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sldIdLst>
    <p:sldId id="256" r:id="rId3"/>
    <p:sldId id="560" r:id="rId4"/>
    <p:sldId id="549" r:id="rId5"/>
    <p:sldId id="550" r:id="rId6"/>
    <p:sldId id="551" r:id="rId7"/>
    <p:sldId id="552" r:id="rId8"/>
    <p:sldId id="553" r:id="rId9"/>
    <p:sldId id="554" r:id="rId10"/>
    <p:sldId id="555" r:id="rId11"/>
    <p:sldId id="556" r:id="rId12"/>
    <p:sldId id="557" r:id="rId13"/>
    <p:sldId id="558" r:id="rId14"/>
    <p:sldId id="559"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 id="296" r:id="rId55"/>
    <p:sldId id="297" r:id="rId56"/>
    <p:sldId id="298" r:id="rId57"/>
    <p:sldId id="299" r:id="rId58"/>
    <p:sldId id="300" r:id="rId59"/>
    <p:sldId id="301" r:id="rId60"/>
    <p:sldId id="302" r:id="rId61"/>
    <p:sldId id="303" r:id="rId62"/>
    <p:sldId id="304" r:id="rId63"/>
    <p:sldId id="305" r:id="rId64"/>
    <p:sldId id="306" r:id="rId65"/>
    <p:sldId id="307" r:id="rId66"/>
    <p:sldId id="308" r:id="rId67"/>
    <p:sldId id="309" r:id="rId68"/>
    <p:sldId id="310" r:id="rId69"/>
    <p:sldId id="311" r:id="rId70"/>
    <p:sldId id="312" r:id="rId71"/>
    <p:sldId id="313" r:id="rId72"/>
    <p:sldId id="314" r:id="rId73"/>
    <p:sldId id="315" r:id="rId74"/>
    <p:sldId id="316" r:id="rId75"/>
    <p:sldId id="317" r:id="rId76"/>
    <p:sldId id="318" r:id="rId77"/>
    <p:sldId id="319" r:id="rId78"/>
    <p:sldId id="320" r:id="rId79"/>
    <p:sldId id="321" r:id="rId80"/>
    <p:sldId id="322" r:id="rId81"/>
    <p:sldId id="323" r:id="rId82"/>
    <p:sldId id="324" r:id="rId83"/>
    <p:sldId id="325" r:id="rId84"/>
    <p:sldId id="326" r:id="rId85"/>
    <p:sldId id="327" r:id="rId86"/>
    <p:sldId id="328" r:id="rId87"/>
    <p:sldId id="329" r:id="rId88"/>
    <p:sldId id="330" r:id="rId89"/>
    <p:sldId id="331" r:id="rId90"/>
    <p:sldId id="332" r:id="rId91"/>
    <p:sldId id="333" r:id="rId92"/>
    <p:sldId id="334" r:id="rId93"/>
    <p:sldId id="335" r:id="rId94"/>
    <p:sldId id="336" r:id="rId95"/>
    <p:sldId id="337" r:id="rId96"/>
    <p:sldId id="338" r:id="rId97"/>
    <p:sldId id="339" r:id="rId98"/>
    <p:sldId id="340" r:id="rId99"/>
    <p:sldId id="341" r:id="rId100"/>
    <p:sldId id="342" r:id="rId101"/>
    <p:sldId id="343" r:id="rId102"/>
    <p:sldId id="344" r:id="rId103"/>
    <p:sldId id="345" r:id="rId104"/>
    <p:sldId id="346" r:id="rId105"/>
    <p:sldId id="347" r:id="rId106"/>
    <p:sldId id="348" r:id="rId107"/>
    <p:sldId id="349" r:id="rId108"/>
    <p:sldId id="350" r:id="rId109"/>
    <p:sldId id="351" r:id="rId110"/>
    <p:sldId id="352" r:id="rId111"/>
    <p:sldId id="353" r:id="rId112"/>
    <p:sldId id="354" r:id="rId113"/>
    <p:sldId id="355" r:id="rId114"/>
    <p:sldId id="356" r:id="rId115"/>
    <p:sldId id="357" r:id="rId116"/>
    <p:sldId id="358" r:id="rId117"/>
    <p:sldId id="359" r:id="rId118"/>
    <p:sldId id="360" r:id="rId119"/>
    <p:sldId id="361" r:id="rId120"/>
    <p:sldId id="362" r:id="rId121"/>
    <p:sldId id="363" r:id="rId122"/>
    <p:sldId id="364" r:id="rId123"/>
    <p:sldId id="365" r:id="rId124"/>
    <p:sldId id="366" r:id="rId125"/>
    <p:sldId id="367" r:id="rId126"/>
    <p:sldId id="368" r:id="rId127"/>
    <p:sldId id="369" r:id="rId128"/>
    <p:sldId id="370" r:id="rId129"/>
    <p:sldId id="371" r:id="rId130"/>
    <p:sldId id="372" r:id="rId131"/>
    <p:sldId id="373" r:id="rId132"/>
    <p:sldId id="374" r:id="rId133"/>
    <p:sldId id="375" r:id="rId134"/>
    <p:sldId id="376" r:id="rId135"/>
    <p:sldId id="377" r:id="rId136"/>
    <p:sldId id="378" r:id="rId137"/>
    <p:sldId id="379" r:id="rId138"/>
    <p:sldId id="380" r:id="rId139"/>
    <p:sldId id="381" r:id="rId140"/>
    <p:sldId id="382" r:id="rId141"/>
    <p:sldId id="383" r:id="rId142"/>
    <p:sldId id="384" r:id="rId143"/>
    <p:sldId id="385" r:id="rId144"/>
    <p:sldId id="386" r:id="rId145"/>
    <p:sldId id="387" r:id="rId146"/>
    <p:sldId id="388" r:id="rId147"/>
    <p:sldId id="389" r:id="rId148"/>
    <p:sldId id="390" r:id="rId149"/>
    <p:sldId id="391" r:id="rId150"/>
    <p:sldId id="392" r:id="rId151"/>
    <p:sldId id="393" r:id="rId152"/>
    <p:sldId id="394" r:id="rId153"/>
    <p:sldId id="395" r:id="rId154"/>
    <p:sldId id="396" r:id="rId155"/>
    <p:sldId id="397" r:id="rId156"/>
    <p:sldId id="398" r:id="rId157"/>
    <p:sldId id="399" r:id="rId158"/>
    <p:sldId id="400" r:id="rId159"/>
    <p:sldId id="401" r:id="rId160"/>
    <p:sldId id="402" r:id="rId161"/>
    <p:sldId id="403" r:id="rId162"/>
    <p:sldId id="404" r:id="rId163"/>
    <p:sldId id="405" r:id="rId164"/>
    <p:sldId id="406" r:id="rId165"/>
    <p:sldId id="407" r:id="rId166"/>
    <p:sldId id="408" r:id="rId167"/>
    <p:sldId id="409" r:id="rId168"/>
    <p:sldId id="410" r:id="rId169"/>
    <p:sldId id="411" r:id="rId170"/>
    <p:sldId id="412" r:id="rId171"/>
    <p:sldId id="413" r:id="rId172"/>
    <p:sldId id="414" r:id="rId173"/>
    <p:sldId id="415" r:id="rId174"/>
    <p:sldId id="416" r:id="rId175"/>
    <p:sldId id="417" r:id="rId176"/>
    <p:sldId id="418" r:id="rId177"/>
    <p:sldId id="419" r:id="rId178"/>
    <p:sldId id="420" r:id="rId179"/>
    <p:sldId id="421" r:id="rId180"/>
    <p:sldId id="422" r:id="rId181"/>
    <p:sldId id="423" r:id="rId182"/>
    <p:sldId id="424" r:id="rId183"/>
    <p:sldId id="425" r:id="rId184"/>
    <p:sldId id="426" r:id="rId185"/>
    <p:sldId id="427" r:id="rId186"/>
    <p:sldId id="428" r:id="rId187"/>
    <p:sldId id="429" r:id="rId188"/>
    <p:sldId id="430" r:id="rId189"/>
    <p:sldId id="431" r:id="rId190"/>
    <p:sldId id="432" r:id="rId191"/>
    <p:sldId id="433" r:id="rId192"/>
    <p:sldId id="434" r:id="rId193"/>
    <p:sldId id="435" r:id="rId194"/>
    <p:sldId id="436" r:id="rId195"/>
    <p:sldId id="437" r:id="rId196"/>
    <p:sldId id="438" r:id="rId197"/>
    <p:sldId id="439" r:id="rId198"/>
    <p:sldId id="440" r:id="rId199"/>
    <p:sldId id="441" r:id="rId200"/>
    <p:sldId id="442" r:id="rId201"/>
    <p:sldId id="443" r:id="rId202"/>
    <p:sldId id="444" r:id="rId203"/>
    <p:sldId id="445" r:id="rId204"/>
    <p:sldId id="446" r:id="rId205"/>
    <p:sldId id="447" r:id="rId206"/>
    <p:sldId id="448" r:id="rId207"/>
    <p:sldId id="449" r:id="rId208"/>
    <p:sldId id="450" r:id="rId209"/>
    <p:sldId id="451" r:id="rId210"/>
    <p:sldId id="452" r:id="rId211"/>
    <p:sldId id="453" r:id="rId212"/>
    <p:sldId id="454" r:id="rId213"/>
    <p:sldId id="455" r:id="rId214"/>
    <p:sldId id="456" r:id="rId215"/>
    <p:sldId id="457" r:id="rId216"/>
    <p:sldId id="458" r:id="rId217"/>
    <p:sldId id="459" r:id="rId218"/>
    <p:sldId id="460" r:id="rId219"/>
    <p:sldId id="461" r:id="rId220"/>
    <p:sldId id="462" r:id="rId221"/>
    <p:sldId id="463" r:id="rId222"/>
    <p:sldId id="464" r:id="rId223"/>
    <p:sldId id="465" r:id="rId224"/>
    <p:sldId id="466" r:id="rId225"/>
    <p:sldId id="467" r:id="rId226"/>
    <p:sldId id="468" r:id="rId227"/>
    <p:sldId id="469" r:id="rId228"/>
    <p:sldId id="470" r:id="rId229"/>
    <p:sldId id="471" r:id="rId230"/>
    <p:sldId id="472" r:id="rId231"/>
    <p:sldId id="473" r:id="rId232"/>
    <p:sldId id="474" r:id="rId233"/>
    <p:sldId id="475" r:id="rId234"/>
    <p:sldId id="476" r:id="rId235"/>
    <p:sldId id="477" r:id="rId236"/>
    <p:sldId id="478" r:id="rId237"/>
    <p:sldId id="479" r:id="rId238"/>
    <p:sldId id="480" r:id="rId239"/>
    <p:sldId id="481" r:id="rId240"/>
    <p:sldId id="482" r:id="rId241"/>
    <p:sldId id="483" r:id="rId242"/>
    <p:sldId id="484" r:id="rId243"/>
    <p:sldId id="485" r:id="rId244"/>
    <p:sldId id="486" r:id="rId245"/>
    <p:sldId id="487" r:id="rId246"/>
    <p:sldId id="488" r:id="rId247"/>
    <p:sldId id="489" r:id="rId248"/>
    <p:sldId id="490" r:id="rId249"/>
    <p:sldId id="491" r:id="rId250"/>
    <p:sldId id="492" r:id="rId251"/>
    <p:sldId id="493" r:id="rId252"/>
    <p:sldId id="494" r:id="rId253"/>
    <p:sldId id="495" r:id="rId254"/>
    <p:sldId id="496" r:id="rId255"/>
    <p:sldId id="497" r:id="rId256"/>
    <p:sldId id="498" r:id="rId257"/>
    <p:sldId id="499" r:id="rId258"/>
    <p:sldId id="500" r:id="rId259"/>
    <p:sldId id="501" r:id="rId260"/>
    <p:sldId id="502" r:id="rId261"/>
    <p:sldId id="503" r:id="rId262"/>
    <p:sldId id="504" r:id="rId263"/>
    <p:sldId id="505" r:id="rId264"/>
    <p:sldId id="506" r:id="rId265"/>
    <p:sldId id="507" r:id="rId266"/>
    <p:sldId id="508" r:id="rId267"/>
    <p:sldId id="509" r:id="rId268"/>
    <p:sldId id="510" r:id="rId269"/>
    <p:sldId id="511" r:id="rId270"/>
    <p:sldId id="512" r:id="rId271"/>
    <p:sldId id="513" r:id="rId272"/>
    <p:sldId id="514" r:id="rId273"/>
    <p:sldId id="515" r:id="rId274"/>
    <p:sldId id="516" r:id="rId275"/>
    <p:sldId id="517" r:id="rId276"/>
    <p:sldId id="518" r:id="rId277"/>
    <p:sldId id="519" r:id="rId278"/>
    <p:sldId id="520" r:id="rId279"/>
    <p:sldId id="521" r:id="rId280"/>
    <p:sldId id="522" r:id="rId281"/>
    <p:sldId id="523" r:id="rId282"/>
    <p:sldId id="524" r:id="rId283"/>
    <p:sldId id="525" r:id="rId284"/>
    <p:sldId id="526" r:id="rId285"/>
    <p:sldId id="527" r:id="rId286"/>
    <p:sldId id="528" r:id="rId287"/>
    <p:sldId id="529" r:id="rId288"/>
    <p:sldId id="530" r:id="rId289"/>
    <p:sldId id="531" r:id="rId290"/>
    <p:sldId id="532" r:id="rId291"/>
    <p:sldId id="533" r:id="rId292"/>
    <p:sldId id="534" r:id="rId293"/>
    <p:sldId id="535" r:id="rId294"/>
    <p:sldId id="536" r:id="rId295"/>
    <p:sldId id="537" r:id="rId296"/>
    <p:sldId id="538" r:id="rId297"/>
    <p:sldId id="539" r:id="rId298"/>
    <p:sldId id="540" r:id="rId299"/>
    <p:sldId id="541" r:id="rId300"/>
    <p:sldId id="542" r:id="rId301"/>
    <p:sldId id="543" r:id="rId302"/>
    <p:sldId id="544" r:id="rId303"/>
    <p:sldId id="545" r:id="rId304"/>
    <p:sldId id="546" r:id="rId305"/>
    <p:sldId id="547" r:id="rId306"/>
    <p:sldId id="548" r:id="rId307"/>
  </p:sldIdLst>
  <p:sldSz cx="12192000" cy="6858000"/>
  <p:notesSz cx="12192000" cy="6858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480" y="-14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99" Type="http://schemas.openxmlformats.org/officeDocument/2006/relationships/slide" Target="slides/slide297.xml"/><Relationship Id="rId303" Type="http://schemas.openxmlformats.org/officeDocument/2006/relationships/slide" Target="slides/slide301.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slide" Target="slides/slide224.xml"/><Relationship Id="rId247" Type="http://schemas.openxmlformats.org/officeDocument/2006/relationships/slide" Target="slides/slide245.xml"/><Relationship Id="rId107" Type="http://schemas.openxmlformats.org/officeDocument/2006/relationships/slide" Target="slides/slide105.xml"/><Relationship Id="rId268" Type="http://schemas.openxmlformats.org/officeDocument/2006/relationships/slide" Target="slides/slide266.xml"/><Relationship Id="rId289" Type="http://schemas.openxmlformats.org/officeDocument/2006/relationships/slide" Target="slides/slide287.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37" Type="http://schemas.openxmlformats.org/officeDocument/2006/relationships/slide" Target="slides/slide235.xml"/><Relationship Id="rId258" Type="http://schemas.openxmlformats.org/officeDocument/2006/relationships/slide" Target="slides/slide256.xml"/><Relationship Id="rId279" Type="http://schemas.openxmlformats.org/officeDocument/2006/relationships/slide" Target="slides/slide277.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290" Type="http://schemas.openxmlformats.org/officeDocument/2006/relationships/slide" Target="slides/slide288.xml"/><Relationship Id="rId304" Type="http://schemas.openxmlformats.org/officeDocument/2006/relationships/slide" Target="slides/slide302.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248" Type="http://schemas.openxmlformats.org/officeDocument/2006/relationships/slide" Target="slides/slide246.xml"/><Relationship Id="rId269" Type="http://schemas.openxmlformats.org/officeDocument/2006/relationships/slide" Target="slides/slide267.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280" Type="http://schemas.openxmlformats.org/officeDocument/2006/relationships/slide" Target="slides/slide278.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6" Type="http://schemas.openxmlformats.org/officeDocument/2006/relationships/slide" Target="slides/slide4.xml"/><Relationship Id="rId238" Type="http://schemas.openxmlformats.org/officeDocument/2006/relationships/slide" Target="slides/slide236.xml"/><Relationship Id="rId259" Type="http://schemas.openxmlformats.org/officeDocument/2006/relationships/slide" Target="slides/slide257.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291" Type="http://schemas.openxmlformats.org/officeDocument/2006/relationships/slide" Target="slides/slide289.xml"/><Relationship Id="rId305" Type="http://schemas.openxmlformats.org/officeDocument/2006/relationships/slide" Target="slides/slide303.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228" Type="http://schemas.openxmlformats.org/officeDocument/2006/relationships/slide" Target="slides/slide226.xml"/><Relationship Id="rId249" Type="http://schemas.openxmlformats.org/officeDocument/2006/relationships/slide" Target="slides/slide247.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slide" Target="slides/slide258.xml"/><Relationship Id="rId281" Type="http://schemas.openxmlformats.org/officeDocument/2006/relationships/slide" Target="slides/slide279.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slide" Target="slides/slide216.xml"/><Relationship Id="rId239" Type="http://schemas.openxmlformats.org/officeDocument/2006/relationships/slide" Target="slides/slide237.xml"/><Relationship Id="rId250" Type="http://schemas.openxmlformats.org/officeDocument/2006/relationships/slide" Target="slides/slide248.xml"/><Relationship Id="rId271" Type="http://schemas.openxmlformats.org/officeDocument/2006/relationships/slide" Target="slides/slide269.xml"/><Relationship Id="rId292" Type="http://schemas.openxmlformats.org/officeDocument/2006/relationships/slide" Target="slides/slide290.xml"/><Relationship Id="rId306" Type="http://schemas.openxmlformats.org/officeDocument/2006/relationships/slide" Target="slides/slide304.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301" Type="http://schemas.openxmlformats.org/officeDocument/2006/relationships/slide" Target="slides/slide299.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slide" Target="slides/slide197.xml"/><Relationship Id="rId203" Type="http://schemas.openxmlformats.org/officeDocument/2006/relationships/slide" Target="slides/slide201.xml"/><Relationship Id="rId208" Type="http://schemas.openxmlformats.org/officeDocument/2006/relationships/slide" Target="slides/slide206.xml"/><Relationship Id="rId229" Type="http://schemas.openxmlformats.org/officeDocument/2006/relationships/slide" Target="slides/slide227.xml"/><Relationship Id="rId19" Type="http://schemas.openxmlformats.org/officeDocument/2006/relationships/slide" Target="slides/slide17.xml"/><Relationship Id="rId224" Type="http://schemas.openxmlformats.org/officeDocument/2006/relationships/slide" Target="slides/slide222.xml"/><Relationship Id="rId240" Type="http://schemas.openxmlformats.org/officeDocument/2006/relationships/slide" Target="slides/slide238.xml"/><Relationship Id="rId245" Type="http://schemas.openxmlformats.org/officeDocument/2006/relationships/slide" Target="slides/slide243.xml"/><Relationship Id="rId261" Type="http://schemas.openxmlformats.org/officeDocument/2006/relationships/slide" Target="slides/slide259.xml"/><Relationship Id="rId266" Type="http://schemas.openxmlformats.org/officeDocument/2006/relationships/slide" Target="slides/slide264.xml"/><Relationship Id="rId287" Type="http://schemas.openxmlformats.org/officeDocument/2006/relationships/slide" Target="slides/slide285.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282" Type="http://schemas.openxmlformats.org/officeDocument/2006/relationships/slide" Target="slides/slide280.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219" Type="http://schemas.openxmlformats.org/officeDocument/2006/relationships/slide" Target="slides/slide217.xml"/><Relationship Id="rId3" Type="http://schemas.openxmlformats.org/officeDocument/2006/relationships/slide" Target="slides/slide1.xml"/><Relationship Id="rId214" Type="http://schemas.openxmlformats.org/officeDocument/2006/relationships/slide" Target="slides/slide212.xml"/><Relationship Id="rId230" Type="http://schemas.openxmlformats.org/officeDocument/2006/relationships/slide" Target="slides/slide228.xml"/><Relationship Id="rId235" Type="http://schemas.openxmlformats.org/officeDocument/2006/relationships/slide" Target="slides/slide233.xml"/><Relationship Id="rId251" Type="http://schemas.openxmlformats.org/officeDocument/2006/relationships/slide" Target="slides/slide249.xml"/><Relationship Id="rId256" Type="http://schemas.openxmlformats.org/officeDocument/2006/relationships/slide" Target="slides/slide254.xml"/><Relationship Id="rId277" Type="http://schemas.openxmlformats.org/officeDocument/2006/relationships/slide" Target="slides/slide275.xml"/><Relationship Id="rId298" Type="http://schemas.openxmlformats.org/officeDocument/2006/relationships/slide" Target="slides/slide296.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72" Type="http://schemas.openxmlformats.org/officeDocument/2006/relationships/slide" Target="slides/slide270.xml"/><Relationship Id="rId293" Type="http://schemas.openxmlformats.org/officeDocument/2006/relationships/slide" Target="slides/slide291.xml"/><Relationship Id="rId302" Type="http://schemas.openxmlformats.org/officeDocument/2006/relationships/slide" Target="slides/slide300.xml"/><Relationship Id="rId307" Type="http://schemas.openxmlformats.org/officeDocument/2006/relationships/slide" Target="slides/slide30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220" Type="http://schemas.openxmlformats.org/officeDocument/2006/relationships/slide" Target="slides/slide218.xml"/><Relationship Id="rId225" Type="http://schemas.openxmlformats.org/officeDocument/2006/relationships/slide" Target="slides/slide223.xml"/><Relationship Id="rId241" Type="http://schemas.openxmlformats.org/officeDocument/2006/relationships/slide" Target="slides/slide239.xml"/><Relationship Id="rId246" Type="http://schemas.openxmlformats.org/officeDocument/2006/relationships/slide" Target="slides/slide244.xml"/><Relationship Id="rId267" Type="http://schemas.openxmlformats.org/officeDocument/2006/relationships/slide" Target="slides/slide265.xml"/><Relationship Id="rId288" Type="http://schemas.openxmlformats.org/officeDocument/2006/relationships/slide" Target="slides/slide286.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262" Type="http://schemas.openxmlformats.org/officeDocument/2006/relationships/slide" Target="slides/slide260.xml"/><Relationship Id="rId283" Type="http://schemas.openxmlformats.org/officeDocument/2006/relationships/slide" Target="slides/slide281.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78" Type="http://schemas.openxmlformats.org/officeDocument/2006/relationships/slide" Target="slides/slide276.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273" Type="http://schemas.openxmlformats.org/officeDocument/2006/relationships/slide" Target="slides/slide271.xml"/><Relationship Id="rId294" Type="http://schemas.openxmlformats.org/officeDocument/2006/relationships/slide" Target="slides/slide292.xml"/><Relationship Id="rId308" Type="http://schemas.openxmlformats.org/officeDocument/2006/relationships/presProps" Target="presProps.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slide" Target="slides/slide261.xml"/><Relationship Id="rId284" Type="http://schemas.openxmlformats.org/officeDocument/2006/relationships/slide" Target="slides/slide282.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4" Type="http://schemas.openxmlformats.org/officeDocument/2006/relationships/slide" Target="slides/slide272.xml"/><Relationship Id="rId295" Type="http://schemas.openxmlformats.org/officeDocument/2006/relationships/slide" Target="slides/slide293.xml"/><Relationship Id="rId309" Type="http://schemas.openxmlformats.org/officeDocument/2006/relationships/viewProps" Target="viewProps.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264" Type="http://schemas.openxmlformats.org/officeDocument/2006/relationships/slide" Target="slides/slide262.xml"/><Relationship Id="rId285" Type="http://schemas.openxmlformats.org/officeDocument/2006/relationships/slide" Target="slides/slide283.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310" Type="http://schemas.openxmlformats.org/officeDocument/2006/relationships/theme" Target="theme/theme1.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275" Type="http://schemas.openxmlformats.org/officeDocument/2006/relationships/slide" Target="slides/slide273.xml"/><Relationship Id="rId296" Type="http://schemas.openxmlformats.org/officeDocument/2006/relationships/slide" Target="slides/slide294.xml"/><Relationship Id="rId300" Type="http://schemas.openxmlformats.org/officeDocument/2006/relationships/slide" Target="slides/slide298.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 Id="rId18" Type="http://schemas.openxmlformats.org/officeDocument/2006/relationships/slide" Target="slides/slide16.xml"/><Relationship Id="rId39" Type="http://schemas.openxmlformats.org/officeDocument/2006/relationships/slide" Target="slides/slide37.xml"/><Relationship Id="rId265" Type="http://schemas.openxmlformats.org/officeDocument/2006/relationships/slide" Target="slides/slide263.xml"/><Relationship Id="rId286" Type="http://schemas.openxmlformats.org/officeDocument/2006/relationships/slide" Target="slides/slide284.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311" Type="http://schemas.openxmlformats.org/officeDocument/2006/relationships/tableStyles" Target="tableStyles.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slide" Target="slides/slide232.xml"/><Relationship Id="rId2" Type="http://schemas.openxmlformats.org/officeDocument/2006/relationships/slideMaster" Target="slideMasters/slideMaster2.xml"/><Relationship Id="rId29" Type="http://schemas.openxmlformats.org/officeDocument/2006/relationships/slide" Target="slides/slide27.xml"/><Relationship Id="rId255" Type="http://schemas.openxmlformats.org/officeDocument/2006/relationships/slide" Target="slides/slide253.xml"/><Relationship Id="rId276" Type="http://schemas.openxmlformats.org/officeDocument/2006/relationships/slide" Target="slides/slide274.xml"/><Relationship Id="rId297" Type="http://schemas.openxmlformats.org/officeDocument/2006/relationships/slide" Target="slides/slide29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7577" y="307593"/>
            <a:ext cx="10356851" cy="553998"/>
          </a:xfrm>
          <a:prstGeom prst="rect">
            <a:avLst/>
          </a:prstGeom>
        </p:spPr>
        <p:txBody>
          <a:bodyPr wrap="square" lIns="0" tIns="0" rIns="0" bIns="0">
            <a:spAutoFit/>
          </a:bodyPr>
          <a:lstStyle>
            <a:lvl1pPr>
              <a:defRPr sz="3600" b="0" i="0">
                <a:solidFill>
                  <a:schemeClr val="tx1"/>
                </a:solidFill>
                <a:latin typeface="Calibri Light"/>
                <a:cs typeface="Calibri Light"/>
              </a:defRPr>
            </a:lvl1pPr>
          </a:lstStyle>
          <a:p>
            <a:endParaRPr/>
          </a:p>
        </p:txBody>
      </p:sp>
      <p:sp>
        <p:nvSpPr>
          <p:cNvPr id="3" name="Holder 3"/>
          <p:cNvSpPr>
            <a:spLocks noGrp="1"/>
          </p:cNvSpPr>
          <p:nvPr>
            <p:ph type="subTitle" idx="4"/>
          </p:nvPr>
        </p:nvSpPr>
        <p:spPr>
          <a:xfrm>
            <a:off x="1828800" y="3840480"/>
            <a:ext cx="8534400" cy="67710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9/8/2023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47" name="Title 1"/>
          <p:cNvSpPr>
            <a:spLocks noGrp="1"/>
          </p:cNvSpPr>
          <p:nvPr>
            <p:ph type="title"/>
          </p:nvPr>
        </p:nvSpPr>
        <p:spPr>
          <a:xfrm>
            <a:off x="839788" y="365127"/>
            <a:ext cx="10515600" cy="1325563"/>
          </a:xfrm>
        </p:spPr>
        <p:txBody>
          <a:bodyPr/>
          <a:lstStyle/>
          <a:p>
            <a:r>
              <a:rPr lang="en-US" altLang="zh-CN" smtClean="0"/>
              <a:t>Click to edit Master title style</a:t>
            </a:r>
            <a:endParaRPr lang="en-US" dirty="0"/>
          </a:p>
        </p:txBody>
      </p:sp>
      <p:sp>
        <p:nvSpPr>
          <p:cNvPr id="1048648"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649" name="Content Placeholder 3"/>
          <p:cNvSpPr>
            <a:spLocks noGrp="1"/>
          </p:cNvSpPr>
          <p:nvPr>
            <p:ph sz="half" idx="2"/>
          </p:nvPr>
        </p:nvSpPr>
        <p:spPr>
          <a:xfrm>
            <a:off x="839789" y="2505075"/>
            <a:ext cx="5157787"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50"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651" name="Content Placeholder 5"/>
          <p:cNvSpPr>
            <a:spLocks noGrp="1"/>
          </p:cNvSpPr>
          <p:nvPr>
            <p:ph sz="quarter" idx="4"/>
          </p:nvPr>
        </p:nvSpPr>
        <p:spPr>
          <a:xfrm>
            <a:off x="6172201" y="2505075"/>
            <a:ext cx="5183188"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52" name="Date Placeholder 6"/>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2023/9/8</a:t>
            </a:fld>
            <a:endParaRPr lang="zh-CN" altLang="en-US">
              <a:solidFill>
                <a:prstClr val="black">
                  <a:tint val="75000"/>
                </a:prstClr>
              </a:solidFill>
            </a:endParaRPr>
          </a:p>
        </p:txBody>
      </p:sp>
      <p:sp>
        <p:nvSpPr>
          <p:cNvPr id="1048653"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1048654" name="Slide Number Placeholder 8"/>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07767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11" name="Title 1"/>
          <p:cNvSpPr>
            <a:spLocks noGrp="1"/>
          </p:cNvSpPr>
          <p:nvPr>
            <p:ph type="title"/>
          </p:nvPr>
        </p:nvSpPr>
        <p:spPr/>
        <p:txBody>
          <a:bodyPr/>
          <a:lstStyle/>
          <a:p>
            <a:r>
              <a:rPr lang="en-US" altLang="zh-CN" smtClean="0"/>
              <a:t>Click to edit Master title style</a:t>
            </a:r>
            <a:endParaRPr lang="en-US" dirty="0"/>
          </a:p>
        </p:txBody>
      </p:sp>
      <p:sp>
        <p:nvSpPr>
          <p:cNvPr id="1048612" name="Date Placeholder 2"/>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2023/9/8</a:t>
            </a:fld>
            <a:endParaRPr lang="zh-CN" altLang="en-US">
              <a:solidFill>
                <a:prstClr val="black">
                  <a:tint val="75000"/>
                </a:prstClr>
              </a:solidFill>
            </a:endParaRPr>
          </a:p>
        </p:txBody>
      </p:sp>
      <p:sp>
        <p:nvSpPr>
          <p:cNvPr id="1048613"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1048614" name="Slide Number Placeholder 4"/>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3570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581" name="Date Placeholder 1"/>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2023/9/8</a:t>
            </a:fld>
            <a:endParaRPr lang="zh-CN" altLang="en-US">
              <a:solidFill>
                <a:prstClr val="black">
                  <a:tint val="75000"/>
                </a:prstClr>
              </a:solidFill>
            </a:endParaRPr>
          </a:p>
        </p:txBody>
      </p:sp>
      <p:sp>
        <p:nvSpPr>
          <p:cNvPr id="1048582"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1048583" name="Slide Number Placeholder 3"/>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22973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55" name="Title 1"/>
          <p:cNvSpPr>
            <a:spLocks noGrp="1"/>
          </p:cNvSpPr>
          <p:nvPr>
            <p:ph type="title"/>
          </p:nvPr>
        </p:nvSpPr>
        <p:spPr>
          <a:xfrm>
            <a:off x="839788" y="457200"/>
            <a:ext cx="3932237" cy="1600200"/>
          </a:xfrm>
        </p:spPr>
        <p:txBody>
          <a:bodyPr anchor="b"/>
          <a:lstStyle>
            <a:lvl1pPr>
              <a:defRPr sz="3200"/>
            </a:lvl1pPr>
          </a:lstStyle>
          <a:p>
            <a:r>
              <a:rPr lang="en-US" altLang="zh-CN" smtClean="0"/>
              <a:t>Click to edit Master title style</a:t>
            </a:r>
            <a:endParaRPr lang="en-US" dirty="0"/>
          </a:p>
        </p:txBody>
      </p:sp>
      <p:sp>
        <p:nvSpPr>
          <p:cNvPr id="1048656"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57"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58" name="Date Placeholder 4"/>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2023/9/8</a:t>
            </a:fld>
            <a:endParaRPr lang="zh-CN" altLang="en-US">
              <a:solidFill>
                <a:prstClr val="black">
                  <a:tint val="75000"/>
                </a:prstClr>
              </a:solidFill>
            </a:endParaRPr>
          </a:p>
        </p:txBody>
      </p:sp>
      <p:sp>
        <p:nvSpPr>
          <p:cNvPr id="1048659"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1048660" name="Slide Number Placeholder 6"/>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47108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25" name="Title 1"/>
          <p:cNvSpPr>
            <a:spLocks noGrp="1"/>
          </p:cNvSpPr>
          <p:nvPr>
            <p:ph type="title"/>
          </p:nvPr>
        </p:nvSpPr>
        <p:spPr>
          <a:xfrm>
            <a:off x="839788" y="457200"/>
            <a:ext cx="3932237" cy="1600200"/>
          </a:xfrm>
        </p:spPr>
        <p:txBody>
          <a:bodyPr anchor="b"/>
          <a:lstStyle>
            <a:lvl1pPr>
              <a:defRPr sz="3200"/>
            </a:lvl1pPr>
          </a:lstStyle>
          <a:p>
            <a:r>
              <a:rPr lang="en-US" altLang="zh-CN" smtClean="0"/>
              <a:t>Click to edit Master title style</a:t>
            </a:r>
            <a:endParaRPr lang="en-US" dirty="0"/>
          </a:p>
        </p:txBody>
      </p:sp>
      <p:sp>
        <p:nvSpPr>
          <p:cNvPr id="1048626"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en-US" dirty="0"/>
          </a:p>
        </p:txBody>
      </p:sp>
      <p:sp>
        <p:nvSpPr>
          <p:cNvPr id="1048627"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28" name="Date Placeholder 4"/>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2023/9/8</a:t>
            </a:fld>
            <a:endParaRPr lang="zh-CN" altLang="en-US">
              <a:solidFill>
                <a:prstClr val="black">
                  <a:tint val="75000"/>
                </a:prstClr>
              </a:solidFill>
            </a:endParaRPr>
          </a:p>
        </p:txBody>
      </p:sp>
      <p:sp>
        <p:nvSpPr>
          <p:cNvPr id="1048629"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1048630" name="Slide Number Placeholder 6"/>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33493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31" name="Title 1"/>
          <p:cNvSpPr>
            <a:spLocks noGrp="1"/>
          </p:cNvSpPr>
          <p:nvPr>
            <p:ph type="title"/>
          </p:nvPr>
        </p:nvSpPr>
        <p:spPr/>
        <p:txBody>
          <a:bodyPr/>
          <a:lstStyle/>
          <a:p>
            <a:r>
              <a:rPr lang="en-US" altLang="zh-CN" smtClean="0"/>
              <a:t>Click to edit Master title style</a:t>
            </a:r>
            <a:endParaRPr lang="en-US" dirty="0"/>
          </a:p>
        </p:txBody>
      </p:sp>
      <p:sp>
        <p:nvSpPr>
          <p:cNvPr id="1048632"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33"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2023/9/8</a:t>
            </a:fld>
            <a:endParaRPr lang="zh-CN" altLang="en-US">
              <a:solidFill>
                <a:prstClr val="black">
                  <a:tint val="75000"/>
                </a:prstClr>
              </a:solidFill>
            </a:endParaRPr>
          </a:p>
        </p:txBody>
      </p:sp>
      <p:sp>
        <p:nvSpPr>
          <p:cNvPr id="1048634"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35"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58301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15" name="Vertical Title 1"/>
          <p:cNvSpPr>
            <a:spLocks noGrp="1"/>
          </p:cNvSpPr>
          <p:nvPr>
            <p:ph type="title" orient="vert"/>
          </p:nvPr>
        </p:nvSpPr>
        <p:spPr>
          <a:xfrm>
            <a:off x="8724901" y="365125"/>
            <a:ext cx="2628900" cy="5811838"/>
          </a:xfrm>
        </p:spPr>
        <p:txBody>
          <a:bodyPr vert="eaVert"/>
          <a:lstStyle/>
          <a:p>
            <a:r>
              <a:rPr lang="en-US" altLang="zh-CN" smtClean="0"/>
              <a:t>Click to edit Master title style</a:t>
            </a:r>
            <a:endParaRPr lang="en-US" dirty="0"/>
          </a:p>
        </p:txBody>
      </p:sp>
      <p:sp>
        <p:nvSpPr>
          <p:cNvPr id="1048616" name="Vertical Text Placeholder 2"/>
          <p:cNvSpPr>
            <a:spLocks noGrp="1"/>
          </p:cNvSpPr>
          <p:nvPr>
            <p:ph type="body" orient="vert" idx="1"/>
          </p:nvPr>
        </p:nvSpPr>
        <p:spPr>
          <a:xfrm>
            <a:off x="838201" y="365125"/>
            <a:ext cx="7734300" cy="5811838"/>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17"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2023/9/8</a:t>
            </a:fld>
            <a:endParaRPr lang="zh-CN" altLang="en-US">
              <a:solidFill>
                <a:prstClr val="black">
                  <a:tint val="75000"/>
                </a:prstClr>
              </a:solidFill>
            </a:endParaRPr>
          </a:p>
        </p:txBody>
      </p:sp>
      <p:sp>
        <p:nvSpPr>
          <p:cNvPr id="1048618"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19"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43125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44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9/8/2023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127000" y="2231707"/>
            <a:ext cx="5425440" cy="369332"/>
          </a:xfrm>
          <a:prstGeom prst="rect">
            <a:avLst/>
          </a:prstGeom>
        </p:spPr>
        <p:txBody>
          <a:bodyPr wrap="square" lIns="0" tIns="0" rIns="0" bIns="0">
            <a:spAutoFit/>
          </a:bodyPr>
          <a:lstStyle>
            <a:lvl1pPr>
              <a:defRPr sz="2400" b="1" i="0">
                <a:solidFill>
                  <a:srgbClr val="00FF00"/>
                </a:solidFill>
                <a:latin typeface="Arial"/>
                <a:cs typeface="Arial"/>
              </a:defRPr>
            </a:lvl1pPr>
          </a:lstStyle>
          <a:p>
            <a:endParaRPr/>
          </a:p>
        </p:txBody>
      </p:sp>
      <p:sp>
        <p:nvSpPr>
          <p:cNvPr id="4" name="Holder 4"/>
          <p:cNvSpPr>
            <a:spLocks noGrp="1"/>
          </p:cNvSpPr>
          <p:nvPr>
            <p:ph sz="half" idx="3"/>
          </p:nvPr>
        </p:nvSpPr>
        <p:spPr>
          <a:xfrm>
            <a:off x="6278880" y="1577340"/>
            <a:ext cx="5303520" cy="67710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9/8/2023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9/8/2023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9/8/2023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93" name="Title 1"/>
          <p:cNvSpPr>
            <a:spLocks noGrp="1"/>
          </p:cNvSpPr>
          <p:nvPr>
            <p:ph type="ctrTitle"/>
          </p:nvPr>
        </p:nvSpPr>
        <p:spPr>
          <a:xfrm>
            <a:off x="914400" y="1122363"/>
            <a:ext cx="10363200" cy="2387600"/>
          </a:xfrm>
        </p:spPr>
        <p:txBody>
          <a:bodyPr anchor="b"/>
          <a:lstStyle>
            <a:lvl1pPr algn="ctr">
              <a:defRPr sz="6000"/>
            </a:lvl1pPr>
          </a:lstStyle>
          <a:p>
            <a:r>
              <a:rPr lang="en-US" altLang="zh-CN" smtClean="0"/>
              <a:t>Click to edit Master title style</a:t>
            </a:r>
            <a:endParaRPr lang="en-US" dirty="0"/>
          </a:p>
        </p:txBody>
      </p:sp>
      <p:sp>
        <p:nvSpPr>
          <p:cNvPr id="1048594"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en-US" dirty="0"/>
          </a:p>
        </p:txBody>
      </p:sp>
      <p:sp>
        <p:nvSpPr>
          <p:cNvPr id="1048595"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2023/9/8</a:t>
            </a:fld>
            <a:endParaRPr lang="zh-CN" altLang="en-US">
              <a:solidFill>
                <a:prstClr val="black">
                  <a:tint val="75000"/>
                </a:prstClr>
              </a:solidFill>
            </a:endParaRPr>
          </a:p>
        </p:txBody>
      </p:sp>
      <p:sp>
        <p:nvSpPr>
          <p:cNvPr id="1048596"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597"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42976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20" name="Title 1"/>
          <p:cNvSpPr>
            <a:spLocks noGrp="1"/>
          </p:cNvSpPr>
          <p:nvPr>
            <p:ph type="title"/>
          </p:nvPr>
        </p:nvSpPr>
        <p:spPr/>
        <p:txBody>
          <a:bodyPr/>
          <a:lstStyle/>
          <a:p>
            <a:r>
              <a:rPr lang="en-US" altLang="zh-CN" smtClean="0"/>
              <a:t>Click to edit Master title style</a:t>
            </a:r>
            <a:endParaRPr lang="en-US" dirty="0"/>
          </a:p>
        </p:txBody>
      </p:sp>
      <p:sp>
        <p:nvSpPr>
          <p:cNvPr id="1048621"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22"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2023/9/8</a:t>
            </a:fld>
            <a:endParaRPr lang="zh-CN" altLang="en-US">
              <a:solidFill>
                <a:prstClr val="black">
                  <a:tint val="75000"/>
                </a:prstClr>
              </a:solidFill>
            </a:endParaRPr>
          </a:p>
        </p:txBody>
      </p:sp>
      <p:sp>
        <p:nvSpPr>
          <p:cNvPr id="1048623"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24"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28894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36" name="Title 1"/>
          <p:cNvSpPr>
            <a:spLocks noGrp="1"/>
          </p:cNvSpPr>
          <p:nvPr>
            <p:ph type="title"/>
          </p:nvPr>
        </p:nvSpPr>
        <p:spPr>
          <a:xfrm>
            <a:off x="831851" y="1709740"/>
            <a:ext cx="10515600" cy="2852737"/>
          </a:xfrm>
        </p:spPr>
        <p:txBody>
          <a:bodyPr anchor="b"/>
          <a:lstStyle>
            <a:lvl1pPr>
              <a:defRPr sz="6000"/>
            </a:lvl1pPr>
          </a:lstStyle>
          <a:p>
            <a:r>
              <a:rPr lang="en-US" altLang="zh-CN" smtClean="0"/>
              <a:t>Click to edit Master title style</a:t>
            </a:r>
            <a:endParaRPr lang="en-US" dirty="0"/>
          </a:p>
        </p:txBody>
      </p:sp>
      <p:sp>
        <p:nvSpPr>
          <p:cNvPr id="1048637"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styles</a:t>
            </a:r>
          </a:p>
        </p:txBody>
      </p:sp>
      <p:sp>
        <p:nvSpPr>
          <p:cNvPr id="1048638"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2023/9/8</a:t>
            </a:fld>
            <a:endParaRPr lang="zh-CN" altLang="en-US">
              <a:solidFill>
                <a:prstClr val="black">
                  <a:tint val="75000"/>
                </a:prstClr>
              </a:solidFill>
            </a:endParaRPr>
          </a:p>
        </p:txBody>
      </p:sp>
      <p:sp>
        <p:nvSpPr>
          <p:cNvPr id="1048639"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40"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73558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41" name="Title 1"/>
          <p:cNvSpPr>
            <a:spLocks noGrp="1"/>
          </p:cNvSpPr>
          <p:nvPr>
            <p:ph type="title"/>
          </p:nvPr>
        </p:nvSpPr>
        <p:spPr/>
        <p:txBody>
          <a:bodyPr/>
          <a:lstStyle/>
          <a:p>
            <a:r>
              <a:rPr lang="en-US" altLang="zh-CN" smtClean="0"/>
              <a:t>Click to edit Master title style</a:t>
            </a:r>
            <a:endParaRPr lang="en-US" dirty="0"/>
          </a:p>
        </p:txBody>
      </p:sp>
      <p:sp>
        <p:nvSpPr>
          <p:cNvPr id="1048642" name="Content Placeholder 2"/>
          <p:cNvSpPr>
            <a:spLocks noGrp="1"/>
          </p:cNvSpPr>
          <p:nvPr>
            <p:ph sz="half" idx="1"/>
          </p:nvPr>
        </p:nvSpPr>
        <p:spPr>
          <a:xfrm>
            <a:off x="838200" y="1825625"/>
            <a:ext cx="51816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43" name="Content Placeholder 3"/>
          <p:cNvSpPr>
            <a:spLocks noGrp="1"/>
          </p:cNvSpPr>
          <p:nvPr>
            <p:ph sz="half" idx="2"/>
          </p:nvPr>
        </p:nvSpPr>
        <p:spPr>
          <a:xfrm>
            <a:off x="6172200" y="1825625"/>
            <a:ext cx="51816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44" name="Date Placeholder 4"/>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2023/9/8</a:t>
            </a:fld>
            <a:endParaRPr lang="zh-CN" altLang="en-US">
              <a:solidFill>
                <a:prstClr val="black">
                  <a:tint val="75000"/>
                </a:prstClr>
              </a:solidFill>
            </a:endParaRPr>
          </a:p>
        </p:txBody>
      </p:sp>
      <p:sp>
        <p:nvSpPr>
          <p:cNvPr id="1048645"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1048646" name="Slide Number Placeholder 6"/>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451577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17575" y="106690"/>
            <a:ext cx="10182860" cy="492443"/>
          </a:xfrm>
          <a:prstGeom prst="rect">
            <a:avLst/>
          </a:prstGeom>
        </p:spPr>
        <p:txBody>
          <a:bodyPr wrap="square" lIns="0" tIns="0" rIns="0" bIns="0">
            <a:spAutoFit/>
          </a:bodyPr>
          <a:lstStyle>
            <a:lvl1pPr>
              <a:defRPr sz="3200" b="1" i="0">
                <a:solidFill>
                  <a:schemeClr val="tx1"/>
                </a:solidFill>
                <a:latin typeface="Times New Roman"/>
                <a:cs typeface="Times New Roman"/>
              </a:defRPr>
            </a:lvl1pPr>
          </a:lstStyle>
          <a:p>
            <a:endParaRPr/>
          </a:p>
        </p:txBody>
      </p:sp>
      <p:sp>
        <p:nvSpPr>
          <p:cNvPr id="3" name="Holder 3"/>
          <p:cNvSpPr>
            <a:spLocks noGrp="1"/>
          </p:cNvSpPr>
          <p:nvPr>
            <p:ph type="body" idx="1"/>
          </p:nvPr>
        </p:nvSpPr>
        <p:spPr>
          <a:xfrm>
            <a:off x="1709046" y="1142429"/>
            <a:ext cx="8773921" cy="677108"/>
          </a:xfrm>
          <a:prstGeom prst="rect">
            <a:avLst/>
          </a:prstGeom>
        </p:spPr>
        <p:txBody>
          <a:bodyPr wrap="square" lIns="0" tIns="0" rIns="0" bIns="0">
            <a:spAutoFit/>
          </a:bodyPr>
          <a:lstStyle>
            <a:lvl1pPr>
              <a:defRPr sz="44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9"/>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9"/>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9/8/2023</a:t>
            </a:fld>
            <a:endParaRPr lang="en-US"/>
          </a:p>
        </p:txBody>
      </p:sp>
      <p:sp>
        <p:nvSpPr>
          <p:cNvPr id="6" name="Holder 6"/>
          <p:cNvSpPr>
            <a:spLocks noGrp="1"/>
          </p:cNvSpPr>
          <p:nvPr>
            <p:ph type="sldNum" sz="quarter" idx="7"/>
          </p:nvPr>
        </p:nvSpPr>
        <p:spPr>
          <a:xfrm>
            <a:off x="8778240" y="6377949"/>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ltLang="zh-CN" smtClean="0"/>
              <a:t>Click to edit Master title style</a:t>
            </a:r>
            <a:endParaRPr lang="en-US" dirty="0"/>
          </a:p>
        </p:txBody>
      </p:sp>
      <p:sp>
        <p:nvSpPr>
          <p:cNvPr id="104857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578"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70BC1078-46ED-40F9-8930-935BAD7C2B02}" type="datetimeFigureOut">
              <a:rPr lang="zh-CN" altLang="en-US" smtClean="0">
                <a:solidFill>
                  <a:prstClr val="black">
                    <a:tint val="75000"/>
                  </a:prstClr>
                </a:solidFill>
              </a:rPr>
              <a:pPr rtl="0"/>
              <a:t>2023/9/8</a:t>
            </a:fld>
            <a:endParaRPr lang="zh-CN" altLang="en-US">
              <a:solidFill>
                <a:prstClr val="black">
                  <a:tint val="75000"/>
                </a:prstClr>
              </a:solidFill>
            </a:endParaRPr>
          </a:p>
        </p:txBody>
      </p:sp>
      <p:sp>
        <p:nvSpPr>
          <p:cNvPr id="1048579"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zh-CN" altLang="en-US">
              <a:solidFill>
                <a:prstClr val="black">
                  <a:tint val="75000"/>
                </a:prstClr>
              </a:solidFill>
            </a:endParaRPr>
          </a:p>
        </p:txBody>
      </p:sp>
      <p:sp>
        <p:nvSpPr>
          <p:cNvPr id="1048580"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D5B52ADC-5BFA-4FBD-BEE2-16096B7F4166}" type="slidenum">
              <a:rPr lang="zh-CN" altLang="en-US" smtClean="0">
                <a:solidFill>
                  <a:prstClr val="black">
                    <a:tint val="75000"/>
                  </a:prstClr>
                </a:solidFill>
              </a:rPr>
              <a:pPr rtl="0"/>
              <a:t>‹#›</a:t>
            </a:fld>
            <a:endParaRPr lang="zh-CN" altLang="en-US">
              <a:solidFill>
                <a:prstClr val="black">
                  <a:tint val="75000"/>
                </a:prstClr>
              </a:solidFill>
            </a:endParaRPr>
          </a:p>
        </p:txBody>
      </p:sp>
    </p:spTree>
    <p:extLst>
      <p:ext uri="{BB962C8B-B14F-4D97-AF65-F5344CB8AC3E}">
        <p14:creationId xmlns:p14="http://schemas.microsoft.com/office/powerpoint/2010/main" val="230792458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69.jp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jp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4.png"/><Relationship Id="rId3" Type="http://schemas.openxmlformats.org/officeDocument/2006/relationships/image" Target="../media/image74.png"/><Relationship Id="rId7" Type="http://schemas.openxmlformats.org/officeDocument/2006/relationships/image" Target="../media/image78.png"/><Relationship Id="rId12" Type="http://schemas.openxmlformats.org/officeDocument/2006/relationships/image" Target="../media/image83.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 Id="rId14" Type="http://schemas.openxmlformats.org/officeDocument/2006/relationships/image" Target="../media/image85.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86.jpg"/><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87.jpg"/><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image" Target="../media/image88.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90.jpg"/><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91.jp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92.jp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image" Target="../media/image93.jpg"/><Relationship Id="rId1" Type="http://schemas.openxmlformats.org/officeDocument/2006/relationships/slideLayout" Target="../slideLayouts/slideLayout2.xml"/><Relationship Id="rId4" Type="http://schemas.openxmlformats.org/officeDocument/2006/relationships/image" Target="../media/image95.jpg"/></Relationships>
</file>

<file path=ppt/slides/_rels/slide119.xml.rels><?xml version="1.0" encoding="UTF-8" standalone="yes"?>
<Relationships xmlns="http://schemas.openxmlformats.org/package/2006/relationships"><Relationship Id="rId3" Type="http://schemas.openxmlformats.org/officeDocument/2006/relationships/image" Target="../media/image97.jpg"/><Relationship Id="rId2" Type="http://schemas.openxmlformats.org/officeDocument/2006/relationships/image" Target="../media/image9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2" Type="http://schemas.openxmlformats.org/officeDocument/2006/relationships/image" Target="../media/image98.jp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image" Target="../media/image99.jp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01.jp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02.jp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0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2" Type="http://schemas.openxmlformats.org/officeDocument/2006/relationships/image" Target="../media/image104.jp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3.xml.rels><?xml version="1.0" encoding="UTF-8" standalone="yes"?>
<Relationships xmlns="http://schemas.openxmlformats.org/package/2006/relationships"><Relationship Id="rId2" Type="http://schemas.openxmlformats.org/officeDocument/2006/relationships/image" Target="../media/image105.jp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5.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106.jpg"/><Relationship Id="rId1" Type="http://schemas.openxmlformats.org/officeDocument/2006/relationships/slideLayout" Target="../slideLayouts/slideLayout2.xml"/><Relationship Id="rId5" Type="http://schemas.openxmlformats.org/officeDocument/2006/relationships/image" Target="../media/image109.jpg"/><Relationship Id="rId4" Type="http://schemas.openxmlformats.org/officeDocument/2006/relationships/image" Target="../media/image108.jp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7.xml.rels><?xml version="1.0" encoding="UTF-8" standalone="yes"?>
<Relationships xmlns="http://schemas.openxmlformats.org/package/2006/relationships"><Relationship Id="rId2" Type="http://schemas.openxmlformats.org/officeDocument/2006/relationships/image" Target="../media/image110.jp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9.xml.rels><?xml version="1.0" encoding="UTF-8" standalone="yes"?>
<Relationships xmlns="http://schemas.openxmlformats.org/package/2006/relationships"><Relationship Id="rId2" Type="http://schemas.openxmlformats.org/officeDocument/2006/relationships/image" Target="../media/image11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1.xml.rels><?xml version="1.0" encoding="UTF-8" standalone="yes"?>
<Relationships xmlns="http://schemas.openxmlformats.org/package/2006/relationships"><Relationship Id="rId2" Type="http://schemas.openxmlformats.org/officeDocument/2006/relationships/image" Target="../media/image112.jpg"/><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3.xml.rels><?xml version="1.0" encoding="UTF-8" standalone="yes"?>
<Relationships xmlns="http://schemas.openxmlformats.org/package/2006/relationships"><Relationship Id="rId2" Type="http://schemas.openxmlformats.org/officeDocument/2006/relationships/image" Target="../media/image113.jp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114.jpg"/><Relationship Id="rId1" Type="http://schemas.openxmlformats.org/officeDocument/2006/relationships/slideLayout" Target="../slideLayouts/slideLayout5.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115.jp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1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117.jp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118.jp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120.jpg"/><Relationship Id="rId2" Type="http://schemas.openxmlformats.org/officeDocument/2006/relationships/image" Target="../media/image119.jpg"/><Relationship Id="rId1" Type="http://schemas.openxmlformats.org/officeDocument/2006/relationships/slideLayout" Target="../slideLayouts/slideLayout4.xml"/><Relationship Id="rId4" Type="http://schemas.openxmlformats.org/officeDocument/2006/relationships/image" Target="../media/image121.jpg"/></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122.jp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123.jp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70.xml.rels><?xml version="1.0" encoding="UTF-8" standalone="yes"?>
<Relationships xmlns="http://schemas.openxmlformats.org/package/2006/relationships"><Relationship Id="rId2" Type="http://schemas.openxmlformats.org/officeDocument/2006/relationships/image" Target="../media/image124.jp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125.jp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8" Type="http://schemas.openxmlformats.org/officeDocument/2006/relationships/image" Target="../media/image133.png"/><Relationship Id="rId13" Type="http://schemas.openxmlformats.org/officeDocument/2006/relationships/image" Target="../media/image138.png"/><Relationship Id="rId3" Type="http://schemas.openxmlformats.org/officeDocument/2006/relationships/image" Target="../media/image128.png"/><Relationship Id="rId7" Type="http://schemas.openxmlformats.org/officeDocument/2006/relationships/image" Target="../media/image132.png"/><Relationship Id="rId12" Type="http://schemas.openxmlformats.org/officeDocument/2006/relationships/image" Target="../media/image137.png"/><Relationship Id="rId2" Type="http://schemas.openxmlformats.org/officeDocument/2006/relationships/image" Target="../media/image127.png"/><Relationship Id="rId1" Type="http://schemas.openxmlformats.org/officeDocument/2006/relationships/slideLayout" Target="../slideLayouts/slideLayout2.xml"/><Relationship Id="rId6" Type="http://schemas.openxmlformats.org/officeDocument/2006/relationships/image" Target="../media/image131.png"/><Relationship Id="rId11" Type="http://schemas.openxmlformats.org/officeDocument/2006/relationships/image" Target="../media/image136.png"/><Relationship Id="rId5" Type="http://schemas.openxmlformats.org/officeDocument/2006/relationships/image" Target="../media/image130.png"/><Relationship Id="rId10" Type="http://schemas.openxmlformats.org/officeDocument/2006/relationships/image" Target="../media/image135.png"/><Relationship Id="rId4" Type="http://schemas.openxmlformats.org/officeDocument/2006/relationships/image" Target="../media/image129.png"/><Relationship Id="rId9" Type="http://schemas.openxmlformats.org/officeDocument/2006/relationships/image" Target="../media/image134.png"/><Relationship Id="rId14" Type="http://schemas.openxmlformats.org/officeDocument/2006/relationships/image" Target="../media/image139.png"/></Relationships>
</file>

<file path=ppt/slides/_rels/slide177.xml.rels><?xml version="1.0" encoding="UTF-8" standalone="yes"?>
<Relationships xmlns="http://schemas.openxmlformats.org/package/2006/relationships"><Relationship Id="rId2" Type="http://schemas.openxmlformats.org/officeDocument/2006/relationships/image" Target="../media/image140.jpg"/><Relationship Id="rId1" Type="http://schemas.openxmlformats.org/officeDocument/2006/relationships/slideLayout" Target="../slideLayouts/slideLayout5.xml"/></Relationships>
</file>

<file path=ppt/slides/_rels/slide178.xml.rels><?xml version="1.0" encoding="UTF-8" standalone="yes"?>
<Relationships xmlns="http://schemas.openxmlformats.org/package/2006/relationships"><Relationship Id="rId2" Type="http://schemas.openxmlformats.org/officeDocument/2006/relationships/image" Target="../media/image141.jp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142.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80.xml.rels><?xml version="1.0" encoding="UTF-8" standalone="yes"?>
<Relationships xmlns="http://schemas.openxmlformats.org/package/2006/relationships"><Relationship Id="rId2" Type="http://schemas.openxmlformats.org/officeDocument/2006/relationships/image" Target="../media/image143.jp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144.jpg"/><Relationship Id="rId1" Type="http://schemas.openxmlformats.org/officeDocument/2006/relationships/slideLayout" Target="../slideLayouts/slideLayout5.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5.xml.rels><?xml version="1.0" encoding="UTF-8" standalone="yes"?>
<Relationships xmlns="http://schemas.openxmlformats.org/package/2006/relationships"><Relationship Id="rId2" Type="http://schemas.openxmlformats.org/officeDocument/2006/relationships/image" Target="../media/image145.jpg"/><Relationship Id="rId1" Type="http://schemas.openxmlformats.org/officeDocument/2006/relationships/slideLayout" Target="../slideLayouts/slideLayout4.xml"/></Relationships>
</file>

<file path=ppt/slides/_rels/slide186.xml.rels><?xml version="1.0" encoding="UTF-8" standalone="yes"?>
<Relationships xmlns="http://schemas.openxmlformats.org/package/2006/relationships"><Relationship Id="rId2" Type="http://schemas.openxmlformats.org/officeDocument/2006/relationships/image" Target="../media/image146.jp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147.jp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148.jp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14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150.jp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151.jp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152.jp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153.jp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154.jp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155.jp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image" Target="../media/image157.jpg"/><Relationship Id="rId2" Type="http://schemas.openxmlformats.org/officeDocument/2006/relationships/image" Target="../media/image156.jp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158.jp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119.jpg"/><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image" Target="../media/image15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160.jp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161.jpg"/><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162.jp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7.xml.rels><?xml version="1.0" encoding="UTF-8" standalone="yes"?>
<Relationships xmlns="http://schemas.openxmlformats.org/package/2006/relationships"><Relationship Id="rId2" Type="http://schemas.openxmlformats.org/officeDocument/2006/relationships/image" Target="../media/image110.jp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9.xml.rels><?xml version="1.0" encoding="UTF-8" standalone="yes"?>
<Relationships xmlns="http://schemas.openxmlformats.org/package/2006/relationships"><Relationship Id="rId2" Type="http://schemas.openxmlformats.org/officeDocument/2006/relationships/image" Target="../media/image16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1.xml.rels><?xml version="1.0" encoding="UTF-8" standalone="yes"?>
<Relationships xmlns="http://schemas.openxmlformats.org/package/2006/relationships"><Relationship Id="rId2" Type="http://schemas.openxmlformats.org/officeDocument/2006/relationships/image" Target="../media/image164.jp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165.pn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image" Target="../media/image166.png"/><Relationship Id="rId1" Type="http://schemas.openxmlformats.org/officeDocument/2006/relationships/slideLayout" Target="../slideLayouts/slideLayout5.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6.xml.rels><?xml version="1.0" encoding="UTF-8" standalone="yes"?>
<Relationships xmlns="http://schemas.openxmlformats.org/package/2006/relationships"><Relationship Id="rId2" Type="http://schemas.openxmlformats.org/officeDocument/2006/relationships/image" Target="../media/image167.jpg"/><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image" Target="../media/image168.jpg"/><Relationship Id="rId1" Type="http://schemas.openxmlformats.org/officeDocument/2006/relationships/slideLayout" Target="../slideLayouts/slideLayout5.xml"/></Relationships>
</file>

<file path=ppt/slides/_rels/slide228.xml.rels><?xml version="1.0" encoding="UTF-8" standalone="yes"?>
<Relationships xmlns="http://schemas.openxmlformats.org/package/2006/relationships"><Relationship Id="rId2" Type="http://schemas.openxmlformats.org/officeDocument/2006/relationships/image" Target="../media/image169.jpg"/><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2.xml.rels><?xml version="1.0" encoding="UTF-8" standalone="yes"?>
<Relationships xmlns="http://schemas.openxmlformats.org/package/2006/relationships"><Relationship Id="rId2" Type="http://schemas.openxmlformats.org/officeDocument/2006/relationships/image" Target="../media/image170.jpg"/><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image" Target="../media/image171.jpg"/><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172.jp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2.xml.rels><?xml version="1.0" encoding="UTF-8" standalone="yes"?>
<Relationships xmlns="http://schemas.openxmlformats.org/package/2006/relationships"><Relationship Id="rId2" Type="http://schemas.openxmlformats.org/officeDocument/2006/relationships/image" Target="../media/image173.jp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4.xml.rels><?xml version="1.0" encoding="UTF-8" standalone="yes"?>
<Relationships xmlns="http://schemas.openxmlformats.org/package/2006/relationships"><Relationship Id="rId2" Type="http://schemas.openxmlformats.org/officeDocument/2006/relationships/image" Target="../media/image174.jpg"/><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image" Target="../media/image175.jpg"/><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8.xml.rels><?xml version="1.0" encoding="UTF-8" standalone="yes"?>
<Relationships xmlns="http://schemas.openxmlformats.org/package/2006/relationships"><Relationship Id="rId2" Type="http://schemas.openxmlformats.org/officeDocument/2006/relationships/image" Target="../media/image176.jpg"/><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image" Target="../media/image17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image" Target="../media/image178.jpg"/><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image" Target="../media/image179.jpg"/><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image" Target="../media/image180.jpg"/><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image" Target="../media/image181.jpg"/><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image" Target="../media/image182.jpg"/><Relationship Id="rId1" Type="http://schemas.openxmlformats.org/officeDocument/2006/relationships/slideLayout" Target="../slideLayouts/slideLayout5.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image" Target="../media/image183.jpg"/><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60.xml.rels><?xml version="1.0" encoding="UTF-8" standalone="yes"?>
<Relationships xmlns="http://schemas.openxmlformats.org/package/2006/relationships"><Relationship Id="rId2" Type="http://schemas.openxmlformats.org/officeDocument/2006/relationships/image" Target="../media/image184.jpg"/><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2.xml.rels><?xml version="1.0" encoding="UTF-8" standalone="yes"?>
<Relationships xmlns="http://schemas.openxmlformats.org/package/2006/relationships"><Relationship Id="rId2" Type="http://schemas.openxmlformats.org/officeDocument/2006/relationships/image" Target="../media/image185.jpg"/><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8" Type="http://schemas.openxmlformats.org/officeDocument/2006/relationships/image" Target="../media/image192.png"/><Relationship Id="rId13" Type="http://schemas.openxmlformats.org/officeDocument/2006/relationships/image" Target="../media/image197.png"/><Relationship Id="rId18" Type="http://schemas.openxmlformats.org/officeDocument/2006/relationships/image" Target="../media/image202.png"/><Relationship Id="rId3" Type="http://schemas.openxmlformats.org/officeDocument/2006/relationships/image" Target="../media/image187.png"/><Relationship Id="rId7" Type="http://schemas.openxmlformats.org/officeDocument/2006/relationships/image" Target="../media/image191.png"/><Relationship Id="rId12" Type="http://schemas.openxmlformats.org/officeDocument/2006/relationships/image" Target="../media/image196.png"/><Relationship Id="rId17" Type="http://schemas.openxmlformats.org/officeDocument/2006/relationships/image" Target="../media/image201.png"/><Relationship Id="rId2" Type="http://schemas.openxmlformats.org/officeDocument/2006/relationships/image" Target="../media/image186.png"/><Relationship Id="rId16" Type="http://schemas.openxmlformats.org/officeDocument/2006/relationships/image" Target="../media/image200.png"/><Relationship Id="rId1" Type="http://schemas.openxmlformats.org/officeDocument/2006/relationships/slideLayout" Target="../slideLayouts/slideLayout2.xml"/><Relationship Id="rId6" Type="http://schemas.openxmlformats.org/officeDocument/2006/relationships/image" Target="../media/image190.png"/><Relationship Id="rId11" Type="http://schemas.openxmlformats.org/officeDocument/2006/relationships/image" Target="../media/image195.png"/><Relationship Id="rId5" Type="http://schemas.openxmlformats.org/officeDocument/2006/relationships/image" Target="../media/image189.png"/><Relationship Id="rId15" Type="http://schemas.openxmlformats.org/officeDocument/2006/relationships/image" Target="../media/image199.png"/><Relationship Id="rId10" Type="http://schemas.openxmlformats.org/officeDocument/2006/relationships/image" Target="../media/image194.png"/><Relationship Id="rId19" Type="http://schemas.openxmlformats.org/officeDocument/2006/relationships/image" Target="../media/image203.png"/><Relationship Id="rId4" Type="http://schemas.openxmlformats.org/officeDocument/2006/relationships/image" Target="../media/image188.png"/><Relationship Id="rId9" Type="http://schemas.openxmlformats.org/officeDocument/2006/relationships/image" Target="../media/image193.png"/><Relationship Id="rId14" Type="http://schemas.openxmlformats.org/officeDocument/2006/relationships/image" Target="../media/image198.png"/></Relationships>
</file>

<file path=ppt/slides/_rels/slide265.xml.rels><?xml version="1.0" encoding="UTF-8" standalone="yes"?>
<Relationships xmlns="http://schemas.openxmlformats.org/package/2006/relationships"><Relationship Id="rId2" Type="http://schemas.openxmlformats.org/officeDocument/2006/relationships/image" Target="../media/image204.jpg"/><Relationship Id="rId1" Type="http://schemas.openxmlformats.org/officeDocument/2006/relationships/slideLayout" Target="../slideLayouts/slideLayout5.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7.xml.rels><?xml version="1.0" encoding="UTF-8" standalone="yes"?>
<Relationships xmlns="http://schemas.openxmlformats.org/package/2006/relationships"><Relationship Id="rId8" Type="http://schemas.openxmlformats.org/officeDocument/2006/relationships/image" Target="../media/image211.png"/><Relationship Id="rId3" Type="http://schemas.openxmlformats.org/officeDocument/2006/relationships/image" Target="../media/image206.png"/><Relationship Id="rId7" Type="http://schemas.openxmlformats.org/officeDocument/2006/relationships/image" Target="../media/image210.png"/><Relationship Id="rId2" Type="http://schemas.openxmlformats.org/officeDocument/2006/relationships/image" Target="../media/image205.png"/><Relationship Id="rId1" Type="http://schemas.openxmlformats.org/officeDocument/2006/relationships/slideLayout" Target="../slideLayouts/slideLayout2.xml"/><Relationship Id="rId6" Type="http://schemas.openxmlformats.org/officeDocument/2006/relationships/image" Target="../media/image209.png"/><Relationship Id="rId11" Type="http://schemas.openxmlformats.org/officeDocument/2006/relationships/image" Target="../media/image214.png"/><Relationship Id="rId5" Type="http://schemas.openxmlformats.org/officeDocument/2006/relationships/image" Target="../media/image208.png"/><Relationship Id="rId10" Type="http://schemas.openxmlformats.org/officeDocument/2006/relationships/image" Target="../media/image213.png"/><Relationship Id="rId4" Type="http://schemas.openxmlformats.org/officeDocument/2006/relationships/image" Target="../media/image207.png"/><Relationship Id="rId9" Type="http://schemas.openxmlformats.org/officeDocument/2006/relationships/image" Target="../media/image212.png"/></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9.xml.rels><?xml version="1.0" encoding="UTF-8" standalone="yes"?>
<Relationships xmlns="http://schemas.openxmlformats.org/package/2006/relationships"><Relationship Id="rId2" Type="http://schemas.openxmlformats.org/officeDocument/2006/relationships/image" Target="../media/image2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3" Type="http://schemas.openxmlformats.org/officeDocument/2006/relationships/image" Target="../media/image217.png"/><Relationship Id="rId2" Type="http://schemas.openxmlformats.org/officeDocument/2006/relationships/image" Target="../media/image216.png"/><Relationship Id="rId1" Type="http://schemas.openxmlformats.org/officeDocument/2006/relationships/slideLayout" Target="../slideLayouts/slideLayout2.xml"/><Relationship Id="rId5" Type="http://schemas.openxmlformats.org/officeDocument/2006/relationships/image" Target="../media/image219.png"/><Relationship Id="rId4" Type="http://schemas.openxmlformats.org/officeDocument/2006/relationships/image" Target="../media/image2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image" Target="../media/image220.png"/><Relationship Id="rId1" Type="http://schemas.openxmlformats.org/officeDocument/2006/relationships/slideLayout" Target="../slideLayouts/slideLayout2.xml"/><Relationship Id="rId5" Type="http://schemas.openxmlformats.org/officeDocument/2006/relationships/image" Target="../media/image223.png"/><Relationship Id="rId4" Type="http://schemas.openxmlformats.org/officeDocument/2006/relationships/image" Target="../media/image222.png"/></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2" Type="http://schemas.openxmlformats.org/officeDocument/2006/relationships/image" Target="../media/image224.jpg"/><Relationship Id="rId1" Type="http://schemas.openxmlformats.org/officeDocument/2006/relationships/slideLayout" Target="../slideLayouts/slideLayout5.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8.xml.rels><?xml version="1.0" encoding="UTF-8" standalone="yes"?>
<Relationships xmlns="http://schemas.openxmlformats.org/package/2006/relationships"><Relationship Id="rId2" Type="http://schemas.openxmlformats.org/officeDocument/2006/relationships/image" Target="../media/image225.jpg"/><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image" Target="../media/image22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image" Target="../media/image227.jpg"/><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image" Target="../media/image228.jpg"/><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5.xml.rels><?xml version="1.0" encoding="UTF-8" standalone="yes"?>
<Relationships xmlns="http://schemas.openxmlformats.org/package/2006/relationships"><Relationship Id="rId8" Type="http://schemas.openxmlformats.org/officeDocument/2006/relationships/image" Target="../media/image211.png"/><Relationship Id="rId3" Type="http://schemas.openxmlformats.org/officeDocument/2006/relationships/image" Target="../media/image206.png"/><Relationship Id="rId7" Type="http://schemas.openxmlformats.org/officeDocument/2006/relationships/image" Target="../media/image210.png"/><Relationship Id="rId2" Type="http://schemas.openxmlformats.org/officeDocument/2006/relationships/image" Target="../media/image205.png"/><Relationship Id="rId1" Type="http://schemas.openxmlformats.org/officeDocument/2006/relationships/slideLayout" Target="../slideLayouts/slideLayout2.xml"/><Relationship Id="rId6" Type="http://schemas.openxmlformats.org/officeDocument/2006/relationships/image" Target="../media/image209.png"/><Relationship Id="rId11" Type="http://schemas.openxmlformats.org/officeDocument/2006/relationships/image" Target="../media/image214.png"/><Relationship Id="rId5" Type="http://schemas.openxmlformats.org/officeDocument/2006/relationships/image" Target="../media/image208.png"/><Relationship Id="rId10" Type="http://schemas.openxmlformats.org/officeDocument/2006/relationships/image" Target="../media/image213.png"/><Relationship Id="rId4" Type="http://schemas.openxmlformats.org/officeDocument/2006/relationships/image" Target="../media/image207.png"/><Relationship Id="rId9" Type="http://schemas.openxmlformats.org/officeDocument/2006/relationships/image" Target="../media/image212.png"/></Relationships>
</file>

<file path=ppt/slides/_rels/slide296.xml.rels><?xml version="1.0" encoding="UTF-8" standalone="yes"?>
<Relationships xmlns="http://schemas.openxmlformats.org/package/2006/relationships"><Relationship Id="rId2" Type="http://schemas.openxmlformats.org/officeDocument/2006/relationships/image" Target="../media/image229.jpg"/><Relationship Id="rId1" Type="http://schemas.openxmlformats.org/officeDocument/2006/relationships/slideLayout" Target="../slideLayouts/slideLayout5.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8.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image" Target="../media/image230.png"/><Relationship Id="rId1" Type="http://schemas.openxmlformats.org/officeDocument/2006/relationships/slideLayout" Target="../slideLayouts/slideLayout2.xml"/><Relationship Id="rId6" Type="http://schemas.openxmlformats.org/officeDocument/2006/relationships/image" Target="../media/image234.jpg"/><Relationship Id="rId5" Type="http://schemas.openxmlformats.org/officeDocument/2006/relationships/image" Target="../media/image233.png"/><Relationship Id="rId4" Type="http://schemas.openxmlformats.org/officeDocument/2006/relationships/image" Target="../media/image232.png"/></Relationships>
</file>

<file path=ppt/slides/_rels/slide299.xml.rels><?xml version="1.0" encoding="UTF-8" standalone="yes"?>
<Relationships xmlns="http://schemas.openxmlformats.org/package/2006/relationships"><Relationship Id="rId2" Type="http://schemas.openxmlformats.org/officeDocument/2006/relationships/image" Target="../media/image23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3" Type="http://schemas.openxmlformats.org/officeDocument/2006/relationships/image" Target="../media/image237.jpg"/><Relationship Id="rId2" Type="http://schemas.openxmlformats.org/officeDocument/2006/relationships/image" Target="../media/image236.jpg"/><Relationship Id="rId1" Type="http://schemas.openxmlformats.org/officeDocument/2006/relationships/slideLayout" Target="../slideLayouts/slideLayout2.xml"/><Relationship Id="rId6" Type="http://schemas.openxmlformats.org/officeDocument/2006/relationships/image" Target="../media/image240.jpg"/><Relationship Id="rId5" Type="http://schemas.openxmlformats.org/officeDocument/2006/relationships/image" Target="../media/image239.jpg"/><Relationship Id="rId4" Type="http://schemas.openxmlformats.org/officeDocument/2006/relationships/image" Target="../media/image238.jpg"/></Relationships>
</file>

<file path=ppt/slides/_rels/slide301.xml.rels><?xml version="1.0" encoding="UTF-8" standalone="yes"?>
<Relationships xmlns="http://schemas.openxmlformats.org/package/2006/relationships"><Relationship Id="rId2" Type="http://schemas.openxmlformats.org/officeDocument/2006/relationships/image" Target="../media/image241.png"/><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4.xml.rels><?xml version="1.0" encoding="UTF-8" standalone="yes"?>
<Relationships xmlns="http://schemas.openxmlformats.org/package/2006/relationships"><Relationship Id="rId8" Type="http://schemas.openxmlformats.org/officeDocument/2006/relationships/image" Target="../media/image248.png"/><Relationship Id="rId13" Type="http://schemas.openxmlformats.org/officeDocument/2006/relationships/image" Target="../media/image253.png"/><Relationship Id="rId3" Type="http://schemas.openxmlformats.org/officeDocument/2006/relationships/image" Target="../media/image243.png"/><Relationship Id="rId7" Type="http://schemas.openxmlformats.org/officeDocument/2006/relationships/image" Target="../media/image247.png"/><Relationship Id="rId12" Type="http://schemas.openxmlformats.org/officeDocument/2006/relationships/image" Target="../media/image252.png"/><Relationship Id="rId2" Type="http://schemas.openxmlformats.org/officeDocument/2006/relationships/image" Target="../media/image242.png"/><Relationship Id="rId1" Type="http://schemas.openxmlformats.org/officeDocument/2006/relationships/slideLayout" Target="../slideLayouts/slideLayout2.xml"/><Relationship Id="rId6" Type="http://schemas.openxmlformats.org/officeDocument/2006/relationships/image" Target="../media/image246.png"/><Relationship Id="rId11" Type="http://schemas.openxmlformats.org/officeDocument/2006/relationships/image" Target="../media/image251.png"/><Relationship Id="rId5" Type="http://schemas.openxmlformats.org/officeDocument/2006/relationships/image" Target="../media/image245.png"/><Relationship Id="rId10" Type="http://schemas.openxmlformats.org/officeDocument/2006/relationships/image" Target="../media/image250.png"/><Relationship Id="rId4" Type="http://schemas.openxmlformats.org/officeDocument/2006/relationships/image" Target="../media/image244.png"/><Relationship Id="rId9" Type="http://schemas.openxmlformats.org/officeDocument/2006/relationships/image" Target="../media/image249.png"/><Relationship Id="rId14" Type="http://schemas.openxmlformats.org/officeDocument/2006/relationships/image" Target="../media/image254.png"/></Relationships>
</file>

<file path=ppt/slides/_rels/slide305.xml.rels><?xml version="1.0" encoding="UTF-8" standalone="yes"?>
<Relationships xmlns="http://schemas.openxmlformats.org/package/2006/relationships"><Relationship Id="rId2" Type="http://schemas.openxmlformats.org/officeDocument/2006/relationships/image" Target="../media/image255.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63.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2.xml"/><Relationship Id="rId4" Type="http://schemas.openxmlformats.org/officeDocument/2006/relationships/image" Target="../media/image60.jp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36901" y="1604229"/>
            <a:ext cx="10736239" cy="42350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0" name="مربع نص 1048589"/>
          <p:cNvSpPr txBox="1"/>
          <p:nvPr/>
        </p:nvSpPr>
        <p:spPr>
          <a:xfrm>
            <a:off x="1320319" y="868681"/>
            <a:ext cx="9551367" cy="4832092"/>
          </a:xfrm>
          <a:prstGeom prst="rect">
            <a:avLst/>
          </a:prstGeom>
        </p:spPr>
        <p:txBody>
          <a:bodyPr wrap="square" rtlCol="0">
            <a:spAutoFit/>
          </a:bodyPr>
          <a:lstStyle/>
          <a:p>
            <a:pPr algn="l" rtl="0"/>
            <a:r>
              <a:rPr lang="en-GB" sz="2800">
                <a:solidFill>
                  <a:srgbClr val="000000"/>
                </a:solidFill>
              </a:rPr>
              <a:t>37 year old married woman G4P2+1 the GA37 week 
CC decrase fetal movement 
In US absent fetal heart 
In examination fundal high is 32 
What the relevant question in history 
“””””””””in examination ?
Most common causes?
Investigation ?
Management? (Medical and surgical)</a:t>
            </a:r>
          </a:p>
        </p:txBody>
      </p:sp>
    </p:spTree>
    <p:extLst>
      <p:ext uri="{BB962C8B-B14F-4D97-AF65-F5344CB8AC3E}">
        <p14:creationId xmlns:p14="http://schemas.microsoft.com/office/powerpoint/2010/main" val="281888124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17731" y="10731"/>
            <a:ext cx="2373631" cy="693780"/>
          </a:xfrm>
          <a:prstGeom prst="rect">
            <a:avLst/>
          </a:prstGeom>
        </p:spPr>
        <p:txBody>
          <a:bodyPr vert="horz" wrap="square" lIns="0" tIns="16510" rIns="0" bIns="0" rtlCol="0">
            <a:spAutoFit/>
          </a:bodyPr>
          <a:lstStyle/>
          <a:p>
            <a:pPr marL="12700">
              <a:lnSpc>
                <a:spcPct val="100000"/>
              </a:lnSpc>
              <a:spcBef>
                <a:spcPts val="130"/>
              </a:spcBef>
            </a:pPr>
            <a:r>
              <a:rPr sz="4400" b="0" spc="20" dirty="0">
                <a:solidFill>
                  <a:srgbClr val="FF0000"/>
                </a:solidFill>
                <a:latin typeface="Calibri Light"/>
                <a:cs typeface="Calibri Light"/>
              </a:rPr>
              <a:t>S</a:t>
            </a:r>
            <a:r>
              <a:rPr sz="4400" b="0" spc="-25" dirty="0">
                <a:solidFill>
                  <a:srgbClr val="FF0000"/>
                </a:solidFill>
                <a:latin typeface="Calibri Light"/>
                <a:cs typeface="Calibri Light"/>
              </a:rPr>
              <a:t>t</a:t>
            </a:r>
            <a:r>
              <a:rPr sz="4400" b="0" spc="-50" dirty="0">
                <a:solidFill>
                  <a:srgbClr val="FF0000"/>
                </a:solidFill>
                <a:latin typeface="Calibri Light"/>
                <a:cs typeface="Calibri Light"/>
              </a:rPr>
              <a:t>a</a:t>
            </a:r>
            <a:r>
              <a:rPr sz="4400" b="0" spc="-25" dirty="0">
                <a:solidFill>
                  <a:srgbClr val="FF0000"/>
                </a:solidFill>
                <a:latin typeface="Calibri Light"/>
                <a:cs typeface="Calibri Light"/>
              </a:rPr>
              <a:t>t</a:t>
            </a:r>
            <a:r>
              <a:rPr sz="4400" b="0" spc="5" dirty="0">
                <a:solidFill>
                  <a:srgbClr val="FF0000"/>
                </a:solidFill>
                <a:latin typeface="Calibri Light"/>
                <a:cs typeface="Calibri Light"/>
              </a:rPr>
              <a:t>i</a:t>
            </a:r>
            <a:r>
              <a:rPr sz="4400" b="0" spc="-50" dirty="0">
                <a:solidFill>
                  <a:srgbClr val="FF0000"/>
                </a:solidFill>
                <a:latin typeface="Calibri Light"/>
                <a:cs typeface="Calibri Light"/>
              </a:rPr>
              <a:t>o</a:t>
            </a:r>
            <a:r>
              <a:rPr sz="4400" b="0" spc="15" dirty="0">
                <a:solidFill>
                  <a:srgbClr val="FF0000"/>
                </a:solidFill>
                <a:latin typeface="Calibri Light"/>
                <a:cs typeface="Calibri Light"/>
              </a:rPr>
              <a:t>n</a:t>
            </a:r>
            <a:r>
              <a:rPr sz="4400" b="0" spc="-300" dirty="0">
                <a:solidFill>
                  <a:srgbClr val="FF0000"/>
                </a:solidFill>
                <a:latin typeface="Calibri Light"/>
                <a:cs typeface="Calibri Light"/>
              </a:rPr>
              <a:t> </a:t>
            </a:r>
            <a:r>
              <a:rPr sz="4400" b="0" spc="20" dirty="0">
                <a:solidFill>
                  <a:srgbClr val="FF0000"/>
                </a:solidFill>
                <a:latin typeface="Calibri Light"/>
                <a:cs typeface="Calibri Light"/>
              </a:rPr>
              <a:t>S</a:t>
            </a:r>
            <a:r>
              <a:rPr sz="4400" b="0" spc="40" dirty="0">
                <a:solidFill>
                  <a:srgbClr val="FF0000"/>
                </a:solidFill>
                <a:latin typeface="Calibri Light"/>
                <a:cs typeface="Calibri Light"/>
              </a:rPr>
              <a:t>I</a:t>
            </a:r>
            <a:r>
              <a:rPr sz="4400" b="0" spc="15" dirty="0">
                <a:solidFill>
                  <a:srgbClr val="FF0000"/>
                </a:solidFill>
                <a:latin typeface="Calibri Light"/>
                <a:cs typeface="Calibri Light"/>
              </a:rPr>
              <a:t>X</a:t>
            </a:r>
            <a:endParaRPr sz="4400">
              <a:latin typeface="Calibri Light"/>
              <a:cs typeface="Calibri Light"/>
            </a:endParaRPr>
          </a:p>
        </p:txBody>
      </p:sp>
      <p:pic>
        <p:nvPicPr>
          <p:cNvPr id="3" name="object 3"/>
          <p:cNvPicPr/>
          <p:nvPr/>
        </p:nvPicPr>
        <p:blipFill>
          <a:blip r:embed="rId2" cstate="print"/>
          <a:stretch>
            <a:fillRect/>
          </a:stretch>
        </p:blipFill>
        <p:spPr>
          <a:xfrm>
            <a:off x="7239000" y="66681"/>
            <a:ext cx="3429000" cy="1610101"/>
          </a:xfrm>
          <a:prstGeom prst="rect">
            <a:avLst/>
          </a:prstGeom>
        </p:spPr>
      </p:pic>
      <p:grpSp>
        <p:nvGrpSpPr>
          <p:cNvPr id="4" name="object 4"/>
          <p:cNvGrpSpPr/>
          <p:nvPr/>
        </p:nvGrpSpPr>
        <p:grpSpPr>
          <a:xfrm>
            <a:off x="1628775" y="57160"/>
            <a:ext cx="5547360" cy="2085975"/>
            <a:chOff x="1628775" y="57150"/>
            <a:chExt cx="5547360" cy="2085975"/>
          </a:xfrm>
        </p:grpSpPr>
        <p:pic>
          <p:nvPicPr>
            <p:cNvPr id="5" name="object 5"/>
            <p:cNvPicPr/>
            <p:nvPr/>
          </p:nvPicPr>
          <p:blipFill>
            <a:blip r:embed="rId3" cstate="print"/>
            <a:stretch>
              <a:fillRect/>
            </a:stretch>
          </p:blipFill>
          <p:spPr>
            <a:xfrm>
              <a:off x="4410075" y="57150"/>
              <a:ext cx="2765915" cy="1628775"/>
            </a:xfrm>
            <a:prstGeom prst="rect">
              <a:avLst/>
            </a:prstGeom>
          </p:spPr>
        </p:pic>
        <p:pic>
          <p:nvPicPr>
            <p:cNvPr id="6" name="object 6"/>
            <p:cNvPicPr/>
            <p:nvPr/>
          </p:nvPicPr>
          <p:blipFill>
            <a:blip r:embed="rId4" cstate="print"/>
            <a:stretch>
              <a:fillRect/>
            </a:stretch>
          </p:blipFill>
          <p:spPr>
            <a:xfrm>
              <a:off x="1628775" y="647700"/>
              <a:ext cx="2781300" cy="1495425"/>
            </a:xfrm>
            <a:prstGeom prst="rect">
              <a:avLst/>
            </a:prstGeom>
          </p:spPr>
        </p:pic>
      </p:grpSp>
      <p:sp>
        <p:nvSpPr>
          <p:cNvPr id="7" name="object 7"/>
          <p:cNvSpPr txBox="1"/>
          <p:nvPr/>
        </p:nvSpPr>
        <p:spPr>
          <a:xfrm>
            <a:off x="1704595" y="2066866"/>
            <a:ext cx="1242060" cy="289823"/>
          </a:xfrm>
          <a:prstGeom prst="rect">
            <a:avLst/>
          </a:prstGeom>
        </p:spPr>
        <p:txBody>
          <a:bodyPr vert="horz" wrap="square" lIns="0" tIns="12700" rIns="0" bIns="0" rtlCol="0">
            <a:spAutoFit/>
          </a:bodyPr>
          <a:lstStyle/>
          <a:p>
            <a:pPr marL="12700">
              <a:lnSpc>
                <a:spcPct val="100000"/>
              </a:lnSpc>
              <a:spcBef>
                <a:spcPts val="100"/>
              </a:spcBef>
            </a:pPr>
            <a:r>
              <a:rPr sz="1800" b="1" spc="-15" dirty="0">
                <a:solidFill>
                  <a:srgbClr val="FF0000"/>
                </a:solidFill>
                <a:latin typeface="Calibri"/>
                <a:cs typeface="Calibri"/>
              </a:rPr>
              <a:t>3</a:t>
            </a:r>
            <a:r>
              <a:rPr sz="1800" b="1" dirty="0">
                <a:solidFill>
                  <a:srgbClr val="FF0000"/>
                </a:solidFill>
                <a:latin typeface="Calibri"/>
                <a:cs typeface="Calibri"/>
              </a:rPr>
              <a:t>2</a:t>
            </a:r>
            <a:r>
              <a:rPr sz="1800" b="1" spc="25" dirty="0">
                <a:solidFill>
                  <a:srgbClr val="FF0000"/>
                </a:solidFill>
                <a:latin typeface="Calibri"/>
                <a:cs typeface="Calibri"/>
              </a:rPr>
              <a:t> </a:t>
            </a:r>
            <a:r>
              <a:rPr sz="1800" b="1" spc="-60" dirty="0">
                <a:solidFill>
                  <a:srgbClr val="FF0000"/>
                </a:solidFill>
                <a:latin typeface="Calibri"/>
                <a:cs typeface="Calibri"/>
              </a:rPr>
              <a:t>W</a:t>
            </a:r>
            <a:r>
              <a:rPr sz="1800" b="1" spc="-5" dirty="0">
                <a:solidFill>
                  <a:srgbClr val="FF0000"/>
                </a:solidFill>
                <a:latin typeface="Calibri"/>
                <a:cs typeface="Calibri"/>
              </a:rPr>
              <a:t>e</a:t>
            </a:r>
            <a:r>
              <a:rPr sz="1800" b="1" spc="-10" dirty="0">
                <a:solidFill>
                  <a:srgbClr val="FF0000"/>
                </a:solidFill>
                <a:latin typeface="Calibri"/>
                <a:cs typeface="Calibri"/>
              </a:rPr>
              <a:t>e</a:t>
            </a:r>
            <a:r>
              <a:rPr sz="1800" b="1" spc="35" dirty="0">
                <a:solidFill>
                  <a:srgbClr val="FF0000"/>
                </a:solidFill>
                <a:latin typeface="Calibri"/>
                <a:cs typeface="Calibri"/>
              </a:rPr>
              <a:t>k</a:t>
            </a:r>
            <a:r>
              <a:rPr sz="1800" b="1" dirty="0">
                <a:solidFill>
                  <a:srgbClr val="FF0000"/>
                </a:solidFill>
                <a:latin typeface="Calibri"/>
                <a:cs typeface="Calibri"/>
              </a:rPr>
              <a:t>s</a:t>
            </a:r>
            <a:r>
              <a:rPr sz="1800" b="1" spc="-80" dirty="0">
                <a:solidFill>
                  <a:srgbClr val="FF0000"/>
                </a:solidFill>
                <a:latin typeface="Calibri"/>
                <a:cs typeface="Calibri"/>
              </a:rPr>
              <a:t> </a:t>
            </a:r>
            <a:r>
              <a:rPr sz="1800" b="1" dirty="0">
                <a:solidFill>
                  <a:srgbClr val="FF0000"/>
                </a:solidFill>
                <a:latin typeface="Calibri"/>
                <a:cs typeface="Calibri"/>
              </a:rPr>
              <a:t>,</a:t>
            </a:r>
            <a:r>
              <a:rPr sz="1800" b="1" spc="30" dirty="0">
                <a:solidFill>
                  <a:srgbClr val="FF0000"/>
                </a:solidFill>
                <a:latin typeface="Calibri"/>
                <a:cs typeface="Calibri"/>
              </a:rPr>
              <a:t> </a:t>
            </a:r>
            <a:r>
              <a:rPr sz="1800" b="1" dirty="0">
                <a:solidFill>
                  <a:srgbClr val="FF0000"/>
                </a:solidFill>
                <a:latin typeface="Calibri"/>
                <a:cs typeface="Calibri"/>
              </a:rPr>
              <a:t>A</a:t>
            </a:r>
            <a:endParaRPr sz="1800">
              <a:latin typeface="Calibri"/>
              <a:cs typeface="Calibri"/>
            </a:endParaRPr>
          </a:p>
        </p:txBody>
      </p:sp>
      <p:sp>
        <p:nvSpPr>
          <p:cNvPr id="8" name="object 8"/>
          <p:cNvSpPr txBox="1">
            <a:spLocks noGrp="1"/>
          </p:cNvSpPr>
          <p:nvPr>
            <p:ph type="body" idx="1"/>
          </p:nvPr>
        </p:nvSpPr>
        <p:spPr>
          <a:xfrm>
            <a:off x="1709046" y="1142433"/>
            <a:ext cx="8773921" cy="2809231"/>
          </a:xfrm>
          <a:prstGeom prst="rect">
            <a:avLst/>
          </a:prstGeom>
        </p:spPr>
        <p:txBody>
          <a:bodyPr vert="horz" wrap="square" lIns="0" tIns="12700" rIns="0" bIns="0" rtlCol="0">
            <a:spAutoFit/>
          </a:bodyPr>
          <a:lstStyle/>
          <a:p>
            <a:pPr marL="4331335">
              <a:lnSpc>
                <a:spcPct val="100000"/>
              </a:lnSpc>
              <a:spcBef>
                <a:spcPts val="100"/>
              </a:spcBef>
              <a:tabLst>
                <a:tab pos="5626735" algn="l"/>
              </a:tabLst>
            </a:pPr>
            <a:r>
              <a:rPr sz="2400" b="1" dirty="0">
                <a:solidFill>
                  <a:srgbClr val="FF0000"/>
                </a:solidFill>
                <a:latin typeface="Calibri"/>
                <a:cs typeface="Calibri"/>
              </a:rPr>
              <a:t>B	C</a:t>
            </a:r>
            <a:endParaRPr sz="2400">
              <a:latin typeface="Calibri"/>
              <a:cs typeface="Calibri"/>
            </a:endParaRPr>
          </a:p>
          <a:p>
            <a:pPr marL="2698115" marR="5080">
              <a:lnSpc>
                <a:spcPct val="100899"/>
              </a:lnSpc>
              <a:spcBef>
                <a:spcPts val="1505"/>
              </a:spcBef>
            </a:pPr>
            <a:r>
              <a:rPr sz="1800" dirty="0"/>
              <a:t>Primigravida</a:t>
            </a:r>
            <a:r>
              <a:rPr sz="1800" spc="-150" dirty="0"/>
              <a:t> </a:t>
            </a:r>
            <a:r>
              <a:rPr sz="1800" dirty="0"/>
              <a:t>,</a:t>
            </a:r>
            <a:r>
              <a:rPr sz="1800" spc="65" dirty="0"/>
              <a:t> </a:t>
            </a:r>
            <a:r>
              <a:rPr sz="1800" spc="-10" dirty="0"/>
              <a:t>36</a:t>
            </a:r>
            <a:r>
              <a:rPr sz="1800" spc="-40" dirty="0"/>
              <a:t> </a:t>
            </a:r>
            <a:r>
              <a:rPr sz="1800" spc="-5" dirty="0"/>
              <a:t>weeks</a:t>
            </a:r>
            <a:r>
              <a:rPr sz="1800" spc="15" dirty="0"/>
              <a:t> </a:t>
            </a:r>
            <a:r>
              <a:rPr sz="1800" spc="10" dirty="0"/>
              <a:t>of</a:t>
            </a:r>
            <a:r>
              <a:rPr sz="1800" spc="-55" dirty="0"/>
              <a:t> </a:t>
            </a:r>
            <a:r>
              <a:rPr sz="1800" dirty="0"/>
              <a:t>gestation</a:t>
            </a:r>
            <a:r>
              <a:rPr sz="1800" spc="-80" dirty="0"/>
              <a:t> </a:t>
            </a:r>
            <a:r>
              <a:rPr sz="1800" dirty="0"/>
              <a:t>,</a:t>
            </a:r>
            <a:r>
              <a:rPr sz="1800" spc="-30" dirty="0"/>
              <a:t> </a:t>
            </a:r>
            <a:r>
              <a:rPr sz="1800" dirty="0"/>
              <a:t>came</a:t>
            </a:r>
            <a:r>
              <a:rPr sz="1800" spc="-25" dirty="0"/>
              <a:t> </a:t>
            </a:r>
            <a:r>
              <a:rPr sz="1800" dirty="0"/>
              <a:t>to</a:t>
            </a:r>
            <a:r>
              <a:rPr sz="1800" spc="-10" dirty="0"/>
              <a:t> </a:t>
            </a:r>
            <a:r>
              <a:rPr sz="1800" spc="5" dirty="0"/>
              <a:t>ER</a:t>
            </a:r>
            <a:r>
              <a:rPr sz="1800" spc="40" dirty="0"/>
              <a:t> </a:t>
            </a:r>
            <a:r>
              <a:rPr sz="1800" spc="5" dirty="0"/>
              <a:t>with</a:t>
            </a:r>
            <a:r>
              <a:rPr sz="1800" spc="-80" dirty="0"/>
              <a:t> </a:t>
            </a:r>
            <a:r>
              <a:rPr sz="1800" spc="-10" dirty="0"/>
              <a:t>seizure</a:t>
            </a:r>
            <a:r>
              <a:rPr sz="1800" spc="50" dirty="0"/>
              <a:t> </a:t>
            </a:r>
            <a:r>
              <a:rPr sz="1800" dirty="0"/>
              <a:t>(15 </a:t>
            </a:r>
            <a:r>
              <a:rPr sz="1800" spc="-390" dirty="0"/>
              <a:t> </a:t>
            </a:r>
            <a:r>
              <a:rPr sz="1800" spc="5" dirty="0"/>
              <a:t>min</a:t>
            </a:r>
            <a:r>
              <a:rPr sz="1800" spc="-15" dirty="0"/>
              <a:t> </a:t>
            </a:r>
            <a:r>
              <a:rPr sz="1800" spc="15" dirty="0"/>
              <a:t>in</a:t>
            </a:r>
            <a:r>
              <a:rPr sz="1800" spc="-85" dirty="0"/>
              <a:t> </a:t>
            </a:r>
            <a:r>
              <a:rPr sz="1800" spc="10" dirty="0"/>
              <a:t>duration</a:t>
            </a:r>
            <a:r>
              <a:rPr sz="1800" spc="-160" dirty="0"/>
              <a:t> </a:t>
            </a:r>
            <a:r>
              <a:rPr sz="1800" spc="-15" dirty="0"/>
              <a:t>):</a:t>
            </a:r>
            <a:endParaRPr sz="1800"/>
          </a:p>
          <a:p>
            <a:pPr marL="2698115" marR="4156710">
              <a:lnSpc>
                <a:spcPct val="100800"/>
              </a:lnSpc>
            </a:pPr>
            <a:r>
              <a:rPr sz="1800" spc="-10" dirty="0"/>
              <a:t>1-</a:t>
            </a:r>
            <a:r>
              <a:rPr sz="1800" spc="5" dirty="0"/>
              <a:t> What</a:t>
            </a:r>
            <a:r>
              <a:rPr sz="1800" spc="-45" dirty="0"/>
              <a:t> </a:t>
            </a:r>
            <a:r>
              <a:rPr sz="1800" dirty="0"/>
              <a:t>are</a:t>
            </a:r>
            <a:r>
              <a:rPr sz="1800" spc="-35" dirty="0"/>
              <a:t> </a:t>
            </a:r>
            <a:r>
              <a:rPr sz="1800" dirty="0"/>
              <a:t>A,</a:t>
            </a:r>
            <a:r>
              <a:rPr sz="1800" spc="-40" dirty="0"/>
              <a:t> </a:t>
            </a:r>
            <a:r>
              <a:rPr sz="1800" dirty="0"/>
              <a:t>B,</a:t>
            </a:r>
            <a:r>
              <a:rPr sz="1800" spc="-40" dirty="0"/>
              <a:t> </a:t>
            </a:r>
            <a:r>
              <a:rPr sz="1800" dirty="0"/>
              <a:t>C</a:t>
            </a:r>
            <a:r>
              <a:rPr sz="1800" spc="45" dirty="0"/>
              <a:t> </a:t>
            </a:r>
            <a:r>
              <a:rPr sz="1800" dirty="0"/>
              <a:t>? </a:t>
            </a:r>
            <a:r>
              <a:rPr sz="1800" spc="-390" dirty="0"/>
              <a:t> </a:t>
            </a:r>
            <a:r>
              <a:rPr sz="1800" spc="-10" dirty="0"/>
              <a:t>2-</a:t>
            </a:r>
            <a:r>
              <a:rPr sz="1800" spc="5" dirty="0"/>
              <a:t> </a:t>
            </a:r>
            <a:r>
              <a:rPr sz="1800" dirty="0"/>
              <a:t>B</a:t>
            </a:r>
            <a:r>
              <a:rPr sz="1800" spc="-40" dirty="0"/>
              <a:t> </a:t>
            </a:r>
            <a:r>
              <a:rPr sz="1800" spc="-5" dirty="0"/>
              <a:t>use</a:t>
            </a:r>
            <a:r>
              <a:rPr sz="1800" spc="45" dirty="0"/>
              <a:t> </a:t>
            </a:r>
            <a:r>
              <a:rPr sz="1800" spc="-30" dirty="0"/>
              <a:t>for</a:t>
            </a:r>
            <a:r>
              <a:rPr sz="1800" spc="5" dirty="0"/>
              <a:t> </a:t>
            </a:r>
            <a:r>
              <a:rPr sz="1800" spc="10" dirty="0"/>
              <a:t>what</a:t>
            </a:r>
            <a:r>
              <a:rPr sz="1800" spc="-40" dirty="0"/>
              <a:t> </a:t>
            </a:r>
            <a:r>
              <a:rPr sz="1800" dirty="0"/>
              <a:t>?</a:t>
            </a:r>
            <a:endParaRPr sz="1800"/>
          </a:p>
          <a:p>
            <a:pPr marL="2698115" marR="3576320" indent="46990">
              <a:lnSpc>
                <a:spcPts val="2100"/>
              </a:lnSpc>
              <a:spcBef>
                <a:spcPts val="135"/>
              </a:spcBef>
            </a:pPr>
            <a:r>
              <a:rPr sz="1800" spc="-15" dirty="0"/>
              <a:t>3</a:t>
            </a:r>
            <a:r>
              <a:rPr sz="1800" spc="-30" dirty="0"/>
              <a:t>-W</a:t>
            </a:r>
            <a:r>
              <a:rPr sz="1800" spc="25" dirty="0"/>
              <a:t>h</a:t>
            </a:r>
            <a:r>
              <a:rPr sz="1800" spc="35" dirty="0"/>
              <a:t>a</a:t>
            </a:r>
            <a:r>
              <a:rPr sz="1800" dirty="0"/>
              <a:t>t</a:t>
            </a:r>
            <a:r>
              <a:rPr sz="1800" spc="40" dirty="0"/>
              <a:t> </a:t>
            </a:r>
            <a:r>
              <a:rPr sz="1800" spc="35" dirty="0"/>
              <a:t>i</a:t>
            </a:r>
            <a:r>
              <a:rPr sz="1800" dirty="0"/>
              <a:t>s</a:t>
            </a:r>
            <a:r>
              <a:rPr sz="1800" spc="-60" dirty="0"/>
              <a:t> </a:t>
            </a:r>
            <a:r>
              <a:rPr sz="1800" spc="5" dirty="0"/>
              <a:t>y</a:t>
            </a:r>
            <a:r>
              <a:rPr sz="1800" spc="20" dirty="0"/>
              <a:t>o</a:t>
            </a:r>
            <a:r>
              <a:rPr sz="1800" spc="25" dirty="0"/>
              <a:t>u</a:t>
            </a:r>
            <a:r>
              <a:rPr sz="1800" dirty="0"/>
              <a:t>r</a:t>
            </a:r>
            <a:r>
              <a:rPr sz="1800" spc="-60" dirty="0"/>
              <a:t> </a:t>
            </a:r>
            <a:r>
              <a:rPr sz="1800" spc="25" dirty="0"/>
              <a:t>d</a:t>
            </a:r>
            <a:r>
              <a:rPr sz="1800" spc="35" dirty="0"/>
              <a:t>ia</a:t>
            </a:r>
            <a:r>
              <a:rPr sz="1800" spc="-25" dirty="0"/>
              <a:t>g</a:t>
            </a:r>
            <a:r>
              <a:rPr sz="1800" spc="25" dirty="0"/>
              <a:t>n</a:t>
            </a:r>
            <a:r>
              <a:rPr sz="1800" spc="20" dirty="0"/>
              <a:t>o</a:t>
            </a:r>
            <a:r>
              <a:rPr sz="1800" spc="-30" dirty="0"/>
              <a:t>s</a:t>
            </a:r>
            <a:r>
              <a:rPr sz="1800" spc="35" dirty="0"/>
              <a:t>i</a:t>
            </a:r>
            <a:r>
              <a:rPr sz="1800" dirty="0"/>
              <a:t>s</a:t>
            </a:r>
            <a:r>
              <a:rPr sz="1800" spc="-135" dirty="0"/>
              <a:t> </a:t>
            </a:r>
            <a:r>
              <a:rPr sz="1800" dirty="0"/>
              <a:t>?  </a:t>
            </a:r>
            <a:r>
              <a:rPr sz="1800" spc="-15" dirty="0"/>
              <a:t>4</a:t>
            </a:r>
            <a:r>
              <a:rPr sz="1800" spc="-30" dirty="0"/>
              <a:t>-</a:t>
            </a:r>
            <a:r>
              <a:rPr sz="1800" spc="-130" dirty="0"/>
              <a:t>Y</a:t>
            </a:r>
            <a:r>
              <a:rPr sz="1800" spc="20" dirty="0"/>
              <a:t>o</a:t>
            </a:r>
            <a:r>
              <a:rPr sz="1800" spc="25" dirty="0"/>
              <a:t>u</a:t>
            </a:r>
            <a:r>
              <a:rPr sz="1800" dirty="0"/>
              <a:t>r</a:t>
            </a:r>
            <a:r>
              <a:rPr sz="1800" spc="10" dirty="0"/>
              <a:t> </a:t>
            </a:r>
            <a:r>
              <a:rPr sz="1800" spc="30" dirty="0"/>
              <a:t>M</a:t>
            </a:r>
            <a:r>
              <a:rPr sz="1800" spc="35" dirty="0"/>
              <a:t>a</a:t>
            </a:r>
            <a:r>
              <a:rPr sz="1800" spc="25" dirty="0"/>
              <a:t>n</a:t>
            </a:r>
            <a:r>
              <a:rPr sz="1800" spc="35" dirty="0"/>
              <a:t>a</a:t>
            </a:r>
            <a:r>
              <a:rPr sz="1800" spc="-25" dirty="0"/>
              <a:t>g</a:t>
            </a:r>
            <a:r>
              <a:rPr sz="1800" dirty="0"/>
              <a:t>e</a:t>
            </a:r>
            <a:r>
              <a:rPr sz="1800" spc="-10" dirty="0"/>
              <a:t>m</a:t>
            </a:r>
            <a:r>
              <a:rPr sz="1800" dirty="0"/>
              <a:t>e</a:t>
            </a:r>
            <a:r>
              <a:rPr sz="1800" spc="35" dirty="0"/>
              <a:t>n</a:t>
            </a:r>
            <a:r>
              <a:rPr sz="1800" dirty="0"/>
              <a:t>t</a:t>
            </a:r>
            <a:r>
              <a:rPr sz="1800" spc="-190" dirty="0"/>
              <a:t> </a:t>
            </a:r>
            <a:r>
              <a:rPr sz="1800" dirty="0"/>
              <a:t>?</a:t>
            </a:r>
            <a:endParaRPr sz="1800"/>
          </a:p>
          <a:p>
            <a:pPr marL="2698115" marR="2910840">
              <a:lnSpc>
                <a:spcPts val="2180"/>
              </a:lnSpc>
              <a:spcBef>
                <a:spcPts val="20"/>
              </a:spcBef>
            </a:pPr>
            <a:r>
              <a:rPr sz="1800" spc="-15" dirty="0"/>
              <a:t>5-By </a:t>
            </a:r>
            <a:r>
              <a:rPr sz="1800" dirty="0"/>
              <a:t>A , </a:t>
            </a:r>
            <a:r>
              <a:rPr sz="1800" spc="10" dirty="0"/>
              <a:t>what </a:t>
            </a:r>
            <a:r>
              <a:rPr sz="1800" spc="15" dirty="0"/>
              <a:t>is </a:t>
            </a:r>
            <a:r>
              <a:rPr sz="1800" spc="10" dirty="0"/>
              <a:t>your </a:t>
            </a:r>
            <a:r>
              <a:rPr sz="1800" dirty="0"/>
              <a:t>comment ? </a:t>
            </a:r>
            <a:r>
              <a:rPr sz="1800" spc="5" dirty="0"/>
              <a:t> </a:t>
            </a:r>
            <a:r>
              <a:rPr sz="1800" spc="-15" dirty="0"/>
              <a:t>6</a:t>
            </a:r>
            <a:r>
              <a:rPr sz="1800" spc="-30" dirty="0"/>
              <a:t>-</a:t>
            </a:r>
            <a:r>
              <a:rPr sz="1800" spc="-15" dirty="0"/>
              <a:t>c</a:t>
            </a:r>
            <a:r>
              <a:rPr sz="1800" spc="20" dirty="0"/>
              <a:t>o</a:t>
            </a:r>
            <a:r>
              <a:rPr sz="1800" spc="25" dirty="0"/>
              <a:t>n</a:t>
            </a:r>
            <a:r>
              <a:rPr sz="1800" spc="-15" dirty="0"/>
              <a:t>c</a:t>
            </a:r>
            <a:r>
              <a:rPr sz="1800" spc="35" dirty="0"/>
              <a:t>l</a:t>
            </a:r>
            <a:r>
              <a:rPr sz="1800" spc="25" dirty="0"/>
              <a:t>ud</a:t>
            </a:r>
            <a:r>
              <a:rPr sz="1800" dirty="0"/>
              <a:t>e</a:t>
            </a:r>
            <a:r>
              <a:rPr sz="1800" spc="-105" dirty="0"/>
              <a:t> </a:t>
            </a:r>
            <a:r>
              <a:rPr sz="1800" dirty="0"/>
              <a:t>t</a:t>
            </a:r>
            <a:r>
              <a:rPr sz="1800" spc="25" dirty="0"/>
              <a:t>h</a:t>
            </a:r>
            <a:r>
              <a:rPr sz="1800" dirty="0"/>
              <a:t>e</a:t>
            </a:r>
            <a:r>
              <a:rPr sz="1800" spc="-25" dirty="0"/>
              <a:t> </a:t>
            </a:r>
            <a:r>
              <a:rPr sz="1800" spc="-30" dirty="0"/>
              <a:t>f</a:t>
            </a:r>
            <a:r>
              <a:rPr sz="1800" spc="35" dirty="0"/>
              <a:t>i</a:t>
            </a:r>
            <a:r>
              <a:rPr sz="1800" spc="25" dirty="0"/>
              <a:t>nd</a:t>
            </a:r>
            <a:r>
              <a:rPr sz="1800" spc="35" dirty="0"/>
              <a:t>i</a:t>
            </a:r>
            <a:r>
              <a:rPr sz="1800" spc="25" dirty="0"/>
              <a:t>n</a:t>
            </a:r>
            <a:r>
              <a:rPr sz="1800" spc="-25" dirty="0"/>
              <a:t>g</a:t>
            </a:r>
            <a:r>
              <a:rPr sz="1800" dirty="0"/>
              <a:t>s</a:t>
            </a:r>
            <a:r>
              <a:rPr sz="1800" spc="-65" dirty="0"/>
              <a:t> </a:t>
            </a:r>
            <a:r>
              <a:rPr sz="1800" spc="25" dirty="0"/>
              <a:t>b</a:t>
            </a:r>
            <a:r>
              <a:rPr sz="1800" dirty="0"/>
              <a:t>y</a:t>
            </a:r>
            <a:r>
              <a:rPr sz="1800" spc="-25" dirty="0"/>
              <a:t> </a:t>
            </a:r>
            <a:r>
              <a:rPr sz="1800" spc="5" dirty="0"/>
              <a:t>A</a:t>
            </a:r>
            <a:r>
              <a:rPr sz="1800" dirty="0"/>
              <a:t>,B,C</a:t>
            </a:r>
            <a:r>
              <a:rPr sz="1800" spc="-25" dirty="0"/>
              <a:t> </a:t>
            </a:r>
            <a:r>
              <a:rPr sz="1800" dirty="0"/>
              <a:t>?</a:t>
            </a:r>
            <a:endParaRPr sz="1800"/>
          </a:p>
        </p:txBody>
      </p:sp>
      <p:grpSp>
        <p:nvGrpSpPr>
          <p:cNvPr id="9" name="object 9"/>
          <p:cNvGrpSpPr/>
          <p:nvPr/>
        </p:nvGrpSpPr>
        <p:grpSpPr>
          <a:xfrm>
            <a:off x="4407286" y="4082511"/>
            <a:ext cx="6092825" cy="15875"/>
            <a:chOff x="4407280" y="4082503"/>
            <a:chExt cx="6092825" cy="15875"/>
          </a:xfrm>
        </p:grpSpPr>
        <p:sp>
          <p:nvSpPr>
            <p:cNvPr id="10" name="object 10"/>
            <p:cNvSpPr/>
            <p:nvPr/>
          </p:nvSpPr>
          <p:spPr>
            <a:xfrm>
              <a:off x="4407280" y="4090159"/>
              <a:ext cx="1066800" cy="0"/>
            </a:xfrm>
            <a:custGeom>
              <a:avLst/>
              <a:gdLst/>
              <a:ahLst/>
              <a:cxnLst/>
              <a:rect l="l" t="t" r="r" b="b"/>
              <a:pathLst>
                <a:path w="1066800">
                  <a:moveTo>
                    <a:pt x="0" y="0"/>
                  </a:moveTo>
                  <a:lnTo>
                    <a:pt x="1066728" y="0"/>
                  </a:lnTo>
                </a:path>
              </a:pathLst>
            </a:custGeom>
            <a:ln w="15312">
              <a:solidFill>
                <a:srgbClr val="000000"/>
              </a:solidFill>
              <a:prstDash val="dash"/>
            </a:ln>
          </p:spPr>
          <p:txBody>
            <a:bodyPr wrap="square" lIns="0" tIns="0" rIns="0" bIns="0" rtlCol="0"/>
            <a:lstStyle/>
            <a:p>
              <a:endParaRPr/>
            </a:p>
          </p:txBody>
        </p:sp>
        <p:sp>
          <p:nvSpPr>
            <p:cNvPr id="11" name="object 11"/>
            <p:cNvSpPr/>
            <p:nvPr/>
          </p:nvSpPr>
          <p:spPr>
            <a:xfrm>
              <a:off x="5483395" y="4090159"/>
              <a:ext cx="828675" cy="0"/>
            </a:xfrm>
            <a:custGeom>
              <a:avLst/>
              <a:gdLst/>
              <a:ahLst/>
              <a:cxnLst/>
              <a:rect l="l" t="t" r="r" b="b"/>
              <a:pathLst>
                <a:path w="828675">
                  <a:moveTo>
                    <a:pt x="0" y="0"/>
                  </a:moveTo>
                  <a:lnTo>
                    <a:pt x="200011" y="0"/>
                  </a:lnTo>
                </a:path>
                <a:path w="828675">
                  <a:moveTo>
                    <a:pt x="209397" y="0"/>
                  </a:moveTo>
                  <a:lnTo>
                    <a:pt x="409408" y="0"/>
                  </a:lnTo>
                </a:path>
                <a:path w="828675">
                  <a:moveTo>
                    <a:pt x="418794" y="0"/>
                  </a:moveTo>
                  <a:lnTo>
                    <a:pt x="618806" y="0"/>
                  </a:lnTo>
                </a:path>
                <a:path w="828675">
                  <a:moveTo>
                    <a:pt x="628191" y="0"/>
                  </a:moveTo>
                  <a:lnTo>
                    <a:pt x="828203" y="0"/>
                  </a:lnTo>
                </a:path>
              </a:pathLst>
            </a:custGeom>
            <a:ln w="15312">
              <a:solidFill>
                <a:srgbClr val="000000"/>
              </a:solidFill>
              <a:prstDash val="dash"/>
            </a:ln>
          </p:spPr>
          <p:txBody>
            <a:bodyPr wrap="square" lIns="0" tIns="0" rIns="0" bIns="0" rtlCol="0"/>
            <a:lstStyle/>
            <a:p>
              <a:endParaRPr/>
            </a:p>
          </p:txBody>
        </p:sp>
        <p:sp>
          <p:nvSpPr>
            <p:cNvPr id="12" name="object 12"/>
            <p:cNvSpPr/>
            <p:nvPr/>
          </p:nvSpPr>
          <p:spPr>
            <a:xfrm>
              <a:off x="6320984" y="4090159"/>
              <a:ext cx="200025" cy="0"/>
            </a:xfrm>
            <a:custGeom>
              <a:avLst/>
              <a:gdLst/>
              <a:ahLst/>
              <a:cxnLst/>
              <a:rect l="l" t="t" r="r" b="b"/>
              <a:pathLst>
                <a:path w="200025">
                  <a:moveTo>
                    <a:pt x="0" y="0"/>
                  </a:moveTo>
                  <a:lnTo>
                    <a:pt x="200011" y="0"/>
                  </a:lnTo>
                </a:path>
              </a:pathLst>
            </a:custGeom>
            <a:ln w="15312">
              <a:solidFill>
                <a:srgbClr val="000000"/>
              </a:solidFill>
              <a:prstDash val="dash"/>
            </a:ln>
          </p:spPr>
          <p:txBody>
            <a:bodyPr wrap="square" lIns="0" tIns="0" rIns="0" bIns="0" rtlCol="0"/>
            <a:lstStyle/>
            <a:p>
              <a:endParaRPr/>
            </a:p>
          </p:txBody>
        </p:sp>
        <p:sp>
          <p:nvSpPr>
            <p:cNvPr id="13" name="object 13"/>
            <p:cNvSpPr/>
            <p:nvPr/>
          </p:nvSpPr>
          <p:spPr>
            <a:xfrm>
              <a:off x="6530382" y="4090159"/>
              <a:ext cx="3969385" cy="0"/>
            </a:xfrm>
            <a:custGeom>
              <a:avLst/>
              <a:gdLst/>
              <a:ahLst/>
              <a:cxnLst/>
              <a:rect l="l" t="t" r="r" b="b"/>
              <a:pathLst>
                <a:path w="3969384">
                  <a:moveTo>
                    <a:pt x="0" y="0"/>
                  </a:moveTo>
                  <a:lnTo>
                    <a:pt x="200011" y="0"/>
                  </a:lnTo>
                </a:path>
                <a:path w="3969384">
                  <a:moveTo>
                    <a:pt x="209397" y="0"/>
                  </a:moveTo>
                  <a:lnTo>
                    <a:pt x="409408" y="0"/>
                  </a:lnTo>
                </a:path>
                <a:path w="3969384">
                  <a:moveTo>
                    <a:pt x="418794" y="0"/>
                  </a:moveTo>
                  <a:lnTo>
                    <a:pt x="618806" y="0"/>
                  </a:lnTo>
                </a:path>
                <a:path w="3969384">
                  <a:moveTo>
                    <a:pt x="628191" y="0"/>
                  </a:moveTo>
                  <a:lnTo>
                    <a:pt x="828203" y="0"/>
                  </a:lnTo>
                </a:path>
                <a:path w="3969384">
                  <a:moveTo>
                    <a:pt x="837589" y="0"/>
                  </a:moveTo>
                  <a:lnTo>
                    <a:pt x="1037600" y="0"/>
                  </a:lnTo>
                </a:path>
                <a:path w="3969384">
                  <a:moveTo>
                    <a:pt x="1046986" y="0"/>
                  </a:moveTo>
                  <a:lnTo>
                    <a:pt x="1246998" y="0"/>
                  </a:lnTo>
                </a:path>
                <a:path w="3969384">
                  <a:moveTo>
                    <a:pt x="1256383" y="0"/>
                  </a:moveTo>
                  <a:lnTo>
                    <a:pt x="1456395" y="0"/>
                  </a:lnTo>
                </a:path>
                <a:path w="3969384">
                  <a:moveTo>
                    <a:pt x="1465781" y="0"/>
                  </a:moveTo>
                  <a:lnTo>
                    <a:pt x="1665792" y="0"/>
                  </a:lnTo>
                </a:path>
                <a:path w="3969384">
                  <a:moveTo>
                    <a:pt x="1675178" y="0"/>
                  </a:moveTo>
                  <a:lnTo>
                    <a:pt x="1875190" y="0"/>
                  </a:lnTo>
                </a:path>
                <a:path w="3969384">
                  <a:moveTo>
                    <a:pt x="1884575" y="0"/>
                  </a:moveTo>
                  <a:lnTo>
                    <a:pt x="2084587" y="0"/>
                  </a:lnTo>
                </a:path>
                <a:path w="3969384">
                  <a:moveTo>
                    <a:pt x="2093972" y="0"/>
                  </a:moveTo>
                  <a:lnTo>
                    <a:pt x="2293984" y="0"/>
                  </a:lnTo>
                </a:path>
                <a:path w="3969384">
                  <a:moveTo>
                    <a:pt x="2303370" y="0"/>
                  </a:moveTo>
                  <a:lnTo>
                    <a:pt x="2503381" y="0"/>
                  </a:lnTo>
                </a:path>
                <a:path w="3969384">
                  <a:moveTo>
                    <a:pt x="2512767" y="0"/>
                  </a:moveTo>
                  <a:lnTo>
                    <a:pt x="2712779" y="0"/>
                  </a:lnTo>
                </a:path>
                <a:path w="3969384">
                  <a:moveTo>
                    <a:pt x="2722164" y="0"/>
                  </a:moveTo>
                  <a:lnTo>
                    <a:pt x="2922176" y="0"/>
                  </a:lnTo>
                </a:path>
                <a:path w="3969384">
                  <a:moveTo>
                    <a:pt x="2931562" y="0"/>
                  </a:moveTo>
                  <a:lnTo>
                    <a:pt x="3131573" y="0"/>
                  </a:lnTo>
                </a:path>
                <a:path w="3969384">
                  <a:moveTo>
                    <a:pt x="3140959" y="0"/>
                  </a:moveTo>
                  <a:lnTo>
                    <a:pt x="3340971" y="0"/>
                  </a:lnTo>
                </a:path>
                <a:path w="3969384">
                  <a:moveTo>
                    <a:pt x="3350356" y="0"/>
                  </a:moveTo>
                  <a:lnTo>
                    <a:pt x="3550368" y="0"/>
                  </a:lnTo>
                </a:path>
                <a:path w="3969384">
                  <a:moveTo>
                    <a:pt x="3559753" y="0"/>
                  </a:moveTo>
                  <a:lnTo>
                    <a:pt x="3759765" y="0"/>
                  </a:lnTo>
                </a:path>
                <a:path w="3969384">
                  <a:moveTo>
                    <a:pt x="3769151" y="0"/>
                  </a:moveTo>
                  <a:lnTo>
                    <a:pt x="3969162" y="0"/>
                  </a:lnTo>
                </a:path>
              </a:pathLst>
            </a:custGeom>
            <a:ln w="15312">
              <a:solidFill>
                <a:srgbClr val="000000"/>
              </a:solidFill>
              <a:prstDash val="dash"/>
            </a:ln>
          </p:spPr>
          <p:txBody>
            <a:bodyPr wrap="square" lIns="0" tIns="0" rIns="0" bIns="0" rtlCol="0"/>
            <a:lstStyle/>
            <a:p>
              <a:endParaRPr/>
            </a:p>
          </p:txBody>
        </p:sp>
      </p:grpSp>
      <p:sp>
        <p:nvSpPr>
          <p:cNvPr id="14" name="object 14"/>
          <p:cNvSpPr txBox="1"/>
          <p:nvPr/>
        </p:nvSpPr>
        <p:spPr>
          <a:xfrm>
            <a:off x="1685292" y="4058349"/>
            <a:ext cx="2818765" cy="888064"/>
          </a:xfrm>
          <a:prstGeom prst="rect">
            <a:avLst/>
          </a:prstGeom>
        </p:spPr>
        <p:txBody>
          <a:bodyPr vert="horz" wrap="square" lIns="0" tIns="15875" rIns="0" bIns="0" rtlCol="0">
            <a:spAutoFit/>
          </a:bodyPr>
          <a:lstStyle/>
          <a:p>
            <a:pPr marL="12700">
              <a:lnSpc>
                <a:spcPts val="2390"/>
              </a:lnSpc>
              <a:spcBef>
                <a:spcPts val="125"/>
              </a:spcBef>
            </a:pPr>
            <a:r>
              <a:rPr sz="2000" b="1" spc="-30" dirty="0">
                <a:solidFill>
                  <a:srgbClr val="FF0000"/>
                </a:solidFill>
                <a:latin typeface="Calibri"/>
                <a:cs typeface="Calibri"/>
              </a:rPr>
              <a:t>Your</a:t>
            </a:r>
            <a:r>
              <a:rPr sz="2000" b="1" spc="-75" dirty="0">
                <a:solidFill>
                  <a:srgbClr val="FF0000"/>
                </a:solidFill>
                <a:latin typeface="Calibri"/>
                <a:cs typeface="Calibri"/>
              </a:rPr>
              <a:t> </a:t>
            </a:r>
            <a:r>
              <a:rPr sz="2000" b="1" spc="5" dirty="0">
                <a:solidFill>
                  <a:srgbClr val="FF0000"/>
                </a:solidFill>
                <a:latin typeface="Calibri"/>
                <a:cs typeface="Calibri"/>
              </a:rPr>
              <a:t>Answer</a:t>
            </a:r>
            <a:r>
              <a:rPr sz="2000" b="1" spc="-70" dirty="0">
                <a:solidFill>
                  <a:srgbClr val="FF0000"/>
                </a:solidFill>
                <a:latin typeface="Calibri"/>
                <a:cs typeface="Calibri"/>
              </a:rPr>
              <a:t> </a:t>
            </a:r>
            <a:r>
              <a:rPr sz="2000" b="1" spc="5" dirty="0">
                <a:solidFill>
                  <a:srgbClr val="FF0000"/>
                </a:solidFill>
                <a:latin typeface="Calibri"/>
                <a:cs typeface="Calibri"/>
              </a:rPr>
              <a:t>:</a:t>
            </a:r>
            <a:endParaRPr sz="2000">
              <a:latin typeface="Calibri"/>
              <a:cs typeface="Calibri"/>
            </a:endParaRPr>
          </a:p>
          <a:p>
            <a:pPr marL="12700" marR="5080">
              <a:lnSpc>
                <a:spcPts val="2180"/>
              </a:lnSpc>
              <a:spcBef>
                <a:spcPts val="45"/>
              </a:spcBef>
            </a:pPr>
            <a:r>
              <a:rPr sz="1800" spc="-15" dirty="0">
                <a:latin typeface="Calibri"/>
                <a:cs typeface="Calibri"/>
              </a:rPr>
              <a:t>1</a:t>
            </a:r>
            <a:r>
              <a:rPr sz="1800" dirty="0">
                <a:latin typeface="Calibri"/>
                <a:cs typeface="Calibri"/>
              </a:rPr>
              <a:t>-</a:t>
            </a:r>
            <a:r>
              <a:rPr sz="1800" spc="15" dirty="0">
                <a:latin typeface="Calibri"/>
                <a:cs typeface="Calibri"/>
              </a:rPr>
              <a:t> </a:t>
            </a:r>
            <a:r>
              <a:rPr sz="1800" spc="5" dirty="0">
                <a:latin typeface="Calibri"/>
                <a:cs typeface="Calibri"/>
              </a:rPr>
              <a:t>A</a:t>
            </a:r>
            <a:r>
              <a:rPr sz="1800" dirty="0">
                <a:latin typeface="Calibri"/>
                <a:cs typeface="Calibri"/>
              </a:rPr>
              <a:t>.</a:t>
            </a:r>
            <a:r>
              <a:rPr sz="1800" spc="-40" dirty="0">
                <a:latin typeface="Calibri"/>
                <a:cs typeface="Calibri"/>
              </a:rPr>
              <a:t> </a:t>
            </a:r>
            <a:r>
              <a:rPr sz="1800" spc="-5" dirty="0">
                <a:latin typeface="Calibri"/>
                <a:cs typeface="Calibri"/>
              </a:rPr>
              <a:t>S</a:t>
            </a:r>
            <a:r>
              <a:rPr sz="1800" spc="5" dirty="0">
                <a:latin typeface="Calibri"/>
                <a:cs typeface="Calibri"/>
              </a:rPr>
              <a:t>y</a:t>
            </a:r>
            <a:r>
              <a:rPr sz="1800" spc="-15" dirty="0">
                <a:latin typeface="Calibri"/>
                <a:cs typeface="Calibri"/>
              </a:rPr>
              <a:t>m</a:t>
            </a:r>
            <a:r>
              <a:rPr sz="1800" spc="25" dirty="0">
                <a:latin typeface="Calibri"/>
                <a:cs typeface="Calibri"/>
              </a:rPr>
              <a:t>ph</a:t>
            </a:r>
            <a:r>
              <a:rPr sz="1800" spc="5" dirty="0">
                <a:latin typeface="Calibri"/>
                <a:cs typeface="Calibri"/>
              </a:rPr>
              <a:t>y</a:t>
            </a:r>
            <a:r>
              <a:rPr sz="1800" spc="-30" dirty="0">
                <a:latin typeface="Calibri"/>
                <a:cs typeface="Calibri"/>
              </a:rPr>
              <a:t>s</a:t>
            </a:r>
            <a:r>
              <a:rPr sz="1800" spc="35" dirty="0">
                <a:latin typeface="Calibri"/>
                <a:cs typeface="Calibri"/>
              </a:rPr>
              <a:t>i</a:t>
            </a:r>
            <a:r>
              <a:rPr sz="1800" dirty="0">
                <a:latin typeface="Calibri"/>
                <a:cs typeface="Calibri"/>
              </a:rPr>
              <a:t>s</a:t>
            </a:r>
            <a:r>
              <a:rPr sz="1800" spc="-135" dirty="0">
                <a:latin typeface="Calibri"/>
                <a:cs typeface="Calibri"/>
              </a:rPr>
              <a:t> </a:t>
            </a:r>
            <a:r>
              <a:rPr sz="1800" spc="-5" dirty="0">
                <a:latin typeface="Calibri"/>
                <a:cs typeface="Calibri"/>
              </a:rPr>
              <a:t>F</a:t>
            </a:r>
            <a:r>
              <a:rPr sz="1800" spc="25" dirty="0">
                <a:latin typeface="Calibri"/>
                <a:cs typeface="Calibri"/>
              </a:rPr>
              <a:t>und</a:t>
            </a:r>
            <a:r>
              <a:rPr sz="1800" spc="35" dirty="0">
                <a:latin typeface="Calibri"/>
                <a:cs typeface="Calibri"/>
              </a:rPr>
              <a:t>a</a:t>
            </a:r>
            <a:r>
              <a:rPr sz="1800" dirty="0">
                <a:latin typeface="Calibri"/>
                <a:cs typeface="Calibri"/>
              </a:rPr>
              <a:t>l</a:t>
            </a:r>
            <a:r>
              <a:rPr sz="1800" spc="-75" dirty="0">
                <a:latin typeface="Calibri"/>
                <a:cs typeface="Calibri"/>
              </a:rPr>
              <a:t> </a:t>
            </a:r>
            <a:r>
              <a:rPr sz="1800" spc="-5" dirty="0">
                <a:latin typeface="Calibri"/>
                <a:cs typeface="Calibri"/>
              </a:rPr>
              <a:t>H</a:t>
            </a:r>
            <a:r>
              <a:rPr sz="1800" spc="5" dirty="0">
                <a:latin typeface="Calibri"/>
                <a:cs typeface="Calibri"/>
              </a:rPr>
              <a:t>e</a:t>
            </a:r>
            <a:r>
              <a:rPr sz="1800" spc="35" dirty="0">
                <a:latin typeface="Calibri"/>
                <a:cs typeface="Calibri"/>
              </a:rPr>
              <a:t>i</a:t>
            </a:r>
            <a:r>
              <a:rPr sz="1800" spc="-25" dirty="0">
                <a:latin typeface="Calibri"/>
                <a:cs typeface="Calibri"/>
              </a:rPr>
              <a:t>g</a:t>
            </a:r>
            <a:r>
              <a:rPr sz="1800" spc="25" dirty="0">
                <a:latin typeface="Calibri"/>
                <a:cs typeface="Calibri"/>
              </a:rPr>
              <a:t>h</a:t>
            </a:r>
            <a:r>
              <a:rPr sz="1800" dirty="0">
                <a:latin typeface="Calibri"/>
                <a:cs typeface="Calibri"/>
              </a:rPr>
              <a:t>t  stethoscope</a:t>
            </a:r>
            <a:endParaRPr sz="1800">
              <a:latin typeface="Calibri"/>
              <a:cs typeface="Calibri"/>
            </a:endParaRPr>
          </a:p>
        </p:txBody>
      </p:sp>
      <p:sp>
        <p:nvSpPr>
          <p:cNvPr id="15" name="object 15"/>
          <p:cNvSpPr txBox="1"/>
          <p:nvPr/>
        </p:nvSpPr>
        <p:spPr>
          <a:xfrm>
            <a:off x="4735025" y="4363407"/>
            <a:ext cx="5532755" cy="289823"/>
          </a:xfrm>
          <a:prstGeom prst="rect">
            <a:avLst/>
          </a:prstGeom>
        </p:spPr>
        <p:txBody>
          <a:bodyPr vert="horz" wrap="square" lIns="0" tIns="12700" rIns="0" bIns="0" rtlCol="0">
            <a:spAutoFit/>
          </a:bodyPr>
          <a:lstStyle/>
          <a:p>
            <a:pPr marL="12700">
              <a:lnSpc>
                <a:spcPct val="100000"/>
              </a:lnSpc>
              <a:spcBef>
                <a:spcPts val="100"/>
              </a:spcBef>
              <a:tabLst>
                <a:tab pos="2013585" algn="l"/>
              </a:tabLst>
            </a:pPr>
            <a:r>
              <a:rPr sz="1800" dirty="0">
                <a:latin typeface="Calibri"/>
                <a:cs typeface="Calibri"/>
              </a:rPr>
              <a:t>B.</a:t>
            </a:r>
            <a:r>
              <a:rPr sz="1800" spc="-40" dirty="0">
                <a:latin typeface="Calibri"/>
                <a:cs typeface="Calibri"/>
              </a:rPr>
              <a:t> </a:t>
            </a:r>
            <a:r>
              <a:rPr sz="1800" spc="-5" dirty="0">
                <a:latin typeface="Calibri"/>
                <a:cs typeface="Calibri"/>
              </a:rPr>
              <a:t>F</a:t>
            </a:r>
            <a:r>
              <a:rPr sz="1800" spc="30" dirty="0">
                <a:latin typeface="Calibri"/>
                <a:cs typeface="Calibri"/>
              </a:rPr>
              <a:t>i</a:t>
            </a:r>
            <a:r>
              <a:rPr sz="1800" spc="-30" dirty="0">
                <a:latin typeface="Calibri"/>
                <a:cs typeface="Calibri"/>
              </a:rPr>
              <a:t>rs</a:t>
            </a:r>
            <a:r>
              <a:rPr sz="1800" dirty="0">
                <a:latin typeface="Calibri"/>
                <a:cs typeface="Calibri"/>
              </a:rPr>
              <a:t>t</a:t>
            </a:r>
            <a:r>
              <a:rPr sz="1800" spc="-35" dirty="0">
                <a:latin typeface="Calibri"/>
                <a:cs typeface="Calibri"/>
              </a:rPr>
              <a:t> </a:t>
            </a:r>
            <a:r>
              <a:rPr sz="1800" spc="25" dirty="0">
                <a:latin typeface="Calibri"/>
                <a:cs typeface="Calibri"/>
              </a:rPr>
              <a:t>p</a:t>
            </a:r>
            <a:r>
              <a:rPr sz="1800" dirty="0">
                <a:latin typeface="Calibri"/>
                <a:cs typeface="Calibri"/>
              </a:rPr>
              <a:t>e</a:t>
            </a:r>
            <a:r>
              <a:rPr sz="1800" spc="35" dirty="0">
                <a:latin typeface="Calibri"/>
                <a:cs typeface="Calibri"/>
              </a:rPr>
              <a:t>l</a:t>
            </a:r>
            <a:r>
              <a:rPr sz="1800" spc="10" dirty="0">
                <a:latin typeface="Calibri"/>
                <a:cs typeface="Calibri"/>
              </a:rPr>
              <a:t>v</a:t>
            </a:r>
            <a:r>
              <a:rPr sz="1800" spc="35" dirty="0">
                <a:latin typeface="Calibri"/>
                <a:cs typeface="Calibri"/>
              </a:rPr>
              <a:t>i</a:t>
            </a:r>
            <a:r>
              <a:rPr sz="1800" dirty="0">
                <a:latin typeface="Calibri"/>
                <a:cs typeface="Calibri"/>
              </a:rPr>
              <a:t>c</a:t>
            </a:r>
            <a:r>
              <a:rPr sz="1800" spc="-120" dirty="0">
                <a:latin typeface="Calibri"/>
                <a:cs typeface="Calibri"/>
              </a:rPr>
              <a:t> </a:t>
            </a:r>
            <a:r>
              <a:rPr sz="1800" spc="-25" dirty="0">
                <a:latin typeface="Calibri"/>
                <a:cs typeface="Calibri"/>
              </a:rPr>
              <a:t>g</a:t>
            </a:r>
            <a:r>
              <a:rPr sz="1800" spc="-30" dirty="0">
                <a:latin typeface="Calibri"/>
                <a:cs typeface="Calibri"/>
              </a:rPr>
              <a:t>r</a:t>
            </a:r>
            <a:r>
              <a:rPr sz="1800" spc="35" dirty="0">
                <a:latin typeface="Calibri"/>
                <a:cs typeface="Calibri"/>
              </a:rPr>
              <a:t>i</a:t>
            </a:r>
            <a:r>
              <a:rPr sz="1800" dirty="0">
                <a:latin typeface="Calibri"/>
                <a:cs typeface="Calibri"/>
              </a:rPr>
              <a:t>p	</a:t>
            </a:r>
            <a:r>
              <a:rPr sz="1800" spc="10" dirty="0">
                <a:latin typeface="Calibri"/>
                <a:cs typeface="Calibri"/>
              </a:rPr>
              <a:t>C</a:t>
            </a:r>
            <a:r>
              <a:rPr sz="1800" dirty="0">
                <a:latin typeface="Calibri"/>
                <a:cs typeface="Calibri"/>
              </a:rPr>
              <a:t>.</a:t>
            </a:r>
            <a:r>
              <a:rPr sz="1800" spc="-40" dirty="0">
                <a:latin typeface="Calibri"/>
                <a:cs typeface="Calibri"/>
              </a:rPr>
              <a:t> </a:t>
            </a:r>
            <a:r>
              <a:rPr sz="1800" dirty="0">
                <a:latin typeface="Calibri"/>
                <a:cs typeface="Calibri"/>
              </a:rPr>
              <a:t>I</a:t>
            </a:r>
            <a:r>
              <a:rPr sz="1800" spc="25" dirty="0">
                <a:latin typeface="Calibri"/>
                <a:cs typeface="Calibri"/>
              </a:rPr>
              <a:t>n</a:t>
            </a:r>
            <a:r>
              <a:rPr sz="1800" dirty="0">
                <a:latin typeface="Calibri"/>
                <a:cs typeface="Calibri"/>
              </a:rPr>
              <a:t>te</a:t>
            </a:r>
            <a:r>
              <a:rPr sz="1800" spc="-25" dirty="0">
                <a:latin typeface="Calibri"/>
                <a:cs typeface="Calibri"/>
              </a:rPr>
              <a:t>r</a:t>
            </a:r>
            <a:r>
              <a:rPr sz="1800" spc="-15" dirty="0">
                <a:latin typeface="Calibri"/>
                <a:cs typeface="Calibri"/>
              </a:rPr>
              <a:t>m</a:t>
            </a:r>
            <a:r>
              <a:rPr sz="1800" spc="35" dirty="0">
                <a:latin typeface="Calibri"/>
                <a:cs typeface="Calibri"/>
              </a:rPr>
              <a:t>i</a:t>
            </a:r>
            <a:r>
              <a:rPr sz="1800" dirty="0">
                <a:latin typeface="Calibri"/>
                <a:cs typeface="Calibri"/>
              </a:rPr>
              <a:t>tte</a:t>
            </a:r>
            <a:r>
              <a:rPr sz="1800" spc="30" dirty="0">
                <a:latin typeface="Calibri"/>
                <a:cs typeface="Calibri"/>
              </a:rPr>
              <a:t>n</a:t>
            </a:r>
            <a:r>
              <a:rPr sz="1800" dirty="0">
                <a:latin typeface="Calibri"/>
                <a:cs typeface="Calibri"/>
              </a:rPr>
              <a:t>t</a:t>
            </a:r>
            <a:r>
              <a:rPr sz="1800" spc="-185" dirty="0">
                <a:latin typeface="Calibri"/>
                <a:cs typeface="Calibri"/>
              </a:rPr>
              <a:t> </a:t>
            </a:r>
            <a:r>
              <a:rPr sz="1800" spc="35" dirty="0">
                <a:latin typeface="Calibri"/>
                <a:cs typeface="Calibri"/>
              </a:rPr>
              <a:t>a</a:t>
            </a:r>
            <a:r>
              <a:rPr sz="1800" spc="25" dirty="0">
                <a:latin typeface="Calibri"/>
                <a:cs typeface="Calibri"/>
              </a:rPr>
              <a:t>u</a:t>
            </a:r>
            <a:r>
              <a:rPr sz="1800" spc="-30" dirty="0">
                <a:latin typeface="Calibri"/>
                <a:cs typeface="Calibri"/>
              </a:rPr>
              <a:t>s</a:t>
            </a:r>
            <a:r>
              <a:rPr sz="1800" spc="-15" dirty="0">
                <a:latin typeface="Calibri"/>
                <a:cs typeface="Calibri"/>
              </a:rPr>
              <a:t>c</a:t>
            </a:r>
            <a:r>
              <a:rPr sz="1800" spc="25" dirty="0">
                <a:latin typeface="Calibri"/>
                <a:cs typeface="Calibri"/>
              </a:rPr>
              <a:t>u</a:t>
            </a:r>
            <a:r>
              <a:rPr sz="1800" spc="35" dirty="0">
                <a:latin typeface="Calibri"/>
                <a:cs typeface="Calibri"/>
              </a:rPr>
              <a:t>l</a:t>
            </a:r>
            <a:r>
              <a:rPr sz="1800" dirty="0">
                <a:latin typeface="Calibri"/>
                <a:cs typeface="Calibri"/>
              </a:rPr>
              <a:t>t</a:t>
            </a:r>
            <a:r>
              <a:rPr sz="1800" spc="35" dirty="0">
                <a:latin typeface="Calibri"/>
                <a:cs typeface="Calibri"/>
              </a:rPr>
              <a:t>a</a:t>
            </a:r>
            <a:r>
              <a:rPr sz="1800" dirty="0">
                <a:latin typeface="Calibri"/>
                <a:cs typeface="Calibri"/>
              </a:rPr>
              <a:t>t</a:t>
            </a:r>
            <a:r>
              <a:rPr sz="1800" spc="30" dirty="0">
                <a:latin typeface="Calibri"/>
                <a:cs typeface="Calibri"/>
              </a:rPr>
              <a:t>i</a:t>
            </a:r>
            <a:r>
              <a:rPr sz="1800" spc="20" dirty="0">
                <a:latin typeface="Calibri"/>
                <a:cs typeface="Calibri"/>
              </a:rPr>
              <a:t>o</a:t>
            </a:r>
            <a:r>
              <a:rPr sz="1800" dirty="0">
                <a:latin typeface="Calibri"/>
                <a:cs typeface="Calibri"/>
              </a:rPr>
              <a:t>n</a:t>
            </a:r>
            <a:r>
              <a:rPr sz="1800" spc="-155" dirty="0">
                <a:latin typeface="Calibri"/>
                <a:cs typeface="Calibri"/>
              </a:rPr>
              <a:t> </a:t>
            </a:r>
            <a:r>
              <a:rPr sz="1800" spc="25" dirty="0">
                <a:latin typeface="Calibri"/>
                <a:cs typeface="Calibri"/>
              </a:rPr>
              <a:t>b</a:t>
            </a:r>
            <a:r>
              <a:rPr sz="1800" dirty="0">
                <a:latin typeface="Calibri"/>
                <a:cs typeface="Calibri"/>
              </a:rPr>
              <a:t>y</a:t>
            </a:r>
            <a:r>
              <a:rPr sz="1800" spc="-25" dirty="0">
                <a:latin typeface="Calibri"/>
                <a:cs typeface="Calibri"/>
              </a:rPr>
              <a:t> </a:t>
            </a:r>
            <a:r>
              <a:rPr sz="1800" spc="25" dirty="0">
                <a:latin typeface="Calibri"/>
                <a:cs typeface="Calibri"/>
              </a:rPr>
              <a:t>p</a:t>
            </a:r>
            <a:r>
              <a:rPr sz="1800" spc="35" dirty="0">
                <a:latin typeface="Calibri"/>
                <a:cs typeface="Calibri"/>
              </a:rPr>
              <a:t>i</a:t>
            </a:r>
            <a:r>
              <a:rPr sz="1800" spc="25" dirty="0">
                <a:latin typeface="Calibri"/>
                <a:cs typeface="Calibri"/>
              </a:rPr>
              <a:t>n</a:t>
            </a:r>
            <a:r>
              <a:rPr sz="1800" spc="35" dirty="0">
                <a:latin typeface="Calibri"/>
                <a:cs typeface="Calibri"/>
              </a:rPr>
              <a:t>a</a:t>
            </a:r>
            <a:r>
              <a:rPr sz="1800" spc="-30" dirty="0">
                <a:latin typeface="Calibri"/>
                <a:cs typeface="Calibri"/>
              </a:rPr>
              <a:t>r</a:t>
            </a:r>
            <a:r>
              <a:rPr sz="1800" dirty="0">
                <a:latin typeface="Calibri"/>
                <a:cs typeface="Calibri"/>
              </a:rPr>
              <a:t>d</a:t>
            </a:r>
            <a:endParaRPr sz="1800">
              <a:latin typeface="Calibri"/>
              <a:cs typeface="Calibri"/>
            </a:endParaRPr>
          </a:p>
        </p:txBody>
      </p:sp>
      <p:sp>
        <p:nvSpPr>
          <p:cNvPr id="16" name="object 16"/>
          <p:cNvSpPr txBox="1"/>
          <p:nvPr/>
        </p:nvSpPr>
        <p:spPr>
          <a:xfrm>
            <a:off x="1685289" y="4916496"/>
            <a:ext cx="8634731" cy="1944507"/>
          </a:xfrm>
          <a:prstGeom prst="rect">
            <a:avLst/>
          </a:prstGeom>
        </p:spPr>
        <p:txBody>
          <a:bodyPr vert="horz" wrap="square" lIns="0" tIns="10160" rIns="0" bIns="0" rtlCol="0">
            <a:spAutoFit/>
          </a:bodyPr>
          <a:lstStyle/>
          <a:p>
            <a:pPr marL="60325" marR="1041400" indent="-47625">
              <a:lnSpc>
                <a:spcPct val="100899"/>
              </a:lnSpc>
              <a:spcBef>
                <a:spcPts val="80"/>
              </a:spcBef>
            </a:pPr>
            <a:r>
              <a:rPr sz="1800" spc="5" dirty="0">
                <a:latin typeface="Calibri"/>
                <a:cs typeface="Calibri"/>
              </a:rPr>
              <a:t>2-identyfying</a:t>
            </a:r>
            <a:r>
              <a:rPr sz="1800" spc="-130" dirty="0">
                <a:latin typeface="Calibri"/>
                <a:cs typeface="Calibri"/>
              </a:rPr>
              <a:t> </a:t>
            </a:r>
            <a:r>
              <a:rPr sz="1800" spc="10" dirty="0">
                <a:latin typeface="Calibri"/>
                <a:cs typeface="Calibri"/>
              </a:rPr>
              <a:t>what</a:t>
            </a:r>
            <a:r>
              <a:rPr sz="1800" spc="-35" dirty="0">
                <a:latin typeface="Calibri"/>
                <a:cs typeface="Calibri"/>
              </a:rPr>
              <a:t> </a:t>
            </a:r>
            <a:r>
              <a:rPr sz="1800" spc="-15" dirty="0">
                <a:latin typeface="Calibri"/>
                <a:cs typeface="Calibri"/>
              </a:rPr>
              <a:t>fetal</a:t>
            </a:r>
            <a:r>
              <a:rPr sz="1800" spc="10" dirty="0">
                <a:latin typeface="Calibri"/>
                <a:cs typeface="Calibri"/>
              </a:rPr>
              <a:t> </a:t>
            </a:r>
            <a:r>
              <a:rPr sz="1800" spc="5" dirty="0">
                <a:latin typeface="Calibri"/>
                <a:cs typeface="Calibri"/>
              </a:rPr>
              <a:t>part</a:t>
            </a:r>
            <a:r>
              <a:rPr sz="1800" spc="-30" dirty="0">
                <a:latin typeface="Calibri"/>
                <a:cs typeface="Calibri"/>
              </a:rPr>
              <a:t> </a:t>
            </a:r>
            <a:r>
              <a:rPr sz="1800" spc="15" dirty="0">
                <a:latin typeface="Calibri"/>
                <a:cs typeface="Calibri"/>
              </a:rPr>
              <a:t>in</a:t>
            </a:r>
            <a:r>
              <a:rPr sz="1800" spc="-80" dirty="0">
                <a:latin typeface="Calibri"/>
                <a:cs typeface="Calibri"/>
              </a:rPr>
              <a:t> </a:t>
            </a:r>
            <a:r>
              <a:rPr sz="1800" spc="5" dirty="0">
                <a:latin typeface="Calibri"/>
                <a:cs typeface="Calibri"/>
              </a:rPr>
              <a:t>the</a:t>
            </a:r>
            <a:r>
              <a:rPr sz="1800" spc="55" dirty="0">
                <a:latin typeface="Calibri"/>
                <a:cs typeface="Calibri"/>
              </a:rPr>
              <a:t> </a:t>
            </a:r>
            <a:r>
              <a:rPr sz="1800" spc="15" dirty="0">
                <a:latin typeface="Calibri"/>
                <a:cs typeface="Calibri"/>
              </a:rPr>
              <a:t>pelvic</a:t>
            </a:r>
            <a:r>
              <a:rPr sz="1800" spc="-120" dirty="0">
                <a:latin typeface="Calibri"/>
                <a:cs typeface="Calibri"/>
              </a:rPr>
              <a:t> </a:t>
            </a:r>
            <a:r>
              <a:rPr sz="1800" spc="15" dirty="0">
                <a:latin typeface="Calibri"/>
                <a:cs typeface="Calibri"/>
              </a:rPr>
              <a:t>inlet</a:t>
            </a:r>
            <a:r>
              <a:rPr sz="1800" spc="285" dirty="0">
                <a:latin typeface="Calibri"/>
                <a:cs typeface="Calibri"/>
              </a:rPr>
              <a:t> </a:t>
            </a:r>
            <a:r>
              <a:rPr sz="1800" spc="15" dirty="0">
                <a:latin typeface="Calibri"/>
                <a:cs typeface="Calibri"/>
              </a:rPr>
              <a:t>and</a:t>
            </a:r>
            <a:r>
              <a:rPr sz="1800" spc="-5" dirty="0">
                <a:latin typeface="Calibri"/>
                <a:cs typeface="Calibri"/>
              </a:rPr>
              <a:t> </a:t>
            </a:r>
            <a:r>
              <a:rPr sz="1800" spc="15" dirty="0">
                <a:latin typeface="Calibri"/>
                <a:cs typeface="Calibri"/>
              </a:rPr>
              <a:t>it</a:t>
            </a:r>
            <a:r>
              <a:rPr sz="1800" spc="-30" dirty="0">
                <a:latin typeface="Calibri"/>
                <a:cs typeface="Calibri"/>
              </a:rPr>
              <a:t> </a:t>
            </a:r>
            <a:r>
              <a:rPr sz="1800" spc="-5" dirty="0">
                <a:latin typeface="Calibri"/>
                <a:cs typeface="Calibri"/>
              </a:rPr>
              <a:t>confirms</a:t>
            </a:r>
            <a:r>
              <a:rPr sz="1800" spc="-60" dirty="0">
                <a:latin typeface="Calibri"/>
                <a:cs typeface="Calibri"/>
              </a:rPr>
              <a:t> </a:t>
            </a:r>
            <a:r>
              <a:rPr sz="1800" spc="5" dirty="0">
                <a:latin typeface="Calibri"/>
                <a:cs typeface="Calibri"/>
              </a:rPr>
              <a:t>the</a:t>
            </a:r>
            <a:r>
              <a:rPr sz="1800" spc="-20" dirty="0">
                <a:latin typeface="Calibri"/>
                <a:cs typeface="Calibri"/>
              </a:rPr>
              <a:t> </a:t>
            </a:r>
            <a:r>
              <a:rPr sz="1800" spc="-15" dirty="0">
                <a:latin typeface="Calibri"/>
                <a:cs typeface="Calibri"/>
              </a:rPr>
              <a:t>first</a:t>
            </a:r>
            <a:r>
              <a:rPr sz="1800" spc="-30" dirty="0">
                <a:latin typeface="Calibri"/>
                <a:cs typeface="Calibri"/>
              </a:rPr>
              <a:t> </a:t>
            </a:r>
            <a:r>
              <a:rPr sz="1800" spc="15" dirty="0">
                <a:latin typeface="Calibri"/>
                <a:cs typeface="Calibri"/>
              </a:rPr>
              <a:t>pelvic</a:t>
            </a:r>
            <a:r>
              <a:rPr sz="1800" spc="-40" dirty="0">
                <a:latin typeface="Calibri"/>
                <a:cs typeface="Calibri"/>
              </a:rPr>
              <a:t> </a:t>
            </a:r>
            <a:r>
              <a:rPr sz="1800" spc="-5" dirty="0">
                <a:latin typeface="Calibri"/>
                <a:cs typeface="Calibri"/>
              </a:rPr>
              <a:t>grip </a:t>
            </a:r>
            <a:r>
              <a:rPr sz="1800" spc="-390" dirty="0">
                <a:latin typeface="Calibri"/>
                <a:cs typeface="Calibri"/>
              </a:rPr>
              <a:t> </a:t>
            </a:r>
            <a:r>
              <a:rPr sz="1800" spc="-15" dirty="0">
                <a:latin typeface="Calibri"/>
                <a:cs typeface="Calibri"/>
              </a:rPr>
              <a:t>3</a:t>
            </a:r>
            <a:r>
              <a:rPr sz="1800" dirty="0">
                <a:latin typeface="Calibri"/>
                <a:cs typeface="Calibri"/>
              </a:rPr>
              <a:t>-</a:t>
            </a:r>
            <a:r>
              <a:rPr sz="1800" spc="15" dirty="0">
                <a:latin typeface="Calibri"/>
                <a:cs typeface="Calibri"/>
              </a:rPr>
              <a:t> </a:t>
            </a:r>
            <a:r>
              <a:rPr sz="1800" spc="-5" dirty="0">
                <a:latin typeface="Calibri"/>
                <a:cs typeface="Calibri"/>
              </a:rPr>
              <a:t>Se</a:t>
            </a:r>
            <a:r>
              <a:rPr sz="1800" spc="15" dirty="0">
                <a:latin typeface="Calibri"/>
                <a:cs typeface="Calibri"/>
              </a:rPr>
              <a:t>v</a:t>
            </a:r>
            <a:r>
              <a:rPr sz="1800" dirty="0">
                <a:latin typeface="Calibri"/>
                <a:cs typeface="Calibri"/>
              </a:rPr>
              <a:t>e</a:t>
            </a:r>
            <a:r>
              <a:rPr sz="1800" spc="-25" dirty="0">
                <a:latin typeface="Calibri"/>
                <a:cs typeface="Calibri"/>
              </a:rPr>
              <a:t>r</a:t>
            </a:r>
            <a:r>
              <a:rPr sz="1800" dirty="0">
                <a:latin typeface="Calibri"/>
                <a:cs typeface="Calibri"/>
              </a:rPr>
              <a:t>e</a:t>
            </a:r>
            <a:r>
              <a:rPr sz="1800" spc="-25" dirty="0">
                <a:latin typeface="Calibri"/>
                <a:cs typeface="Calibri"/>
              </a:rPr>
              <a:t> </a:t>
            </a:r>
            <a:r>
              <a:rPr sz="1800" spc="-30" dirty="0">
                <a:latin typeface="Calibri"/>
                <a:cs typeface="Calibri"/>
              </a:rPr>
              <a:t>Pr</a:t>
            </a:r>
            <a:r>
              <a:rPr sz="1800" dirty="0">
                <a:latin typeface="Calibri"/>
                <a:cs typeface="Calibri"/>
              </a:rPr>
              <a:t>e</a:t>
            </a:r>
            <a:r>
              <a:rPr sz="1800" spc="5" dirty="0">
                <a:latin typeface="Calibri"/>
                <a:cs typeface="Calibri"/>
              </a:rPr>
              <a:t>e</a:t>
            </a:r>
            <a:r>
              <a:rPr sz="1800" spc="-15" dirty="0">
                <a:latin typeface="Calibri"/>
                <a:cs typeface="Calibri"/>
              </a:rPr>
              <a:t>c</a:t>
            </a:r>
            <a:r>
              <a:rPr sz="1800" spc="35" dirty="0">
                <a:latin typeface="Calibri"/>
                <a:cs typeface="Calibri"/>
              </a:rPr>
              <a:t>la</a:t>
            </a:r>
            <a:r>
              <a:rPr sz="1800" spc="-15" dirty="0">
                <a:latin typeface="Calibri"/>
                <a:cs typeface="Calibri"/>
              </a:rPr>
              <a:t>m</a:t>
            </a:r>
            <a:r>
              <a:rPr sz="1800" spc="25" dirty="0">
                <a:latin typeface="Calibri"/>
                <a:cs typeface="Calibri"/>
              </a:rPr>
              <a:t>p</a:t>
            </a:r>
            <a:r>
              <a:rPr sz="1800" spc="-30" dirty="0">
                <a:latin typeface="Calibri"/>
                <a:cs typeface="Calibri"/>
              </a:rPr>
              <a:t>s</a:t>
            </a:r>
            <a:r>
              <a:rPr sz="1800" spc="35" dirty="0">
                <a:latin typeface="Calibri"/>
                <a:cs typeface="Calibri"/>
              </a:rPr>
              <a:t>i</a:t>
            </a:r>
            <a:r>
              <a:rPr sz="1800" dirty="0">
                <a:latin typeface="Calibri"/>
                <a:cs typeface="Calibri"/>
              </a:rPr>
              <a:t>a</a:t>
            </a:r>
            <a:r>
              <a:rPr sz="1800" spc="5" dirty="0">
                <a:latin typeface="Calibri"/>
                <a:cs typeface="Calibri"/>
              </a:rPr>
              <a:t> </a:t>
            </a:r>
            <a:r>
              <a:rPr sz="1800" spc="-15" dirty="0">
                <a:latin typeface="Calibri"/>
                <a:cs typeface="Calibri"/>
              </a:rPr>
              <a:t>c</a:t>
            </a:r>
            <a:r>
              <a:rPr sz="1800" spc="20" dirty="0">
                <a:latin typeface="Calibri"/>
                <a:cs typeface="Calibri"/>
              </a:rPr>
              <a:t>o</a:t>
            </a:r>
            <a:r>
              <a:rPr sz="1800" spc="-15" dirty="0">
                <a:latin typeface="Calibri"/>
                <a:cs typeface="Calibri"/>
              </a:rPr>
              <a:t>m</a:t>
            </a:r>
            <a:r>
              <a:rPr sz="1800" spc="25" dirty="0">
                <a:latin typeface="Calibri"/>
                <a:cs typeface="Calibri"/>
              </a:rPr>
              <a:t>p</a:t>
            </a:r>
            <a:r>
              <a:rPr sz="1800" spc="35" dirty="0">
                <a:latin typeface="Calibri"/>
                <a:cs typeface="Calibri"/>
              </a:rPr>
              <a:t>li</a:t>
            </a:r>
            <a:r>
              <a:rPr sz="1800" spc="-15" dirty="0">
                <a:latin typeface="Calibri"/>
                <a:cs typeface="Calibri"/>
              </a:rPr>
              <a:t>c</a:t>
            </a:r>
            <a:r>
              <a:rPr sz="1800" spc="35" dirty="0">
                <a:latin typeface="Calibri"/>
                <a:cs typeface="Calibri"/>
              </a:rPr>
              <a:t>a</a:t>
            </a:r>
            <a:r>
              <a:rPr sz="1800" dirty="0">
                <a:latin typeface="Calibri"/>
                <a:cs typeface="Calibri"/>
              </a:rPr>
              <a:t>ted</a:t>
            </a:r>
            <a:r>
              <a:rPr sz="1800" spc="-150" dirty="0">
                <a:latin typeface="Calibri"/>
                <a:cs typeface="Calibri"/>
              </a:rPr>
              <a:t> </a:t>
            </a:r>
            <a:r>
              <a:rPr sz="1800" spc="25" dirty="0">
                <a:latin typeface="Calibri"/>
                <a:cs typeface="Calibri"/>
              </a:rPr>
              <a:t>b</a:t>
            </a:r>
            <a:r>
              <a:rPr sz="1800" dirty="0">
                <a:latin typeface="Calibri"/>
                <a:cs typeface="Calibri"/>
              </a:rPr>
              <a:t>y</a:t>
            </a:r>
            <a:r>
              <a:rPr sz="1800" spc="-95" dirty="0">
                <a:latin typeface="Calibri"/>
                <a:cs typeface="Calibri"/>
              </a:rPr>
              <a:t> </a:t>
            </a:r>
            <a:r>
              <a:rPr sz="1800" dirty="0">
                <a:latin typeface="Calibri"/>
                <a:cs typeface="Calibri"/>
              </a:rPr>
              <a:t>ec</a:t>
            </a:r>
            <a:r>
              <a:rPr sz="1800" spc="30" dirty="0">
                <a:latin typeface="Calibri"/>
                <a:cs typeface="Calibri"/>
              </a:rPr>
              <a:t>l</a:t>
            </a:r>
            <a:r>
              <a:rPr sz="1800" spc="35" dirty="0">
                <a:latin typeface="Calibri"/>
                <a:cs typeface="Calibri"/>
              </a:rPr>
              <a:t>a</a:t>
            </a:r>
            <a:r>
              <a:rPr sz="1800" spc="-15" dirty="0">
                <a:latin typeface="Calibri"/>
                <a:cs typeface="Calibri"/>
              </a:rPr>
              <a:t>m</a:t>
            </a:r>
            <a:r>
              <a:rPr sz="1800" spc="25" dirty="0">
                <a:latin typeface="Calibri"/>
                <a:cs typeface="Calibri"/>
              </a:rPr>
              <a:t>p</a:t>
            </a:r>
            <a:r>
              <a:rPr sz="1800" spc="35" dirty="0">
                <a:latin typeface="Calibri"/>
                <a:cs typeface="Calibri"/>
              </a:rPr>
              <a:t>i</a:t>
            </a:r>
            <a:r>
              <a:rPr sz="1800" spc="-30" dirty="0">
                <a:latin typeface="Calibri"/>
                <a:cs typeface="Calibri"/>
              </a:rPr>
              <a:t>s</a:t>
            </a:r>
            <a:r>
              <a:rPr sz="1800" dirty="0">
                <a:latin typeface="Calibri"/>
                <a:cs typeface="Calibri"/>
              </a:rPr>
              <a:t>a</a:t>
            </a:r>
            <a:endParaRPr sz="1800">
              <a:latin typeface="Calibri"/>
              <a:cs typeface="Calibri"/>
            </a:endParaRPr>
          </a:p>
          <a:p>
            <a:pPr marL="12700" marR="5080">
              <a:lnSpc>
                <a:spcPts val="2100"/>
              </a:lnSpc>
              <a:spcBef>
                <a:spcPts val="140"/>
              </a:spcBef>
              <a:buAutoNum type="arabicPlain" startAt="4"/>
              <a:tabLst>
                <a:tab pos="250825" algn="l"/>
              </a:tabLst>
            </a:pPr>
            <a:r>
              <a:rPr sz="1800" spc="15" dirty="0">
                <a:latin typeface="Calibri"/>
                <a:cs typeface="Calibri"/>
              </a:rPr>
              <a:t>Mg</a:t>
            </a:r>
            <a:r>
              <a:rPr sz="1800" spc="-55" dirty="0">
                <a:latin typeface="Calibri"/>
                <a:cs typeface="Calibri"/>
              </a:rPr>
              <a:t> </a:t>
            </a:r>
            <a:r>
              <a:rPr sz="1800" spc="15" dirty="0">
                <a:latin typeface="Calibri"/>
                <a:cs typeface="Calibri"/>
              </a:rPr>
              <a:t>Sulphate</a:t>
            </a:r>
            <a:r>
              <a:rPr sz="1800" spc="-180" dirty="0">
                <a:latin typeface="Calibri"/>
                <a:cs typeface="Calibri"/>
              </a:rPr>
              <a:t> </a:t>
            </a:r>
            <a:r>
              <a:rPr sz="1800" spc="-15" dirty="0">
                <a:latin typeface="Calibri"/>
                <a:cs typeface="Calibri"/>
              </a:rPr>
              <a:t>4-6</a:t>
            </a:r>
            <a:r>
              <a:rPr sz="1800" spc="105" dirty="0">
                <a:latin typeface="Calibri"/>
                <a:cs typeface="Calibri"/>
              </a:rPr>
              <a:t> </a:t>
            </a:r>
            <a:r>
              <a:rPr sz="1800" spc="15" dirty="0">
                <a:latin typeface="Calibri"/>
                <a:cs typeface="Calibri"/>
              </a:rPr>
              <a:t>Mg</a:t>
            </a:r>
            <a:r>
              <a:rPr sz="1800" spc="-50" dirty="0">
                <a:latin typeface="Calibri"/>
                <a:cs typeface="Calibri"/>
              </a:rPr>
              <a:t> </a:t>
            </a:r>
            <a:r>
              <a:rPr sz="1800" spc="10" dirty="0">
                <a:latin typeface="Calibri"/>
                <a:cs typeface="Calibri"/>
              </a:rPr>
              <a:t>within</a:t>
            </a:r>
            <a:r>
              <a:rPr sz="1800" spc="-70" dirty="0">
                <a:latin typeface="Calibri"/>
                <a:cs typeface="Calibri"/>
              </a:rPr>
              <a:t> </a:t>
            </a:r>
            <a:r>
              <a:rPr sz="1800" dirty="0">
                <a:latin typeface="Calibri"/>
                <a:cs typeface="Calibri"/>
              </a:rPr>
              <a:t>2</a:t>
            </a:r>
            <a:r>
              <a:rPr sz="1800" spc="30" dirty="0">
                <a:latin typeface="Calibri"/>
                <a:cs typeface="Calibri"/>
              </a:rPr>
              <a:t> </a:t>
            </a:r>
            <a:r>
              <a:rPr sz="1800" dirty="0">
                <a:latin typeface="Calibri"/>
                <a:cs typeface="Calibri"/>
              </a:rPr>
              <a:t>Hours</a:t>
            </a:r>
            <a:r>
              <a:rPr sz="1800" spc="-60" dirty="0">
                <a:latin typeface="Calibri"/>
                <a:cs typeface="Calibri"/>
              </a:rPr>
              <a:t> </a:t>
            </a:r>
            <a:r>
              <a:rPr sz="1800" dirty="0">
                <a:latin typeface="Calibri"/>
                <a:cs typeface="Calibri"/>
              </a:rPr>
              <a:t>IV</a:t>
            </a:r>
            <a:r>
              <a:rPr sz="1800" spc="-10" dirty="0">
                <a:latin typeface="Calibri"/>
                <a:cs typeface="Calibri"/>
              </a:rPr>
              <a:t> </a:t>
            </a:r>
            <a:r>
              <a:rPr sz="1800" spc="10" dirty="0">
                <a:latin typeface="Calibri"/>
                <a:cs typeface="Calibri"/>
              </a:rPr>
              <a:t>infusion</a:t>
            </a:r>
            <a:r>
              <a:rPr sz="1800" spc="300" dirty="0">
                <a:latin typeface="Calibri"/>
                <a:cs typeface="Calibri"/>
              </a:rPr>
              <a:t> </a:t>
            </a:r>
            <a:r>
              <a:rPr sz="1800" dirty="0">
                <a:latin typeface="Calibri"/>
                <a:cs typeface="Calibri"/>
              </a:rPr>
              <a:t>(</a:t>
            </a:r>
            <a:r>
              <a:rPr sz="1800" spc="25" dirty="0">
                <a:latin typeface="Calibri"/>
                <a:cs typeface="Calibri"/>
              </a:rPr>
              <a:t> loading</a:t>
            </a:r>
            <a:r>
              <a:rPr sz="1800" spc="-204" dirty="0">
                <a:latin typeface="Calibri"/>
                <a:cs typeface="Calibri"/>
              </a:rPr>
              <a:t> </a:t>
            </a:r>
            <a:r>
              <a:rPr sz="1800" dirty="0">
                <a:latin typeface="Calibri"/>
                <a:cs typeface="Calibri"/>
              </a:rPr>
              <a:t>dose</a:t>
            </a:r>
            <a:r>
              <a:rPr sz="1800" spc="-25" dirty="0">
                <a:latin typeface="Calibri"/>
                <a:cs typeface="Calibri"/>
              </a:rPr>
              <a:t> </a:t>
            </a:r>
            <a:r>
              <a:rPr sz="1800" dirty="0">
                <a:latin typeface="Calibri"/>
                <a:cs typeface="Calibri"/>
              </a:rPr>
              <a:t>)</a:t>
            </a:r>
            <a:r>
              <a:rPr sz="1800" spc="20" dirty="0">
                <a:latin typeface="Calibri"/>
                <a:cs typeface="Calibri"/>
              </a:rPr>
              <a:t> </a:t>
            </a:r>
            <a:r>
              <a:rPr sz="1800" spc="15" dirty="0">
                <a:latin typeface="Calibri"/>
                <a:cs typeface="Calibri"/>
              </a:rPr>
              <a:t>and</a:t>
            </a:r>
            <a:r>
              <a:rPr sz="1800" spc="-80" dirty="0">
                <a:latin typeface="Calibri"/>
                <a:cs typeface="Calibri"/>
              </a:rPr>
              <a:t> </a:t>
            </a:r>
            <a:r>
              <a:rPr sz="1800" spc="10" dirty="0">
                <a:latin typeface="Calibri"/>
                <a:cs typeface="Calibri"/>
              </a:rPr>
              <a:t>maintenance</a:t>
            </a:r>
            <a:r>
              <a:rPr sz="1800" spc="-175" dirty="0">
                <a:latin typeface="Calibri"/>
                <a:cs typeface="Calibri"/>
              </a:rPr>
              <a:t> </a:t>
            </a:r>
            <a:r>
              <a:rPr sz="1800" dirty="0">
                <a:latin typeface="Calibri"/>
                <a:cs typeface="Calibri"/>
              </a:rPr>
              <a:t>dose</a:t>
            </a:r>
            <a:r>
              <a:rPr sz="1800" spc="60" dirty="0">
                <a:latin typeface="Calibri"/>
                <a:cs typeface="Calibri"/>
              </a:rPr>
              <a:t> </a:t>
            </a:r>
            <a:r>
              <a:rPr sz="1800" spc="-15" dirty="0">
                <a:latin typeface="Calibri"/>
                <a:cs typeface="Calibri"/>
              </a:rPr>
              <a:t>1-2 </a:t>
            </a:r>
            <a:r>
              <a:rPr sz="1800" spc="-395" dirty="0">
                <a:latin typeface="Calibri"/>
                <a:cs typeface="Calibri"/>
              </a:rPr>
              <a:t> </a:t>
            </a:r>
            <a:r>
              <a:rPr sz="1800" spc="-5" dirty="0">
                <a:latin typeface="Calibri"/>
                <a:cs typeface="Calibri"/>
              </a:rPr>
              <a:t>gram</a:t>
            </a:r>
            <a:r>
              <a:rPr sz="1800" spc="-55" dirty="0">
                <a:latin typeface="Calibri"/>
                <a:cs typeface="Calibri"/>
              </a:rPr>
              <a:t> </a:t>
            </a:r>
            <a:r>
              <a:rPr sz="1800" spc="5" dirty="0">
                <a:latin typeface="Calibri"/>
                <a:cs typeface="Calibri"/>
              </a:rPr>
              <a:t>/Hour</a:t>
            </a:r>
            <a:endParaRPr sz="1800">
              <a:latin typeface="Calibri"/>
              <a:cs typeface="Calibri"/>
            </a:endParaRPr>
          </a:p>
          <a:p>
            <a:pPr marL="250825" indent="-238125">
              <a:lnSpc>
                <a:spcPts val="2120"/>
              </a:lnSpc>
              <a:buAutoNum type="arabicPlain" startAt="4"/>
              <a:tabLst>
                <a:tab pos="250825" algn="l"/>
              </a:tabLst>
            </a:pPr>
            <a:r>
              <a:rPr sz="1800" spc="-5" dirty="0">
                <a:latin typeface="Calibri"/>
                <a:cs typeface="Calibri"/>
              </a:rPr>
              <a:t>S</a:t>
            </a:r>
            <a:r>
              <a:rPr sz="1800" spc="-15" dirty="0">
                <a:latin typeface="Calibri"/>
                <a:cs typeface="Calibri"/>
              </a:rPr>
              <a:t>m</a:t>
            </a:r>
            <a:r>
              <a:rPr sz="1800" spc="35" dirty="0">
                <a:latin typeface="Calibri"/>
                <a:cs typeface="Calibri"/>
              </a:rPr>
              <a:t>al</a:t>
            </a:r>
            <a:r>
              <a:rPr sz="1800" dirty="0">
                <a:latin typeface="Calibri"/>
                <a:cs typeface="Calibri"/>
              </a:rPr>
              <a:t>l</a:t>
            </a:r>
            <a:r>
              <a:rPr sz="1800" spc="-75" dirty="0">
                <a:latin typeface="Calibri"/>
                <a:cs typeface="Calibri"/>
              </a:rPr>
              <a:t> </a:t>
            </a:r>
            <a:r>
              <a:rPr sz="1800" spc="-100" dirty="0">
                <a:latin typeface="Calibri"/>
                <a:cs typeface="Calibri"/>
              </a:rPr>
              <a:t>f</a:t>
            </a:r>
            <a:r>
              <a:rPr sz="1800" spc="20" dirty="0">
                <a:latin typeface="Calibri"/>
                <a:cs typeface="Calibri"/>
              </a:rPr>
              <a:t>o</a:t>
            </a:r>
            <a:r>
              <a:rPr sz="1800" dirty="0">
                <a:latin typeface="Calibri"/>
                <a:cs typeface="Calibri"/>
              </a:rPr>
              <a:t>r</a:t>
            </a:r>
            <a:r>
              <a:rPr sz="1800" spc="15" dirty="0">
                <a:latin typeface="Calibri"/>
                <a:cs typeface="Calibri"/>
              </a:rPr>
              <a:t> </a:t>
            </a:r>
            <a:r>
              <a:rPr sz="1800" dirty="0">
                <a:latin typeface="Calibri"/>
                <a:cs typeface="Calibri"/>
              </a:rPr>
              <a:t>t</a:t>
            </a:r>
            <a:r>
              <a:rPr sz="1800" spc="25" dirty="0">
                <a:latin typeface="Calibri"/>
                <a:cs typeface="Calibri"/>
              </a:rPr>
              <a:t>h</a:t>
            </a:r>
            <a:r>
              <a:rPr sz="1800" spc="35" dirty="0">
                <a:latin typeface="Calibri"/>
                <a:cs typeface="Calibri"/>
              </a:rPr>
              <a:t>a</a:t>
            </a:r>
            <a:r>
              <a:rPr sz="1800" dirty="0">
                <a:latin typeface="Calibri"/>
                <a:cs typeface="Calibri"/>
              </a:rPr>
              <a:t>t</a:t>
            </a:r>
            <a:r>
              <a:rPr sz="1800" spc="-35" dirty="0">
                <a:latin typeface="Calibri"/>
                <a:cs typeface="Calibri"/>
              </a:rPr>
              <a:t> </a:t>
            </a:r>
            <a:r>
              <a:rPr sz="1800" spc="-25" dirty="0">
                <a:latin typeface="Calibri"/>
                <a:cs typeface="Calibri"/>
              </a:rPr>
              <a:t>g</a:t>
            </a:r>
            <a:r>
              <a:rPr sz="1800" dirty="0">
                <a:latin typeface="Calibri"/>
                <a:cs typeface="Calibri"/>
              </a:rPr>
              <a:t>e</a:t>
            </a:r>
            <a:r>
              <a:rPr sz="1800" spc="-25" dirty="0">
                <a:latin typeface="Calibri"/>
                <a:cs typeface="Calibri"/>
              </a:rPr>
              <a:t>s</a:t>
            </a:r>
            <a:r>
              <a:rPr sz="1800" dirty="0">
                <a:latin typeface="Calibri"/>
                <a:cs typeface="Calibri"/>
              </a:rPr>
              <a:t>t</a:t>
            </a:r>
            <a:r>
              <a:rPr sz="1800" spc="35" dirty="0">
                <a:latin typeface="Calibri"/>
                <a:cs typeface="Calibri"/>
              </a:rPr>
              <a:t>a</a:t>
            </a:r>
            <a:r>
              <a:rPr sz="1800" dirty="0">
                <a:latin typeface="Calibri"/>
                <a:cs typeface="Calibri"/>
              </a:rPr>
              <a:t>t</a:t>
            </a:r>
            <a:r>
              <a:rPr sz="1800" spc="30" dirty="0">
                <a:latin typeface="Calibri"/>
                <a:cs typeface="Calibri"/>
              </a:rPr>
              <a:t>i</a:t>
            </a:r>
            <a:r>
              <a:rPr sz="1800" spc="20" dirty="0">
                <a:latin typeface="Calibri"/>
                <a:cs typeface="Calibri"/>
              </a:rPr>
              <a:t>o</a:t>
            </a:r>
            <a:r>
              <a:rPr sz="1800" spc="25" dirty="0">
                <a:latin typeface="Calibri"/>
                <a:cs typeface="Calibri"/>
              </a:rPr>
              <a:t>n</a:t>
            </a:r>
            <a:r>
              <a:rPr sz="1800" spc="35" dirty="0">
                <a:latin typeface="Calibri"/>
                <a:cs typeface="Calibri"/>
              </a:rPr>
              <a:t>a</a:t>
            </a:r>
            <a:r>
              <a:rPr sz="1800" dirty="0">
                <a:latin typeface="Calibri"/>
                <a:cs typeface="Calibri"/>
              </a:rPr>
              <a:t>l</a:t>
            </a:r>
            <a:r>
              <a:rPr sz="1800" spc="-150" dirty="0">
                <a:latin typeface="Calibri"/>
                <a:cs typeface="Calibri"/>
              </a:rPr>
              <a:t> </a:t>
            </a:r>
            <a:r>
              <a:rPr sz="1800" spc="35" dirty="0">
                <a:latin typeface="Calibri"/>
                <a:cs typeface="Calibri"/>
              </a:rPr>
              <a:t>a</a:t>
            </a:r>
            <a:r>
              <a:rPr sz="1800" spc="-25" dirty="0">
                <a:latin typeface="Calibri"/>
                <a:cs typeface="Calibri"/>
              </a:rPr>
              <a:t>g</a:t>
            </a:r>
            <a:r>
              <a:rPr sz="1800" dirty="0">
                <a:latin typeface="Calibri"/>
                <a:cs typeface="Calibri"/>
              </a:rPr>
              <a:t>e</a:t>
            </a:r>
            <a:endParaRPr sz="1800">
              <a:latin typeface="Calibri"/>
              <a:cs typeface="Calibri"/>
            </a:endParaRPr>
          </a:p>
          <a:p>
            <a:pPr marL="250825" indent="-238125">
              <a:lnSpc>
                <a:spcPct val="100000"/>
              </a:lnSpc>
              <a:spcBef>
                <a:spcPts val="15"/>
              </a:spcBef>
              <a:buAutoNum type="arabicPlain" startAt="4"/>
              <a:tabLst>
                <a:tab pos="250825" algn="l"/>
              </a:tabLst>
            </a:pPr>
            <a:r>
              <a:rPr sz="1800" dirty="0">
                <a:latin typeface="Calibri"/>
                <a:cs typeface="Calibri"/>
              </a:rPr>
              <a:t>By</a:t>
            </a:r>
            <a:r>
              <a:rPr sz="1800" spc="-30" dirty="0">
                <a:latin typeface="Calibri"/>
                <a:cs typeface="Calibri"/>
              </a:rPr>
              <a:t> </a:t>
            </a:r>
            <a:r>
              <a:rPr sz="1800" dirty="0">
                <a:latin typeface="Calibri"/>
                <a:cs typeface="Calibri"/>
              </a:rPr>
              <a:t>A</a:t>
            </a:r>
            <a:r>
              <a:rPr sz="1800" spc="-25" dirty="0">
                <a:latin typeface="Calibri"/>
                <a:cs typeface="Calibri"/>
              </a:rPr>
              <a:t> </a:t>
            </a:r>
            <a:r>
              <a:rPr sz="1800" spc="5" dirty="0">
                <a:latin typeface="Calibri"/>
                <a:cs typeface="Calibri"/>
              </a:rPr>
              <a:t>the</a:t>
            </a:r>
            <a:r>
              <a:rPr sz="1800" spc="50" dirty="0">
                <a:latin typeface="Calibri"/>
                <a:cs typeface="Calibri"/>
              </a:rPr>
              <a:t> </a:t>
            </a:r>
            <a:r>
              <a:rPr sz="1800" spc="-15" dirty="0">
                <a:latin typeface="Calibri"/>
                <a:cs typeface="Calibri"/>
              </a:rPr>
              <a:t>fetus</a:t>
            </a:r>
            <a:r>
              <a:rPr sz="1800" spc="10" dirty="0">
                <a:latin typeface="Calibri"/>
                <a:cs typeface="Calibri"/>
              </a:rPr>
              <a:t> </a:t>
            </a:r>
            <a:r>
              <a:rPr sz="1800" spc="5" dirty="0">
                <a:latin typeface="Calibri"/>
                <a:cs typeface="Calibri"/>
              </a:rPr>
              <a:t>was</a:t>
            </a:r>
            <a:r>
              <a:rPr sz="1800" spc="-55" dirty="0">
                <a:latin typeface="Calibri"/>
                <a:cs typeface="Calibri"/>
              </a:rPr>
              <a:t> </a:t>
            </a:r>
            <a:r>
              <a:rPr sz="1800" spc="5" dirty="0">
                <a:latin typeface="Calibri"/>
                <a:cs typeface="Calibri"/>
              </a:rPr>
              <a:t>small</a:t>
            </a:r>
            <a:r>
              <a:rPr sz="1800" spc="-75" dirty="0">
                <a:latin typeface="Calibri"/>
                <a:cs typeface="Calibri"/>
              </a:rPr>
              <a:t> </a:t>
            </a:r>
            <a:r>
              <a:rPr sz="1800" spc="-30" dirty="0">
                <a:latin typeface="Calibri"/>
                <a:cs typeface="Calibri"/>
              </a:rPr>
              <a:t>for</a:t>
            </a:r>
            <a:r>
              <a:rPr sz="1800" spc="95" dirty="0">
                <a:latin typeface="Calibri"/>
                <a:cs typeface="Calibri"/>
              </a:rPr>
              <a:t> </a:t>
            </a:r>
            <a:r>
              <a:rPr sz="1800" spc="5" dirty="0">
                <a:latin typeface="Calibri"/>
                <a:cs typeface="Calibri"/>
              </a:rPr>
              <a:t>gestational</a:t>
            </a:r>
            <a:r>
              <a:rPr sz="1800" spc="-150" dirty="0">
                <a:latin typeface="Calibri"/>
                <a:cs typeface="Calibri"/>
              </a:rPr>
              <a:t> </a:t>
            </a:r>
            <a:r>
              <a:rPr sz="1800" dirty="0">
                <a:latin typeface="Calibri"/>
                <a:cs typeface="Calibri"/>
              </a:rPr>
              <a:t>age</a:t>
            </a:r>
            <a:r>
              <a:rPr sz="1800" spc="-105" dirty="0">
                <a:latin typeface="Calibri"/>
                <a:cs typeface="Calibri"/>
              </a:rPr>
              <a:t> </a:t>
            </a:r>
            <a:r>
              <a:rPr sz="1800" dirty="0">
                <a:latin typeface="Calibri"/>
                <a:cs typeface="Calibri"/>
              </a:rPr>
              <a:t>,</a:t>
            </a:r>
            <a:r>
              <a:rPr sz="1800" spc="45" dirty="0">
                <a:latin typeface="Calibri"/>
                <a:cs typeface="Calibri"/>
              </a:rPr>
              <a:t> </a:t>
            </a:r>
            <a:r>
              <a:rPr sz="1800" spc="10" dirty="0">
                <a:latin typeface="Calibri"/>
                <a:cs typeface="Calibri"/>
              </a:rPr>
              <a:t>by</a:t>
            </a:r>
            <a:r>
              <a:rPr sz="1800" spc="355" dirty="0">
                <a:latin typeface="Calibri"/>
                <a:cs typeface="Calibri"/>
              </a:rPr>
              <a:t> </a:t>
            </a:r>
            <a:r>
              <a:rPr sz="1800" dirty="0">
                <a:latin typeface="Calibri"/>
                <a:cs typeface="Calibri"/>
              </a:rPr>
              <a:t>B</a:t>
            </a:r>
            <a:endParaRPr sz="1800">
              <a:latin typeface="Calibri"/>
              <a:cs typeface="Calibri"/>
            </a:endParaRPr>
          </a:p>
          <a:p>
            <a:pPr marL="12700">
              <a:lnSpc>
                <a:spcPct val="100000"/>
              </a:lnSpc>
              <a:spcBef>
                <a:spcPts val="20"/>
              </a:spcBef>
            </a:pPr>
            <a:r>
              <a:rPr sz="1800" spc="-10" dirty="0">
                <a:latin typeface="Calibri"/>
                <a:cs typeface="Calibri"/>
              </a:rPr>
              <a:t>B</a:t>
            </a:r>
            <a:r>
              <a:rPr sz="1800" dirty="0">
                <a:latin typeface="Calibri"/>
                <a:cs typeface="Calibri"/>
              </a:rPr>
              <a:t>y</a:t>
            </a:r>
            <a:r>
              <a:rPr sz="1800" spc="-25" dirty="0">
                <a:latin typeface="Calibri"/>
                <a:cs typeface="Calibri"/>
              </a:rPr>
              <a:t> </a:t>
            </a:r>
            <a:r>
              <a:rPr sz="1800" dirty="0">
                <a:latin typeface="Calibri"/>
                <a:cs typeface="Calibri"/>
              </a:rPr>
              <a:t>c</a:t>
            </a:r>
            <a:r>
              <a:rPr sz="1800" spc="25" dirty="0">
                <a:latin typeface="Calibri"/>
                <a:cs typeface="Calibri"/>
              </a:rPr>
              <a:t> </a:t>
            </a:r>
            <a:r>
              <a:rPr sz="1800" dirty="0">
                <a:latin typeface="Calibri"/>
                <a:cs typeface="Calibri"/>
              </a:rPr>
              <a:t>,</a:t>
            </a:r>
            <a:r>
              <a:rPr sz="1800" spc="-35" dirty="0">
                <a:latin typeface="Calibri"/>
                <a:cs typeface="Calibri"/>
              </a:rPr>
              <a:t> </a:t>
            </a:r>
            <a:r>
              <a:rPr sz="1800" spc="35" dirty="0">
                <a:latin typeface="Calibri"/>
                <a:cs typeface="Calibri"/>
              </a:rPr>
              <a:t>i</a:t>
            </a:r>
            <a:r>
              <a:rPr sz="1800" dirty="0">
                <a:latin typeface="Calibri"/>
                <a:cs typeface="Calibri"/>
              </a:rPr>
              <a:t>t</a:t>
            </a:r>
            <a:r>
              <a:rPr sz="1800" spc="-40" dirty="0">
                <a:latin typeface="Calibri"/>
                <a:cs typeface="Calibri"/>
              </a:rPr>
              <a:t> </a:t>
            </a:r>
            <a:r>
              <a:rPr sz="1800" spc="-15" dirty="0">
                <a:latin typeface="Calibri"/>
                <a:cs typeface="Calibri"/>
              </a:rPr>
              <a:t>w</a:t>
            </a:r>
            <a:r>
              <a:rPr sz="1800" spc="30" dirty="0">
                <a:latin typeface="Calibri"/>
                <a:cs typeface="Calibri"/>
              </a:rPr>
              <a:t>a</a:t>
            </a:r>
            <a:r>
              <a:rPr sz="1800" dirty="0">
                <a:latin typeface="Calibri"/>
                <a:cs typeface="Calibri"/>
              </a:rPr>
              <a:t>s</a:t>
            </a:r>
            <a:r>
              <a:rPr sz="1800" spc="-65" dirty="0">
                <a:latin typeface="Calibri"/>
                <a:cs typeface="Calibri"/>
              </a:rPr>
              <a:t> </a:t>
            </a:r>
            <a:r>
              <a:rPr sz="1800" spc="30" dirty="0">
                <a:latin typeface="Calibri"/>
                <a:cs typeface="Calibri"/>
              </a:rPr>
              <a:t>a</a:t>
            </a:r>
            <a:r>
              <a:rPr sz="1800" spc="25" dirty="0">
                <a:latin typeface="Calibri"/>
                <a:cs typeface="Calibri"/>
              </a:rPr>
              <a:t>b</a:t>
            </a:r>
            <a:r>
              <a:rPr sz="1800" spc="20" dirty="0">
                <a:latin typeface="Calibri"/>
                <a:cs typeface="Calibri"/>
              </a:rPr>
              <a:t>o</a:t>
            </a:r>
            <a:r>
              <a:rPr sz="1800" spc="5" dirty="0">
                <a:latin typeface="Calibri"/>
                <a:cs typeface="Calibri"/>
              </a:rPr>
              <a:t>v</a:t>
            </a:r>
            <a:r>
              <a:rPr sz="1800" dirty="0">
                <a:latin typeface="Calibri"/>
                <a:cs typeface="Calibri"/>
              </a:rPr>
              <a:t>e</a:t>
            </a:r>
            <a:r>
              <a:rPr sz="1800" spc="-105" dirty="0">
                <a:latin typeface="Calibri"/>
                <a:cs typeface="Calibri"/>
              </a:rPr>
              <a:t> </a:t>
            </a:r>
            <a:r>
              <a:rPr sz="1800" dirty="0">
                <a:latin typeface="Calibri"/>
                <a:cs typeface="Calibri"/>
              </a:rPr>
              <a:t>t</a:t>
            </a:r>
            <a:r>
              <a:rPr sz="1800" spc="20" dirty="0">
                <a:latin typeface="Calibri"/>
                <a:cs typeface="Calibri"/>
              </a:rPr>
              <a:t>h</a:t>
            </a:r>
            <a:r>
              <a:rPr sz="1800" dirty="0">
                <a:latin typeface="Calibri"/>
                <a:cs typeface="Calibri"/>
              </a:rPr>
              <a:t>e</a:t>
            </a:r>
            <a:r>
              <a:rPr sz="1800" spc="-30" dirty="0">
                <a:latin typeface="Calibri"/>
                <a:cs typeface="Calibri"/>
              </a:rPr>
              <a:t> </a:t>
            </a:r>
            <a:r>
              <a:rPr sz="1800" spc="25" dirty="0">
                <a:latin typeface="Calibri"/>
                <a:cs typeface="Calibri"/>
              </a:rPr>
              <a:t>u</a:t>
            </a:r>
            <a:r>
              <a:rPr sz="1800" spc="-15" dirty="0">
                <a:latin typeface="Calibri"/>
                <a:cs typeface="Calibri"/>
              </a:rPr>
              <a:t>m</a:t>
            </a:r>
            <a:r>
              <a:rPr sz="1800" spc="25" dirty="0">
                <a:latin typeface="Calibri"/>
                <a:cs typeface="Calibri"/>
              </a:rPr>
              <a:t>b</a:t>
            </a:r>
            <a:r>
              <a:rPr sz="1800" spc="35" dirty="0">
                <a:latin typeface="Calibri"/>
                <a:cs typeface="Calibri"/>
              </a:rPr>
              <a:t>li</a:t>
            </a:r>
            <a:r>
              <a:rPr sz="1800" spc="-15" dirty="0">
                <a:latin typeface="Calibri"/>
                <a:cs typeface="Calibri"/>
              </a:rPr>
              <a:t>c</a:t>
            </a:r>
            <a:r>
              <a:rPr sz="1800" spc="25" dirty="0">
                <a:latin typeface="Calibri"/>
                <a:cs typeface="Calibri"/>
              </a:rPr>
              <a:t>u</a:t>
            </a:r>
            <a:r>
              <a:rPr sz="1800" dirty="0">
                <a:latin typeface="Calibri"/>
                <a:cs typeface="Calibri"/>
              </a:rPr>
              <a:t>s</a:t>
            </a:r>
            <a:r>
              <a:rPr sz="1800" spc="-65" dirty="0">
                <a:latin typeface="Calibri"/>
                <a:cs typeface="Calibri"/>
              </a:rPr>
              <a:t> </a:t>
            </a:r>
            <a:r>
              <a:rPr sz="1800" spc="35" dirty="0">
                <a:latin typeface="Calibri"/>
                <a:cs typeface="Calibri"/>
              </a:rPr>
              <a:t>l</a:t>
            </a:r>
            <a:r>
              <a:rPr sz="1800" dirty="0">
                <a:latin typeface="Calibri"/>
                <a:cs typeface="Calibri"/>
              </a:rPr>
              <a:t>e</a:t>
            </a:r>
            <a:r>
              <a:rPr sz="1800" spc="10" dirty="0">
                <a:latin typeface="Calibri"/>
                <a:cs typeface="Calibri"/>
              </a:rPr>
              <a:t>v</a:t>
            </a:r>
            <a:r>
              <a:rPr sz="1800" dirty="0">
                <a:latin typeface="Calibri"/>
                <a:cs typeface="Calibri"/>
              </a:rPr>
              <a:t>el</a:t>
            </a:r>
            <a:r>
              <a:rPr sz="1800" spc="-75" dirty="0">
                <a:latin typeface="Calibri"/>
                <a:cs typeface="Calibri"/>
              </a:rPr>
              <a:t> </a:t>
            </a:r>
            <a:r>
              <a:rPr sz="1800" dirty="0">
                <a:latin typeface="Calibri"/>
                <a:cs typeface="Calibri"/>
              </a:rPr>
              <a:t>,</a:t>
            </a:r>
            <a:r>
              <a:rPr sz="1800" spc="-35" dirty="0">
                <a:latin typeface="Calibri"/>
                <a:cs typeface="Calibri"/>
              </a:rPr>
              <a:t> s</a:t>
            </a:r>
            <a:r>
              <a:rPr sz="1800" dirty="0">
                <a:latin typeface="Calibri"/>
                <a:cs typeface="Calibri"/>
              </a:rPr>
              <a:t>o</a:t>
            </a:r>
            <a:r>
              <a:rPr sz="1800" spc="60" dirty="0">
                <a:latin typeface="Calibri"/>
                <a:cs typeface="Calibri"/>
              </a:rPr>
              <a:t> </a:t>
            </a:r>
            <a:r>
              <a:rPr sz="1800" spc="25" dirty="0">
                <a:latin typeface="Calibri"/>
                <a:cs typeface="Calibri"/>
              </a:rPr>
              <a:t>b</a:t>
            </a:r>
            <a:r>
              <a:rPr sz="1800" spc="-30" dirty="0">
                <a:latin typeface="Calibri"/>
                <a:cs typeface="Calibri"/>
              </a:rPr>
              <a:t>r</a:t>
            </a:r>
            <a:r>
              <a:rPr sz="1800" dirty="0">
                <a:latin typeface="Calibri"/>
                <a:cs typeface="Calibri"/>
              </a:rPr>
              <a:t>ee</a:t>
            </a:r>
            <a:r>
              <a:rPr sz="1800" spc="-10" dirty="0">
                <a:latin typeface="Calibri"/>
                <a:cs typeface="Calibri"/>
              </a:rPr>
              <a:t>c</a:t>
            </a:r>
            <a:r>
              <a:rPr sz="1800" dirty="0">
                <a:latin typeface="Calibri"/>
                <a:cs typeface="Calibri"/>
              </a:rPr>
              <a:t>h</a:t>
            </a:r>
            <a:r>
              <a:rPr sz="1800" spc="-10" dirty="0">
                <a:latin typeface="Calibri"/>
                <a:cs typeface="Calibri"/>
              </a:rPr>
              <a:t> </a:t>
            </a:r>
            <a:r>
              <a:rPr sz="1800" spc="25" dirty="0">
                <a:latin typeface="Calibri"/>
                <a:cs typeface="Calibri"/>
              </a:rPr>
              <a:t>p</a:t>
            </a:r>
            <a:r>
              <a:rPr sz="1800" spc="-30" dirty="0">
                <a:latin typeface="Calibri"/>
                <a:cs typeface="Calibri"/>
              </a:rPr>
              <a:t>r</a:t>
            </a:r>
            <a:r>
              <a:rPr sz="1800" dirty="0">
                <a:latin typeface="Calibri"/>
                <a:cs typeface="Calibri"/>
              </a:rPr>
              <a:t>e</a:t>
            </a:r>
            <a:r>
              <a:rPr sz="1800" spc="-30" dirty="0">
                <a:latin typeface="Calibri"/>
                <a:cs typeface="Calibri"/>
              </a:rPr>
              <a:t>s</a:t>
            </a:r>
            <a:r>
              <a:rPr sz="1800" dirty="0">
                <a:latin typeface="Calibri"/>
                <a:cs typeface="Calibri"/>
              </a:rPr>
              <a:t>e</a:t>
            </a:r>
            <a:r>
              <a:rPr sz="1800" spc="25" dirty="0">
                <a:latin typeface="Calibri"/>
                <a:cs typeface="Calibri"/>
              </a:rPr>
              <a:t>n</a:t>
            </a:r>
            <a:r>
              <a:rPr sz="1800" dirty="0">
                <a:latin typeface="Calibri"/>
                <a:cs typeface="Calibri"/>
              </a:rPr>
              <a:t>t</a:t>
            </a:r>
            <a:r>
              <a:rPr sz="1800" spc="30" dirty="0">
                <a:latin typeface="Calibri"/>
                <a:cs typeface="Calibri"/>
              </a:rPr>
              <a:t>a</a:t>
            </a:r>
            <a:r>
              <a:rPr sz="1800" dirty="0">
                <a:latin typeface="Calibri"/>
                <a:cs typeface="Calibri"/>
              </a:rPr>
              <a:t>t</a:t>
            </a:r>
            <a:r>
              <a:rPr sz="1800" spc="30" dirty="0">
                <a:latin typeface="Calibri"/>
                <a:cs typeface="Calibri"/>
              </a:rPr>
              <a:t>i</a:t>
            </a:r>
            <a:r>
              <a:rPr sz="1800" spc="20" dirty="0">
                <a:latin typeface="Calibri"/>
                <a:cs typeface="Calibri"/>
              </a:rPr>
              <a:t>o</a:t>
            </a:r>
            <a:r>
              <a:rPr sz="1800" dirty="0">
                <a:latin typeface="Calibri"/>
                <a:cs typeface="Calibri"/>
              </a:rPr>
              <a:t>n</a:t>
            </a:r>
            <a:endParaRPr sz="1800">
              <a:latin typeface="Calibri"/>
              <a:cs typeface="Calibri"/>
            </a:endParaRPr>
          </a:p>
        </p:txBody>
      </p:sp>
      <p:pic>
        <p:nvPicPr>
          <p:cNvPr id="17" name="object 17"/>
          <p:cNvPicPr/>
          <p:nvPr/>
        </p:nvPicPr>
        <p:blipFill>
          <a:blip r:embed="rId5" cstate="print"/>
          <a:stretch>
            <a:fillRect/>
          </a:stretch>
        </p:blipFill>
        <p:spPr>
          <a:xfrm>
            <a:off x="1661992" y="1085214"/>
            <a:ext cx="2134425" cy="694944"/>
          </a:xfrm>
          <a:prstGeom prst="rect">
            <a:avLst/>
          </a:prstGeom>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4012" y="184213"/>
            <a:ext cx="3166111" cy="693780"/>
          </a:xfrm>
          <a:prstGeom prst="rect">
            <a:avLst/>
          </a:prstGeom>
        </p:spPr>
        <p:txBody>
          <a:bodyPr vert="horz" wrap="square" lIns="0" tIns="16510" rIns="0" bIns="0" rtlCol="0">
            <a:spAutoFit/>
          </a:bodyPr>
          <a:lstStyle/>
          <a:p>
            <a:pPr marL="12700">
              <a:lnSpc>
                <a:spcPct val="100000"/>
              </a:lnSpc>
              <a:spcBef>
                <a:spcPts val="130"/>
              </a:spcBef>
            </a:pPr>
            <a:r>
              <a:rPr sz="4400" b="0" spc="20" dirty="0">
                <a:solidFill>
                  <a:srgbClr val="FF0000"/>
                </a:solidFill>
                <a:latin typeface="Calibri Light"/>
                <a:cs typeface="Calibri Light"/>
              </a:rPr>
              <a:t>S</a:t>
            </a:r>
            <a:r>
              <a:rPr sz="4400" b="0" spc="-25" dirty="0">
                <a:solidFill>
                  <a:srgbClr val="FF0000"/>
                </a:solidFill>
                <a:latin typeface="Calibri Light"/>
                <a:cs typeface="Calibri Light"/>
              </a:rPr>
              <a:t>t</a:t>
            </a:r>
            <a:r>
              <a:rPr sz="4400" b="0" spc="-50" dirty="0">
                <a:solidFill>
                  <a:srgbClr val="FF0000"/>
                </a:solidFill>
                <a:latin typeface="Calibri Light"/>
                <a:cs typeface="Calibri Light"/>
              </a:rPr>
              <a:t>a</a:t>
            </a:r>
            <a:r>
              <a:rPr sz="4400" b="0" spc="-25" dirty="0">
                <a:solidFill>
                  <a:srgbClr val="FF0000"/>
                </a:solidFill>
                <a:latin typeface="Calibri Light"/>
                <a:cs typeface="Calibri Light"/>
              </a:rPr>
              <a:t>t</a:t>
            </a:r>
            <a:r>
              <a:rPr sz="4400" b="0" spc="5" dirty="0">
                <a:solidFill>
                  <a:srgbClr val="FF0000"/>
                </a:solidFill>
                <a:latin typeface="Calibri Light"/>
                <a:cs typeface="Calibri Light"/>
              </a:rPr>
              <a:t>i</a:t>
            </a:r>
            <a:r>
              <a:rPr sz="4400" b="0" spc="-50" dirty="0">
                <a:solidFill>
                  <a:srgbClr val="FF0000"/>
                </a:solidFill>
                <a:latin typeface="Calibri Light"/>
                <a:cs typeface="Calibri Light"/>
              </a:rPr>
              <a:t>o</a:t>
            </a:r>
            <a:r>
              <a:rPr sz="4400" b="0" spc="15" dirty="0">
                <a:solidFill>
                  <a:srgbClr val="FF0000"/>
                </a:solidFill>
                <a:latin typeface="Calibri Light"/>
                <a:cs typeface="Calibri Light"/>
              </a:rPr>
              <a:t>n</a:t>
            </a:r>
            <a:r>
              <a:rPr sz="4400" b="0" spc="-300" dirty="0">
                <a:solidFill>
                  <a:srgbClr val="FF0000"/>
                </a:solidFill>
                <a:latin typeface="Calibri Light"/>
                <a:cs typeface="Calibri Light"/>
              </a:rPr>
              <a:t> </a:t>
            </a:r>
            <a:r>
              <a:rPr sz="4400" b="0" spc="20" dirty="0">
                <a:solidFill>
                  <a:srgbClr val="FF0000"/>
                </a:solidFill>
                <a:latin typeface="Calibri Light"/>
                <a:cs typeface="Calibri Light"/>
              </a:rPr>
              <a:t>S</a:t>
            </a:r>
            <a:r>
              <a:rPr sz="4400" b="0" spc="15" dirty="0">
                <a:solidFill>
                  <a:srgbClr val="FF0000"/>
                </a:solidFill>
                <a:latin typeface="Calibri Light"/>
                <a:cs typeface="Calibri Light"/>
              </a:rPr>
              <a:t>E</a:t>
            </a:r>
            <a:r>
              <a:rPr sz="4400" b="0" spc="40" dirty="0">
                <a:solidFill>
                  <a:srgbClr val="FF0000"/>
                </a:solidFill>
                <a:latin typeface="Calibri Light"/>
                <a:cs typeface="Calibri Light"/>
              </a:rPr>
              <a:t>V</a:t>
            </a:r>
            <a:r>
              <a:rPr sz="4400" b="0" spc="-55" dirty="0">
                <a:solidFill>
                  <a:srgbClr val="FF0000"/>
                </a:solidFill>
                <a:latin typeface="Calibri Light"/>
                <a:cs typeface="Calibri Light"/>
              </a:rPr>
              <a:t>E</a:t>
            </a:r>
            <a:r>
              <a:rPr sz="4400" b="0" spc="20" dirty="0">
                <a:solidFill>
                  <a:srgbClr val="FF0000"/>
                </a:solidFill>
                <a:latin typeface="Calibri Light"/>
                <a:cs typeface="Calibri Light"/>
              </a:rPr>
              <a:t>N</a:t>
            </a:r>
            <a:endParaRPr sz="4400">
              <a:latin typeface="Calibri Light"/>
              <a:cs typeface="Calibri Light"/>
            </a:endParaRPr>
          </a:p>
        </p:txBody>
      </p:sp>
      <p:sp>
        <p:nvSpPr>
          <p:cNvPr id="3" name="object 3"/>
          <p:cNvSpPr/>
          <p:nvPr/>
        </p:nvSpPr>
        <p:spPr>
          <a:xfrm>
            <a:off x="1622425" y="2991483"/>
            <a:ext cx="4286251" cy="0"/>
          </a:xfrm>
          <a:custGeom>
            <a:avLst/>
            <a:gdLst/>
            <a:ahLst/>
            <a:cxnLst/>
            <a:rect l="l" t="t" r="r" b="b"/>
            <a:pathLst>
              <a:path w="4286250">
                <a:moveTo>
                  <a:pt x="0" y="0"/>
                </a:moveTo>
                <a:lnTo>
                  <a:pt x="4286250" y="0"/>
                </a:lnTo>
              </a:path>
            </a:pathLst>
          </a:custGeom>
          <a:ln w="18519">
            <a:solidFill>
              <a:srgbClr val="000000"/>
            </a:solidFill>
            <a:prstDash val="dash"/>
          </a:ln>
        </p:spPr>
        <p:txBody>
          <a:bodyPr wrap="square" lIns="0" tIns="0" rIns="0" bIns="0" rtlCol="0"/>
          <a:lstStyle/>
          <a:p>
            <a:endParaRPr/>
          </a:p>
        </p:txBody>
      </p:sp>
      <p:sp>
        <p:nvSpPr>
          <p:cNvPr id="4" name="object 4"/>
          <p:cNvSpPr txBox="1"/>
          <p:nvPr/>
        </p:nvSpPr>
        <p:spPr>
          <a:xfrm>
            <a:off x="1570991" y="843982"/>
            <a:ext cx="5748020" cy="4709303"/>
          </a:xfrm>
          <a:prstGeom prst="rect">
            <a:avLst/>
          </a:prstGeom>
        </p:spPr>
        <p:txBody>
          <a:bodyPr vert="horz" wrap="square" lIns="0" tIns="105410" rIns="0" bIns="0" rtlCol="0">
            <a:spAutoFit/>
          </a:bodyPr>
          <a:lstStyle/>
          <a:p>
            <a:pPr marL="50800" marR="5080">
              <a:lnSpc>
                <a:spcPct val="72800"/>
              </a:lnSpc>
              <a:spcBef>
                <a:spcPts val="830"/>
              </a:spcBef>
              <a:tabLst>
                <a:tab pos="5666105" algn="l"/>
              </a:tabLst>
            </a:pPr>
            <a:r>
              <a:rPr sz="2150" spc="10" dirty="0">
                <a:latin typeface="Calibri"/>
                <a:cs typeface="Calibri"/>
              </a:rPr>
              <a:t>-</a:t>
            </a:r>
            <a:r>
              <a:rPr sz="2150" spc="30" dirty="0">
                <a:latin typeface="Calibri"/>
                <a:cs typeface="Calibri"/>
              </a:rPr>
              <a:t>3</a:t>
            </a:r>
            <a:r>
              <a:rPr sz="2150" spc="10" dirty="0">
                <a:latin typeface="Calibri"/>
                <a:cs typeface="Calibri"/>
              </a:rPr>
              <a:t>8</a:t>
            </a:r>
            <a:r>
              <a:rPr sz="2150" spc="-15" dirty="0">
                <a:latin typeface="Calibri"/>
                <a:cs typeface="Calibri"/>
              </a:rPr>
              <a:t> </a:t>
            </a:r>
            <a:r>
              <a:rPr sz="2150" spc="-5" dirty="0">
                <a:latin typeface="Calibri"/>
                <a:cs typeface="Calibri"/>
              </a:rPr>
              <a:t>y</a:t>
            </a:r>
            <a:r>
              <a:rPr sz="2150" spc="-25" dirty="0">
                <a:latin typeface="Calibri"/>
                <a:cs typeface="Calibri"/>
              </a:rPr>
              <a:t>e</a:t>
            </a:r>
            <a:r>
              <a:rPr sz="2150" spc="10" dirty="0">
                <a:latin typeface="Calibri"/>
                <a:cs typeface="Calibri"/>
              </a:rPr>
              <a:t>a</a:t>
            </a:r>
            <a:r>
              <a:rPr sz="2150" spc="-10" dirty="0">
                <a:latin typeface="Calibri"/>
                <a:cs typeface="Calibri"/>
              </a:rPr>
              <a:t>r</a:t>
            </a:r>
            <a:r>
              <a:rPr sz="2150" spc="10" dirty="0">
                <a:latin typeface="Calibri"/>
                <a:cs typeface="Calibri"/>
              </a:rPr>
              <a:t>s</a:t>
            </a:r>
            <a:r>
              <a:rPr sz="2150" spc="85" dirty="0">
                <a:latin typeface="Calibri"/>
                <a:cs typeface="Calibri"/>
              </a:rPr>
              <a:t> </a:t>
            </a:r>
            <a:r>
              <a:rPr sz="2150" spc="-60" dirty="0">
                <a:latin typeface="Calibri"/>
                <a:cs typeface="Calibri"/>
              </a:rPr>
              <a:t>f</a:t>
            </a:r>
            <a:r>
              <a:rPr sz="2150" spc="-25" dirty="0">
                <a:latin typeface="Calibri"/>
                <a:cs typeface="Calibri"/>
              </a:rPr>
              <a:t>e</a:t>
            </a:r>
            <a:r>
              <a:rPr sz="2150" spc="5" dirty="0">
                <a:latin typeface="Calibri"/>
                <a:cs typeface="Calibri"/>
              </a:rPr>
              <a:t>m</a:t>
            </a:r>
            <a:r>
              <a:rPr sz="2150" spc="10" dirty="0">
                <a:latin typeface="Calibri"/>
                <a:cs typeface="Calibri"/>
              </a:rPr>
              <a:t>a</a:t>
            </a:r>
            <a:r>
              <a:rPr sz="2150" spc="25" dirty="0">
                <a:latin typeface="Calibri"/>
                <a:cs typeface="Calibri"/>
              </a:rPr>
              <a:t>l</a:t>
            </a:r>
            <a:r>
              <a:rPr sz="2150" spc="10" dirty="0">
                <a:latin typeface="Calibri"/>
                <a:cs typeface="Calibri"/>
              </a:rPr>
              <a:t>e</a:t>
            </a:r>
            <a:r>
              <a:rPr sz="2150" spc="75" dirty="0">
                <a:latin typeface="Calibri"/>
                <a:cs typeface="Calibri"/>
              </a:rPr>
              <a:t> </a:t>
            </a:r>
            <a:r>
              <a:rPr sz="2150" spc="30" dirty="0">
                <a:latin typeface="Calibri"/>
                <a:cs typeface="Calibri"/>
              </a:rPr>
              <a:t>w</a:t>
            </a:r>
            <a:r>
              <a:rPr sz="2150" spc="25" dirty="0">
                <a:latin typeface="Calibri"/>
                <a:cs typeface="Calibri"/>
              </a:rPr>
              <a:t>i</a:t>
            </a:r>
            <a:r>
              <a:rPr sz="2150" spc="20" dirty="0">
                <a:latin typeface="Calibri"/>
                <a:cs typeface="Calibri"/>
              </a:rPr>
              <a:t>t</a:t>
            </a:r>
            <a:r>
              <a:rPr sz="2150" spc="10" dirty="0">
                <a:latin typeface="Calibri"/>
                <a:cs typeface="Calibri"/>
              </a:rPr>
              <a:t>h</a:t>
            </a:r>
            <a:r>
              <a:rPr sz="2150" spc="15" dirty="0">
                <a:latin typeface="Calibri"/>
                <a:cs typeface="Calibri"/>
              </a:rPr>
              <a:t> </a:t>
            </a:r>
            <a:r>
              <a:rPr sz="2150" spc="25" dirty="0">
                <a:latin typeface="Calibri"/>
                <a:cs typeface="Calibri"/>
              </a:rPr>
              <a:t>twi</a:t>
            </a:r>
            <a:r>
              <a:rPr sz="2150" spc="-10" dirty="0">
                <a:latin typeface="Calibri"/>
                <a:cs typeface="Calibri"/>
              </a:rPr>
              <a:t>n</a:t>
            </a:r>
            <a:r>
              <a:rPr sz="2150" spc="10" dirty="0">
                <a:latin typeface="Calibri"/>
                <a:cs typeface="Calibri"/>
              </a:rPr>
              <a:t>s </a:t>
            </a:r>
            <a:r>
              <a:rPr sz="2150" spc="-10" dirty="0">
                <a:latin typeface="Calibri"/>
                <a:cs typeface="Calibri"/>
              </a:rPr>
              <a:t>pr</a:t>
            </a:r>
            <a:r>
              <a:rPr sz="2150" spc="-25" dirty="0">
                <a:latin typeface="Calibri"/>
                <a:cs typeface="Calibri"/>
              </a:rPr>
              <a:t>e</a:t>
            </a:r>
            <a:r>
              <a:rPr sz="2150" spc="30" dirty="0">
                <a:latin typeface="Calibri"/>
                <a:cs typeface="Calibri"/>
              </a:rPr>
              <a:t>g</a:t>
            </a:r>
            <a:r>
              <a:rPr sz="2150" spc="-10" dirty="0">
                <a:latin typeface="Calibri"/>
                <a:cs typeface="Calibri"/>
              </a:rPr>
              <a:t>n</a:t>
            </a:r>
            <a:r>
              <a:rPr sz="2150" spc="10" dirty="0">
                <a:latin typeface="Calibri"/>
                <a:cs typeface="Calibri"/>
              </a:rPr>
              <a:t>a</a:t>
            </a:r>
            <a:r>
              <a:rPr sz="2150" spc="-10" dirty="0">
                <a:latin typeface="Calibri"/>
                <a:cs typeface="Calibri"/>
              </a:rPr>
              <a:t>n</a:t>
            </a:r>
            <a:r>
              <a:rPr sz="2150" spc="-15" dirty="0">
                <a:latin typeface="Calibri"/>
                <a:cs typeface="Calibri"/>
              </a:rPr>
              <a:t>c</a:t>
            </a:r>
            <a:r>
              <a:rPr sz="2150" spc="10" dirty="0">
                <a:latin typeface="Calibri"/>
                <a:cs typeface="Calibri"/>
              </a:rPr>
              <a:t>y</a:t>
            </a:r>
            <a:r>
              <a:rPr sz="2150" spc="160" dirty="0">
                <a:latin typeface="Calibri"/>
                <a:cs typeface="Calibri"/>
              </a:rPr>
              <a:t> </a:t>
            </a:r>
            <a:r>
              <a:rPr sz="2150" spc="30" dirty="0">
                <a:latin typeface="Calibri"/>
                <a:cs typeface="Calibri"/>
              </a:rPr>
              <a:t>3</a:t>
            </a:r>
            <a:r>
              <a:rPr sz="2150" spc="10" dirty="0">
                <a:latin typeface="Calibri"/>
                <a:cs typeface="Calibri"/>
              </a:rPr>
              <a:t>2</a:t>
            </a:r>
            <a:r>
              <a:rPr sz="2150" spc="60" dirty="0">
                <a:latin typeface="Calibri"/>
                <a:cs typeface="Calibri"/>
              </a:rPr>
              <a:t> </a:t>
            </a:r>
            <a:r>
              <a:rPr sz="2150" spc="30" dirty="0">
                <a:latin typeface="Calibri"/>
                <a:cs typeface="Calibri"/>
              </a:rPr>
              <a:t>w</a:t>
            </a:r>
            <a:r>
              <a:rPr sz="2150" spc="-25" dirty="0">
                <a:latin typeface="Calibri"/>
                <a:cs typeface="Calibri"/>
              </a:rPr>
              <a:t>ee</a:t>
            </a:r>
            <a:r>
              <a:rPr sz="2150" spc="-5" dirty="0">
                <a:latin typeface="Calibri"/>
                <a:cs typeface="Calibri"/>
              </a:rPr>
              <a:t>k</a:t>
            </a:r>
            <a:r>
              <a:rPr sz="2150" spc="10" dirty="0">
                <a:latin typeface="Calibri"/>
                <a:cs typeface="Calibri"/>
              </a:rPr>
              <a:t>s</a:t>
            </a:r>
            <a:r>
              <a:rPr sz="2150" dirty="0">
                <a:latin typeface="Calibri"/>
                <a:cs typeface="Calibri"/>
              </a:rPr>
              <a:t>	</a:t>
            </a:r>
            <a:r>
              <a:rPr sz="2150" spc="5" dirty="0">
                <a:latin typeface="Calibri"/>
                <a:cs typeface="Calibri"/>
              </a:rPr>
              <a:t>,  came</a:t>
            </a:r>
            <a:r>
              <a:rPr sz="2150" spc="75" dirty="0">
                <a:latin typeface="Calibri"/>
                <a:cs typeface="Calibri"/>
              </a:rPr>
              <a:t> </a:t>
            </a:r>
            <a:r>
              <a:rPr sz="2150" spc="20" dirty="0">
                <a:latin typeface="Calibri"/>
                <a:cs typeface="Calibri"/>
              </a:rPr>
              <a:t>with</a:t>
            </a:r>
            <a:r>
              <a:rPr sz="2150" spc="-55" dirty="0">
                <a:latin typeface="Calibri"/>
                <a:cs typeface="Calibri"/>
              </a:rPr>
              <a:t> </a:t>
            </a:r>
            <a:r>
              <a:rPr sz="2150" dirty="0">
                <a:latin typeface="Calibri"/>
                <a:cs typeface="Calibri"/>
              </a:rPr>
              <a:t>abdominal</a:t>
            </a:r>
            <a:r>
              <a:rPr sz="2150" spc="135" dirty="0">
                <a:latin typeface="Calibri"/>
                <a:cs typeface="Calibri"/>
              </a:rPr>
              <a:t> </a:t>
            </a:r>
            <a:r>
              <a:rPr sz="2150" spc="10" dirty="0">
                <a:latin typeface="Calibri"/>
                <a:cs typeface="Calibri"/>
              </a:rPr>
              <a:t>pain </a:t>
            </a:r>
            <a:r>
              <a:rPr sz="2150" spc="5" dirty="0">
                <a:latin typeface="Calibri"/>
                <a:cs typeface="Calibri"/>
              </a:rPr>
              <a:t>,</a:t>
            </a:r>
            <a:r>
              <a:rPr sz="2150" spc="15" dirty="0">
                <a:latin typeface="Calibri"/>
                <a:cs typeface="Calibri"/>
              </a:rPr>
              <a:t> </a:t>
            </a:r>
            <a:r>
              <a:rPr sz="2150" spc="5" dirty="0">
                <a:latin typeface="Calibri"/>
                <a:cs typeface="Calibri"/>
              </a:rPr>
              <a:t>and</a:t>
            </a:r>
            <a:r>
              <a:rPr sz="2150" spc="90" dirty="0">
                <a:latin typeface="Calibri"/>
                <a:cs typeface="Calibri"/>
              </a:rPr>
              <a:t> </a:t>
            </a:r>
            <a:r>
              <a:rPr sz="2150" spc="10" dirty="0">
                <a:latin typeface="Calibri"/>
                <a:cs typeface="Calibri"/>
              </a:rPr>
              <a:t>this </a:t>
            </a:r>
            <a:r>
              <a:rPr sz="2150" spc="-30" dirty="0">
                <a:latin typeface="Calibri"/>
                <a:cs typeface="Calibri"/>
              </a:rPr>
              <a:t>CTG</a:t>
            </a:r>
            <a:r>
              <a:rPr sz="2150" spc="85" dirty="0">
                <a:latin typeface="Calibri"/>
                <a:cs typeface="Calibri"/>
              </a:rPr>
              <a:t> </a:t>
            </a:r>
            <a:r>
              <a:rPr sz="2150" spc="5" dirty="0">
                <a:latin typeface="Calibri"/>
                <a:cs typeface="Calibri"/>
              </a:rPr>
              <a:t>:</a:t>
            </a:r>
            <a:endParaRPr sz="2150">
              <a:latin typeface="Calibri"/>
              <a:cs typeface="Calibri"/>
            </a:endParaRPr>
          </a:p>
          <a:p>
            <a:pPr marL="280035" indent="-229235">
              <a:lnSpc>
                <a:spcPct val="100000"/>
              </a:lnSpc>
              <a:spcBef>
                <a:spcPts val="275"/>
              </a:spcBef>
              <a:buSzPct val="95348"/>
              <a:buAutoNum type="arabicPlain"/>
              <a:tabLst>
                <a:tab pos="280035" algn="l"/>
              </a:tabLst>
            </a:pPr>
            <a:r>
              <a:rPr sz="2150" spc="5" dirty="0">
                <a:latin typeface="Calibri"/>
                <a:cs typeface="Calibri"/>
              </a:rPr>
              <a:t>Question</a:t>
            </a:r>
            <a:r>
              <a:rPr sz="2150" spc="80" dirty="0">
                <a:latin typeface="Calibri"/>
                <a:cs typeface="Calibri"/>
              </a:rPr>
              <a:t> </a:t>
            </a:r>
            <a:r>
              <a:rPr sz="2150" dirty="0">
                <a:latin typeface="Calibri"/>
                <a:cs typeface="Calibri"/>
              </a:rPr>
              <a:t>relevant</a:t>
            </a:r>
            <a:r>
              <a:rPr sz="2150" spc="50" dirty="0">
                <a:latin typeface="Calibri"/>
                <a:cs typeface="Calibri"/>
              </a:rPr>
              <a:t> </a:t>
            </a:r>
            <a:r>
              <a:rPr sz="2150" spc="20" dirty="0">
                <a:latin typeface="Calibri"/>
                <a:cs typeface="Calibri"/>
              </a:rPr>
              <a:t>to</a:t>
            </a:r>
            <a:r>
              <a:rPr sz="2150" spc="-60" dirty="0">
                <a:latin typeface="Calibri"/>
                <a:cs typeface="Calibri"/>
              </a:rPr>
              <a:t> </a:t>
            </a:r>
            <a:r>
              <a:rPr sz="2150" spc="5" dirty="0">
                <a:latin typeface="Calibri"/>
                <a:cs typeface="Calibri"/>
              </a:rPr>
              <a:t>history?</a:t>
            </a:r>
            <a:endParaRPr sz="2150">
              <a:latin typeface="Calibri"/>
              <a:cs typeface="Calibri"/>
            </a:endParaRPr>
          </a:p>
          <a:p>
            <a:pPr marL="50800" marR="410845">
              <a:lnSpc>
                <a:spcPct val="72800"/>
              </a:lnSpc>
              <a:spcBef>
                <a:spcPts val="975"/>
              </a:spcBef>
              <a:buSzPct val="95348"/>
              <a:buAutoNum type="arabicPlain"/>
              <a:tabLst>
                <a:tab pos="280035" algn="l"/>
              </a:tabLst>
            </a:pPr>
            <a:r>
              <a:rPr sz="2150" spc="-5" dirty="0">
                <a:latin typeface="Calibri"/>
                <a:cs typeface="Calibri"/>
              </a:rPr>
              <a:t>she</a:t>
            </a:r>
            <a:r>
              <a:rPr sz="2150" spc="75" dirty="0">
                <a:latin typeface="Calibri"/>
                <a:cs typeface="Calibri"/>
              </a:rPr>
              <a:t> </a:t>
            </a:r>
            <a:r>
              <a:rPr sz="2150" spc="5" dirty="0">
                <a:latin typeface="Calibri"/>
                <a:cs typeface="Calibri"/>
              </a:rPr>
              <a:t>came</a:t>
            </a:r>
            <a:r>
              <a:rPr sz="2150" spc="80" dirty="0">
                <a:latin typeface="Calibri"/>
                <a:cs typeface="Calibri"/>
              </a:rPr>
              <a:t> </a:t>
            </a:r>
            <a:r>
              <a:rPr sz="2150" spc="25" dirty="0">
                <a:latin typeface="Calibri"/>
                <a:cs typeface="Calibri"/>
              </a:rPr>
              <a:t>with</a:t>
            </a:r>
            <a:r>
              <a:rPr sz="2150" spc="-60" dirty="0">
                <a:latin typeface="Calibri"/>
                <a:cs typeface="Calibri"/>
              </a:rPr>
              <a:t> </a:t>
            </a:r>
            <a:r>
              <a:rPr sz="2150" spc="10" dirty="0">
                <a:latin typeface="Calibri"/>
                <a:cs typeface="Calibri"/>
              </a:rPr>
              <a:t>2cm</a:t>
            </a:r>
            <a:r>
              <a:rPr sz="2150" spc="95" dirty="0">
                <a:latin typeface="Calibri"/>
                <a:cs typeface="Calibri"/>
              </a:rPr>
              <a:t> </a:t>
            </a:r>
            <a:r>
              <a:rPr sz="2150" spc="10" dirty="0">
                <a:latin typeface="Calibri"/>
                <a:cs typeface="Calibri"/>
              </a:rPr>
              <a:t>dilation</a:t>
            </a:r>
            <a:r>
              <a:rPr sz="2150" spc="-55" dirty="0">
                <a:latin typeface="Calibri"/>
                <a:cs typeface="Calibri"/>
              </a:rPr>
              <a:t> </a:t>
            </a:r>
            <a:r>
              <a:rPr sz="2150" spc="5" dirty="0">
                <a:latin typeface="Calibri"/>
                <a:cs typeface="Calibri"/>
              </a:rPr>
              <a:t>,</a:t>
            </a:r>
            <a:r>
              <a:rPr sz="2150" spc="15" dirty="0">
                <a:latin typeface="Calibri"/>
                <a:cs typeface="Calibri"/>
              </a:rPr>
              <a:t> </a:t>
            </a:r>
            <a:r>
              <a:rPr sz="2150" spc="-5" dirty="0">
                <a:latin typeface="Calibri"/>
                <a:cs typeface="Calibri"/>
              </a:rPr>
              <a:t>Long</a:t>
            </a:r>
            <a:r>
              <a:rPr sz="2150" spc="135" dirty="0">
                <a:latin typeface="Calibri"/>
                <a:cs typeface="Calibri"/>
              </a:rPr>
              <a:t> </a:t>
            </a:r>
            <a:r>
              <a:rPr sz="2150" dirty="0">
                <a:latin typeface="Calibri"/>
                <a:cs typeface="Calibri"/>
              </a:rPr>
              <a:t>cervix</a:t>
            </a:r>
            <a:r>
              <a:rPr sz="2150" spc="60" dirty="0">
                <a:latin typeface="Calibri"/>
                <a:cs typeface="Calibri"/>
              </a:rPr>
              <a:t> </a:t>
            </a:r>
            <a:r>
              <a:rPr sz="2150" spc="5" dirty="0">
                <a:latin typeface="Calibri"/>
                <a:cs typeface="Calibri"/>
              </a:rPr>
              <a:t>and </a:t>
            </a:r>
            <a:r>
              <a:rPr sz="2150" spc="-470" dirty="0">
                <a:latin typeface="Calibri"/>
                <a:cs typeface="Calibri"/>
              </a:rPr>
              <a:t> </a:t>
            </a:r>
            <a:r>
              <a:rPr sz="2150" spc="5" dirty="0">
                <a:latin typeface="Calibri"/>
                <a:cs typeface="Calibri"/>
              </a:rPr>
              <a:t>intact</a:t>
            </a:r>
            <a:r>
              <a:rPr sz="2150" spc="-25" dirty="0">
                <a:latin typeface="Calibri"/>
                <a:cs typeface="Calibri"/>
              </a:rPr>
              <a:t> </a:t>
            </a:r>
            <a:r>
              <a:rPr sz="2150" spc="-10" dirty="0">
                <a:latin typeface="Calibri"/>
                <a:cs typeface="Calibri"/>
              </a:rPr>
              <a:t>membrane</a:t>
            </a:r>
            <a:r>
              <a:rPr sz="2150" spc="225" dirty="0">
                <a:latin typeface="Calibri"/>
                <a:cs typeface="Calibri"/>
              </a:rPr>
              <a:t> </a:t>
            </a:r>
            <a:r>
              <a:rPr sz="2150" spc="-65" dirty="0">
                <a:latin typeface="Calibri"/>
                <a:cs typeface="Calibri"/>
              </a:rPr>
              <a:t>,Your</a:t>
            </a:r>
            <a:r>
              <a:rPr sz="2150" spc="95" dirty="0">
                <a:latin typeface="Calibri"/>
                <a:cs typeface="Calibri"/>
              </a:rPr>
              <a:t> </a:t>
            </a:r>
            <a:r>
              <a:rPr sz="2150" spc="10" dirty="0">
                <a:latin typeface="Calibri"/>
                <a:cs typeface="Calibri"/>
              </a:rPr>
              <a:t>Diagnosis</a:t>
            </a:r>
            <a:r>
              <a:rPr sz="2150" spc="85" dirty="0">
                <a:latin typeface="Calibri"/>
                <a:cs typeface="Calibri"/>
              </a:rPr>
              <a:t> </a:t>
            </a:r>
            <a:r>
              <a:rPr sz="2150" spc="10" dirty="0">
                <a:latin typeface="Calibri"/>
                <a:cs typeface="Calibri"/>
              </a:rPr>
              <a:t>?</a:t>
            </a:r>
            <a:endParaRPr sz="2150">
              <a:latin typeface="Calibri"/>
              <a:cs typeface="Calibri"/>
            </a:endParaRPr>
          </a:p>
          <a:p>
            <a:pPr marL="337185" indent="-287020">
              <a:lnSpc>
                <a:spcPct val="100000"/>
              </a:lnSpc>
              <a:spcBef>
                <a:spcPts val="275"/>
              </a:spcBef>
              <a:buSzPct val="95348"/>
              <a:buAutoNum type="arabicPlain"/>
              <a:tabLst>
                <a:tab pos="337820" algn="l"/>
              </a:tabLst>
            </a:pPr>
            <a:r>
              <a:rPr sz="2150" spc="-40" dirty="0">
                <a:latin typeface="Calibri"/>
                <a:cs typeface="Calibri"/>
              </a:rPr>
              <a:t>Your</a:t>
            </a:r>
            <a:r>
              <a:rPr sz="2150" spc="80" dirty="0">
                <a:latin typeface="Calibri"/>
                <a:cs typeface="Calibri"/>
              </a:rPr>
              <a:t> </a:t>
            </a:r>
            <a:r>
              <a:rPr sz="2150" dirty="0">
                <a:latin typeface="Calibri"/>
                <a:cs typeface="Calibri"/>
              </a:rPr>
              <a:t>management</a:t>
            </a:r>
            <a:r>
              <a:rPr sz="2150" spc="175" dirty="0">
                <a:latin typeface="Calibri"/>
                <a:cs typeface="Calibri"/>
              </a:rPr>
              <a:t> </a:t>
            </a:r>
            <a:r>
              <a:rPr sz="2150" spc="10" dirty="0">
                <a:latin typeface="Calibri"/>
                <a:cs typeface="Calibri"/>
              </a:rPr>
              <a:t>?</a:t>
            </a:r>
            <a:endParaRPr sz="2150">
              <a:latin typeface="Calibri"/>
              <a:cs typeface="Calibri"/>
            </a:endParaRPr>
          </a:p>
          <a:p>
            <a:pPr marL="12700">
              <a:lnSpc>
                <a:spcPct val="100000"/>
              </a:lnSpc>
              <a:spcBef>
                <a:spcPts val="1975"/>
              </a:spcBef>
            </a:pPr>
            <a:r>
              <a:rPr sz="1800" spc="-130" dirty="0">
                <a:latin typeface="Calibri"/>
                <a:cs typeface="Calibri"/>
              </a:rPr>
              <a:t>Y</a:t>
            </a:r>
            <a:r>
              <a:rPr sz="1800" spc="20" dirty="0">
                <a:latin typeface="Calibri"/>
                <a:cs typeface="Calibri"/>
              </a:rPr>
              <a:t>o</a:t>
            </a:r>
            <a:r>
              <a:rPr sz="1800" spc="25" dirty="0">
                <a:latin typeface="Calibri"/>
                <a:cs typeface="Calibri"/>
              </a:rPr>
              <a:t>u</a:t>
            </a:r>
            <a:r>
              <a:rPr sz="1800" dirty="0">
                <a:latin typeface="Calibri"/>
                <a:cs typeface="Calibri"/>
              </a:rPr>
              <a:t>r</a:t>
            </a:r>
            <a:r>
              <a:rPr sz="1800" spc="-65" dirty="0">
                <a:latin typeface="Calibri"/>
                <a:cs typeface="Calibri"/>
              </a:rPr>
              <a:t> </a:t>
            </a:r>
            <a:r>
              <a:rPr sz="1800" spc="30" dirty="0">
                <a:latin typeface="Calibri"/>
                <a:cs typeface="Calibri"/>
              </a:rPr>
              <a:t>a</a:t>
            </a:r>
            <a:r>
              <a:rPr sz="1800" spc="25" dirty="0">
                <a:latin typeface="Calibri"/>
                <a:cs typeface="Calibri"/>
              </a:rPr>
              <a:t>n</a:t>
            </a:r>
            <a:r>
              <a:rPr sz="1800" spc="-35" dirty="0">
                <a:latin typeface="Calibri"/>
                <a:cs typeface="Calibri"/>
              </a:rPr>
              <a:t>s</a:t>
            </a:r>
            <a:r>
              <a:rPr sz="1800" spc="-15" dirty="0">
                <a:latin typeface="Calibri"/>
                <a:cs typeface="Calibri"/>
              </a:rPr>
              <a:t>w</a:t>
            </a:r>
            <a:r>
              <a:rPr sz="1800" dirty="0">
                <a:latin typeface="Calibri"/>
                <a:cs typeface="Calibri"/>
              </a:rPr>
              <a:t>er</a:t>
            </a:r>
            <a:r>
              <a:rPr sz="1800" spc="-60" dirty="0">
                <a:latin typeface="Calibri"/>
                <a:cs typeface="Calibri"/>
              </a:rPr>
              <a:t> </a:t>
            </a:r>
            <a:r>
              <a:rPr sz="1800" dirty="0">
                <a:latin typeface="Calibri"/>
                <a:cs typeface="Calibri"/>
              </a:rPr>
              <a:t>:</a:t>
            </a:r>
            <a:endParaRPr sz="1800">
              <a:latin typeface="Calibri"/>
              <a:cs typeface="Calibri"/>
            </a:endParaRPr>
          </a:p>
          <a:p>
            <a:pPr marL="12700" marR="969010">
              <a:lnSpc>
                <a:spcPct val="100800"/>
              </a:lnSpc>
              <a:buSzPct val="94444"/>
              <a:buAutoNum type="arabicPlain"/>
              <a:tabLst>
                <a:tab pos="198120" algn="l"/>
              </a:tabLst>
            </a:pPr>
            <a:r>
              <a:rPr sz="1800" spc="-5" dirty="0">
                <a:latin typeface="Calibri"/>
                <a:cs typeface="Calibri"/>
              </a:rPr>
              <a:t>Fet</a:t>
            </a:r>
            <a:r>
              <a:rPr sz="1800" spc="40" dirty="0">
                <a:latin typeface="Calibri"/>
                <a:cs typeface="Calibri"/>
              </a:rPr>
              <a:t>a</a:t>
            </a:r>
            <a:r>
              <a:rPr sz="1800" dirty="0">
                <a:latin typeface="Calibri"/>
                <a:cs typeface="Calibri"/>
              </a:rPr>
              <a:t>l</a:t>
            </a:r>
            <a:r>
              <a:rPr sz="1800" spc="-75" dirty="0">
                <a:latin typeface="Calibri"/>
                <a:cs typeface="Calibri"/>
              </a:rPr>
              <a:t> </a:t>
            </a:r>
            <a:r>
              <a:rPr sz="1800" spc="-15" dirty="0">
                <a:latin typeface="Calibri"/>
                <a:cs typeface="Calibri"/>
              </a:rPr>
              <a:t>m</a:t>
            </a:r>
            <a:r>
              <a:rPr sz="1800" spc="20" dirty="0">
                <a:latin typeface="Calibri"/>
                <a:cs typeface="Calibri"/>
              </a:rPr>
              <a:t>o</a:t>
            </a:r>
            <a:r>
              <a:rPr sz="1800" spc="10" dirty="0">
                <a:latin typeface="Calibri"/>
                <a:cs typeface="Calibri"/>
              </a:rPr>
              <a:t>v</a:t>
            </a:r>
            <a:r>
              <a:rPr sz="1800" dirty="0">
                <a:latin typeface="Calibri"/>
                <a:cs typeface="Calibri"/>
              </a:rPr>
              <a:t>e</a:t>
            </a:r>
            <a:r>
              <a:rPr sz="1800" spc="-10" dirty="0">
                <a:latin typeface="Calibri"/>
                <a:cs typeface="Calibri"/>
              </a:rPr>
              <a:t>m</a:t>
            </a:r>
            <a:r>
              <a:rPr sz="1800" dirty="0">
                <a:latin typeface="Calibri"/>
                <a:cs typeface="Calibri"/>
              </a:rPr>
              <a:t>e</a:t>
            </a:r>
            <a:r>
              <a:rPr sz="1800" spc="35" dirty="0">
                <a:latin typeface="Calibri"/>
                <a:cs typeface="Calibri"/>
              </a:rPr>
              <a:t>n</a:t>
            </a:r>
            <a:r>
              <a:rPr sz="1800" dirty="0">
                <a:latin typeface="Calibri"/>
                <a:cs typeface="Calibri"/>
              </a:rPr>
              <a:t>t</a:t>
            </a:r>
            <a:r>
              <a:rPr sz="1800" spc="-35" dirty="0">
                <a:latin typeface="Calibri"/>
                <a:cs typeface="Calibri"/>
              </a:rPr>
              <a:t> </a:t>
            </a:r>
            <a:r>
              <a:rPr sz="1800" dirty="0">
                <a:latin typeface="Calibri"/>
                <a:cs typeface="Calibri"/>
              </a:rPr>
              <a:t>,</a:t>
            </a:r>
            <a:r>
              <a:rPr sz="1800" spc="-30" dirty="0">
                <a:latin typeface="Calibri"/>
                <a:cs typeface="Calibri"/>
              </a:rPr>
              <a:t> </a:t>
            </a:r>
            <a:r>
              <a:rPr sz="1800" spc="25" dirty="0">
                <a:latin typeface="Calibri"/>
                <a:cs typeface="Calibri"/>
              </a:rPr>
              <a:t>p</a:t>
            </a:r>
            <a:r>
              <a:rPr sz="1800" dirty="0">
                <a:latin typeface="Calibri"/>
                <a:cs typeface="Calibri"/>
              </a:rPr>
              <a:t>e</a:t>
            </a:r>
            <a:r>
              <a:rPr sz="1800" spc="40" dirty="0">
                <a:latin typeface="Calibri"/>
                <a:cs typeface="Calibri"/>
              </a:rPr>
              <a:t>l</a:t>
            </a:r>
            <a:r>
              <a:rPr sz="1800" spc="10" dirty="0">
                <a:latin typeface="Calibri"/>
                <a:cs typeface="Calibri"/>
              </a:rPr>
              <a:t>v</a:t>
            </a:r>
            <a:r>
              <a:rPr sz="1800" spc="35" dirty="0">
                <a:latin typeface="Calibri"/>
                <a:cs typeface="Calibri"/>
              </a:rPr>
              <a:t>i</a:t>
            </a:r>
            <a:r>
              <a:rPr sz="1800" dirty="0">
                <a:latin typeface="Calibri"/>
                <a:cs typeface="Calibri"/>
              </a:rPr>
              <a:t>c</a:t>
            </a:r>
            <a:r>
              <a:rPr sz="1800" spc="-120" dirty="0">
                <a:latin typeface="Calibri"/>
                <a:cs typeface="Calibri"/>
              </a:rPr>
              <a:t> </a:t>
            </a:r>
            <a:r>
              <a:rPr sz="1800" spc="35" dirty="0">
                <a:latin typeface="Calibri"/>
                <a:cs typeface="Calibri"/>
              </a:rPr>
              <a:t>a</a:t>
            </a:r>
            <a:r>
              <a:rPr sz="1800" spc="25" dirty="0">
                <a:latin typeface="Calibri"/>
                <a:cs typeface="Calibri"/>
              </a:rPr>
              <a:t>n</a:t>
            </a:r>
            <a:r>
              <a:rPr sz="1800" dirty="0">
                <a:latin typeface="Calibri"/>
                <a:cs typeface="Calibri"/>
              </a:rPr>
              <a:t>d</a:t>
            </a:r>
            <a:r>
              <a:rPr sz="1800" spc="-5" dirty="0">
                <a:latin typeface="Calibri"/>
                <a:cs typeface="Calibri"/>
              </a:rPr>
              <a:t> </a:t>
            </a:r>
            <a:r>
              <a:rPr sz="1800" spc="35" dirty="0">
                <a:latin typeface="Calibri"/>
                <a:cs typeface="Calibri"/>
              </a:rPr>
              <a:t>a</a:t>
            </a:r>
            <a:r>
              <a:rPr sz="1800" spc="25" dirty="0">
                <a:latin typeface="Calibri"/>
                <a:cs typeface="Calibri"/>
              </a:rPr>
              <a:t>bd</a:t>
            </a:r>
            <a:r>
              <a:rPr sz="1800" spc="20" dirty="0">
                <a:latin typeface="Calibri"/>
                <a:cs typeface="Calibri"/>
              </a:rPr>
              <a:t>o</a:t>
            </a:r>
            <a:r>
              <a:rPr sz="1800" spc="-15" dirty="0">
                <a:latin typeface="Calibri"/>
                <a:cs typeface="Calibri"/>
              </a:rPr>
              <a:t>m</a:t>
            </a:r>
            <a:r>
              <a:rPr sz="1800" spc="35" dirty="0">
                <a:latin typeface="Calibri"/>
                <a:cs typeface="Calibri"/>
              </a:rPr>
              <a:t>i</a:t>
            </a:r>
            <a:r>
              <a:rPr sz="1800" spc="25" dirty="0">
                <a:latin typeface="Calibri"/>
                <a:cs typeface="Calibri"/>
              </a:rPr>
              <a:t>n</a:t>
            </a:r>
            <a:r>
              <a:rPr sz="1800" spc="35" dirty="0">
                <a:latin typeface="Calibri"/>
                <a:cs typeface="Calibri"/>
              </a:rPr>
              <a:t>a</a:t>
            </a:r>
            <a:r>
              <a:rPr sz="1800" dirty="0">
                <a:latin typeface="Calibri"/>
                <a:cs typeface="Calibri"/>
              </a:rPr>
              <a:t>l</a:t>
            </a:r>
            <a:r>
              <a:rPr sz="1800" spc="-70" dirty="0">
                <a:latin typeface="Calibri"/>
                <a:cs typeface="Calibri"/>
              </a:rPr>
              <a:t> </a:t>
            </a:r>
            <a:r>
              <a:rPr sz="1800" spc="25" dirty="0">
                <a:latin typeface="Calibri"/>
                <a:cs typeface="Calibri"/>
              </a:rPr>
              <a:t>p</a:t>
            </a:r>
            <a:r>
              <a:rPr sz="1800" spc="35" dirty="0">
                <a:latin typeface="Calibri"/>
                <a:cs typeface="Calibri"/>
              </a:rPr>
              <a:t>ai</a:t>
            </a:r>
            <a:r>
              <a:rPr sz="1800" dirty="0">
                <a:latin typeface="Calibri"/>
                <a:cs typeface="Calibri"/>
              </a:rPr>
              <a:t>n</a:t>
            </a:r>
            <a:r>
              <a:rPr sz="1800" spc="-75" dirty="0">
                <a:latin typeface="Calibri"/>
                <a:cs typeface="Calibri"/>
              </a:rPr>
              <a:t> </a:t>
            </a:r>
            <a:r>
              <a:rPr sz="1800" dirty="0">
                <a:latin typeface="Calibri"/>
                <a:cs typeface="Calibri"/>
              </a:rPr>
              <a:t>,  </a:t>
            </a:r>
            <a:r>
              <a:rPr sz="1800" spc="15" dirty="0">
                <a:latin typeface="Calibri"/>
                <a:cs typeface="Calibri"/>
              </a:rPr>
              <a:t>vaginal</a:t>
            </a:r>
            <a:r>
              <a:rPr sz="1800" spc="-150" dirty="0">
                <a:latin typeface="Calibri"/>
                <a:cs typeface="Calibri"/>
              </a:rPr>
              <a:t> </a:t>
            </a:r>
            <a:r>
              <a:rPr sz="1800" dirty="0">
                <a:latin typeface="Calibri"/>
                <a:cs typeface="Calibri"/>
              </a:rPr>
              <a:t>discharge</a:t>
            </a:r>
            <a:r>
              <a:rPr sz="1800" spc="-105" dirty="0">
                <a:latin typeface="Calibri"/>
                <a:cs typeface="Calibri"/>
              </a:rPr>
              <a:t> </a:t>
            </a:r>
            <a:r>
              <a:rPr sz="1800" dirty="0">
                <a:latin typeface="Calibri"/>
                <a:cs typeface="Calibri"/>
              </a:rPr>
              <a:t>,</a:t>
            </a:r>
            <a:r>
              <a:rPr sz="1800" spc="40" dirty="0">
                <a:latin typeface="Calibri"/>
                <a:cs typeface="Calibri"/>
              </a:rPr>
              <a:t> </a:t>
            </a:r>
            <a:r>
              <a:rPr sz="1800" spc="5" dirty="0">
                <a:latin typeface="Calibri"/>
                <a:cs typeface="Calibri"/>
              </a:rPr>
              <a:t>spotting</a:t>
            </a:r>
            <a:r>
              <a:rPr sz="1800" spc="-135" dirty="0">
                <a:latin typeface="Calibri"/>
                <a:cs typeface="Calibri"/>
              </a:rPr>
              <a:t> </a:t>
            </a:r>
            <a:r>
              <a:rPr sz="1800" dirty="0">
                <a:latin typeface="Calibri"/>
                <a:cs typeface="Calibri"/>
              </a:rPr>
              <a:t>,</a:t>
            </a:r>
            <a:r>
              <a:rPr sz="1800" spc="40" dirty="0">
                <a:latin typeface="Calibri"/>
                <a:cs typeface="Calibri"/>
              </a:rPr>
              <a:t> </a:t>
            </a:r>
            <a:r>
              <a:rPr sz="1800" dirty="0">
                <a:latin typeface="Calibri"/>
                <a:cs typeface="Calibri"/>
              </a:rPr>
              <a:t>rupture</a:t>
            </a:r>
            <a:r>
              <a:rPr sz="1800" spc="-30" dirty="0">
                <a:latin typeface="Calibri"/>
                <a:cs typeface="Calibri"/>
              </a:rPr>
              <a:t> </a:t>
            </a:r>
            <a:r>
              <a:rPr sz="1800" spc="10" dirty="0">
                <a:latin typeface="Calibri"/>
                <a:cs typeface="Calibri"/>
              </a:rPr>
              <a:t>of</a:t>
            </a:r>
            <a:r>
              <a:rPr sz="1800" spc="-60" dirty="0">
                <a:latin typeface="Calibri"/>
                <a:cs typeface="Calibri"/>
              </a:rPr>
              <a:t> </a:t>
            </a:r>
            <a:r>
              <a:rPr sz="1800" dirty="0">
                <a:latin typeface="Calibri"/>
                <a:cs typeface="Calibri"/>
              </a:rPr>
              <a:t>membrane,</a:t>
            </a:r>
            <a:endParaRPr sz="1800">
              <a:latin typeface="Calibri"/>
              <a:cs typeface="Calibri"/>
            </a:endParaRPr>
          </a:p>
          <a:p>
            <a:pPr marL="12700" marR="1102995">
              <a:lnSpc>
                <a:spcPct val="99100"/>
              </a:lnSpc>
              <a:spcBef>
                <a:spcPts val="40"/>
              </a:spcBef>
            </a:pPr>
            <a:r>
              <a:rPr sz="1800" spc="5" dirty="0">
                <a:latin typeface="Calibri"/>
                <a:cs typeface="Calibri"/>
              </a:rPr>
              <a:t>uterine contractions </a:t>
            </a:r>
            <a:r>
              <a:rPr sz="1800" dirty="0">
                <a:latin typeface="Calibri"/>
                <a:cs typeface="Calibri"/>
              </a:rPr>
              <a:t>, frequency </a:t>
            </a:r>
            <a:r>
              <a:rPr sz="1800" spc="15" dirty="0">
                <a:latin typeface="Calibri"/>
                <a:cs typeface="Calibri"/>
              </a:rPr>
              <a:t>and amplitude, </a:t>
            </a:r>
            <a:r>
              <a:rPr sz="1800" spc="20" dirty="0">
                <a:latin typeface="Calibri"/>
                <a:cs typeface="Calibri"/>
              </a:rPr>
              <a:t> </a:t>
            </a:r>
            <a:r>
              <a:rPr sz="1800" spc="-5" dirty="0">
                <a:latin typeface="Calibri"/>
                <a:cs typeface="Calibri"/>
              </a:rPr>
              <a:t>urgency</a:t>
            </a:r>
            <a:r>
              <a:rPr sz="1800" spc="-20" dirty="0">
                <a:latin typeface="Calibri"/>
                <a:cs typeface="Calibri"/>
              </a:rPr>
              <a:t> </a:t>
            </a:r>
            <a:r>
              <a:rPr sz="1800" dirty="0">
                <a:latin typeface="Calibri"/>
                <a:cs typeface="Calibri"/>
              </a:rPr>
              <a:t>,</a:t>
            </a:r>
            <a:r>
              <a:rPr sz="1800" spc="-30" dirty="0">
                <a:latin typeface="Calibri"/>
                <a:cs typeface="Calibri"/>
              </a:rPr>
              <a:t> </a:t>
            </a:r>
            <a:r>
              <a:rPr sz="1800" dirty="0">
                <a:latin typeface="Calibri"/>
                <a:cs typeface="Calibri"/>
              </a:rPr>
              <a:t>dysuria</a:t>
            </a:r>
            <a:r>
              <a:rPr sz="1800" spc="5" dirty="0">
                <a:latin typeface="Calibri"/>
                <a:cs typeface="Calibri"/>
              </a:rPr>
              <a:t> </a:t>
            </a:r>
            <a:r>
              <a:rPr sz="1800" dirty="0">
                <a:latin typeface="Calibri"/>
                <a:cs typeface="Calibri"/>
              </a:rPr>
              <a:t>,</a:t>
            </a:r>
            <a:r>
              <a:rPr sz="1800" spc="-30" dirty="0">
                <a:latin typeface="Calibri"/>
                <a:cs typeface="Calibri"/>
              </a:rPr>
              <a:t> </a:t>
            </a:r>
            <a:r>
              <a:rPr sz="1800" dirty="0">
                <a:latin typeface="Calibri"/>
                <a:cs typeface="Calibri"/>
              </a:rPr>
              <a:t>blurred</a:t>
            </a:r>
            <a:r>
              <a:rPr sz="1800" spc="-75" dirty="0">
                <a:latin typeface="Calibri"/>
                <a:cs typeface="Calibri"/>
              </a:rPr>
              <a:t> </a:t>
            </a:r>
            <a:r>
              <a:rPr sz="1800" spc="10" dirty="0">
                <a:latin typeface="Calibri"/>
                <a:cs typeface="Calibri"/>
              </a:rPr>
              <a:t>vision</a:t>
            </a:r>
            <a:r>
              <a:rPr sz="1800" spc="-80" dirty="0">
                <a:latin typeface="Calibri"/>
                <a:cs typeface="Calibri"/>
              </a:rPr>
              <a:t> </a:t>
            </a:r>
            <a:r>
              <a:rPr sz="1800" dirty="0">
                <a:latin typeface="Calibri"/>
                <a:cs typeface="Calibri"/>
              </a:rPr>
              <a:t>,</a:t>
            </a:r>
            <a:r>
              <a:rPr sz="1800" spc="45" dirty="0">
                <a:latin typeface="Calibri"/>
                <a:cs typeface="Calibri"/>
              </a:rPr>
              <a:t> </a:t>
            </a:r>
            <a:r>
              <a:rPr sz="1800" dirty="0">
                <a:latin typeface="Calibri"/>
                <a:cs typeface="Calibri"/>
              </a:rPr>
              <a:t>epigastric</a:t>
            </a:r>
            <a:r>
              <a:rPr sz="1800" spc="-120" dirty="0">
                <a:latin typeface="Calibri"/>
                <a:cs typeface="Calibri"/>
              </a:rPr>
              <a:t> </a:t>
            </a:r>
            <a:r>
              <a:rPr sz="1800" spc="20" dirty="0">
                <a:latin typeface="Calibri"/>
                <a:cs typeface="Calibri"/>
              </a:rPr>
              <a:t>pain</a:t>
            </a:r>
            <a:r>
              <a:rPr sz="1800" spc="-80" dirty="0">
                <a:latin typeface="Calibri"/>
                <a:cs typeface="Calibri"/>
              </a:rPr>
              <a:t> </a:t>
            </a:r>
            <a:r>
              <a:rPr sz="1800" dirty="0">
                <a:latin typeface="Calibri"/>
                <a:cs typeface="Calibri"/>
              </a:rPr>
              <a:t>, </a:t>
            </a:r>
            <a:r>
              <a:rPr sz="1800" spc="-390" dirty="0">
                <a:latin typeface="Calibri"/>
                <a:cs typeface="Calibri"/>
              </a:rPr>
              <a:t> </a:t>
            </a:r>
            <a:r>
              <a:rPr sz="1800" spc="25" dirty="0">
                <a:latin typeface="Calibri"/>
                <a:cs typeface="Calibri"/>
              </a:rPr>
              <a:t>h</a:t>
            </a:r>
            <a:r>
              <a:rPr sz="1800" dirty="0">
                <a:latin typeface="Calibri"/>
                <a:cs typeface="Calibri"/>
              </a:rPr>
              <a:t>e</a:t>
            </a:r>
            <a:r>
              <a:rPr sz="1800" spc="35" dirty="0">
                <a:latin typeface="Calibri"/>
                <a:cs typeface="Calibri"/>
              </a:rPr>
              <a:t>a</a:t>
            </a:r>
            <a:r>
              <a:rPr sz="1800" spc="25" dirty="0">
                <a:latin typeface="Calibri"/>
                <a:cs typeface="Calibri"/>
              </a:rPr>
              <a:t>d</a:t>
            </a:r>
            <a:r>
              <a:rPr sz="1800" spc="30" dirty="0">
                <a:latin typeface="Calibri"/>
                <a:cs typeface="Calibri"/>
              </a:rPr>
              <a:t>a</a:t>
            </a:r>
            <a:r>
              <a:rPr sz="1800" spc="-15" dirty="0">
                <a:latin typeface="Calibri"/>
                <a:cs typeface="Calibri"/>
              </a:rPr>
              <a:t>c</a:t>
            </a:r>
            <a:r>
              <a:rPr sz="1800" spc="25" dirty="0">
                <a:latin typeface="Calibri"/>
                <a:cs typeface="Calibri"/>
              </a:rPr>
              <a:t>h</a:t>
            </a:r>
            <a:r>
              <a:rPr sz="1800" dirty="0">
                <a:latin typeface="Calibri"/>
                <a:cs typeface="Calibri"/>
              </a:rPr>
              <a:t>e</a:t>
            </a:r>
            <a:r>
              <a:rPr sz="1800" spc="-105" dirty="0">
                <a:latin typeface="Calibri"/>
                <a:cs typeface="Calibri"/>
              </a:rPr>
              <a:t> </a:t>
            </a:r>
            <a:r>
              <a:rPr sz="1800" dirty="0">
                <a:latin typeface="Calibri"/>
                <a:cs typeface="Calibri"/>
              </a:rPr>
              <a:t>,</a:t>
            </a:r>
            <a:r>
              <a:rPr sz="1800" spc="-35" dirty="0">
                <a:latin typeface="Calibri"/>
                <a:cs typeface="Calibri"/>
              </a:rPr>
              <a:t> </a:t>
            </a:r>
            <a:r>
              <a:rPr sz="1800" spc="-100" dirty="0">
                <a:latin typeface="Calibri"/>
                <a:cs typeface="Calibri"/>
              </a:rPr>
              <a:t>f</a:t>
            </a:r>
            <a:r>
              <a:rPr sz="1800" dirty="0">
                <a:latin typeface="Calibri"/>
                <a:cs typeface="Calibri"/>
              </a:rPr>
              <a:t>e</a:t>
            </a:r>
            <a:r>
              <a:rPr sz="1800" spc="10" dirty="0">
                <a:latin typeface="Calibri"/>
                <a:cs typeface="Calibri"/>
              </a:rPr>
              <a:t>v</a:t>
            </a:r>
            <a:r>
              <a:rPr sz="1800" dirty="0">
                <a:latin typeface="Calibri"/>
                <a:cs typeface="Calibri"/>
              </a:rPr>
              <a:t>er</a:t>
            </a:r>
            <a:r>
              <a:rPr sz="1800" spc="15" dirty="0">
                <a:latin typeface="Calibri"/>
                <a:cs typeface="Calibri"/>
              </a:rPr>
              <a:t> </a:t>
            </a:r>
            <a:r>
              <a:rPr sz="1800" dirty="0">
                <a:latin typeface="Calibri"/>
                <a:cs typeface="Calibri"/>
              </a:rPr>
              <a:t>.</a:t>
            </a:r>
            <a:endParaRPr sz="1800">
              <a:latin typeface="Calibri"/>
              <a:cs typeface="Calibri"/>
            </a:endParaRPr>
          </a:p>
          <a:p>
            <a:pPr marL="197485" indent="-185420">
              <a:lnSpc>
                <a:spcPct val="100000"/>
              </a:lnSpc>
              <a:spcBef>
                <a:spcPts val="15"/>
              </a:spcBef>
              <a:buSzPct val="94444"/>
              <a:buAutoNum type="arabicPlain" startAt="2"/>
              <a:tabLst>
                <a:tab pos="198120" algn="l"/>
              </a:tabLst>
            </a:pPr>
            <a:r>
              <a:rPr sz="1800" spc="-20" dirty="0">
                <a:latin typeface="Calibri"/>
                <a:cs typeface="Calibri"/>
              </a:rPr>
              <a:t>Pre</a:t>
            </a:r>
            <a:r>
              <a:rPr sz="1800" spc="25" dirty="0">
                <a:latin typeface="Calibri"/>
                <a:cs typeface="Calibri"/>
              </a:rPr>
              <a:t> </a:t>
            </a:r>
            <a:r>
              <a:rPr sz="1800" spc="-5" dirty="0">
                <a:latin typeface="Calibri"/>
                <a:cs typeface="Calibri"/>
              </a:rPr>
              <a:t>term</a:t>
            </a:r>
            <a:r>
              <a:rPr sz="1800" spc="5" dirty="0">
                <a:latin typeface="Calibri"/>
                <a:cs typeface="Calibri"/>
              </a:rPr>
              <a:t> </a:t>
            </a:r>
            <a:r>
              <a:rPr sz="1800" spc="20" dirty="0">
                <a:latin typeface="Calibri"/>
                <a:cs typeface="Calibri"/>
              </a:rPr>
              <a:t>labor</a:t>
            </a:r>
            <a:endParaRPr sz="1800">
              <a:latin typeface="Calibri"/>
              <a:cs typeface="Calibri"/>
            </a:endParaRPr>
          </a:p>
          <a:p>
            <a:pPr marL="12700" marR="1379220">
              <a:lnSpc>
                <a:spcPts val="2180"/>
              </a:lnSpc>
              <a:spcBef>
                <a:spcPts val="75"/>
              </a:spcBef>
              <a:buSzPct val="94444"/>
              <a:buAutoNum type="arabicPlain" startAt="2"/>
              <a:tabLst>
                <a:tab pos="251460" algn="l"/>
              </a:tabLst>
            </a:pPr>
            <a:r>
              <a:rPr sz="1800" spc="5" dirty="0">
                <a:latin typeface="Calibri"/>
                <a:cs typeface="Calibri"/>
              </a:rPr>
              <a:t>A</a:t>
            </a:r>
            <a:r>
              <a:rPr sz="1800" spc="25" dirty="0">
                <a:latin typeface="Calibri"/>
                <a:cs typeface="Calibri"/>
              </a:rPr>
              <a:t>d</a:t>
            </a:r>
            <a:r>
              <a:rPr sz="1800" spc="-15" dirty="0">
                <a:latin typeface="Calibri"/>
                <a:cs typeface="Calibri"/>
              </a:rPr>
              <a:t>m</a:t>
            </a:r>
            <a:r>
              <a:rPr sz="1800" spc="35" dirty="0">
                <a:latin typeface="Calibri"/>
                <a:cs typeface="Calibri"/>
              </a:rPr>
              <a:t>i</a:t>
            </a:r>
            <a:r>
              <a:rPr sz="1800" spc="-35" dirty="0">
                <a:latin typeface="Calibri"/>
                <a:cs typeface="Calibri"/>
              </a:rPr>
              <a:t>ss</a:t>
            </a:r>
            <a:r>
              <a:rPr sz="1800" spc="35" dirty="0">
                <a:latin typeface="Calibri"/>
                <a:cs typeface="Calibri"/>
              </a:rPr>
              <a:t>i</a:t>
            </a:r>
            <a:r>
              <a:rPr sz="1800" spc="20" dirty="0">
                <a:latin typeface="Calibri"/>
                <a:cs typeface="Calibri"/>
              </a:rPr>
              <a:t>o</a:t>
            </a:r>
            <a:r>
              <a:rPr sz="1800" dirty="0">
                <a:latin typeface="Calibri"/>
                <a:cs typeface="Calibri"/>
              </a:rPr>
              <a:t>n</a:t>
            </a:r>
            <a:r>
              <a:rPr sz="1800" spc="-85" dirty="0">
                <a:latin typeface="Calibri"/>
                <a:cs typeface="Calibri"/>
              </a:rPr>
              <a:t> </a:t>
            </a:r>
            <a:r>
              <a:rPr sz="1800" dirty="0">
                <a:latin typeface="Calibri"/>
                <a:cs typeface="Calibri"/>
              </a:rPr>
              <a:t>,</a:t>
            </a:r>
            <a:r>
              <a:rPr sz="1800" spc="40" dirty="0">
                <a:latin typeface="Calibri"/>
                <a:cs typeface="Calibri"/>
              </a:rPr>
              <a:t> </a:t>
            </a:r>
            <a:r>
              <a:rPr sz="1800" dirty="0">
                <a:latin typeface="Calibri"/>
                <a:cs typeface="Calibri"/>
              </a:rPr>
              <a:t>IV</a:t>
            </a:r>
            <a:r>
              <a:rPr sz="1800" spc="-15" dirty="0">
                <a:latin typeface="Calibri"/>
                <a:cs typeface="Calibri"/>
              </a:rPr>
              <a:t> </a:t>
            </a:r>
            <a:r>
              <a:rPr sz="1800" spc="-30" dirty="0">
                <a:latin typeface="Calibri"/>
                <a:cs typeface="Calibri"/>
              </a:rPr>
              <a:t>f</a:t>
            </a:r>
            <a:r>
              <a:rPr sz="1800" spc="35" dirty="0">
                <a:latin typeface="Calibri"/>
                <a:cs typeface="Calibri"/>
              </a:rPr>
              <a:t>l</a:t>
            </a:r>
            <a:r>
              <a:rPr sz="1800" spc="25" dirty="0">
                <a:latin typeface="Calibri"/>
                <a:cs typeface="Calibri"/>
              </a:rPr>
              <a:t>u</a:t>
            </a:r>
            <a:r>
              <a:rPr sz="1800" spc="35" dirty="0">
                <a:latin typeface="Calibri"/>
                <a:cs typeface="Calibri"/>
              </a:rPr>
              <a:t>i</a:t>
            </a:r>
            <a:r>
              <a:rPr sz="1800" dirty="0">
                <a:latin typeface="Calibri"/>
                <a:cs typeface="Calibri"/>
              </a:rPr>
              <a:t>d</a:t>
            </a:r>
            <a:r>
              <a:rPr sz="1800" spc="-85" dirty="0">
                <a:latin typeface="Calibri"/>
                <a:cs typeface="Calibri"/>
              </a:rPr>
              <a:t> </a:t>
            </a:r>
            <a:r>
              <a:rPr sz="1800" dirty="0">
                <a:latin typeface="Calibri"/>
                <a:cs typeface="Calibri"/>
              </a:rPr>
              <a:t>,</a:t>
            </a:r>
            <a:r>
              <a:rPr sz="1800" spc="-35" dirty="0">
                <a:latin typeface="Calibri"/>
                <a:cs typeface="Calibri"/>
              </a:rPr>
              <a:t> P</a:t>
            </a:r>
            <a:r>
              <a:rPr sz="1800" spc="-30" dirty="0">
                <a:latin typeface="Calibri"/>
                <a:cs typeface="Calibri"/>
              </a:rPr>
              <a:t>r</a:t>
            </a:r>
            <a:r>
              <a:rPr sz="1800" spc="20" dirty="0">
                <a:latin typeface="Calibri"/>
                <a:cs typeface="Calibri"/>
              </a:rPr>
              <a:t>o</a:t>
            </a:r>
            <a:r>
              <a:rPr sz="1800" spc="25" dirty="0">
                <a:latin typeface="Calibri"/>
                <a:cs typeface="Calibri"/>
              </a:rPr>
              <a:t>ph</a:t>
            </a:r>
            <a:r>
              <a:rPr sz="1800" spc="5" dirty="0">
                <a:latin typeface="Calibri"/>
                <a:cs typeface="Calibri"/>
              </a:rPr>
              <a:t>y</a:t>
            </a:r>
            <a:r>
              <a:rPr sz="1800" spc="35" dirty="0">
                <a:latin typeface="Calibri"/>
                <a:cs typeface="Calibri"/>
              </a:rPr>
              <a:t>l</a:t>
            </a:r>
            <a:r>
              <a:rPr sz="1800" spc="30" dirty="0">
                <a:latin typeface="Calibri"/>
                <a:cs typeface="Calibri"/>
              </a:rPr>
              <a:t>a</a:t>
            </a:r>
            <a:r>
              <a:rPr sz="1800" spc="-15" dirty="0">
                <a:latin typeface="Calibri"/>
                <a:cs typeface="Calibri"/>
              </a:rPr>
              <a:t>c</a:t>
            </a:r>
            <a:r>
              <a:rPr sz="1800" dirty="0">
                <a:latin typeface="Calibri"/>
                <a:cs typeface="Calibri"/>
              </a:rPr>
              <a:t>t</a:t>
            </a:r>
            <a:r>
              <a:rPr sz="1800" spc="30" dirty="0">
                <a:latin typeface="Calibri"/>
                <a:cs typeface="Calibri"/>
              </a:rPr>
              <a:t>i</a:t>
            </a:r>
            <a:r>
              <a:rPr sz="1800" dirty="0">
                <a:latin typeface="Calibri"/>
                <a:cs typeface="Calibri"/>
              </a:rPr>
              <a:t>c</a:t>
            </a:r>
            <a:r>
              <a:rPr sz="1800" spc="-195" dirty="0">
                <a:latin typeface="Calibri"/>
                <a:cs typeface="Calibri"/>
              </a:rPr>
              <a:t> </a:t>
            </a:r>
            <a:r>
              <a:rPr sz="1800" spc="30" dirty="0">
                <a:latin typeface="Calibri"/>
                <a:cs typeface="Calibri"/>
              </a:rPr>
              <a:t>a</a:t>
            </a:r>
            <a:r>
              <a:rPr sz="1800" spc="25" dirty="0">
                <a:latin typeface="Calibri"/>
                <a:cs typeface="Calibri"/>
              </a:rPr>
              <a:t>n</a:t>
            </a:r>
            <a:r>
              <a:rPr sz="1800" dirty="0">
                <a:latin typeface="Calibri"/>
                <a:cs typeface="Calibri"/>
              </a:rPr>
              <a:t>t</a:t>
            </a:r>
            <a:r>
              <a:rPr sz="1800" spc="30" dirty="0">
                <a:latin typeface="Calibri"/>
                <a:cs typeface="Calibri"/>
              </a:rPr>
              <a:t>i</a:t>
            </a:r>
            <a:r>
              <a:rPr sz="1800" spc="25" dirty="0">
                <a:latin typeface="Calibri"/>
                <a:cs typeface="Calibri"/>
              </a:rPr>
              <a:t>b</a:t>
            </a:r>
            <a:r>
              <a:rPr sz="1800" spc="35" dirty="0">
                <a:latin typeface="Calibri"/>
                <a:cs typeface="Calibri"/>
              </a:rPr>
              <a:t>i</a:t>
            </a:r>
            <a:r>
              <a:rPr sz="1800" spc="20" dirty="0">
                <a:latin typeface="Calibri"/>
                <a:cs typeface="Calibri"/>
              </a:rPr>
              <a:t>o</a:t>
            </a:r>
            <a:r>
              <a:rPr sz="1800" dirty="0">
                <a:latin typeface="Calibri"/>
                <a:cs typeface="Calibri"/>
              </a:rPr>
              <a:t>t</a:t>
            </a:r>
            <a:r>
              <a:rPr sz="1800" spc="30" dirty="0">
                <a:latin typeface="Calibri"/>
                <a:cs typeface="Calibri"/>
              </a:rPr>
              <a:t>i</a:t>
            </a:r>
            <a:r>
              <a:rPr sz="1800" dirty="0">
                <a:latin typeface="Calibri"/>
                <a:cs typeface="Calibri"/>
              </a:rPr>
              <a:t>c</a:t>
            </a:r>
            <a:r>
              <a:rPr sz="1800" spc="-195" dirty="0">
                <a:latin typeface="Calibri"/>
                <a:cs typeface="Calibri"/>
              </a:rPr>
              <a:t> </a:t>
            </a:r>
            <a:r>
              <a:rPr sz="1800" dirty="0">
                <a:latin typeface="Calibri"/>
                <a:cs typeface="Calibri"/>
              </a:rPr>
              <a:t>,  </a:t>
            </a:r>
            <a:r>
              <a:rPr sz="1800" spc="30" dirty="0">
                <a:latin typeface="Calibri"/>
                <a:cs typeface="Calibri"/>
              </a:rPr>
              <a:t>a</a:t>
            </a:r>
            <a:r>
              <a:rPr sz="1800" spc="25" dirty="0">
                <a:latin typeface="Calibri"/>
                <a:cs typeface="Calibri"/>
              </a:rPr>
              <a:t>n</a:t>
            </a:r>
            <a:r>
              <a:rPr sz="1800" dirty="0">
                <a:latin typeface="Calibri"/>
                <a:cs typeface="Calibri"/>
              </a:rPr>
              <a:t>te</a:t>
            </a:r>
            <a:r>
              <a:rPr sz="1800" spc="25" dirty="0">
                <a:latin typeface="Calibri"/>
                <a:cs typeface="Calibri"/>
              </a:rPr>
              <a:t>n</a:t>
            </a:r>
            <a:r>
              <a:rPr sz="1800" spc="30" dirty="0">
                <a:latin typeface="Calibri"/>
                <a:cs typeface="Calibri"/>
              </a:rPr>
              <a:t>a</a:t>
            </a:r>
            <a:r>
              <a:rPr sz="1800" dirty="0">
                <a:latin typeface="Calibri"/>
                <a:cs typeface="Calibri"/>
              </a:rPr>
              <a:t>t</a:t>
            </a:r>
            <a:r>
              <a:rPr sz="1800" spc="30" dirty="0">
                <a:latin typeface="Calibri"/>
                <a:cs typeface="Calibri"/>
              </a:rPr>
              <a:t>a</a:t>
            </a:r>
            <a:r>
              <a:rPr sz="1800" dirty="0">
                <a:latin typeface="Calibri"/>
                <a:cs typeface="Calibri"/>
              </a:rPr>
              <a:t>l</a:t>
            </a:r>
            <a:r>
              <a:rPr sz="1800" spc="-75" dirty="0">
                <a:latin typeface="Calibri"/>
                <a:cs typeface="Calibri"/>
              </a:rPr>
              <a:t> </a:t>
            </a:r>
            <a:r>
              <a:rPr sz="1800" spc="-15" dirty="0">
                <a:latin typeface="Calibri"/>
                <a:cs typeface="Calibri"/>
              </a:rPr>
              <a:t>c</a:t>
            </a:r>
            <a:r>
              <a:rPr sz="1800" spc="20" dirty="0">
                <a:latin typeface="Calibri"/>
                <a:cs typeface="Calibri"/>
              </a:rPr>
              <a:t>o</a:t>
            </a:r>
            <a:r>
              <a:rPr sz="1800" spc="-30" dirty="0">
                <a:latin typeface="Calibri"/>
                <a:cs typeface="Calibri"/>
              </a:rPr>
              <a:t>r</a:t>
            </a:r>
            <a:r>
              <a:rPr sz="1800" dirty="0">
                <a:latin typeface="Calibri"/>
                <a:cs typeface="Calibri"/>
              </a:rPr>
              <a:t>t</a:t>
            </a:r>
            <a:r>
              <a:rPr sz="1800" spc="30" dirty="0">
                <a:latin typeface="Calibri"/>
                <a:cs typeface="Calibri"/>
              </a:rPr>
              <a:t>i</a:t>
            </a:r>
            <a:r>
              <a:rPr sz="1800" spc="-15" dirty="0">
                <a:latin typeface="Calibri"/>
                <a:cs typeface="Calibri"/>
              </a:rPr>
              <a:t>c</a:t>
            </a:r>
            <a:r>
              <a:rPr sz="1800" spc="20" dirty="0">
                <a:latin typeface="Calibri"/>
                <a:cs typeface="Calibri"/>
              </a:rPr>
              <a:t>o</a:t>
            </a:r>
            <a:r>
              <a:rPr sz="1800" spc="-35" dirty="0">
                <a:latin typeface="Calibri"/>
                <a:cs typeface="Calibri"/>
              </a:rPr>
              <a:t>s</a:t>
            </a:r>
            <a:r>
              <a:rPr sz="1800" dirty="0">
                <a:latin typeface="Calibri"/>
                <a:cs typeface="Calibri"/>
              </a:rPr>
              <a:t>te</a:t>
            </a:r>
            <a:r>
              <a:rPr sz="1800" spc="-35" dirty="0">
                <a:latin typeface="Calibri"/>
                <a:cs typeface="Calibri"/>
              </a:rPr>
              <a:t>r</a:t>
            </a:r>
            <a:r>
              <a:rPr sz="1800" spc="-55" dirty="0">
                <a:latin typeface="Calibri"/>
                <a:cs typeface="Calibri"/>
              </a:rPr>
              <a:t>o</a:t>
            </a:r>
            <a:r>
              <a:rPr sz="1800" spc="35" dirty="0">
                <a:latin typeface="Calibri"/>
                <a:cs typeface="Calibri"/>
              </a:rPr>
              <a:t>i</a:t>
            </a:r>
            <a:r>
              <a:rPr sz="1800" dirty="0">
                <a:latin typeface="Calibri"/>
                <a:cs typeface="Calibri"/>
              </a:rPr>
              <a:t>d</a:t>
            </a:r>
            <a:r>
              <a:rPr sz="1800" spc="-160" dirty="0">
                <a:latin typeface="Calibri"/>
                <a:cs typeface="Calibri"/>
              </a:rPr>
              <a:t> </a:t>
            </a:r>
            <a:r>
              <a:rPr sz="1800" dirty="0">
                <a:latin typeface="Calibri"/>
                <a:cs typeface="Calibri"/>
              </a:rPr>
              <a:t>,</a:t>
            </a:r>
            <a:r>
              <a:rPr sz="1800" spc="-35" dirty="0">
                <a:latin typeface="Calibri"/>
                <a:cs typeface="Calibri"/>
              </a:rPr>
              <a:t> </a:t>
            </a:r>
            <a:r>
              <a:rPr sz="1800" dirty="0">
                <a:latin typeface="Calibri"/>
                <a:cs typeface="Calibri"/>
              </a:rPr>
              <a:t>t</a:t>
            </a:r>
            <a:r>
              <a:rPr sz="1800" spc="15" dirty="0">
                <a:latin typeface="Calibri"/>
                <a:cs typeface="Calibri"/>
              </a:rPr>
              <a:t>o</a:t>
            </a:r>
            <a:r>
              <a:rPr sz="1800" spc="-15" dirty="0">
                <a:latin typeface="Calibri"/>
                <a:cs typeface="Calibri"/>
              </a:rPr>
              <a:t>c</a:t>
            </a:r>
            <a:r>
              <a:rPr sz="1800" spc="20" dirty="0">
                <a:latin typeface="Calibri"/>
                <a:cs typeface="Calibri"/>
              </a:rPr>
              <a:t>o</a:t>
            </a:r>
            <a:r>
              <a:rPr sz="1800" spc="35" dirty="0">
                <a:latin typeface="Calibri"/>
                <a:cs typeface="Calibri"/>
              </a:rPr>
              <a:t>l</a:t>
            </a:r>
            <a:r>
              <a:rPr sz="1800" spc="5" dirty="0">
                <a:latin typeface="Calibri"/>
                <a:cs typeface="Calibri"/>
              </a:rPr>
              <a:t>y</a:t>
            </a:r>
            <a:r>
              <a:rPr sz="1800" spc="-35" dirty="0">
                <a:latin typeface="Calibri"/>
                <a:cs typeface="Calibri"/>
              </a:rPr>
              <a:t>s</a:t>
            </a:r>
            <a:r>
              <a:rPr sz="1800" spc="35" dirty="0">
                <a:latin typeface="Calibri"/>
                <a:cs typeface="Calibri"/>
              </a:rPr>
              <a:t>i</a:t>
            </a:r>
            <a:r>
              <a:rPr sz="1800" dirty="0">
                <a:latin typeface="Calibri"/>
                <a:cs typeface="Calibri"/>
              </a:rPr>
              <a:t>s </a:t>
            </a:r>
            <a:r>
              <a:rPr sz="1800" spc="-175" dirty="0">
                <a:latin typeface="Calibri"/>
                <a:cs typeface="Calibri"/>
              </a:rPr>
              <a:t> </a:t>
            </a:r>
            <a:r>
              <a:rPr sz="1800" dirty="0">
                <a:latin typeface="Calibri"/>
                <a:cs typeface="Calibri"/>
              </a:rPr>
              <a:t>.</a:t>
            </a:r>
            <a:endParaRPr sz="1800">
              <a:latin typeface="Calibri"/>
              <a:cs typeface="Calibri"/>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4011" y="152780"/>
            <a:ext cx="2832100" cy="693780"/>
          </a:xfrm>
          <a:prstGeom prst="rect">
            <a:avLst/>
          </a:prstGeom>
        </p:spPr>
        <p:txBody>
          <a:bodyPr vert="horz" wrap="square" lIns="0" tIns="16510" rIns="0" bIns="0" rtlCol="0">
            <a:spAutoFit/>
          </a:bodyPr>
          <a:lstStyle/>
          <a:p>
            <a:pPr marL="12700">
              <a:lnSpc>
                <a:spcPct val="100000"/>
              </a:lnSpc>
              <a:spcBef>
                <a:spcPts val="130"/>
              </a:spcBef>
            </a:pPr>
            <a:r>
              <a:rPr sz="4400" b="0" spc="25" dirty="0">
                <a:solidFill>
                  <a:srgbClr val="FF0000"/>
                </a:solidFill>
                <a:latin typeface="Calibri Light"/>
                <a:cs typeface="Calibri Light"/>
              </a:rPr>
              <a:t>S</a:t>
            </a:r>
            <a:r>
              <a:rPr sz="4400" b="0" spc="-25" dirty="0">
                <a:solidFill>
                  <a:srgbClr val="FF0000"/>
                </a:solidFill>
                <a:latin typeface="Calibri Light"/>
                <a:cs typeface="Calibri Light"/>
              </a:rPr>
              <a:t>t</a:t>
            </a:r>
            <a:r>
              <a:rPr sz="4400" b="0" spc="-50" dirty="0">
                <a:solidFill>
                  <a:srgbClr val="FF0000"/>
                </a:solidFill>
                <a:latin typeface="Calibri Light"/>
                <a:cs typeface="Calibri Light"/>
              </a:rPr>
              <a:t>a</a:t>
            </a:r>
            <a:r>
              <a:rPr sz="4400" b="0" spc="-25" dirty="0">
                <a:solidFill>
                  <a:srgbClr val="FF0000"/>
                </a:solidFill>
                <a:latin typeface="Calibri Light"/>
                <a:cs typeface="Calibri Light"/>
              </a:rPr>
              <a:t>t</a:t>
            </a:r>
            <a:r>
              <a:rPr sz="4400" b="0" spc="5" dirty="0">
                <a:solidFill>
                  <a:srgbClr val="FF0000"/>
                </a:solidFill>
                <a:latin typeface="Calibri Light"/>
                <a:cs typeface="Calibri Light"/>
              </a:rPr>
              <a:t>i</a:t>
            </a:r>
            <a:r>
              <a:rPr sz="4400" b="0" spc="-45" dirty="0">
                <a:solidFill>
                  <a:srgbClr val="FF0000"/>
                </a:solidFill>
                <a:latin typeface="Calibri Light"/>
                <a:cs typeface="Calibri Light"/>
              </a:rPr>
              <a:t>o</a:t>
            </a:r>
            <a:r>
              <a:rPr sz="4400" b="0" spc="15" dirty="0">
                <a:solidFill>
                  <a:srgbClr val="FF0000"/>
                </a:solidFill>
                <a:latin typeface="Calibri Light"/>
                <a:cs typeface="Calibri Light"/>
              </a:rPr>
              <a:t>n</a:t>
            </a:r>
            <a:r>
              <a:rPr sz="4400" b="0" spc="-300" dirty="0">
                <a:solidFill>
                  <a:srgbClr val="FF0000"/>
                </a:solidFill>
                <a:latin typeface="Calibri Light"/>
                <a:cs typeface="Calibri Light"/>
              </a:rPr>
              <a:t> </a:t>
            </a:r>
            <a:r>
              <a:rPr sz="4400" b="0" spc="10" dirty="0">
                <a:solidFill>
                  <a:srgbClr val="FF0000"/>
                </a:solidFill>
                <a:latin typeface="Calibri Light"/>
                <a:cs typeface="Calibri Light"/>
              </a:rPr>
              <a:t>E</a:t>
            </a:r>
            <a:r>
              <a:rPr sz="4400" b="0" spc="85" dirty="0">
                <a:solidFill>
                  <a:srgbClr val="FF0000"/>
                </a:solidFill>
                <a:latin typeface="Calibri Light"/>
                <a:cs typeface="Calibri Light"/>
              </a:rPr>
              <a:t>i</a:t>
            </a:r>
            <a:r>
              <a:rPr sz="4400" b="0" spc="30" dirty="0">
                <a:solidFill>
                  <a:srgbClr val="FF0000"/>
                </a:solidFill>
                <a:latin typeface="Calibri Light"/>
                <a:cs typeface="Calibri Light"/>
              </a:rPr>
              <a:t>g</a:t>
            </a:r>
            <a:r>
              <a:rPr sz="4400" b="0" spc="-110" dirty="0">
                <a:solidFill>
                  <a:srgbClr val="FF0000"/>
                </a:solidFill>
                <a:latin typeface="Calibri Light"/>
                <a:cs typeface="Calibri Light"/>
              </a:rPr>
              <a:t>h</a:t>
            </a:r>
            <a:r>
              <a:rPr sz="4400" b="0" spc="5" dirty="0">
                <a:solidFill>
                  <a:srgbClr val="FF0000"/>
                </a:solidFill>
                <a:latin typeface="Calibri Light"/>
                <a:cs typeface="Calibri Light"/>
              </a:rPr>
              <a:t>t</a:t>
            </a:r>
            <a:endParaRPr sz="4400">
              <a:latin typeface="Calibri Light"/>
              <a:cs typeface="Calibri Light"/>
            </a:endParaRPr>
          </a:p>
        </p:txBody>
      </p:sp>
      <p:pic>
        <p:nvPicPr>
          <p:cNvPr id="3" name="object 3"/>
          <p:cNvPicPr/>
          <p:nvPr/>
        </p:nvPicPr>
        <p:blipFill>
          <a:blip r:embed="rId2" cstate="print"/>
          <a:stretch>
            <a:fillRect/>
          </a:stretch>
        </p:blipFill>
        <p:spPr>
          <a:xfrm>
            <a:off x="4876800" y="0"/>
            <a:ext cx="5791200" cy="2876550"/>
          </a:xfrm>
          <a:prstGeom prst="rect">
            <a:avLst/>
          </a:prstGeom>
        </p:spPr>
      </p:pic>
      <p:sp>
        <p:nvSpPr>
          <p:cNvPr id="4" name="object 4"/>
          <p:cNvSpPr txBox="1"/>
          <p:nvPr/>
        </p:nvSpPr>
        <p:spPr>
          <a:xfrm>
            <a:off x="1604017" y="929712"/>
            <a:ext cx="3000375" cy="3614579"/>
          </a:xfrm>
          <a:prstGeom prst="rect">
            <a:avLst/>
          </a:prstGeom>
        </p:spPr>
        <p:txBody>
          <a:bodyPr vert="horz" wrap="square" lIns="0" tIns="10160" rIns="0" bIns="0" rtlCol="0">
            <a:spAutoFit/>
          </a:bodyPr>
          <a:lstStyle/>
          <a:p>
            <a:pPr marL="12700" marR="73660">
              <a:lnSpc>
                <a:spcPct val="100899"/>
              </a:lnSpc>
              <a:spcBef>
                <a:spcPts val="80"/>
              </a:spcBef>
            </a:pPr>
            <a:r>
              <a:rPr sz="1800" spc="-15" dirty="0">
                <a:latin typeface="Calibri"/>
                <a:cs typeface="Calibri"/>
              </a:rPr>
              <a:t>5</a:t>
            </a:r>
            <a:r>
              <a:rPr sz="1800" dirty="0">
                <a:latin typeface="Calibri"/>
                <a:cs typeface="Calibri"/>
              </a:rPr>
              <a:t>2</a:t>
            </a:r>
            <a:r>
              <a:rPr sz="1800" spc="30" dirty="0">
                <a:latin typeface="Calibri"/>
                <a:cs typeface="Calibri"/>
              </a:rPr>
              <a:t> </a:t>
            </a:r>
            <a:r>
              <a:rPr sz="1800" spc="-130" dirty="0">
                <a:latin typeface="Calibri"/>
                <a:cs typeface="Calibri"/>
              </a:rPr>
              <a:t>Y</a:t>
            </a:r>
            <a:r>
              <a:rPr sz="1800" dirty="0">
                <a:latin typeface="Calibri"/>
                <a:cs typeface="Calibri"/>
              </a:rPr>
              <a:t>e</a:t>
            </a:r>
            <a:r>
              <a:rPr sz="1800" spc="35" dirty="0">
                <a:latin typeface="Calibri"/>
                <a:cs typeface="Calibri"/>
              </a:rPr>
              <a:t>a</a:t>
            </a:r>
            <a:r>
              <a:rPr sz="1800" spc="-30" dirty="0">
                <a:latin typeface="Calibri"/>
                <a:cs typeface="Calibri"/>
              </a:rPr>
              <a:t>r</a:t>
            </a:r>
            <a:r>
              <a:rPr sz="1800" dirty="0">
                <a:latin typeface="Calibri"/>
                <a:cs typeface="Calibri"/>
              </a:rPr>
              <a:t>s</a:t>
            </a:r>
            <a:r>
              <a:rPr sz="1800" spc="-65" dirty="0">
                <a:latin typeface="Calibri"/>
                <a:cs typeface="Calibri"/>
              </a:rPr>
              <a:t> </a:t>
            </a:r>
            <a:r>
              <a:rPr sz="1800" spc="-5" dirty="0">
                <a:latin typeface="Calibri"/>
                <a:cs typeface="Calibri"/>
              </a:rPr>
              <a:t>Fe</a:t>
            </a:r>
            <a:r>
              <a:rPr sz="1800" spc="-20" dirty="0">
                <a:latin typeface="Calibri"/>
                <a:cs typeface="Calibri"/>
              </a:rPr>
              <a:t>m</a:t>
            </a:r>
            <a:r>
              <a:rPr sz="1800" spc="30" dirty="0">
                <a:latin typeface="Calibri"/>
                <a:cs typeface="Calibri"/>
              </a:rPr>
              <a:t>a</a:t>
            </a:r>
            <a:r>
              <a:rPr sz="1800" spc="35" dirty="0">
                <a:latin typeface="Calibri"/>
                <a:cs typeface="Calibri"/>
              </a:rPr>
              <a:t>l</a:t>
            </a:r>
            <a:r>
              <a:rPr sz="1800" dirty="0">
                <a:latin typeface="Calibri"/>
                <a:cs typeface="Calibri"/>
              </a:rPr>
              <a:t>e</a:t>
            </a:r>
            <a:r>
              <a:rPr sz="1800" spc="-105" dirty="0">
                <a:latin typeface="Calibri"/>
                <a:cs typeface="Calibri"/>
              </a:rPr>
              <a:t> </a:t>
            </a:r>
            <a:r>
              <a:rPr sz="1800" spc="-15" dirty="0">
                <a:latin typeface="Calibri"/>
                <a:cs typeface="Calibri"/>
              </a:rPr>
              <a:t>w</a:t>
            </a:r>
            <a:r>
              <a:rPr sz="1800" spc="35" dirty="0">
                <a:latin typeface="Calibri"/>
                <a:cs typeface="Calibri"/>
              </a:rPr>
              <a:t>i</a:t>
            </a:r>
            <a:r>
              <a:rPr sz="1800" dirty="0">
                <a:latin typeface="Calibri"/>
                <a:cs typeface="Calibri"/>
              </a:rPr>
              <a:t>th</a:t>
            </a:r>
            <a:r>
              <a:rPr sz="1800" spc="-10" dirty="0">
                <a:latin typeface="Calibri"/>
                <a:cs typeface="Calibri"/>
              </a:rPr>
              <a:t> </a:t>
            </a:r>
            <a:r>
              <a:rPr sz="1800" spc="25" dirty="0">
                <a:latin typeface="Calibri"/>
                <a:cs typeface="Calibri"/>
              </a:rPr>
              <a:t>p</a:t>
            </a:r>
            <a:r>
              <a:rPr sz="1800" spc="20" dirty="0">
                <a:latin typeface="Calibri"/>
                <a:cs typeface="Calibri"/>
              </a:rPr>
              <a:t>o</a:t>
            </a:r>
            <a:r>
              <a:rPr sz="1800" spc="-35" dirty="0">
                <a:latin typeface="Calibri"/>
                <a:cs typeface="Calibri"/>
              </a:rPr>
              <a:t>s</a:t>
            </a:r>
            <a:r>
              <a:rPr sz="1800" dirty="0">
                <a:latin typeface="Calibri"/>
                <a:cs typeface="Calibri"/>
              </a:rPr>
              <a:t>t  </a:t>
            </a:r>
            <a:r>
              <a:rPr sz="1800" spc="-15" dirty="0">
                <a:latin typeface="Calibri"/>
                <a:cs typeface="Calibri"/>
              </a:rPr>
              <a:t>m</a:t>
            </a:r>
            <a:r>
              <a:rPr sz="1800" dirty="0">
                <a:latin typeface="Calibri"/>
                <a:cs typeface="Calibri"/>
              </a:rPr>
              <a:t>e</a:t>
            </a:r>
            <a:r>
              <a:rPr sz="1800" spc="25" dirty="0">
                <a:latin typeface="Calibri"/>
                <a:cs typeface="Calibri"/>
              </a:rPr>
              <a:t>n</a:t>
            </a:r>
            <a:r>
              <a:rPr sz="1800" spc="20" dirty="0">
                <a:latin typeface="Calibri"/>
                <a:cs typeface="Calibri"/>
              </a:rPr>
              <a:t>o</a:t>
            </a:r>
            <a:r>
              <a:rPr sz="1800" spc="25" dirty="0">
                <a:latin typeface="Calibri"/>
                <a:cs typeface="Calibri"/>
              </a:rPr>
              <a:t>p</a:t>
            </a:r>
            <a:r>
              <a:rPr sz="1800" spc="30" dirty="0">
                <a:latin typeface="Calibri"/>
                <a:cs typeface="Calibri"/>
              </a:rPr>
              <a:t>a</a:t>
            </a:r>
            <a:r>
              <a:rPr sz="1800" spc="25" dirty="0">
                <a:latin typeface="Calibri"/>
                <a:cs typeface="Calibri"/>
              </a:rPr>
              <a:t>u</a:t>
            </a:r>
            <a:r>
              <a:rPr sz="1800" spc="-35" dirty="0">
                <a:latin typeface="Calibri"/>
                <a:cs typeface="Calibri"/>
              </a:rPr>
              <a:t>s</a:t>
            </a:r>
            <a:r>
              <a:rPr sz="1800" spc="30" dirty="0">
                <a:latin typeface="Calibri"/>
                <a:cs typeface="Calibri"/>
              </a:rPr>
              <a:t>a</a:t>
            </a:r>
            <a:r>
              <a:rPr sz="1800" dirty="0">
                <a:latin typeface="Calibri"/>
                <a:cs typeface="Calibri"/>
              </a:rPr>
              <a:t>l</a:t>
            </a:r>
            <a:r>
              <a:rPr sz="1800" spc="-150" dirty="0">
                <a:latin typeface="Calibri"/>
                <a:cs typeface="Calibri"/>
              </a:rPr>
              <a:t> </a:t>
            </a:r>
            <a:r>
              <a:rPr sz="1800" spc="25" dirty="0">
                <a:latin typeface="Calibri"/>
                <a:cs typeface="Calibri"/>
              </a:rPr>
              <a:t>b</a:t>
            </a:r>
            <a:r>
              <a:rPr sz="1800" spc="35" dirty="0">
                <a:latin typeface="Calibri"/>
                <a:cs typeface="Calibri"/>
              </a:rPr>
              <a:t>l</a:t>
            </a:r>
            <a:r>
              <a:rPr sz="1800" dirty="0">
                <a:latin typeface="Calibri"/>
                <a:cs typeface="Calibri"/>
              </a:rPr>
              <a:t>ee</a:t>
            </a:r>
            <a:r>
              <a:rPr sz="1800" spc="30" dirty="0">
                <a:latin typeface="Calibri"/>
                <a:cs typeface="Calibri"/>
              </a:rPr>
              <a:t>d</a:t>
            </a:r>
            <a:r>
              <a:rPr sz="1800" spc="35" dirty="0">
                <a:latin typeface="Calibri"/>
                <a:cs typeface="Calibri"/>
              </a:rPr>
              <a:t>i</a:t>
            </a:r>
            <a:r>
              <a:rPr sz="1800" spc="25" dirty="0">
                <a:latin typeface="Calibri"/>
                <a:cs typeface="Calibri"/>
              </a:rPr>
              <a:t>n</a:t>
            </a:r>
            <a:r>
              <a:rPr sz="1800" dirty="0">
                <a:latin typeface="Calibri"/>
                <a:cs typeface="Calibri"/>
              </a:rPr>
              <a:t>g</a:t>
            </a:r>
            <a:r>
              <a:rPr sz="1800" spc="-135" dirty="0">
                <a:latin typeface="Calibri"/>
                <a:cs typeface="Calibri"/>
              </a:rPr>
              <a:t> </a:t>
            </a:r>
            <a:r>
              <a:rPr sz="1800" dirty="0">
                <a:latin typeface="Calibri"/>
                <a:cs typeface="Calibri"/>
              </a:rPr>
              <a:t>,</a:t>
            </a:r>
            <a:r>
              <a:rPr sz="1800" spc="-35" dirty="0">
                <a:latin typeface="Calibri"/>
                <a:cs typeface="Calibri"/>
              </a:rPr>
              <a:t> </a:t>
            </a:r>
            <a:r>
              <a:rPr sz="1800" spc="30" dirty="0">
                <a:latin typeface="Calibri"/>
                <a:cs typeface="Calibri"/>
              </a:rPr>
              <a:t>a</a:t>
            </a:r>
            <a:r>
              <a:rPr sz="1800" spc="25" dirty="0">
                <a:latin typeface="Calibri"/>
                <a:cs typeface="Calibri"/>
              </a:rPr>
              <a:t>n</a:t>
            </a:r>
            <a:r>
              <a:rPr sz="1800" dirty="0">
                <a:latin typeface="Calibri"/>
                <a:cs typeface="Calibri"/>
              </a:rPr>
              <a:t>d</a:t>
            </a:r>
            <a:r>
              <a:rPr sz="1800" spc="-10" dirty="0">
                <a:latin typeface="Calibri"/>
                <a:cs typeface="Calibri"/>
              </a:rPr>
              <a:t> </a:t>
            </a:r>
            <a:r>
              <a:rPr sz="1800" dirty="0">
                <a:latin typeface="Calibri"/>
                <a:cs typeface="Calibri"/>
              </a:rPr>
              <a:t>t</a:t>
            </a:r>
            <a:r>
              <a:rPr sz="1800" spc="20" dirty="0">
                <a:latin typeface="Calibri"/>
                <a:cs typeface="Calibri"/>
              </a:rPr>
              <a:t>h</a:t>
            </a:r>
            <a:r>
              <a:rPr sz="1800" spc="35" dirty="0">
                <a:latin typeface="Calibri"/>
                <a:cs typeface="Calibri"/>
              </a:rPr>
              <a:t>i</a:t>
            </a:r>
            <a:r>
              <a:rPr sz="1800" dirty="0">
                <a:latin typeface="Calibri"/>
                <a:cs typeface="Calibri"/>
              </a:rPr>
              <a:t>s  </a:t>
            </a:r>
            <a:r>
              <a:rPr sz="1800" spc="-35" dirty="0">
                <a:latin typeface="Calibri"/>
                <a:cs typeface="Calibri"/>
              </a:rPr>
              <a:t>US</a:t>
            </a:r>
            <a:endParaRPr sz="1800">
              <a:latin typeface="Calibri"/>
              <a:cs typeface="Calibri"/>
            </a:endParaRPr>
          </a:p>
          <a:p>
            <a:pPr marL="12700">
              <a:lnSpc>
                <a:spcPct val="100000"/>
              </a:lnSpc>
              <a:spcBef>
                <a:spcPts val="20"/>
              </a:spcBef>
            </a:pPr>
            <a:r>
              <a:rPr sz="1800" spc="-10" dirty="0">
                <a:latin typeface="Calibri"/>
                <a:cs typeface="Calibri"/>
              </a:rPr>
              <a:t>Arrows</a:t>
            </a:r>
            <a:r>
              <a:rPr sz="1800" spc="345" dirty="0">
                <a:latin typeface="Calibri"/>
                <a:cs typeface="Calibri"/>
              </a:rPr>
              <a:t> </a:t>
            </a:r>
            <a:r>
              <a:rPr sz="1800" dirty="0">
                <a:latin typeface="Calibri"/>
                <a:cs typeface="Calibri"/>
              </a:rPr>
              <a:t>:</a:t>
            </a:r>
            <a:r>
              <a:rPr sz="1800" spc="-10" dirty="0">
                <a:latin typeface="Calibri"/>
                <a:cs typeface="Calibri"/>
              </a:rPr>
              <a:t> </a:t>
            </a:r>
            <a:r>
              <a:rPr sz="1800" spc="10" dirty="0">
                <a:latin typeface="Calibri"/>
                <a:cs typeface="Calibri"/>
              </a:rPr>
              <a:t>Endometrium</a:t>
            </a:r>
            <a:endParaRPr sz="1800">
              <a:latin typeface="Calibri"/>
              <a:cs typeface="Calibri"/>
            </a:endParaRPr>
          </a:p>
          <a:p>
            <a:pPr marL="12700" marR="153035">
              <a:lnSpc>
                <a:spcPct val="99100"/>
              </a:lnSpc>
              <a:spcBef>
                <a:spcPts val="35"/>
              </a:spcBef>
            </a:pPr>
            <a:r>
              <a:rPr sz="1800" spc="-5" dirty="0">
                <a:latin typeface="Calibri"/>
                <a:cs typeface="Calibri"/>
              </a:rPr>
              <a:t>1-What</a:t>
            </a:r>
            <a:r>
              <a:rPr sz="1800" spc="-50" dirty="0">
                <a:latin typeface="Calibri"/>
                <a:cs typeface="Calibri"/>
              </a:rPr>
              <a:t> </a:t>
            </a:r>
            <a:r>
              <a:rPr sz="1800" spc="10" dirty="0">
                <a:latin typeface="Calibri"/>
                <a:cs typeface="Calibri"/>
              </a:rPr>
              <a:t>does</a:t>
            </a:r>
            <a:r>
              <a:rPr sz="1800" spc="-65" dirty="0">
                <a:latin typeface="Calibri"/>
                <a:cs typeface="Calibri"/>
              </a:rPr>
              <a:t> </a:t>
            </a:r>
            <a:r>
              <a:rPr sz="1800" spc="5" dirty="0">
                <a:latin typeface="Calibri"/>
                <a:cs typeface="Calibri"/>
              </a:rPr>
              <a:t>the</a:t>
            </a:r>
            <a:r>
              <a:rPr sz="1800" spc="35" dirty="0">
                <a:latin typeface="Calibri"/>
                <a:cs typeface="Calibri"/>
              </a:rPr>
              <a:t> </a:t>
            </a:r>
            <a:r>
              <a:rPr sz="1800" spc="-15" dirty="0">
                <a:latin typeface="Calibri"/>
                <a:cs typeface="Calibri"/>
              </a:rPr>
              <a:t>US</a:t>
            </a:r>
            <a:r>
              <a:rPr sz="1800" spc="-45" dirty="0">
                <a:latin typeface="Calibri"/>
                <a:cs typeface="Calibri"/>
              </a:rPr>
              <a:t> </a:t>
            </a:r>
            <a:r>
              <a:rPr sz="1800" dirty="0">
                <a:latin typeface="Calibri"/>
                <a:cs typeface="Calibri"/>
              </a:rPr>
              <a:t>measure? </a:t>
            </a:r>
            <a:r>
              <a:rPr sz="1800" spc="-395" dirty="0">
                <a:latin typeface="Calibri"/>
                <a:cs typeface="Calibri"/>
              </a:rPr>
              <a:t> </a:t>
            </a:r>
            <a:r>
              <a:rPr sz="1800" spc="-5" dirty="0">
                <a:latin typeface="Calibri"/>
                <a:cs typeface="Calibri"/>
              </a:rPr>
              <a:t>2-What </a:t>
            </a:r>
            <a:r>
              <a:rPr sz="1800" spc="15" dirty="0">
                <a:latin typeface="Calibri"/>
                <a:cs typeface="Calibri"/>
              </a:rPr>
              <a:t>is </a:t>
            </a:r>
            <a:r>
              <a:rPr sz="1800" spc="-25" dirty="0">
                <a:latin typeface="Calibri"/>
                <a:cs typeface="Calibri"/>
              </a:rPr>
              <a:t>Your </a:t>
            </a:r>
            <a:r>
              <a:rPr sz="1800" dirty="0">
                <a:latin typeface="Calibri"/>
                <a:cs typeface="Calibri"/>
              </a:rPr>
              <a:t>Deferential </a:t>
            </a:r>
            <a:r>
              <a:rPr sz="1800" spc="5" dirty="0">
                <a:latin typeface="Calibri"/>
                <a:cs typeface="Calibri"/>
              </a:rPr>
              <a:t> </a:t>
            </a:r>
            <a:r>
              <a:rPr sz="1800" spc="25" dirty="0">
                <a:latin typeface="Calibri"/>
                <a:cs typeface="Calibri"/>
              </a:rPr>
              <a:t>d</a:t>
            </a:r>
            <a:r>
              <a:rPr sz="1800" spc="35" dirty="0">
                <a:latin typeface="Calibri"/>
                <a:cs typeface="Calibri"/>
              </a:rPr>
              <a:t>i</a:t>
            </a:r>
            <a:r>
              <a:rPr sz="1800" spc="30" dirty="0">
                <a:latin typeface="Calibri"/>
                <a:cs typeface="Calibri"/>
              </a:rPr>
              <a:t>a</a:t>
            </a:r>
            <a:r>
              <a:rPr sz="1800" spc="-25" dirty="0">
                <a:latin typeface="Calibri"/>
                <a:cs typeface="Calibri"/>
              </a:rPr>
              <a:t>g</a:t>
            </a:r>
            <a:r>
              <a:rPr sz="1800" spc="25" dirty="0">
                <a:latin typeface="Calibri"/>
                <a:cs typeface="Calibri"/>
              </a:rPr>
              <a:t>n</a:t>
            </a:r>
            <a:r>
              <a:rPr sz="1800" spc="20" dirty="0">
                <a:latin typeface="Calibri"/>
                <a:cs typeface="Calibri"/>
              </a:rPr>
              <a:t>o</a:t>
            </a:r>
            <a:r>
              <a:rPr sz="1800" spc="-35" dirty="0">
                <a:latin typeface="Calibri"/>
                <a:cs typeface="Calibri"/>
              </a:rPr>
              <a:t>s</a:t>
            </a:r>
            <a:r>
              <a:rPr sz="1800" spc="35" dirty="0">
                <a:latin typeface="Calibri"/>
                <a:cs typeface="Calibri"/>
              </a:rPr>
              <a:t>i</a:t>
            </a:r>
            <a:r>
              <a:rPr sz="1800" dirty="0">
                <a:latin typeface="Calibri"/>
                <a:cs typeface="Calibri"/>
              </a:rPr>
              <a:t>s</a:t>
            </a:r>
            <a:r>
              <a:rPr sz="1800" spc="-140" dirty="0">
                <a:latin typeface="Calibri"/>
                <a:cs typeface="Calibri"/>
              </a:rPr>
              <a:t> </a:t>
            </a:r>
            <a:r>
              <a:rPr sz="1800" dirty="0">
                <a:latin typeface="Calibri"/>
                <a:cs typeface="Calibri"/>
              </a:rPr>
              <a:t>?</a:t>
            </a:r>
            <a:endParaRPr sz="1800">
              <a:latin typeface="Calibri"/>
              <a:cs typeface="Calibri"/>
            </a:endParaRPr>
          </a:p>
          <a:p>
            <a:pPr marL="197485" indent="-185420">
              <a:lnSpc>
                <a:spcPct val="100000"/>
              </a:lnSpc>
              <a:spcBef>
                <a:spcPts val="20"/>
              </a:spcBef>
              <a:buSzPct val="94444"/>
              <a:buAutoNum type="arabicPlain" startAt="3"/>
              <a:tabLst>
                <a:tab pos="198120" algn="l"/>
              </a:tabLst>
            </a:pPr>
            <a:r>
              <a:rPr sz="1800" spc="-5" dirty="0">
                <a:latin typeface="Calibri"/>
                <a:cs typeface="Calibri"/>
              </a:rPr>
              <a:t>H</a:t>
            </a:r>
            <a:r>
              <a:rPr sz="1800" spc="30" dirty="0">
                <a:latin typeface="Calibri"/>
                <a:cs typeface="Calibri"/>
              </a:rPr>
              <a:t>o</a:t>
            </a:r>
            <a:r>
              <a:rPr sz="1800" dirty="0">
                <a:latin typeface="Calibri"/>
                <a:cs typeface="Calibri"/>
              </a:rPr>
              <a:t>w</a:t>
            </a:r>
            <a:r>
              <a:rPr sz="1800" spc="30" dirty="0">
                <a:latin typeface="Calibri"/>
                <a:cs typeface="Calibri"/>
              </a:rPr>
              <a:t> </a:t>
            </a:r>
            <a:r>
              <a:rPr sz="1800" spc="-15" dirty="0">
                <a:latin typeface="Calibri"/>
                <a:cs typeface="Calibri"/>
              </a:rPr>
              <a:t>m</a:t>
            </a:r>
            <a:r>
              <a:rPr sz="1800" spc="25" dirty="0">
                <a:latin typeface="Calibri"/>
                <a:cs typeface="Calibri"/>
              </a:rPr>
              <a:t>u</a:t>
            </a:r>
            <a:r>
              <a:rPr sz="1800" spc="-15" dirty="0">
                <a:latin typeface="Calibri"/>
                <a:cs typeface="Calibri"/>
              </a:rPr>
              <a:t>c</a:t>
            </a:r>
            <a:r>
              <a:rPr sz="1800" dirty="0">
                <a:latin typeface="Calibri"/>
                <a:cs typeface="Calibri"/>
              </a:rPr>
              <a:t>h</a:t>
            </a:r>
            <a:r>
              <a:rPr sz="1800" spc="-5" dirty="0">
                <a:latin typeface="Calibri"/>
                <a:cs typeface="Calibri"/>
              </a:rPr>
              <a:t> </a:t>
            </a:r>
            <a:r>
              <a:rPr sz="1800" dirty="0">
                <a:latin typeface="Calibri"/>
                <a:cs typeface="Calibri"/>
              </a:rPr>
              <a:t>t</a:t>
            </a:r>
            <a:r>
              <a:rPr sz="1800" spc="25" dirty="0">
                <a:latin typeface="Calibri"/>
                <a:cs typeface="Calibri"/>
              </a:rPr>
              <a:t>h</a:t>
            </a:r>
            <a:r>
              <a:rPr sz="1800" dirty="0">
                <a:latin typeface="Calibri"/>
                <a:cs typeface="Calibri"/>
              </a:rPr>
              <a:t>e</a:t>
            </a:r>
            <a:r>
              <a:rPr sz="1800" spc="-25" dirty="0">
                <a:latin typeface="Calibri"/>
                <a:cs typeface="Calibri"/>
              </a:rPr>
              <a:t> </a:t>
            </a:r>
            <a:r>
              <a:rPr sz="1800" spc="25" dirty="0">
                <a:latin typeface="Calibri"/>
                <a:cs typeface="Calibri"/>
              </a:rPr>
              <a:t>p</a:t>
            </a:r>
            <a:r>
              <a:rPr sz="1800" spc="-30" dirty="0">
                <a:latin typeface="Calibri"/>
                <a:cs typeface="Calibri"/>
              </a:rPr>
              <a:t>r</a:t>
            </a:r>
            <a:r>
              <a:rPr sz="1800" spc="20" dirty="0">
                <a:latin typeface="Calibri"/>
                <a:cs typeface="Calibri"/>
              </a:rPr>
              <a:t>o</a:t>
            </a:r>
            <a:r>
              <a:rPr sz="1800" spc="25" dirty="0">
                <a:latin typeface="Calibri"/>
                <a:cs typeface="Calibri"/>
              </a:rPr>
              <a:t>b</a:t>
            </a:r>
            <a:r>
              <a:rPr sz="1800" spc="35" dirty="0">
                <a:latin typeface="Calibri"/>
                <a:cs typeface="Calibri"/>
              </a:rPr>
              <a:t>a</a:t>
            </a:r>
            <a:r>
              <a:rPr sz="1800" spc="25" dirty="0">
                <a:latin typeface="Calibri"/>
                <a:cs typeface="Calibri"/>
              </a:rPr>
              <a:t>b</a:t>
            </a:r>
            <a:r>
              <a:rPr sz="1800" spc="35" dirty="0">
                <a:latin typeface="Calibri"/>
                <a:cs typeface="Calibri"/>
              </a:rPr>
              <a:t>ili</a:t>
            </a:r>
            <a:r>
              <a:rPr sz="1800" dirty="0">
                <a:latin typeface="Calibri"/>
                <a:cs typeface="Calibri"/>
              </a:rPr>
              <a:t>ty</a:t>
            </a:r>
            <a:r>
              <a:rPr sz="1800" spc="-175" dirty="0">
                <a:latin typeface="Calibri"/>
                <a:cs typeface="Calibri"/>
              </a:rPr>
              <a:t> </a:t>
            </a:r>
            <a:r>
              <a:rPr sz="1800" spc="-100" dirty="0">
                <a:latin typeface="Calibri"/>
                <a:cs typeface="Calibri"/>
              </a:rPr>
              <a:t>f</a:t>
            </a:r>
            <a:r>
              <a:rPr sz="1800" spc="20" dirty="0">
                <a:latin typeface="Calibri"/>
                <a:cs typeface="Calibri"/>
              </a:rPr>
              <a:t>o</a:t>
            </a:r>
            <a:r>
              <a:rPr sz="1800" dirty="0">
                <a:latin typeface="Calibri"/>
                <a:cs typeface="Calibri"/>
              </a:rPr>
              <a:t>r</a:t>
            </a:r>
            <a:endParaRPr sz="1800">
              <a:latin typeface="Calibri"/>
              <a:cs typeface="Calibri"/>
            </a:endParaRPr>
          </a:p>
          <a:p>
            <a:pPr marL="12700" marR="5080">
              <a:lnSpc>
                <a:spcPct val="100800"/>
              </a:lnSpc>
            </a:pPr>
            <a:r>
              <a:rPr sz="1800" dirty="0">
                <a:latin typeface="Calibri"/>
                <a:cs typeface="Calibri"/>
              </a:rPr>
              <a:t>t</a:t>
            </a:r>
            <a:r>
              <a:rPr sz="1800" spc="20" dirty="0">
                <a:latin typeface="Calibri"/>
                <a:cs typeface="Calibri"/>
              </a:rPr>
              <a:t>h</a:t>
            </a:r>
            <a:r>
              <a:rPr sz="1800" spc="35" dirty="0">
                <a:latin typeface="Calibri"/>
                <a:cs typeface="Calibri"/>
              </a:rPr>
              <a:t>i</a:t>
            </a:r>
            <a:r>
              <a:rPr sz="1800" dirty="0">
                <a:latin typeface="Calibri"/>
                <a:cs typeface="Calibri"/>
              </a:rPr>
              <a:t>s</a:t>
            </a:r>
            <a:r>
              <a:rPr sz="1800" spc="-65" dirty="0">
                <a:latin typeface="Calibri"/>
                <a:cs typeface="Calibri"/>
              </a:rPr>
              <a:t> </a:t>
            </a:r>
            <a:r>
              <a:rPr sz="1800" spc="-100" dirty="0">
                <a:latin typeface="Calibri"/>
                <a:cs typeface="Calibri"/>
              </a:rPr>
              <a:t>f</a:t>
            </a:r>
            <a:r>
              <a:rPr sz="1800" dirty="0">
                <a:latin typeface="Calibri"/>
                <a:cs typeface="Calibri"/>
              </a:rPr>
              <a:t>e</a:t>
            </a:r>
            <a:r>
              <a:rPr sz="1800" spc="-15" dirty="0">
                <a:latin typeface="Calibri"/>
                <a:cs typeface="Calibri"/>
              </a:rPr>
              <a:t>m</a:t>
            </a:r>
            <a:r>
              <a:rPr sz="1800" spc="30" dirty="0">
                <a:latin typeface="Calibri"/>
                <a:cs typeface="Calibri"/>
              </a:rPr>
              <a:t>a</a:t>
            </a:r>
            <a:r>
              <a:rPr sz="1800" spc="35" dirty="0">
                <a:latin typeface="Calibri"/>
                <a:cs typeface="Calibri"/>
              </a:rPr>
              <a:t>l</a:t>
            </a:r>
            <a:r>
              <a:rPr sz="1800" dirty="0">
                <a:latin typeface="Calibri"/>
                <a:cs typeface="Calibri"/>
              </a:rPr>
              <a:t>e</a:t>
            </a:r>
            <a:r>
              <a:rPr sz="1800" spc="-30" dirty="0">
                <a:latin typeface="Calibri"/>
                <a:cs typeface="Calibri"/>
              </a:rPr>
              <a:t> </a:t>
            </a:r>
            <a:r>
              <a:rPr sz="1800" dirty="0">
                <a:latin typeface="Calibri"/>
                <a:cs typeface="Calibri"/>
              </a:rPr>
              <a:t>to</a:t>
            </a:r>
            <a:r>
              <a:rPr sz="1800" spc="-15" dirty="0">
                <a:latin typeface="Calibri"/>
                <a:cs typeface="Calibri"/>
              </a:rPr>
              <a:t> </a:t>
            </a:r>
            <a:r>
              <a:rPr sz="1800" spc="25" dirty="0">
                <a:latin typeface="Calibri"/>
                <a:cs typeface="Calibri"/>
              </a:rPr>
              <a:t>h</a:t>
            </a:r>
            <a:r>
              <a:rPr sz="1800" spc="30" dirty="0">
                <a:latin typeface="Calibri"/>
                <a:cs typeface="Calibri"/>
              </a:rPr>
              <a:t>a</a:t>
            </a:r>
            <a:r>
              <a:rPr sz="1800" spc="5" dirty="0">
                <a:latin typeface="Calibri"/>
                <a:cs typeface="Calibri"/>
              </a:rPr>
              <a:t>v</a:t>
            </a:r>
            <a:r>
              <a:rPr sz="1800" dirty="0">
                <a:latin typeface="Calibri"/>
                <a:cs typeface="Calibri"/>
              </a:rPr>
              <a:t>e</a:t>
            </a:r>
            <a:r>
              <a:rPr sz="1800" spc="-105" dirty="0">
                <a:latin typeface="Calibri"/>
                <a:cs typeface="Calibri"/>
              </a:rPr>
              <a:t> </a:t>
            </a:r>
            <a:r>
              <a:rPr sz="1800" dirty="0">
                <a:latin typeface="Calibri"/>
                <a:cs typeface="Calibri"/>
              </a:rPr>
              <a:t>e</a:t>
            </a:r>
            <a:r>
              <a:rPr sz="1800" spc="25" dirty="0">
                <a:latin typeface="Calibri"/>
                <a:cs typeface="Calibri"/>
              </a:rPr>
              <a:t>nd</a:t>
            </a:r>
            <a:r>
              <a:rPr sz="1800" spc="20" dirty="0">
                <a:latin typeface="Calibri"/>
                <a:cs typeface="Calibri"/>
              </a:rPr>
              <a:t>o</a:t>
            </a:r>
            <a:r>
              <a:rPr sz="1800" spc="-15" dirty="0">
                <a:latin typeface="Calibri"/>
                <a:cs typeface="Calibri"/>
              </a:rPr>
              <a:t>m</a:t>
            </a:r>
            <a:r>
              <a:rPr sz="1800" dirty="0">
                <a:latin typeface="Calibri"/>
                <a:cs typeface="Calibri"/>
              </a:rPr>
              <a:t>et</a:t>
            </a:r>
            <a:r>
              <a:rPr sz="1800" spc="-30" dirty="0">
                <a:latin typeface="Calibri"/>
                <a:cs typeface="Calibri"/>
              </a:rPr>
              <a:t>r</a:t>
            </a:r>
            <a:r>
              <a:rPr sz="1800" spc="35" dirty="0">
                <a:latin typeface="Calibri"/>
                <a:cs typeface="Calibri"/>
              </a:rPr>
              <a:t>i</a:t>
            </a:r>
            <a:r>
              <a:rPr sz="1800" spc="30" dirty="0">
                <a:latin typeface="Calibri"/>
                <a:cs typeface="Calibri"/>
              </a:rPr>
              <a:t>a</a:t>
            </a:r>
            <a:r>
              <a:rPr sz="1800" dirty="0">
                <a:latin typeface="Calibri"/>
                <a:cs typeface="Calibri"/>
              </a:rPr>
              <a:t>l  </a:t>
            </a:r>
            <a:r>
              <a:rPr sz="1800" spc="5" dirty="0">
                <a:latin typeface="Calibri"/>
                <a:cs typeface="Calibri"/>
              </a:rPr>
              <a:t>cancer</a:t>
            </a:r>
            <a:r>
              <a:rPr sz="1800" spc="-65" dirty="0">
                <a:latin typeface="Calibri"/>
                <a:cs typeface="Calibri"/>
              </a:rPr>
              <a:t> </a:t>
            </a:r>
            <a:r>
              <a:rPr sz="1800" dirty="0">
                <a:latin typeface="Calibri"/>
                <a:cs typeface="Calibri"/>
              </a:rPr>
              <a:t>?</a:t>
            </a:r>
            <a:endParaRPr sz="1800">
              <a:latin typeface="Calibri"/>
              <a:cs typeface="Calibri"/>
            </a:endParaRPr>
          </a:p>
          <a:p>
            <a:pPr marL="197485" indent="-185420">
              <a:lnSpc>
                <a:spcPts val="2100"/>
              </a:lnSpc>
              <a:buSzPct val="94444"/>
              <a:buAutoNum type="arabicPlain" startAt="4"/>
              <a:tabLst>
                <a:tab pos="198120" algn="l"/>
              </a:tabLst>
            </a:pPr>
            <a:r>
              <a:rPr sz="1800" spc="-25" dirty="0">
                <a:latin typeface="Calibri"/>
                <a:cs typeface="Calibri"/>
              </a:rPr>
              <a:t>Your</a:t>
            </a:r>
            <a:r>
              <a:rPr sz="1800" spc="5" dirty="0">
                <a:latin typeface="Calibri"/>
                <a:cs typeface="Calibri"/>
              </a:rPr>
              <a:t> </a:t>
            </a:r>
            <a:r>
              <a:rPr sz="1800" dirty="0">
                <a:latin typeface="Calibri"/>
                <a:cs typeface="Calibri"/>
              </a:rPr>
              <a:t>next</a:t>
            </a:r>
            <a:r>
              <a:rPr sz="1800" spc="-40" dirty="0">
                <a:latin typeface="Calibri"/>
                <a:cs typeface="Calibri"/>
              </a:rPr>
              <a:t> </a:t>
            </a:r>
            <a:r>
              <a:rPr sz="1800" spc="-10" dirty="0">
                <a:latin typeface="Calibri"/>
                <a:cs typeface="Calibri"/>
              </a:rPr>
              <a:t>step</a:t>
            </a:r>
            <a:r>
              <a:rPr sz="1800" spc="-5" dirty="0">
                <a:latin typeface="Calibri"/>
                <a:cs typeface="Calibri"/>
              </a:rPr>
              <a:t> </a:t>
            </a:r>
            <a:r>
              <a:rPr sz="1800" spc="20" dirty="0">
                <a:latin typeface="Calibri"/>
                <a:cs typeface="Calibri"/>
              </a:rPr>
              <a:t>and</a:t>
            </a:r>
            <a:r>
              <a:rPr sz="1800" spc="-85" dirty="0">
                <a:latin typeface="Calibri"/>
                <a:cs typeface="Calibri"/>
              </a:rPr>
              <a:t> </a:t>
            </a:r>
            <a:r>
              <a:rPr sz="1800" dirty="0">
                <a:latin typeface="Calibri"/>
                <a:cs typeface="Calibri"/>
              </a:rPr>
              <a:t>why</a:t>
            </a:r>
            <a:r>
              <a:rPr sz="1800" spc="340" dirty="0">
                <a:latin typeface="Calibri"/>
                <a:cs typeface="Calibri"/>
              </a:rPr>
              <a:t> </a:t>
            </a:r>
            <a:r>
              <a:rPr sz="1800" dirty="0">
                <a:latin typeface="Calibri"/>
                <a:cs typeface="Calibri"/>
              </a:rPr>
              <a:t>?</a:t>
            </a:r>
            <a:endParaRPr sz="1800">
              <a:latin typeface="Calibri"/>
              <a:cs typeface="Calibri"/>
            </a:endParaRPr>
          </a:p>
          <a:p>
            <a:pPr marL="12700" marR="46355">
              <a:lnSpc>
                <a:spcPct val="100800"/>
              </a:lnSpc>
              <a:buSzPct val="94444"/>
              <a:buAutoNum type="arabicPlain" startAt="4"/>
              <a:tabLst>
                <a:tab pos="198120" algn="l"/>
              </a:tabLst>
            </a:pPr>
            <a:r>
              <a:rPr sz="1800" dirty="0">
                <a:latin typeface="Calibri"/>
                <a:cs typeface="Calibri"/>
              </a:rPr>
              <a:t>If</a:t>
            </a:r>
            <a:r>
              <a:rPr sz="1800" spc="20" dirty="0">
                <a:latin typeface="Calibri"/>
                <a:cs typeface="Calibri"/>
              </a:rPr>
              <a:t> </a:t>
            </a:r>
            <a:r>
              <a:rPr sz="1800" spc="-30" dirty="0">
                <a:latin typeface="Calibri"/>
                <a:cs typeface="Calibri"/>
              </a:rPr>
              <a:t>s</a:t>
            </a:r>
            <a:r>
              <a:rPr sz="1800" spc="25" dirty="0">
                <a:latin typeface="Calibri"/>
                <a:cs typeface="Calibri"/>
              </a:rPr>
              <a:t>h</a:t>
            </a:r>
            <a:r>
              <a:rPr sz="1800" dirty="0">
                <a:latin typeface="Calibri"/>
                <a:cs typeface="Calibri"/>
              </a:rPr>
              <a:t>e</a:t>
            </a:r>
            <a:r>
              <a:rPr sz="1800" spc="50" dirty="0">
                <a:latin typeface="Calibri"/>
                <a:cs typeface="Calibri"/>
              </a:rPr>
              <a:t> </a:t>
            </a:r>
            <a:r>
              <a:rPr sz="1800" spc="25" dirty="0">
                <a:latin typeface="Calibri"/>
                <a:cs typeface="Calibri"/>
              </a:rPr>
              <a:t>h</a:t>
            </a:r>
            <a:r>
              <a:rPr sz="1800" spc="35" dirty="0">
                <a:latin typeface="Calibri"/>
                <a:cs typeface="Calibri"/>
              </a:rPr>
              <a:t>a</a:t>
            </a:r>
            <a:r>
              <a:rPr sz="1800" dirty="0">
                <a:latin typeface="Calibri"/>
                <a:cs typeface="Calibri"/>
              </a:rPr>
              <a:t>s</a:t>
            </a:r>
            <a:r>
              <a:rPr sz="1800" spc="-60" dirty="0">
                <a:latin typeface="Calibri"/>
                <a:cs typeface="Calibri"/>
              </a:rPr>
              <a:t> </a:t>
            </a:r>
            <a:r>
              <a:rPr sz="1800" dirty="0">
                <a:latin typeface="Calibri"/>
                <a:cs typeface="Calibri"/>
              </a:rPr>
              <a:t>e</a:t>
            </a:r>
            <a:r>
              <a:rPr sz="1800" spc="35" dirty="0">
                <a:latin typeface="Calibri"/>
                <a:cs typeface="Calibri"/>
              </a:rPr>
              <a:t>n</a:t>
            </a:r>
            <a:r>
              <a:rPr sz="1800" spc="25" dirty="0">
                <a:latin typeface="Calibri"/>
                <a:cs typeface="Calibri"/>
              </a:rPr>
              <a:t>d</a:t>
            </a:r>
            <a:r>
              <a:rPr sz="1800" spc="20" dirty="0">
                <a:latin typeface="Calibri"/>
                <a:cs typeface="Calibri"/>
              </a:rPr>
              <a:t>o</a:t>
            </a:r>
            <a:r>
              <a:rPr sz="1800" spc="-15" dirty="0">
                <a:latin typeface="Calibri"/>
                <a:cs typeface="Calibri"/>
              </a:rPr>
              <a:t>m</a:t>
            </a:r>
            <a:r>
              <a:rPr sz="1800" dirty="0">
                <a:latin typeface="Calibri"/>
                <a:cs typeface="Calibri"/>
              </a:rPr>
              <a:t>et</a:t>
            </a:r>
            <a:r>
              <a:rPr sz="1800" spc="-25" dirty="0">
                <a:latin typeface="Calibri"/>
                <a:cs typeface="Calibri"/>
              </a:rPr>
              <a:t>r</a:t>
            </a:r>
            <a:r>
              <a:rPr sz="1800" spc="35" dirty="0">
                <a:latin typeface="Calibri"/>
                <a:cs typeface="Calibri"/>
              </a:rPr>
              <a:t>ia</a:t>
            </a:r>
            <a:r>
              <a:rPr sz="1800" dirty="0">
                <a:latin typeface="Calibri"/>
                <a:cs typeface="Calibri"/>
              </a:rPr>
              <a:t>l</a:t>
            </a:r>
            <a:r>
              <a:rPr sz="1800" spc="-145" dirty="0">
                <a:latin typeface="Calibri"/>
                <a:cs typeface="Calibri"/>
              </a:rPr>
              <a:t> </a:t>
            </a:r>
            <a:r>
              <a:rPr sz="1800" spc="-15" dirty="0">
                <a:latin typeface="Calibri"/>
                <a:cs typeface="Calibri"/>
              </a:rPr>
              <a:t>c</a:t>
            </a:r>
            <a:r>
              <a:rPr sz="1800" spc="35" dirty="0">
                <a:latin typeface="Calibri"/>
                <a:cs typeface="Calibri"/>
              </a:rPr>
              <a:t>a</a:t>
            </a:r>
            <a:r>
              <a:rPr sz="1800" spc="25" dirty="0">
                <a:latin typeface="Calibri"/>
                <a:cs typeface="Calibri"/>
              </a:rPr>
              <a:t>n</a:t>
            </a:r>
            <a:r>
              <a:rPr sz="1800" spc="-15" dirty="0">
                <a:latin typeface="Calibri"/>
                <a:cs typeface="Calibri"/>
              </a:rPr>
              <a:t>c</a:t>
            </a:r>
            <a:r>
              <a:rPr sz="1800" dirty="0">
                <a:latin typeface="Calibri"/>
                <a:cs typeface="Calibri"/>
              </a:rPr>
              <a:t>er  </a:t>
            </a:r>
            <a:r>
              <a:rPr sz="1800" spc="-15" dirty="0">
                <a:latin typeface="Calibri"/>
                <a:cs typeface="Calibri"/>
              </a:rPr>
              <a:t>w</a:t>
            </a:r>
            <a:r>
              <a:rPr sz="1800" spc="25" dirty="0">
                <a:latin typeface="Calibri"/>
                <a:cs typeface="Calibri"/>
              </a:rPr>
              <a:t>h</a:t>
            </a:r>
            <a:r>
              <a:rPr sz="1800" spc="30" dirty="0">
                <a:latin typeface="Calibri"/>
                <a:cs typeface="Calibri"/>
              </a:rPr>
              <a:t>a</a:t>
            </a:r>
            <a:r>
              <a:rPr sz="1800" dirty="0">
                <a:latin typeface="Calibri"/>
                <a:cs typeface="Calibri"/>
              </a:rPr>
              <a:t>t</a:t>
            </a:r>
            <a:r>
              <a:rPr sz="1800" spc="-40" dirty="0">
                <a:latin typeface="Calibri"/>
                <a:cs typeface="Calibri"/>
              </a:rPr>
              <a:t> </a:t>
            </a:r>
            <a:r>
              <a:rPr sz="1800" spc="35" dirty="0">
                <a:latin typeface="Calibri"/>
                <a:cs typeface="Calibri"/>
              </a:rPr>
              <a:t>i</a:t>
            </a:r>
            <a:r>
              <a:rPr sz="1800" dirty="0">
                <a:latin typeface="Calibri"/>
                <a:cs typeface="Calibri"/>
              </a:rPr>
              <a:t>s</a:t>
            </a:r>
            <a:r>
              <a:rPr sz="1800" spc="-65" dirty="0">
                <a:latin typeface="Calibri"/>
                <a:cs typeface="Calibri"/>
              </a:rPr>
              <a:t> </a:t>
            </a:r>
            <a:r>
              <a:rPr sz="1800" spc="5" dirty="0">
                <a:latin typeface="Calibri"/>
                <a:cs typeface="Calibri"/>
              </a:rPr>
              <a:t>y</a:t>
            </a:r>
            <a:r>
              <a:rPr sz="1800" spc="20" dirty="0">
                <a:latin typeface="Calibri"/>
                <a:cs typeface="Calibri"/>
              </a:rPr>
              <a:t>o</a:t>
            </a:r>
            <a:r>
              <a:rPr sz="1800" spc="25" dirty="0">
                <a:latin typeface="Calibri"/>
                <a:cs typeface="Calibri"/>
              </a:rPr>
              <a:t>u</a:t>
            </a:r>
            <a:r>
              <a:rPr sz="1800" dirty="0">
                <a:latin typeface="Calibri"/>
                <a:cs typeface="Calibri"/>
              </a:rPr>
              <a:t>r</a:t>
            </a:r>
            <a:r>
              <a:rPr sz="1800" spc="-65" dirty="0">
                <a:latin typeface="Calibri"/>
                <a:cs typeface="Calibri"/>
              </a:rPr>
              <a:t> </a:t>
            </a:r>
            <a:r>
              <a:rPr sz="1800" spc="-15" dirty="0">
                <a:latin typeface="Calibri"/>
                <a:cs typeface="Calibri"/>
              </a:rPr>
              <a:t>m</a:t>
            </a:r>
            <a:r>
              <a:rPr sz="1800" spc="30" dirty="0">
                <a:latin typeface="Calibri"/>
                <a:cs typeface="Calibri"/>
              </a:rPr>
              <a:t>a</a:t>
            </a:r>
            <a:r>
              <a:rPr sz="1800" spc="25" dirty="0">
                <a:latin typeface="Calibri"/>
                <a:cs typeface="Calibri"/>
              </a:rPr>
              <a:t>n</a:t>
            </a:r>
            <a:r>
              <a:rPr sz="1800" spc="30" dirty="0">
                <a:latin typeface="Calibri"/>
                <a:cs typeface="Calibri"/>
              </a:rPr>
              <a:t>a</a:t>
            </a:r>
            <a:r>
              <a:rPr sz="1800" spc="-25" dirty="0">
                <a:latin typeface="Calibri"/>
                <a:cs typeface="Calibri"/>
              </a:rPr>
              <a:t>g</a:t>
            </a:r>
            <a:r>
              <a:rPr sz="1800" dirty="0">
                <a:latin typeface="Calibri"/>
                <a:cs typeface="Calibri"/>
              </a:rPr>
              <a:t>e</a:t>
            </a:r>
            <a:r>
              <a:rPr sz="1800" spc="-15" dirty="0">
                <a:latin typeface="Calibri"/>
                <a:cs typeface="Calibri"/>
              </a:rPr>
              <a:t>m</a:t>
            </a:r>
            <a:r>
              <a:rPr sz="1800" dirty="0">
                <a:latin typeface="Calibri"/>
                <a:cs typeface="Calibri"/>
              </a:rPr>
              <a:t>e</a:t>
            </a:r>
            <a:r>
              <a:rPr sz="1800" spc="25" dirty="0">
                <a:latin typeface="Calibri"/>
                <a:cs typeface="Calibri"/>
              </a:rPr>
              <a:t>n</a:t>
            </a:r>
            <a:r>
              <a:rPr sz="1800" dirty="0">
                <a:latin typeface="Calibri"/>
                <a:cs typeface="Calibri"/>
              </a:rPr>
              <a:t>t</a:t>
            </a:r>
            <a:r>
              <a:rPr sz="1800" spc="-114" dirty="0">
                <a:latin typeface="Calibri"/>
                <a:cs typeface="Calibri"/>
              </a:rPr>
              <a:t> </a:t>
            </a:r>
            <a:r>
              <a:rPr sz="1800" dirty="0">
                <a:latin typeface="Calibri"/>
                <a:cs typeface="Calibri"/>
              </a:rPr>
              <a:t>?</a:t>
            </a:r>
            <a:endParaRPr sz="1800">
              <a:latin typeface="Calibri"/>
              <a:cs typeface="Calibri"/>
            </a:endParaRPr>
          </a:p>
        </p:txBody>
      </p:sp>
      <p:sp>
        <p:nvSpPr>
          <p:cNvPr id="5" name="object 5"/>
          <p:cNvSpPr txBox="1"/>
          <p:nvPr/>
        </p:nvSpPr>
        <p:spPr>
          <a:xfrm>
            <a:off x="5264402" y="3295338"/>
            <a:ext cx="4718051" cy="2958246"/>
          </a:xfrm>
          <a:prstGeom prst="rect">
            <a:avLst/>
          </a:prstGeom>
        </p:spPr>
        <p:txBody>
          <a:bodyPr vert="horz" wrap="square" lIns="0" tIns="15875" rIns="0" bIns="0" rtlCol="0">
            <a:spAutoFit/>
          </a:bodyPr>
          <a:lstStyle/>
          <a:p>
            <a:pPr marL="12700">
              <a:lnSpc>
                <a:spcPct val="100000"/>
              </a:lnSpc>
              <a:spcBef>
                <a:spcPts val="125"/>
              </a:spcBef>
            </a:pPr>
            <a:r>
              <a:rPr sz="2750" b="1" spc="-50" dirty="0">
                <a:solidFill>
                  <a:srgbClr val="FF0000"/>
                </a:solidFill>
                <a:latin typeface="Calibri"/>
                <a:cs typeface="Calibri"/>
              </a:rPr>
              <a:t>Your</a:t>
            </a:r>
            <a:r>
              <a:rPr sz="2750" b="1" spc="15" dirty="0">
                <a:solidFill>
                  <a:srgbClr val="FF0000"/>
                </a:solidFill>
                <a:latin typeface="Calibri"/>
                <a:cs typeface="Calibri"/>
              </a:rPr>
              <a:t> Answer</a:t>
            </a:r>
            <a:r>
              <a:rPr sz="2750" b="1" spc="20" dirty="0">
                <a:solidFill>
                  <a:srgbClr val="FF0000"/>
                </a:solidFill>
                <a:latin typeface="Calibri"/>
                <a:cs typeface="Calibri"/>
              </a:rPr>
              <a:t> </a:t>
            </a:r>
            <a:r>
              <a:rPr sz="2750" b="1" spc="5" dirty="0">
                <a:solidFill>
                  <a:srgbClr val="FF0000"/>
                </a:solidFill>
                <a:latin typeface="Calibri"/>
                <a:cs typeface="Calibri"/>
              </a:rPr>
              <a:t>:</a:t>
            </a:r>
            <a:endParaRPr sz="2750">
              <a:latin typeface="Calibri"/>
              <a:cs typeface="Calibri"/>
            </a:endParaRPr>
          </a:p>
          <a:p>
            <a:pPr marL="12700">
              <a:lnSpc>
                <a:spcPct val="100000"/>
              </a:lnSpc>
              <a:spcBef>
                <a:spcPts val="55"/>
              </a:spcBef>
            </a:pPr>
            <a:r>
              <a:rPr sz="1800" spc="-15" dirty="0">
                <a:latin typeface="Calibri"/>
                <a:cs typeface="Calibri"/>
              </a:rPr>
              <a:t>1</a:t>
            </a:r>
            <a:r>
              <a:rPr sz="1800" spc="-30" dirty="0">
                <a:latin typeface="Calibri"/>
                <a:cs typeface="Calibri"/>
              </a:rPr>
              <a:t>-</a:t>
            </a:r>
            <a:r>
              <a:rPr sz="1800" spc="15" dirty="0">
                <a:latin typeface="Calibri"/>
                <a:cs typeface="Calibri"/>
              </a:rPr>
              <a:t>E</a:t>
            </a:r>
            <a:r>
              <a:rPr sz="1800" spc="25" dirty="0">
                <a:latin typeface="Calibri"/>
                <a:cs typeface="Calibri"/>
              </a:rPr>
              <a:t>nd</a:t>
            </a:r>
            <a:r>
              <a:rPr sz="1800" spc="20" dirty="0">
                <a:latin typeface="Calibri"/>
                <a:cs typeface="Calibri"/>
              </a:rPr>
              <a:t>o</a:t>
            </a:r>
            <a:r>
              <a:rPr sz="1800" spc="-15" dirty="0">
                <a:latin typeface="Calibri"/>
                <a:cs typeface="Calibri"/>
              </a:rPr>
              <a:t>m</a:t>
            </a:r>
            <a:r>
              <a:rPr sz="1800" dirty="0">
                <a:latin typeface="Calibri"/>
                <a:cs typeface="Calibri"/>
              </a:rPr>
              <a:t>et</a:t>
            </a:r>
            <a:r>
              <a:rPr sz="1800" spc="-30" dirty="0">
                <a:latin typeface="Calibri"/>
                <a:cs typeface="Calibri"/>
              </a:rPr>
              <a:t>r</a:t>
            </a:r>
            <a:r>
              <a:rPr sz="1800" spc="35" dirty="0">
                <a:latin typeface="Calibri"/>
                <a:cs typeface="Calibri"/>
              </a:rPr>
              <a:t>i</a:t>
            </a:r>
            <a:r>
              <a:rPr sz="1800" spc="30" dirty="0">
                <a:latin typeface="Calibri"/>
                <a:cs typeface="Calibri"/>
              </a:rPr>
              <a:t>a</a:t>
            </a:r>
            <a:r>
              <a:rPr sz="1800" dirty="0">
                <a:latin typeface="Calibri"/>
                <a:cs typeface="Calibri"/>
              </a:rPr>
              <a:t>l</a:t>
            </a:r>
            <a:r>
              <a:rPr sz="1800" spc="-75" dirty="0">
                <a:latin typeface="Calibri"/>
                <a:cs typeface="Calibri"/>
              </a:rPr>
              <a:t> </a:t>
            </a:r>
            <a:r>
              <a:rPr sz="1800" dirty="0">
                <a:latin typeface="Calibri"/>
                <a:cs typeface="Calibri"/>
              </a:rPr>
              <a:t>t</a:t>
            </a:r>
            <a:r>
              <a:rPr sz="1800" spc="25" dirty="0">
                <a:latin typeface="Calibri"/>
                <a:cs typeface="Calibri"/>
              </a:rPr>
              <a:t>h</a:t>
            </a:r>
            <a:r>
              <a:rPr sz="1800" spc="35" dirty="0">
                <a:latin typeface="Calibri"/>
                <a:cs typeface="Calibri"/>
              </a:rPr>
              <a:t>i</a:t>
            </a:r>
            <a:r>
              <a:rPr sz="1800" spc="-15" dirty="0">
                <a:latin typeface="Calibri"/>
                <a:cs typeface="Calibri"/>
              </a:rPr>
              <a:t>c</a:t>
            </a:r>
            <a:r>
              <a:rPr sz="1800" dirty="0">
                <a:latin typeface="Calibri"/>
                <a:cs typeface="Calibri"/>
              </a:rPr>
              <a:t>k</a:t>
            </a:r>
            <a:r>
              <a:rPr sz="1800" spc="35" dirty="0">
                <a:latin typeface="Calibri"/>
                <a:cs typeface="Calibri"/>
              </a:rPr>
              <a:t>n</a:t>
            </a:r>
            <a:r>
              <a:rPr sz="1800" dirty="0">
                <a:latin typeface="Calibri"/>
                <a:cs typeface="Calibri"/>
              </a:rPr>
              <a:t>e</a:t>
            </a:r>
            <a:r>
              <a:rPr sz="1800" spc="-30" dirty="0">
                <a:latin typeface="Calibri"/>
                <a:cs typeface="Calibri"/>
              </a:rPr>
              <a:t>s</a:t>
            </a:r>
            <a:r>
              <a:rPr sz="1800" dirty="0">
                <a:latin typeface="Calibri"/>
                <a:cs typeface="Calibri"/>
              </a:rPr>
              <a:t>s</a:t>
            </a:r>
            <a:endParaRPr sz="1800">
              <a:latin typeface="Calibri"/>
              <a:cs typeface="Calibri"/>
            </a:endParaRPr>
          </a:p>
          <a:p>
            <a:pPr marL="12700" marR="2047239">
              <a:lnSpc>
                <a:spcPts val="2180"/>
              </a:lnSpc>
              <a:spcBef>
                <a:spcPts val="70"/>
              </a:spcBef>
            </a:pPr>
            <a:r>
              <a:rPr sz="1800" spc="-15" dirty="0">
                <a:latin typeface="Calibri"/>
                <a:cs typeface="Calibri"/>
              </a:rPr>
              <a:t>2</a:t>
            </a:r>
            <a:r>
              <a:rPr sz="1800" spc="-30" dirty="0">
                <a:latin typeface="Calibri"/>
                <a:cs typeface="Calibri"/>
              </a:rPr>
              <a:t>-</a:t>
            </a:r>
            <a:r>
              <a:rPr sz="1800" spc="-15" dirty="0">
                <a:latin typeface="Calibri"/>
                <a:cs typeface="Calibri"/>
              </a:rPr>
              <a:t>1</a:t>
            </a:r>
            <a:r>
              <a:rPr sz="1800" spc="-30" dirty="0">
                <a:latin typeface="Calibri"/>
                <a:cs typeface="Calibri"/>
              </a:rPr>
              <a:t>-</a:t>
            </a:r>
            <a:r>
              <a:rPr sz="1800" spc="15" dirty="0">
                <a:latin typeface="Calibri"/>
                <a:cs typeface="Calibri"/>
              </a:rPr>
              <a:t>E</a:t>
            </a:r>
            <a:r>
              <a:rPr sz="1800" spc="25" dirty="0">
                <a:latin typeface="Calibri"/>
                <a:cs typeface="Calibri"/>
              </a:rPr>
              <a:t>nd</a:t>
            </a:r>
            <a:r>
              <a:rPr sz="1800" spc="20" dirty="0">
                <a:latin typeface="Calibri"/>
                <a:cs typeface="Calibri"/>
              </a:rPr>
              <a:t>o</a:t>
            </a:r>
            <a:r>
              <a:rPr sz="1800" spc="-15" dirty="0">
                <a:latin typeface="Calibri"/>
                <a:cs typeface="Calibri"/>
              </a:rPr>
              <a:t>m</a:t>
            </a:r>
            <a:r>
              <a:rPr sz="1800" dirty="0">
                <a:latin typeface="Calibri"/>
                <a:cs typeface="Calibri"/>
              </a:rPr>
              <a:t>et</a:t>
            </a:r>
            <a:r>
              <a:rPr sz="1800" spc="-30" dirty="0">
                <a:latin typeface="Calibri"/>
                <a:cs typeface="Calibri"/>
              </a:rPr>
              <a:t>r</a:t>
            </a:r>
            <a:r>
              <a:rPr sz="1800" spc="35" dirty="0">
                <a:latin typeface="Calibri"/>
                <a:cs typeface="Calibri"/>
              </a:rPr>
              <a:t>i</a:t>
            </a:r>
            <a:r>
              <a:rPr sz="1800" spc="30" dirty="0">
                <a:latin typeface="Calibri"/>
                <a:cs typeface="Calibri"/>
              </a:rPr>
              <a:t>a</a:t>
            </a:r>
            <a:r>
              <a:rPr sz="1800" dirty="0">
                <a:latin typeface="Calibri"/>
                <a:cs typeface="Calibri"/>
              </a:rPr>
              <a:t>l</a:t>
            </a:r>
            <a:r>
              <a:rPr sz="1800" spc="-75" dirty="0">
                <a:latin typeface="Calibri"/>
                <a:cs typeface="Calibri"/>
              </a:rPr>
              <a:t> </a:t>
            </a:r>
            <a:r>
              <a:rPr sz="1800" spc="25" dirty="0">
                <a:latin typeface="Calibri"/>
                <a:cs typeface="Calibri"/>
              </a:rPr>
              <a:t>h</a:t>
            </a:r>
            <a:r>
              <a:rPr sz="1800" spc="5" dirty="0">
                <a:latin typeface="Calibri"/>
                <a:cs typeface="Calibri"/>
              </a:rPr>
              <a:t>y</a:t>
            </a:r>
            <a:r>
              <a:rPr sz="1800" spc="25" dirty="0">
                <a:latin typeface="Calibri"/>
                <a:cs typeface="Calibri"/>
              </a:rPr>
              <a:t>p</a:t>
            </a:r>
            <a:r>
              <a:rPr sz="1800" dirty="0">
                <a:latin typeface="Calibri"/>
                <a:cs typeface="Calibri"/>
              </a:rPr>
              <a:t>e</a:t>
            </a:r>
            <a:r>
              <a:rPr sz="1800" spc="-30" dirty="0">
                <a:latin typeface="Calibri"/>
                <a:cs typeface="Calibri"/>
              </a:rPr>
              <a:t>r</a:t>
            </a:r>
            <a:r>
              <a:rPr sz="1800" spc="25" dirty="0">
                <a:latin typeface="Calibri"/>
                <a:cs typeface="Calibri"/>
              </a:rPr>
              <a:t>p</a:t>
            </a:r>
            <a:r>
              <a:rPr sz="1800" spc="35" dirty="0">
                <a:latin typeface="Calibri"/>
                <a:cs typeface="Calibri"/>
              </a:rPr>
              <a:t>l</a:t>
            </a:r>
            <a:r>
              <a:rPr sz="1800" spc="30" dirty="0">
                <a:latin typeface="Calibri"/>
                <a:cs typeface="Calibri"/>
              </a:rPr>
              <a:t>a</a:t>
            </a:r>
            <a:r>
              <a:rPr sz="1800" spc="-35" dirty="0">
                <a:latin typeface="Calibri"/>
                <a:cs typeface="Calibri"/>
              </a:rPr>
              <a:t>s</a:t>
            </a:r>
            <a:r>
              <a:rPr sz="1800" spc="35" dirty="0">
                <a:latin typeface="Calibri"/>
                <a:cs typeface="Calibri"/>
              </a:rPr>
              <a:t>i</a:t>
            </a:r>
            <a:r>
              <a:rPr sz="1800" dirty="0">
                <a:latin typeface="Calibri"/>
                <a:cs typeface="Calibri"/>
              </a:rPr>
              <a:t>a  2</a:t>
            </a:r>
            <a:r>
              <a:rPr sz="1800" spc="25" dirty="0">
                <a:latin typeface="Calibri"/>
                <a:cs typeface="Calibri"/>
              </a:rPr>
              <a:t> </a:t>
            </a:r>
            <a:r>
              <a:rPr sz="1800" dirty="0">
                <a:latin typeface="Calibri"/>
                <a:cs typeface="Calibri"/>
              </a:rPr>
              <a:t>–</a:t>
            </a:r>
            <a:r>
              <a:rPr sz="1800" spc="-30" dirty="0">
                <a:latin typeface="Calibri"/>
                <a:cs typeface="Calibri"/>
              </a:rPr>
              <a:t> </a:t>
            </a:r>
            <a:r>
              <a:rPr sz="1800" spc="15" dirty="0">
                <a:latin typeface="Calibri"/>
                <a:cs typeface="Calibri"/>
              </a:rPr>
              <a:t>E</a:t>
            </a:r>
            <a:r>
              <a:rPr sz="1800" spc="25" dirty="0">
                <a:latin typeface="Calibri"/>
                <a:cs typeface="Calibri"/>
              </a:rPr>
              <a:t>nd</a:t>
            </a:r>
            <a:r>
              <a:rPr sz="1800" spc="20" dirty="0">
                <a:latin typeface="Calibri"/>
                <a:cs typeface="Calibri"/>
              </a:rPr>
              <a:t>o</a:t>
            </a:r>
            <a:r>
              <a:rPr sz="1800" spc="-15" dirty="0">
                <a:latin typeface="Calibri"/>
                <a:cs typeface="Calibri"/>
              </a:rPr>
              <a:t>m</a:t>
            </a:r>
            <a:r>
              <a:rPr sz="1800" dirty="0">
                <a:latin typeface="Calibri"/>
                <a:cs typeface="Calibri"/>
              </a:rPr>
              <a:t>et</a:t>
            </a:r>
            <a:r>
              <a:rPr sz="1800" spc="-30" dirty="0">
                <a:latin typeface="Calibri"/>
                <a:cs typeface="Calibri"/>
              </a:rPr>
              <a:t>r</a:t>
            </a:r>
            <a:r>
              <a:rPr sz="1800" spc="35" dirty="0">
                <a:latin typeface="Calibri"/>
                <a:cs typeface="Calibri"/>
              </a:rPr>
              <a:t>i</a:t>
            </a:r>
            <a:r>
              <a:rPr sz="1800" spc="30" dirty="0">
                <a:latin typeface="Calibri"/>
                <a:cs typeface="Calibri"/>
              </a:rPr>
              <a:t>a</a:t>
            </a:r>
            <a:r>
              <a:rPr sz="1800" dirty="0">
                <a:latin typeface="Calibri"/>
                <a:cs typeface="Calibri"/>
              </a:rPr>
              <a:t>l</a:t>
            </a:r>
            <a:r>
              <a:rPr sz="1800" spc="-150" dirty="0">
                <a:latin typeface="Calibri"/>
                <a:cs typeface="Calibri"/>
              </a:rPr>
              <a:t> </a:t>
            </a:r>
            <a:r>
              <a:rPr sz="1800" spc="-15" dirty="0">
                <a:latin typeface="Calibri"/>
                <a:cs typeface="Calibri"/>
              </a:rPr>
              <a:t>c</a:t>
            </a:r>
            <a:r>
              <a:rPr sz="1800" spc="30" dirty="0">
                <a:latin typeface="Calibri"/>
                <a:cs typeface="Calibri"/>
              </a:rPr>
              <a:t>a</a:t>
            </a:r>
            <a:r>
              <a:rPr sz="1800" spc="25" dirty="0">
                <a:latin typeface="Calibri"/>
                <a:cs typeface="Calibri"/>
              </a:rPr>
              <a:t>n</a:t>
            </a:r>
            <a:r>
              <a:rPr sz="1800" spc="-15" dirty="0">
                <a:latin typeface="Calibri"/>
                <a:cs typeface="Calibri"/>
              </a:rPr>
              <a:t>c</a:t>
            </a:r>
            <a:r>
              <a:rPr sz="1800" dirty="0">
                <a:latin typeface="Calibri"/>
                <a:cs typeface="Calibri"/>
              </a:rPr>
              <a:t>er</a:t>
            </a:r>
            <a:endParaRPr sz="1800">
              <a:latin typeface="Calibri"/>
              <a:cs typeface="Calibri"/>
            </a:endParaRPr>
          </a:p>
          <a:p>
            <a:pPr marL="250825" indent="-238125">
              <a:lnSpc>
                <a:spcPts val="2070"/>
              </a:lnSpc>
              <a:buAutoNum type="arabicPlain" startAt="3"/>
              <a:tabLst>
                <a:tab pos="250825" algn="l"/>
              </a:tabLst>
            </a:pPr>
            <a:r>
              <a:rPr sz="1800" spc="10" dirty="0">
                <a:latin typeface="Calibri"/>
                <a:cs typeface="Calibri"/>
              </a:rPr>
              <a:t>Adenomyosis</a:t>
            </a:r>
            <a:endParaRPr sz="1800">
              <a:latin typeface="Calibri"/>
              <a:cs typeface="Calibri"/>
            </a:endParaRPr>
          </a:p>
          <a:p>
            <a:pPr marL="250825" indent="-238125">
              <a:lnSpc>
                <a:spcPts val="2130"/>
              </a:lnSpc>
              <a:buAutoNum type="arabicPlain" startAt="3"/>
              <a:tabLst>
                <a:tab pos="250825" algn="l"/>
              </a:tabLst>
            </a:pPr>
            <a:r>
              <a:rPr sz="1800" spc="10" dirty="0">
                <a:latin typeface="Calibri"/>
                <a:cs typeface="Calibri"/>
              </a:rPr>
              <a:t>Fibroid</a:t>
            </a:r>
            <a:endParaRPr sz="1800">
              <a:latin typeface="Calibri"/>
              <a:cs typeface="Calibri"/>
            </a:endParaRPr>
          </a:p>
          <a:p>
            <a:pPr marL="12700">
              <a:lnSpc>
                <a:spcPct val="100000"/>
              </a:lnSpc>
              <a:spcBef>
                <a:spcPts val="20"/>
              </a:spcBef>
            </a:pPr>
            <a:r>
              <a:rPr sz="1800" spc="-15" dirty="0">
                <a:latin typeface="Calibri"/>
                <a:cs typeface="Calibri"/>
              </a:rPr>
              <a:t>3-10%</a:t>
            </a:r>
            <a:endParaRPr sz="1800">
              <a:latin typeface="Calibri"/>
              <a:cs typeface="Calibri"/>
            </a:endParaRPr>
          </a:p>
          <a:p>
            <a:pPr marL="12700">
              <a:lnSpc>
                <a:spcPct val="100000"/>
              </a:lnSpc>
              <a:spcBef>
                <a:spcPts val="15"/>
              </a:spcBef>
            </a:pPr>
            <a:r>
              <a:rPr sz="1800" spc="-5" dirty="0">
                <a:latin typeface="Calibri"/>
                <a:cs typeface="Calibri"/>
              </a:rPr>
              <a:t>4-Hystroscopic</a:t>
            </a:r>
            <a:r>
              <a:rPr sz="1800" spc="325" dirty="0">
                <a:latin typeface="Calibri"/>
                <a:cs typeface="Calibri"/>
              </a:rPr>
              <a:t> </a:t>
            </a:r>
            <a:r>
              <a:rPr sz="1800" spc="10" dirty="0">
                <a:latin typeface="Calibri"/>
                <a:cs typeface="Calibri"/>
              </a:rPr>
              <a:t>guided</a:t>
            </a:r>
            <a:r>
              <a:rPr sz="1800" spc="-75" dirty="0">
                <a:latin typeface="Calibri"/>
                <a:cs typeface="Calibri"/>
              </a:rPr>
              <a:t> </a:t>
            </a:r>
            <a:r>
              <a:rPr sz="1800" spc="5" dirty="0">
                <a:latin typeface="Calibri"/>
                <a:cs typeface="Calibri"/>
              </a:rPr>
              <a:t>endometrial</a:t>
            </a:r>
            <a:r>
              <a:rPr sz="1800" spc="-75" dirty="0">
                <a:latin typeface="Calibri"/>
                <a:cs typeface="Calibri"/>
              </a:rPr>
              <a:t> </a:t>
            </a:r>
            <a:r>
              <a:rPr sz="1800" spc="10" dirty="0">
                <a:latin typeface="Calibri"/>
                <a:cs typeface="Calibri"/>
              </a:rPr>
              <a:t>biopsy</a:t>
            </a:r>
            <a:r>
              <a:rPr sz="1800" spc="-175" dirty="0">
                <a:latin typeface="Calibri"/>
                <a:cs typeface="Calibri"/>
              </a:rPr>
              <a:t> </a:t>
            </a:r>
            <a:r>
              <a:rPr sz="1800" dirty="0">
                <a:latin typeface="Calibri"/>
                <a:cs typeface="Calibri"/>
              </a:rPr>
              <a:t>,</a:t>
            </a:r>
            <a:r>
              <a:rPr sz="1800" spc="40" dirty="0">
                <a:latin typeface="Calibri"/>
                <a:cs typeface="Calibri"/>
              </a:rPr>
              <a:t> </a:t>
            </a:r>
            <a:r>
              <a:rPr sz="1800" dirty="0">
                <a:latin typeface="Calibri"/>
                <a:cs typeface="Calibri"/>
              </a:rPr>
              <a:t>to</a:t>
            </a:r>
            <a:endParaRPr sz="1800">
              <a:latin typeface="Calibri"/>
              <a:cs typeface="Calibri"/>
            </a:endParaRPr>
          </a:p>
          <a:p>
            <a:pPr marL="12700" marR="5080">
              <a:lnSpc>
                <a:spcPct val="100800"/>
              </a:lnSpc>
              <a:spcBef>
                <a:spcPts val="5"/>
              </a:spcBef>
            </a:pPr>
            <a:r>
              <a:rPr sz="1800" spc="30" dirty="0">
                <a:latin typeface="Calibri"/>
                <a:cs typeface="Calibri"/>
              </a:rPr>
              <a:t>a</a:t>
            </a:r>
            <a:r>
              <a:rPr sz="1800" spc="-35" dirty="0">
                <a:latin typeface="Calibri"/>
                <a:cs typeface="Calibri"/>
              </a:rPr>
              <a:t>ss</a:t>
            </a:r>
            <a:r>
              <a:rPr sz="1800" dirty="0">
                <a:latin typeface="Calibri"/>
                <a:cs typeface="Calibri"/>
              </a:rPr>
              <a:t>e</a:t>
            </a:r>
            <a:r>
              <a:rPr sz="1800" spc="-30" dirty="0">
                <a:latin typeface="Calibri"/>
                <a:cs typeface="Calibri"/>
              </a:rPr>
              <a:t>s</a:t>
            </a:r>
            <a:r>
              <a:rPr sz="1800" dirty="0">
                <a:latin typeface="Calibri"/>
                <a:cs typeface="Calibri"/>
              </a:rPr>
              <a:t>s</a:t>
            </a:r>
            <a:r>
              <a:rPr sz="1800" spc="10" dirty="0">
                <a:latin typeface="Calibri"/>
                <a:cs typeface="Calibri"/>
              </a:rPr>
              <a:t> </a:t>
            </a:r>
            <a:r>
              <a:rPr sz="1800" dirty="0">
                <a:latin typeface="Calibri"/>
                <a:cs typeface="Calibri"/>
              </a:rPr>
              <a:t>t</a:t>
            </a:r>
            <a:r>
              <a:rPr sz="1800" spc="20" dirty="0">
                <a:latin typeface="Calibri"/>
                <a:cs typeface="Calibri"/>
              </a:rPr>
              <a:t>h</a:t>
            </a:r>
            <a:r>
              <a:rPr sz="1800" dirty="0">
                <a:latin typeface="Calibri"/>
                <a:cs typeface="Calibri"/>
              </a:rPr>
              <a:t>e</a:t>
            </a:r>
            <a:r>
              <a:rPr sz="1800" spc="-30" dirty="0">
                <a:latin typeface="Calibri"/>
                <a:cs typeface="Calibri"/>
              </a:rPr>
              <a:t> </a:t>
            </a:r>
            <a:r>
              <a:rPr sz="1800" spc="-35" dirty="0">
                <a:latin typeface="Calibri"/>
                <a:cs typeface="Calibri"/>
              </a:rPr>
              <a:t>s</a:t>
            </a:r>
            <a:r>
              <a:rPr sz="1800" dirty="0">
                <a:latin typeface="Calibri"/>
                <a:cs typeface="Calibri"/>
              </a:rPr>
              <a:t>t</a:t>
            </a:r>
            <a:r>
              <a:rPr sz="1800" spc="30" dirty="0">
                <a:latin typeface="Calibri"/>
                <a:cs typeface="Calibri"/>
              </a:rPr>
              <a:t>a</a:t>
            </a:r>
            <a:r>
              <a:rPr sz="1800" spc="-25" dirty="0">
                <a:latin typeface="Calibri"/>
                <a:cs typeface="Calibri"/>
              </a:rPr>
              <a:t>g</a:t>
            </a:r>
            <a:r>
              <a:rPr sz="1800" dirty="0">
                <a:latin typeface="Calibri"/>
                <a:cs typeface="Calibri"/>
              </a:rPr>
              <a:t>e</a:t>
            </a:r>
            <a:r>
              <a:rPr sz="1800" spc="-30" dirty="0">
                <a:latin typeface="Calibri"/>
                <a:cs typeface="Calibri"/>
              </a:rPr>
              <a:t> </a:t>
            </a:r>
            <a:r>
              <a:rPr sz="1800" spc="20" dirty="0">
                <a:latin typeface="Calibri"/>
                <a:cs typeface="Calibri"/>
              </a:rPr>
              <a:t>o</a:t>
            </a:r>
            <a:r>
              <a:rPr sz="1800" dirty="0">
                <a:latin typeface="Calibri"/>
                <a:cs typeface="Calibri"/>
              </a:rPr>
              <a:t>f</a:t>
            </a:r>
            <a:r>
              <a:rPr sz="1800" spc="15" dirty="0">
                <a:latin typeface="Calibri"/>
                <a:cs typeface="Calibri"/>
              </a:rPr>
              <a:t> </a:t>
            </a:r>
            <a:r>
              <a:rPr sz="1800" spc="25" dirty="0">
                <a:latin typeface="Calibri"/>
                <a:cs typeface="Calibri"/>
              </a:rPr>
              <a:t>h</a:t>
            </a:r>
            <a:r>
              <a:rPr sz="1800" spc="5" dirty="0">
                <a:latin typeface="Calibri"/>
                <a:cs typeface="Calibri"/>
              </a:rPr>
              <a:t>y</a:t>
            </a:r>
            <a:r>
              <a:rPr sz="1800" spc="25" dirty="0">
                <a:latin typeface="Calibri"/>
                <a:cs typeface="Calibri"/>
              </a:rPr>
              <a:t>p</a:t>
            </a:r>
            <a:r>
              <a:rPr sz="1800" dirty="0">
                <a:latin typeface="Calibri"/>
                <a:cs typeface="Calibri"/>
              </a:rPr>
              <a:t>e</a:t>
            </a:r>
            <a:r>
              <a:rPr sz="1800" spc="-30" dirty="0">
                <a:latin typeface="Calibri"/>
                <a:cs typeface="Calibri"/>
              </a:rPr>
              <a:t>r</a:t>
            </a:r>
            <a:r>
              <a:rPr sz="1800" spc="25" dirty="0">
                <a:latin typeface="Calibri"/>
                <a:cs typeface="Calibri"/>
              </a:rPr>
              <a:t>p</a:t>
            </a:r>
            <a:r>
              <a:rPr sz="1800" spc="35" dirty="0">
                <a:latin typeface="Calibri"/>
                <a:cs typeface="Calibri"/>
              </a:rPr>
              <a:t>l</a:t>
            </a:r>
            <a:r>
              <a:rPr sz="1800" spc="30" dirty="0">
                <a:latin typeface="Calibri"/>
                <a:cs typeface="Calibri"/>
              </a:rPr>
              <a:t>a</a:t>
            </a:r>
            <a:r>
              <a:rPr sz="1800" spc="-35" dirty="0">
                <a:latin typeface="Calibri"/>
                <a:cs typeface="Calibri"/>
              </a:rPr>
              <a:t>s</a:t>
            </a:r>
            <a:r>
              <a:rPr sz="1800" spc="35" dirty="0">
                <a:latin typeface="Calibri"/>
                <a:cs typeface="Calibri"/>
              </a:rPr>
              <a:t>i</a:t>
            </a:r>
            <a:r>
              <a:rPr sz="1800" dirty="0">
                <a:latin typeface="Calibri"/>
                <a:cs typeface="Calibri"/>
              </a:rPr>
              <a:t>a</a:t>
            </a:r>
            <a:r>
              <a:rPr sz="1800" spc="-150" dirty="0">
                <a:latin typeface="Calibri"/>
                <a:cs typeface="Calibri"/>
              </a:rPr>
              <a:t> </a:t>
            </a:r>
            <a:r>
              <a:rPr sz="1800" spc="30" dirty="0">
                <a:latin typeface="Calibri"/>
                <a:cs typeface="Calibri"/>
              </a:rPr>
              <a:t>a</a:t>
            </a:r>
            <a:r>
              <a:rPr sz="1800" spc="25" dirty="0">
                <a:latin typeface="Calibri"/>
                <a:cs typeface="Calibri"/>
              </a:rPr>
              <a:t>n</a:t>
            </a:r>
            <a:r>
              <a:rPr sz="1800" dirty="0">
                <a:latin typeface="Calibri"/>
                <a:cs typeface="Calibri"/>
              </a:rPr>
              <a:t>d</a:t>
            </a:r>
            <a:r>
              <a:rPr sz="1800" spc="-85" dirty="0">
                <a:latin typeface="Calibri"/>
                <a:cs typeface="Calibri"/>
              </a:rPr>
              <a:t> </a:t>
            </a:r>
            <a:r>
              <a:rPr sz="1800" spc="-15" dirty="0">
                <a:latin typeface="Calibri"/>
                <a:cs typeface="Calibri"/>
              </a:rPr>
              <a:t>m</a:t>
            </a:r>
            <a:r>
              <a:rPr sz="1800" spc="30" dirty="0">
                <a:latin typeface="Calibri"/>
                <a:cs typeface="Calibri"/>
              </a:rPr>
              <a:t>a</a:t>
            </a:r>
            <a:r>
              <a:rPr sz="1800" spc="25" dirty="0">
                <a:latin typeface="Calibri"/>
                <a:cs typeface="Calibri"/>
              </a:rPr>
              <a:t>n</a:t>
            </a:r>
            <a:r>
              <a:rPr sz="1800" spc="30" dirty="0">
                <a:latin typeface="Calibri"/>
                <a:cs typeface="Calibri"/>
              </a:rPr>
              <a:t>a</a:t>
            </a:r>
            <a:r>
              <a:rPr sz="1800" spc="-25" dirty="0">
                <a:latin typeface="Calibri"/>
                <a:cs typeface="Calibri"/>
              </a:rPr>
              <a:t>g</a:t>
            </a:r>
            <a:r>
              <a:rPr sz="1800" dirty="0">
                <a:latin typeface="Calibri"/>
                <a:cs typeface="Calibri"/>
              </a:rPr>
              <a:t>e</a:t>
            </a:r>
            <a:r>
              <a:rPr sz="1800" spc="-15" dirty="0">
                <a:latin typeface="Calibri"/>
                <a:cs typeface="Calibri"/>
              </a:rPr>
              <a:t>m</a:t>
            </a:r>
            <a:r>
              <a:rPr sz="1800" dirty="0">
                <a:latin typeface="Calibri"/>
                <a:cs typeface="Calibri"/>
              </a:rPr>
              <a:t>e</a:t>
            </a:r>
            <a:r>
              <a:rPr sz="1800" spc="25" dirty="0">
                <a:latin typeface="Calibri"/>
                <a:cs typeface="Calibri"/>
              </a:rPr>
              <a:t>n</a:t>
            </a:r>
            <a:r>
              <a:rPr sz="1800" dirty="0">
                <a:latin typeface="Calibri"/>
                <a:cs typeface="Calibri"/>
              </a:rPr>
              <a:t>t</a:t>
            </a:r>
            <a:r>
              <a:rPr sz="1800" spc="-114" dirty="0">
                <a:latin typeface="Calibri"/>
                <a:cs typeface="Calibri"/>
              </a:rPr>
              <a:t> </a:t>
            </a:r>
            <a:r>
              <a:rPr sz="1800" dirty="0">
                <a:latin typeface="Calibri"/>
                <a:cs typeface="Calibri"/>
              </a:rPr>
              <a:t>?  </a:t>
            </a:r>
            <a:r>
              <a:rPr sz="1800" spc="-15" dirty="0">
                <a:latin typeface="Calibri"/>
                <a:cs typeface="Calibri"/>
              </a:rPr>
              <a:t>5</a:t>
            </a:r>
            <a:r>
              <a:rPr sz="1800" spc="-30" dirty="0">
                <a:latin typeface="Calibri"/>
                <a:cs typeface="Calibri"/>
              </a:rPr>
              <a:t>-</a:t>
            </a:r>
            <a:r>
              <a:rPr sz="1800" spc="-130" dirty="0">
                <a:latin typeface="Calibri"/>
                <a:cs typeface="Calibri"/>
              </a:rPr>
              <a:t>T</a:t>
            </a:r>
            <a:r>
              <a:rPr sz="1800" spc="20" dirty="0">
                <a:latin typeface="Calibri"/>
                <a:cs typeface="Calibri"/>
              </a:rPr>
              <a:t>o</a:t>
            </a:r>
            <a:r>
              <a:rPr sz="1800" dirty="0">
                <a:latin typeface="Calibri"/>
                <a:cs typeface="Calibri"/>
              </a:rPr>
              <a:t>t</a:t>
            </a:r>
            <a:r>
              <a:rPr sz="1800" spc="30" dirty="0">
                <a:latin typeface="Calibri"/>
                <a:cs typeface="Calibri"/>
              </a:rPr>
              <a:t>a</a:t>
            </a:r>
            <a:r>
              <a:rPr sz="1800" dirty="0">
                <a:latin typeface="Calibri"/>
                <a:cs typeface="Calibri"/>
              </a:rPr>
              <a:t>l</a:t>
            </a:r>
            <a:r>
              <a:rPr sz="1800" spc="-75" dirty="0">
                <a:latin typeface="Calibri"/>
                <a:cs typeface="Calibri"/>
              </a:rPr>
              <a:t> </a:t>
            </a:r>
            <a:r>
              <a:rPr sz="1800" spc="25" dirty="0">
                <a:latin typeface="Calibri"/>
                <a:cs typeface="Calibri"/>
              </a:rPr>
              <a:t>h</a:t>
            </a:r>
            <a:r>
              <a:rPr sz="1800" spc="5" dirty="0">
                <a:latin typeface="Calibri"/>
                <a:cs typeface="Calibri"/>
              </a:rPr>
              <a:t>y</a:t>
            </a:r>
            <a:r>
              <a:rPr sz="1800" spc="-35" dirty="0">
                <a:latin typeface="Calibri"/>
                <a:cs typeface="Calibri"/>
              </a:rPr>
              <a:t>s</a:t>
            </a:r>
            <a:r>
              <a:rPr sz="1800" dirty="0">
                <a:latin typeface="Calibri"/>
                <a:cs typeface="Calibri"/>
              </a:rPr>
              <a:t>te</a:t>
            </a:r>
            <a:r>
              <a:rPr sz="1800" spc="-35" dirty="0">
                <a:latin typeface="Calibri"/>
                <a:cs typeface="Calibri"/>
              </a:rPr>
              <a:t>r</a:t>
            </a:r>
            <a:r>
              <a:rPr sz="1800" dirty="0">
                <a:latin typeface="Calibri"/>
                <a:cs typeface="Calibri"/>
              </a:rPr>
              <a:t>e</a:t>
            </a:r>
            <a:r>
              <a:rPr sz="1800" spc="-10" dirty="0">
                <a:latin typeface="Calibri"/>
                <a:cs typeface="Calibri"/>
              </a:rPr>
              <a:t>c</a:t>
            </a:r>
            <a:r>
              <a:rPr sz="1800" dirty="0">
                <a:latin typeface="Calibri"/>
                <a:cs typeface="Calibri"/>
              </a:rPr>
              <a:t>t</a:t>
            </a:r>
            <a:r>
              <a:rPr sz="1800" spc="20" dirty="0">
                <a:latin typeface="Calibri"/>
                <a:cs typeface="Calibri"/>
              </a:rPr>
              <a:t>o</a:t>
            </a:r>
            <a:r>
              <a:rPr sz="1800" spc="-15" dirty="0">
                <a:latin typeface="Calibri"/>
                <a:cs typeface="Calibri"/>
              </a:rPr>
              <a:t>m</a:t>
            </a:r>
            <a:r>
              <a:rPr sz="1800" dirty="0">
                <a:latin typeface="Calibri"/>
                <a:cs typeface="Calibri"/>
              </a:rPr>
              <a:t>y</a:t>
            </a:r>
            <a:r>
              <a:rPr sz="1800" spc="-175" dirty="0">
                <a:latin typeface="Calibri"/>
                <a:cs typeface="Calibri"/>
              </a:rPr>
              <a:t> </a:t>
            </a:r>
            <a:r>
              <a:rPr sz="1800" spc="30" dirty="0">
                <a:latin typeface="Calibri"/>
                <a:cs typeface="Calibri"/>
              </a:rPr>
              <a:t>a</a:t>
            </a:r>
            <a:r>
              <a:rPr sz="1800" spc="25" dirty="0">
                <a:latin typeface="Calibri"/>
                <a:cs typeface="Calibri"/>
              </a:rPr>
              <a:t>n</a:t>
            </a:r>
            <a:r>
              <a:rPr sz="1800" dirty="0">
                <a:latin typeface="Calibri"/>
                <a:cs typeface="Calibri"/>
              </a:rPr>
              <a:t>d</a:t>
            </a:r>
            <a:r>
              <a:rPr sz="1800" spc="-5" dirty="0">
                <a:latin typeface="Calibri"/>
                <a:cs typeface="Calibri"/>
              </a:rPr>
              <a:t> </a:t>
            </a:r>
            <a:r>
              <a:rPr sz="1800" spc="-15" dirty="0">
                <a:latin typeface="Calibri"/>
                <a:cs typeface="Calibri"/>
              </a:rPr>
              <a:t>c</a:t>
            </a:r>
            <a:r>
              <a:rPr sz="1800" spc="25" dirty="0">
                <a:latin typeface="Calibri"/>
                <a:cs typeface="Calibri"/>
              </a:rPr>
              <a:t>h</a:t>
            </a:r>
            <a:r>
              <a:rPr sz="1800" dirty="0">
                <a:latin typeface="Calibri"/>
                <a:cs typeface="Calibri"/>
              </a:rPr>
              <a:t>e</a:t>
            </a:r>
            <a:r>
              <a:rPr sz="1800" spc="-10" dirty="0">
                <a:latin typeface="Calibri"/>
                <a:cs typeface="Calibri"/>
              </a:rPr>
              <a:t>m</a:t>
            </a:r>
            <a:r>
              <a:rPr sz="1800" spc="20" dirty="0">
                <a:latin typeface="Calibri"/>
                <a:cs typeface="Calibri"/>
              </a:rPr>
              <a:t>o</a:t>
            </a:r>
            <a:r>
              <a:rPr sz="1800" dirty="0">
                <a:latin typeface="Calibri"/>
                <a:cs typeface="Calibri"/>
              </a:rPr>
              <a:t>t</a:t>
            </a:r>
            <a:r>
              <a:rPr sz="1800" spc="25" dirty="0">
                <a:latin typeface="Calibri"/>
                <a:cs typeface="Calibri"/>
              </a:rPr>
              <a:t>h</a:t>
            </a:r>
            <a:r>
              <a:rPr sz="1800" dirty="0">
                <a:latin typeface="Calibri"/>
                <a:cs typeface="Calibri"/>
              </a:rPr>
              <a:t>e</a:t>
            </a:r>
            <a:r>
              <a:rPr sz="1800" spc="-30" dirty="0">
                <a:latin typeface="Calibri"/>
                <a:cs typeface="Calibri"/>
              </a:rPr>
              <a:t>r</a:t>
            </a:r>
            <a:r>
              <a:rPr sz="1800" spc="30" dirty="0">
                <a:latin typeface="Calibri"/>
                <a:cs typeface="Calibri"/>
              </a:rPr>
              <a:t>a</a:t>
            </a:r>
            <a:r>
              <a:rPr sz="1800" spc="25" dirty="0">
                <a:latin typeface="Calibri"/>
                <a:cs typeface="Calibri"/>
              </a:rPr>
              <a:t>p</a:t>
            </a:r>
            <a:r>
              <a:rPr sz="1800" dirty="0">
                <a:latin typeface="Calibri"/>
                <a:cs typeface="Calibri"/>
              </a:rPr>
              <a:t>y</a:t>
            </a:r>
            <a:endParaRPr sz="1800">
              <a:latin typeface="Calibri"/>
              <a:cs typeface="Calibri"/>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037955" y="103647"/>
            <a:ext cx="1901792" cy="621884"/>
          </a:xfrm>
          <a:prstGeom prst="rect">
            <a:avLst/>
          </a:prstGeom>
        </p:spPr>
      </p:pic>
      <p:sp>
        <p:nvSpPr>
          <p:cNvPr id="3" name="object 3"/>
          <p:cNvSpPr txBox="1">
            <a:spLocks noGrp="1"/>
          </p:cNvSpPr>
          <p:nvPr>
            <p:ph type="title"/>
          </p:nvPr>
        </p:nvSpPr>
        <p:spPr>
          <a:xfrm>
            <a:off x="4998468" y="5"/>
            <a:ext cx="1914525" cy="844462"/>
          </a:xfrm>
          <a:prstGeom prst="rect">
            <a:avLst/>
          </a:prstGeom>
        </p:spPr>
        <p:txBody>
          <a:bodyPr vert="horz" wrap="square" lIns="0" tIns="13335" rIns="0" bIns="0" rtlCol="0">
            <a:spAutoFit/>
          </a:bodyPr>
          <a:lstStyle/>
          <a:p>
            <a:pPr marL="12700">
              <a:lnSpc>
                <a:spcPct val="100000"/>
              </a:lnSpc>
              <a:spcBef>
                <a:spcPts val="105"/>
              </a:spcBef>
            </a:pPr>
            <a:r>
              <a:rPr sz="5400" u="sng" spc="-1060" dirty="0">
                <a:solidFill>
                  <a:srgbClr val="00AF50"/>
                </a:solidFill>
                <a:uFill>
                  <a:solidFill>
                    <a:srgbClr val="00AF50"/>
                  </a:solidFill>
                </a:uFill>
                <a:latin typeface="Calibri"/>
                <a:cs typeface="Calibri"/>
              </a:rPr>
              <a:t>ن</a:t>
            </a:r>
            <a:r>
              <a:rPr sz="5400" u="sng" spc="-120" dirty="0">
                <a:solidFill>
                  <a:srgbClr val="00AF50"/>
                </a:solidFill>
                <a:uFill>
                  <a:solidFill>
                    <a:srgbClr val="00AF50"/>
                  </a:solidFill>
                </a:uFill>
                <a:latin typeface="Calibri"/>
                <a:cs typeface="Calibri"/>
              </a:rPr>
              <a:t>ا</a:t>
            </a:r>
            <a:r>
              <a:rPr sz="5400" u="sng" spc="-4280" dirty="0">
                <a:solidFill>
                  <a:srgbClr val="00AF50"/>
                </a:solidFill>
                <a:uFill>
                  <a:solidFill>
                    <a:srgbClr val="00AF50"/>
                  </a:solidFill>
                </a:uFill>
                <a:latin typeface="Calibri"/>
                <a:cs typeface="Calibri"/>
              </a:rPr>
              <a:t>ف</a:t>
            </a:r>
            <a:r>
              <a:rPr sz="5400" u="sng" spc="-535" dirty="0">
                <a:solidFill>
                  <a:srgbClr val="00AF50"/>
                </a:solidFill>
                <a:uFill>
                  <a:solidFill>
                    <a:srgbClr val="00AF50"/>
                  </a:solidFill>
                </a:uFill>
                <a:latin typeface="Calibri"/>
                <a:cs typeface="Calibri"/>
              </a:rPr>
              <a:t>ر</a:t>
            </a:r>
            <a:r>
              <a:rPr sz="5400" u="sng" spc="-1895" dirty="0">
                <a:solidFill>
                  <a:srgbClr val="00AF50"/>
                </a:solidFill>
                <a:uFill>
                  <a:solidFill>
                    <a:srgbClr val="00AF50"/>
                  </a:solidFill>
                </a:uFill>
                <a:latin typeface="Calibri"/>
                <a:cs typeface="Calibri"/>
              </a:rPr>
              <a:t>ع</a:t>
            </a:r>
            <a:r>
              <a:rPr sz="5400" u="sng" spc="-835" dirty="0">
                <a:solidFill>
                  <a:srgbClr val="00AF50"/>
                </a:solidFill>
                <a:uFill>
                  <a:solidFill>
                    <a:srgbClr val="00AF50"/>
                  </a:solidFill>
                </a:uFill>
                <a:latin typeface="Calibri"/>
                <a:cs typeface="Calibri"/>
              </a:rPr>
              <a:t>و</a:t>
            </a:r>
            <a:r>
              <a:rPr sz="5400" u="sng" spc="-280" dirty="0">
                <a:solidFill>
                  <a:srgbClr val="00AF50"/>
                </a:solidFill>
                <a:uFill>
                  <a:solidFill>
                    <a:srgbClr val="00AF50"/>
                  </a:solidFill>
                </a:uFill>
                <a:latin typeface="Calibri"/>
                <a:cs typeface="Calibri"/>
              </a:rPr>
              <a:t> </a:t>
            </a:r>
            <a:r>
              <a:rPr sz="5400" u="sng" spc="-535" dirty="0">
                <a:solidFill>
                  <a:srgbClr val="00AF50"/>
                </a:solidFill>
                <a:uFill>
                  <a:solidFill>
                    <a:srgbClr val="00AF50"/>
                  </a:solidFill>
                </a:uFill>
                <a:latin typeface="Calibri"/>
                <a:cs typeface="Calibri"/>
              </a:rPr>
              <a:t>ر</a:t>
            </a:r>
            <a:r>
              <a:rPr sz="5400" u="sng" spc="-1939" dirty="0">
                <a:solidFill>
                  <a:srgbClr val="00AF50"/>
                </a:solidFill>
                <a:uFill>
                  <a:solidFill>
                    <a:srgbClr val="00AF50"/>
                  </a:solidFill>
                </a:uFill>
                <a:latin typeface="Calibri"/>
                <a:cs typeface="Calibri"/>
              </a:rPr>
              <a:t>ك</a:t>
            </a:r>
            <a:r>
              <a:rPr sz="5400" u="sng" spc="-2810" dirty="0">
                <a:solidFill>
                  <a:srgbClr val="00AF50"/>
                </a:solidFill>
                <a:uFill>
                  <a:solidFill>
                    <a:srgbClr val="00AF50"/>
                  </a:solidFill>
                </a:uFill>
                <a:latin typeface="Calibri"/>
                <a:cs typeface="Calibri"/>
              </a:rPr>
              <a:t>ش</a:t>
            </a:r>
            <a:endParaRPr sz="5400">
              <a:latin typeface="Calibri"/>
              <a:cs typeface="Calibri"/>
            </a:endParaRPr>
          </a:p>
        </p:txBody>
      </p:sp>
      <p:pic>
        <p:nvPicPr>
          <p:cNvPr id="4" name="object 4"/>
          <p:cNvPicPr/>
          <p:nvPr/>
        </p:nvPicPr>
        <p:blipFill>
          <a:blip r:embed="rId3" cstate="print"/>
          <a:stretch>
            <a:fillRect/>
          </a:stretch>
        </p:blipFill>
        <p:spPr>
          <a:xfrm>
            <a:off x="4991100" y="647636"/>
            <a:ext cx="1966976" cy="80962"/>
          </a:xfrm>
          <a:prstGeom prst="rect">
            <a:avLst/>
          </a:prstGeom>
        </p:spPr>
      </p:pic>
      <p:grpSp>
        <p:nvGrpSpPr>
          <p:cNvPr id="5" name="object 5"/>
          <p:cNvGrpSpPr/>
          <p:nvPr/>
        </p:nvGrpSpPr>
        <p:grpSpPr>
          <a:xfrm>
            <a:off x="3171825" y="3257486"/>
            <a:ext cx="2462531" cy="786130"/>
            <a:chOff x="3171825" y="3257486"/>
            <a:chExt cx="2462530" cy="786130"/>
          </a:xfrm>
        </p:grpSpPr>
        <p:pic>
          <p:nvPicPr>
            <p:cNvPr id="6" name="object 6"/>
            <p:cNvPicPr/>
            <p:nvPr/>
          </p:nvPicPr>
          <p:blipFill>
            <a:blip r:embed="rId4" cstate="print"/>
            <a:stretch>
              <a:fillRect/>
            </a:stretch>
          </p:blipFill>
          <p:spPr>
            <a:xfrm>
              <a:off x="3209115" y="3456306"/>
              <a:ext cx="882812" cy="198820"/>
            </a:xfrm>
            <a:prstGeom prst="rect">
              <a:avLst/>
            </a:prstGeom>
          </p:spPr>
        </p:pic>
        <p:pic>
          <p:nvPicPr>
            <p:cNvPr id="7" name="object 7"/>
            <p:cNvPicPr/>
            <p:nvPr/>
          </p:nvPicPr>
          <p:blipFill>
            <a:blip r:embed="rId5" cstate="print"/>
            <a:stretch>
              <a:fillRect/>
            </a:stretch>
          </p:blipFill>
          <p:spPr>
            <a:xfrm>
              <a:off x="3914775" y="3257486"/>
              <a:ext cx="976312" cy="785812"/>
            </a:xfrm>
            <a:prstGeom prst="rect">
              <a:avLst/>
            </a:prstGeom>
          </p:spPr>
        </p:pic>
        <p:pic>
          <p:nvPicPr>
            <p:cNvPr id="8" name="object 8"/>
            <p:cNvPicPr/>
            <p:nvPr/>
          </p:nvPicPr>
          <p:blipFill>
            <a:blip r:embed="rId6" cstate="print"/>
            <a:stretch>
              <a:fillRect/>
            </a:stretch>
          </p:blipFill>
          <p:spPr>
            <a:xfrm>
              <a:off x="4419600" y="3257486"/>
              <a:ext cx="547687" cy="785812"/>
            </a:xfrm>
            <a:prstGeom prst="rect">
              <a:avLst/>
            </a:prstGeom>
          </p:spPr>
        </p:pic>
        <p:pic>
          <p:nvPicPr>
            <p:cNvPr id="9" name="object 9"/>
            <p:cNvPicPr/>
            <p:nvPr/>
          </p:nvPicPr>
          <p:blipFill>
            <a:blip r:embed="rId7" cstate="print"/>
            <a:stretch>
              <a:fillRect/>
            </a:stretch>
          </p:blipFill>
          <p:spPr>
            <a:xfrm>
              <a:off x="4495800" y="3257486"/>
              <a:ext cx="1138237" cy="785812"/>
            </a:xfrm>
            <a:prstGeom prst="rect">
              <a:avLst/>
            </a:prstGeom>
          </p:spPr>
        </p:pic>
        <p:pic>
          <p:nvPicPr>
            <p:cNvPr id="10" name="object 10"/>
            <p:cNvPicPr/>
            <p:nvPr/>
          </p:nvPicPr>
          <p:blipFill>
            <a:blip r:embed="rId8" cstate="print"/>
            <a:stretch>
              <a:fillRect/>
            </a:stretch>
          </p:blipFill>
          <p:spPr>
            <a:xfrm>
              <a:off x="3171825" y="3686111"/>
              <a:ext cx="2243201" cy="61912"/>
            </a:xfrm>
            <a:prstGeom prst="rect">
              <a:avLst/>
            </a:prstGeom>
          </p:spPr>
        </p:pic>
      </p:grpSp>
      <p:grpSp>
        <p:nvGrpSpPr>
          <p:cNvPr id="11" name="object 11"/>
          <p:cNvGrpSpPr/>
          <p:nvPr/>
        </p:nvGrpSpPr>
        <p:grpSpPr>
          <a:xfrm>
            <a:off x="4638676" y="4667313"/>
            <a:ext cx="1691005" cy="786130"/>
            <a:chOff x="4638675" y="4667313"/>
            <a:chExt cx="1691005" cy="786130"/>
          </a:xfrm>
        </p:grpSpPr>
        <p:pic>
          <p:nvPicPr>
            <p:cNvPr id="12" name="object 12"/>
            <p:cNvPicPr/>
            <p:nvPr/>
          </p:nvPicPr>
          <p:blipFill>
            <a:blip r:embed="rId9" cstate="print"/>
            <a:stretch>
              <a:fillRect/>
            </a:stretch>
          </p:blipFill>
          <p:spPr>
            <a:xfrm>
              <a:off x="4638675" y="4667313"/>
              <a:ext cx="1690751" cy="785812"/>
            </a:xfrm>
            <a:prstGeom prst="rect">
              <a:avLst/>
            </a:prstGeom>
          </p:spPr>
        </p:pic>
        <p:pic>
          <p:nvPicPr>
            <p:cNvPr id="13" name="object 13"/>
            <p:cNvPicPr/>
            <p:nvPr/>
          </p:nvPicPr>
          <p:blipFill>
            <a:blip r:embed="rId10" cstate="print"/>
            <a:stretch>
              <a:fillRect/>
            </a:stretch>
          </p:blipFill>
          <p:spPr>
            <a:xfrm>
              <a:off x="4848225" y="5095811"/>
              <a:ext cx="1271524" cy="61912"/>
            </a:xfrm>
            <a:prstGeom prst="rect">
              <a:avLst/>
            </a:prstGeom>
          </p:spPr>
        </p:pic>
      </p:grpSp>
      <p:grpSp>
        <p:nvGrpSpPr>
          <p:cNvPr id="14" name="object 14"/>
          <p:cNvGrpSpPr/>
          <p:nvPr/>
        </p:nvGrpSpPr>
        <p:grpSpPr>
          <a:xfrm>
            <a:off x="10106027" y="5476875"/>
            <a:ext cx="1292860" cy="786130"/>
            <a:chOff x="10106025" y="5476875"/>
            <a:chExt cx="1292860" cy="786130"/>
          </a:xfrm>
        </p:grpSpPr>
        <p:pic>
          <p:nvPicPr>
            <p:cNvPr id="15" name="object 15"/>
            <p:cNvPicPr/>
            <p:nvPr/>
          </p:nvPicPr>
          <p:blipFill>
            <a:blip r:embed="rId11" cstate="print"/>
            <a:stretch>
              <a:fillRect/>
            </a:stretch>
          </p:blipFill>
          <p:spPr>
            <a:xfrm>
              <a:off x="11285219" y="5684715"/>
              <a:ext cx="113347" cy="113567"/>
            </a:xfrm>
            <a:prstGeom prst="rect">
              <a:avLst/>
            </a:prstGeom>
          </p:spPr>
        </p:pic>
        <p:pic>
          <p:nvPicPr>
            <p:cNvPr id="16" name="object 16"/>
            <p:cNvPicPr/>
            <p:nvPr/>
          </p:nvPicPr>
          <p:blipFill>
            <a:blip r:embed="rId12" cstate="print"/>
            <a:stretch>
              <a:fillRect/>
            </a:stretch>
          </p:blipFill>
          <p:spPr>
            <a:xfrm>
              <a:off x="10229850" y="5476875"/>
              <a:ext cx="1166812" cy="785812"/>
            </a:xfrm>
            <a:prstGeom prst="rect">
              <a:avLst/>
            </a:prstGeom>
          </p:spPr>
        </p:pic>
        <p:pic>
          <p:nvPicPr>
            <p:cNvPr id="17" name="object 17"/>
            <p:cNvPicPr/>
            <p:nvPr/>
          </p:nvPicPr>
          <p:blipFill>
            <a:blip r:embed="rId13" cstate="print"/>
            <a:stretch>
              <a:fillRect/>
            </a:stretch>
          </p:blipFill>
          <p:spPr>
            <a:xfrm>
              <a:off x="10315575" y="5905500"/>
              <a:ext cx="871537" cy="61912"/>
            </a:xfrm>
            <a:prstGeom prst="rect">
              <a:avLst/>
            </a:prstGeom>
          </p:spPr>
        </p:pic>
        <p:pic>
          <p:nvPicPr>
            <p:cNvPr id="18" name="object 18"/>
            <p:cNvPicPr/>
            <p:nvPr/>
          </p:nvPicPr>
          <p:blipFill>
            <a:blip r:embed="rId14" cstate="print"/>
            <a:stretch>
              <a:fillRect/>
            </a:stretch>
          </p:blipFill>
          <p:spPr>
            <a:xfrm>
              <a:off x="10106025" y="5476875"/>
              <a:ext cx="595312" cy="785812"/>
            </a:xfrm>
            <a:prstGeom prst="rect">
              <a:avLst/>
            </a:prstGeom>
          </p:spPr>
        </p:pic>
      </p:grpSp>
      <p:sp>
        <p:nvSpPr>
          <p:cNvPr id="19" name="object 19"/>
          <p:cNvSpPr txBox="1"/>
          <p:nvPr/>
        </p:nvSpPr>
        <p:spPr>
          <a:xfrm>
            <a:off x="670877" y="818773"/>
            <a:ext cx="10739120" cy="5172442"/>
          </a:xfrm>
          <a:prstGeom prst="rect">
            <a:avLst/>
          </a:prstGeom>
        </p:spPr>
        <p:txBody>
          <a:bodyPr vert="horz" wrap="square" lIns="0" tIns="16510" rIns="0" bIns="0" rtlCol="0">
            <a:spAutoFit/>
          </a:bodyPr>
          <a:lstStyle/>
          <a:p>
            <a:pPr marR="107314" algn="ctr">
              <a:lnSpc>
                <a:spcPct val="100000"/>
              </a:lnSpc>
              <a:spcBef>
                <a:spcPts val="130"/>
              </a:spcBef>
            </a:pPr>
            <a:r>
              <a:rPr sz="2750" b="1" spc="-295" dirty="0">
                <a:latin typeface="Calibri"/>
                <a:cs typeface="Calibri"/>
              </a:rPr>
              <a:t>:</a:t>
            </a:r>
            <a:r>
              <a:rPr sz="2750" b="1" spc="-185" dirty="0">
                <a:latin typeface="Calibri"/>
                <a:cs typeface="Calibri"/>
              </a:rPr>
              <a:t> </a:t>
            </a:r>
            <a:r>
              <a:rPr sz="2750" b="1" spc="-720" dirty="0">
                <a:latin typeface="Calibri"/>
                <a:cs typeface="Calibri"/>
              </a:rPr>
              <a:t>همءماسأ</a:t>
            </a:r>
            <a:r>
              <a:rPr sz="4125" b="1" spc="1132" baseline="3030" dirty="0">
                <a:latin typeface="Calibri"/>
                <a:cs typeface="Calibri"/>
              </a:rPr>
              <a:t> </a:t>
            </a:r>
            <a:r>
              <a:rPr sz="2750" b="1" spc="-844" dirty="0">
                <a:latin typeface="Calibri"/>
                <a:cs typeface="Calibri"/>
              </a:rPr>
              <a:t>ةي</a:t>
            </a:r>
            <a:r>
              <a:rPr sz="4125" b="1" spc="-1267" baseline="1010" dirty="0">
                <a:latin typeface="Calibri"/>
                <a:cs typeface="Calibri"/>
              </a:rPr>
              <a:t>ل</a:t>
            </a:r>
            <a:r>
              <a:rPr sz="2750" b="1" spc="-844" dirty="0">
                <a:latin typeface="Calibri"/>
                <a:cs typeface="Calibri"/>
              </a:rPr>
              <a:t>ات</a:t>
            </a:r>
            <a:r>
              <a:rPr sz="4125" b="1" spc="-1267" baseline="1010" dirty="0">
                <a:latin typeface="Calibri"/>
                <a:cs typeface="Calibri"/>
              </a:rPr>
              <a:t>ل</a:t>
            </a:r>
            <a:r>
              <a:rPr sz="2750" b="1" spc="-844" dirty="0">
                <a:latin typeface="Calibri"/>
                <a:cs typeface="Calibri"/>
              </a:rPr>
              <a:t>ا</a:t>
            </a:r>
            <a:r>
              <a:rPr sz="2750" b="1" spc="-185" dirty="0">
                <a:latin typeface="Calibri"/>
                <a:cs typeface="Calibri"/>
              </a:rPr>
              <a:t> </a:t>
            </a:r>
            <a:r>
              <a:rPr sz="2750" b="1" spc="-890" dirty="0">
                <a:latin typeface="Calibri"/>
                <a:cs typeface="Calibri"/>
              </a:rPr>
              <a:t>ةب</a:t>
            </a:r>
            <a:r>
              <a:rPr sz="4125" b="1" spc="-1335" baseline="1010" dirty="0">
                <a:latin typeface="Calibri"/>
                <a:cs typeface="Calibri"/>
              </a:rPr>
              <a:t>لطل</a:t>
            </a:r>
            <a:r>
              <a:rPr sz="2750" b="1" spc="-890" dirty="0">
                <a:latin typeface="Calibri"/>
                <a:cs typeface="Calibri"/>
              </a:rPr>
              <a:t>ا</a:t>
            </a:r>
            <a:r>
              <a:rPr sz="2750" b="1" spc="-180" dirty="0">
                <a:latin typeface="Calibri"/>
                <a:cs typeface="Calibri"/>
              </a:rPr>
              <a:t> </a:t>
            </a:r>
            <a:r>
              <a:rPr sz="2750" b="1" spc="-475" dirty="0">
                <a:latin typeface="Calibri"/>
                <a:cs typeface="Calibri"/>
              </a:rPr>
              <a:t>نم</a:t>
            </a:r>
            <a:r>
              <a:rPr sz="2750" b="1" spc="-350" dirty="0">
                <a:latin typeface="Calibri"/>
                <a:cs typeface="Calibri"/>
              </a:rPr>
              <a:t> </a:t>
            </a:r>
            <a:r>
              <a:rPr sz="2750" b="1" spc="-790" dirty="0">
                <a:latin typeface="Calibri"/>
                <a:cs typeface="Calibri"/>
              </a:rPr>
              <a:t>فللما</a:t>
            </a:r>
            <a:r>
              <a:rPr sz="2750" b="1" spc="-185" dirty="0">
                <a:latin typeface="Calibri"/>
                <a:cs typeface="Calibri"/>
              </a:rPr>
              <a:t> </a:t>
            </a:r>
            <a:r>
              <a:rPr sz="2750" b="1" spc="-440" dirty="0">
                <a:latin typeface="Calibri"/>
                <a:cs typeface="Calibri"/>
              </a:rPr>
              <a:t>اذه</a:t>
            </a:r>
            <a:r>
              <a:rPr sz="2750" b="1" spc="-365" dirty="0">
                <a:latin typeface="Calibri"/>
                <a:cs typeface="Calibri"/>
              </a:rPr>
              <a:t> </a:t>
            </a:r>
            <a:r>
              <a:rPr sz="2750" b="1" spc="-860" dirty="0">
                <a:latin typeface="Calibri"/>
                <a:cs typeface="Calibri"/>
              </a:rPr>
              <a:t>عجم</a:t>
            </a:r>
            <a:r>
              <a:rPr sz="2750" b="1" spc="-100" dirty="0">
                <a:latin typeface="Calibri"/>
                <a:cs typeface="Calibri"/>
              </a:rPr>
              <a:t> </a:t>
            </a:r>
            <a:r>
              <a:rPr sz="2750" b="1" spc="-1460" dirty="0">
                <a:latin typeface="Calibri"/>
                <a:cs typeface="Calibri"/>
              </a:rPr>
              <a:t>في</a:t>
            </a:r>
            <a:r>
              <a:rPr sz="2750" b="1" spc="-150" dirty="0">
                <a:latin typeface="Calibri"/>
                <a:cs typeface="Calibri"/>
              </a:rPr>
              <a:t> </a:t>
            </a:r>
            <a:r>
              <a:rPr sz="2750" b="1" spc="-830" dirty="0">
                <a:latin typeface="Calibri"/>
                <a:cs typeface="Calibri"/>
              </a:rPr>
              <a:t>هماس</a:t>
            </a:r>
            <a:r>
              <a:rPr sz="2750" b="1" spc="-114" dirty="0">
                <a:latin typeface="Calibri"/>
                <a:cs typeface="Calibri"/>
              </a:rPr>
              <a:t> </a:t>
            </a:r>
            <a:r>
              <a:rPr sz="2750" b="1" spc="-475" dirty="0">
                <a:latin typeface="Calibri"/>
                <a:cs typeface="Calibri"/>
              </a:rPr>
              <a:t>نم</a:t>
            </a:r>
            <a:r>
              <a:rPr sz="2750" b="1" spc="-210" dirty="0">
                <a:latin typeface="Calibri"/>
                <a:cs typeface="Calibri"/>
              </a:rPr>
              <a:t> </a:t>
            </a:r>
            <a:r>
              <a:rPr sz="2750" b="1" spc="-860" dirty="0">
                <a:latin typeface="Calibri"/>
                <a:cs typeface="Calibri"/>
              </a:rPr>
              <a:t>كل</a:t>
            </a:r>
            <a:r>
              <a:rPr sz="2750" b="1" spc="-114" dirty="0">
                <a:latin typeface="Calibri"/>
                <a:cs typeface="Calibri"/>
              </a:rPr>
              <a:t> </a:t>
            </a:r>
            <a:r>
              <a:rPr sz="2750" b="1" spc="-785" dirty="0">
                <a:solidFill>
                  <a:srgbClr val="FF0000"/>
                </a:solidFill>
                <a:latin typeface="Calibri"/>
                <a:cs typeface="Calibri"/>
              </a:rPr>
              <a:t>ةتؤم</a:t>
            </a:r>
            <a:r>
              <a:rPr sz="2750" b="1" spc="-210" dirty="0">
                <a:solidFill>
                  <a:srgbClr val="FF0000"/>
                </a:solidFill>
                <a:latin typeface="Calibri"/>
                <a:cs typeface="Calibri"/>
              </a:rPr>
              <a:t> </a:t>
            </a:r>
            <a:r>
              <a:rPr sz="2750" b="1" spc="-495" dirty="0">
                <a:solidFill>
                  <a:srgbClr val="FF0000"/>
                </a:solidFill>
                <a:latin typeface="Calibri"/>
                <a:cs typeface="Calibri"/>
              </a:rPr>
              <a:t>ةعماج</a:t>
            </a:r>
            <a:r>
              <a:rPr sz="2750" b="1" spc="-270" dirty="0">
                <a:solidFill>
                  <a:srgbClr val="FF0000"/>
                </a:solidFill>
                <a:latin typeface="Calibri"/>
                <a:cs typeface="Calibri"/>
              </a:rPr>
              <a:t> </a:t>
            </a:r>
            <a:r>
              <a:rPr sz="2750" b="1" spc="-114" dirty="0">
                <a:solidFill>
                  <a:srgbClr val="FF0000"/>
                </a:solidFill>
                <a:latin typeface="Calibri"/>
                <a:cs typeface="Calibri"/>
              </a:rPr>
              <a:t>–</a:t>
            </a:r>
            <a:r>
              <a:rPr sz="2750" b="1" spc="-150" dirty="0">
                <a:solidFill>
                  <a:srgbClr val="FF0000"/>
                </a:solidFill>
                <a:latin typeface="Calibri"/>
                <a:cs typeface="Calibri"/>
              </a:rPr>
              <a:t> </a:t>
            </a:r>
            <a:r>
              <a:rPr sz="2750" b="1" spc="-560" dirty="0">
                <a:solidFill>
                  <a:srgbClr val="FF0000"/>
                </a:solidFill>
                <a:latin typeface="Calibri"/>
                <a:cs typeface="Calibri"/>
              </a:rPr>
              <a:t>ةحارلجاو</a:t>
            </a:r>
            <a:r>
              <a:rPr sz="2750" b="1" spc="-475" dirty="0">
                <a:solidFill>
                  <a:srgbClr val="FF0000"/>
                </a:solidFill>
                <a:latin typeface="Calibri"/>
                <a:cs typeface="Calibri"/>
              </a:rPr>
              <a:t> </a:t>
            </a:r>
            <a:r>
              <a:rPr sz="2750" b="1" spc="-720" dirty="0">
                <a:solidFill>
                  <a:srgbClr val="FF0000"/>
                </a:solidFill>
                <a:latin typeface="Calibri"/>
                <a:cs typeface="Calibri"/>
              </a:rPr>
              <a:t>بطلا</a:t>
            </a:r>
            <a:r>
              <a:rPr sz="2750" b="1" spc="-185" dirty="0">
                <a:solidFill>
                  <a:srgbClr val="FF0000"/>
                </a:solidFill>
                <a:latin typeface="Calibri"/>
                <a:cs typeface="Calibri"/>
              </a:rPr>
              <a:t> </a:t>
            </a:r>
            <a:r>
              <a:rPr sz="2750" b="1" spc="-840" dirty="0">
                <a:solidFill>
                  <a:srgbClr val="FF0000"/>
                </a:solidFill>
                <a:latin typeface="Calibri"/>
                <a:cs typeface="Calibri"/>
              </a:rPr>
              <a:t>ةن</a:t>
            </a:r>
            <a:r>
              <a:rPr sz="4125" b="1" spc="-1260" baseline="1010" dirty="0">
                <a:solidFill>
                  <a:srgbClr val="FF0000"/>
                </a:solidFill>
                <a:latin typeface="Calibri"/>
                <a:cs typeface="Calibri"/>
              </a:rPr>
              <a:t>لج</a:t>
            </a:r>
            <a:r>
              <a:rPr sz="4125" b="1" spc="-262" baseline="1010" dirty="0">
                <a:solidFill>
                  <a:srgbClr val="FF0000"/>
                </a:solidFill>
                <a:latin typeface="Calibri"/>
                <a:cs typeface="Calibri"/>
              </a:rPr>
              <a:t> </a:t>
            </a:r>
            <a:r>
              <a:rPr sz="2750" b="1" spc="-1070" dirty="0">
                <a:latin typeface="Calibri"/>
                <a:cs typeface="Calibri"/>
              </a:rPr>
              <a:t>ركش</a:t>
            </a:r>
            <a:r>
              <a:rPr sz="4125" b="1" spc="-1604" baseline="1010" dirty="0">
                <a:latin typeface="Calibri"/>
                <a:cs typeface="Calibri"/>
              </a:rPr>
              <a:t>ت</a:t>
            </a:r>
            <a:endParaRPr sz="4125" baseline="1010">
              <a:latin typeface="Calibri"/>
              <a:cs typeface="Calibri"/>
            </a:endParaRPr>
          </a:p>
          <a:p>
            <a:pPr marL="2090420" marR="2198370" algn="ctr">
              <a:lnSpc>
                <a:spcPct val="120600"/>
              </a:lnSpc>
              <a:spcBef>
                <a:spcPts val="2180"/>
              </a:spcBef>
            </a:pPr>
            <a:r>
              <a:rPr sz="2750" b="1" spc="-745" dirty="0">
                <a:solidFill>
                  <a:srgbClr val="FF0000"/>
                </a:solidFill>
                <a:latin typeface="Calibri"/>
                <a:cs typeface="Calibri"/>
              </a:rPr>
              <a:t>ةصران</a:t>
            </a:r>
            <a:r>
              <a:rPr sz="4125" b="1" spc="-1117" baseline="1010" dirty="0">
                <a:solidFill>
                  <a:srgbClr val="FF0000"/>
                </a:solidFill>
                <a:latin typeface="Calibri"/>
                <a:cs typeface="Calibri"/>
              </a:rPr>
              <a:t>لم</a:t>
            </a:r>
            <a:r>
              <a:rPr sz="2750" b="1" spc="-745" dirty="0">
                <a:solidFill>
                  <a:srgbClr val="FF0000"/>
                </a:solidFill>
                <a:latin typeface="Calibri"/>
                <a:cs typeface="Calibri"/>
              </a:rPr>
              <a:t>ا</a:t>
            </a:r>
            <a:r>
              <a:rPr sz="2750" b="1" spc="-185" dirty="0">
                <a:solidFill>
                  <a:srgbClr val="FF0000"/>
                </a:solidFill>
                <a:latin typeface="Calibri"/>
                <a:cs typeface="Calibri"/>
              </a:rPr>
              <a:t> </a:t>
            </a:r>
            <a:r>
              <a:rPr sz="2750" b="1" spc="-785" dirty="0">
                <a:solidFill>
                  <a:srgbClr val="FF0000"/>
                </a:solidFill>
                <a:latin typeface="Calibri"/>
                <a:cs typeface="Calibri"/>
              </a:rPr>
              <a:t>نيمأ</a:t>
            </a:r>
            <a:r>
              <a:rPr sz="4125" b="1" spc="1252" baseline="3030" dirty="0">
                <a:solidFill>
                  <a:srgbClr val="FF0000"/>
                </a:solidFill>
                <a:latin typeface="Calibri"/>
                <a:cs typeface="Calibri"/>
              </a:rPr>
              <a:t> </a:t>
            </a:r>
            <a:r>
              <a:rPr sz="2750" b="1" spc="-250" dirty="0">
                <a:solidFill>
                  <a:srgbClr val="FF0000"/>
                </a:solidFill>
                <a:latin typeface="Calibri"/>
                <a:cs typeface="Calibri"/>
              </a:rPr>
              <a:t>,</a:t>
            </a:r>
            <a:r>
              <a:rPr sz="2750" b="1" spc="-190" dirty="0">
                <a:solidFill>
                  <a:srgbClr val="FF0000"/>
                </a:solidFill>
                <a:latin typeface="Calibri"/>
                <a:cs typeface="Calibri"/>
              </a:rPr>
              <a:t> </a:t>
            </a:r>
            <a:r>
              <a:rPr sz="2750" b="1" spc="-555" dirty="0">
                <a:solidFill>
                  <a:srgbClr val="FF0000"/>
                </a:solidFill>
                <a:latin typeface="Calibri"/>
                <a:cs typeface="Calibri"/>
              </a:rPr>
              <a:t>ةدشاورلا</a:t>
            </a:r>
            <a:r>
              <a:rPr sz="2750" b="1" spc="-515" dirty="0">
                <a:solidFill>
                  <a:srgbClr val="FF0000"/>
                </a:solidFill>
                <a:latin typeface="Calibri"/>
                <a:cs typeface="Calibri"/>
              </a:rPr>
              <a:t> </a:t>
            </a:r>
            <a:r>
              <a:rPr sz="2750" b="1" spc="-935" dirty="0">
                <a:solidFill>
                  <a:srgbClr val="FF0000"/>
                </a:solidFill>
                <a:latin typeface="Calibri"/>
                <a:cs typeface="Calibri"/>
              </a:rPr>
              <a:t>ءيمات</a:t>
            </a:r>
            <a:r>
              <a:rPr sz="2750" b="1" spc="-70" dirty="0">
                <a:solidFill>
                  <a:srgbClr val="FF0000"/>
                </a:solidFill>
                <a:latin typeface="Calibri"/>
                <a:cs typeface="Calibri"/>
              </a:rPr>
              <a:t> </a:t>
            </a:r>
            <a:r>
              <a:rPr sz="2750" b="1" spc="-250" dirty="0">
                <a:solidFill>
                  <a:srgbClr val="FF0000"/>
                </a:solidFill>
                <a:latin typeface="Calibri"/>
                <a:cs typeface="Calibri"/>
              </a:rPr>
              <a:t>,</a:t>
            </a:r>
            <a:r>
              <a:rPr sz="2750" b="1" spc="-190" dirty="0">
                <a:solidFill>
                  <a:srgbClr val="FF0000"/>
                </a:solidFill>
                <a:latin typeface="Calibri"/>
                <a:cs typeface="Calibri"/>
              </a:rPr>
              <a:t> </a:t>
            </a:r>
            <a:r>
              <a:rPr sz="2750" b="1" spc="-715" dirty="0">
                <a:solidFill>
                  <a:srgbClr val="FF0000"/>
                </a:solidFill>
                <a:latin typeface="Calibri"/>
                <a:cs typeface="Calibri"/>
              </a:rPr>
              <a:t>ةيرعموخأ</a:t>
            </a:r>
            <a:r>
              <a:rPr sz="4125" b="1" spc="1125" baseline="3030" dirty="0">
                <a:solidFill>
                  <a:srgbClr val="FF0000"/>
                </a:solidFill>
                <a:latin typeface="Calibri"/>
                <a:cs typeface="Calibri"/>
              </a:rPr>
              <a:t> </a:t>
            </a:r>
            <a:r>
              <a:rPr sz="2750" b="1" spc="-610" dirty="0">
                <a:solidFill>
                  <a:srgbClr val="FF0000"/>
                </a:solidFill>
                <a:latin typeface="Calibri"/>
                <a:cs typeface="Calibri"/>
              </a:rPr>
              <a:t>ورعم</a:t>
            </a:r>
            <a:r>
              <a:rPr sz="2750" b="1" spc="-605" dirty="0">
                <a:solidFill>
                  <a:srgbClr val="FF0000"/>
                </a:solidFill>
                <a:latin typeface="Calibri"/>
                <a:cs typeface="Calibri"/>
              </a:rPr>
              <a:t> </a:t>
            </a:r>
            <a:r>
              <a:rPr sz="2750" b="1" spc="-250" dirty="0">
                <a:solidFill>
                  <a:srgbClr val="FF0000"/>
                </a:solidFill>
                <a:latin typeface="Calibri"/>
                <a:cs typeface="Calibri"/>
              </a:rPr>
              <a:t>,</a:t>
            </a:r>
            <a:r>
              <a:rPr sz="2750" b="1" spc="-190" dirty="0">
                <a:solidFill>
                  <a:srgbClr val="FF0000"/>
                </a:solidFill>
                <a:latin typeface="Calibri"/>
                <a:cs typeface="Calibri"/>
              </a:rPr>
              <a:t> </a:t>
            </a:r>
            <a:r>
              <a:rPr sz="2750" b="1" spc="-950" dirty="0">
                <a:solidFill>
                  <a:srgbClr val="FF0000"/>
                </a:solidFill>
                <a:latin typeface="Calibri"/>
                <a:cs typeface="Calibri"/>
              </a:rPr>
              <a:t>سنوي</a:t>
            </a:r>
            <a:r>
              <a:rPr sz="2750" b="1" spc="-180" dirty="0">
                <a:solidFill>
                  <a:srgbClr val="FF0000"/>
                </a:solidFill>
                <a:latin typeface="Calibri"/>
                <a:cs typeface="Calibri"/>
              </a:rPr>
              <a:t> </a:t>
            </a:r>
            <a:r>
              <a:rPr sz="2750" b="1" spc="-765" dirty="0">
                <a:solidFill>
                  <a:srgbClr val="FF0000"/>
                </a:solidFill>
                <a:latin typeface="Calibri"/>
                <a:cs typeface="Calibri"/>
              </a:rPr>
              <a:t>دومحم</a:t>
            </a:r>
            <a:r>
              <a:rPr sz="2750" b="1" spc="-140" dirty="0">
                <a:solidFill>
                  <a:srgbClr val="FF0000"/>
                </a:solidFill>
                <a:latin typeface="Calibri"/>
                <a:cs typeface="Calibri"/>
              </a:rPr>
              <a:t> </a:t>
            </a:r>
            <a:r>
              <a:rPr sz="2750" b="1" spc="-735" dirty="0">
                <a:solidFill>
                  <a:srgbClr val="FF0000"/>
                </a:solidFill>
                <a:latin typeface="Calibri"/>
                <a:cs typeface="Calibri"/>
              </a:rPr>
              <a:t>،تيماعن</a:t>
            </a:r>
            <a:r>
              <a:rPr sz="4125" b="1" spc="-1102" baseline="1010" dirty="0">
                <a:solidFill>
                  <a:srgbClr val="FF0000"/>
                </a:solidFill>
                <a:latin typeface="Calibri"/>
                <a:cs typeface="Calibri"/>
              </a:rPr>
              <a:t>ل</a:t>
            </a:r>
            <a:r>
              <a:rPr sz="2750" b="1" spc="-735" dirty="0">
                <a:solidFill>
                  <a:srgbClr val="FF0000"/>
                </a:solidFill>
                <a:latin typeface="Calibri"/>
                <a:cs typeface="Calibri"/>
              </a:rPr>
              <a:t>ا</a:t>
            </a:r>
            <a:r>
              <a:rPr sz="2750" b="1" spc="-180" dirty="0">
                <a:solidFill>
                  <a:srgbClr val="FF0000"/>
                </a:solidFill>
                <a:latin typeface="Calibri"/>
                <a:cs typeface="Calibri"/>
              </a:rPr>
              <a:t> </a:t>
            </a:r>
            <a:r>
              <a:rPr sz="2750" b="1" spc="-450" dirty="0">
                <a:solidFill>
                  <a:srgbClr val="FF0000"/>
                </a:solidFill>
                <a:latin typeface="Calibri"/>
                <a:cs typeface="Calibri"/>
              </a:rPr>
              <a:t>ىؤر</a:t>
            </a:r>
            <a:r>
              <a:rPr sz="2750" b="1" spc="-360" dirty="0">
                <a:solidFill>
                  <a:srgbClr val="FF0000"/>
                </a:solidFill>
                <a:latin typeface="Calibri"/>
                <a:cs typeface="Calibri"/>
              </a:rPr>
              <a:t> </a:t>
            </a:r>
            <a:r>
              <a:rPr sz="2750" b="1" spc="-250" dirty="0">
                <a:solidFill>
                  <a:srgbClr val="FF0000"/>
                </a:solidFill>
                <a:latin typeface="Calibri"/>
                <a:cs typeface="Calibri"/>
              </a:rPr>
              <a:t>,</a:t>
            </a:r>
            <a:r>
              <a:rPr sz="2750" b="1" spc="-185" dirty="0">
                <a:solidFill>
                  <a:srgbClr val="FF0000"/>
                </a:solidFill>
                <a:latin typeface="Calibri"/>
                <a:cs typeface="Calibri"/>
              </a:rPr>
              <a:t> </a:t>
            </a:r>
            <a:r>
              <a:rPr sz="2750" b="1" spc="-740" dirty="0">
                <a:solidFill>
                  <a:srgbClr val="FF0000"/>
                </a:solidFill>
                <a:latin typeface="Calibri"/>
                <a:cs typeface="Calibri"/>
              </a:rPr>
              <a:t>دانه</a:t>
            </a:r>
            <a:r>
              <a:rPr sz="2750" b="1" spc="-160" dirty="0">
                <a:solidFill>
                  <a:srgbClr val="FF0000"/>
                </a:solidFill>
                <a:latin typeface="Calibri"/>
                <a:cs typeface="Calibri"/>
              </a:rPr>
              <a:t> </a:t>
            </a:r>
            <a:r>
              <a:rPr sz="2750" b="1" spc="-815" dirty="0">
                <a:solidFill>
                  <a:srgbClr val="FF0000"/>
                </a:solidFill>
                <a:latin typeface="Calibri"/>
                <a:cs typeface="Calibri"/>
              </a:rPr>
              <a:t>نيار </a:t>
            </a:r>
            <a:r>
              <a:rPr sz="2750" b="1" spc="-610" dirty="0">
                <a:solidFill>
                  <a:srgbClr val="FF0000"/>
                </a:solidFill>
                <a:latin typeface="Calibri"/>
                <a:cs typeface="Calibri"/>
              </a:rPr>
              <a:t> </a:t>
            </a:r>
            <a:r>
              <a:rPr sz="2750" b="1" spc="-985" dirty="0">
                <a:solidFill>
                  <a:srgbClr val="FF0000"/>
                </a:solidFill>
                <a:latin typeface="Calibri"/>
                <a:cs typeface="Calibri"/>
              </a:rPr>
              <a:t>فيلا</a:t>
            </a:r>
            <a:r>
              <a:rPr sz="2750" b="1" spc="-145" dirty="0">
                <a:solidFill>
                  <a:srgbClr val="FF0000"/>
                </a:solidFill>
                <a:latin typeface="Calibri"/>
                <a:cs typeface="Calibri"/>
              </a:rPr>
              <a:t> </a:t>
            </a:r>
            <a:r>
              <a:rPr sz="2750" b="1" spc="-815" dirty="0">
                <a:solidFill>
                  <a:srgbClr val="FF0000"/>
                </a:solidFill>
                <a:latin typeface="Calibri"/>
                <a:cs typeface="Calibri"/>
              </a:rPr>
              <a:t>سريا</a:t>
            </a:r>
            <a:r>
              <a:rPr sz="2750" b="1" spc="-185" dirty="0">
                <a:solidFill>
                  <a:srgbClr val="FF0000"/>
                </a:solidFill>
                <a:latin typeface="Calibri"/>
                <a:cs typeface="Calibri"/>
              </a:rPr>
              <a:t> </a:t>
            </a:r>
            <a:r>
              <a:rPr sz="2750" b="1" spc="-145" dirty="0">
                <a:solidFill>
                  <a:srgbClr val="FF0000"/>
                </a:solidFill>
                <a:latin typeface="Calibri"/>
                <a:cs typeface="Calibri"/>
              </a:rPr>
              <a:t>، </a:t>
            </a:r>
            <a:r>
              <a:rPr sz="2750" b="1" spc="-645" dirty="0">
                <a:solidFill>
                  <a:srgbClr val="FF0000"/>
                </a:solidFill>
                <a:latin typeface="Calibri"/>
                <a:cs typeface="Calibri"/>
              </a:rPr>
              <a:t>ةنوارطلا</a:t>
            </a:r>
            <a:r>
              <a:rPr sz="2750" b="1" spc="-185" dirty="0">
                <a:solidFill>
                  <a:srgbClr val="FF0000"/>
                </a:solidFill>
                <a:latin typeface="Calibri"/>
                <a:cs typeface="Calibri"/>
              </a:rPr>
              <a:t> </a:t>
            </a:r>
            <a:r>
              <a:rPr sz="2750" b="1" spc="-855" dirty="0">
                <a:solidFill>
                  <a:srgbClr val="FF0000"/>
                </a:solidFill>
                <a:latin typeface="Calibri"/>
                <a:cs typeface="Calibri"/>
              </a:rPr>
              <a:t>لاب</a:t>
            </a:r>
            <a:r>
              <a:rPr sz="4125" b="1" spc="-1282" baseline="1010" dirty="0">
                <a:solidFill>
                  <a:srgbClr val="FF0000"/>
                </a:solidFill>
                <a:latin typeface="Calibri"/>
                <a:cs typeface="Calibri"/>
              </a:rPr>
              <a:t>ن</a:t>
            </a:r>
            <a:r>
              <a:rPr sz="4125" b="1" spc="-307" baseline="1010" dirty="0">
                <a:solidFill>
                  <a:srgbClr val="FF0000"/>
                </a:solidFill>
                <a:latin typeface="Calibri"/>
                <a:cs typeface="Calibri"/>
              </a:rPr>
              <a:t> </a:t>
            </a:r>
            <a:r>
              <a:rPr sz="2750" b="1" spc="-145" dirty="0">
                <a:solidFill>
                  <a:srgbClr val="FF0000"/>
                </a:solidFill>
                <a:latin typeface="Calibri"/>
                <a:cs typeface="Calibri"/>
              </a:rPr>
              <a:t>،</a:t>
            </a:r>
            <a:r>
              <a:rPr sz="2750" b="1" spc="-140" dirty="0">
                <a:solidFill>
                  <a:srgbClr val="FF0000"/>
                </a:solidFill>
                <a:latin typeface="Calibri"/>
                <a:cs typeface="Calibri"/>
              </a:rPr>
              <a:t> </a:t>
            </a:r>
            <a:r>
              <a:rPr sz="2750" b="1" spc="-840" dirty="0">
                <a:solidFill>
                  <a:srgbClr val="FF0000"/>
                </a:solidFill>
                <a:latin typeface="Calibri"/>
                <a:cs typeface="Calibri"/>
              </a:rPr>
              <a:t>عوفرلا</a:t>
            </a:r>
            <a:r>
              <a:rPr sz="2750" b="1" spc="-185" dirty="0">
                <a:solidFill>
                  <a:srgbClr val="FF0000"/>
                </a:solidFill>
                <a:latin typeface="Calibri"/>
                <a:cs typeface="Calibri"/>
              </a:rPr>
              <a:t> </a:t>
            </a:r>
            <a:r>
              <a:rPr sz="2750" b="1" spc="-610" dirty="0">
                <a:solidFill>
                  <a:srgbClr val="FF0000"/>
                </a:solidFill>
                <a:latin typeface="Calibri"/>
                <a:cs typeface="Calibri"/>
              </a:rPr>
              <a:t>ةنماج </a:t>
            </a:r>
            <a:r>
              <a:rPr sz="2750" b="1" spc="-605" dirty="0">
                <a:solidFill>
                  <a:srgbClr val="FF0000"/>
                </a:solidFill>
                <a:latin typeface="Calibri"/>
                <a:cs typeface="Calibri"/>
              </a:rPr>
              <a:t> </a:t>
            </a:r>
            <a:r>
              <a:rPr sz="2750" b="1" spc="-145" dirty="0">
                <a:solidFill>
                  <a:srgbClr val="FF0000"/>
                </a:solidFill>
                <a:latin typeface="Calibri"/>
                <a:cs typeface="Calibri"/>
              </a:rPr>
              <a:t>، </a:t>
            </a:r>
            <a:r>
              <a:rPr sz="2750" b="1" spc="-844" dirty="0">
                <a:solidFill>
                  <a:srgbClr val="FF0000"/>
                </a:solidFill>
                <a:latin typeface="Calibri"/>
                <a:cs typeface="Calibri"/>
              </a:rPr>
              <a:t>لةياضعلا</a:t>
            </a:r>
            <a:r>
              <a:rPr sz="2750" b="1" spc="-185" dirty="0">
                <a:solidFill>
                  <a:srgbClr val="FF0000"/>
                </a:solidFill>
                <a:latin typeface="Calibri"/>
                <a:cs typeface="Calibri"/>
              </a:rPr>
              <a:t> </a:t>
            </a:r>
            <a:r>
              <a:rPr sz="2750" b="1" spc="-535" dirty="0">
                <a:solidFill>
                  <a:srgbClr val="FF0000"/>
                </a:solidFill>
                <a:latin typeface="Calibri"/>
                <a:cs typeface="Calibri"/>
              </a:rPr>
              <a:t>رماع</a:t>
            </a:r>
            <a:endParaRPr sz="2750">
              <a:latin typeface="Calibri"/>
              <a:cs typeface="Calibri"/>
            </a:endParaRPr>
          </a:p>
          <a:p>
            <a:pPr marR="174625" algn="ctr">
              <a:lnSpc>
                <a:spcPts val="3080"/>
              </a:lnSpc>
            </a:pPr>
            <a:r>
              <a:rPr sz="2750" b="1" spc="-690" dirty="0">
                <a:solidFill>
                  <a:srgbClr val="FF0000"/>
                </a:solidFill>
                <a:latin typeface="Calibri"/>
                <a:cs typeface="Calibri"/>
              </a:rPr>
              <a:t>ةظاي</a:t>
            </a:r>
            <a:r>
              <a:rPr sz="4125" b="1" spc="-1035" baseline="1010" dirty="0">
                <a:solidFill>
                  <a:srgbClr val="FF0000"/>
                </a:solidFill>
                <a:latin typeface="Calibri"/>
                <a:cs typeface="Calibri"/>
              </a:rPr>
              <a:t>غ</a:t>
            </a:r>
            <a:r>
              <a:rPr sz="4125" b="1" spc="-247" baseline="1010" dirty="0">
                <a:solidFill>
                  <a:srgbClr val="FF0000"/>
                </a:solidFill>
                <a:latin typeface="Calibri"/>
                <a:cs typeface="Calibri"/>
              </a:rPr>
              <a:t> </a:t>
            </a:r>
            <a:r>
              <a:rPr sz="2750" b="1" spc="-750" dirty="0">
                <a:solidFill>
                  <a:srgbClr val="FF0000"/>
                </a:solidFill>
                <a:latin typeface="Calibri"/>
                <a:cs typeface="Calibri"/>
              </a:rPr>
              <a:t>يمهاربا</a:t>
            </a:r>
            <a:r>
              <a:rPr sz="4125" b="1" spc="-1125" baseline="1010" dirty="0">
                <a:solidFill>
                  <a:srgbClr val="FF0000"/>
                </a:solidFill>
                <a:latin typeface="Calibri"/>
                <a:cs typeface="Calibri"/>
              </a:rPr>
              <a:t>,</a:t>
            </a:r>
            <a:r>
              <a:rPr sz="4125" b="1" spc="202" baseline="1010" dirty="0">
                <a:solidFill>
                  <a:srgbClr val="FF0000"/>
                </a:solidFill>
                <a:latin typeface="Calibri"/>
                <a:cs typeface="Calibri"/>
              </a:rPr>
              <a:t> </a:t>
            </a:r>
            <a:r>
              <a:rPr sz="2750" b="1" spc="-250" dirty="0">
                <a:solidFill>
                  <a:srgbClr val="FF0000"/>
                </a:solidFill>
                <a:latin typeface="Calibri"/>
                <a:cs typeface="Calibri"/>
              </a:rPr>
              <a:t>,</a:t>
            </a:r>
            <a:r>
              <a:rPr sz="2750" b="1" spc="-185" dirty="0">
                <a:solidFill>
                  <a:srgbClr val="FF0000"/>
                </a:solidFill>
                <a:latin typeface="Calibri"/>
                <a:cs typeface="Calibri"/>
              </a:rPr>
              <a:t> </a:t>
            </a:r>
            <a:r>
              <a:rPr sz="2750" b="1" spc="-930" dirty="0">
                <a:solidFill>
                  <a:srgbClr val="FF0000"/>
                </a:solidFill>
                <a:latin typeface="Calibri"/>
                <a:cs typeface="Calibri"/>
              </a:rPr>
              <a:t>ةدب</a:t>
            </a:r>
            <a:r>
              <a:rPr sz="4125" b="1" spc="-1395" baseline="1010" dirty="0">
                <a:solidFill>
                  <a:srgbClr val="FF0000"/>
                </a:solidFill>
                <a:latin typeface="Calibri"/>
                <a:cs typeface="Calibri"/>
              </a:rPr>
              <a:t>ل</a:t>
            </a:r>
            <a:r>
              <a:rPr sz="2750" b="1" spc="-930" dirty="0">
                <a:solidFill>
                  <a:srgbClr val="FF0000"/>
                </a:solidFill>
                <a:latin typeface="Calibri"/>
                <a:cs typeface="Calibri"/>
              </a:rPr>
              <a:t>وبأ</a:t>
            </a:r>
            <a:r>
              <a:rPr sz="4125" b="1" spc="1132" baseline="3030" dirty="0">
                <a:solidFill>
                  <a:srgbClr val="FF0000"/>
                </a:solidFill>
                <a:latin typeface="Calibri"/>
                <a:cs typeface="Calibri"/>
              </a:rPr>
              <a:t> </a:t>
            </a:r>
            <a:r>
              <a:rPr sz="2750" b="1" spc="-505" dirty="0">
                <a:solidFill>
                  <a:srgbClr val="FF0000"/>
                </a:solidFill>
                <a:latin typeface="Calibri"/>
                <a:cs typeface="Calibri"/>
              </a:rPr>
              <a:t>قراط</a:t>
            </a:r>
            <a:r>
              <a:rPr sz="2750" b="1" spc="-430" dirty="0">
                <a:solidFill>
                  <a:srgbClr val="FF0000"/>
                </a:solidFill>
                <a:latin typeface="Calibri"/>
                <a:cs typeface="Calibri"/>
              </a:rPr>
              <a:t> </a:t>
            </a:r>
            <a:r>
              <a:rPr sz="2750" b="1" spc="-145" dirty="0">
                <a:solidFill>
                  <a:srgbClr val="FF0000"/>
                </a:solidFill>
                <a:latin typeface="Calibri"/>
                <a:cs typeface="Calibri"/>
              </a:rPr>
              <a:t>،</a:t>
            </a:r>
            <a:r>
              <a:rPr sz="2750" b="1" spc="-140" dirty="0">
                <a:solidFill>
                  <a:srgbClr val="FF0000"/>
                </a:solidFill>
                <a:latin typeface="Calibri"/>
                <a:cs typeface="Calibri"/>
              </a:rPr>
              <a:t> </a:t>
            </a:r>
            <a:r>
              <a:rPr sz="2750" b="1" spc="-630" dirty="0">
                <a:solidFill>
                  <a:srgbClr val="FF0000"/>
                </a:solidFill>
                <a:latin typeface="Calibri"/>
                <a:cs typeface="Calibri"/>
              </a:rPr>
              <a:t>ةنولاعلا</a:t>
            </a:r>
            <a:r>
              <a:rPr sz="2750" b="1" spc="-185" dirty="0">
                <a:solidFill>
                  <a:srgbClr val="FF0000"/>
                </a:solidFill>
                <a:latin typeface="Calibri"/>
                <a:cs typeface="Calibri"/>
              </a:rPr>
              <a:t> </a:t>
            </a:r>
            <a:r>
              <a:rPr sz="2750" b="1" spc="-890" dirty="0">
                <a:solidFill>
                  <a:srgbClr val="FF0000"/>
                </a:solidFill>
                <a:latin typeface="Calibri"/>
                <a:cs typeface="Calibri"/>
              </a:rPr>
              <a:t>اللهدب</a:t>
            </a:r>
            <a:r>
              <a:rPr sz="4125" b="1" spc="-1335" baseline="1010" dirty="0">
                <a:solidFill>
                  <a:srgbClr val="FF0000"/>
                </a:solidFill>
                <a:latin typeface="Calibri"/>
                <a:cs typeface="Calibri"/>
              </a:rPr>
              <a:t>ع</a:t>
            </a:r>
            <a:endParaRPr sz="4125" baseline="1010">
              <a:latin typeface="Calibri"/>
              <a:cs typeface="Calibri"/>
            </a:endParaRPr>
          </a:p>
          <a:p>
            <a:pPr marR="75565" algn="ctr">
              <a:lnSpc>
                <a:spcPts val="3155"/>
              </a:lnSpc>
              <a:spcBef>
                <a:spcPts val="2780"/>
              </a:spcBef>
            </a:pPr>
            <a:r>
              <a:rPr sz="2750" b="1" u="sng" spc="-570" dirty="0">
                <a:solidFill>
                  <a:srgbClr val="FF0000"/>
                </a:solidFill>
                <a:uFill>
                  <a:solidFill>
                    <a:srgbClr val="FF0000"/>
                  </a:solidFill>
                </a:uFill>
                <a:latin typeface="Times New Roman"/>
                <a:cs typeface="Times New Roman"/>
              </a:rPr>
              <a:t>O</a:t>
            </a:r>
            <a:r>
              <a:rPr sz="2750" b="1" u="sng" spc="-484" dirty="0">
                <a:solidFill>
                  <a:srgbClr val="FF0000"/>
                </a:solidFill>
                <a:uFill>
                  <a:solidFill>
                    <a:srgbClr val="FF0000"/>
                  </a:solidFill>
                </a:uFill>
                <a:latin typeface="Times New Roman"/>
                <a:cs typeface="Times New Roman"/>
              </a:rPr>
              <a:t>S</a:t>
            </a:r>
            <a:r>
              <a:rPr sz="2750" b="1" u="sng" spc="-640" dirty="0">
                <a:solidFill>
                  <a:srgbClr val="FF0000"/>
                </a:solidFill>
                <a:uFill>
                  <a:solidFill>
                    <a:srgbClr val="FF0000"/>
                  </a:solidFill>
                </a:uFill>
                <a:latin typeface="Times New Roman"/>
                <a:cs typeface="Times New Roman"/>
              </a:rPr>
              <a:t>C</a:t>
            </a:r>
            <a:r>
              <a:rPr sz="2750" b="1" u="sng" spc="-730" dirty="0">
                <a:solidFill>
                  <a:srgbClr val="FF0000"/>
                </a:solidFill>
                <a:uFill>
                  <a:solidFill>
                    <a:srgbClr val="FF0000"/>
                  </a:solidFill>
                </a:uFill>
                <a:latin typeface="Times New Roman"/>
                <a:cs typeface="Times New Roman"/>
              </a:rPr>
              <a:t>E</a:t>
            </a:r>
            <a:r>
              <a:rPr sz="2750" b="1" u="sng" spc="-300" dirty="0">
                <a:solidFill>
                  <a:srgbClr val="FF0000"/>
                </a:solidFill>
                <a:uFill>
                  <a:solidFill>
                    <a:srgbClr val="FF0000"/>
                  </a:solidFill>
                </a:uFill>
                <a:latin typeface="Times New Roman"/>
                <a:cs typeface="Times New Roman"/>
              </a:rPr>
              <a:t> </a:t>
            </a:r>
            <a:r>
              <a:rPr sz="2750" b="1" u="sng" spc="-875" dirty="0">
                <a:solidFill>
                  <a:srgbClr val="FF0000"/>
                </a:solidFill>
                <a:uFill>
                  <a:solidFill>
                    <a:srgbClr val="FF0000"/>
                  </a:solidFill>
                </a:uFill>
                <a:latin typeface="Times New Roman"/>
                <a:cs typeface="Times New Roman"/>
              </a:rPr>
              <a:t>&amp;</a:t>
            </a:r>
            <a:r>
              <a:rPr sz="2750" b="1" u="sng" spc="-150" dirty="0">
                <a:solidFill>
                  <a:srgbClr val="FF0000"/>
                </a:solidFill>
                <a:uFill>
                  <a:solidFill>
                    <a:srgbClr val="FF0000"/>
                  </a:solidFill>
                </a:uFill>
                <a:latin typeface="Times New Roman"/>
                <a:cs typeface="Times New Roman"/>
              </a:rPr>
              <a:t> </a:t>
            </a:r>
            <a:r>
              <a:rPr sz="2750" b="1" u="sng" spc="-800" dirty="0">
                <a:solidFill>
                  <a:srgbClr val="FF0000"/>
                </a:solidFill>
                <a:uFill>
                  <a:solidFill>
                    <a:srgbClr val="FF0000"/>
                  </a:solidFill>
                </a:uFill>
                <a:latin typeface="Times New Roman"/>
                <a:cs typeface="Times New Roman"/>
              </a:rPr>
              <a:t>M</a:t>
            </a:r>
            <a:r>
              <a:rPr sz="2750" b="1" u="sng" spc="-170" dirty="0">
                <a:solidFill>
                  <a:srgbClr val="FF0000"/>
                </a:solidFill>
                <a:uFill>
                  <a:solidFill>
                    <a:srgbClr val="FF0000"/>
                  </a:solidFill>
                </a:uFill>
                <a:latin typeface="Times New Roman"/>
                <a:cs typeface="Times New Roman"/>
              </a:rPr>
              <a:t>i</a:t>
            </a:r>
            <a:r>
              <a:rPr sz="2750" b="1" u="sng" spc="-490" dirty="0">
                <a:solidFill>
                  <a:srgbClr val="FF0000"/>
                </a:solidFill>
                <a:uFill>
                  <a:solidFill>
                    <a:srgbClr val="FF0000"/>
                  </a:solidFill>
                </a:uFill>
                <a:latin typeface="Times New Roman"/>
                <a:cs typeface="Times New Roman"/>
              </a:rPr>
              <a:t>n</a:t>
            </a:r>
            <a:r>
              <a:rPr sz="2750" b="1" u="sng" spc="-229" dirty="0">
                <a:solidFill>
                  <a:srgbClr val="FF0000"/>
                </a:solidFill>
                <a:uFill>
                  <a:solidFill>
                    <a:srgbClr val="FF0000"/>
                  </a:solidFill>
                </a:uFill>
                <a:latin typeface="Times New Roman"/>
                <a:cs typeface="Times New Roman"/>
              </a:rPr>
              <a:t>i</a:t>
            </a:r>
            <a:r>
              <a:rPr sz="2750" b="1" u="sng" spc="-320" dirty="0">
                <a:solidFill>
                  <a:srgbClr val="FF0000"/>
                </a:solidFill>
                <a:uFill>
                  <a:solidFill>
                    <a:srgbClr val="FF0000"/>
                  </a:solidFill>
                </a:uFill>
                <a:latin typeface="Times New Roman"/>
                <a:cs typeface="Times New Roman"/>
              </a:rPr>
              <a:t>-</a:t>
            </a:r>
            <a:r>
              <a:rPr sz="2750" b="1" u="sng" spc="-645" dirty="0">
                <a:solidFill>
                  <a:srgbClr val="FF0000"/>
                </a:solidFill>
                <a:uFill>
                  <a:solidFill>
                    <a:srgbClr val="FF0000"/>
                  </a:solidFill>
                </a:uFill>
                <a:latin typeface="Times New Roman"/>
                <a:cs typeface="Times New Roman"/>
              </a:rPr>
              <a:t>O</a:t>
            </a:r>
            <a:r>
              <a:rPr sz="2750" b="1" u="sng" spc="-630" dirty="0">
                <a:solidFill>
                  <a:srgbClr val="FF0000"/>
                </a:solidFill>
                <a:uFill>
                  <a:solidFill>
                    <a:srgbClr val="FF0000"/>
                  </a:solidFill>
                </a:uFill>
                <a:latin typeface="Times New Roman"/>
                <a:cs typeface="Times New Roman"/>
              </a:rPr>
              <a:t>S</a:t>
            </a:r>
            <a:r>
              <a:rPr sz="2750" b="1" u="sng" spc="-640" dirty="0">
                <a:solidFill>
                  <a:srgbClr val="FF0000"/>
                </a:solidFill>
                <a:uFill>
                  <a:solidFill>
                    <a:srgbClr val="FF0000"/>
                  </a:solidFill>
                </a:uFill>
                <a:latin typeface="Times New Roman"/>
                <a:cs typeface="Times New Roman"/>
              </a:rPr>
              <a:t>C</a:t>
            </a:r>
            <a:r>
              <a:rPr sz="2750" b="1" u="sng" spc="-730" dirty="0">
                <a:solidFill>
                  <a:srgbClr val="FF0000"/>
                </a:solidFill>
                <a:uFill>
                  <a:solidFill>
                    <a:srgbClr val="FF0000"/>
                  </a:solidFill>
                </a:uFill>
                <a:latin typeface="Times New Roman"/>
                <a:cs typeface="Times New Roman"/>
              </a:rPr>
              <a:t>E</a:t>
            </a:r>
            <a:r>
              <a:rPr sz="2750" b="1" spc="75" dirty="0">
                <a:solidFill>
                  <a:srgbClr val="FF0000"/>
                </a:solidFill>
                <a:latin typeface="Times New Roman"/>
                <a:cs typeface="Times New Roman"/>
              </a:rPr>
              <a:t> </a:t>
            </a:r>
            <a:r>
              <a:rPr sz="2750" b="1" spc="-295" dirty="0">
                <a:latin typeface="Calibri"/>
                <a:cs typeface="Calibri"/>
              </a:rPr>
              <a:t>:</a:t>
            </a:r>
            <a:r>
              <a:rPr sz="2750" b="1" spc="-185" dirty="0">
                <a:latin typeface="Calibri"/>
                <a:cs typeface="Calibri"/>
              </a:rPr>
              <a:t> </a:t>
            </a:r>
            <a:r>
              <a:rPr sz="2750" b="1" spc="229" dirty="0">
                <a:latin typeface="Calibri"/>
                <a:cs typeface="Calibri"/>
              </a:rPr>
              <a:t>ـ</a:t>
            </a:r>
            <a:r>
              <a:rPr sz="2750" b="1" spc="-1170" dirty="0">
                <a:latin typeface="Calibri"/>
                <a:cs typeface="Calibri"/>
              </a:rPr>
              <a:t>ل</a:t>
            </a:r>
            <a:r>
              <a:rPr sz="2750" b="1" spc="-135" dirty="0">
                <a:latin typeface="Calibri"/>
                <a:cs typeface="Calibri"/>
              </a:rPr>
              <a:t>ا</a:t>
            </a:r>
            <a:r>
              <a:rPr sz="2750" b="1" spc="-180" dirty="0">
                <a:latin typeface="Calibri"/>
                <a:cs typeface="Calibri"/>
              </a:rPr>
              <a:t> </a:t>
            </a:r>
            <a:r>
              <a:rPr sz="2750" b="1" spc="-670" dirty="0">
                <a:latin typeface="Calibri"/>
                <a:cs typeface="Calibri"/>
              </a:rPr>
              <a:t>ت</a:t>
            </a:r>
            <a:r>
              <a:rPr sz="2750" b="1" spc="-910" dirty="0">
                <a:latin typeface="Calibri"/>
                <a:cs typeface="Calibri"/>
              </a:rPr>
              <a:t>ن</a:t>
            </a:r>
            <a:r>
              <a:rPr sz="2750" b="1" spc="-245" dirty="0">
                <a:latin typeface="Calibri"/>
                <a:cs typeface="Calibri"/>
              </a:rPr>
              <a:t>ا</a:t>
            </a:r>
            <a:r>
              <a:rPr sz="2750" b="1" spc="5" dirty="0">
                <a:latin typeface="Calibri"/>
                <a:cs typeface="Calibri"/>
              </a:rPr>
              <a:t>ا</a:t>
            </a:r>
            <a:r>
              <a:rPr sz="2750" b="1" spc="-725" dirty="0">
                <a:latin typeface="Calibri"/>
                <a:cs typeface="Calibri"/>
              </a:rPr>
              <a:t>ح</a:t>
            </a:r>
            <a:r>
              <a:rPr sz="2750" b="1" spc="-1789" dirty="0">
                <a:latin typeface="Calibri"/>
                <a:cs typeface="Calibri"/>
              </a:rPr>
              <a:t>ت</a:t>
            </a:r>
            <a:r>
              <a:rPr sz="2750" b="1" spc="-570" dirty="0">
                <a:latin typeface="Calibri"/>
                <a:cs typeface="Calibri"/>
              </a:rPr>
              <a:t>م</a:t>
            </a:r>
            <a:r>
              <a:rPr sz="2750" b="1" spc="-135" dirty="0">
                <a:latin typeface="Calibri"/>
                <a:cs typeface="Calibri"/>
              </a:rPr>
              <a:t>ا</a:t>
            </a:r>
            <a:r>
              <a:rPr sz="2750" b="1" spc="-180" dirty="0">
                <a:latin typeface="Calibri"/>
                <a:cs typeface="Calibri"/>
              </a:rPr>
              <a:t> </a:t>
            </a:r>
            <a:r>
              <a:rPr sz="2750" b="1" spc="-844" dirty="0">
                <a:latin typeface="Calibri"/>
                <a:cs typeface="Calibri"/>
              </a:rPr>
              <a:t>ل</a:t>
            </a:r>
            <a:r>
              <a:rPr sz="2750" b="1" spc="-570" dirty="0">
                <a:latin typeface="Calibri"/>
                <a:cs typeface="Calibri"/>
              </a:rPr>
              <a:t>ة</a:t>
            </a:r>
            <a:r>
              <a:rPr sz="2750" b="1" spc="-1320" dirty="0">
                <a:latin typeface="Calibri"/>
                <a:cs typeface="Calibri"/>
              </a:rPr>
              <a:t>ئ</a:t>
            </a:r>
            <a:r>
              <a:rPr sz="4125" b="1" spc="-765" baseline="1010" dirty="0">
                <a:latin typeface="Calibri"/>
                <a:cs typeface="Calibri"/>
              </a:rPr>
              <a:t>.</a:t>
            </a:r>
            <a:r>
              <a:rPr sz="4125" b="1" spc="-2039" baseline="1010" dirty="0">
                <a:latin typeface="Calibri"/>
                <a:cs typeface="Calibri"/>
              </a:rPr>
              <a:t>س</a:t>
            </a:r>
            <a:r>
              <a:rPr sz="2750" b="1" spc="-459" dirty="0">
                <a:latin typeface="Calibri"/>
                <a:cs typeface="Calibri"/>
              </a:rPr>
              <a:t>أ</a:t>
            </a:r>
            <a:r>
              <a:rPr sz="4125" b="1" spc="7" baseline="3030" dirty="0">
                <a:latin typeface="Calibri"/>
                <a:cs typeface="Calibri"/>
              </a:rPr>
              <a:t> </a:t>
            </a:r>
            <a:r>
              <a:rPr sz="4125" b="1" spc="195" baseline="3030" dirty="0">
                <a:latin typeface="Calibri"/>
                <a:cs typeface="Calibri"/>
              </a:rPr>
              <a:t> </a:t>
            </a:r>
            <a:r>
              <a:rPr sz="2750" b="1" spc="-835" dirty="0">
                <a:latin typeface="Calibri"/>
                <a:cs typeface="Calibri"/>
              </a:rPr>
              <a:t>ل</a:t>
            </a:r>
            <a:r>
              <a:rPr sz="2750" b="1" spc="-980" dirty="0">
                <a:latin typeface="Calibri"/>
                <a:cs typeface="Calibri"/>
              </a:rPr>
              <a:t>ى</a:t>
            </a:r>
            <a:r>
              <a:rPr sz="2750" b="1" spc="-1010" dirty="0">
                <a:latin typeface="Calibri"/>
                <a:cs typeface="Calibri"/>
              </a:rPr>
              <a:t>ع</a:t>
            </a:r>
            <a:r>
              <a:rPr sz="2750" b="1" spc="-140" dirty="0">
                <a:latin typeface="Calibri"/>
                <a:cs typeface="Calibri"/>
              </a:rPr>
              <a:t> </a:t>
            </a:r>
            <a:r>
              <a:rPr sz="2750" b="1" spc="-610" dirty="0">
                <a:latin typeface="Calibri"/>
                <a:cs typeface="Calibri"/>
              </a:rPr>
              <a:t>ف</a:t>
            </a:r>
            <a:r>
              <a:rPr sz="2750" b="1" spc="-1095" dirty="0">
                <a:latin typeface="Calibri"/>
                <a:cs typeface="Calibri"/>
              </a:rPr>
              <a:t>ل</a:t>
            </a:r>
            <a:r>
              <a:rPr sz="2750" b="1" spc="-1225" dirty="0">
                <a:latin typeface="Calibri"/>
                <a:cs typeface="Calibri"/>
              </a:rPr>
              <a:t>ل</a:t>
            </a:r>
            <a:r>
              <a:rPr sz="2750" b="1" spc="-894" dirty="0">
                <a:latin typeface="Calibri"/>
                <a:cs typeface="Calibri"/>
              </a:rPr>
              <a:t>م</a:t>
            </a:r>
            <a:r>
              <a:rPr sz="2750" b="1" spc="-135" dirty="0">
                <a:latin typeface="Calibri"/>
                <a:cs typeface="Calibri"/>
              </a:rPr>
              <a:t>ا</a:t>
            </a:r>
            <a:r>
              <a:rPr sz="2750" b="1" spc="-180" dirty="0">
                <a:latin typeface="Calibri"/>
                <a:cs typeface="Calibri"/>
              </a:rPr>
              <a:t> </a:t>
            </a:r>
            <a:r>
              <a:rPr sz="2750" b="1" spc="-575" dirty="0">
                <a:latin typeface="Calibri"/>
                <a:cs typeface="Calibri"/>
              </a:rPr>
              <a:t>ي</a:t>
            </a:r>
            <a:r>
              <a:rPr sz="2750" b="1" spc="-270" dirty="0">
                <a:latin typeface="Calibri"/>
                <a:cs typeface="Calibri"/>
              </a:rPr>
              <a:t>و</a:t>
            </a:r>
            <a:r>
              <a:rPr sz="2750" b="1" spc="-1714" dirty="0">
                <a:latin typeface="Calibri"/>
                <a:cs typeface="Calibri"/>
              </a:rPr>
              <a:t>ت</a:t>
            </a:r>
            <a:r>
              <a:rPr sz="4125" b="1" spc="-1852" baseline="1010" dirty="0">
                <a:latin typeface="Calibri"/>
                <a:cs typeface="Calibri"/>
              </a:rPr>
              <a:t>يح</a:t>
            </a:r>
            <a:r>
              <a:rPr sz="4125" b="1" spc="-284" baseline="1010" dirty="0">
                <a:latin typeface="Calibri"/>
                <a:cs typeface="Calibri"/>
              </a:rPr>
              <a:t> </a:t>
            </a:r>
            <a:r>
              <a:rPr sz="2750" b="1" spc="-445" dirty="0">
                <a:latin typeface="Calibri"/>
                <a:cs typeface="Calibri"/>
              </a:rPr>
              <a:t>ث</a:t>
            </a:r>
            <a:r>
              <a:rPr sz="2750" b="1" spc="-1395" dirty="0">
                <a:latin typeface="Calibri"/>
                <a:cs typeface="Calibri"/>
              </a:rPr>
              <a:t>ي</a:t>
            </a:r>
            <a:r>
              <a:rPr sz="2750" b="1" spc="-625" dirty="0">
                <a:latin typeface="Calibri"/>
                <a:cs typeface="Calibri"/>
              </a:rPr>
              <a:t>ح</a:t>
            </a:r>
            <a:endParaRPr sz="2750">
              <a:latin typeface="Calibri"/>
              <a:cs typeface="Calibri"/>
            </a:endParaRPr>
          </a:p>
          <a:p>
            <a:pPr marR="97790" algn="ctr">
              <a:lnSpc>
                <a:spcPts val="3155"/>
              </a:lnSpc>
            </a:pPr>
            <a:r>
              <a:rPr sz="2750" b="1" u="sng" spc="-105" dirty="0">
                <a:solidFill>
                  <a:srgbClr val="FF0000"/>
                </a:solidFill>
                <a:uFill>
                  <a:solidFill>
                    <a:srgbClr val="FF0000"/>
                  </a:solidFill>
                </a:uFill>
                <a:latin typeface="Calibri"/>
                <a:cs typeface="Calibri"/>
              </a:rPr>
              <a:t>)</a:t>
            </a:r>
            <a:r>
              <a:rPr sz="2750" b="1" u="sng" spc="-430" dirty="0">
                <a:solidFill>
                  <a:srgbClr val="FF0000"/>
                </a:solidFill>
                <a:uFill>
                  <a:solidFill>
                    <a:srgbClr val="FF0000"/>
                  </a:solidFill>
                </a:uFill>
                <a:latin typeface="Calibri"/>
                <a:cs typeface="Calibri"/>
              </a:rPr>
              <a:t>20</a:t>
            </a:r>
            <a:r>
              <a:rPr sz="2750" b="1" u="sng" spc="-500" dirty="0">
                <a:solidFill>
                  <a:srgbClr val="FF0000"/>
                </a:solidFill>
                <a:uFill>
                  <a:solidFill>
                    <a:srgbClr val="FF0000"/>
                  </a:solidFill>
                </a:uFill>
                <a:latin typeface="Calibri"/>
                <a:cs typeface="Calibri"/>
              </a:rPr>
              <a:t>1</a:t>
            </a:r>
            <a:r>
              <a:rPr sz="2750" b="1" u="sng" spc="-565" dirty="0">
                <a:solidFill>
                  <a:srgbClr val="FF0000"/>
                </a:solidFill>
                <a:uFill>
                  <a:solidFill>
                    <a:srgbClr val="FF0000"/>
                  </a:solidFill>
                </a:uFill>
                <a:latin typeface="Calibri"/>
                <a:cs typeface="Calibri"/>
              </a:rPr>
              <a:t>6</a:t>
            </a:r>
            <a:r>
              <a:rPr sz="2750" b="1" u="sng" spc="-180" dirty="0">
                <a:solidFill>
                  <a:srgbClr val="FF0000"/>
                </a:solidFill>
                <a:uFill>
                  <a:solidFill>
                    <a:srgbClr val="FF0000"/>
                  </a:solidFill>
                </a:uFill>
                <a:latin typeface="Calibri"/>
                <a:cs typeface="Calibri"/>
              </a:rPr>
              <a:t>(</a:t>
            </a:r>
            <a:r>
              <a:rPr sz="2750" b="1" u="sng" spc="-175" dirty="0">
                <a:solidFill>
                  <a:srgbClr val="FF0000"/>
                </a:solidFill>
                <a:uFill>
                  <a:solidFill>
                    <a:srgbClr val="FF0000"/>
                  </a:solidFill>
                </a:uFill>
                <a:latin typeface="Calibri"/>
                <a:cs typeface="Calibri"/>
              </a:rPr>
              <a:t> </a:t>
            </a:r>
            <a:r>
              <a:rPr sz="2750" b="1" u="sng" spc="-415" dirty="0">
                <a:solidFill>
                  <a:srgbClr val="FF0000"/>
                </a:solidFill>
                <a:uFill>
                  <a:solidFill>
                    <a:srgbClr val="FF0000"/>
                  </a:solidFill>
                </a:uFill>
                <a:latin typeface="Calibri"/>
                <a:cs typeface="Calibri"/>
              </a:rPr>
              <a:t>ن</a:t>
            </a:r>
            <a:r>
              <a:rPr sz="2750" b="1" u="sng" spc="-1055" dirty="0">
                <a:solidFill>
                  <a:srgbClr val="FF0000"/>
                </a:solidFill>
                <a:uFill>
                  <a:solidFill>
                    <a:srgbClr val="FF0000"/>
                  </a:solidFill>
                </a:uFill>
                <a:latin typeface="Calibri"/>
                <a:cs typeface="Calibri"/>
              </a:rPr>
              <a:t>ط</a:t>
            </a:r>
            <a:r>
              <a:rPr sz="2750" b="1" u="sng" spc="-420" dirty="0">
                <a:solidFill>
                  <a:srgbClr val="FF0000"/>
                </a:solidFill>
                <a:uFill>
                  <a:solidFill>
                    <a:srgbClr val="FF0000"/>
                  </a:solidFill>
                </a:uFill>
                <a:latin typeface="Calibri"/>
                <a:cs typeface="Calibri"/>
              </a:rPr>
              <a:t>وو</a:t>
            </a:r>
            <a:r>
              <a:rPr sz="2750" b="1" u="sng" spc="-160" dirty="0">
                <a:solidFill>
                  <a:srgbClr val="FF0000"/>
                </a:solidFill>
                <a:uFill>
                  <a:solidFill>
                    <a:srgbClr val="FF0000"/>
                  </a:solidFill>
                </a:uFill>
                <a:latin typeface="Calibri"/>
                <a:cs typeface="Calibri"/>
              </a:rPr>
              <a:t> </a:t>
            </a:r>
            <a:r>
              <a:rPr sz="2750" b="1" u="sng" spc="-180" dirty="0">
                <a:solidFill>
                  <a:srgbClr val="FF0000"/>
                </a:solidFill>
                <a:uFill>
                  <a:solidFill>
                    <a:srgbClr val="FF0000"/>
                  </a:solidFill>
                </a:uFill>
                <a:latin typeface="Calibri"/>
                <a:cs typeface="Calibri"/>
              </a:rPr>
              <a:t>)</a:t>
            </a:r>
            <a:r>
              <a:rPr sz="2750" b="1" u="sng" spc="-100" dirty="0">
                <a:solidFill>
                  <a:srgbClr val="FF0000"/>
                </a:solidFill>
                <a:uFill>
                  <a:solidFill>
                    <a:srgbClr val="FF0000"/>
                  </a:solidFill>
                </a:uFill>
                <a:latin typeface="Calibri"/>
                <a:cs typeface="Calibri"/>
              </a:rPr>
              <a:t> </a:t>
            </a:r>
            <a:r>
              <a:rPr sz="2750" b="1" u="sng" spc="-425" dirty="0">
                <a:solidFill>
                  <a:srgbClr val="FF0000"/>
                </a:solidFill>
                <a:uFill>
                  <a:solidFill>
                    <a:srgbClr val="FF0000"/>
                  </a:solidFill>
                </a:uFill>
                <a:latin typeface="Calibri"/>
                <a:cs typeface="Calibri"/>
              </a:rPr>
              <a:t>201</a:t>
            </a:r>
            <a:r>
              <a:rPr sz="2750" b="1" u="sng" cap="small" spc="-475" dirty="0">
                <a:solidFill>
                  <a:srgbClr val="FF0000"/>
                </a:solidFill>
                <a:uFill>
                  <a:solidFill>
                    <a:srgbClr val="FF0000"/>
                  </a:solidFill>
                </a:uFill>
                <a:latin typeface="Calibri"/>
                <a:cs typeface="Calibri"/>
              </a:rPr>
              <a:t>5</a:t>
            </a:r>
            <a:r>
              <a:rPr sz="2750" b="1" u="sng" cap="small" spc="-195" dirty="0">
                <a:solidFill>
                  <a:srgbClr val="FF0000"/>
                </a:solidFill>
                <a:uFill>
                  <a:solidFill>
                    <a:srgbClr val="FF0000"/>
                  </a:solidFill>
                </a:uFill>
                <a:latin typeface="Calibri"/>
                <a:cs typeface="Calibri"/>
              </a:rPr>
              <a:t> </a:t>
            </a:r>
            <a:r>
              <a:rPr sz="2750" b="1" u="sng" spc="-180" dirty="0">
                <a:solidFill>
                  <a:srgbClr val="FF0000"/>
                </a:solidFill>
                <a:uFill>
                  <a:solidFill>
                    <a:srgbClr val="FF0000"/>
                  </a:solidFill>
                </a:uFill>
                <a:latin typeface="Calibri"/>
                <a:cs typeface="Calibri"/>
              </a:rPr>
              <a:t>(</a:t>
            </a:r>
            <a:r>
              <a:rPr sz="2750" b="1" u="sng" spc="-175" dirty="0">
                <a:solidFill>
                  <a:srgbClr val="FF0000"/>
                </a:solidFill>
                <a:uFill>
                  <a:solidFill>
                    <a:srgbClr val="FF0000"/>
                  </a:solidFill>
                </a:uFill>
                <a:latin typeface="Calibri"/>
                <a:cs typeface="Calibri"/>
              </a:rPr>
              <a:t> </a:t>
            </a:r>
            <a:r>
              <a:rPr sz="2750" b="1" u="sng" spc="-480" dirty="0">
                <a:solidFill>
                  <a:srgbClr val="FF0000"/>
                </a:solidFill>
                <a:uFill>
                  <a:solidFill>
                    <a:srgbClr val="FF0000"/>
                  </a:solidFill>
                </a:uFill>
                <a:latin typeface="Calibri"/>
                <a:cs typeface="Calibri"/>
              </a:rPr>
              <a:t>ن</a:t>
            </a:r>
            <a:r>
              <a:rPr sz="2750" b="1" u="sng" dirty="0">
                <a:solidFill>
                  <a:srgbClr val="FF0000"/>
                </a:solidFill>
                <a:uFill>
                  <a:solidFill>
                    <a:srgbClr val="FF0000"/>
                  </a:solidFill>
                </a:uFill>
                <a:latin typeface="Calibri"/>
                <a:cs typeface="Calibri"/>
              </a:rPr>
              <a:t>ا</a:t>
            </a:r>
            <a:r>
              <a:rPr sz="2750" b="1" u="sng" spc="-1215" dirty="0">
                <a:solidFill>
                  <a:srgbClr val="FF0000"/>
                </a:solidFill>
                <a:uFill>
                  <a:solidFill>
                    <a:srgbClr val="FF0000"/>
                  </a:solidFill>
                </a:uFill>
                <a:latin typeface="Calibri"/>
                <a:cs typeface="Calibri"/>
              </a:rPr>
              <a:t>س</a:t>
            </a:r>
            <a:r>
              <a:rPr sz="4125" b="1" u="sng" spc="-862" baseline="1010" dirty="0">
                <a:solidFill>
                  <a:srgbClr val="FF0000"/>
                </a:solidFill>
                <a:uFill>
                  <a:solidFill>
                    <a:srgbClr val="FF0000"/>
                  </a:solidFill>
                </a:uFill>
                <a:latin typeface="Calibri"/>
                <a:cs typeface="Calibri"/>
              </a:rPr>
              <a:t>ح</a:t>
            </a:r>
            <a:r>
              <a:rPr sz="2750" b="1" u="sng" spc="-375" dirty="0">
                <a:solidFill>
                  <a:srgbClr val="FF0000"/>
                </a:solidFill>
                <a:uFill>
                  <a:solidFill>
                    <a:srgbClr val="FF0000"/>
                  </a:solidFill>
                </a:uFill>
                <a:latin typeface="Calibri"/>
                <a:cs typeface="Calibri"/>
              </a:rPr>
              <a:t>ا</a:t>
            </a:r>
            <a:r>
              <a:rPr sz="4125" b="1" u="sng" spc="7" baseline="1010" dirty="0">
                <a:solidFill>
                  <a:srgbClr val="FF0000"/>
                </a:solidFill>
                <a:uFill>
                  <a:solidFill>
                    <a:srgbClr val="FF0000"/>
                  </a:solidFill>
                </a:uFill>
                <a:latin typeface="Calibri"/>
                <a:cs typeface="Calibri"/>
              </a:rPr>
              <a:t>,</a:t>
            </a:r>
            <a:r>
              <a:rPr sz="4125" b="1" u="sng" spc="187" baseline="1010" dirty="0">
                <a:solidFill>
                  <a:srgbClr val="FF0000"/>
                </a:solidFill>
                <a:uFill>
                  <a:solidFill>
                    <a:srgbClr val="FF0000"/>
                  </a:solidFill>
                </a:uFill>
                <a:latin typeface="Calibri"/>
                <a:cs typeface="Calibri"/>
              </a:rPr>
              <a:t> </a:t>
            </a:r>
            <a:r>
              <a:rPr sz="2750" b="1" u="sng" spc="-420" dirty="0">
                <a:solidFill>
                  <a:srgbClr val="FF0000"/>
                </a:solidFill>
                <a:uFill>
                  <a:solidFill>
                    <a:srgbClr val="FF0000"/>
                  </a:solidFill>
                </a:uFill>
                <a:latin typeface="Calibri"/>
                <a:cs typeface="Calibri"/>
              </a:rPr>
              <a:t>و</a:t>
            </a:r>
            <a:r>
              <a:rPr sz="2750" b="1" u="sng" spc="-100" dirty="0">
                <a:solidFill>
                  <a:srgbClr val="FF0000"/>
                </a:solidFill>
                <a:uFill>
                  <a:solidFill>
                    <a:srgbClr val="FF0000"/>
                  </a:solidFill>
                </a:uFill>
                <a:latin typeface="Calibri"/>
                <a:cs typeface="Calibri"/>
              </a:rPr>
              <a:t> </a:t>
            </a:r>
            <a:r>
              <a:rPr sz="2750" b="1" u="sng" spc="-180" dirty="0">
                <a:solidFill>
                  <a:srgbClr val="FF0000"/>
                </a:solidFill>
                <a:uFill>
                  <a:solidFill>
                    <a:srgbClr val="FF0000"/>
                  </a:solidFill>
                </a:uFill>
                <a:latin typeface="Calibri"/>
                <a:cs typeface="Calibri"/>
              </a:rPr>
              <a:t>)</a:t>
            </a:r>
            <a:r>
              <a:rPr sz="2750" b="1" u="sng" spc="-100" dirty="0">
                <a:solidFill>
                  <a:srgbClr val="FF0000"/>
                </a:solidFill>
                <a:uFill>
                  <a:solidFill>
                    <a:srgbClr val="FF0000"/>
                  </a:solidFill>
                </a:uFill>
                <a:latin typeface="Calibri"/>
                <a:cs typeface="Calibri"/>
              </a:rPr>
              <a:t> </a:t>
            </a:r>
            <a:r>
              <a:rPr sz="2750" b="1" u="sng" spc="-425" dirty="0">
                <a:solidFill>
                  <a:srgbClr val="FF0000"/>
                </a:solidFill>
                <a:uFill>
                  <a:solidFill>
                    <a:srgbClr val="FF0000"/>
                  </a:solidFill>
                </a:uFill>
                <a:latin typeface="Calibri"/>
                <a:cs typeface="Calibri"/>
              </a:rPr>
              <a:t>201</a:t>
            </a:r>
            <a:r>
              <a:rPr sz="2750" b="1" u="sng" spc="-475" dirty="0">
                <a:solidFill>
                  <a:srgbClr val="FF0000"/>
                </a:solidFill>
                <a:uFill>
                  <a:solidFill>
                    <a:srgbClr val="FF0000"/>
                  </a:solidFill>
                </a:uFill>
                <a:latin typeface="Calibri"/>
                <a:cs typeface="Calibri"/>
              </a:rPr>
              <a:t>4</a:t>
            </a:r>
            <a:r>
              <a:rPr sz="2750" b="1" u="sng" spc="-270" dirty="0">
                <a:solidFill>
                  <a:srgbClr val="FF0000"/>
                </a:solidFill>
                <a:uFill>
                  <a:solidFill>
                    <a:srgbClr val="FF0000"/>
                  </a:solidFill>
                </a:uFill>
                <a:latin typeface="Calibri"/>
                <a:cs typeface="Calibri"/>
              </a:rPr>
              <a:t> </a:t>
            </a:r>
            <a:r>
              <a:rPr sz="2750" b="1" u="sng" spc="-180" dirty="0">
                <a:solidFill>
                  <a:srgbClr val="FF0000"/>
                </a:solidFill>
                <a:uFill>
                  <a:solidFill>
                    <a:srgbClr val="FF0000"/>
                  </a:solidFill>
                </a:uFill>
                <a:latin typeface="Calibri"/>
                <a:cs typeface="Calibri"/>
              </a:rPr>
              <a:t>(</a:t>
            </a:r>
            <a:r>
              <a:rPr sz="2750" b="1" u="sng" spc="-175" dirty="0">
                <a:solidFill>
                  <a:srgbClr val="FF0000"/>
                </a:solidFill>
                <a:uFill>
                  <a:solidFill>
                    <a:srgbClr val="FF0000"/>
                  </a:solidFill>
                </a:uFill>
                <a:latin typeface="Calibri"/>
                <a:cs typeface="Calibri"/>
              </a:rPr>
              <a:t> </a:t>
            </a:r>
            <a:r>
              <a:rPr sz="2750" b="1" u="sng" spc="-940" dirty="0">
                <a:solidFill>
                  <a:srgbClr val="FF0000"/>
                </a:solidFill>
                <a:uFill>
                  <a:solidFill>
                    <a:srgbClr val="FF0000"/>
                  </a:solidFill>
                </a:uFill>
                <a:latin typeface="Calibri"/>
                <a:cs typeface="Calibri"/>
              </a:rPr>
              <a:t>ين</a:t>
            </a:r>
            <a:r>
              <a:rPr sz="2750" b="1" u="sng" spc="-1945" dirty="0">
                <a:solidFill>
                  <a:srgbClr val="FF0000"/>
                </a:solidFill>
                <a:uFill>
                  <a:solidFill>
                    <a:srgbClr val="FF0000"/>
                  </a:solidFill>
                </a:uFill>
                <a:latin typeface="Calibri"/>
                <a:cs typeface="Calibri"/>
              </a:rPr>
              <a:t>ت</a:t>
            </a:r>
            <a:r>
              <a:rPr sz="2750" b="1" u="sng" spc="-420" dirty="0">
                <a:solidFill>
                  <a:srgbClr val="FF0000"/>
                </a:solidFill>
                <a:uFill>
                  <a:solidFill>
                    <a:srgbClr val="FF0000"/>
                  </a:solidFill>
                </a:uFill>
                <a:latin typeface="Calibri"/>
                <a:cs typeface="Calibri"/>
              </a:rPr>
              <a:t>و</a:t>
            </a:r>
            <a:r>
              <a:rPr sz="2750" b="1" spc="-175" dirty="0">
                <a:solidFill>
                  <a:srgbClr val="FF0000"/>
                </a:solidFill>
                <a:latin typeface="Calibri"/>
                <a:cs typeface="Calibri"/>
              </a:rPr>
              <a:t> </a:t>
            </a:r>
            <a:r>
              <a:rPr sz="2750" b="1" spc="-1410" dirty="0">
                <a:latin typeface="Calibri"/>
                <a:cs typeface="Calibri"/>
              </a:rPr>
              <a:t>ت</a:t>
            </a:r>
            <a:r>
              <a:rPr sz="2750" b="1" spc="-1180" dirty="0">
                <a:latin typeface="Calibri"/>
                <a:cs typeface="Calibri"/>
              </a:rPr>
              <a:t>ي</a:t>
            </a:r>
            <a:r>
              <a:rPr sz="2750" b="1" spc="-980" dirty="0">
                <a:latin typeface="Calibri"/>
                <a:cs typeface="Calibri"/>
              </a:rPr>
              <a:t>ع</a:t>
            </a:r>
            <a:r>
              <a:rPr sz="2750" b="1" spc="-1885" dirty="0">
                <a:latin typeface="Calibri"/>
                <a:cs typeface="Calibri"/>
              </a:rPr>
              <a:t>ف</a:t>
            </a:r>
            <a:r>
              <a:rPr sz="2750" b="1" spc="-235" dirty="0">
                <a:latin typeface="Calibri"/>
                <a:cs typeface="Calibri"/>
              </a:rPr>
              <a:t>د</a:t>
            </a:r>
            <a:r>
              <a:rPr sz="2750" b="1" spc="-1920" dirty="0">
                <a:latin typeface="Calibri"/>
                <a:cs typeface="Calibri"/>
              </a:rPr>
              <a:t>ب</a:t>
            </a:r>
            <a:r>
              <a:rPr sz="2750" b="1" spc="-200" dirty="0">
                <a:latin typeface="Calibri"/>
                <a:cs typeface="Calibri"/>
              </a:rPr>
              <a:t> </a:t>
            </a:r>
            <a:r>
              <a:rPr sz="2750" b="1" spc="-245" dirty="0">
                <a:latin typeface="Calibri"/>
                <a:cs typeface="Calibri"/>
              </a:rPr>
              <a:t>ة</a:t>
            </a:r>
            <a:r>
              <a:rPr sz="2750" b="1" spc="-1639" dirty="0">
                <a:latin typeface="Calibri"/>
                <a:cs typeface="Calibri"/>
              </a:rPr>
              <a:t>ص</a:t>
            </a:r>
            <a:r>
              <a:rPr sz="2750" b="1" dirty="0">
                <a:latin typeface="Calibri"/>
                <a:cs typeface="Calibri"/>
              </a:rPr>
              <a:t>ا</a:t>
            </a:r>
            <a:r>
              <a:rPr sz="2750" b="1" spc="-1040" dirty="0">
                <a:latin typeface="Calibri"/>
                <a:cs typeface="Calibri"/>
              </a:rPr>
              <a:t>ل</a:t>
            </a:r>
            <a:r>
              <a:rPr sz="2750" b="1" spc="-1085" dirty="0">
                <a:latin typeface="Calibri"/>
                <a:cs typeface="Calibri"/>
              </a:rPr>
              <a:t>خ</a:t>
            </a:r>
            <a:r>
              <a:rPr sz="2750" b="1" spc="-135" dirty="0">
                <a:latin typeface="Calibri"/>
                <a:cs typeface="Calibri"/>
              </a:rPr>
              <a:t>ا</a:t>
            </a:r>
            <a:endParaRPr sz="2750">
              <a:latin typeface="Calibri"/>
              <a:cs typeface="Calibri"/>
            </a:endParaRPr>
          </a:p>
          <a:p>
            <a:pPr marL="2223770" marR="2329815" algn="ctr">
              <a:lnSpc>
                <a:spcPct val="122900"/>
              </a:lnSpc>
            </a:pPr>
            <a:r>
              <a:rPr sz="2750" b="1" spc="-395" dirty="0">
                <a:solidFill>
                  <a:srgbClr val="FF0000"/>
                </a:solidFill>
                <a:latin typeface="Calibri"/>
                <a:cs typeface="Calibri"/>
              </a:rPr>
              <a:t>)2021-2020(</a:t>
            </a:r>
            <a:r>
              <a:rPr sz="2750" b="1" spc="-390" dirty="0">
                <a:solidFill>
                  <a:srgbClr val="FF0000"/>
                </a:solidFill>
                <a:latin typeface="Calibri"/>
                <a:cs typeface="Calibri"/>
              </a:rPr>
              <a:t> </a:t>
            </a:r>
            <a:r>
              <a:rPr sz="2750" b="1" spc="-575" dirty="0">
                <a:latin typeface="Calibri"/>
                <a:cs typeface="Calibri"/>
              </a:rPr>
              <a:t>ماعلاو</a:t>
            </a:r>
            <a:r>
              <a:rPr sz="2750" b="1" spc="-570" dirty="0">
                <a:latin typeface="Calibri"/>
                <a:cs typeface="Calibri"/>
              </a:rPr>
              <a:t> </a:t>
            </a:r>
            <a:r>
              <a:rPr sz="2750" b="1" spc="-180" dirty="0">
                <a:solidFill>
                  <a:srgbClr val="FF0000"/>
                </a:solidFill>
                <a:latin typeface="Calibri"/>
                <a:cs typeface="Calibri"/>
              </a:rPr>
              <a:t>) </a:t>
            </a:r>
            <a:r>
              <a:rPr sz="2750" b="1" spc="-434" dirty="0">
                <a:solidFill>
                  <a:srgbClr val="FF0000"/>
                </a:solidFill>
                <a:latin typeface="Calibri"/>
                <a:cs typeface="Calibri"/>
              </a:rPr>
              <a:t>2020-2019</a:t>
            </a:r>
            <a:r>
              <a:rPr sz="2750" b="1" spc="-430" dirty="0">
                <a:solidFill>
                  <a:srgbClr val="FF0000"/>
                </a:solidFill>
                <a:latin typeface="Calibri"/>
                <a:cs typeface="Calibri"/>
              </a:rPr>
              <a:t> </a:t>
            </a:r>
            <a:r>
              <a:rPr sz="2750" b="1" spc="-180" dirty="0">
                <a:solidFill>
                  <a:srgbClr val="FF0000"/>
                </a:solidFill>
                <a:latin typeface="Calibri"/>
                <a:cs typeface="Calibri"/>
              </a:rPr>
              <a:t>( </a:t>
            </a:r>
            <a:r>
              <a:rPr sz="2750" b="1" spc="-575" dirty="0">
                <a:latin typeface="Calibri"/>
                <a:cs typeface="Calibri"/>
              </a:rPr>
              <a:t>ماعلا</a:t>
            </a:r>
            <a:r>
              <a:rPr sz="2750" b="1" spc="-570" dirty="0">
                <a:latin typeface="Calibri"/>
                <a:cs typeface="Calibri"/>
              </a:rPr>
              <a:t> </a:t>
            </a:r>
            <a:r>
              <a:rPr sz="2750" b="1" spc="-420" dirty="0">
                <a:latin typeface="Calibri"/>
                <a:cs typeface="Calibri"/>
              </a:rPr>
              <a:t>و</a:t>
            </a:r>
            <a:r>
              <a:rPr sz="2750" b="1" spc="-415" dirty="0">
                <a:latin typeface="Calibri"/>
                <a:cs typeface="Calibri"/>
              </a:rPr>
              <a:t> </a:t>
            </a:r>
            <a:r>
              <a:rPr sz="2750" b="1" spc="-180" dirty="0">
                <a:solidFill>
                  <a:srgbClr val="FF0000"/>
                </a:solidFill>
                <a:latin typeface="Calibri"/>
                <a:cs typeface="Calibri"/>
              </a:rPr>
              <a:t>) </a:t>
            </a:r>
            <a:r>
              <a:rPr sz="2750" b="1" spc="-434" dirty="0">
                <a:solidFill>
                  <a:srgbClr val="FF0000"/>
                </a:solidFill>
                <a:latin typeface="Calibri"/>
                <a:cs typeface="Calibri"/>
              </a:rPr>
              <a:t>2019</a:t>
            </a:r>
            <a:r>
              <a:rPr sz="2750" b="1" spc="-430" dirty="0">
                <a:solidFill>
                  <a:srgbClr val="FF0000"/>
                </a:solidFill>
                <a:latin typeface="Calibri"/>
                <a:cs typeface="Calibri"/>
              </a:rPr>
              <a:t> </a:t>
            </a:r>
            <a:r>
              <a:rPr sz="2750" b="1" spc="-385" dirty="0">
                <a:solidFill>
                  <a:srgbClr val="FF0000"/>
                </a:solidFill>
                <a:latin typeface="Calibri"/>
                <a:cs typeface="Calibri"/>
              </a:rPr>
              <a:t>-2018</a:t>
            </a:r>
            <a:r>
              <a:rPr sz="2750" b="1" spc="-380" dirty="0">
                <a:solidFill>
                  <a:srgbClr val="FF0000"/>
                </a:solidFill>
                <a:latin typeface="Calibri"/>
                <a:cs typeface="Calibri"/>
              </a:rPr>
              <a:t> </a:t>
            </a:r>
            <a:r>
              <a:rPr sz="2750" b="1" spc="-180" dirty="0">
                <a:solidFill>
                  <a:srgbClr val="FF0000"/>
                </a:solidFill>
                <a:latin typeface="Calibri"/>
                <a:cs typeface="Calibri"/>
              </a:rPr>
              <a:t>( </a:t>
            </a:r>
            <a:r>
              <a:rPr sz="2750" b="1" spc="-690" dirty="0">
                <a:latin typeface="Calibri"/>
                <a:cs typeface="Calibri"/>
              </a:rPr>
              <a:t>سيارلدا</a:t>
            </a:r>
            <a:r>
              <a:rPr sz="2750" b="1" spc="-185" dirty="0">
                <a:latin typeface="Calibri"/>
                <a:cs typeface="Calibri"/>
              </a:rPr>
              <a:t> </a:t>
            </a:r>
            <a:r>
              <a:rPr sz="2750" b="1" spc="-760" dirty="0">
                <a:latin typeface="Calibri"/>
                <a:cs typeface="Calibri"/>
              </a:rPr>
              <a:t>ماعلل </a:t>
            </a:r>
            <a:r>
              <a:rPr sz="2750" b="1" spc="-610" dirty="0">
                <a:latin typeface="Calibri"/>
                <a:cs typeface="Calibri"/>
              </a:rPr>
              <a:t> </a:t>
            </a:r>
            <a:r>
              <a:rPr sz="2750" b="1" u="sng" spc="-875" dirty="0">
                <a:solidFill>
                  <a:srgbClr val="FF0000"/>
                </a:solidFill>
                <a:uFill>
                  <a:solidFill>
                    <a:srgbClr val="FF0000"/>
                  </a:solidFill>
                </a:uFill>
                <a:latin typeface="Calibri"/>
                <a:cs typeface="Calibri"/>
              </a:rPr>
              <a:t>دي</a:t>
            </a:r>
            <a:r>
              <a:rPr sz="4125" b="1" u="sng" spc="-1312" baseline="1010" dirty="0">
                <a:solidFill>
                  <a:srgbClr val="FF0000"/>
                </a:solidFill>
                <a:uFill>
                  <a:solidFill>
                    <a:srgbClr val="FF0000"/>
                  </a:solidFill>
                </a:uFill>
                <a:latin typeface="Calibri"/>
                <a:cs typeface="Calibri"/>
              </a:rPr>
              <a:t>ل</a:t>
            </a:r>
            <a:r>
              <a:rPr sz="2750" b="1" u="sng" spc="-875" dirty="0">
                <a:solidFill>
                  <a:srgbClr val="FF0000"/>
                </a:solidFill>
                <a:uFill>
                  <a:solidFill>
                    <a:srgbClr val="FF0000"/>
                  </a:solidFill>
                </a:uFill>
                <a:latin typeface="Calibri"/>
                <a:cs typeface="Calibri"/>
              </a:rPr>
              <a:t>وت</a:t>
            </a:r>
            <a:r>
              <a:rPr sz="4125" b="1" u="sng" spc="-1312" baseline="1010" dirty="0">
                <a:solidFill>
                  <a:srgbClr val="FF0000"/>
                </a:solidFill>
                <a:uFill>
                  <a:solidFill>
                    <a:srgbClr val="FF0000"/>
                  </a:solidFill>
                </a:uFill>
                <a:latin typeface="Calibri"/>
                <a:cs typeface="Calibri"/>
              </a:rPr>
              <a:t>ل</a:t>
            </a:r>
            <a:r>
              <a:rPr sz="2750" b="1" u="sng" spc="-875" dirty="0">
                <a:solidFill>
                  <a:srgbClr val="FF0000"/>
                </a:solidFill>
                <a:uFill>
                  <a:solidFill>
                    <a:srgbClr val="FF0000"/>
                  </a:solidFill>
                </a:uFill>
                <a:latin typeface="Calibri"/>
                <a:cs typeface="Calibri"/>
              </a:rPr>
              <a:t>او</a:t>
            </a:r>
            <a:r>
              <a:rPr sz="2750" b="1" u="sng" spc="-170" dirty="0">
                <a:solidFill>
                  <a:srgbClr val="FF0000"/>
                </a:solidFill>
                <a:uFill>
                  <a:solidFill>
                    <a:srgbClr val="FF0000"/>
                  </a:solidFill>
                </a:uFill>
                <a:latin typeface="Calibri"/>
                <a:cs typeface="Calibri"/>
              </a:rPr>
              <a:t> </a:t>
            </a:r>
            <a:r>
              <a:rPr sz="2750" b="1" u="sng" spc="-840" dirty="0">
                <a:solidFill>
                  <a:srgbClr val="FF0000"/>
                </a:solidFill>
                <a:uFill>
                  <a:solidFill>
                    <a:srgbClr val="FF0000"/>
                  </a:solidFill>
                </a:uFill>
                <a:latin typeface="Calibri"/>
                <a:cs typeface="Calibri"/>
              </a:rPr>
              <a:t>ةي</a:t>
            </a:r>
            <a:r>
              <a:rPr sz="4125" b="1" u="sng" spc="-1260" baseline="1010" dirty="0">
                <a:solidFill>
                  <a:srgbClr val="FF0000"/>
                </a:solidFill>
                <a:uFill>
                  <a:solidFill>
                    <a:srgbClr val="FF0000"/>
                  </a:solidFill>
                </a:uFill>
                <a:latin typeface="Calibri"/>
                <a:cs typeface="Calibri"/>
              </a:rPr>
              <a:t>ئ</a:t>
            </a:r>
            <a:r>
              <a:rPr sz="2750" b="1" u="sng" spc="-840" dirty="0">
                <a:solidFill>
                  <a:srgbClr val="FF0000"/>
                </a:solidFill>
                <a:uFill>
                  <a:solidFill>
                    <a:srgbClr val="FF0000"/>
                  </a:solidFill>
                </a:uFill>
                <a:latin typeface="Calibri"/>
                <a:cs typeface="Calibri"/>
              </a:rPr>
              <a:t>اس</a:t>
            </a:r>
            <a:r>
              <a:rPr sz="4125" b="1" u="sng" spc="-1260" baseline="1010" dirty="0">
                <a:solidFill>
                  <a:srgbClr val="FF0000"/>
                </a:solidFill>
                <a:uFill>
                  <a:solidFill>
                    <a:srgbClr val="FF0000"/>
                  </a:solidFill>
                </a:uFill>
                <a:latin typeface="Calibri"/>
                <a:cs typeface="Calibri"/>
              </a:rPr>
              <a:t>نل</a:t>
            </a:r>
            <a:r>
              <a:rPr sz="2750" b="1" u="sng" spc="-840" dirty="0">
                <a:solidFill>
                  <a:srgbClr val="FF0000"/>
                </a:solidFill>
                <a:uFill>
                  <a:solidFill>
                    <a:srgbClr val="FF0000"/>
                  </a:solidFill>
                </a:uFill>
                <a:latin typeface="Calibri"/>
                <a:cs typeface="Calibri"/>
              </a:rPr>
              <a:t>ا</a:t>
            </a:r>
            <a:r>
              <a:rPr sz="2750" b="1" spc="-180" dirty="0">
                <a:solidFill>
                  <a:srgbClr val="FF0000"/>
                </a:solidFill>
                <a:latin typeface="Calibri"/>
                <a:cs typeface="Calibri"/>
              </a:rPr>
              <a:t> </a:t>
            </a:r>
            <a:r>
              <a:rPr sz="2750" b="1" spc="-755" dirty="0">
                <a:solidFill>
                  <a:srgbClr val="FF0000"/>
                </a:solidFill>
                <a:latin typeface="Calibri"/>
                <a:cs typeface="Calibri"/>
              </a:rPr>
              <a:t>ةدابم</a:t>
            </a:r>
            <a:r>
              <a:rPr sz="2750" b="1" spc="-150" dirty="0">
                <a:solidFill>
                  <a:srgbClr val="FF0000"/>
                </a:solidFill>
                <a:latin typeface="Calibri"/>
                <a:cs typeface="Calibri"/>
              </a:rPr>
              <a:t> </a:t>
            </a:r>
            <a:r>
              <a:rPr sz="2750" b="1" spc="-894" dirty="0">
                <a:solidFill>
                  <a:srgbClr val="FF0000"/>
                </a:solidFill>
                <a:latin typeface="Calibri"/>
                <a:cs typeface="Calibri"/>
              </a:rPr>
              <a:t>ةقلعت</a:t>
            </a:r>
            <a:r>
              <a:rPr sz="4125" b="1" spc="-1342" baseline="1010" dirty="0">
                <a:solidFill>
                  <a:srgbClr val="FF0000"/>
                </a:solidFill>
                <a:latin typeface="Calibri"/>
                <a:cs typeface="Calibri"/>
              </a:rPr>
              <a:t>لم</a:t>
            </a:r>
            <a:r>
              <a:rPr sz="2750" b="1" spc="-894" dirty="0">
                <a:solidFill>
                  <a:srgbClr val="FF0000"/>
                </a:solidFill>
                <a:latin typeface="Calibri"/>
                <a:cs typeface="Calibri"/>
              </a:rPr>
              <a:t>او</a:t>
            </a:r>
            <a:endParaRPr sz="2750">
              <a:latin typeface="Calibri"/>
              <a:cs typeface="Calibri"/>
            </a:endParaRPr>
          </a:p>
          <a:p>
            <a:pPr>
              <a:lnSpc>
                <a:spcPct val="100000"/>
              </a:lnSpc>
              <a:spcBef>
                <a:spcPts val="35"/>
              </a:spcBef>
            </a:pPr>
            <a:endParaRPr sz="2500">
              <a:latin typeface="Calibri"/>
              <a:cs typeface="Calibri"/>
            </a:endParaRPr>
          </a:p>
          <a:p>
            <a:pPr marL="12700">
              <a:lnSpc>
                <a:spcPct val="100000"/>
              </a:lnSpc>
            </a:pPr>
            <a:r>
              <a:rPr sz="2750" b="1" spc="-180" dirty="0">
                <a:solidFill>
                  <a:srgbClr val="FF0000"/>
                </a:solidFill>
                <a:latin typeface="Calibri"/>
                <a:cs typeface="Calibri"/>
              </a:rPr>
              <a:t>)</a:t>
            </a:r>
            <a:r>
              <a:rPr sz="2750" b="1" spc="-100" dirty="0">
                <a:solidFill>
                  <a:srgbClr val="FF0000"/>
                </a:solidFill>
                <a:latin typeface="Calibri"/>
                <a:cs typeface="Calibri"/>
              </a:rPr>
              <a:t> </a:t>
            </a:r>
            <a:r>
              <a:rPr sz="2750" b="1" spc="-430" dirty="0">
                <a:solidFill>
                  <a:srgbClr val="FF0000"/>
                </a:solidFill>
                <a:latin typeface="Calibri"/>
                <a:cs typeface="Calibri"/>
              </a:rPr>
              <a:t>2020</a:t>
            </a:r>
            <a:r>
              <a:rPr sz="2750" b="1" spc="-440" dirty="0">
                <a:solidFill>
                  <a:srgbClr val="FF0000"/>
                </a:solidFill>
                <a:latin typeface="Calibri"/>
                <a:cs typeface="Calibri"/>
              </a:rPr>
              <a:t>/</a:t>
            </a:r>
            <a:r>
              <a:rPr sz="2750" b="1" spc="-500" dirty="0">
                <a:solidFill>
                  <a:srgbClr val="FF0000"/>
                </a:solidFill>
                <a:latin typeface="Calibri"/>
                <a:cs typeface="Calibri"/>
              </a:rPr>
              <a:t>202</a:t>
            </a:r>
            <a:r>
              <a:rPr sz="2750" b="1" spc="-475" dirty="0">
                <a:solidFill>
                  <a:srgbClr val="FF0000"/>
                </a:solidFill>
                <a:latin typeface="Calibri"/>
                <a:cs typeface="Calibri"/>
              </a:rPr>
              <a:t>1</a:t>
            </a:r>
            <a:r>
              <a:rPr sz="2750" b="1" spc="-250" dirty="0">
                <a:solidFill>
                  <a:srgbClr val="FF0000"/>
                </a:solidFill>
                <a:latin typeface="Calibri"/>
                <a:cs typeface="Calibri"/>
              </a:rPr>
              <a:t> </a:t>
            </a:r>
            <a:r>
              <a:rPr sz="2750" b="1" spc="-180" dirty="0">
                <a:solidFill>
                  <a:srgbClr val="FF0000"/>
                </a:solidFill>
                <a:latin typeface="Calibri"/>
                <a:cs typeface="Calibri"/>
              </a:rPr>
              <a:t>(</a:t>
            </a:r>
            <a:r>
              <a:rPr sz="2750" b="1" spc="-175" dirty="0">
                <a:solidFill>
                  <a:srgbClr val="FF0000"/>
                </a:solidFill>
                <a:latin typeface="Calibri"/>
                <a:cs typeface="Calibri"/>
              </a:rPr>
              <a:t> </a:t>
            </a:r>
            <a:r>
              <a:rPr sz="2750" b="1" spc="-245" dirty="0">
                <a:solidFill>
                  <a:srgbClr val="FF0000"/>
                </a:solidFill>
                <a:latin typeface="Calibri"/>
                <a:cs typeface="Calibri"/>
              </a:rPr>
              <a:t>ة</a:t>
            </a:r>
            <a:r>
              <a:rPr sz="2750" b="1" spc="-1320" dirty="0">
                <a:solidFill>
                  <a:srgbClr val="FF0000"/>
                </a:solidFill>
                <a:latin typeface="Calibri"/>
                <a:cs typeface="Calibri"/>
              </a:rPr>
              <a:t>ي</a:t>
            </a:r>
            <a:r>
              <a:rPr sz="4125" b="1" spc="-772" baseline="2020" dirty="0">
                <a:solidFill>
                  <a:srgbClr val="FF0000"/>
                </a:solidFill>
                <a:latin typeface="Calibri"/>
                <a:cs typeface="Calibri"/>
              </a:rPr>
              <a:t>.</a:t>
            </a:r>
            <a:r>
              <a:rPr sz="4125" b="1" spc="-2160" baseline="2020" dirty="0">
                <a:solidFill>
                  <a:srgbClr val="FF0000"/>
                </a:solidFill>
                <a:latin typeface="Calibri"/>
                <a:cs typeface="Calibri"/>
              </a:rPr>
              <a:t>س</a:t>
            </a:r>
            <a:r>
              <a:rPr sz="2750" b="1" spc="-375" dirty="0">
                <a:solidFill>
                  <a:srgbClr val="FF0000"/>
                </a:solidFill>
                <a:latin typeface="Calibri"/>
                <a:cs typeface="Calibri"/>
              </a:rPr>
              <a:t>ا</a:t>
            </a:r>
            <a:r>
              <a:rPr sz="2750" b="1" spc="-290" dirty="0">
                <a:solidFill>
                  <a:srgbClr val="FF0000"/>
                </a:solidFill>
                <a:latin typeface="Calibri"/>
                <a:cs typeface="Calibri"/>
              </a:rPr>
              <a:t>ر</a:t>
            </a:r>
            <a:r>
              <a:rPr sz="2750" b="1" spc="-940" dirty="0">
                <a:solidFill>
                  <a:srgbClr val="FF0000"/>
                </a:solidFill>
                <a:latin typeface="Calibri"/>
                <a:cs typeface="Calibri"/>
              </a:rPr>
              <a:t>ل</a:t>
            </a:r>
            <a:r>
              <a:rPr sz="2750" b="1" spc="-690" dirty="0">
                <a:solidFill>
                  <a:srgbClr val="FF0000"/>
                </a:solidFill>
                <a:latin typeface="Calibri"/>
                <a:cs typeface="Calibri"/>
              </a:rPr>
              <a:t>د</a:t>
            </a:r>
            <a:r>
              <a:rPr sz="2750" b="1" spc="-135" dirty="0">
                <a:solidFill>
                  <a:srgbClr val="FF0000"/>
                </a:solidFill>
                <a:latin typeface="Calibri"/>
                <a:cs typeface="Calibri"/>
              </a:rPr>
              <a:t>ا</a:t>
            </a:r>
            <a:r>
              <a:rPr sz="2750" b="1" spc="-185" dirty="0">
                <a:solidFill>
                  <a:srgbClr val="FF0000"/>
                </a:solidFill>
                <a:latin typeface="Calibri"/>
                <a:cs typeface="Calibri"/>
              </a:rPr>
              <a:t> </a:t>
            </a:r>
            <a:r>
              <a:rPr sz="2750" b="1" spc="-170" dirty="0">
                <a:solidFill>
                  <a:srgbClr val="FF0000"/>
                </a:solidFill>
                <a:latin typeface="Calibri"/>
                <a:cs typeface="Calibri"/>
              </a:rPr>
              <a:t>ة</a:t>
            </a:r>
            <a:r>
              <a:rPr sz="2750" b="1" spc="-1010" dirty="0">
                <a:solidFill>
                  <a:srgbClr val="FF0000"/>
                </a:solidFill>
                <a:latin typeface="Calibri"/>
                <a:cs typeface="Calibri"/>
              </a:rPr>
              <a:t>ن</a:t>
            </a:r>
            <a:r>
              <a:rPr sz="4125" b="1" spc="-772" baseline="2020" dirty="0">
                <a:solidFill>
                  <a:srgbClr val="FF0000"/>
                </a:solidFill>
                <a:latin typeface="Calibri"/>
                <a:cs typeface="Calibri"/>
              </a:rPr>
              <a:t>.</a:t>
            </a:r>
            <a:r>
              <a:rPr sz="4125" b="1" spc="-1822" baseline="2020" dirty="0">
                <a:solidFill>
                  <a:srgbClr val="FF0000"/>
                </a:solidFill>
                <a:latin typeface="Calibri"/>
                <a:cs typeface="Calibri"/>
              </a:rPr>
              <a:t>س</a:t>
            </a:r>
            <a:r>
              <a:rPr sz="4125" b="1" spc="-1642" baseline="3030" dirty="0">
                <a:solidFill>
                  <a:srgbClr val="FF0000"/>
                </a:solidFill>
                <a:latin typeface="Calibri"/>
                <a:cs typeface="Calibri"/>
              </a:rPr>
              <a:t>ل</a:t>
            </a:r>
            <a:r>
              <a:rPr sz="4125" b="1" spc="-1950" baseline="3030" dirty="0">
                <a:solidFill>
                  <a:srgbClr val="FF0000"/>
                </a:solidFill>
                <a:latin typeface="Calibri"/>
                <a:cs typeface="Calibri"/>
              </a:rPr>
              <a:t>ل</a:t>
            </a:r>
            <a:r>
              <a:rPr sz="4125" b="1" spc="-292" baseline="3030" dirty="0">
                <a:solidFill>
                  <a:srgbClr val="FF0000"/>
                </a:solidFill>
                <a:latin typeface="Calibri"/>
                <a:cs typeface="Calibri"/>
              </a:rPr>
              <a:t> </a:t>
            </a:r>
            <a:r>
              <a:rPr sz="2750" b="1" spc="-245" dirty="0">
                <a:solidFill>
                  <a:srgbClr val="FF0000"/>
                </a:solidFill>
                <a:latin typeface="Calibri"/>
                <a:cs typeface="Calibri"/>
              </a:rPr>
              <a:t>ة</a:t>
            </a:r>
            <a:r>
              <a:rPr sz="2750" b="1" spc="-1440" dirty="0">
                <a:solidFill>
                  <a:srgbClr val="FF0000"/>
                </a:solidFill>
                <a:latin typeface="Calibri"/>
                <a:cs typeface="Calibri"/>
              </a:rPr>
              <a:t>س</a:t>
            </a:r>
            <a:r>
              <a:rPr sz="2750" b="1" spc="-455" dirty="0">
                <a:solidFill>
                  <a:srgbClr val="FF0000"/>
                </a:solidFill>
                <a:latin typeface="Calibri"/>
                <a:cs typeface="Calibri"/>
              </a:rPr>
              <a:t>د</a:t>
            </a:r>
            <a:r>
              <a:rPr sz="2750" b="1" spc="-75" dirty="0">
                <a:solidFill>
                  <a:srgbClr val="FF0000"/>
                </a:solidFill>
                <a:latin typeface="Calibri"/>
                <a:cs typeface="Calibri"/>
              </a:rPr>
              <a:t>ا</a:t>
            </a:r>
            <a:r>
              <a:rPr sz="2750" b="1" spc="-1215" dirty="0">
                <a:solidFill>
                  <a:srgbClr val="FF0000"/>
                </a:solidFill>
                <a:latin typeface="Calibri"/>
                <a:cs typeface="Calibri"/>
              </a:rPr>
              <a:t>س</a:t>
            </a:r>
            <a:r>
              <a:rPr sz="4125" b="1" spc="-1754" baseline="2020" dirty="0">
                <a:solidFill>
                  <a:srgbClr val="FF0000"/>
                </a:solidFill>
                <a:latin typeface="Calibri"/>
                <a:cs typeface="Calibri"/>
              </a:rPr>
              <a:t>ل</a:t>
            </a:r>
            <a:r>
              <a:rPr sz="2750" b="1" spc="-135" dirty="0">
                <a:solidFill>
                  <a:srgbClr val="FF0000"/>
                </a:solidFill>
                <a:latin typeface="Calibri"/>
                <a:cs typeface="Calibri"/>
              </a:rPr>
              <a:t>ا</a:t>
            </a:r>
            <a:r>
              <a:rPr sz="2750" b="1" spc="-185" dirty="0">
                <a:solidFill>
                  <a:srgbClr val="FF0000"/>
                </a:solidFill>
                <a:latin typeface="Calibri"/>
                <a:cs typeface="Calibri"/>
              </a:rPr>
              <a:t> </a:t>
            </a:r>
            <a:r>
              <a:rPr sz="2750" b="1" spc="-245" dirty="0">
                <a:solidFill>
                  <a:srgbClr val="FF0000"/>
                </a:solidFill>
                <a:latin typeface="Calibri"/>
                <a:cs typeface="Calibri"/>
              </a:rPr>
              <a:t>ة</a:t>
            </a:r>
            <a:r>
              <a:rPr sz="2750" b="1" spc="-1010" dirty="0">
                <a:solidFill>
                  <a:srgbClr val="FF0000"/>
                </a:solidFill>
                <a:latin typeface="Calibri"/>
                <a:cs typeface="Calibri"/>
              </a:rPr>
              <a:t>ن</a:t>
            </a:r>
            <a:r>
              <a:rPr sz="4125" b="1" spc="-772" baseline="2020" dirty="0">
                <a:solidFill>
                  <a:srgbClr val="FF0000"/>
                </a:solidFill>
                <a:latin typeface="Calibri"/>
                <a:cs typeface="Calibri"/>
              </a:rPr>
              <a:t>.</a:t>
            </a:r>
            <a:r>
              <a:rPr sz="4125" b="1" spc="-1822" baseline="2020" dirty="0">
                <a:solidFill>
                  <a:srgbClr val="FF0000"/>
                </a:solidFill>
                <a:latin typeface="Calibri"/>
                <a:cs typeface="Calibri"/>
              </a:rPr>
              <a:t>س</a:t>
            </a:r>
            <a:r>
              <a:rPr sz="4125" b="1" spc="-1754" baseline="3030" dirty="0">
                <a:solidFill>
                  <a:srgbClr val="FF0000"/>
                </a:solidFill>
                <a:latin typeface="Calibri"/>
                <a:cs typeface="Calibri"/>
              </a:rPr>
              <a:t>ل</a:t>
            </a:r>
            <a:r>
              <a:rPr sz="2750" b="1" spc="-135" dirty="0">
                <a:solidFill>
                  <a:srgbClr val="FF0000"/>
                </a:solidFill>
                <a:latin typeface="Calibri"/>
                <a:cs typeface="Calibri"/>
              </a:rPr>
              <a:t>ا</a:t>
            </a:r>
            <a:r>
              <a:rPr sz="2750" b="1" spc="-185" dirty="0">
                <a:solidFill>
                  <a:srgbClr val="FF0000"/>
                </a:solidFill>
                <a:latin typeface="Calibri"/>
                <a:cs typeface="Calibri"/>
              </a:rPr>
              <a:t> </a:t>
            </a:r>
            <a:r>
              <a:rPr sz="2750" b="1" spc="-409" dirty="0">
                <a:solidFill>
                  <a:srgbClr val="FF0000"/>
                </a:solidFill>
                <a:latin typeface="Calibri"/>
                <a:cs typeface="Calibri"/>
              </a:rPr>
              <a:t>ن</a:t>
            </a:r>
            <a:r>
              <a:rPr sz="2750" b="1" dirty="0">
                <a:solidFill>
                  <a:srgbClr val="FF0000"/>
                </a:solidFill>
                <a:latin typeface="Calibri"/>
                <a:cs typeface="Calibri"/>
              </a:rPr>
              <a:t>ا</a:t>
            </a:r>
            <a:r>
              <a:rPr sz="2750" b="1" spc="-730" dirty="0">
                <a:solidFill>
                  <a:srgbClr val="FF0000"/>
                </a:solidFill>
                <a:latin typeface="Calibri"/>
                <a:cs typeface="Calibri"/>
              </a:rPr>
              <a:t>ح</a:t>
            </a:r>
            <a:r>
              <a:rPr sz="2750" b="1" spc="-1789" dirty="0">
                <a:solidFill>
                  <a:srgbClr val="FF0000"/>
                </a:solidFill>
                <a:latin typeface="Calibri"/>
                <a:cs typeface="Calibri"/>
              </a:rPr>
              <a:t>ت</a:t>
            </a:r>
            <a:r>
              <a:rPr sz="2750" b="1" spc="-575" dirty="0">
                <a:solidFill>
                  <a:srgbClr val="FF0000"/>
                </a:solidFill>
                <a:latin typeface="Calibri"/>
                <a:cs typeface="Calibri"/>
              </a:rPr>
              <a:t>م</a:t>
            </a:r>
            <a:r>
              <a:rPr sz="2750" b="1" spc="-135" dirty="0">
                <a:solidFill>
                  <a:srgbClr val="FF0000"/>
                </a:solidFill>
                <a:latin typeface="Calibri"/>
                <a:cs typeface="Calibri"/>
              </a:rPr>
              <a:t>ا</a:t>
            </a:r>
            <a:r>
              <a:rPr sz="2750" b="1" spc="-185" dirty="0">
                <a:solidFill>
                  <a:srgbClr val="FF0000"/>
                </a:solidFill>
                <a:latin typeface="Calibri"/>
                <a:cs typeface="Calibri"/>
              </a:rPr>
              <a:t> </a:t>
            </a:r>
            <a:r>
              <a:rPr sz="2750" b="1" spc="-245" dirty="0">
                <a:solidFill>
                  <a:srgbClr val="FF0000"/>
                </a:solidFill>
                <a:latin typeface="Calibri"/>
                <a:cs typeface="Calibri"/>
              </a:rPr>
              <a:t>ة</a:t>
            </a:r>
            <a:r>
              <a:rPr sz="2750" b="1" spc="-1880" dirty="0">
                <a:solidFill>
                  <a:srgbClr val="FF0000"/>
                </a:solidFill>
                <a:latin typeface="Calibri"/>
                <a:cs typeface="Calibri"/>
              </a:rPr>
              <a:t>ف</a:t>
            </a:r>
            <a:r>
              <a:rPr sz="2750" b="1" spc="-75" dirty="0">
                <a:solidFill>
                  <a:srgbClr val="FF0000"/>
                </a:solidFill>
                <a:latin typeface="Calibri"/>
                <a:cs typeface="Calibri"/>
              </a:rPr>
              <a:t>ا</a:t>
            </a:r>
            <a:r>
              <a:rPr sz="2750" b="1" spc="-1570" dirty="0">
                <a:solidFill>
                  <a:srgbClr val="FF0000"/>
                </a:solidFill>
                <a:latin typeface="Calibri"/>
                <a:cs typeface="Calibri"/>
              </a:rPr>
              <a:t>ض</a:t>
            </a:r>
            <a:r>
              <a:rPr sz="2750" b="1" spc="-375" dirty="0">
                <a:solidFill>
                  <a:srgbClr val="FF0000"/>
                </a:solidFill>
                <a:latin typeface="Calibri"/>
                <a:cs typeface="Calibri"/>
              </a:rPr>
              <a:t>ا</a:t>
            </a:r>
            <a:r>
              <a:rPr sz="4125" b="1" spc="7" baseline="2020" dirty="0">
                <a:solidFill>
                  <a:srgbClr val="FF0000"/>
                </a:solidFill>
                <a:latin typeface="Calibri"/>
                <a:cs typeface="Calibri"/>
              </a:rPr>
              <a:t>,</a:t>
            </a:r>
            <a:r>
              <a:rPr sz="4125" b="1" spc="75" baseline="2020" dirty="0">
                <a:solidFill>
                  <a:srgbClr val="FF0000"/>
                </a:solidFill>
                <a:latin typeface="Calibri"/>
                <a:cs typeface="Calibri"/>
              </a:rPr>
              <a:t> </a:t>
            </a:r>
            <a:r>
              <a:rPr sz="2750" b="1" spc="-440" dirty="0">
                <a:solidFill>
                  <a:srgbClr val="FF0000"/>
                </a:solidFill>
                <a:latin typeface="Calibri"/>
                <a:cs typeface="Calibri"/>
              </a:rPr>
              <a:t>ت</a:t>
            </a:r>
            <a:r>
              <a:rPr sz="2750" b="1" spc="-1455" dirty="0">
                <a:solidFill>
                  <a:srgbClr val="FF0000"/>
                </a:solidFill>
                <a:latin typeface="Calibri"/>
                <a:cs typeface="Calibri"/>
              </a:rPr>
              <a:t>تم</a:t>
            </a:r>
            <a:r>
              <a:rPr sz="2750" b="1" spc="-150" dirty="0">
                <a:solidFill>
                  <a:srgbClr val="FF0000"/>
                </a:solidFill>
                <a:latin typeface="Calibri"/>
                <a:cs typeface="Calibri"/>
              </a:rPr>
              <a:t> </a:t>
            </a:r>
            <a:r>
              <a:rPr sz="2750" b="1" spc="-440" dirty="0">
                <a:solidFill>
                  <a:srgbClr val="FF0000"/>
                </a:solidFill>
                <a:latin typeface="Calibri"/>
                <a:cs typeface="Calibri"/>
              </a:rPr>
              <a:t>ث</a:t>
            </a:r>
            <a:r>
              <a:rPr sz="2750" b="1" spc="-1395" dirty="0">
                <a:solidFill>
                  <a:srgbClr val="FF0000"/>
                </a:solidFill>
                <a:latin typeface="Calibri"/>
                <a:cs typeface="Calibri"/>
              </a:rPr>
              <a:t>ي</a:t>
            </a:r>
            <a:r>
              <a:rPr sz="2750" b="1" spc="-625" dirty="0">
                <a:solidFill>
                  <a:srgbClr val="FF0000"/>
                </a:solidFill>
                <a:latin typeface="Calibri"/>
                <a:cs typeface="Calibri"/>
              </a:rPr>
              <a:t>ح</a:t>
            </a:r>
            <a:r>
              <a:rPr sz="2750" b="1" spc="-100" dirty="0">
                <a:solidFill>
                  <a:srgbClr val="FF0000"/>
                </a:solidFill>
                <a:latin typeface="Calibri"/>
                <a:cs typeface="Calibri"/>
              </a:rPr>
              <a:t> </a:t>
            </a:r>
            <a:r>
              <a:rPr sz="2750" b="1" spc="-250" dirty="0">
                <a:solidFill>
                  <a:srgbClr val="FF0000"/>
                </a:solidFill>
                <a:latin typeface="Calibri"/>
                <a:cs typeface="Calibri"/>
              </a:rPr>
              <a:t>,</a:t>
            </a:r>
            <a:r>
              <a:rPr sz="2750" b="1" spc="-114" dirty="0">
                <a:solidFill>
                  <a:srgbClr val="FF0000"/>
                </a:solidFill>
                <a:latin typeface="Calibri"/>
                <a:cs typeface="Calibri"/>
              </a:rPr>
              <a:t> </a:t>
            </a:r>
            <a:r>
              <a:rPr sz="2750" b="1" spc="-430" dirty="0">
                <a:solidFill>
                  <a:srgbClr val="FF0000"/>
                </a:solidFill>
                <a:latin typeface="Calibri"/>
                <a:cs typeface="Calibri"/>
              </a:rPr>
              <a:t>7</a:t>
            </a:r>
            <a:r>
              <a:rPr sz="2750" b="1" spc="-365" dirty="0">
                <a:solidFill>
                  <a:srgbClr val="FF0000"/>
                </a:solidFill>
                <a:latin typeface="Calibri"/>
                <a:cs typeface="Calibri"/>
              </a:rPr>
              <a:t>/</a:t>
            </a:r>
            <a:r>
              <a:rPr sz="2750" b="1" cap="small" spc="-500" dirty="0">
                <a:solidFill>
                  <a:srgbClr val="FF0000"/>
                </a:solidFill>
                <a:latin typeface="Calibri"/>
                <a:cs typeface="Calibri"/>
              </a:rPr>
              <a:t>5</a:t>
            </a:r>
            <a:r>
              <a:rPr sz="2750" b="1" spc="-440" dirty="0">
                <a:solidFill>
                  <a:srgbClr val="FF0000"/>
                </a:solidFill>
                <a:latin typeface="Calibri"/>
                <a:cs typeface="Calibri"/>
              </a:rPr>
              <a:t>/</a:t>
            </a:r>
            <a:r>
              <a:rPr sz="2750" b="1" spc="-430" dirty="0">
                <a:solidFill>
                  <a:srgbClr val="FF0000"/>
                </a:solidFill>
                <a:latin typeface="Calibri"/>
                <a:cs typeface="Calibri"/>
              </a:rPr>
              <a:t>2</a:t>
            </a:r>
            <a:r>
              <a:rPr sz="2750" b="1" spc="-500" dirty="0">
                <a:solidFill>
                  <a:srgbClr val="FF0000"/>
                </a:solidFill>
                <a:latin typeface="Calibri"/>
                <a:cs typeface="Calibri"/>
              </a:rPr>
              <a:t>02</a:t>
            </a:r>
            <a:r>
              <a:rPr sz="2750" b="1" spc="-475" dirty="0">
                <a:solidFill>
                  <a:srgbClr val="FF0000"/>
                </a:solidFill>
                <a:latin typeface="Calibri"/>
                <a:cs typeface="Calibri"/>
              </a:rPr>
              <a:t>1</a:t>
            </a:r>
            <a:r>
              <a:rPr sz="2750" b="1" spc="-330" dirty="0">
                <a:solidFill>
                  <a:srgbClr val="FF0000"/>
                </a:solidFill>
                <a:latin typeface="Calibri"/>
                <a:cs typeface="Calibri"/>
              </a:rPr>
              <a:t> </a:t>
            </a:r>
            <a:r>
              <a:rPr sz="2750" b="1" spc="-1240" dirty="0">
                <a:solidFill>
                  <a:srgbClr val="FF0000"/>
                </a:solidFill>
                <a:latin typeface="Calibri"/>
                <a:cs typeface="Calibri"/>
              </a:rPr>
              <a:t>ي</a:t>
            </a:r>
            <a:r>
              <a:rPr sz="2750" b="1" spc="-1185" dirty="0">
                <a:solidFill>
                  <a:srgbClr val="FF0000"/>
                </a:solidFill>
                <a:latin typeface="Calibri"/>
                <a:cs typeface="Calibri"/>
              </a:rPr>
              <a:t>خ</a:t>
            </a:r>
            <a:r>
              <a:rPr sz="2750" b="1" spc="-365" dirty="0">
                <a:solidFill>
                  <a:srgbClr val="FF0000"/>
                </a:solidFill>
                <a:latin typeface="Calibri"/>
                <a:cs typeface="Calibri"/>
              </a:rPr>
              <a:t>ر</a:t>
            </a:r>
            <a:r>
              <a:rPr sz="2750" b="1" dirty="0">
                <a:solidFill>
                  <a:srgbClr val="FF0000"/>
                </a:solidFill>
                <a:latin typeface="Calibri"/>
                <a:cs typeface="Calibri"/>
              </a:rPr>
              <a:t>ا</a:t>
            </a:r>
            <a:r>
              <a:rPr sz="2750" b="1" spc="-1714" dirty="0">
                <a:solidFill>
                  <a:srgbClr val="FF0000"/>
                </a:solidFill>
                <a:latin typeface="Calibri"/>
                <a:cs typeface="Calibri"/>
              </a:rPr>
              <a:t>ت</a:t>
            </a:r>
            <a:r>
              <a:rPr sz="4125" b="1" spc="-2879" baseline="2020" dirty="0">
                <a:solidFill>
                  <a:srgbClr val="FF0000"/>
                </a:solidFill>
                <a:latin typeface="Calibri"/>
                <a:cs typeface="Calibri"/>
              </a:rPr>
              <a:t>ب</a:t>
            </a:r>
            <a:r>
              <a:rPr sz="4125" b="1" spc="-292" baseline="2020" dirty="0">
                <a:solidFill>
                  <a:srgbClr val="FF0000"/>
                </a:solidFill>
                <a:latin typeface="Calibri"/>
                <a:cs typeface="Calibri"/>
              </a:rPr>
              <a:t> </a:t>
            </a:r>
            <a:r>
              <a:rPr sz="2750" b="1" spc="-405" dirty="0">
                <a:solidFill>
                  <a:srgbClr val="FF0000"/>
                </a:solidFill>
                <a:latin typeface="Calibri"/>
                <a:cs typeface="Calibri"/>
              </a:rPr>
              <a:t>ن</a:t>
            </a:r>
            <a:r>
              <a:rPr sz="2750" b="1" spc="-755" dirty="0">
                <a:solidFill>
                  <a:srgbClr val="FF0000"/>
                </a:solidFill>
                <a:latin typeface="Calibri"/>
                <a:cs typeface="Calibri"/>
              </a:rPr>
              <a:t>كا</a:t>
            </a:r>
            <a:r>
              <a:rPr sz="2750" b="1" spc="-145" dirty="0">
                <a:solidFill>
                  <a:srgbClr val="FF0000"/>
                </a:solidFill>
                <a:latin typeface="Calibri"/>
                <a:cs typeface="Calibri"/>
              </a:rPr>
              <a:t> </a:t>
            </a:r>
            <a:r>
              <a:rPr sz="2750" b="1" spc="-605" dirty="0">
                <a:solidFill>
                  <a:srgbClr val="FF0000"/>
                </a:solidFill>
                <a:latin typeface="Calibri"/>
                <a:cs typeface="Calibri"/>
              </a:rPr>
              <a:t>ف</a:t>
            </a:r>
            <a:r>
              <a:rPr sz="2750" b="1" spc="-1095" dirty="0">
                <a:solidFill>
                  <a:srgbClr val="FF0000"/>
                </a:solidFill>
                <a:latin typeface="Calibri"/>
                <a:cs typeface="Calibri"/>
              </a:rPr>
              <a:t>ل</a:t>
            </a:r>
            <a:r>
              <a:rPr sz="2750" b="1" spc="-1225" dirty="0">
                <a:solidFill>
                  <a:srgbClr val="FF0000"/>
                </a:solidFill>
                <a:latin typeface="Calibri"/>
                <a:cs typeface="Calibri"/>
              </a:rPr>
              <a:t>ل</a:t>
            </a:r>
            <a:r>
              <a:rPr sz="2750" b="1" spc="-894" dirty="0">
                <a:solidFill>
                  <a:srgbClr val="FF0000"/>
                </a:solidFill>
                <a:latin typeface="Calibri"/>
                <a:cs typeface="Calibri"/>
              </a:rPr>
              <a:t>م</a:t>
            </a:r>
            <a:r>
              <a:rPr sz="2750" b="1" spc="-135" dirty="0">
                <a:solidFill>
                  <a:srgbClr val="FF0000"/>
                </a:solidFill>
                <a:latin typeface="Calibri"/>
                <a:cs typeface="Calibri"/>
              </a:rPr>
              <a:t>ا</a:t>
            </a:r>
            <a:r>
              <a:rPr sz="2750" b="1" spc="-185" dirty="0">
                <a:solidFill>
                  <a:srgbClr val="FF0000"/>
                </a:solidFill>
                <a:latin typeface="Calibri"/>
                <a:cs typeface="Calibri"/>
              </a:rPr>
              <a:t> </a:t>
            </a:r>
            <a:r>
              <a:rPr sz="2750" b="1" spc="-150" dirty="0">
                <a:solidFill>
                  <a:srgbClr val="FF0000"/>
                </a:solidFill>
                <a:latin typeface="Calibri"/>
                <a:cs typeface="Calibri"/>
              </a:rPr>
              <a:t>ا</a:t>
            </a:r>
            <a:r>
              <a:rPr sz="2750" b="1" spc="-155" dirty="0">
                <a:solidFill>
                  <a:srgbClr val="FF0000"/>
                </a:solidFill>
                <a:latin typeface="Calibri"/>
                <a:cs typeface="Calibri"/>
              </a:rPr>
              <a:t>ذ</a:t>
            </a:r>
            <a:r>
              <a:rPr sz="2750" b="1" spc="-1019" dirty="0">
                <a:solidFill>
                  <a:srgbClr val="FF0000"/>
                </a:solidFill>
                <a:latin typeface="Calibri"/>
                <a:cs typeface="Calibri"/>
              </a:rPr>
              <a:t>ه</a:t>
            </a:r>
            <a:r>
              <a:rPr sz="2750" b="1" spc="-185" dirty="0">
                <a:solidFill>
                  <a:srgbClr val="FF0000"/>
                </a:solidFill>
                <a:latin typeface="Calibri"/>
                <a:cs typeface="Calibri"/>
              </a:rPr>
              <a:t> </a:t>
            </a:r>
            <a:r>
              <a:rPr sz="2750" b="1" spc="-835" dirty="0">
                <a:solidFill>
                  <a:srgbClr val="FF0000"/>
                </a:solidFill>
                <a:latin typeface="Calibri"/>
                <a:cs typeface="Calibri"/>
              </a:rPr>
              <a:t>ل</a:t>
            </a:r>
            <a:r>
              <a:rPr sz="2750" b="1" spc="-980" dirty="0">
                <a:solidFill>
                  <a:srgbClr val="FF0000"/>
                </a:solidFill>
                <a:latin typeface="Calibri"/>
                <a:cs typeface="Calibri"/>
              </a:rPr>
              <a:t>ى</a:t>
            </a:r>
            <a:r>
              <a:rPr sz="2750" b="1" spc="-1010" dirty="0">
                <a:solidFill>
                  <a:srgbClr val="FF0000"/>
                </a:solidFill>
                <a:latin typeface="Calibri"/>
                <a:cs typeface="Calibri"/>
              </a:rPr>
              <a:t>ع</a:t>
            </a:r>
            <a:r>
              <a:rPr sz="2750" b="1" spc="-140" dirty="0">
                <a:solidFill>
                  <a:srgbClr val="FF0000"/>
                </a:solidFill>
                <a:latin typeface="Calibri"/>
                <a:cs typeface="Calibri"/>
              </a:rPr>
              <a:t> </a:t>
            </a:r>
            <a:r>
              <a:rPr sz="2750" b="1" spc="-270" dirty="0">
                <a:solidFill>
                  <a:srgbClr val="FF0000"/>
                </a:solidFill>
                <a:latin typeface="Calibri"/>
                <a:cs typeface="Calibri"/>
              </a:rPr>
              <a:t>ل</a:t>
            </a:r>
            <a:r>
              <a:rPr sz="2750" b="1" spc="-1470" dirty="0">
                <a:solidFill>
                  <a:srgbClr val="FF0000"/>
                </a:solidFill>
                <a:latin typeface="Calibri"/>
                <a:cs typeface="Calibri"/>
              </a:rPr>
              <a:t>ي</a:t>
            </a:r>
            <a:r>
              <a:rPr sz="2750" b="1" spc="-229" dirty="0">
                <a:solidFill>
                  <a:srgbClr val="FF0000"/>
                </a:solidFill>
                <a:latin typeface="Calibri"/>
                <a:cs typeface="Calibri"/>
              </a:rPr>
              <a:t>د</a:t>
            </a:r>
            <a:r>
              <a:rPr sz="2750" b="1" spc="-980" dirty="0">
                <a:solidFill>
                  <a:srgbClr val="FF0000"/>
                </a:solidFill>
                <a:latin typeface="Calibri"/>
                <a:cs typeface="Calibri"/>
              </a:rPr>
              <a:t>ع</a:t>
            </a:r>
            <a:r>
              <a:rPr sz="2750" b="1" spc="-1885" dirty="0">
                <a:solidFill>
                  <a:srgbClr val="FF0000"/>
                </a:solidFill>
                <a:latin typeface="Calibri"/>
                <a:cs typeface="Calibri"/>
              </a:rPr>
              <a:t>ت</a:t>
            </a:r>
            <a:r>
              <a:rPr sz="2750" b="1" spc="-155" dirty="0">
                <a:solidFill>
                  <a:srgbClr val="FF0000"/>
                </a:solidFill>
                <a:latin typeface="Calibri"/>
                <a:cs typeface="Calibri"/>
              </a:rPr>
              <a:t> </a:t>
            </a:r>
            <a:r>
              <a:rPr sz="2750" b="1" spc="-215" dirty="0">
                <a:solidFill>
                  <a:srgbClr val="FF0000"/>
                </a:solidFill>
                <a:latin typeface="Calibri"/>
                <a:cs typeface="Calibri"/>
              </a:rPr>
              <a:t>ر</a:t>
            </a:r>
            <a:r>
              <a:rPr sz="2750" b="1" spc="-650" dirty="0">
                <a:solidFill>
                  <a:srgbClr val="FF0000"/>
                </a:solidFill>
                <a:latin typeface="Calibri"/>
                <a:cs typeface="Calibri"/>
              </a:rPr>
              <a:t>خ</a:t>
            </a:r>
            <a:r>
              <a:rPr sz="4125" b="1" spc="127" baseline="5050" dirty="0">
                <a:solidFill>
                  <a:srgbClr val="FF0000"/>
                </a:solidFill>
                <a:latin typeface="Calibri"/>
                <a:cs typeface="Calibri"/>
              </a:rPr>
              <a:t>~</a:t>
            </a:r>
            <a:r>
              <a:rPr sz="2750" b="1" spc="-155" dirty="0">
                <a:solidFill>
                  <a:srgbClr val="FF0000"/>
                </a:solidFill>
                <a:latin typeface="Calibri"/>
                <a:cs typeface="Calibri"/>
              </a:rPr>
              <a:t>أ</a:t>
            </a:r>
            <a:r>
              <a:rPr sz="2750" b="1" u="sng" spc="-180" dirty="0">
                <a:solidFill>
                  <a:srgbClr val="FF0000"/>
                </a:solidFill>
                <a:uFill>
                  <a:solidFill>
                    <a:srgbClr val="FF0000"/>
                  </a:solidFill>
                </a:uFill>
                <a:latin typeface="Times New Roman"/>
                <a:cs typeface="Times New Roman"/>
              </a:rPr>
              <a:t> </a:t>
            </a:r>
            <a:r>
              <a:rPr sz="2750" b="1" u="sng" spc="-295" dirty="0">
                <a:solidFill>
                  <a:srgbClr val="FF0000"/>
                </a:solidFill>
                <a:uFill>
                  <a:solidFill>
                    <a:srgbClr val="FF0000"/>
                  </a:solidFill>
                </a:uFill>
                <a:latin typeface="Calibri"/>
                <a:cs typeface="Calibri"/>
              </a:rPr>
              <a:t>:</a:t>
            </a:r>
            <a:r>
              <a:rPr sz="2750" b="1" u="sng" spc="-185" dirty="0">
                <a:solidFill>
                  <a:srgbClr val="FF0000"/>
                </a:solidFill>
                <a:uFill>
                  <a:solidFill>
                    <a:srgbClr val="FF0000"/>
                  </a:solidFill>
                </a:uFill>
                <a:latin typeface="Calibri"/>
                <a:cs typeface="Calibri"/>
              </a:rPr>
              <a:t> </a:t>
            </a:r>
            <a:r>
              <a:rPr sz="2750" b="1" u="sng" spc="-170" dirty="0">
                <a:solidFill>
                  <a:srgbClr val="FF0000"/>
                </a:solidFill>
                <a:uFill>
                  <a:solidFill>
                    <a:srgbClr val="FF0000"/>
                  </a:solidFill>
                </a:uFill>
                <a:latin typeface="Calibri"/>
                <a:cs typeface="Calibri"/>
              </a:rPr>
              <a:t>ة</a:t>
            </a:r>
            <a:r>
              <a:rPr sz="2750" b="1" u="sng" spc="-1055" dirty="0">
                <a:solidFill>
                  <a:srgbClr val="FF0000"/>
                </a:solidFill>
                <a:uFill>
                  <a:solidFill>
                    <a:srgbClr val="FF0000"/>
                  </a:solidFill>
                </a:uFill>
                <a:latin typeface="Calibri"/>
                <a:cs typeface="Calibri"/>
              </a:rPr>
              <a:t>ظ</a:t>
            </a:r>
            <a:r>
              <a:rPr sz="2750" b="1" u="sng" spc="-575" dirty="0">
                <a:solidFill>
                  <a:srgbClr val="FF0000"/>
                </a:solidFill>
                <a:uFill>
                  <a:solidFill>
                    <a:srgbClr val="FF0000"/>
                  </a:solidFill>
                </a:uFill>
                <a:latin typeface="Calibri"/>
                <a:cs typeface="Calibri"/>
              </a:rPr>
              <a:t>ح</a:t>
            </a:r>
            <a:r>
              <a:rPr sz="2750" b="1" u="sng" spc="-445" dirty="0">
                <a:solidFill>
                  <a:srgbClr val="FF0000"/>
                </a:solidFill>
                <a:uFill>
                  <a:solidFill>
                    <a:srgbClr val="FF0000"/>
                  </a:solidFill>
                </a:uFill>
                <a:latin typeface="Calibri"/>
                <a:cs typeface="Calibri"/>
              </a:rPr>
              <a:t>لام</a:t>
            </a:r>
            <a:r>
              <a:rPr sz="2750" b="1" spc="-605" dirty="0">
                <a:solidFill>
                  <a:srgbClr val="FF0000"/>
                </a:solidFill>
                <a:latin typeface="Calibri"/>
                <a:cs typeface="Calibri"/>
              </a:rPr>
              <a:t> </a:t>
            </a:r>
            <a:r>
              <a:rPr sz="2750" b="1" spc="-905" dirty="0">
                <a:solidFill>
                  <a:srgbClr val="FF0000"/>
                </a:solidFill>
                <a:latin typeface="Calibri"/>
                <a:cs typeface="Calibri"/>
              </a:rPr>
              <a:t> </a:t>
            </a:r>
            <a:r>
              <a:rPr sz="2750" spc="-600" dirty="0">
                <a:solidFill>
                  <a:srgbClr val="FF0000"/>
                </a:solidFill>
                <a:latin typeface="Arial"/>
                <a:cs typeface="Arial"/>
              </a:rPr>
              <a:t>•</a:t>
            </a:r>
            <a:endParaRPr sz="2750">
              <a:latin typeface="Arial"/>
              <a:cs typeface="Aria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330960" y="3582987"/>
            <a:ext cx="3527425" cy="382156"/>
          </a:xfrm>
          <a:prstGeom prst="rect">
            <a:avLst/>
          </a:prstGeom>
        </p:spPr>
        <p:txBody>
          <a:bodyPr vert="horz" wrap="square" lIns="0" tIns="12700" rIns="0" bIns="0" rtlCol="0">
            <a:spAutoFit/>
          </a:bodyPr>
          <a:lstStyle/>
          <a:p>
            <a:pPr marL="12700">
              <a:lnSpc>
                <a:spcPct val="100000"/>
              </a:lnSpc>
              <a:spcBef>
                <a:spcPts val="100"/>
              </a:spcBef>
            </a:pPr>
            <a:r>
              <a:rPr sz="2400" spc="5" dirty="0">
                <a:latin typeface="Calibri"/>
                <a:cs typeface="Calibri"/>
              </a:rPr>
              <a:t>Done</a:t>
            </a:r>
            <a:r>
              <a:rPr sz="2400" spc="-105" dirty="0">
                <a:latin typeface="Calibri"/>
                <a:cs typeface="Calibri"/>
              </a:rPr>
              <a:t> </a:t>
            </a:r>
            <a:r>
              <a:rPr sz="2400" spc="-20" dirty="0">
                <a:latin typeface="Calibri"/>
                <a:cs typeface="Calibri"/>
              </a:rPr>
              <a:t>By</a:t>
            </a:r>
            <a:r>
              <a:rPr sz="2400" spc="5" dirty="0">
                <a:latin typeface="Calibri"/>
                <a:cs typeface="Calibri"/>
              </a:rPr>
              <a:t> </a:t>
            </a:r>
            <a:r>
              <a:rPr sz="2400" dirty="0">
                <a:latin typeface="Calibri"/>
                <a:cs typeface="Calibri"/>
              </a:rPr>
              <a:t>:</a:t>
            </a:r>
            <a:r>
              <a:rPr sz="2400" spc="-5" dirty="0">
                <a:latin typeface="Calibri"/>
                <a:cs typeface="Calibri"/>
              </a:rPr>
              <a:t> </a:t>
            </a:r>
            <a:r>
              <a:rPr sz="2400" dirty="0">
                <a:latin typeface="Calibri"/>
                <a:cs typeface="Calibri"/>
              </a:rPr>
              <a:t>Mahmoud</a:t>
            </a:r>
            <a:r>
              <a:rPr sz="2400" spc="5" dirty="0">
                <a:latin typeface="Calibri"/>
                <a:cs typeface="Calibri"/>
              </a:rPr>
              <a:t> </a:t>
            </a:r>
            <a:r>
              <a:rPr sz="2400" spc="-5" dirty="0">
                <a:latin typeface="Calibri"/>
                <a:cs typeface="Calibri"/>
              </a:rPr>
              <a:t>younes</a:t>
            </a:r>
            <a:endParaRPr sz="2400">
              <a:latin typeface="Calibri"/>
              <a:cs typeface="Calibri"/>
            </a:endParaRPr>
          </a:p>
        </p:txBody>
      </p:sp>
      <p:sp>
        <p:nvSpPr>
          <p:cNvPr id="3" name="object 3"/>
          <p:cNvSpPr txBox="1"/>
          <p:nvPr/>
        </p:nvSpPr>
        <p:spPr>
          <a:xfrm>
            <a:off x="3585851" y="1113726"/>
            <a:ext cx="4412615" cy="2229456"/>
          </a:xfrm>
          <a:prstGeom prst="rect">
            <a:avLst/>
          </a:prstGeom>
        </p:spPr>
        <p:txBody>
          <a:bodyPr vert="horz" wrap="square" lIns="0" tIns="13335" rIns="0" bIns="0" rtlCol="0">
            <a:spAutoFit/>
          </a:bodyPr>
          <a:lstStyle/>
          <a:p>
            <a:pPr marR="3810" algn="ctr">
              <a:lnSpc>
                <a:spcPct val="100000"/>
              </a:lnSpc>
              <a:spcBef>
                <a:spcPts val="105"/>
              </a:spcBef>
            </a:pPr>
            <a:r>
              <a:rPr sz="4800" b="0" spc="-15" dirty="0">
                <a:latin typeface="Calibri Light"/>
                <a:cs typeface="Calibri Light"/>
              </a:rPr>
              <a:t>Mini-OSCE</a:t>
            </a:r>
            <a:endParaRPr sz="4800">
              <a:latin typeface="Calibri Light"/>
              <a:cs typeface="Calibri Light"/>
            </a:endParaRPr>
          </a:p>
          <a:p>
            <a:pPr marL="25400" marR="17780" algn="ctr">
              <a:lnSpc>
                <a:spcPct val="100400"/>
              </a:lnSpc>
            </a:pPr>
            <a:r>
              <a:rPr sz="4800" b="0" spc="40" dirty="0">
                <a:latin typeface="Calibri Light"/>
                <a:cs typeface="Calibri Light"/>
              </a:rPr>
              <a:t>6</a:t>
            </a:r>
            <a:r>
              <a:rPr sz="4800" b="0" spc="97" baseline="24305" dirty="0">
                <a:latin typeface="Calibri Light"/>
                <a:cs typeface="Calibri Light"/>
              </a:rPr>
              <a:t>t</a:t>
            </a:r>
            <a:r>
              <a:rPr sz="4800" b="0" spc="22" baseline="24305" dirty="0">
                <a:latin typeface="Calibri Light"/>
                <a:cs typeface="Calibri Light"/>
              </a:rPr>
              <a:t>h</a:t>
            </a:r>
            <a:r>
              <a:rPr sz="4800" b="0" spc="225" baseline="24305" dirty="0">
                <a:latin typeface="Calibri Light"/>
                <a:cs typeface="Calibri Light"/>
              </a:rPr>
              <a:t> </a:t>
            </a:r>
            <a:r>
              <a:rPr sz="4800" b="0" spc="-20" dirty="0">
                <a:latin typeface="Calibri Light"/>
                <a:cs typeface="Calibri Light"/>
              </a:rPr>
              <a:t>y</a:t>
            </a:r>
            <a:r>
              <a:rPr sz="4800" b="0" spc="20" dirty="0">
                <a:latin typeface="Calibri Light"/>
                <a:cs typeface="Calibri Light"/>
              </a:rPr>
              <a:t>e</a:t>
            </a:r>
            <a:r>
              <a:rPr sz="4800" b="0" dirty="0">
                <a:latin typeface="Calibri Light"/>
                <a:cs typeface="Calibri Light"/>
              </a:rPr>
              <a:t>ar</a:t>
            </a:r>
            <a:r>
              <a:rPr sz="4800" b="0" spc="-275" dirty="0">
                <a:latin typeface="Calibri Light"/>
                <a:cs typeface="Calibri Light"/>
              </a:rPr>
              <a:t> </a:t>
            </a:r>
            <a:r>
              <a:rPr sz="4800" b="0" dirty="0">
                <a:latin typeface="Calibri Light"/>
                <a:cs typeface="Calibri Light"/>
              </a:rPr>
              <a:t>\</a:t>
            </a:r>
            <a:r>
              <a:rPr sz="4800" b="0" spc="-50" dirty="0">
                <a:latin typeface="Calibri Light"/>
                <a:cs typeface="Calibri Light"/>
              </a:rPr>
              <a:t> </a:t>
            </a:r>
            <a:r>
              <a:rPr sz="4800" b="0" spc="35" dirty="0">
                <a:latin typeface="Calibri Light"/>
                <a:cs typeface="Calibri Light"/>
              </a:rPr>
              <a:t>1</a:t>
            </a:r>
            <a:r>
              <a:rPr sz="4800" b="0" spc="-60" dirty="0">
                <a:latin typeface="Calibri Light"/>
                <a:cs typeface="Calibri Light"/>
              </a:rPr>
              <a:t>s</a:t>
            </a:r>
            <a:r>
              <a:rPr sz="4800" b="0" dirty="0">
                <a:latin typeface="Calibri Light"/>
                <a:cs typeface="Calibri Light"/>
              </a:rPr>
              <a:t>t</a:t>
            </a:r>
            <a:r>
              <a:rPr sz="4800" b="0" spc="-190" dirty="0">
                <a:latin typeface="Calibri Light"/>
                <a:cs typeface="Calibri Light"/>
              </a:rPr>
              <a:t> </a:t>
            </a:r>
            <a:r>
              <a:rPr sz="4800" b="0" spc="-90" dirty="0">
                <a:latin typeface="Calibri Light"/>
                <a:cs typeface="Calibri Light"/>
              </a:rPr>
              <a:t>f</a:t>
            </a:r>
            <a:r>
              <a:rPr sz="4800" b="0" spc="40" dirty="0">
                <a:latin typeface="Calibri Light"/>
                <a:cs typeface="Calibri Light"/>
              </a:rPr>
              <a:t>o</a:t>
            </a:r>
            <a:r>
              <a:rPr sz="4800" b="0" spc="60" dirty="0">
                <a:latin typeface="Calibri Light"/>
                <a:cs typeface="Calibri Light"/>
              </a:rPr>
              <a:t>r</a:t>
            </a:r>
            <a:r>
              <a:rPr sz="4800" b="0" dirty="0">
                <a:latin typeface="Calibri Light"/>
                <a:cs typeface="Calibri Light"/>
              </a:rPr>
              <a:t>m  </a:t>
            </a:r>
            <a:r>
              <a:rPr sz="4800" b="0" spc="-15" dirty="0">
                <a:latin typeface="Calibri Light"/>
                <a:cs typeface="Calibri Light"/>
              </a:rPr>
              <a:t>27-5-2021</a:t>
            </a:r>
            <a:endParaRPr sz="4800">
              <a:latin typeface="Calibri Light"/>
              <a:cs typeface="Calibri Light"/>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133600" y="1676400"/>
            <a:ext cx="6858000" cy="4191000"/>
          </a:xfrm>
          <a:prstGeom prst="rect">
            <a:avLst/>
          </a:prstGeom>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7582" y="1702288"/>
            <a:ext cx="3599815" cy="2623154"/>
          </a:xfrm>
          <a:prstGeom prst="rect">
            <a:avLst/>
          </a:prstGeom>
        </p:spPr>
        <p:txBody>
          <a:bodyPr vert="horz" wrap="square" lIns="0" tIns="108585" rIns="0" bIns="0" rtlCol="0">
            <a:spAutoFit/>
          </a:bodyPr>
          <a:lstStyle/>
          <a:p>
            <a:pPr marL="241300" indent="-229235">
              <a:lnSpc>
                <a:spcPct val="100000"/>
              </a:lnSpc>
              <a:spcBef>
                <a:spcPts val="855"/>
              </a:spcBef>
              <a:buFont typeface="Arial"/>
              <a:buChar char="•"/>
              <a:tabLst>
                <a:tab pos="241935" algn="l"/>
              </a:tabLst>
            </a:pPr>
            <a:r>
              <a:rPr sz="2750" spc="-20" dirty="0">
                <a:latin typeface="Calibri"/>
                <a:cs typeface="Calibri"/>
              </a:rPr>
              <a:t>findind</a:t>
            </a:r>
            <a:r>
              <a:rPr sz="2750" spc="215" dirty="0">
                <a:latin typeface="Calibri"/>
                <a:cs typeface="Calibri"/>
              </a:rPr>
              <a:t> </a:t>
            </a:r>
            <a:r>
              <a:rPr sz="2750" spc="-10" dirty="0">
                <a:latin typeface="Calibri"/>
                <a:cs typeface="Calibri"/>
              </a:rPr>
              <a:t>in</a:t>
            </a:r>
            <a:r>
              <a:rPr sz="2750" spc="70" dirty="0">
                <a:latin typeface="Calibri"/>
                <a:cs typeface="Calibri"/>
              </a:rPr>
              <a:t> </a:t>
            </a:r>
            <a:r>
              <a:rPr sz="2750" spc="-5" dirty="0">
                <a:latin typeface="Calibri"/>
                <a:cs typeface="Calibri"/>
              </a:rPr>
              <a:t>picture</a:t>
            </a:r>
            <a:endParaRPr sz="2750">
              <a:latin typeface="Calibri"/>
              <a:cs typeface="Calibri"/>
            </a:endParaRPr>
          </a:p>
          <a:p>
            <a:pPr marL="241300" indent="-229235">
              <a:lnSpc>
                <a:spcPct val="100000"/>
              </a:lnSpc>
              <a:spcBef>
                <a:spcPts val="755"/>
              </a:spcBef>
              <a:buFont typeface="Arial"/>
              <a:buChar char="•"/>
              <a:tabLst>
                <a:tab pos="241935" algn="l"/>
              </a:tabLst>
            </a:pPr>
            <a:r>
              <a:rPr sz="2750" spc="25" dirty="0">
                <a:latin typeface="Calibri"/>
                <a:cs typeface="Calibri"/>
              </a:rPr>
              <a:t>Dx</a:t>
            </a:r>
            <a:endParaRPr sz="2750">
              <a:latin typeface="Calibri"/>
              <a:cs typeface="Calibri"/>
            </a:endParaRPr>
          </a:p>
          <a:p>
            <a:pPr marL="241300" indent="-229235">
              <a:lnSpc>
                <a:spcPct val="100000"/>
              </a:lnSpc>
              <a:spcBef>
                <a:spcPts val="755"/>
              </a:spcBef>
              <a:buFont typeface="Arial"/>
              <a:buChar char="•"/>
              <a:tabLst>
                <a:tab pos="241935" algn="l"/>
              </a:tabLst>
            </a:pPr>
            <a:r>
              <a:rPr sz="2750" dirty="0">
                <a:latin typeface="Calibri"/>
                <a:cs typeface="Calibri"/>
              </a:rPr>
              <a:t>mention</a:t>
            </a:r>
            <a:r>
              <a:rPr sz="2750" spc="65" dirty="0">
                <a:latin typeface="Calibri"/>
                <a:cs typeface="Calibri"/>
              </a:rPr>
              <a:t> </a:t>
            </a:r>
            <a:r>
              <a:rPr sz="2750" spc="10" dirty="0">
                <a:latin typeface="Calibri"/>
                <a:cs typeface="Calibri"/>
              </a:rPr>
              <a:t>tow</a:t>
            </a:r>
            <a:r>
              <a:rPr sz="2750" spc="-10" dirty="0">
                <a:latin typeface="Calibri"/>
                <a:cs typeface="Calibri"/>
              </a:rPr>
              <a:t> </a:t>
            </a:r>
            <a:r>
              <a:rPr sz="2750" spc="-5" dirty="0">
                <a:latin typeface="Calibri"/>
                <a:cs typeface="Calibri"/>
              </a:rPr>
              <a:t>dyes</a:t>
            </a:r>
            <a:r>
              <a:rPr sz="2750" spc="65" dirty="0">
                <a:latin typeface="Calibri"/>
                <a:cs typeface="Calibri"/>
              </a:rPr>
              <a:t> </a:t>
            </a:r>
            <a:r>
              <a:rPr sz="2750" spc="-15" dirty="0">
                <a:latin typeface="Calibri"/>
                <a:cs typeface="Calibri"/>
              </a:rPr>
              <a:t>used</a:t>
            </a:r>
            <a:endParaRPr sz="2750">
              <a:latin typeface="Calibri"/>
              <a:cs typeface="Calibri"/>
            </a:endParaRPr>
          </a:p>
          <a:p>
            <a:pPr marL="241300" indent="-229235">
              <a:lnSpc>
                <a:spcPct val="100000"/>
              </a:lnSpc>
              <a:spcBef>
                <a:spcPts val="680"/>
              </a:spcBef>
              <a:buFont typeface="Arial"/>
              <a:buChar char="•"/>
              <a:tabLst>
                <a:tab pos="241935" algn="l"/>
              </a:tabLst>
            </a:pPr>
            <a:r>
              <a:rPr sz="2750" spc="-25" dirty="0">
                <a:latin typeface="Calibri"/>
                <a:cs typeface="Calibri"/>
              </a:rPr>
              <a:t>next</a:t>
            </a:r>
            <a:r>
              <a:rPr sz="2750" spc="114" dirty="0">
                <a:latin typeface="Calibri"/>
                <a:cs typeface="Calibri"/>
              </a:rPr>
              <a:t> </a:t>
            </a:r>
            <a:r>
              <a:rPr sz="2750" spc="-15" dirty="0">
                <a:latin typeface="Calibri"/>
                <a:cs typeface="Calibri"/>
              </a:rPr>
              <a:t>step</a:t>
            </a:r>
            <a:endParaRPr sz="2750">
              <a:latin typeface="Calibri"/>
              <a:cs typeface="Calibri"/>
            </a:endParaRPr>
          </a:p>
          <a:p>
            <a:pPr marL="241300" indent="-229235">
              <a:lnSpc>
                <a:spcPct val="100000"/>
              </a:lnSpc>
              <a:spcBef>
                <a:spcPts val="755"/>
              </a:spcBef>
              <a:buFont typeface="Arial"/>
              <a:buChar char="•"/>
              <a:tabLst>
                <a:tab pos="241935" algn="l"/>
              </a:tabLst>
            </a:pPr>
            <a:r>
              <a:rPr sz="2750" spc="15" dirty="0">
                <a:latin typeface="Calibri"/>
                <a:cs typeface="Calibri"/>
              </a:rPr>
              <a:t>your</a:t>
            </a:r>
            <a:r>
              <a:rPr sz="2750" spc="-50" dirty="0">
                <a:latin typeface="Calibri"/>
                <a:cs typeface="Calibri"/>
              </a:rPr>
              <a:t> </a:t>
            </a:r>
            <a:r>
              <a:rPr sz="2750" spc="5" dirty="0">
                <a:latin typeface="Calibri"/>
                <a:cs typeface="Calibri"/>
              </a:rPr>
              <a:t>management</a:t>
            </a:r>
            <a:endParaRPr sz="2750">
              <a:latin typeface="Calibri"/>
              <a:cs typeface="Calibri"/>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5" y="650498"/>
            <a:ext cx="2260600" cy="624530"/>
          </a:xfrm>
          <a:prstGeom prst="rect">
            <a:avLst/>
          </a:prstGeom>
        </p:spPr>
        <p:txBody>
          <a:bodyPr vert="horz" wrap="square" lIns="0" tIns="16510" rIns="0" bIns="0" rtlCol="0">
            <a:spAutoFit/>
          </a:bodyPr>
          <a:lstStyle/>
          <a:p>
            <a:pPr marL="12700">
              <a:lnSpc>
                <a:spcPct val="100000"/>
              </a:lnSpc>
              <a:spcBef>
                <a:spcPts val="130"/>
              </a:spcBef>
            </a:pPr>
            <a:r>
              <a:rPr sz="3950" b="0" spc="25" dirty="0">
                <a:latin typeface="Calibri Light"/>
                <a:cs typeface="Calibri Light"/>
              </a:rPr>
              <a:t>palm</a:t>
            </a:r>
            <a:r>
              <a:rPr sz="3950" b="0" spc="-55" dirty="0">
                <a:latin typeface="Calibri Light"/>
                <a:cs typeface="Calibri Light"/>
              </a:rPr>
              <a:t> </a:t>
            </a:r>
            <a:r>
              <a:rPr sz="3950" b="0" spc="5" dirty="0">
                <a:latin typeface="Calibri Light"/>
                <a:cs typeface="Calibri Light"/>
              </a:rPr>
              <a:t>coein</a:t>
            </a:r>
            <a:endParaRPr sz="3950">
              <a:latin typeface="Calibri Light"/>
              <a:cs typeface="Calibri Light"/>
            </a:endParaRPr>
          </a:p>
        </p:txBody>
      </p:sp>
      <p:sp>
        <p:nvSpPr>
          <p:cNvPr id="3" name="object 3"/>
          <p:cNvSpPr txBox="1"/>
          <p:nvPr/>
        </p:nvSpPr>
        <p:spPr>
          <a:xfrm>
            <a:off x="917575" y="1702288"/>
            <a:ext cx="5430520" cy="2623154"/>
          </a:xfrm>
          <a:prstGeom prst="rect">
            <a:avLst/>
          </a:prstGeom>
        </p:spPr>
        <p:txBody>
          <a:bodyPr vert="horz" wrap="square" lIns="0" tIns="108585" rIns="0" bIns="0" rtlCol="0">
            <a:spAutoFit/>
          </a:bodyPr>
          <a:lstStyle/>
          <a:p>
            <a:pPr marL="241300" indent="-229235">
              <a:lnSpc>
                <a:spcPct val="100000"/>
              </a:lnSpc>
              <a:spcBef>
                <a:spcPts val="855"/>
              </a:spcBef>
              <a:buFont typeface="Arial"/>
              <a:buChar char="•"/>
              <a:tabLst>
                <a:tab pos="241935" algn="l"/>
              </a:tabLst>
            </a:pPr>
            <a:r>
              <a:rPr sz="2750" spc="10" dirty="0">
                <a:latin typeface="Calibri"/>
                <a:cs typeface="Calibri"/>
              </a:rPr>
              <a:t>E</a:t>
            </a:r>
            <a:r>
              <a:rPr sz="2750" spc="15" dirty="0">
                <a:latin typeface="Calibri"/>
                <a:cs typeface="Calibri"/>
              </a:rPr>
              <a:t> </a:t>
            </a:r>
            <a:r>
              <a:rPr sz="2750" spc="-10" dirty="0">
                <a:latin typeface="Calibri"/>
                <a:cs typeface="Calibri"/>
              </a:rPr>
              <a:t>represent</a:t>
            </a:r>
            <a:r>
              <a:rPr sz="2750" spc="155" dirty="0">
                <a:latin typeface="Calibri"/>
                <a:cs typeface="Calibri"/>
              </a:rPr>
              <a:t> </a:t>
            </a:r>
            <a:r>
              <a:rPr sz="2750" spc="35" dirty="0">
                <a:latin typeface="Calibri"/>
                <a:cs typeface="Calibri"/>
              </a:rPr>
              <a:t>…….</a:t>
            </a:r>
            <a:endParaRPr sz="2750">
              <a:latin typeface="Calibri"/>
              <a:cs typeface="Calibri"/>
            </a:endParaRPr>
          </a:p>
          <a:p>
            <a:pPr marL="241300" indent="-229235">
              <a:lnSpc>
                <a:spcPct val="100000"/>
              </a:lnSpc>
              <a:spcBef>
                <a:spcPts val="755"/>
              </a:spcBef>
              <a:buFont typeface="Arial"/>
              <a:buChar char="•"/>
              <a:tabLst>
                <a:tab pos="241935" algn="l"/>
              </a:tabLst>
            </a:pPr>
            <a:r>
              <a:rPr sz="2750" spc="-20" dirty="0">
                <a:latin typeface="Calibri"/>
                <a:cs typeface="Calibri"/>
              </a:rPr>
              <a:t>initial</a:t>
            </a:r>
            <a:r>
              <a:rPr sz="2750" spc="150" dirty="0">
                <a:latin typeface="Calibri"/>
                <a:cs typeface="Calibri"/>
              </a:rPr>
              <a:t> </a:t>
            </a:r>
            <a:r>
              <a:rPr sz="2750" spc="5" dirty="0">
                <a:latin typeface="Calibri"/>
                <a:cs typeface="Calibri"/>
              </a:rPr>
              <a:t>managment</a:t>
            </a:r>
            <a:endParaRPr sz="2750">
              <a:latin typeface="Calibri"/>
              <a:cs typeface="Calibri"/>
            </a:endParaRPr>
          </a:p>
          <a:p>
            <a:pPr marL="241300" indent="-229235">
              <a:lnSpc>
                <a:spcPct val="100000"/>
              </a:lnSpc>
              <a:spcBef>
                <a:spcPts val="755"/>
              </a:spcBef>
              <a:buFont typeface="Arial"/>
              <a:buChar char="•"/>
              <a:tabLst>
                <a:tab pos="241935" algn="l"/>
              </a:tabLst>
            </a:pPr>
            <a:r>
              <a:rPr sz="2750" spc="10" dirty="0">
                <a:latin typeface="Calibri"/>
                <a:cs typeface="Calibri"/>
              </a:rPr>
              <a:t>L</a:t>
            </a:r>
            <a:r>
              <a:rPr sz="2750" spc="-10" dirty="0">
                <a:latin typeface="Calibri"/>
                <a:cs typeface="Calibri"/>
              </a:rPr>
              <a:t> </a:t>
            </a:r>
            <a:r>
              <a:rPr sz="2750" spc="-15" dirty="0">
                <a:latin typeface="Calibri"/>
                <a:cs typeface="Calibri"/>
              </a:rPr>
              <a:t>represent</a:t>
            </a:r>
            <a:r>
              <a:rPr sz="2750" spc="170" dirty="0">
                <a:latin typeface="Calibri"/>
                <a:cs typeface="Calibri"/>
              </a:rPr>
              <a:t> </a:t>
            </a:r>
            <a:r>
              <a:rPr sz="2750" spc="45" dirty="0">
                <a:latin typeface="Calibri"/>
                <a:cs typeface="Calibri"/>
              </a:rPr>
              <a:t>………</a:t>
            </a:r>
            <a:endParaRPr sz="2750">
              <a:latin typeface="Calibri"/>
              <a:cs typeface="Calibri"/>
            </a:endParaRPr>
          </a:p>
          <a:p>
            <a:pPr marL="241300" indent="-229235">
              <a:lnSpc>
                <a:spcPct val="100000"/>
              </a:lnSpc>
              <a:spcBef>
                <a:spcPts val="680"/>
              </a:spcBef>
              <a:buFont typeface="Arial"/>
              <a:buChar char="•"/>
              <a:tabLst>
                <a:tab pos="241935" algn="l"/>
              </a:tabLst>
            </a:pPr>
            <a:r>
              <a:rPr sz="2750" dirty="0">
                <a:latin typeface="Calibri"/>
                <a:cs typeface="Calibri"/>
              </a:rPr>
              <a:t>mention</a:t>
            </a:r>
            <a:r>
              <a:rPr sz="2750" spc="80" dirty="0">
                <a:latin typeface="Calibri"/>
                <a:cs typeface="Calibri"/>
              </a:rPr>
              <a:t> </a:t>
            </a:r>
            <a:r>
              <a:rPr sz="2750" spc="15" dirty="0">
                <a:latin typeface="Calibri"/>
                <a:cs typeface="Calibri"/>
              </a:rPr>
              <a:t>2</a:t>
            </a:r>
            <a:r>
              <a:rPr sz="2750" spc="60" dirty="0">
                <a:latin typeface="Calibri"/>
                <a:cs typeface="Calibri"/>
              </a:rPr>
              <a:t> </a:t>
            </a:r>
            <a:r>
              <a:rPr sz="2750" spc="5" dirty="0">
                <a:latin typeface="Calibri"/>
                <a:cs typeface="Calibri"/>
              </a:rPr>
              <a:t>method</a:t>
            </a:r>
            <a:r>
              <a:rPr sz="2750" spc="80" dirty="0">
                <a:latin typeface="Calibri"/>
                <a:cs typeface="Calibri"/>
              </a:rPr>
              <a:t> </a:t>
            </a:r>
            <a:r>
              <a:rPr sz="2750" spc="-15" dirty="0">
                <a:latin typeface="Calibri"/>
                <a:cs typeface="Calibri"/>
              </a:rPr>
              <a:t>for</a:t>
            </a:r>
            <a:r>
              <a:rPr sz="2750" spc="45" dirty="0">
                <a:latin typeface="Calibri"/>
                <a:cs typeface="Calibri"/>
              </a:rPr>
              <a:t> </a:t>
            </a:r>
            <a:r>
              <a:rPr sz="2750" spc="5" dirty="0">
                <a:latin typeface="Calibri"/>
                <a:cs typeface="Calibri"/>
              </a:rPr>
              <a:t>management</a:t>
            </a:r>
            <a:endParaRPr sz="2750">
              <a:latin typeface="Calibri"/>
              <a:cs typeface="Calibri"/>
            </a:endParaRPr>
          </a:p>
          <a:p>
            <a:pPr marL="241300" indent="-229235">
              <a:lnSpc>
                <a:spcPct val="100000"/>
              </a:lnSpc>
              <a:spcBef>
                <a:spcPts val="755"/>
              </a:spcBef>
              <a:buFont typeface="Arial"/>
              <a:buChar char="•"/>
              <a:tabLst>
                <a:tab pos="241935" algn="l"/>
              </a:tabLst>
            </a:pPr>
            <a:r>
              <a:rPr sz="2750" dirty="0">
                <a:latin typeface="Calibri"/>
                <a:cs typeface="Calibri"/>
              </a:rPr>
              <a:t>what</a:t>
            </a:r>
            <a:r>
              <a:rPr sz="2750" spc="85" dirty="0">
                <a:latin typeface="Calibri"/>
                <a:cs typeface="Calibri"/>
              </a:rPr>
              <a:t> </a:t>
            </a:r>
            <a:r>
              <a:rPr sz="2750" spc="-5" dirty="0">
                <a:latin typeface="Calibri"/>
                <a:cs typeface="Calibri"/>
              </a:rPr>
              <a:t>relative</a:t>
            </a:r>
            <a:r>
              <a:rPr sz="2750" spc="10" dirty="0">
                <a:latin typeface="Calibri"/>
                <a:cs typeface="Calibri"/>
              </a:rPr>
              <a:t> </a:t>
            </a:r>
            <a:r>
              <a:rPr sz="2750" spc="-10" dirty="0">
                <a:latin typeface="Calibri"/>
                <a:cs typeface="Calibri"/>
              </a:rPr>
              <a:t>history</a:t>
            </a:r>
            <a:r>
              <a:rPr sz="2750" spc="135" dirty="0">
                <a:latin typeface="Calibri"/>
                <a:cs typeface="Calibri"/>
              </a:rPr>
              <a:t> </a:t>
            </a:r>
            <a:r>
              <a:rPr sz="2750" spc="-10" dirty="0">
                <a:latin typeface="Calibri"/>
                <a:cs typeface="Calibri"/>
              </a:rPr>
              <a:t>before</a:t>
            </a:r>
            <a:r>
              <a:rPr sz="2750" spc="90" dirty="0">
                <a:latin typeface="Calibri"/>
                <a:cs typeface="Calibri"/>
              </a:rPr>
              <a:t> </a:t>
            </a:r>
            <a:r>
              <a:rPr sz="2750" spc="-20" dirty="0">
                <a:latin typeface="Calibri"/>
                <a:cs typeface="Calibri"/>
              </a:rPr>
              <a:t>surgery</a:t>
            </a:r>
            <a:endParaRPr sz="2750">
              <a:latin typeface="Calibri"/>
              <a:cs typeface="Calibri"/>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061591" y="4548973"/>
            <a:ext cx="5397500" cy="1057340"/>
          </a:xfrm>
          <a:prstGeom prst="rect">
            <a:avLst/>
          </a:prstGeom>
        </p:spPr>
        <p:txBody>
          <a:bodyPr vert="horz" wrap="square" lIns="0" tIns="107314" rIns="0" bIns="0" rtlCol="0">
            <a:spAutoFit/>
          </a:bodyPr>
          <a:lstStyle/>
          <a:p>
            <a:pPr marL="241300" indent="-229235">
              <a:lnSpc>
                <a:spcPct val="100000"/>
              </a:lnSpc>
              <a:spcBef>
                <a:spcPts val="844"/>
              </a:spcBef>
              <a:buFont typeface="Arial"/>
              <a:buChar char="•"/>
              <a:tabLst>
                <a:tab pos="241935" algn="l"/>
              </a:tabLst>
            </a:pPr>
            <a:r>
              <a:rPr sz="2750" dirty="0">
                <a:latin typeface="Calibri"/>
                <a:cs typeface="Calibri"/>
              </a:rPr>
              <a:t>Hystrescope</a:t>
            </a:r>
            <a:r>
              <a:rPr sz="2750" spc="95" dirty="0">
                <a:latin typeface="Calibri"/>
                <a:cs typeface="Calibri"/>
              </a:rPr>
              <a:t> </a:t>
            </a:r>
            <a:r>
              <a:rPr sz="2750" spc="25" dirty="0">
                <a:latin typeface="Calibri"/>
                <a:cs typeface="Calibri"/>
              </a:rPr>
              <a:t>of</a:t>
            </a:r>
            <a:r>
              <a:rPr sz="2750" spc="10" dirty="0">
                <a:latin typeface="Calibri"/>
                <a:cs typeface="Calibri"/>
              </a:rPr>
              <a:t> </a:t>
            </a:r>
            <a:r>
              <a:rPr sz="2750" spc="20" dirty="0">
                <a:latin typeface="Calibri"/>
                <a:cs typeface="Calibri"/>
              </a:rPr>
              <a:t>normal</a:t>
            </a:r>
            <a:r>
              <a:rPr sz="2750" spc="-5" dirty="0">
                <a:latin typeface="Calibri"/>
                <a:cs typeface="Calibri"/>
              </a:rPr>
              <a:t> </a:t>
            </a:r>
            <a:r>
              <a:rPr sz="2750" spc="-10" dirty="0">
                <a:latin typeface="Calibri"/>
                <a:cs typeface="Calibri"/>
              </a:rPr>
              <a:t>uterus</a:t>
            </a:r>
            <a:endParaRPr sz="2750">
              <a:latin typeface="Calibri"/>
              <a:cs typeface="Calibri"/>
            </a:endParaRPr>
          </a:p>
          <a:p>
            <a:pPr marL="241300" indent="-229235">
              <a:lnSpc>
                <a:spcPct val="100000"/>
              </a:lnSpc>
              <a:spcBef>
                <a:spcPts val="755"/>
              </a:spcBef>
              <a:buFont typeface="Arial"/>
              <a:buChar char="•"/>
              <a:tabLst>
                <a:tab pos="241935" algn="l"/>
              </a:tabLst>
            </a:pPr>
            <a:r>
              <a:rPr sz="2750" spc="-20" dirty="0">
                <a:latin typeface="Calibri"/>
                <a:cs typeface="Calibri"/>
              </a:rPr>
              <a:t>findings</a:t>
            </a:r>
            <a:r>
              <a:rPr sz="2750" spc="300" dirty="0">
                <a:latin typeface="Calibri"/>
                <a:cs typeface="Calibri"/>
              </a:rPr>
              <a:t> </a:t>
            </a:r>
            <a:r>
              <a:rPr sz="2750" dirty="0">
                <a:latin typeface="Calibri"/>
                <a:cs typeface="Calibri"/>
              </a:rPr>
              <a:t>maybe</a:t>
            </a:r>
            <a:r>
              <a:rPr sz="2750" spc="10" dirty="0">
                <a:latin typeface="Calibri"/>
                <a:cs typeface="Calibri"/>
              </a:rPr>
              <a:t> </a:t>
            </a:r>
            <a:r>
              <a:rPr sz="2750" spc="-15" dirty="0">
                <a:latin typeface="Calibri"/>
                <a:cs typeface="Calibri"/>
              </a:rPr>
              <a:t>found</a:t>
            </a:r>
            <a:r>
              <a:rPr sz="2750" spc="160" dirty="0">
                <a:latin typeface="Calibri"/>
                <a:cs typeface="Calibri"/>
              </a:rPr>
              <a:t> </a:t>
            </a:r>
            <a:r>
              <a:rPr sz="2750" spc="-10" dirty="0">
                <a:latin typeface="Calibri"/>
                <a:cs typeface="Calibri"/>
              </a:rPr>
              <a:t>in</a:t>
            </a:r>
            <a:r>
              <a:rPr sz="2750" spc="100" dirty="0">
                <a:latin typeface="Calibri"/>
                <a:cs typeface="Calibri"/>
              </a:rPr>
              <a:t> </a:t>
            </a:r>
            <a:r>
              <a:rPr sz="2750" spc="-10" dirty="0">
                <a:latin typeface="Calibri"/>
                <a:cs typeface="Calibri"/>
              </a:rPr>
              <a:t>hystescope</a:t>
            </a:r>
            <a:endParaRPr sz="2750">
              <a:latin typeface="Calibri"/>
              <a:cs typeface="Calibri"/>
            </a:endParaRPr>
          </a:p>
        </p:txBody>
      </p:sp>
      <p:pic>
        <p:nvPicPr>
          <p:cNvPr id="3" name="object 3"/>
          <p:cNvPicPr/>
          <p:nvPr/>
        </p:nvPicPr>
        <p:blipFill>
          <a:blip r:embed="rId2" cstate="print"/>
          <a:stretch>
            <a:fillRect/>
          </a:stretch>
        </p:blipFill>
        <p:spPr>
          <a:xfrm>
            <a:off x="838200" y="933450"/>
            <a:ext cx="3276600" cy="3295650"/>
          </a:xfrm>
          <a:prstGeom prst="rect">
            <a:avLst/>
          </a:prstGeom>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43051" y="752480"/>
            <a:ext cx="3810000" cy="5358399"/>
          </a:xfrm>
          <a:prstGeom prst="rect">
            <a:avLst/>
          </a:prstGeom>
        </p:spPr>
      </p:pic>
      <p:pic>
        <p:nvPicPr>
          <p:cNvPr id="3" name="object 3"/>
          <p:cNvPicPr/>
          <p:nvPr/>
        </p:nvPicPr>
        <p:blipFill>
          <a:blip r:embed="rId3" cstate="print"/>
          <a:stretch>
            <a:fillRect/>
          </a:stretch>
        </p:blipFill>
        <p:spPr>
          <a:xfrm>
            <a:off x="6629406" y="84581"/>
            <a:ext cx="3380441" cy="625906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9" name="مربع نص 1048588"/>
          <p:cNvSpPr txBox="1"/>
          <p:nvPr/>
        </p:nvSpPr>
        <p:spPr>
          <a:xfrm>
            <a:off x="961289" y="959261"/>
            <a:ext cx="10800512" cy="4401205"/>
          </a:xfrm>
          <a:prstGeom prst="rect">
            <a:avLst/>
          </a:prstGeom>
        </p:spPr>
        <p:txBody>
          <a:bodyPr wrap="square" rtlCol="0">
            <a:spAutoFit/>
          </a:bodyPr>
          <a:lstStyle/>
          <a:p>
            <a:pPr algn="l" rtl="0"/>
            <a:r>
              <a:rPr lang="en-GB" sz="4000">
                <a:solidFill>
                  <a:srgbClr val="000000"/>
                </a:solidFill>
              </a:rPr>
              <a:t>37years old 
recurrent miscarrage para zero +4
1.cause of miscarrage in general? 
2.most common cause with this case? 3.management 
4.investigation</a:t>
            </a:r>
            <a:endParaRPr lang="en-GB" sz="2800">
              <a:solidFill>
                <a:srgbClr val="000000"/>
              </a:solidFill>
            </a:endParaRPr>
          </a:p>
        </p:txBody>
      </p:sp>
    </p:spTree>
    <p:extLst>
      <p:ext uri="{BB962C8B-B14F-4D97-AF65-F5344CB8AC3E}">
        <p14:creationId xmlns:p14="http://schemas.microsoft.com/office/powerpoint/2010/main" val="231461909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7577" y="1702298"/>
            <a:ext cx="7427595" cy="2097369"/>
          </a:xfrm>
          <a:prstGeom prst="rect">
            <a:avLst/>
          </a:prstGeom>
        </p:spPr>
        <p:txBody>
          <a:bodyPr vert="horz" wrap="square" lIns="0" tIns="108585" rIns="0" bIns="0" rtlCol="0">
            <a:spAutoFit/>
          </a:bodyPr>
          <a:lstStyle/>
          <a:p>
            <a:pPr marL="241300" indent="-229235">
              <a:lnSpc>
                <a:spcPct val="100000"/>
              </a:lnSpc>
              <a:spcBef>
                <a:spcPts val="855"/>
              </a:spcBef>
              <a:buFont typeface="Arial"/>
              <a:buChar char="•"/>
              <a:tabLst>
                <a:tab pos="241935" algn="l"/>
              </a:tabLst>
            </a:pPr>
            <a:r>
              <a:rPr sz="2750" dirty="0">
                <a:latin typeface="Calibri"/>
                <a:cs typeface="Calibri"/>
              </a:rPr>
              <a:t>mention</a:t>
            </a:r>
            <a:r>
              <a:rPr sz="2750" spc="70" dirty="0">
                <a:latin typeface="Calibri"/>
                <a:cs typeface="Calibri"/>
              </a:rPr>
              <a:t> </a:t>
            </a:r>
            <a:r>
              <a:rPr sz="2750" spc="-20" dirty="0">
                <a:latin typeface="Calibri"/>
                <a:cs typeface="Calibri"/>
              </a:rPr>
              <a:t>these</a:t>
            </a:r>
            <a:r>
              <a:rPr sz="2750" spc="220" dirty="0">
                <a:latin typeface="Calibri"/>
                <a:cs typeface="Calibri"/>
              </a:rPr>
              <a:t> </a:t>
            </a:r>
            <a:r>
              <a:rPr sz="2750" spc="-5" dirty="0">
                <a:latin typeface="Calibri"/>
                <a:cs typeface="Calibri"/>
              </a:rPr>
              <a:t>structure</a:t>
            </a:r>
            <a:endParaRPr sz="2750">
              <a:latin typeface="Calibri"/>
              <a:cs typeface="Calibri"/>
            </a:endParaRPr>
          </a:p>
          <a:p>
            <a:pPr marL="241300" indent="-229235">
              <a:lnSpc>
                <a:spcPct val="100000"/>
              </a:lnSpc>
              <a:spcBef>
                <a:spcPts val="755"/>
              </a:spcBef>
              <a:buFont typeface="Arial"/>
              <a:buChar char="•"/>
              <a:tabLst>
                <a:tab pos="241935" algn="l"/>
              </a:tabLst>
            </a:pPr>
            <a:r>
              <a:rPr sz="2750" spc="25" dirty="0">
                <a:latin typeface="Calibri"/>
                <a:cs typeface="Calibri"/>
              </a:rPr>
              <a:t>Name</a:t>
            </a:r>
            <a:r>
              <a:rPr sz="2750" spc="10" dirty="0">
                <a:latin typeface="Calibri"/>
                <a:cs typeface="Calibri"/>
              </a:rPr>
              <a:t> </a:t>
            </a:r>
            <a:r>
              <a:rPr sz="2750" spc="-15" dirty="0">
                <a:latin typeface="Calibri"/>
                <a:cs typeface="Calibri"/>
              </a:rPr>
              <a:t>the</a:t>
            </a:r>
            <a:r>
              <a:rPr sz="2750" spc="105" dirty="0">
                <a:latin typeface="Calibri"/>
                <a:cs typeface="Calibri"/>
              </a:rPr>
              <a:t> </a:t>
            </a:r>
            <a:r>
              <a:rPr sz="2750" spc="-10" dirty="0">
                <a:latin typeface="Calibri"/>
                <a:cs typeface="Calibri"/>
              </a:rPr>
              <a:t>stuctures</a:t>
            </a:r>
            <a:r>
              <a:rPr sz="2750" spc="229" dirty="0">
                <a:latin typeface="Calibri"/>
                <a:cs typeface="Calibri"/>
              </a:rPr>
              <a:t> </a:t>
            </a:r>
            <a:r>
              <a:rPr sz="2750" spc="-5" dirty="0">
                <a:latin typeface="Calibri"/>
                <a:cs typeface="Calibri"/>
              </a:rPr>
              <a:t>support</a:t>
            </a:r>
            <a:r>
              <a:rPr sz="2750" spc="175" dirty="0">
                <a:latin typeface="Calibri"/>
                <a:cs typeface="Calibri"/>
              </a:rPr>
              <a:t> </a:t>
            </a:r>
            <a:r>
              <a:rPr sz="2750" spc="-15" dirty="0">
                <a:latin typeface="Calibri"/>
                <a:cs typeface="Calibri"/>
              </a:rPr>
              <a:t>the</a:t>
            </a:r>
            <a:r>
              <a:rPr sz="2750" spc="90" dirty="0">
                <a:latin typeface="Calibri"/>
                <a:cs typeface="Calibri"/>
              </a:rPr>
              <a:t> </a:t>
            </a:r>
            <a:r>
              <a:rPr sz="2750" spc="-20" dirty="0">
                <a:latin typeface="Calibri"/>
                <a:cs typeface="Calibri"/>
              </a:rPr>
              <a:t>urethra</a:t>
            </a:r>
            <a:endParaRPr sz="2750">
              <a:latin typeface="Calibri"/>
              <a:cs typeface="Calibri"/>
            </a:endParaRPr>
          </a:p>
          <a:p>
            <a:pPr marL="241300" indent="-229235">
              <a:lnSpc>
                <a:spcPct val="100000"/>
              </a:lnSpc>
              <a:spcBef>
                <a:spcPts val="755"/>
              </a:spcBef>
              <a:buFont typeface="Arial"/>
              <a:buChar char="•"/>
              <a:tabLst>
                <a:tab pos="241935" algn="l"/>
              </a:tabLst>
            </a:pPr>
            <a:r>
              <a:rPr sz="2750" dirty="0">
                <a:latin typeface="Calibri"/>
                <a:cs typeface="Calibri"/>
              </a:rPr>
              <a:t>mention</a:t>
            </a:r>
            <a:r>
              <a:rPr sz="2750" spc="90" dirty="0">
                <a:latin typeface="Calibri"/>
                <a:cs typeface="Calibri"/>
              </a:rPr>
              <a:t> </a:t>
            </a:r>
            <a:r>
              <a:rPr sz="2750" spc="-10" dirty="0">
                <a:latin typeface="Calibri"/>
                <a:cs typeface="Calibri"/>
              </a:rPr>
              <a:t>three</a:t>
            </a:r>
            <a:r>
              <a:rPr sz="2750" spc="165" dirty="0">
                <a:latin typeface="Calibri"/>
                <a:cs typeface="Calibri"/>
              </a:rPr>
              <a:t> </a:t>
            </a:r>
            <a:r>
              <a:rPr sz="2750" spc="-10" dirty="0">
                <a:latin typeface="Calibri"/>
                <a:cs typeface="Calibri"/>
              </a:rPr>
              <a:t>obstetric</a:t>
            </a:r>
            <a:r>
              <a:rPr sz="2750" spc="190" dirty="0">
                <a:latin typeface="Calibri"/>
                <a:cs typeface="Calibri"/>
              </a:rPr>
              <a:t> </a:t>
            </a:r>
            <a:r>
              <a:rPr sz="2750" spc="10" dirty="0">
                <a:latin typeface="Calibri"/>
                <a:cs typeface="Calibri"/>
              </a:rPr>
              <a:t>imortance</a:t>
            </a:r>
            <a:r>
              <a:rPr sz="2750" spc="20" dirty="0">
                <a:latin typeface="Calibri"/>
                <a:cs typeface="Calibri"/>
              </a:rPr>
              <a:t> </a:t>
            </a:r>
            <a:r>
              <a:rPr sz="2750" spc="25" dirty="0">
                <a:latin typeface="Calibri"/>
                <a:cs typeface="Calibri"/>
              </a:rPr>
              <a:t>of</a:t>
            </a:r>
            <a:r>
              <a:rPr sz="2750" spc="30" dirty="0">
                <a:latin typeface="Calibri"/>
                <a:cs typeface="Calibri"/>
              </a:rPr>
              <a:t> </a:t>
            </a:r>
            <a:r>
              <a:rPr sz="2750" spc="-10" dirty="0">
                <a:latin typeface="Calibri"/>
                <a:cs typeface="Calibri"/>
              </a:rPr>
              <a:t>ischial</a:t>
            </a:r>
            <a:r>
              <a:rPr sz="2750" spc="180" dirty="0">
                <a:latin typeface="Calibri"/>
                <a:cs typeface="Calibri"/>
              </a:rPr>
              <a:t> </a:t>
            </a:r>
            <a:r>
              <a:rPr sz="2750" spc="-20" dirty="0">
                <a:latin typeface="Calibri"/>
                <a:cs typeface="Calibri"/>
              </a:rPr>
              <a:t>spine</a:t>
            </a:r>
            <a:endParaRPr sz="2750">
              <a:latin typeface="Calibri"/>
              <a:cs typeface="Calibri"/>
            </a:endParaRPr>
          </a:p>
          <a:p>
            <a:pPr marL="241300" indent="-229235">
              <a:lnSpc>
                <a:spcPct val="100000"/>
              </a:lnSpc>
              <a:spcBef>
                <a:spcPts val="680"/>
              </a:spcBef>
              <a:buFont typeface="Arial"/>
              <a:buChar char="•"/>
              <a:tabLst>
                <a:tab pos="241935" algn="l"/>
              </a:tabLst>
            </a:pPr>
            <a:r>
              <a:rPr sz="2750" dirty="0">
                <a:latin typeface="Calibri"/>
                <a:cs typeface="Calibri"/>
              </a:rPr>
              <a:t>mention</a:t>
            </a:r>
            <a:r>
              <a:rPr sz="2750" spc="90" dirty="0">
                <a:latin typeface="Calibri"/>
                <a:cs typeface="Calibri"/>
              </a:rPr>
              <a:t> </a:t>
            </a:r>
            <a:r>
              <a:rPr sz="2750" spc="-5" dirty="0">
                <a:latin typeface="Calibri"/>
                <a:cs typeface="Calibri"/>
              </a:rPr>
              <a:t>urinary</a:t>
            </a:r>
            <a:r>
              <a:rPr sz="2750" spc="215" dirty="0">
                <a:latin typeface="Calibri"/>
                <a:cs typeface="Calibri"/>
              </a:rPr>
              <a:t> </a:t>
            </a:r>
            <a:r>
              <a:rPr sz="2750" spc="-20" dirty="0">
                <a:latin typeface="Calibri"/>
                <a:cs typeface="Calibri"/>
              </a:rPr>
              <a:t>findings</a:t>
            </a:r>
            <a:r>
              <a:rPr sz="2750" spc="310" dirty="0">
                <a:latin typeface="Calibri"/>
                <a:cs typeface="Calibri"/>
              </a:rPr>
              <a:t> </a:t>
            </a:r>
            <a:r>
              <a:rPr sz="2750" spc="-10" dirty="0">
                <a:latin typeface="Calibri"/>
                <a:cs typeface="Calibri"/>
              </a:rPr>
              <a:t>in</a:t>
            </a:r>
            <a:r>
              <a:rPr sz="2750" spc="15" dirty="0">
                <a:latin typeface="Calibri"/>
                <a:cs typeface="Calibri"/>
              </a:rPr>
              <a:t> </a:t>
            </a:r>
            <a:r>
              <a:rPr sz="2750" spc="-20" dirty="0">
                <a:latin typeface="Calibri"/>
                <a:cs typeface="Calibri"/>
              </a:rPr>
              <a:t>epidural</a:t>
            </a:r>
            <a:r>
              <a:rPr sz="2750" spc="265" dirty="0">
                <a:latin typeface="Calibri"/>
                <a:cs typeface="Calibri"/>
              </a:rPr>
              <a:t> </a:t>
            </a:r>
            <a:r>
              <a:rPr sz="2750" spc="-10" dirty="0">
                <a:latin typeface="Calibri"/>
                <a:cs typeface="Calibri"/>
              </a:rPr>
              <a:t>anathesia</a:t>
            </a:r>
            <a:endParaRPr sz="2750">
              <a:latin typeface="Calibri"/>
              <a:cs typeface="Calibri"/>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5" y="609282"/>
            <a:ext cx="4658360" cy="693780"/>
          </a:xfrm>
          <a:prstGeom prst="rect">
            <a:avLst/>
          </a:prstGeom>
        </p:spPr>
        <p:txBody>
          <a:bodyPr vert="horz" wrap="square" lIns="0" tIns="16510" rIns="0" bIns="0" rtlCol="0">
            <a:spAutoFit/>
          </a:bodyPr>
          <a:lstStyle/>
          <a:p>
            <a:pPr marL="12700">
              <a:lnSpc>
                <a:spcPct val="100000"/>
              </a:lnSpc>
              <a:spcBef>
                <a:spcPts val="130"/>
              </a:spcBef>
            </a:pPr>
            <a:r>
              <a:rPr sz="4400" b="0" spc="45" dirty="0">
                <a:latin typeface="Calibri Light"/>
                <a:cs typeface="Calibri Light"/>
              </a:rPr>
              <a:t>OGTT</a:t>
            </a:r>
            <a:r>
              <a:rPr sz="4400" b="0" spc="-165" dirty="0">
                <a:latin typeface="Calibri Light"/>
                <a:cs typeface="Calibri Light"/>
              </a:rPr>
              <a:t> </a:t>
            </a:r>
            <a:r>
              <a:rPr sz="4400" b="0" spc="5" dirty="0">
                <a:latin typeface="Calibri Light"/>
                <a:cs typeface="Calibri Light"/>
              </a:rPr>
              <a:t>:</a:t>
            </a:r>
            <a:r>
              <a:rPr sz="4400" b="0" spc="-80" dirty="0">
                <a:latin typeface="Calibri Light"/>
                <a:cs typeface="Calibri Light"/>
              </a:rPr>
              <a:t> </a:t>
            </a:r>
            <a:r>
              <a:rPr sz="4400" b="0" spc="10" dirty="0">
                <a:latin typeface="Calibri Light"/>
                <a:cs typeface="Calibri Light"/>
              </a:rPr>
              <a:t>190/140/180</a:t>
            </a:r>
            <a:endParaRPr sz="4400">
              <a:latin typeface="Calibri Light"/>
              <a:cs typeface="Calibri Light"/>
            </a:endParaRPr>
          </a:p>
        </p:txBody>
      </p:sp>
      <p:sp>
        <p:nvSpPr>
          <p:cNvPr id="3" name="object 3"/>
          <p:cNvSpPr txBox="1"/>
          <p:nvPr/>
        </p:nvSpPr>
        <p:spPr>
          <a:xfrm>
            <a:off x="917575" y="1702293"/>
            <a:ext cx="7307580" cy="2623154"/>
          </a:xfrm>
          <a:prstGeom prst="rect">
            <a:avLst/>
          </a:prstGeom>
        </p:spPr>
        <p:txBody>
          <a:bodyPr vert="horz" wrap="square" lIns="0" tIns="108585" rIns="0" bIns="0" rtlCol="0">
            <a:spAutoFit/>
          </a:bodyPr>
          <a:lstStyle/>
          <a:p>
            <a:pPr marL="241300" indent="-229235">
              <a:lnSpc>
                <a:spcPct val="100000"/>
              </a:lnSpc>
              <a:spcBef>
                <a:spcPts val="855"/>
              </a:spcBef>
              <a:buFont typeface="Arial"/>
              <a:buChar char="•"/>
              <a:tabLst>
                <a:tab pos="241935" algn="l"/>
              </a:tabLst>
            </a:pPr>
            <a:r>
              <a:rPr sz="2750" spc="15" dirty="0">
                <a:latin typeface="Calibri"/>
                <a:cs typeface="Calibri"/>
              </a:rPr>
              <a:t>your</a:t>
            </a:r>
            <a:r>
              <a:rPr sz="2750" spc="-50" dirty="0">
                <a:latin typeface="Calibri"/>
                <a:cs typeface="Calibri"/>
              </a:rPr>
              <a:t> </a:t>
            </a:r>
            <a:r>
              <a:rPr sz="2750" spc="25" dirty="0">
                <a:latin typeface="Calibri"/>
                <a:cs typeface="Calibri"/>
              </a:rPr>
              <a:t>Dx</a:t>
            </a:r>
            <a:endParaRPr sz="2750">
              <a:latin typeface="Calibri"/>
              <a:cs typeface="Calibri"/>
            </a:endParaRPr>
          </a:p>
          <a:p>
            <a:pPr marL="241300" indent="-229235">
              <a:lnSpc>
                <a:spcPct val="100000"/>
              </a:lnSpc>
              <a:spcBef>
                <a:spcPts val="755"/>
              </a:spcBef>
              <a:buFont typeface="Arial"/>
              <a:buChar char="•"/>
              <a:tabLst>
                <a:tab pos="241935" algn="l"/>
              </a:tabLst>
            </a:pPr>
            <a:r>
              <a:rPr sz="2750" spc="5" dirty="0">
                <a:latin typeface="Calibri"/>
                <a:cs typeface="Calibri"/>
              </a:rPr>
              <a:t>management</a:t>
            </a:r>
            <a:endParaRPr sz="2750">
              <a:latin typeface="Calibri"/>
              <a:cs typeface="Calibri"/>
            </a:endParaRPr>
          </a:p>
          <a:p>
            <a:pPr marL="241300" indent="-229235">
              <a:lnSpc>
                <a:spcPct val="100000"/>
              </a:lnSpc>
              <a:spcBef>
                <a:spcPts val="755"/>
              </a:spcBef>
              <a:buFont typeface="Arial"/>
              <a:buChar char="•"/>
              <a:tabLst>
                <a:tab pos="241935" algn="l"/>
              </a:tabLst>
            </a:pPr>
            <a:r>
              <a:rPr sz="2750" dirty="0">
                <a:latin typeface="Calibri"/>
                <a:cs typeface="Calibri"/>
              </a:rPr>
              <a:t>mention</a:t>
            </a:r>
            <a:r>
              <a:rPr sz="2750" spc="100" dirty="0">
                <a:latin typeface="Calibri"/>
                <a:cs typeface="Calibri"/>
              </a:rPr>
              <a:t> </a:t>
            </a:r>
            <a:r>
              <a:rPr sz="2750" spc="10" dirty="0">
                <a:latin typeface="Calibri"/>
                <a:cs typeface="Calibri"/>
              </a:rPr>
              <a:t>6</a:t>
            </a:r>
            <a:r>
              <a:rPr sz="2750" spc="65" dirty="0">
                <a:latin typeface="Calibri"/>
                <a:cs typeface="Calibri"/>
              </a:rPr>
              <a:t> </a:t>
            </a:r>
            <a:r>
              <a:rPr sz="2750" spc="-5" dirty="0">
                <a:latin typeface="Calibri"/>
                <a:cs typeface="Calibri"/>
              </a:rPr>
              <a:t>relative</a:t>
            </a:r>
            <a:r>
              <a:rPr sz="2750" spc="10" dirty="0">
                <a:latin typeface="Calibri"/>
                <a:cs typeface="Calibri"/>
              </a:rPr>
              <a:t> </a:t>
            </a:r>
            <a:r>
              <a:rPr sz="2750" spc="-10" dirty="0">
                <a:latin typeface="Calibri"/>
                <a:cs typeface="Calibri"/>
              </a:rPr>
              <a:t>history</a:t>
            </a:r>
            <a:r>
              <a:rPr sz="2750" spc="140" dirty="0">
                <a:latin typeface="Calibri"/>
                <a:cs typeface="Calibri"/>
              </a:rPr>
              <a:t> </a:t>
            </a:r>
            <a:r>
              <a:rPr sz="2750" spc="-15" dirty="0">
                <a:latin typeface="Calibri"/>
                <a:cs typeface="Calibri"/>
              </a:rPr>
              <a:t>question</a:t>
            </a:r>
            <a:endParaRPr sz="2750">
              <a:latin typeface="Calibri"/>
              <a:cs typeface="Calibri"/>
            </a:endParaRPr>
          </a:p>
          <a:p>
            <a:pPr marL="241300" indent="-229235">
              <a:lnSpc>
                <a:spcPct val="100000"/>
              </a:lnSpc>
              <a:spcBef>
                <a:spcPts val="680"/>
              </a:spcBef>
              <a:buFont typeface="Arial"/>
              <a:buChar char="•"/>
              <a:tabLst>
                <a:tab pos="241935" algn="l"/>
              </a:tabLst>
            </a:pPr>
            <a:r>
              <a:rPr sz="2750" spc="-15" dirty="0">
                <a:latin typeface="Calibri"/>
                <a:cs typeface="Calibri"/>
              </a:rPr>
              <a:t>if</a:t>
            </a:r>
            <a:r>
              <a:rPr sz="2750" spc="25" dirty="0">
                <a:latin typeface="Calibri"/>
                <a:cs typeface="Calibri"/>
              </a:rPr>
              <a:t> </a:t>
            </a:r>
            <a:r>
              <a:rPr sz="2750" spc="-15" dirty="0">
                <a:latin typeface="Calibri"/>
                <a:cs typeface="Calibri"/>
              </a:rPr>
              <a:t>patient</a:t>
            </a:r>
            <a:r>
              <a:rPr sz="2750" spc="170" dirty="0">
                <a:latin typeface="Calibri"/>
                <a:cs typeface="Calibri"/>
              </a:rPr>
              <a:t> </a:t>
            </a:r>
            <a:r>
              <a:rPr sz="2750" spc="35" dirty="0">
                <a:latin typeface="Calibri"/>
                <a:cs typeface="Calibri"/>
              </a:rPr>
              <a:t>come</a:t>
            </a:r>
            <a:r>
              <a:rPr sz="2750" spc="-55" dirty="0">
                <a:latin typeface="Calibri"/>
                <a:cs typeface="Calibri"/>
              </a:rPr>
              <a:t> </a:t>
            </a:r>
            <a:r>
              <a:rPr sz="2750" spc="15" dirty="0">
                <a:latin typeface="Calibri"/>
                <a:cs typeface="Calibri"/>
              </a:rPr>
              <a:t>at</a:t>
            </a:r>
            <a:r>
              <a:rPr sz="2750" spc="40" dirty="0">
                <a:latin typeface="Calibri"/>
                <a:cs typeface="Calibri"/>
              </a:rPr>
              <a:t> </a:t>
            </a:r>
            <a:r>
              <a:rPr sz="2750" spc="20" dirty="0">
                <a:latin typeface="Calibri"/>
                <a:cs typeface="Calibri"/>
              </a:rPr>
              <a:t>43</a:t>
            </a:r>
            <a:r>
              <a:rPr sz="2750" spc="-10" dirty="0">
                <a:latin typeface="Calibri"/>
                <a:cs typeface="Calibri"/>
              </a:rPr>
              <a:t> week</a:t>
            </a:r>
            <a:r>
              <a:rPr sz="2750" spc="140" dirty="0">
                <a:latin typeface="Calibri"/>
                <a:cs typeface="Calibri"/>
              </a:rPr>
              <a:t> </a:t>
            </a:r>
            <a:r>
              <a:rPr sz="2750" spc="-5" dirty="0">
                <a:latin typeface="Calibri"/>
                <a:cs typeface="Calibri"/>
              </a:rPr>
              <a:t>,baby</a:t>
            </a:r>
            <a:r>
              <a:rPr sz="2750" spc="145" dirty="0">
                <a:latin typeface="Calibri"/>
                <a:cs typeface="Calibri"/>
              </a:rPr>
              <a:t> </a:t>
            </a:r>
            <a:r>
              <a:rPr sz="2750" spc="-15" dirty="0">
                <a:latin typeface="Calibri"/>
                <a:cs typeface="Calibri"/>
              </a:rPr>
              <a:t>is</a:t>
            </a:r>
            <a:r>
              <a:rPr sz="2750" spc="15" dirty="0">
                <a:latin typeface="Calibri"/>
                <a:cs typeface="Calibri"/>
              </a:rPr>
              <a:t> </a:t>
            </a:r>
            <a:r>
              <a:rPr sz="2750" spc="-20" dirty="0">
                <a:latin typeface="Calibri"/>
                <a:cs typeface="Calibri"/>
              </a:rPr>
              <a:t>well,</a:t>
            </a:r>
            <a:r>
              <a:rPr sz="2750" spc="185" dirty="0">
                <a:latin typeface="Calibri"/>
                <a:cs typeface="Calibri"/>
              </a:rPr>
              <a:t> </a:t>
            </a:r>
            <a:r>
              <a:rPr sz="2750" spc="-5" dirty="0">
                <a:latin typeface="Calibri"/>
                <a:cs typeface="Calibri"/>
              </a:rPr>
              <a:t>no</a:t>
            </a:r>
            <a:r>
              <a:rPr sz="2750" spc="80" dirty="0">
                <a:latin typeface="Calibri"/>
                <a:cs typeface="Calibri"/>
              </a:rPr>
              <a:t> </a:t>
            </a:r>
            <a:r>
              <a:rPr sz="2750" spc="5" dirty="0">
                <a:latin typeface="Calibri"/>
                <a:cs typeface="Calibri"/>
              </a:rPr>
              <a:t>labor</a:t>
            </a:r>
            <a:endParaRPr sz="2750">
              <a:latin typeface="Calibri"/>
              <a:cs typeface="Calibri"/>
            </a:endParaRPr>
          </a:p>
          <a:p>
            <a:pPr marL="241300" indent="-229235">
              <a:lnSpc>
                <a:spcPct val="100000"/>
              </a:lnSpc>
              <a:spcBef>
                <a:spcPts val="755"/>
              </a:spcBef>
              <a:buFont typeface="Arial"/>
              <a:buChar char="•"/>
              <a:tabLst>
                <a:tab pos="241935" algn="l"/>
              </a:tabLst>
            </a:pPr>
            <a:r>
              <a:rPr sz="2750" spc="15" dirty="0">
                <a:latin typeface="Calibri"/>
                <a:cs typeface="Calibri"/>
              </a:rPr>
              <a:t>your</a:t>
            </a:r>
            <a:r>
              <a:rPr sz="2750" spc="-20" dirty="0">
                <a:latin typeface="Calibri"/>
                <a:cs typeface="Calibri"/>
              </a:rPr>
              <a:t> </a:t>
            </a:r>
            <a:r>
              <a:rPr sz="2750" spc="-25" dirty="0">
                <a:latin typeface="Calibri"/>
                <a:cs typeface="Calibri"/>
              </a:rPr>
              <a:t>next</a:t>
            </a:r>
            <a:r>
              <a:rPr sz="2750" spc="155" dirty="0">
                <a:latin typeface="Calibri"/>
                <a:cs typeface="Calibri"/>
              </a:rPr>
              <a:t> </a:t>
            </a:r>
            <a:r>
              <a:rPr sz="2750" spc="-15" dirty="0">
                <a:latin typeface="Calibri"/>
                <a:cs typeface="Calibri"/>
              </a:rPr>
              <a:t>step</a:t>
            </a:r>
            <a:r>
              <a:rPr sz="2750" spc="85" dirty="0">
                <a:latin typeface="Calibri"/>
                <a:cs typeface="Calibri"/>
              </a:rPr>
              <a:t> </a:t>
            </a:r>
            <a:r>
              <a:rPr sz="2750" spc="5" dirty="0">
                <a:latin typeface="Calibri"/>
                <a:cs typeface="Calibri"/>
              </a:rPr>
              <a:t>(</a:t>
            </a:r>
            <a:r>
              <a:rPr sz="2750" spc="25" dirty="0">
                <a:latin typeface="Calibri"/>
                <a:cs typeface="Calibri"/>
              </a:rPr>
              <a:t> </a:t>
            </a:r>
            <a:r>
              <a:rPr sz="2750" spc="-10" dirty="0">
                <a:latin typeface="Calibri"/>
                <a:cs typeface="Calibri"/>
              </a:rPr>
              <a:t>induction</a:t>
            </a:r>
            <a:r>
              <a:rPr sz="2750" spc="229" dirty="0">
                <a:latin typeface="Calibri"/>
                <a:cs typeface="Calibri"/>
              </a:rPr>
              <a:t> </a:t>
            </a:r>
            <a:r>
              <a:rPr sz="2750" spc="25" dirty="0">
                <a:latin typeface="Calibri"/>
                <a:cs typeface="Calibri"/>
              </a:rPr>
              <a:t>of </a:t>
            </a:r>
            <a:r>
              <a:rPr sz="2750" spc="5" dirty="0">
                <a:latin typeface="Calibri"/>
                <a:cs typeface="Calibri"/>
              </a:rPr>
              <a:t>labor)</a:t>
            </a:r>
            <a:endParaRPr sz="2750">
              <a:latin typeface="Calibri"/>
              <a:cs typeface="Calibri"/>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783801" y="1488583"/>
            <a:ext cx="6576785" cy="3950563"/>
          </a:xfrm>
          <a:prstGeom prst="rect">
            <a:avLst/>
          </a:prstGeom>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7582" y="1702288"/>
            <a:ext cx="10198735" cy="3533660"/>
          </a:xfrm>
          <a:prstGeom prst="rect">
            <a:avLst/>
          </a:prstGeom>
        </p:spPr>
        <p:txBody>
          <a:bodyPr vert="horz" wrap="square" lIns="0" tIns="108585" rIns="0" bIns="0" rtlCol="0">
            <a:spAutoFit/>
          </a:bodyPr>
          <a:lstStyle/>
          <a:p>
            <a:pPr marL="241300" indent="-229235">
              <a:lnSpc>
                <a:spcPct val="100000"/>
              </a:lnSpc>
              <a:spcBef>
                <a:spcPts val="855"/>
              </a:spcBef>
              <a:buFont typeface="Arial"/>
              <a:buChar char="•"/>
              <a:tabLst>
                <a:tab pos="241935" algn="l"/>
              </a:tabLst>
            </a:pPr>
            <a:r>
              <a:rPr sz="2750" spc="15" dirty="0">
                <a:latin typeface="Calibri"/>
                <a:cs typeface="Calibri"/>
              </a:rPr>
              <a:t>your</a:t>
            </a:r>
            <a:r>
              <a:rPr sz="2750" spc="-20" dirty="0">
                <a:latin typeface="Calibri"/>
                <a:cs typeface="Calibri"/>
              </a:rPr>
              <a:t> </a:t>
            </a:r>
            <a:r>
              <a:rPr sz="2750" spc="-10" dirty="0">
                <a:latin typeface="Calibri"/>
                <a:cs typeface="Calibri"/>
              </a:rPr>
              <a:t>interpretation</a:t>
            </a:r>
            <a:r>
              <a:rPr sz="2750" spc="165" dirty="0">
                <a:latin typeface="Calibri"/>
                <a:cs typeface="Calibri"/>
              </a:rPr>
              <a:t> </a:t>
            </a:r>
            <a:r>
              <a:rPr sz="2750" spc="5" dirty="0">
                <a:latin typeface="Calibri"/>
                <a:cs typeface="Calibri"/>
              </a:rPr>
              <a:t>about</a:t>
            </a:r>
            <a:r>
              <a:rPr sz="2750" spc="95" dirty="0">
                <a:latin typeface="Calibri"/>
                <a:cs typeface="Calibri"/>
              </a:rPr>
              <a:t> </a:t>
            </a:r>
            <a:r>
              <a:rPr sz="2750" spc="-10" dirty="0">
                <a:latin typeface="Calibri"/>
                <a:cs typeface="Calibri"/>
              </a:rPr>
              <a:t>picture</a:t>
            </a:r>
            <a:endParaRPr sz="2750">
              <a:latin typeface="Calibri"/>
              <a:cs typeface="Calibri"/>
            </a:endParaRPr>
          </a:p>
          <a:p>
            <a:pPr marL="241300" indent="-229235">
              <a:lnSpc>
                <a:spcPct val="100000"/>
              </a:lnSpc>
              <a:spcBef>
                <a:spcPts val="755"/>
              </a:spcBef>
              <a:buFont typeface="Arial"/>
              <a:buChar char="•"/>
              <a:tabLst>
                <a:tab pos="241935" algn="l"/>
              </a:tabLst>
            </a:pPr>
            <a:r>
              <a:rPr sz="2750" spc="-20" dirty="0">
                <a:latin typeface="Calibri"/>
                <a:cs typeface="Calibri"/>
              </a:rPr>
              <a:t>findings</a:t>
            </a:r>
            <a:r>
              <a:rPr sz="2750" spc="305" dirty="0">
                <a:latin typeface="Calibri"/>
                <a:cs typeface="Calibri"/>
              </a:rPr>
              <a:t> </a:t>
            </a:r>
            <a:r>
              <a:rPr sz="2750" spc="-10" dirty="0">
                <a:latin typeface="Calibri"/>
                <a:cs typeface="Calibri"/>
              </a:rPr>
              <a:t>in</a:t>
            </a:r>
            <a:r>
              <a:rPr sz="2750" spc="105" dirty="0">
                <a:latin typeface="Calibri"/>
                <a:cs typeface="Calibri"/>
              </a:rPr>
              <a:t> </a:t>
            </a:r>
            <a:r>
              <a:rPr sz="2750" spc="-10" dirty="0">
                <a:latin typeface="Calibri"/>
                <a:cs typeface="Calibri"/>
              </a:rPr>
              <a:t>abd/vaginal</a:t>
            </a:r>
            <a:r>
              <a:rPr sz="2750" spc="229" dirty="0">
                <a:latin typeface="Calibri"/>
                <a:cs typeface="Calibri"/>
              </a:rPr>
              <a:t> </a:t>
            </a:r>
            <a:r>
              <a:rPr sz="2750" spc="-15" dirty="0">
                <a:latin typeface="Calibri"/>
                <a:cs typeface="Calibri"/>
              </a:rPr>
              <a:t>examination</a:t>
            </a:r>
            <a:endParaRPr sz="2750">
              <a:latin typeface="Calibri"/>
              <a:cs typeface="Calibri"/>
            </a:endParaRPr>
          </a:p>
          <a:p>
            <a:pPr marL="241300" indent="-229235">
              <a:lnSpc>
                <a:spcPct val="100000"/>
              </a:lnSpc>
              <a:spcBef>
                <a:spcPts val="755"/>
              </a:spcBef>
              <a:buFont typeface="Arial"/>
              <a:buChar char="•"/>
              <a:tabLst>
                <a:tab pos="241935" algn="l"/>
                <a:tab pos="2202180" algn="l"/>
              </a:tabLst>
            </a:pPr>
            <a:r>
              <a:rPr sz="2750" spc="-15" dirty="0">
                <a:latin typeface="Calibri"/>
                <a:cs typeface="Calibri"/>
              </a:rPr>
              <a:t>engagement	</a:t>
            </a:r>
            <a:r>
              <a:rPr sz="2750" spc="-5" dirty="0">
                <a:latin typeface="Calibri"/>
                <a:cs typeface="Calibri"/>
              </a:rPr>
              <a:t>diameter</a:t>
            </a:r>
            <a:endParaRPr sz="2750">
              <a:latin typeface="Calibri"/>
              <a:cs typeface="Calibri"/>
            </a:endParaRPr>
          </a:p>
          <a:p>
            <a:pPr marL="241300" marR="5080" indent="-229235">
              <a:lnSpc>
                <a:spcPts val="3080"/>
              </a:lnSpc>
              <a:spcBef>
                <a:spcPts val="965"/>
              </a:spcBef>
              <a:buFont typeface="Arial"/>
              <a:buChar char="•"/>
              <a:tabLst>
                <a:tab pos="241935" algn="l"/>
              </a:tabLst>
            </a:pPr>
            <a:r>
              <a:rPr sz="2750" spc="-15" dirty="0">
                <a:latin typeface="Calibri"/>
                <a:cs typeface="Calibri"/>
              </a:rPr>
              <a:t>if</a:t>
            </a:r>
            <a:r>
              <a:rPr sz="2750" spc="25" dirty="0">
                <a:latin typeface="Calibri"/>
                <a:cs typeface="Calibri"/>
              </a:rPr>
              <a:t> </a:t>
            </a:r>
            <a:r>
              <a:rPr sz="2750" spc="-20" dirty="0">
                <a:latin typeface="Calibri"/>
                <a:cs typeface="Calibri"/>
              </a:rPr>
              <a:t>this</a:t>
            </a:r>
            <a:r>
              <a:rPr sz="2750" spc="165" dirty="0">
                <a:latin typeface="Calibri"/>
                <a:cs typeface="Calibri"/>
              </a:rPr>
              <a:t> </a:t>
            </a:r>
            <a:r>
              <a:rPr sz="2750" spc="-15" dirty="0">
                <a:latin typeface="Calibri"/>
                <a:cs typeface="Calibri"/>
              </a:rPr>
              <a:t>patient</a:t>
            </a:r>
            <a:r>
              <a:rPr sz="2750" spc="180" dirty="0">
                <a:latin typeface="Calibri"/>
                <a:cs typeface="Calibri"/>
              </a:rPr>
              <a:t> </a:t>
            </a:r>
            <a:r>
              <a:rPr sz="2750" spc="35" dirty="0">
                <a:latin typeface="Calibri"/>
                <a:cs typeface="Calibri"/>
              </a:rPr>
              <a:t>come</a:t>
            </a:r>
            <a:r>
              <a:rPr sz="2750" spc="-55" dirty="0">
                <a:latin typeface="Calibri"/>
                <a:cs typeface="Calibri"/>
              </a:rPr>
              <a:t> </a:t>
            </a:r>
            <a:r>
              <a:rPr sz="2750" spc="15" dirty="0">
                <a:latin typeface="Calibri"/>
                <a:cs typeface="Calibri"/>
              </a:rPr>
              <a:t>at</a:t>
            </a:r>
            <a:r>
              <a:rPr sz="2750" spc="50" dirty="0">
                <a:latin typeface="Calibri"/>
                <a:cs typeface="Calibri"/>
              </a:rPr>
              <a:t> </a:t>
            </a:r>
            <a:r>
              <a:rPr sz="2750" spc="20" dirty="0">
                <a:latin typeface="Calibri"/>
                <a:cs typeface="Calibri"/>
              </a:rPr>
              <a:t>37</a:t>
            </a:r>
            <a:r>
              <a:rPr sz="2750" dirty="0">
                <a:latin typeface="Calibri"/>
                <a:cs typeface="Calibri"/>
              </a:rPr>
              <a:t> </a:t>
            </a:r>
            <a:r>
              <a:rPr sz="2750" spc="-15" dirty="0">
                <a:latin typeface="Calibri"/>
                <a:cs typeface="Calibri"/>
              </a:rPr>
              <a:t>week</a:t>
            </a:r>
            <a:r>
              <a:rPr sz="2750" spc="140" dirty="0">
                <a:latin typeface="Calibri"/>
                <a:cs typeface="Calibri"/>
              </a:rPr>
              <a:t> </a:t>
            </a:r>
            <a:r>
              <a:rPr sz="2750" spc="-5" dirty="0">
                <a:latin typeface="Calibri"/>
                <a:cs typeface="Calibri"/>
              </a:rPr>
              <a:t>,station</a:t>
            </a:r>
            <a:r>
              <a:rPr sz="2750" spc="110" dirty="0">
                <a:latin typeface="Calibri"/>
                <a:cs typeface="Calibri"/>
              </a:rPr>
              <a:t> </a:t>
            </a:r>
            <a:r>
              <a:rPr sz="2750" spc="-5" dirty="0">
                <a:latin typeface="Calibri"/>
                <a:cs typeface="Calibri"/>
              </a:rPr>
              <a:t>-3</a:t>
            </a:r>
            <a:r>
              <a:rPr sz="2750" spc="70" dirty="0">
                <a:latin typeface="Calibri"/>
                <a:cs typeface="Calibri"/>
              </a:rPr>
              <a:t> </a:t>
            </a:r>
            <a:r>
              <a:rPr sz="2750" spc="5" dirty="0">
                <a:latin typeface="Calibri"/>
                <a:cs typeface="Calibri"/>
              </a:rPr>
              <a:t>,</a:t>
            </a:r>
            <a:r>
              <a:rPr sz="2750" spc="40" dirty="0">
                <a:latin typeface="Calibri"/>
                <a:cs typeface="Calibri"/>
              </a:rPr>
              <a:t> </a:t>
            </a:r>
            <a:r>
              <a:rPr sz="2750" spc="-5" dirty="0">
                <a:latin typeface="Calibri"/>
                <a:cs typeface="Calibri"/>
              </a:rPr>
              <a:t>no</a:t>
            </a:r>
            <a:r>
              <a:rPr sz="2750" spc="90" dirty="0">
                <a:latin typeface="Calibri"/>
                <a:cs typeface="Calibri"/>
              </a:rPr>
              <a:t> </a:t>
            </a:r>
            <a:r>
              <a:rPr sz="2750" spc="10" dirty="0">
                <a:latin typeface="Calibri"/>
                <a:cs typeface="Calibri"/>
              </a:rPr>
              <a:t>cervical</a:t>
            </a:r>
            <a:r>
              <a:rPr sz="2750" spc="20" dirty="0">
                <a:latin typeface="Calibri"/>
                <a:cs typeface="Calibri"/>
              </a:rPr>
              <a:t> </a:t>
            </a:r>
            <a:r>
              <a:rPr sz="2750" dirty="0">
                <a:latin typeface="Calibri"/>
                <a:cs typeface="Calibri"/>
              </a:rPr>
              <a:t>changes</a:t>
            </a:r>
            <a:r>
              <a:rPr sz="2750" spc="175" dirty="0">
                <a:latin typeface="Calibri"/>
                <a:cs typeface="Calibri"/>
              </a:rPr>
              <a:t> </a:t>
            </a:r>
            <a:r>
              <a:rPr sz="2750" spc="-10" dirty="0">
                <a:latin typeface="Calibri"/>
                <a:cs typeface="Calibri"/>
              </a:rPr>
              <a:t>..your </a:t>
            </a:r>
            <a:r>
              <a:rPr sz="2750" spc="-605" dirty="0">
                <a:latin typeface="Calibri"/>
                <a:cs typeface="Calibri"/>
              </a:rPr>
              <a:t> </a:t>
            </a:r>
            <a:r>
              <a:rPr sz="2750" spc="-30" dirty="0">
                <a:latin typeface="Calibri"/>
                <a:cs typeface="Calibri"/>
              </a:rPr>
              <a:t>next</a:t>
            </a:r>
            <a:r>
              <a:rPr sz="2750" spc="160" dirty="0">
                <a:latin typeface="Calibri"/>
                <a:cs typeface="Calibri"/>
              </a:rPr>
              <a:t> </a:t>
            </a:r>
            <a:r>
              <a:rPr sz="2750" spc="-20" dirty="0">
                <a:latin typeface="Calibri"/>
                <a:cs typeface="Calibri"/>
              </a:rPr>
              <a:t>step</a:t>
            </a:r>
            <a:endParaRPr sz="2750">
              <a:latin typeface="Calibri"/>
              <a:cs typeface="Calibri"/>
            </a:endParaRPr>
          </a:p>
          <a:p>
            <a:pPr marL="241300" indent="-229235">
              <a:lnSpc>
                <a:spcPct val="100000"/>
              </a:lnSpc>
              <a:spcBef>
                <a:spcPts val="615"/>
              </a:spcBef>
              <a:buFont typeface="Arial"/>
              <a:buChar char="•"/>
              <a:tabLst>
                <a:tab pos="241935" algn="l"/>
              </a:tabLst>
            </a:pPr>
            <a:r>
              <a:rPr sz="2750" spc="-15" dirty="0">
                <a:latin typeface="Calibri"/>
                <a:cs typeface="Calibri"/>
              </a:rPr>
              <a:t>if</a:t>
            </a:r>
            <a:r>
              <a:rPr sz="2750" spc="25" dirty="0">
                <a:latin typeface="Calibri"/>
                <a:cs typeface="Calibri"/>
              </a:rPr>
              <a:t> </a:t>
            </a:r>
            <a:r>
              <a:rPr sz="2750" spc="-20" dirty="0">
                <a:latin typeface="Calibri"/>
                <a:cs typeface="Calibri"/>
              </a:rPr>
              <a:t>this</a:t>
            </a:r>
            <a:r>
              <a:rPr sz="2750" spc="170" dirty="0">
                <a:latin typeface="Calibri"/>
                <a:cs typeface="Calibri"/>
              </a:rPr>
              <a:t> </a:t>
            </a:r>
            <a:r>
              <a:rPr sz="2750" spc="-15" dirty="0">
                <a:latin typeface="Calibri"/>
                <a:cs typeface="Calibri"/>
              </a:rPr>
              <a:t>patient</a:t>
            </a:r>
            <a:r>
              <a:rPr sz="2750" spc="175" dirty="0">
                <a:latin typeface="Calibri"/>
                <a:cs typeface="Calibri"/>
              </a:rPr>
              <a:t> </a:t>
            </a:r>
            <a:r>
              <a:rPr sz="2750" spc="-15" dirty="0">
                <a:latin typeface="Calibri"/>
                <a:cs typeface="Calibri"/>
              </a:rPr>
              <a:t>deliver</a:t>
            </a:r>
            <a:r>
              <a:rPr sz="2750" spc="210" dirty="0">
                <a:latin typeface="Calibri"/>
                <a:cs typeface="Calibri"/>
              </a:rPr>
              <a:t> </a:t>
            </a:r>
            <a:r>
              <a:rPr sz="2750" spc="-15" dirty="0">
                <a:latin typeface="Calibri"/>
                <a:cs typeface="Calibri"/>
              </a:rPr>
              <a:t>vaginally</a:t>
            </a:r>
            <a:r>
              <a:rPr sz="2750" spc="220" dirty="0">
                <a:latin typeface="Calibri"/>
                <a:cs typeface="Calibri"/>
              </a:rPr>
              <a:t> </a:t>
            </a:r>
            <a:r>
              <a:rPr sz="2750" dirty="0">
                <a:latin typeface="Calibri"/>
                <a:cs typeface="Calibri"/>
              </a:rPr>
              <a:t>,mention</a:t>
            </a:r>
            <a:r>
              <a:rPr sz="2750" spc="170" dirty="0">
                <a:latin typeface="Calibri"/>
                <a:cs typeface="Calibri"/>
              </a:rPr>
              <a:t> </a:t>
            </a:r>
            <a:r>
              <a:rPr sz="2750" spc="5" dirty="0">
                <a:latin typeface="Calibri"/>
                <a:cs typeface="Calibri"/>
              </a:rPr>
              <a:t>complication</a:t>
            </a:r>
            <a:endParaRPr sz="2750">
              <a:latin typeface="Calibri"/>
              <a:cs typeface="Calibri"/>
            </a:endParaRPr>
          </a:p>
          <a:p>
            <a:pPr marL="241300" indent="-229235">
              <a:lnSpc>
                <a:spcPct val="100000"/>
              </a:lnSpc>
              <a:spcBef>
                <a:spcPts val="755"/>
              </a:spcBef>
              <a:buFont typeface="Arial"/>
              <a:buChar char="•"/>
              <a:tabLst>
                <a:tab pos="241935" algn="l"/>
              </a:tabLst>
            </a:pPr>
            <a:r>
              <a:rPr sz="2750" dirty="0">
                <a:latin typeface="Calibri"/>
                <a:cs typeface="Calibri"/>
              </a:rPr>
              <a:t>mention</a:t>
            </a:r>
            <a:r>
              <a:rPr sz="2750" spc="85" dirty="0">
                <a:latin typeface="Calibri"/>
                <a:cs typeface="Calibri"/>
              </a:rPr>
              <a:t> </a:t>
            </a:r>
            <a:r>
              <a:rPr sz="2750" spc="-15" dirty="0">
                <a:latin typeface="Calibri"/>
                <a:cs typeface="Calibri"/>
              </a:rPr>
              <a:t>four</a:t>
            </a:r>
            <a:r>
              <a:rPr sz="2750" spc="130" dirty="0">
                <a:latin typeface="Calibri"/>
                <a:cs typeface="Calibri"/>
              </a:rPr>
              <a:t> </a:t>
            </a:r>
            <a:r>
              <a:rPr sz="2750" spc="-20" dirty="0">
                <a:latin typeface="Calibri"/>
                <a:cs typeface="Calibri"/>
              </a:rPr>
              <a:t>things</a:t>
            </a:r>
            <a:r>
              <a:rPr sz="2750" spc="229" dirty="0">
                <a:latin typeface="Calibri"/>
                <a:cs typeface="Calibri"/>
              </a:rPr>
              <a:t> </a:t>
            </a:r>
            <a:r>
              <a:rPr sz="2750" spc="25" dirty="0">
                <a:latin typeface="Calibri"/>
                <a:cs typeface="Calibri"/>
              </a:rPr>
              <a:t>you</a:t>
            </a:r>
            <a:r>
              <a:rPr sz="2750" spc="-60" dirty="0">
                <a:latin typeface="Calibri"/>
                <a:cs typeface="Calibri"/>
              </a:rPr>
              <a:t> </a:t>
            </a:r>
            <a:r>
              <a:rPr sz="2750" spc="-10" dirty="0">
                <a:latin typeface="Calibri"/>
                <a:cs typeface="Calibri"/>
              </a:rPr>
              <a:t>should</a:t>
            </a:r>
            <a:r>
              <a:rPr sz="2750" spc="165" dirty="0">
                <a:latin typeface="Calibri"/>
                <a:cs typeface="Calibri"/>
              </a:rPr>
              <a:t> </a:t>
            </a:r>
            <a:r>
              <a:rPr sz="2750" spc="-10" dirty="0">
                <a:latin typeface="Calibri"/>
                <a:cs typeface="Calibri"/>
              </a:rPr>
              <a:t>follow</a:t>
            </a:r>
            <a:r>
              <a:rPr sz="2750" spc="85" dirty="0">
                <a:latin typeface="Calibri"/>
                <a:cs typeface="Calibri"/>
              </a:rPr>
              <a:t> </a:t>
            </a:r>
            <a:r>
              <a:rPr sz="2750" spc="-5" dirty="0">
                <a:latin typeface="Calibri"/>
                <a:cs typeface="Calibri"/>
              </a:rPr>
              <a:t>up</a:t>
            </a:r>
            <a:endParaRPr sz="2750">
              <a:latin typeface="Calibri"/>
              <a:cs typeface="Calibri"/>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7576" y="1794260"/>
            <a:ext cx="1767205" cy="439864"/>
          </a:xfrm>
          <a:prstGeom prst="rect">
            <a:avLst/>
          </a:prstGeom>
        </p:spPr>
        <p:txBody>
          <a:bodyPr vert="horz" wrap="square" lIns="0" tIns="16510" rIns="0" bIns="0" rtlCol="0">
            <a:spAutoFit/>
          </a:bodyPr>
          <a:lstStyle/>
          <a:p>
            <a:pPr marL="241300" indent="-229235">
              <a:lnSpc>
                <a:spcPct val="100000"/>
              </a:lnSpc>
              <a:spcBef>
                <a:spcPts val="130"/>
              </a:spcBef>
              <a:buFont typeface="Arial"/>
              <a:buChar char="•"/>
              <a:tabLst>
                <a:tab pos="241935" algn="l"/>
              </a:tabLst>
            </a:pPr>
            <a:r>
              <a:rPr sz="2750" spc="20" dirty="0">
                <a:latin typeface="Calibri"/>
                <a:cs typeface="Calibri"/>
              </a:rPr>
              <a:t>Good</a:t>
            </a:r>
            <a:r>
              <a:rPr sz="2750" spc="-55" dirty="0">
                <a:latin typeface="Calibri"/>
                <a:cs typeface="Calibri"/>
              </a:rPr>
              <a:t> </a:t>
            </a:r>
            <a:r>
              <a:rPr sz="2750" spc="15" dirty="0">
                <a:latin typeface="Calibri"/>
                <a:cs typeface="Calibri"/>
              </a:rPr>
              <a:t>Luck</a:t>
            </a:r>
            <a:endParaRPr sz="2750">
              <a:latin typeface="Calibri"/>
              <a:cs typeface="Calibri"/>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81151" y="1107381"/>
            <a:ext cx="5030471" cy="2360262"/>
          </a:xfrm>
          <a:prstGeom prst="rect">
            <a:avLst/>
          </a:prstGeom>
        </p:spPr>
        <p:txBody>
          <a:bodyPr vert="horz" wrap="square" lIns="0" tIns="13335" rIns="0" bIns="0" rtlCol="0">
            <a:spAutoFit/>
          </a:bodyPr>
          <a:lstStyle/>
          <a:p>
            <a:pPr marL="1905" algn="ctr">
              <a:lnSpc>
                <a:spcPts val="6170"/>
              </a:lnSpc>
              <a:spcBef>
                <a:spcPts val="105"/>
              </a:spcBef>
            </a:pPr>
            <a:r>
              <a:rPr sz="5400" b="0" dirty="0">
                <a:latin typeface="Calibri Light"/>
                <a:cs typeface="Calibri Light"/>
              </a:rPr>
              <a:t>Mini-OSCE</a:t>
            </a:r>
            <a:endParaRPr sz="5400">
              <a:latin typeface="Calibri Light"/>
              <a:cs typeface="Calibri Light"/>
            </a:endParaRPr>
          </a:p>
          <a:p>
            <a:pPr marL="38100" marR="30480" algn="ctr">
              <a:lnSpc>
                <a:spcPts val="5780"/>
              </a:lnSpc>
              <a:spcBef>
                <a:spcPts val="465"/>
              </a:spcBef>
            </a:pPr>
            <a:r>
              <a:rPr sz="5400" b="0" spc="15" dirty="0">
                <a:latin typeface="Calibri Light"/>
                <a:cs typeface="Calibri Light"/>
              </a:rPr>
              <a:t>6</a:t>
            </a:r>
            <a:r>
              <a:rPr sz="5400" b="0" spc="22" baseline="25462" dirty="0">
                <a:latin typeface="Calibri Light"/>
                <a:cs typeface="Calibri Light"/>
              </a:rPr>
              <a:t>th</a:t>
            </a:r>
            <a:r>
              <a:rPr sz="5400" b="0" spc="569" baseline="25462" dirty="0">
                <a:latin typeface="Calibri Light"/>
                <a:cs typeface="Calibri Light"/>
              </a:rPr>
              <a:t> </a:t>
            </a:r>
            <a:r>
              <a:rPr sz="5400" b="0" spc="-10" dirty="0">
                <a:latin typeface="Calibri Light"/>
                <a:cs typeface="Calibri Light"/>
              </a:rPr>
              <a:t>year</a:t>
            </a:r>
            <a:r>
              <a:rPr sz="5400" b="0" spc="-85" dirty="0">
                <a:latin typeface="Calibri Light"/>
                <a:cs typeface="Calibri Light"/>
              </a:rPr>
              <a:t> </a:t>
            </a:r>
            <a:r>
              <a:rPr sz="5400" b="0" dirty="0">
                <a:latin typeface="Calibri Light"/>
                <a:cs typeface="Calibri Light"/>
              </a:rPr>
              <a:t>\</a:t>
            </a:r>
            <a:r>
              <a:rPr sz="5400" b="0" spc="-40" dirty="0">
                <a:latin typeface="Calibri Light"/>
                <a:cs typeface="Calibri Light"/>
              </a:rPr>
              <a:t> </a:t>
            </a:r>
            <a:r>
              <a:rPr sz="5400" b="0" spc="10" dirty="0">
                <a:latin typeface="Calibri Light"/>
                <a:cs typeface="Calibri Light"/>
              </a:rPr>
              <a:t>2</a:t>
            </a:r>
            <a:r>
              <a:rPr sz="5400" b="0" spc="15" baseline="25462" dirty="0">
                <a:latin typeface="Calibri Light"/>
                <a:cs typeface="Calibri Light"/>
              </a:rPr>
              <a:t>nd</a:t>
            </a:r>
            <a:r>
              <a:rPr sz="5400" b="0" spc="569" baseline="25462" dirty="0">
                <a:latin typeface="Calibri Light"/>
                <a:cs typeface="Calibri Light"/>
              </a:rPr>
              <a:t> </a:t>
            </a:r>
            <a:r>
              <a:rPr sz="5400" b="0" spc="-25" dirty="0">
                <a:latin typeface="Calibri Light"/>
                <a:cs typeface="Calibri Light"/>
              </a:rPr>
              <a:t>form </a:t>
            </a:r>
            <a:r>
              <a:rPr sz="5400" b="0" spc="-1205" dirty="0">
                <a:latin typeface="Calibri Light"/>
                <a:cs typeface="Calibri Light"/>
              </a:rPr>
              <a:t> </a:t>
            </a:r>
            <a:r>
              <a:rPr sz="5400" b="0" spc="25" dirty="0">
                <a:latin typeface="Calibri Light"/>
                <a:cs typeface="Calibri Light"/>
              </a:rPr>
              <a:t>27-5-2021</a:t>
            </a:r>
            <a:endParaRPr sz="5400">
              <a:latin typeface="Calibri Light"/>
              <a:cs typeface="Calibri Light"/>
            </a:endParaRPr>
          </a:p>
        </p:txBody>
      </p:sp>
      <p:sp>
        <p:nvSpPr>
          <p:cNvPr id="3" name="object 3"/>
          <p:cNvSpPr txBox="1"/>
          <p:nvPr/>
        </p:nvSpPr>
        <p:spPr>
          <a:xfrm>
            <a:off x="2906141" y="4283012"/>
            <a:ext cx="6756400" cy="382156"/>
          </a:xfrm>
          <a:prstGeom prst="rect">
            <a:avLst/>
          </a:prstGeom>
        </p:spPr>
        <p:txBody>
          <a:bodyPr vert="horz" wrap="square" lIns="0" tIns="12700" rIns="0" bIns="0" rtlCol="0">
            <a:spAutoFit/>
          </a:bodyPr>
          <a:lstStyle/>
          <a:p>
            <a:pPr marL="12700">
              <a:lnSpc>
                <a:spcPct val="100000"/>
              </a:lnSpc>
              <a:spcBef>
                <a:spcPts val="100"/>
              </a:spcBef>
              <a:tabLst>
                <a:tab pos="3876040" algn="l"/>
              </a:tabLst>
            </a:pPr>
            <a:r>
              <a:rPr sz="2400" spc="20" dirty="0">
                <a:latin typeface="Calibri"/>
                <a:cs typeface="Calibri"/>
              </a:rPr>
              <a:t>D</a:t>
            </a:r>
            <a:r>
              <a:rPr sz="2400" spc="5" dirty="0">
                <a:latin typeface="Calibri"/>
                <a:cs typeface="Calibri"/>
              </a:rPr>
              <a:t>o</a:t>
            </a:r>
            <a:r>
              <a:rPr sz="2400" spc="10" dirty="0">
                <a:latin typeface="Calibri"/>
                <a:cs typeface="Calibri"/>
              </a:rPr>
              <a:t>n</a:t>
            </a:r>
            <a:r>
              <a:rPr sz="2400" dirty="0">
                <a:latin typeface="Calibri"/>
                <a:cs typeface="Calibri"/>
              </a:rPr>
              <a:t>e</a:t>
            </a:r>
            <a:r>
              <a:rPr sz="2400" spc="-85" dirty="0">
                <a:latin typeface="Calibri"/>
                <a:cs typeface="Calibri"/>
              </a:rPr>
              <a:t> </a:t>
            </a:r>
            <a:r>
              <a:rPr sz="2400" spc="10" dirty="0">
                <a:latin typeface="Calibri"/>
                <a:cs typeface="Calibri"/>
              </a:rPr>
              <a:t>b</a:t>
            </a:r>
            <a:r>
              <a:rPr sz="2400" spc="-40" dirty="0">
                <a:latin typeface="Calibri"/>
                <a:cs typeface="Calibri"/>
              </a:rPr>
              <a:t>y</a:t>
            </a:r>
            <a:r>
              <a:rPr sz="2400" dirty="0">
                <a:latin typeface="Calibri"/>
                <a:cs typeface="Calibri"/>
              </a:rPr>
              <a:t>:</a:t>
            </a:r>
            <a:r>
              <a:rPr sz="2400" spc="15" dirty="0">
                <a:latin typeface="Calibri"/>
                <a:cs typeface="Calibri"/>
              </a:rPr>
              <a:t> </a:t>
            </a:r>
            <a:r>
              <a:rPr sz="2400" spc="30" dirty="0">
                <a:latin typeface="Calibri"/>
                <a:cs typeface="Calibri"/>
              </a:rPr>
              <a:t>A</a:t>
            </a:r>
            <a:r>
              <a:rPr sz="2400" spc="10" dirty="0">
                <a:latin typeface="Calibri"/>
                <a:cs typeface="Calibri"/>
              </a:rPr>
              <a:t>bdu</a:t>
            </a:r>
            <a:r>
              <a:rPr sz="2400" spc="-25" dirty="0">
                <a:latin typeface="Calibri"/>
                <a:cs typeface="Calibri"/>
              </a:rPr>
              <a:t>lla</a:t>
            </a:r>
            <a:r>
              <a:rPr sz="2400" dirty="0">
                <a:latin typeface="Calibri"/>
                <a:cs typeface="Calibri"/>
              </a:rPr>
              <a:t>h</a:t>
            </a:r>
            <a:r>
              <a:rPr sz="2400" spc="-5" dirty="0">
                <a:latin typeface="Calibri"/>
                <a:cs typeface="Calibri"/>
              </a:rPr>
              <a:t> </a:t>
            </a:r>
            <a:r>
              <a:rPr sz="2400" spc="-15" dirty="0">
                <a:latin typeface="Calibri"/>
                <a:cs typeface="Calibri"/>
              </a:rPr>
              <a:t>G</a:t>
            </a:r>
            <a:r>
              <a:rPr sz="2400" spc="10" dirty="0">
                <a:latin typeface="Calibri"/>
                <a:cs typeface="Calibri"/>
              </a:rPr>
              <a:t>u</a:t>
            </a:r>
            <a:r>
              <a:rPr sz="2400" spc="30" dirty="0">
                <a:latin typeface="Calibri"/>
                <a:cs typeface="Calibri"/>
              </a:rPr>
              <a:t>m</a:t>
            </a:r>
            <a:r>
              <a:rPr sz="2400" spc="-25" dirty="0">
                <a:latin typeface="Calibri"/>
                <a:cs typeface="Calibri"/>
              </a:rPr>
              <a:t>a</a:t>
            </a:r>
            <a:r>
              <a:rPr sz="2400" spc="10" dirty="0">
                <a:latin typeface="Calibri"/>
                <a:cs typeface="Calibri"/>
              </a:rPr>
              <a:t>nd</a:t>
            </a:r>
            <a:r>
              <a:rPr sz="2400" dirty="0">
                <a:latin typeface="Calibri"/>
                <a:cs typeface="Calibri"/>
              </a:rPr>
              <a:t>e</a:t>
            </a:r>
            <a:r>
              <a:rPr sz="2400" spc="-229" dirty="0">
                <a:latin typeface="Calibri"/>
                <a:cs typeface="Calibri"/>
              </a:rPr>
              <a:t>r</a:t>
            </a:r>
            <a:r>
              <a:rPr sz="2400" dirty="0">
                <a:latin typeface="Calibri"/>
                <a:cs typeface="Calibri"/>
              </a:rPr>
              <a:t>,	</a:t>
            </a:r>
            <a:r>
              <a:rPr sz="2400" spc="30" dirty="0">
                <a:latin typeface="Calibri"/>
                <a:cs typeface="Calibri"/>
              </a:rPr>
              <a:t>A</a:t>
            </a:r>
            <a:r>
              <a:rPr sz="2400" spc="10" dirty="0">
                <a:latin typeface="Calibri"/>
                <a:cs typeface="Calibri"/>
              </a:rPr>
              <a:t>bdu</a:t>
            </a:r>
            <a:r>
              <a:rPr sz="2400" spc="-25" dirty="0">
                <a:latin typeface="Calibri"/>
                <a:cs typeface="Calibri"/>
              </a:rPr>
              <a:t>l</a:t>
            </a:r>
            <a:r>
              <a:rPr sz="2400" spc="-90" dirty="0">
                <a:latin typeface="Calibri"/>
                <a:cs typeface="Calibri"/>
              </a:rPr>
              <a:t>r</a:t>
            </a:r>
            <a:r>
              <a:rPr sz="2400" spc="-25" dirty="0">
                <a:latin typeface="Calibri"/>
                <a:cs typeface="Calibri"/>
              </a:rPr>
              <a:t>a</a:t>
            </a:r>
            <a:r>
              <a:rPr sz="2400" spc="10" dirty="0">
                <a:latin typeface="Calibri"/>
                <a:cs typeface="Calibri"/>
              </a:rPr>
              <a:t>h</a:t>
            </a:r>
            <a:r>
              <a:rPr sz="2400" spc="30" dirty="0">
                <a:latin typeface="Calibri"/>
                <a:cs typeface="Calibri"/>
              </a:rPr>
              <a:t>m</a:t>
            </a:r>
            <a:r>
              <a:rPr sz="2400" spc="-25" dirty="0">
                <a:latin typeface="Calibri"/>
                <a:cs typeface="Calibri"/>
              </a:rPr>
              <a:t>a</a:t>
            </a:r>
            <a:r>
              <a:rPr sz="2400" dirty="0">
                <a:latin typeface="Calibri"/>
                <a:cs typeface="Calibri"/>
              </a:rPr>
              <a:t>n</a:t>
            </a:r>
            <a:r>
              <a:rPr sz="2400" spc="-80" dirty="0">
                <a:latin typeface="Calibri"/>
                <a:cs typeface="Calibri"/>
              </a:rPr>
              <a:t> </a:t>
            </a:r>
            <a:r>
              <a:rPr sz="2400" spc="30" dirty="0">
                <a:latin typeface="Calibri"/>
                <a:cs typeface="Calibri"/>
              </a:rPr>
              <a:t>A</a:t>
            </a:r>
            <a:r>
              <a:rPr sz="2400" spc="-25" dirty="0">
                <a:latin typeface="Calibri"/>
                <a:cs typeface="Calibri"/>
              </a:rPr>
              <a:t>l</a:t>
            </a:r>
            <a:r>
              <a:rPr sz="2400" spc="5" dirty="0">
                <a:latin typeface="Calibri"/>
                <a:cs typeface="Calibri"/>
              </a:rPr>
              <a:t>w</a:t>
            </a:r>
            <a:r>
              <a:rPr sz="2400" spc="-25" dirty="0">
                <a:latin typeface="Calibri"/>
                <a:cs typeface="Calibri"/>
              </a:rPr>
              <a:t>a</a:t>
            </a:r>
            <a:r>
              <a:rPr sz="2400" spc="-15" dirty="0">
                <a:latin typeface="Calibri"/>
                <a:cs typeface="Calibri"/>
              </a:rPr>
              <a:t>r</a:t>
            </a:r>
            <a:r>
              <a:rPr sz="2400" spc="10" dirty="0">
                <a:latin typeface="Calibri"/>
                <a:cs typeface="Calibri"/>
              </a:rPr>
              <a:t>d</a:t>
            </a:r>
            <a:r>
              <a:rPr sz="2400" spc="-25" dirty="0">
                <a:latin typeface="Calibri"/>
                <a:cs typeface="Calibri"/>
              </a:rPr>
              <a:t>a</a:t>
            </a:r>
            <a:r>
              <a:rPr sz="2400" dirty="0">
                <a:latin typeface="Calibri"/>
                <a:cs typeface="Calibri"/>
              </a:rPr>
              <a:t>t</a:t>
            </a:r>
            <a:endParaRPr sz="2400">
              <a:latin typeface="Calibri"/>
              <a:cs typeface="Calibri"/>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460" y="361061"/>
            <a:ext cx="1492885" cy="693780"/>
          </a:xfrm>
          <a:prstGeom prst="rect">
            <a:avLst/>
          </a:prstGeom>
        </p:spPr>
        <p:txBody>
          <a:bodyPr vert="horz" wrap="square" lIns="0" tIns="16510" rIns="0" bIns="0" rtlCol="0">
            <a:spAutoFit/>
          </a:bodyPr>
          <a:lstStyle/>
          <a:p>
            <a:pPr marL="12700">
              <a:lnSpc>
                <a:spcPct val="100000"/>
              </a:lnSpc>
              <a:spcBef>
                <a:spcPts val="130"/>
              </a:spcBef>
            </a:pPr>
            <a:r>
              <a:rPr sz="4400" b="0" spc="20" dirty="0">
                <a:latin typeface="Calibri Light"/>
                <a:cs typeface="Calibri Light"/>
              </a:rPr>
              <a:t>Case</a:t>
            </a:r>
            <a:r>
              <a:rPr sz="4400" b="0" spc="-170" dirty="0">
                <a:latin typeface="Calibri Light"/>
                <a:cs typeface="Calibri Light"/>
              </a:rPr>
              <a:t> </a:t>
            </a:r>
            <a:r>
              <a:rPr sz="4400" b="0" spc="15" dirty="0">
                <a:latin typeface="Calibri Light"/>
                <a:cs typeface="Calibri Light"/>
              </a:rPr>
              <a:t>1</a:t>
            </a:r>
            <a:endParaRPr sz="4400">
              <a:latin typeface="Calibri Light"/>
              <a:cs typeface="Calibri Light"/>
            </a:endParaRPr>
          </a:p>
        </p:txBody>
      </p:sp>
      <p:sp>
        <p:nvSpPr>
          <p:cNvPr id="3" name="object 3"/>
          <p:cNvSpPr txBox="1"/>
          <p:nvPr/>
        </p:nvSpPr>
        <p:spPr>
          <a:xfrm>
            <a:off x="917577" y="1737905"/>
            <a:ext cx="6333491" cy="4672946"/>
          </a:xfrm>
          <a:prstGeom prst="rect">
            <a:avLst/>
          </a:prstGeom>
        </p:spPr>
        <p:txBody>
          <a:bodyPr vert="horz" wrap="square" lIns="0" tIns="69215" rIns="0" bIns="0" rtlCol="0">
            <a:spAutoFit/>
          </a:bodyPr>
          <a:lstStyle/>
          <a:p>
            <a:pPr marL="241300" indent="-229235">
              <a:lnSpc>
                <a:spcPct val="100000"/>
              </a:lnSpc>
              <a:spcBef>
                <a:spcPts val="545"/>
              </a:spcBef>
              <a:buFont typeface="Arial"/>
              <a:buChar char="•"/>
              <a:tabLst>
                <a:tab pos="241300" algn="l"/>
                <a:tab pos="241935" algn="l"/>
              </a:tabLst>
            </a:pPr>
            <a:r>
              <a:rPr sz="1500" spc="-10" dirty="0">
                <a:latin typeface="Calibri"/>
                <a:cs typeface="Calibri"/>
              </a:rPr>
              <a:t>3</a:t>
            </a:r>
            <a:r>
              <a:rPr sz="1500" dirty="0">
                <a:latin typeface="Calibri"/>
                <a:cs typeface="Calibri"/>
              </a:rPr>
              <a:t>3</a:t>
            </a:r>
            <a:r>
              <a:rPr sz="1500" spc="20" dirty="0">
                <a:latin typeface="Calibri"/>
                <a:cs typeface="Calibri"/>
              </a:rPr>
              <a:t> </a:t>
            </a:r>
            <a:r>
              <a:rPr sz="1500" spc="30" dirty="0">
                <a:latin typeface="Calibri"/>
                <a:cs typeface="Calibri"/>
              </a:rPr>
              <a:t>G</a:t>
            </a:r>
            <a:r>
              <a:rPr sz="1500" dirty="0">
                <a:latin typeface="Calibri"/>
                <a:cs typeface="Calibri"/>
              </a:rPr>
              <a:t>A</a:t>
            </a:r>
            <a:r>
              <a:rPr sz="1500" spc="-85" dirty="0">
                <a:latin typeface="Calibri"/>
                <a:cs typeface="Calibri"/>
              </a:rPr>
              <a:t> </a:t>
            </a:r>
            <a:r>
              <a:rPr sz="1500" spc="25" dirty="0">
                <a:latin typeface="Calibri"/>
                <a:cs typeface="Calibri"/>
              </a:rPr>
              <a:t>G</a:t>
            </a:r>
            <a:r>
              <a:rPr sz="1500" spc="-10" dirty="0">
                <a:latin typeface="Calibri"/>
                <a:cs typeface="Calibri"/>
              </a:rPr>
              <a:t>3</a:t>
            </a:r>
            <a:r>
              <a:rPr sz="1500" spc="-25" dirty="0">
                <a:latin typeface="Calibri"/>
                <a:cs typeface="Calibri"/>
              </a:rPr>
              <a:t>P</a:t>
            </a:r>
            <a:r>
              <a:rPr sz="1500" dirty="0">
                <a:latin typeface="Calibri"/>
                <a:cs typeface="Calibri"/>
              </a:rPr>
              <a:t>2</a:t>
            </a:r>
            <a:r>
              <a:rPr sz="1500" spc="25" dirty="0">
                <a:latin typeface="Calibri"/>
                <a:cs typeface="Calibri"/>
              </a:rPr>
              <a:t> </a:t>
            </a:r>
            <a:r>
              <a:rPr sz="1500" spc="-5" dirty="0">
                <a:latin typeface="Calibri"/>
                <a:cs typeface="Calibri"/>
              </a:rPr>
              <a:t>(</a:t>
            </a:r>
            <a:r>
              <a:rPr sz="1500" spc="25" dirty="0">
                <a:latin typeface="Calibri"/>
                <a:cs typeface="Calibri"/>
              </a:rPr>
              <a:t>al</a:t>
            </a:r>
            <a:r>
              <a:rPr sz="1500" dirty="0">
                <a:latin typeface="Calibri"/>
                <a:cs typeface="Calibri"/>
              </a:rPr>
              <a:t>l</a:t>
            </a:r>
            <a:r>
              <a:rPr sz="1500" spc="-10" dirty="0">
                <a:latin typeface="Calibri"/>
                <a:cs typeface="Calibri"/>
              </a:rPr>
              <a:t> </a:t>
            </a:r>
            <a:r>
              <a:rPr sz="1500" spc="35" dirty="0">
                <a:latin typeface="Calibri"/>
                <a:cs typeface="Calibri"/>
              </a:rPr>
              <a:t>b</a:t>
            </a:r>
            <a:r>
              <a:rPr sz="1500" dirty="0">
                <a:latin typeface="Calibri"/>
                <a:cs typeface="Calibri"/>
              </a:rPr>
              <a:t>y</a:t>
            </a:r>
            <a:r>
              <a:rPr sz="1500" spc="-45" dirty="0">
                <a:latin typeface="Calibri"/>
                <a:cs typeface="Calibri"/>
              </a:rPr>
              <a:t> </a:t>
            </a:r>
            <a:r>
              <a:rPr sz="1500" spc="-35" dirty="0">
                <a:latin typeface="Calibri"/>
                <a:cs typeface="Calibri"/>
              </a:rPr>
              <a:t>c</a:t>
            </a:r>
            <a:r>
              <a:rPr sz="1500" spc="10" dirty="0">
                <a:latin typeface="Calibri"/>
                <a:cs typeface="Calibri"/>
              </a:rPr>
              <a:t>s</a:t>
            </a:r>
            <a:r>
              <a:rPr sz="1500" dirty="0">
                <a:latin typeface="Calibri"/>
                <a:cs typeface="Calibri"/>
              </a:rPr>
              <a:t>)</a:t>
            </a:r>
            <a:endParaRPr sz="1500">
              <a:latin typeface="Calibri"/>
              <a:cs typeface="Calibri"/>
            </a:endParaRPr>
          </a:p>
          <a:p>
            <a:pPr marL="241300" indent="-229235">
              <a:lnSpc>
                <a:spcPts val="1540"/>
              </a:lnSpc>
              <a:spcBef>
                <a:spcPts val="455"/>
              </a:spcBef>
              <a:buFont typeface="Arial"/>
              <a:buChar char="•"/>
              <a:tabLst>
                <a:tab pos="241300" algn="l"/>
                <a:tab pos="241935" algn="l"/>
              </a:tabLst>
            </a:pPr>
            <a:r>
              <a:rPr sz="1500" spc="10" dirty="0">
                <a:latin typeface="Calibri"/>
                <a:cs typeface="Calibri"/>
              </a:rPr>
              <a:t>Diagnosis:</a:t>
            </a:r>
            <a:endParaRPr sz="1500">
              <a:latin typeface="Calibri"/>
              <a:cs typeface="Calibri"/>
            </a:endParaRPr>
          </a:p>
          <a:p>
            <a:pPr marL="279400">
              <a:lnSpc>
                <a:spcPts val="1540"/>
              </a:lnSpc>
            </a:pPr>
            <a:r>
              <a:rPr sz="1500" spc="-10" dirty="0">
                <a:solidFill>
                  <a:srgbClr val="FF0000"/>
                </a:solidFill>
                <a:latin typeface="Calibri"/>
                <a:cs typeface="Calibri"/>
              </a:rPr>
              <a:t>-</a:t>
            </a:r>
            <a:r>
              <a:rPr sz="1500" spc="35" dirty="0">
                <a:solidFill>
                  <a:srgbClr val="FF0000"/>
                </a:solidFill>
                <a:latin typeface="Calibri"/>
                <a:cs typeface="Calibri"/>
              </a:rPr>
              <a:t>p</a:t>
            </a:r>
            <a:r>
              <a:rPr sz="1500" spc="25" dirty="0">
                <a:solidFill>
                  <a:srgbClr val="FF0000"/>
                </a:solidFill>
                <a:latin typeface="Calibri"/>
                <a:cs typeface="Calibri"/>
              </a:rPr>
              <a:t>l</a:t>
            </a:r>
            <a:r>
              <a:rPr sz="1500" spc="30" dirty="0">
                <a:solidFill>
                  <a:srgbClr val="FF0000"/>
                </a:solidFill>
                <a:latin typeface="Calibri"/>
                <a:cs typeface="Calibri"/>
              </a:rPr>
              <a:t>a</a:t>
            </a:r>
            <a:r>
              <a:rPr sz="1500" spc="-35" dirty="0">
                <a:solidFill>
                  <a:srgbClr val="FF0000"/>
                </a:solidFill>
                <a:latin typeface="Calibri"/>
                <a:cs typeface="Calibri"/>
              </a:rPr>
              <a:t>c</a:t>
            </a:r>
            <a:r>
              <a:rPr sz="1500" dirty="0">
                <a:solidFill>
                  <a:srgbClr val="FF0000"/>
                </a:solidFill>
                <a:latin typeface="Calibri"/>
                <a:cs typeface="Calibri"/>
              </a:rPr>
              <a:t>e</a:t>
            </a:r>
            <a:r>
              <a:rPr sz="1500" spc="35" dirty="0">
                <a:solidFill>
                  <a:srgbClr val="FF0000"/>
                </a:solidFill>
                <a:latin typeface="Calibri"/>
                <a:cs typeface="Calibri"/>
              </a:rPr>
              <a:t>n</a:t>
            </a:r>
            <a:r>
              <a:rPr sz="1500" spc="20" dirty="0">
                <a:solidFill>
                  <a:srgbClr val="FF0000"/>
                </a:solidFill>
                <a:latin typeface="Calibri"/>
                <a:cs typeface="Calibri"/>
              </a:rPr>
              <a:t>t</a:t>
            </a:r>
            <a:r>
              <a:rPr sz="1500" dirty="0">
                <a:solidFill>
                  <a:srgbClr val="FF0000"/>
                </a:solidFill>
                <a:latin typeface="Calibri"/>
                <a:cs typeface="Calibri"/>
              </a:rPr>
              <a:t>a</a:t>
            </a:r>
            <a:r>
              <a:rPr sz="1500" spc="-85" dirty="0">
                <a:solidFill>
                  <a:srgbClr val="FF0000"/>
                </a:solidFill>
                <a:latin typeface="Calibri"/>
                <a:cs typeface="Calibri"/>
              </a:rPr>
              <a:t> </a:t>
            </a:r>
            <a:r>
              <a:rPr sz="1500" spc="35" dirty="0">
                <a:solidFill>
                  <a:srgbClr val="FF0000"/>
                </a:solidFill>
                <a:latin typeface="Calibri"/>
                <a:cs typeface="Calibri"/>
              </a:rPr>
              <a:t>p</a:t>
            </a:r>
            <a:r>
              <a:rPr sz="1500" dirty="0">
                <a:solidFill>
                  <a:srgbClr val="FF0000"/>
                </a:solidFill>
                <a:latin typeface="Calibri"/>
                <a:cs typeface="Calibri"/>
              </a:rPr>
              <a:t>rev</a:t>
            </a:r>
            <a:r>
              <a:rPr sz="1500" spc="25" dirty="0">
                <a:solidFill>
                  <a:srgbClr val="FF0000"/>
                </a:solidFill>
                <a:latin typeface="Calibri"/>
                <a:cs typeface="Calibri"/>
              </a:rPr>
              <a:t>i</a:t>
            </a:r>
            <a:r>
              <a:rPr sz="1500" dirty="0">
                <a:solidFill>
                  <a:srgbClr val="FF0000"/>
                </a:solidFill>
                <a:latin typeface="Calibri"/>
                <a:cs typeface="Calibri"/>
              </a:rPr>
              <a:t>a</a:t>
            </a:r>
            <a:endParaRPr sz="1500">
              <a:latin typeface="Calibri"/>
              <a:cs typeface="Calibri"/>
            </a:endParaRPr>
          </a:p>
          <a:p>
            <a:pPr marL="241300" marR="238760" indent="-229235">
              <a:lnSpc>
                <a:spcPct val="66700"/>
              </a:lnSpc>
              <a:spcBef>
                <a:spcPts val="1050"/>
              </a:spcBef>
              <a:buFont typeface="Arial"/>
              <a:buChar char="•"/>
              <a:tabLst>
                <a:tab pos="241300" algn="l"/>
                <a:tab pos="241935" algn="l"/>
              </a:tabLst>
            </a:pPr>
            <a:r>
              <a:rPr sz="1500" spc="10" dirty="0">
                <a:latin typeface="Calibri"/>
                <a:cs typeface="Calibri"/>
              </a:rPr>
              <a:t>Mother</a:t>
            </a:r>
            <a:r>
              <a:rPr sz="1500" spc="-114" dirty="0">
                <a:latin typeface="Calibri"/>
                <a:cs typeface="Calibri"/>
              </a:rPr>
              <a:t> </a:t>
            </a:r>
            <a:r>
              <a:rPr sz="1500" spc="10" dirty="0">
                <a:latin typeface="Calibri"/>
                <a:cs typeface="Calibri"/>
              </a:rPr>
              <a:t>is</a:t>
            </a:r>
            <a:r>
              <a:rPr sz="1500" spc="-25" dirty="0">
                <a:latin typeface="Calibri"/>
                <a:cs typeface="Calibri"/>
              </a:rPr>
              <a:t> </a:t>
            </a:r>
            <a:r>
              <a:rPr sz="1500" dirty="0">
                <a:latin typeface="Calibri"/>
                <a:cs typeface="Calibri"/>
              </a:rPr>
              <a:t>Rh</a:t>
            </a:r>
            <a:r>
              <a:rPr sz="1500" spc="10" dirty="0">
                <a:latin typeface="Calibri"/>
                <a:cs typeface="Calibri"/>
              </a:rPr>
              <a:t> </a:t>
            </a:r>
            <a:r>
              <a:rPr sz="1500" dirty="0">
                <a:latin typeface="Calibri"/>
                <a:cs typeface="Calibri"/>
              </a:rPr>
              <a:t>–ve,</a:t>
            </a:r>
            <a:r>
              <a:rPr sz="1500" spc="-45" dirty="0">
                <a:latin typeface="Calibri"/>
                <a:cs typeface="Calibri"/>
              </a:rPr>
              <a:t> </a:t>
            </a:r>
            <a:r>
              <a:rPr sz="1500" spc="-5" dirty="0">
                <a:latin typeface="Calibri"/>
                <a:cs typeface="Calibri"/>
              </a:rPr>
              <a:t>Father</a:t>
            </a:r>
            <a:r>
              <a:rPr sz="1500" spc="-35" dirty="0">
                <a:latin typeface="Calibri"/>
                <a:cs typeface="Calibri"/>
              </a:rPr>
              <a:t> </a:t>
            </a:r>
            <a:r>
              <a:rPr sz="1500" spc="10" dirty="0">
                <a:latin typeface="Calibri"/>
                <a:cs typeface="Calibri"/>
              </a:rPr>
              <a:t>is</a:t>
            </a:r>
            <a:r>
              <a:rPr sz="1500" spc="-25" dirty="0">
                <a:latin typeface="Calibri"/>
                <a:cs typeface="Calibri"/>
              </a:rPr>
              <a:t> </a:t>
            </a:r>
            <a:r>
              <a:rPr sz="1500" dirty="0">
                <a:latin typeface="Calibri"/>
                <a:cs typeface="Calibri"/>
              </a:rPr>
              <a:t>Rh </a:t>
            </a:r>
            <a:r>
              <a:rPr sz="1500" spc="-5" dirty="0">
                <a:latin typeface="Calibri"/>
                <a:cs typeface="Calibri"/>
              </a:rPr>
              <a:t>+ve,</a:t>
            </a:r>
            <a:r>
              <a:rPr sz="1500" spc="-40" dirty="0">
                <a:latin typeface="Calibri"/>
                <a:cs typeface="Calibri"/>
              </a:rPr>
              <a:t> </a:t>
            </a:r>
            <a:r>
              <a:rPr sz="1500" spc="-20" dirty="0">
                <a:latin typeface="Calibri"/>
                <a:cs typeface="Calibri"/>
              </a:rPr>
              <a:t>Hb</a:t>
            </a:r>
            <a:r>
              <a:rPr sz="1500" spc="95" dirty="0">
                <a:latin typeface="Calibri"/>
                <a:cs typeface="Calibri"/>
              </a:rPr>
              <a:t> </a:t>
            </a:r>
            <a:r>
              <a:rPr sz="1500" spc="-10" dirty="0">
                <a:latin typeface="Calibri"/>
                <a:cs typeface="Calibri"/>
              </a:rPr>
              <a:t>8.5,</a:t>
            </a:r>
            <a:r>
              <a:rPr sz="1500" spc="40" dirty="0">
                <a:latin typeface="Calibri"/>
                <a:cs typeface="Calibri"/>
              </a:rPr>
              <a:t> </a:t>
            </a:r>
            <a:r>
              <a:rPr sz="1500" spc="15" dirty="0">
                <a:latin typeface="Calibri"/>
                <a:cs typeface="Calibri"/>
              </a:rPr>
              <a:t>What</a:t>
            </a:r>
            <a:r>
              <a:rPr sz="1500" spc="-95" dirty="0">
                <a:latin typeface="Calibri"/>
                <a:cs typeface="Calibri"/>
              </a:rPr>
              <a:t> </a:t>
            </a:r>
            <a:r>
              <a:rPr sz="1500" spc="10" dirty="0">
                <a:latin typeface="Calibri"/>
                <a:cs typeface="Calibri"/>
              </a:rPr>
              <a:t>essential</a:t>
            </a:r>
            <a:r>
              <a:rPr sz="1500" spc="-80" dirty="0">
                <a:latin typeface="Calibri"/>
                <a:cs typeface="Calibri"/>
              </a:rPr>
              <a:t> </a:t>
            </a:r>
            <a:r>
              <a:rPr sz="1500" spc="15" dirty="0">
                <a:latin typeface="Calibri"/>
                <a:cs typeface="Calibri"/>
              </a:rPr>
              <a:t>lab</a:t>
            </a:r>
            <a:r>
              <a:rPr sz="1500" spc="-80" dirty="0">
                <a:latin typeface="Calibri"/>
                <a:cs typeface="Calibri"/>
              </a:rPr>
              <a:t> </a:t>
            </a:r>
            <a:r>
              <a:rPr sz="1500" spc="5" dirty="0">
                <a:latin typeface="Calibri"/>
                <a:cs typeface="Calibri"/>
              </a:rPr>
              <a:t>test</a:t>
            </a:r>
            <a:r>
              <a:rPr sz="1500" spc="-90" dirty="0">
                <a:latin typeface="Calibri"/>
                <a:cs typeface="Calibri"/>
              </a:rPr>
              <a:t> </a:t>
            </a:r>
            <a:r>
              <a:rPr sz="1500" spc="5" dirty="0">
                <a:latin typeface="Calibri"/>
                <a:cs typeface="Calibri"/>
              </a:rPr>
              <a:t>you</a:t>
            </a:r>
            <a:r>
              <a:rPr sz="1500" spc="-75" dirty="0">
                <a:latin typeface="Calibri"/>
                <a:cs typeface="Calibri"/>
              </a:rPr>
              <a:t> </a:t>
            </a:r>
            <a:r>
              <a:rPr sz="1500" spc="10" dirty="0">
                <a:latin typeface="Calibri"/>
                <a:cs typeface="Calibri"/>
              </a:rPr>
              <a:t>must </a:t>
            </a:r>
            <a:r>
              <a:rPr sz="1500" spc="-325" dirty="0">
                <a:latin typeface="Calibri"/>
                <a:cs typeface="Calibri"/>
              </a:rPr>
              <a:t> </a:t>
            </a:r>
            <a:r>
              <a:rPr sz="1500" spc="20" dirty="0">
                <a:latin typeface="Calibri"/>
                <a:cs typeface="Calibri"/>
              </a:rPr>
              <a:t>do?</a:t>
            </a:r>
            <a:endParaRPr sz="1500">
              <a:latin typeface="Calibri"/>
              <a:cs typeface="Calibri"/>
            </a:endParaRPr>
          </a:p>
          <a:p>
            <a:pPr marL="241300">
              <a:lnSpc>
                <a:spcPts val="1275"/>
              </a:lnSpc>
            </a:pPr>
            <a:r>
              <a:rPr sz="1500" spc="-10" dirty="0">
                <a:solidFill>
                  <a:srgbClr val="FF0000"/>
                </a:solidFill>
                <a:latin typeface="Calibri"/>
                <a:cs typeface="Calibri"/>
              </a:rPr>
              <a:t>-</a:t>
            </a:r>
            <a:r>
              <a:rPr sz="1500" spc="25" dirty="0">
                <a:solidFill>
                  <a:srgbClr val="FF0000"/>
                </a:solidFill>
                <a:latin typeface="Calibri"/>
                <a:cs typeface="Calibri"/>
              </a:rPr>
              <a:t>a</a:t>
            </a:r>
            <a:r>
              <a:rPr sz="1500" spc="30" dirty="0">
                <a:solidFill>
                  <a:srgbClr val="FF0000"/>
                </a:solidFill>
                <a:latin typeface="Calibri"/>
                <a:cs typeface="Calibri"/>
              </a:rPr>
              <a:t>n</a:t>
            </a:r>
            <a:r>
              <a:rPr sz="1500" spc="15" dirty="0">
                <a:solidFill>
                  <a:srgbClr val="FF0000"/>
                </a:solidFill>
                <a:latin typeface="Calibri"/>
                <a:cs typeface="Calibri"/>
              </a:rPr>
              <a:t>t</a:t>
            </a:r>
            <a:r>
              <a:rPr sz="1500" spc="35" dirty="0">
                <a:solidFill>
                  <a:srgbClr val="FF0000"/>
                </a:solidFill>
                <a:latin typeface="Calibri"/>
                <a:cs typeface="Calibri"/>
              </a:rPr>
              <a:t>i</a:t>
            </a:r>
            <a:r>
              <a:rPr sz="1500" spc="-10" dirty="0">
                <a:solidFill>
                  <a:srgbClr val="FF0000"/>
                </a:solidFill>
                <a:latin typeface="Calibri"/>
                <a:cs typeface="Calibri"/>
              </a:rPr>
              <a:t>-</a:t>
            </a:r>
            <a:r>
              <a:rPr sz="1500" spc="-25" dirty="0">
                <a:solidFill>
                  <a:srgbClr val="FF0000"/>
                </a:solidFill>
                <a:latin typeface="Calibri"/>
                <a:cs typeface="Calibri"/>
              </a:rPr>
              <a:t>D</a:t>
            </a:r>
            <a:r>
              <a:rPr sz="1500" spc="-10" dirty="0">
                <a:solidFill>
                  <a:srgbClr val="FF0000"/>
                </a:solidFill>
                <a:latin typeface="Calibri"/>
                <a:cs typeface="Calibri"/>
              </a:rPr>
              <a:t>-</a:t>
            </a:r>
            <a:r>
              <a:rPr sz="1500" spc="25" dirty="0">
                <a:solidFill>
                  <a:srgbClr val="FF0000"/>
                </a:solidFill>
                <a:latin typeface="Calibri"/>
                <a:cs typeface="Calibri"/>
              </a:rPr>
              <a:t>a</a:t>
            </a:r>
            <a:r>
              <a:rPr sz="1500" spc="30" dirty="0">
                <a:solidFill>
                  <a:srgbClr val="FF0000"/>
                </a:solidFill>
                <a:latin typeface="Calibri"/>
                <a:cs typeface="Calibri"/>
              </a:rPr>
              <a:t>n</a:t>
            </a:r>
            <a:r>
              <a:rPr sz="1500" spc="15" dirty="0">
                <a:solidFill>
                  <a:srgbClr val="FF0000"/>
                </a:solidFill>
                <a:latin typeface="Calibri"/>
                <a:cs typeface="Calibri"/>
              </a:rPr>
              <a:t>t</a:t>
            </a:r>
            <a:r>
              <a:rPr sz="1500" spc="25" dirty="0">
                <a:solidFill>
                  <a:srgbClr val="FF0000"/>
                </a:solidFill>
                <a:latin typeface="Calibri"/>
                <a:cs typeface="Calibri"/>
              </a:rPr>
              <a:t>i</a:t>
            </a:r>
            <a:r>
              <a:rPr sz="1500" spc="30" dirty="0">
                <a:solidFill>
                  <a:srgbClr val="FF0000"/>
                </a:solidFill>
                <a:latin typeface="Calibri"/>
                <a:cs typeface="Calibri"/>
              </a:rPr>
              <a:t>b</a:t>
            </a:r>
            <a:r>
              <a:rPr sz="1500" spc="-45" dirty="0">
                <a:solidFill>
                  <a:srgbClr val="FF0000"/>
                </a:solidFill>
                <a:latin typeface="Calibri"/>
                <a:cs typeface="Calibri"/>
              </a:rPr>
              <a:t>o</a:t>
            </a:r>
            <a:r>
              <a:rPr sz="1500" spc="30" dirty="0">
                <a:solidFill>
                  <a:srgbClr val="FF0000"/>
                </a:solidFill>
                <a:latin typeface="Calibri"/>
                <a:cs typeface="Calibri"/>
              </a:rPr>
              <a:t>d</a:t>
            </a:r>
            <a:r>
              <a:rPr sz="1500" dirty="0">
                <a:solidFill>
                  <a:srgbClr val="FF0000"/>
                </a:solidFill>
                <a:latin typeface="Calibri"/>
                <a:cs typeface="Calibri"/>
              </a:rPr>
              <a:t>y</a:t>
            </a:r>
            <a:r>
              <a:rPr sz="1500" spc="-120" dirty="0">
                <a:solidFill>
                  <a:srgbClr val="FF0000"/>
                </a:solidFill>
                <a:latin typeface="Calibri"/>
                <a:cs typeface="Calibri"/>
              </a:rPr>
              <a:t> </a:t>
            </a:r>
            <a:r>
              <a:rPr sz="1500" spc="15" dirty="0">
                <a:solidFill>
                  <a:srgbClr val="FF0000"/>
                </a:solidFill>
                <a:latin typeface="Calibri"/>
                <a:cs typeface="Calibri"/>
              </a:rPr>
              <a:t>t</a:t>
            </a:r>
            <a:r>
              <a:rPr sz="1500" spc="25" dirty="0">
                <a:solidFill>
                  <a:srgbClr val="FF0000"/>
                </a:solidFill>
                <a:latin typeface="Calibri"/>
                <a:cs typeface="Calibri"/>
              </a:rPr>
              <a:t>i</a:t>
            </a:r>
            <a:r>
              <a:rPr sz="1500" spc="15" dirty="0">
                <a:solidFill>
                  <a:srgbClr val="FF0000"/>
                </a:solidFill>
                <a:latin typeface="Calibri"/>
                <a:cs typeface="Calibri"/>
              </a:rPr>
              <a:t>t</a:t>
            </a:r>
            <a:r>
              <a:rPr sz="1500" dirty="0">
                <a:solidFill>
                  <a:srgbClr val="FF0000"/>
                </a:solidFill>
                <a:latin typeface="Calibri"/>
                <a:cs typeface="Calibri"/>
              </a:rPr>
              <a:t>er</a:t>
            </a:r>
            <a:r>
              <a:rPr sz="1500" spc="-114" dirty="0">
                <a:solidFill>
                  <a:srgbClr val="FF0000"/>
                </a:solidFill>
                <a:latin typeface="Calibri"/>
                <a:cs typeface="Calibri"/>
              </a:rPr>
              <a:t> </a:t>
            </a:r>
            <a:r>
              <a:rPr sz="1500" spc="30" dirty="0">
                <a:solidFill>
                  <a:srgbClr val="FF0000"/>
                </a:solidFill>
                <a:latin typeface="Calibri"/>
                <a:cs typeface="Calibri"/>
              </a:rPr>
              <a:t>o</a:t>
            </a:r>
            <a:r>
              <a:rPr sz="1500" dirty="0">
                <a:solidFill>
                  <a:srgbClr val="FF0000"/>
                </a:solidFill>
                <a:latin typeface="Calibri"/>
                <a:cs typeface="Calibri"/>
              </a:rPr>
              <a:t>r</a:t>
            </a:r>
            <a:r>
              <a:rPr sz="1500" spc="-114" dirty="0">
                <a:solidFill>
                  <a:srgbClr val="FF0000"/>
                </a:solidFill>
                <a:latin typeface="Calibri"/>
                <a:cs typeface="Calibri"/>
              </a:rPr>
              <a:t> </a:t>
            </a:r>
            <a:r>
              <a:rPr sz="1500" spc="25" dirty="0">
                <a:solidFill>
                  <a:srgbClr val="FF0000"/>
                </a:solidFill>
                <a:latin typeface="Calibri"/>
                <a:cs typeface="Calibri"/>
              </a:rPr>
              <a:t>i</a:t>
            </a:r>
            <a:r>
              <a:rPr sz="1500" spc="30" dirty="0">
                <a:solidFill>
                  <a:srgbClr val="FF0000"/>
                </a:solidFill>
                <a:latin typeface="Calibri"/>
                <a:cs typeface="Calibri"/>
              </a:rPr>
              <a:t>nd</a:t>
            </a:r>
            <a:r>
              <a:rPr sz="1500" spc="25" dirty="0">
                <a:solidFill>
                  <a:srgbClr val="FF0000"/>
                </a:solidFill>
                <a:latin typeface="Calibri"/>
                <a:cs typeface="Calibri"/>
              </a:rPr>
              <a:t>i</a:t>
            </a:r>
            <a:r>
              <a:rPr sz="1500" dirty="0">
                <a:solidFill>
                  <a:srgbClr val="FF0000"/>
                </a:solidFill>
                <a:latin typeface="Calibri"/>
                <a:cs typeface="Calibri"/>
              </a:rPr>
              <a:t>re</a:t>
            </a:r>
            <a:r>
              <a:rPr sz="1500" spc="-35" dirty="0">
                <a:solidFill>
                  <a:srgbClr val="FF0000"/>
                </a:solidFill>
                <a:latin typeface="Calibri"/>
                <a:cs typeface="Calibri"/>
              </a:rPr>
              <a:t>c</a:t>
            </a:r>
            <a:r>
              <a:rPr sz="1500" dirty="0">
                <a:solidFill>
                  <a:srgbClr val="FF0000"/>
                </a:solidFill>
                <a:latin typeface="Calibri"/>
                <a:cs typeface="Calibri"/>
              </a:rPr>
              <a:t>t</a:t>
            </a:r>
            <a:r>
              <a:rPr sz="1500" spc="-95" dirty="0">
                <a:solidFill>
                  <a:srgbClr val="FF0000"/>
                </a:solidFill>
                <a:latin typeface="Calibri"/>
                <a:cs typeface="Calibri"/>
              </a:rPr>
              <a:t> </a:t>
            </a:r>
            <a:r>
              <a:rPr sz="1500" spc="-40" dirty="0">
                <a:solidFill>
                  <a:srgbClr val="FF0000"/>
                </a:solidFill>
                <a:latin typeface="Calibri"/>
                <a:cs typeface="Calibri"/>
              </a:rPr>
              <a:t>c</a:t>
            </a:r>
            <a:r>
              <a:rPr sz="1500" spc="30" dirty="0">
                <a:solidFill>
                  <a:srgbClr val="FF0000"/>
                </a:solidFill>
                <a:latin typeface="Calibri"/>
                <a:cs typeface="Calibri"/>
              </a:rPr>
              <a:t>oo</a:t>
            </a:r>
            <a:r>
              <a:rPr sz="1500" dirty="0">
                <a:solidFill>
                  <a:srgbClr val="FF0000"/>
                </a:solidFill>
                <a:latin typeface="Calibri"/>
                <a:cs typeface="Calibri"/>
              </a:rPr>
              <a:t>m</a:t>
            </a:r>
            <a:r>
              <a:rPr sz="1500" spc="35" dirty="0">
                <a:solidFill>
                  <a:srgbClr val="FF0000"/>
                </a:solidFill>
                <a:latin typeface="Calibri"/>
                <a:cs typeface="Calibri"/>
              </a:rPr>
              <a:t>b</a:t>
            </a:r>
            <a:r>
              <a:rPr sz="1500" dirty="0">
                <a:solidFill>
                  <a:srgbClr val="FF0000"/>
                </a:solidFill>
                <a:latin typeface="Calibri"/>
                <a:cs typeface="Calibri"/>
              </a:rPr>
              <a:t>s</a:t>
            </a:r>
            <a:r>
              <a:rPr sz="1500" spc="-105" dirty="0">
                <a:solidFill>
                  <a:srgbClr val="FF0000"/>
                </a:solidFill>
                <a:latin typeface="Calibri"/>
                <a:cs typeface="Calibri"/>
              </a:rPr>
              <a:t> </a:t>
            </a:r>
            <a:r>
              <a:rPr sz="1500" spc="15" dirty="0">
                <a:solidFill>
                  <a:srgbClr val="FF0000"/>
                </a:solidFill>
                <a:latin typeface="Calibri"/>
                <a:cs typeface="Calibri"/>
              </a:rPr>
              <a:t>t</a:t>
            </a:r>
            <a:r>
              <a:rPr sz="1500" dirty="0">
                <a:solidFill>
                  <a:srgbClr val="FF0000"/>
                </a:solidFill>
                <a:latin typeface="Calibri"/>
                <a:cs typeface="Calibri"/>
              </a:rPr>
              <a:t>e</a:t>
            </a:r>
            <a:r>
              <a:rPr sz="1500" spc="10" dirty="0">
                <a:solidFill>
                  <a:srgbClr val="FF0000"/>
                </a:solidFill>
                <a:latin typeface="Calibri"/>
                <a:cs typeface="Calibri"/>
              </a:rPr>
              <a:t>s</a:t>
            </a:r>
            <a:r>
              <a:rPr sz="1500" dirty="0">
                <a:solidFill>
                  <a:srgbClr val="FF0000"/>
                </a:solidFill>
                <a:latin typeface="Calibri"/>
                <a:cs typeface="Calibri"/>
              </a:rPr>
              <a:t>t</a:t>
            </a:r>
            <a:r>
              <a:rPr sz="1500" spc="-95" dirty="0">
                <a:solidFill>
                  <a:srgbClr val="FF0000"/>
                </a:solidFill>
                <a:latin typeface="Calibri"/>
                <a:cs typeface="Calibri"/>
              </a:rPr>
              <a:t> </a:t>
            </a:r>
            <a:r>
              <a:rPr sz="1500" spc="-25" dirty="0">
                <a:solidFill>
                  <a:srgbClr val="FF0000"/>
                </a:solidFill>
                <a:latin typeface="Calibri"/>
                <a:cs typeface="Calibri"/>
              </a:rPr>
              <a:t>?</a:t>
            </a:r>
            <a:r>
              <a:rPr sz="1500" dirty="0">
                <a:solidFill>
                  <a:srgbClr val="FF0000"/>
                </a:solidFill>
                <a:latin typeface="Calibri"/>
                <a:cs typeface="Calibri"/>
              </a:rPr>
              <a:t>?</a:t>
            </a:r>
            <a:endParaRPr sz="1500">
              <a:latin typeface="Calibri"/>
              <a:cs typeface="Calibri"/>
            </a:endParaRPr>
          </a:p>
          <a:p>
            <a:pPr marL="241300" indent="-229235">
              <a:lnSpc>
                <a:spcPts val="1540"/>
              </a:lnSpc>
              <a:spcBef>
                <a:spcPts val="455"/>
              </a:spcBef>
              <a:buFont typeface="Arial"/>
              <a:buChar char="•"/>
              <a:tabLst>
                <a:tab pos="241300" algn="l"/>
                <a:tab pos="241935" algn="l"/>
              </a:tabLst>
            </a:pPr>
            <a:r>
              <a:rPr sz="1500" spc="10" dirty="0">
                <a:latin typeface="Calibri"/>
                <a:cs typeface="Calibri"/>
              </a:rPr>
              <a:t>W</a:t>
            </a:r>
            <a:r>
              <a:rPr sz="1500" spc="30" dirty="0">
                <a:latin typeface="Calibri"/>
                <a:cs typeface="Calibri"/>
              </a:rPr>
              <a:t>h</a:t>
            </a:r>
            <a:r>
              <a:rPr sz="1500" spc="25" dirty="0">
                <a:latin typeface="Calibri"/>
                <a:cs typeface="Calibri"/>
              </a:rPr>
              <a:t>a</a:t>
            </a:r>
            <a:r>
              <a:rPr sz="1500" dirty="0">
                <a:latin typeface="Calibri"/>
                <a:cs typeface="Calibri"/>
              </a:rPr>
              <a:t>t</a:t>
            </a:r>
            <a:r>
              <a:rPr sz="1500" spc="-95" dirty="0">
                <a:latin typeface="Calibri"/>
                <a:cs typeface="Calibri"/>
              </a:rPr>
              <a:t> </a:t>
            </a:r>
            <a:r>
              <a:rPr sz="1500" spc="25" dirty="0">
                <a:latin typeface="Calibri"/>
                <a:cs typeface="Calibri"/>
              </a:rPr>
              <a:t>a</a:t>
            </a:r>
            <a:r>
              <a:rPr sz="1500" spc="10" dirty="0">
                <a:latin typeface="Calibri"/>
                <a:cs typeface="Calibri"/>
              </a:rPr>
              <a:t>ss</a:t>
            </a:r>
            <a:r>
              <a:rPr sz="1500" spc="30" dirty="0">
                <a:latin typeface="Calibri"/>
                <a:cs typeface="Calibri"/>
              </a:rPr>
              <a:t>o</a:t>
            </a:r>
            <a:r>
              <a:rPr sz="1500" spc="-40" dirty="0">
                <a:latin typeface="Calibri"/>
                <a:cs typeface="Calibri"/>
              </a:rPr>
              <a:t>c</a:t>
            </a:r>
            <a:r>
              <a:rPr sz="1500" spc="25" dirty="0">
                <a:latin typeface="Calibri"/>
                <a:cs typeface="Calibri"/>
              </a:rPr>
              <a:t>ia</a:t>
            </a:r>
            <a:r>
              <a:rPr sz="1500" spc="15" dirty="0">
                <a:latin typeface="Calibri"/>
                <a:cs typeface="Calibri"/>
              </a:rPr>
              <a:t>t</a:t>
            </a:r>
            <a:r>
              <a:rPr sz="1500" dirty="0">
                <a:latin typeface="Calibri"/>
                <a:cs typeface="Calibri"/>
              </a:rPr>
              <a:t>ed</a:t>
            </a:r>
            <a:r>
              <a:rPr sz="1500" spc="-80" dirty="0">
                <a:latin typeface="Calibri"/>
                <a:cs typeface="Calibri"/>
              </a:rPr>
              <a:t> </a:t>
            </a:r>
            <a:r>
              <a:rPr sz="1500" spc="-40" dirty="0">
                <a:latin typeface="Calibri"/>
                <a:cs typeface="Calibri"/>
              </a:rPr>
              <a:t>c</a:t>
            </a:r>
            <a:r>
              <a:rPr sz="1500" spc="30" dirty="0">
                <a:latin typeface="Calibri"/>
                <a:cs typeface="Calibri"/>
              </a:rPr>
              <a:t>ond</a:t>
            </a:r>
            <a:r>
              <a:rPr sz="1500" spc="25" dirty="0">
                <a:latin typeface="Calibri"/>
                <a:cs typeface="Calibri"/>
              </a:rPr>
              <a:t>i</a:t>
            </a:r>
            <a:r>
              <a:rPr sz="1500" spc="15" dirty="0">
                <a:latin typeface="Calibri"/>
                <a:cs typeface="Calibri"/>
              </a:rPr>
              <a:t>t</a:t>
            </a:r>
            <a:r>
              <a:rPr sz="1500" spc="-45" dirty="0">
                <a:latin typeface="Calibri"/>
                <a:cs typeface="Calibri"/>
              </a:rPr>
              <a:t>i</a:t>
            </a:r>
            <a:r>
              <a:rPr sz="1500" spc="30" dirty="0">
                <a:latin typeface="Calibri"/>
                <a:cs typeface="Calibri"/>
              </a:rPr>
              <a:t>o</a:t>
            </a:r>
            <a:r>
              <a:rPr sz="1500" dirty="0">
                <a:latin typeface="Calibri"/>
                <a:cs typeface="Calibri"/>
              </a:rPr>
              <a:t>n</a:t>
            </a:r>
            <a:r>
              <a:rPr sz="1500" spc="-155" dirty="0">
                <a:latin typeface="Calibri"/>
                <a:cs typeface="Calibri"/>
              </a:rPr>
              <a:t> </a:t>
            </a:r>
            <a:r>
              <a:rPr sz="1500" spc="-10" dirty="0">
                <a:latin typeface="Calibri"/>
                <a:cs typeface="Calibri"/>
              </a:rPr>
              <a:t>y</a:t>
            </a:r>
            <a:r>
              <a:rPr sz="1500" spc="30" dirty="0">
                <a:latin typeface="Calibri"/>
                <a:cs typeface="Calibri"/>
              </a:rPr>
              <a:t>o</a:t>
            </a:r>
            <a:r>
              <a:rPr sz="1500" dirty="0">
                <a:latin typeface="Calibri"/>
                <a:cs typeface="Calibri"/>
              </a:rPr>
              <a:t>u</a:t>
            </a:r>
            <a:r>
              <a:rPr sz="1500" spc="-80" dirty="0">
                <a:latin typeface="Calibri"/>
                <a:cs typeface="Calibri"/>
              </a:rPr>
              <a:t> </a:t>
            </a:r>
            <a:r>
              <a:rPr sz="1500" dirty="0">
                <a:latin typeface="Calibri"/>
                <a:cs typeface="Calibri"/>
              </a:rPr>
              <a:t>m</a:t>
            </a:r>
            <a:r>
              <a:rPr sz="1500" spc="30" dirty="0">
                <a:latin typeface="Calibri"/>
                <a:cs typeface="Calibri"/>
              </a:rPr>
              <a:t>u</a:t>
            </a:r>
            <a:r>
              <a:rPr sz="1500" spc="10" dirty="0">
                <a:latin typeface="Calibri"/>
                <a:cs typeface="Calibri"/>
              </a:rPr>
              <a:t>s</a:t>
            </a:r>
            <a:r>
              <a:rPr sz="1500" dirty="0">
                <a:latin typeface="Calibri"/>
                <a:cs typeface="Calibri"/>
              </a:rPr>
              <a:t>t</a:t>
            </a:r>
            <a:r>
              <a:rPr sz="1500" spc="-95" dirty="0">
                <a:latin typeface="Calibri"/>
                <a:cs typeface="Calibri"/>
              </a:rPr>
              <a:t> </a:t>
            </a:r>
            <a:r>
              <a:rPr sz="1500" spc="-40" dirty="0">
                <a:latin typeface="Calibri"/>
                <a:cs typeface="Calibri"/>
              </a:rPr>
              <a:t>c</a:t>
            </a:r>
            <a:r>
              <a:rPr sz="1500" spc="30" dirty="0">
                <a:latin typeface="Calibri"/>
                <a:cs typeface="Calibri"/>
              </a:rPr>
              <a:t>h</a:t>
            </a:r>
            <a:r>
              <a:rPr sz="1500" dirty="0">
                <a:latin typeface="Calibri"/>
                <a:cs typeface="Calibri"/>
              </a:rPr>
              <a:t>e</a:t>
            </a:r>
            <a:r>
              <a:rPr sz="1500" spc="-35" dirty="0">
                <a:latin typeface="Calibri"/>
                <a:cs typeface="Calibri"/>
              </a:rPr>
              <a:t>c</a:t>
            </a:r>
            <a:r>
              <a:rPr sz="1500" spc="-10" dirty="0">
                <a:latin typeface="Calibri"/>
                <a:cs typeface="Calibri"/>
              </a:rPr>
              <a:t>k</a:t>
            </a:r>
            <a:r>
              <a:rPr sz="1500" dirty="0">
                <a:latin typeface="Calibri"/>
                <a:cs typeface="Calibri"/>
              </a:rPr>
              <a:t>?</a:t>
            </a:r>
            <a:endParaRPr sz="1500">
              <a:latin typeface="Calibri"/>
              <a:cs typeface="Calibri"/>
            </a:endParaRPr>
          </a:p>
          <a:p>
            <a:pPr marL="241300">
              <a:lnSpc>
                <a:spcPts val="1540"/>
              </a:lnSpc>
            </a:pPr>
            <a:r>
              <a:rPr sz="1500" spc="-10" dirty="0">
                <a:solidFill>
                  <a:srgbClr val="FF0000"/>
                </a:solidFill>
                <a:latin typeface="Calibri"/>
                <a:cs typeface="Calibri"/>
              </a:rPr>
              <a:t>-M</a:t>
            </a:r>
            <a:r>
              <a:rPr sz="1500" spc="30" dirty="0">
                <a:solidFill>
                  <a:srgbClr val="FF0000"/>
                </a:solidFill>
                <a:latin typeface="Calibri"/>
                <a:cs typeface="Calibri"/>
              </a:rPr>
              <a:t>o</a:t>
            </a:r>
            <a:r>
              <a:rPr sz="1500" dirty="0">
                <a:solidFill>
                  <a:srgbClr val="FF0000"/>
                </a:solidFill>
                <a:latin typeface="Calibri"/>
                <a:cs typeface="Calibri"/>
              </a:rPr>
              <a:t>r</a:t>
            </a:r>
            <a:r>
              <a:rPr sz="1500" spc="35" dirty="0">
                <a:solidFill>
                  <a:srgbClr val="FF0000"/>
                </a:solidFill>
                <a:latin typeface="Calibri"/>
                <a:cs typeface="Calibri"/>
              </a:rPr>
              <a:t>b</a:t>
            </a:r>
            <a:r>
              <a:rPr sz="1500" spc="25" dirty="0">
                <a:solidFill>
                  <a:srgbClr val="FF0000"/>
                </a:solidFill>
                <a:latin typeface="Calibri"/>
                <a:cs typeface="Calibri"/>
              </a:rPr>
              <a:t>i</a:t>
            </a:r>
            <a:r>
              <a:rPr sz="1500" spc="30" dirty="0">
                <a:solidFill>
                  <a:srgbClr val="FF0000"/>
                </a:solidFill>
                <a:latin typeface="Calibri"/>
                <a:cs typeface="Calibri"/>
              </a:rPr>
              <a:t>d</a:t>
            </a:r>
            <a:r>
              <a:rPr sz="1500" spc="25" dirty="0">
                <a:solidFill>
                  <a:srgbClr val="FF0000"/>
                </a:solidFill>
                <a:latin typeface="Calibri"/>
                <a:cs typeface="Calibri"/>
              </a:rPr>
              <a:t>l</a:t>
            </a:r>
            <a:r>
              <a:rPr sz="1500" dirty="0">
                <a:solidFill>
                  <a:srgbClr val="FF0000"/>
                </a:solidFill>
                <a:latin typeface="Calibri"/>
                <a:cs typeface="Calibri"/>
              </a:rPr>
              <a:t>y</a:t>
            </a:r>
            <a:r>
              <a:rPr sz="1500" spc="-120" dirty="0">
                <a:solidFill>
                  <a:srgbClr val="FF0000"/>
                </a:solidFill>
                <a:latin typeface="Calibri"/>
                <a:cs typeface="Calibri"/>
              </a:rPr>
              <a:t> </a:t>
            </a:r>
            <a:r>
              <a:rPr sz="1500" spc="25" dirty="0">
                <a:solidFill>
                  <a:srgbClr val="FF0000"/>
                </a:solidFill>
                <a:latin typeface="Calibri"/>
                <a:cs typeface="Calibri"/>
              </a:rPr>
              <a:t>a</a:t>
            </a:r>
            <a:r>
              <a:rPr sz="1500" spc="30" dirty="0">
                <a:solidFill>
                  <a:srgbClr val="FF0000"/>
                </a:solidFill>
                <a:latin typeface="Calibri"/>
                <a:cs typeface="Calibri"/>
              </a:rPr>
              <a:t>dh</a:t>
            </a:r>
            <a:r>
              <a:rPr sz="1500" dirty="0">
                <a:solidFill>
                  <a:srgbClr val="FF0000"/>
                </a:solidFill>
                <a:latin typeface="Calibri"/>
                <a:cs typeface="Calibri"/>
              </a:rPr>
              <a:t>ere</a:t>
            </a:r>
            <a:r>
              <a:rPr sz="1500" spc="35" dirty="0">
                <a:solidFill>
                  <a:srgbClr val="FF0000"/>
                </a:solidFill>
                <a:latin typeface="Calibri"/>
                <a:cs typeface="Calibri"/>
              </a:rPr>
              <a:t>n</a:t>
            </a:r>
            <a:r>
              <a:rPr sz="1500" dirty="0">
                <a:solidFill>
                  <a:srgbClr val="FF0000"/>
                </a:solidFill>
                <a:latin typeface="Calibri"/>
                <a:cs typeface="Calibri"/>
              </a:rPr>
              <a:t>t</a:t>
            </a:r>
            <a:r>
              <a:rPr sz="1500" spc="-95" dirty="0">
                <a:solidFill>
                  <a:srgbClr val="FF0000"/>
                </a:solidFill>
                <a:latin typeface="Calibri"/>
                <a:cs typeface="Calibri"/>
              </a:rPr>
              <a:t> </a:t>
            </a:r>
            <a:r>
              <a:rPr sz="1500" spc="30" dirty="0">
                <a:solidFill>
                  <a:srgbClr val="FF0000"/>
                </a:solidFill>
                <a:latin typeface="Calibri"/>
                <a:cs typeface="Calibri"/>
              </a:rPr>
              <a:t>p</a:t>
            </a:r>
            <a:r>
              <a:rPr sz="1500" spc="25" dirty="0">
                <a:solidFill>
                  <a:srgbClr val="FF0000"/>
                </a:solidFill>
                <a:latin typeface="Calibri"/>
                <a:cs typeface="Calibri"/>
              </a:rPr>
              <a:t>la</a:t>
            </a:r>
            <a:r>
              <a:rPr sz="1500" spc="-40" dirty="0">
                <a:solidFill>
                  <a:srgbClr val="FF0000"/>
                </a:solidFill>
                <a:latin typeface="Calibri"/>
                <a:cs typeface="Calibri"/>
              </a:rPr>
              <a:t>c</a:t>
            </a:r>
            <a:r>
              <a:rPr sz="1500" dirty="0">
                <a:solidFill>
                  <a:srgbClr val="FF0000"/>
                </a:solidFill>
                <a:latin typeface="Calibri"/>
                <a:cs typeface="Calibri"/>
              </a:rPr>
              <a:t>e</a:t>
            </a:r>
            <a:r>
              <a:rPr sz="1500" spc="35" dirty="0">
                <a:solidFill>
                  <a:srgbClr val="FF0000"/>
                </a:solidFill>
                <a:latin typeface="Calibri"/>
                <a:cs typeface="Calibri"/>
              </a:rPr>
              <a:t>n</a:t>
            </a:r>
            <a:r>
              <a:rPr sz="1500" spc="-55" dirty="0">
                <a:solidFill>
                  <a:srgbClr val="FF0000"/>
                </a:solidFill>
                <a:latin typeface="Calibri"/>
                <a:cs typeface="Calibri"/>
              </a:rPr>
              <a:t>t</a:t>
            </a:r>
            <a:r>
              <a:rPr sz="1500" dirty="0">
                <a:solidFill>
                  <a:srgbClr val="FF0000"/>
                </a:solidFill>
                <a:latin typeface="Calibri"/>
                <a:cs typeface="Calibri"/>
              </a:rPr>
              <a:t>a</a:t>
            </a:r>
            <a:r>
              <a:rPr sz="1500" spc="-90" dirty="0">
                <a:solidFill>
                  <a:srgbClr val="FF0000"/>
                </a:solidFill>
                <a:latin typeface="Calibri"/>
                <a:cs typeface="Calibri"/>
              </a:rPr>
              <a:t> </a:t>
            </a:r>
            <a:r>
              <a:rPr sz="1500" spc="-5" dirty="0">
                <a:solidFill>
                  <a:srgbClr val="FF0000"/>
                </a:solidFill>
                <a:latin typeface="Calibri"/>
                <a:cs typeface="Calibri"/>
              </a:rPr>
              <a:t>(</a:t>
            </a:r>
            <a:r>
              <a:rPr sz="1500" spc="25" dirty="0">
                <a:solidFill>
                  <a:srgbClr val="FF0000"/>
                </a:solidFill>
                <a:latin typeface="Calibri"/>
                <a:cs typeface="Calibri"/>
              </a:rPr>
              <a:t>a</a:t>
            </a:r>
            <a:r>
              <a:rPr sz="1500" spc="-40" dirty="0">
                <a:solidFill>
                  <a:srgbClr val="FF0000"/>
                </a:solidFill>
                <a:latin typeface="Calibri"/>
                <a:cs typeface="Calibri"/>
              </a:rPr>
              <a:t>cc</a:t>
            </a:r>
            <a:r>
              <a:rPr sz="1500" dirty="0">
                <a:solidFill>
                  <a:srgbClr val="FF0000"/>
                </a:solidFill>
                <a:latin typeface="Calibri"/>
                <a:cs typeface="Calibri"/>
              </a:rPr>
              <a:t>re</a:t>
            </a:r>
            <a:r>
              <a:rPr sz="1500" spc="20" dirty="0">
                <a:solidFill>
                  <a:srgbClr val="FF0000"/>
                </a:solidFill>
                <a:latin typeface="Calibri"/>
                <a:cs typeface="Calibri"/>
              </a:rPr>
              <a:t>t</a:t>
            </a:r>
            <a:r>
              <a:rPr sz="1500" dirty="0">
                <a:solidFill>
                  <a:srgbClr val="FF0000"/>
                </a:solidFill>
                <a:latin typeface="Calibri"/>
                <a:cs typeface="Calibri"/>
              </a:rPr>
              <a:t>e)</a:t>
            </a:r>
            <a:endParaRPr sz="1500">
              <a:latin typeface="Calibri"/>
              <a:cs typeface="Calibri"/>
            </a:endParaRPr>
          </a:p>
          <a:p>
            <a:pPr marL="241300" marR="918210" indent="-229235">
              <a:lnSpc>
                <a:spcPct val="70900"/>
              </a:lnSpc>
              <a:spcBef>
                <a:spcPts val="975"/>
              </a:spcBef>
              <a:buFont typeface="Arial"/>
              <a:buChar char="•"/>
              <a:tabLst>
                <a:tab pos="241300" algn="l"/>
                <a:tab pos="241935" algn="l"/>
              </a:tabLst>
            </a:pPr>
            <a:r>
              <a:rPr sz="1500" dirty="0">
                <a:latin typeface="Calibri"/>
                <a:cs typeface="Calibri"/>
              </a:rPr>
              <a:t>If</a:t>
            </a:r>
            <a:r>
              <a:rPr sz="1500" spc="25" dirty="0">
                <a:latin typeface="Calibri"/>
                <a:cs typeface="Calibri"/>
              </a:rPr>
              <a:t> </a:t>
            </a:r>
            <a:r>
              <a:rPr sz="1500" spc="15" dirty="0">
                <a:latin typeface="Calibri"/>
                <a:cs typeface="Calibri"/>
              </a:rPr>
              <a:t>the</a:t>
            </a:r>
            <a:r>
              <a:rPr sz="1500" spc="-110" dirty="0">
                <a:latin typeface="Calibri"/>
                <a:cs typeface="Calibri"/>
              </a:rPr>
              <a:t> </a:t>
            </a:r>
            <a:r>
              <a:rPr sz="1500" spc="15" dirty="0">
                <a:latin typeface="Calibri"/>
                <a:cs typeface="Calibri"/>
              </a:rPr>
              <a:t>bleeding</a:t>
            </a:r>
            <a:r>
              <a:rPr sz="1500" spc="-145" dirty="0">
                <a:latin typeface="Calibri"/>
                <a:cs typeface="Calibri"/>
              </a:rPr>
              <a:t> </a:t>
            </a:r>
            <a:r>
              <a:rPr sz="1500" spc="15" dirty="0">
                <a:latin typeface="Calibri"/>
                <a:cs typeface="Calibri"/>
              </a:rPr>
              <a:t>have</a:t>
            </a:r>
            <a:r>
              <a:rPr sz="1500" spc="-114" dirty="0">
                <a:latin typeface="Calibri"/>
                <a:cs typeface="Calibri"/>
              </a:rPr>
              <a:t> </a:t>
            </a:r>
            <a:r>
              <a:rPr sz="1500" spc="15" dirty="0">
                <a:latin typeface="Calibri"/>
                <a:cs typeface="Calibri"/>
              </a:rPr>
              <a:t>stopped,</a:t>
            </a:r>
            <a:r>
              <a:rPr sz="1500" spc="-110" dirty="0">
                <a:latin typeface="Calibri"/>
                <a:cs typeface="Calibri"/>
              </a:rPr>
              <a:t> </a:t>
            </a:r>
            <a:r>
              <a:rPr sz="1500" spc="15" dirty="0">
                <a:latin typeface="Calibri"/>
                <a:cs typeface="Calibri"/>
              </a:rPr>
              <a:t>and</a:t>
            </a:r>
            <a:r>
              <a:rPr sz="1500" spc="-70" dirty="0">
                <a:latin typeface="Calibri"/>
                <a:cs typeface="Calibri"/>
              </a:rPr>
              <a:t> </a:t>
            </a:r>
            <a:r>
              <a:rPr sz="1500" spc="15" dirty="0">
                <a:latin typeface="Calibri"/>
                <a:cs typeface="Calibri"/>
              </a:rPr>
              <a:t>the</a:t>
            </a:r>
            <a:r>
              <a:rPr sz="1500" spc="-110" dirty="0">
                <a:latin typeface="Calibri"/>
                <a:cs typeface="Calibri"/>
              </a:rPr>
              <a:t> </a:t>
            </a:r>
            <a:r>
              <a:rPr sz="1500" spc="15" dirty="0">
                <a:latin typeface="Calibri"/>
                <a:cs typeface="Calibri"/>
              </a:rPr>
              <a:t>patient</a:t>
            </a:r>
            <a:r>
              <a:rPr sz="1500" spc="-165" dirty="0">
                <a:latin typeface="Calibri"/>
                <a:cs typeface="Calibri"/>
              </a:rPr>
              <a:t> </a:t>
            </a:r>
            <a:r>
              <a:rPr sz="1500" spc="10" dirty="0">
                <a:latin typeface="Calibri"/>
                <a:cs typeface="Calibri"/>
              </a:rPr>
              <a:t>is</a:t>
            </a:r>
            <a:r>
              <a:rPr sz="1500" spc="-100" dirty="0">
                <a:latin typeface="Calibri"/>
                <a:cs typeface="Calibri"/>
              </a:rPr>
              <a:t> </a:t>
            </a:r>
            <a:r>
              <a:rPr sz="1500" spc="15" dirty="0">
                <a:latin typeface="Calibri"/>
                <a:cs typeface="Calibri"/>
              </a:rPr>
              <a:t>stable,</a:t>
            </a:r>
            <a:r>
              <a:rPr sz="1500" spc="-110" dirty="0">
                <a:latin typeface="Calibri"/>
                <a:cs typeface="Calibri"/>
              </a:rPr>
              <a:t> </a:t>
            </a:r>
            <a:r>
              <a:rPr sz="1500" spc="20" dirty="0">
                <a:latin typeface="Calibri"/>
                <a:cs typeface="Calibri"/>
              </a:rPr>
              <a:t>what’s</a:t>
            </a:r>
            <a:r>
              <a:rPr sz="1500" spc="-100" dirty="0">
                <a:latin typeface="Calibri"/>
                <a:cs typeface="Calibri"/>
              </a:rPr>
              <a:t> </a:t>
            </a:r>
            <a:r>
              <a:rPr sz="1500" spc="10" dirty="0">
                <a:latin typeface="Calibri"/>
                <a:cs typeface="Calibri"/>
              </a:rPr>
              <a:t>your </a:t>
            </a:r>
            <a:r>
              <a:rPr sz="1500" spc="-325" dirty="0">
                <a:latin typeface="Calibri"/>
                <a:cs typeface="Calibri"/>
              </a:rPr>
              <a:t> </a:t>
            </a:r>
            <a:r>
              <a:rPr sz="1500" spc="10" dirty="0">
                <a:latin typeface="Calibri"/>
                <a:cs typeface="Calibri"/>
              </a:rPr>
              <a:t>management?</a:t>
            </a:r>
            <a:endParaRPr sz="1500">
              <a:latin typeface="Calibri"/>
              <a:cs typeface="Calibri"/>
            </a:endParaRPr>
          </a:p>
          <a:p>
            <a:pPr marL="641985" lvl="1" indent="-172085">
              <a:lnSpc>
                <a:spcPts val="1275"/>
              </a:lnSpc>
              <a:spcBef>
                <a:spcPts val="105"/>
              </a:spcBef>
              <a:buAutoNum type="arabicPlain"/>
              <a:tabLst>
                <a:tab pos="641985" algn="l"/>
              </a:tabLst>
            </a:pPr>
            <a:r>
              <a:rPr sz="1250" spc="20" dirty="0">
                <a:solidFill>
                  <a:srgbClr val="FF0000"/>
                </a:solidFill>
                <a:latin typeface="Calibri"/>
                <a:cs typeface="Calibri"/>
              </a:rPr>
              <a:t>Symptomatic</a:t>
            </a:r>
            <a:r>
              <a:rPr sz="1250" spc="10" dirty="0">
                <a:solidFill>
                  <a:srgbClr val="FF0000"/>
                </a:solidFill>
                <a:latin typeface="Calibri"/>
                <a:cs typeface="Calibri"/>
              </a:rPr>
              <a:t> </a:t>
            </a:r>
            <a:r>
              <a:rPr sz="1250" spc="5" dirty="0">
                <a:solidFill>
                  <a:srgbClr val="FF0000"/>
                </a:solidFill>
                <a:latin typeface="Calibri"/>
                <a:cs typeface="Calibri"/>
              </a:rPr>
              <a:t>women</a:t>
            </a:r>
            <a:r>
              <a:rPr sz="1250" spc="100" dirty="0">
                <a:solidFill>
                  <a:srgbClr val="FF0000"/>
                </a:solidFill>
                <a:latin typeface="Calibri"/>
                <a:cs typeface="Calibri"/>
              </a:rPr>
              <a:t> </a:t>
            </a:r>
            <a:r>
              <a:rPr sz="1250" dirty="0">
                <a:solidFill>
                  <a:srgbClr val="FF0000"/>
                </a:solidFill>
                <a:latin typeface="Calibri"/>
                <a:cs typeface="Calibri"/>
              </a:rPr>
              <a:t>often</a:t>
            </a:r>
            <a:r>
              <a:rPr sz="1250" spc="105" dirty="0">
                <a:solidFill>
                  <a:srgbClr val="FF0000"/>
                </a:solidFill>
                <a:latin typeface="Calibri"/>
                <a:cs typeface="Calibri"/>
              </a:rPr>
              <a:t> </a:t>
            </a:r>
            <a:r>
              <a:rPr sz="1250" spc="5" dirty="0">
                <a:solidFill>
                  <a:srgbClr val="FF0000"/>
                </a:solidFill>
                <a:latin typeface="Calibri"/>
                <a:cs typeface="Calibri"/>
              </a:rPr>
              <a:t>remain</a:t>
            </a:r>
            <a:r>
              <a:rPr sz="1250" spc="25" dirty="0">
                <a:solidFill>
                  <a:srgbClr val="FF0000"/>
                </a:solidFill>
                <a:latin typeface="Calibri"/>
                <a:cs typeface="Calibri"/>
              </a:rPr>
              <a:t> </a:t>
            </a:r>
            <a:r>
              <a:rPr sz="1250" spc="10" dirty="0">
                <a:solidFill>
                  <a:srgbClr val="FF0000"/>
                </a:solidFill>
                <a:latin typeface="Calibri"/>
                <a:cs typeface="Calibri"/>
              </a:rPr>
              <a:t>hospitalized</a:t>
            </a:r>
            <a:r>
              <a:rPr sz="1250" spc="105" dirty="0">
                <a:solidFill>
                  <a:srgbClr val="FF0000"/>
                </a:solidFill>
                <a:latin typeface="Calibri"/>
                <a:cs typeface="Calibri"/>
              </a:rPr>
              <a:t> </a:t>
            </a:r>
            <a:r>
              <a:rPr sz="1250" spc="5" dirty="0">
                <a:solidFill>
                  <a:srgbClr val="FF0000"/>
                </a:solidFill>
                <a:latin typeface="Calibri"/>
                <a:cs typeface="Calibri"/>
              </a:rPr>
              <a:t>from</a:t>
            </a:r>
            <a:r>
              <a:rPr sz="1250" spc="55" dirty="0">
                <a:solidFill>
                  <a:srgbClr val="FF0000"/>
                </a:solidFill>
                <a:latin typeface="Calibri"/>
                <a:cs typeface="Calibri"/>
              </a:rPr>
              <a:t> </a:t>
            </a:r>
            <a:r>
              <a:rPr sz="1250" spc="5" dirty="0">
                <a:solidFill>
                  <a:srgbClr val="FF0000"/>
                </a:solidFill>
                <a:latin typeface="Calibri"/>
                <a:cs typeface="Calibri"/>
              </a:rPr>
              <a:t>their</a:t>
            </a:r>
            <a:r>
              <a:rPr sz="1250" spc="105" dirty="0">
                <a:solidFill>
                  <a:srgbClr val="FF0000"/>
                </a:solidFill>
                <a:latin typeface="Calibri"/>
                <a:cs typeface="Calibri"/>
              </a:rPr>
              <a:t> </a:t>
            </a:r>
            <a:r>
              <a:rPr sz="1250" spc="10" dirty="0">
                <a:solidFill>
                  <a:srgbClr val="FF0000"/>
                </a:solidFill>
                <a:latin typeface="Calibri"/>
                <a:cs typeface="Calibri"/>
              </a:rPr>
              <a:t>initial</a:t>
            </a:r>
            <a:r>
              <a:rPr sz="1250" spc="30" dirty="0">
                <a:solidFill>
                  <a:srgbClr val="FF0000"/>
                </a:solidFill>
                <a:latin typeface="Calibri"/>
                <a:cs typeface="Calibri"/>
              </a:rPr>
              <a:t> </a:t>
            </a:r>
            <a:r>
              <a:rPr sz="1250" dirty="0">
                <a:solidFill>
                  <a:srgbClr val="FF0000"/>
                </a:solidFill>
                <a:latin typeface="Calibri"/>
                <a:cs typeface="Calibri"/>
              </a:rPr>
              <a:t>bleeding</a:t>
            </a:r>
            <a:r>
              <a:rPr sz="1250" spc="180" dirty="0">
                <a:solidFill>
                  <a:srgbClr val="FF0000"/>
                </a:solidFill>
                <a:latin typeface="Calibri"/>
                <a:cs typeface="Calibri"/>
              </a:rPr>
              <a:t> </a:t>
            </a:r>
            <a:r>
              <a:rPr sz="1250" spc="5" dirty="0">
                <a:solidFill>
                  <a:srgbClr val="FF0000"/>
                </a:solidFill>
                <a:latin typeface="Calibri"/>
                <a:cs typeface="Calibri"/>
              </a:rPr>
              <a:t>episode</a:t>
            </a:r>
            <a:endParaRPr sz="1250">
              <a:latin typeface="Calibri"/>
              <a:cs typeface="Calibri"/>
            </a:endParaRPr>
          </a:p>
          <a:p>
            <a:pPr marL="469900">
              <a:lnSpc>
                <a:spcPts val="1275"/>
              </a:lnSpc>
            </a:pPr>
            <a:r>
              <a:rPr sz="1250" spc="15" dirty="0">
                <a:solidFill>
                  <a:srgbClr val="FF0000"/>
                </a:solidFill>
                <a:latin typeface="Calibri"/>
                <a:cs typeface="Calibri"/>
              </a:rPr>
              <a:t>until</a:t>
            </a:r>
            <a:r>
              <a:rPr sz="1250" spc="-20" dirty="0">
                <a:solidFill>
                  <a:srgbClr val="FF0000"/>
                </a:solidFill>
                <a:latin typeface="Calibri"/>
                <a:cs typeface="Calibri"/>
              </a:rPr>
              <a:t> </a:t>
            </a:r>
            <a:r>
              <a:rPr sz="1250" dirty="0">
                <a:solidFill>
                  <a:srgbClr val="FF0000"/>
                </a:solidFill>
                <a:latin typeface="Calibri"/>
                <a:cs typeface="Calibri"/>
              </a:rPr>
              <a:t>delivery.</a:t>
            </a:r>
            <a:endParaRPr sz="1250">
              <a:latin typeface="Calibri"/>
              <a:cs typeface="Calibri"/>
            </a:endParaRPr>
          </a:p>
          <a:p>
            <a:pPr marL="641985" lvl="1" indent="-172085">
              <a:lnSpc>
                <a:spcPct val="100000"/>
              </a:lnSpc>
              <a:spcBef>
                <a:spcPts val="150"/>
              </a:spcBef>
              <a:buAutoNum type="arabicPlain" startAt="2"/>
              <a:tabLst>
                <a:tab pos="641985" algn="l"/>
              </a:tabLst>
            </a:pPr>
            <a:r>
              <a:rPr sz="1250" spc="5" dirty="0">
                <a:solidFill>
                  <a:srgbClr val="FF0000"/>
                </a:solidFill>
                <a:latin typeface="Calibri"/>
                <a:cs typeface="Calibri"/>
              </a:rPr>
              <a:t>Correction</a:t>
            </a:r>
            <a:r>
              <a:rPr sz="1250" spc="75" dirty="0">
                <a:solidFill>
                  <a:srgbClr val="FF0000"/>
                </a:solidFill>
                <a:latin typeface="Calibri"/>
                <a:cs typeface="Calibri"/>
              </a:rPr>
              <a:t> </a:t>
            </a:r>
            <a:r>
              <a:rPr sz="1250" spc="5" dirty="0">
                <a:solidFill>
                  <a:srgbClr val="FF0000"/>
                </a:solidFill>
                <a:latin typeface="Calibri"/>
                <a:cs typeface="Calibri"/>
              </a:rPr>
              <a:t>of</a:t>
            </a:r>
            <a:r>
              <a:rPr sz="1250" spc="60" dirty="0">
                <a:solidFill>
                  <a:srgbClr val="FF0000"/>
                </a:solidFill>
                <a:latin typeface="Calibri"/>
                <a:cs typeface="Calibri"/>
              </a:rPr>
              <a:t> </a:t>
            </a:r>
            <a:r>
              <a:rPr sz="1250" spc="5" dirty="0">
                <a:solidFill>
                  <a:srgbClr val="FF0000"/>
                </a:solidFill>
                <a:latin typeface="Calibri"/>
                <a:cs typeface="Calibri"/>
              </a:rPr>
              <a:t>anemia.</a:t>
            </a:r>
            <a:endParaRPr sz="1250">
              <a:latin typeface="Calibri"/>
              <a:cs typeface="Calibri"/>
            </a:endParaRPr>
          </a:p>
          <a:p>
            <a:pPr marL="641985" lvl="1" indent="-172085">
              <a:lnSpc>
                <a:spcPct val="100000"/>
              </a:lnSpc>
              <a:spcBef>
                <a:spcPts val="75"/>
              </a:spcBef>
              <a:buAutoNum type="arabicPlain" startAt="2"/>
              <a:tabLst>
                <a:tab pos="641985" algn="l"/>
              </a:tabLst>
            </a:pPr>
            <a:r>
              <a:rPr sz="1250" spc="10" dirty="0">
                <a:solidFill>
                  <a:srgbClr val="FF0000"/>
                </a:solidFill>
                <a:latin typeface="Calibri"/>
                <a:cs typeface="Calibri"/>
              </a:rPr>
              <a:t>4</a:t>
            </a:r>
            <a:r>
              <a:rPr sz="1250" spc="35" dirty="0">
                <a:solidFill>
                  <a:srgbClr val="FF0000"/>
                </a:solidFill>
                <a:latin typeface="Calibri"/>
                <a:cs typeface="Calibri"/>
              </a:rPr>
              <a:t> </a:t>
            </a:r>
            <a:r>
              <a:rPr sz="1250" spc="5" dirty="0">
                <a:solidFill>
                  <a:srgbClr val="FF0000"/>
                </a:solidFill>
                <a:latin typeface="Calibri"/>
                <a:cs typeface="Calibri"/>
              </a:rPr>
              <a:t>unites</a:t>
            </a:r>
            <a:r>
              <a:rPr sz="1250" spc="35" dirty="0">
                <a:solidFill>
                  <a:srgbClr val="FF0000"/>
                </a:solidFill>
                <a:latin typeface="Calibri"/>
                <a:cs typeface="Calibri"/>
              </a:rPr>
              <a:t> </a:t>
            </a:r>
            <a:r>
              <a:rPr sz="1250" spc="5" dirty="0">
                <a:solidFill>
                  <a:srgbClr val="FF0000"/>
                </a:solidFill>
                <a:latin typeface="Calibri"/>
                <a:cs typeface="Calibri"/>
              </a:rPr>
              <a:t>of</a:t>
            </a:r>
            <a:r>
              <a:rPr sz="1250" spc="75" dirty="0">
                <a:solidFill>
                  <a:srgbClr val="FF0000"/>
                </a:solidFill>
                <a:latin typeface="Calibri"/>
                <a:cs typeface="Calibri"/>
              </a:rPr>
              <a:t> </a:t>
            </a:r>
            <a:r>
              <a:rPr sz="1250" dirty="0">
                <a:solidFill>
                  <a:srgbClr val="FF0000"/>
                </a:solidFill>
                <a:latin typeface="Calibri"/>
                <a:cs typeface="Calibri"/>
              </a:rPr>
              <a:t>PRBCs</a:t>
            </a:r>
            <a:r>
              <a:rPr sz="1250" spc="110" dirty="0">
                <a:solidFill>
                  <a:srgbClr val="FF0000"/>
                </a:solidFill>
                <a:latin typeface="Calibri"/>
                <a:cs typeface="Calibri"/>
              </a:rPr>
              <a:t> </a:t>
            </a:r>
            <a:r>
              <a:rPr sz="1250" spc="15" dirty="0">
                <a:solidFill>
                  <a:srgbClr val="FF0000"/>
                </a:solidFill>
                <a:latin typeface="Calibri"/>
                <a:cs typeface="Calibri"/>
              </a:rPr>
              <a:t>should </a:t>
            </a:r>
            <a:r>
              <a:rPr sz="1250" spc="10" dirty="0">
                <a:solidFill>
                  <a:srgbClr val="FF0000"/>
                </a:solidFill>
                <a:latin typeface="Calibri"/>
                <a:cs typeface="Calibri"/>
              </a:rPr>
              <a:t>be</a:t>
            </a:r>
            <a:r>
              <a:rPr sz="1250" spc="50" dirty="0">
                <a:solidFill>
                  <a:srgbClr val="FF0000"/>
                </a:solidFill>
                <a:latin typeface="Calibri"/>
                <a:cs typeface="Calibri"/>
              </a:rPr>
              <a:t> </a:t>
            </a:r>
            <a:r>
              <a:rPr sz="1250" spc="5" dirty="0">
                <a:solidFill>
                  <a:srgbClr val="FF0000"/>
                </a:solidFill>
                <a:latin typeface="Calibri"/>
                <a:cs typeface="Calibri"/>
              </a:rPr>
              <a:t>available.</a:t>
            </a:r>
            <a:endParaRPr sz="1250">
              <a:latin typeface="Calibri"/>
              <a:cs typeface="Calibri"/>
            </a:endParaRPr>
          </a:p>
          <a:p>
            <a:pPr marL="469900" marR="2231390" lvl="1">
              <a:lnSpc>
                <a:spcPts val="1580"/>
              </a:lnSpc>
              <a:spcBef>
                <a:spcPts val="65"/>
              </a:spcBef>
              <a:buAutoNum type="arabicPlain" startAt="2"/>
              <a:tabLst>
                <a:tab pos="641985" algn="l"/>
              </a:tabLst>
            </a:pPr>
            <a:r>
              <a:rPr sz="1250" spc="15" dirty="0">
                <a:solidFill>
                  <a:srgbClr val="FF0000"/>
                </a:solidFill>
                <a:latin typeface="Calibri"/>
                <a:cs typeface="Calibri"/>
              </a:rPr>
              <a:t>Anti-D</a:t>
            </a:r>
            <a:r>
              <a:rPr sz="1250" spc="45" dirty="0">
                <a:solidFill>
                  <a:srgbClr val="FF0000"/>
                </a:solidFill>
                <a:latin typeface="Calibri"/>
                <a:cs typeface="Calibri"/>
              </a:rPr>
              <a:t> </a:t>
            </a:r>
            <a:r>
              <a:rPr sz="1250" spc="20" dirty="0">
                <a:solidFill>
                  <a:srgbClr val="FF0000"/>
                </a:solidFill>
                <a:latin typeface="Calibri"/>
                <a:cs typeface="Calibri"/>
              </a:rPr>
              <a:t>immune</a:t>
            </a:r>
            <a:r>
              <a:rPr sz="1250" spc="50" dirty="0">
                <a:solidFill>
                  <a:srgbClr val="FF0000"/>
                </a:solidFill>
                <a:latin typeface="Calibri"/>
                <a:cs typeface="Calibri"/>
              </a:rPr>
              <a:t> </a:t>
            </a:r>
            <a:r>
              <a:rPr sz="1250" spc="10" dirty="0">
                <a:solidFill>
                  <a:srgbClr val="FF0000"/>
                </a:solidFill>
                <a:latin typeface="Calibri"/>
                <a:cs typeface="Calibri"/>
              </a:rPr>
              <a:t>globulin</a:t>
            </a:r>
            <a:r>
              <a:rPr sz="1250" spc="85" dirty="0">
                <a:solidFill>
                  <a:srgbClr val="FF0000"/>
                </a:solidFill>
                <a:latin typeface="Calibri"/>
                <a:cs typeface="Calibri"/>
              </a:rPr>
              <a:t> </a:t>
            </a:r>
            <a:r>
              <a:rPr sz="1250" dirty="0">
                <a:solidFill>
                  <a:srgbClr val="FF0000"/>
                </a:solidFill>
                <a:latin typeface="Calibri"/>
                <a:cs typeface="Calibri"/>
              </a:rPr>
              <a:t>for</a:t>
            </a:r>
            <a:r>
              <a:rPr sz="1250" spc="15" dirty="0">
                <a:solidFill>
                  <a:srgbClr val="FF0000"/>
                </a:solidFill>
                <a:latin typeface="Calibri"/>
                <a:cs typeface="Calibri"/>
              </a:rPr>
              <a:t> </a:t>
            </a:r>
            <a:r>
              <a:rPr sz="1250" spc="5" dirty="0">
                <a:solidFill>
                  <a:srgbClr val="FF0000"/>
                </a:solidFill>
                <a:latin typeface="Calibri"/>
                <a:cs typeface="Calibri"/>
              </a:rPr>
              <a:t>Rh(D)-negative</a:t>
            </a:r>
            <a:r>
              <a:rPr sz="1250" spc="190" dirty="0">
                <a:solidFill>
                  <a:srgbClr val="FF0000"/>
                </a:solidFill>
                <a:latin typeface="Calibri"/>
                <a:cs typeface="Calibri"/>
              </a:rPr>
              <a:t> </a:t>
            </a:r>
            <a:r>
              <a:rPr sz="1250" spc="10" dirty="0">
                <a:solidFill>
                  <a:srgbClr val="FF0000"/>
                </a:solidFill>
                <a:latin typeface="Calibri"/>
                <a:cs typeface="Calibri"/>
              </a:rPr>
              <a:t>women. </a:t>
            </a:r>
            <a:r>
              <a:rPr sz="1250" spc="-265" dirty="0">
                <a:solidFill>
                  <a:srgbClr val="FF0000"/>
                </a:solidFill>
                <a:latin typeface="Calibri"/>
                <a:cs typeface="Calibri"/>
              </a:rPr>
              <a:t> </a:t>
            </a:r>
            <a:r>
              <a:rPr sz="1250" spc="25" dirty="0">
                <a:solidFill>
                  <a:srgbClr val="FF0000"/>
                </a:solidFill>
                <a:latin typeface="Calibri"/>
                <a:cs typeface="Calibri"/>
              </a:rPr>
              <a:t>5-</a:t>
            </a:r>
            <a:r>
              <a:rPr sz="1250" dirty="0">
                <a:solidFill>
                  <a:srgbClr val="FF0000"/>
                </a:solidFill>
                <a:latin typeface="Calibri"/>
                <a:cs typeface="Calibri"/>
              </a:rPr>
              <a:t> </a:t>
            </a:r>
            <a:r>
              <a:rPr sz="1250" spc="5" dirty="0">
                <a:solidFill>
                  <a:srgbClr val="FF0000"/>
                </a:solidFill>
                <a:latin typeface="Calibri"/>
                <a:cs typeface="Calibri"/>
              </a:rPr>
              <a:t>Schedule</a:t>
            </a:r>
            <a:r>
              <a:rPr sz="1250" spc="130" dirty="0">
                <a:solidFill>
                  <a:srgbClr val="FF0000"/>
                </a:solidFill>
                <a:latin typeface="Calibri"/>
                <a:cs typeface="Calibri"/>
              </a:rPr>
              <a:t> </a:t>
            </a:r>
            <a:r>
              <a:rPr sz="1250" spc="-5" dirty="0">
                <a:solidFill>
                  <a:srgbClr val="FF0000"/>
                </a:solidFill>
                <a:latin typeface="Calibri"/>
                <a:cs typeface="Calibri"/>
              </a:rPr>
              <a:t>cesarean</a:t>
            </a:r>
            <a:r>
              <a:rPr sz="1250" spc="165" dirty="0">
                <a:solidFill>
                  <a:srgbClr val="FF0000"/>
                </a:solidFill>
                <a:latin typeface="Calibri"/>
                <a:cs typeface="Calibri"/>
              </a:rPr>
              <a:t> </a:t>
            </a:r>
            <a:r>
              <a:rPr sz="1250" spc="5" dirty="0">
                <a:solidFill>
                  <a:srgbClr val="FF0000"/>
                </a:solidFill>
                <a:latin typeface="Calibri"/>
                <a:cs typeface="Calibri"/>
              </a:rPr>
              <a:t>section</a:t>
            </a:r>
            <a:r>
              <a:rPr sz="1250" spc="95" dirty="0">
                <a:solidFill>
                  <a:srgbClr val="FF0000"/>
                </a:solidFill>
                <a:latin typeface="Calibri"/>
                <a:cs typeface="Calibri"/>
              </a:rPr>
              <a:t> </a:t>
            </a:r>
            <a:r>
              <a:rPr sz="1250" dirty="0">
                <a:solidFill>
                  <a:srgbClr val="FF0000"/>
                </a:solidFill>
                <a:latin typeface="Calibri"/>
                <a:cs typeface="Calibri"/>
              </a:rPr>
              <a:t>at</a:t>
            </a:r>
            <a:r>
              <a:rPr sz="1250" spc="65" dirty="0">
                <a:solidFill>
                  <a:srgbClr val="FF0000"/>
                </a:solidFill>
                <a:latin typeface="Calibri"/>
                <a:cs typeface="Calibri"/>
              </a:rPr>
              <a:t> </a:t>
            </a:r>
            <a:r>
              <a:rPr sz="1250" spc="25" dirty="0">
                <a:solidFill>
                  <a:srgbClr val="FF0000"/>
                </a:solidFill>
                <a:latin typeface="Calibri"/>
                <a:cs typeface="Calibri"/>
              </a:rPr>
              <a:t>37</a:t>
            </a:r>
            <a:r>
              <a:rPr sz="1250" spc="45" dirty="0">
                <a:solidFill>
                  <a:srgbClr val="FF0000"/>
                </a:solidFill>
                <a:latin typeface="Calibri"/>
                <a:cs typeface="Calibri"/>
              </a:rPr>
              <a:t> </a:t>
            </a:r>
            <a:r>
              <a:rPr sz="1250" dirty="0">
                <a:solidFill>
                  <a:srgbClr val="FF0000"/>
                </a:solidFill>
                <a:latin typeface="Calibri"/>
                <a:cs typeface="Calibri"/>
              </a:rPr>
              <a:t>weeks.</a:t>
            </a:r>
            <a:endParaRPr sz="1250">
              <a:latin typeface="Calibri"/>
              <a:cs typeface="Calibri"/>
            </a:endParaRPr>
          </a:p>
          <a:p>
            <a:pPr marL="241300" indent="-229235">
              <a:lnSpc>
                <a:spcPts val="1540"/>
              </a:lnSpc>
              <a:spcBef>
                <a:spcPts val="434"/>
              </a:spcBef>
              <a:buFont typeface="Arial"/>
              <a:buChar char="•"/>
              <a:tabLst>
                <a:tab pos="241300" algn="l"/>
                <a:tab pos="241935" algn="l"/>
              </a:tabLst>
            </a:pPr>
            <a:r>
              <a:rPr sz="1500" spc="10" dirty="0">
                <a:latin typeface="Calibri"/>
                <a:cs typeface="Calibri"/>
              </a:rPr>
              <a:t>W</a:t>
            </a:r>
            <a:r>
              <a:rPr sz="1500" spc="30" dirty="0">
                <a:latin typeface="Calibri"/>
                <a:cs typeface="Calibri"/>
              </a:rPr>
              <a:t>h</a:t>
            </a:r>
            <a:r>
              <a:rPr sz="1500" spc="25" dirty="0">
                <a:latin typeface="Calibri"/>
                <a:cs typeface="Calibri"/>
              </a:rPr>
              <a:t>a</a:t>
            </a:r>
            <a:r>
              <a:rPr sz="1500" dirty="0">
                <a:latin typeface="Calibri"/>
                <a:cs typeface="Calibri"/>
              </a:rPr>
              <a:t>t</a:t>
            </a:r>
            <a:r>
              <a:rPr sz="1500" spc="-95" dirty="0">
                <a:latin typeface="Calibri"/>
                <a:cs typeface="Calibri"/>
              </a:rPr>
              <a:t> </a:t>
            </a:r>
            <a:r>
              <a:rPr sz="1500" spc="25" dirty="0">
                <a:latin typeface="Calibri"/>
                <a:cs typeface="Calibri"/>
              </a:rPr>
              <a:t>a</a:t>
            </a:r>
            <a:r>
              <a:rPr sz="1500" dirty="0">
                <a:latin typeface="Calibri"/>
                <a:cs typeface="Calibri"/>
              </a:rPr>
              <a:t>re</a:t>
            </a:r>
            <a:r>
              <a:rPr sz="1500" spc="-40" dirty="0">
                <a:latin typeface="Calibri"/>
                <a:cs typeface="Calibri"/>
              </a:rPr>
              <a:t> </a:t>
            </a:r>
            <a:r>
              <a:rPr sz="1500" spc="15" dirty="0">
                <a:latin typeface="Calibri"/>
                <a:cs typeface="Calibri"/>
              </a:rPr>
              <a:t>t</a:t>
            </a:r>
            <a:r>
              <a:rPr sz="1500" spc="30" dirty="0">
                <a:latin typeface="Calibri"/>
                <a:cs typeface="Calibri"/>
              </a:rPr>
              <a:t>h</a:t>
            </a:r>
            <a:r>
              <a:rPr sz="1500" dirty="0">
                <a:latin typeface="Calibri"/>
                <a:cs typeface="Calibri"/>
              </a:rPr>
              <a:t>e</a:t>
            </a:r>
            <a:r>
              <a:rPr sz="1500" spc="-114" dirty="0">
                <a:latin typeface="Calibri"/>
                <a:cs typeface="Calibri"/>
              </a:rPr>
              <a:t> </a:t>
            </a:r>
            <a:r>
              <a:rPr sz="1500" spc="-40" dirty="0">
                <a:latin typeface="Calibri"/>
                <a:cs typeface="Calibri"/>
              </a:rPr>
              <a:t>c</a:t>
            </a:r>
            <a:r>
              <a:rPr sz="1500" spc="30" dirty="0">
                <a:latin typeface="Calibri"/>
                <a:cs typeface="Calibri"/>
              </a:rPr>
              <a:t>o</a:t>
            </a:r>
            <a:r>
              <a:rPr sz="1500" dirty="0">
                <a:latin typeface="Calibri"/>
                <a:cs typeface="Calibri"/>
              </a:rPr>
              <a:t>m</a:t>
            </a:r>
            <a:r>
              <a:rPr sz="1500" spc="30" dirty="0">
                <a:latin typeface="Calibri"/>
                <a:cs typeface="Calibri"/>
              </a:rPr>
              <a:t>p</a:t>
            </a:r>
            <a:r>
              <a:rPr sz="1500" spc="25" dirty="0">
                <a:latin typeface="Calibri"/>
                <a:cs typeface="Calibri"/>
              </a:rPr>
              <a:t>li</a:t>
            </a:r>
            <a:r>
              <a:rPr sz="1500" spc="-40" dirty="0">
                <a:latin typeface="Calibri"/>
                <a:cs typeface="Calibri"/>
              </a:rPr>
              <a:t>c</a:t>
            </a:r>
            <a:r>
              <a:rPr sz="1500" spc="25" dirty="0">
                <a:latin typeface="Calibri"/>
                <a:cs typeface="Calibri"/>
              </a:rPr>
              <a:t>a</a:t>
            </a:r>
            <a:r>
              <a:rPr sz="1500" spc="15" dirty="0">
                <a:latin typeface="Calibri"/>
                <a:cs typeface="Calibri"/>
              </a:rPr>
              <a:t>t</a:t>
            </a:r>
            <a:r>
              <a:rPr sz="1500" spc="25" dirty="0">
                <a:latin typeface="Calibri"/>
                <a:cs typeface="Calibri"/>
              </a:rPr>
              <a:t>i</a:t>
            </a:r>
            <a:r>
              <a:rPr sz="1500" spc="30" dirty="0">
                <a:latin typeface="Calibri"/>
                <a:cs typeface="Calibri"/>
              </a:rPr>
              <a:t>o</a:t>
            </a:r>
            <a:r>
              <a:rPr sz="1500" dirty="0">
                <a:latin typeface="Calibri"/>
                <a:cs typeface="Calibri"/>
              </a:rPr>
              <a:t>n</a:t>
            </a:r>
            <a:r>
              <a:rPr sz="1500" spc="-80" dirty="0">
                <a:latin typeface="Calibri"/>
                <a:cs typeface="Calibri"/>
              </a:rPr>
              <a:t> </a:t>
            </a:r>
            <a:r>
              <a:rPr sz="1500" spc="25" dirty="0">
                <a:latin typeface="Calibri"/>
                <a:cs typeface="Calibri"/>
              </a:rPr>
              <a:t>i</a:t>
            </a:r>
            <a:r>
              <a:rPr sz="1500" dirty="0">
                <a:latin typeface="Calibri"/>
                <a:cs typeface="Calibri"/>
              </a:rPr>
              <a:t>n</a:t>
            </a:r>
            <a:r>
              <a:rPr sz="1500" spc="-80" dirty="0">
                <a:latin typeface="Calibri"/>
                <a:cs typeface="Calibri"/>
              </a:rPr>
              <a:t> </a:t>
            </a:r>
            <a:r>
              <a:rPr sz="1500" spc="15" dirty="0">
                <a:latin typeface="Calibri"/>
                <a:cs typeface="Calibri"/>
              </a:rPr>
              <a:t>t</a:t>
            </a:r>
            <a:r>
              <a:rPr sz="1500" spc="30" dirty="0">
                <a:latin typeface="Calibri"/>
                <a:cs typeface="Calibri"/>
              </a:rPr>
              <a:t>h</a:t>
            </a:r>
            <a:r>
              <a:rPr sz="1500" spc="25" dirty="0">
                <a:latin typeface="Calibri"/>
                <a:cs typeface="Calibri"/>
              </a:rPr>
              <a:t>i</a:t>
            </a:r>
            <a:r>
              <a:rPr sz="1500" dirty="0">
                <a:latin typeface="Calibri"/>
                <a:cs typeface="Calibri"/>
              </a:rPr>
              <a:t>s</a:t>
            </a:r>
            <a:r>
              <a:rPr sz="1500" spc="-105" dirty="0">
                <a:latin typeface="Calibri"/>
                <a:cs typeface="Calibri"/>
              </a:rPr>
              <a:t> </a:t>
            </a:r>
            <a:r>
              <a:rPr sz="1500" spc="-40" dirty="0">
                <a:latin typeface="Calibri"/>
                <a:cs typeface="Calibri"/>
              </a:rPr>
              <a:t>c</a:t>
            </a:r>
            <a:r>
              <a:rPr sz="1500" spc="25" dirty="0">
                <a:latin typeface="Calibri"/>
                <a:cs typeface="Calibri"/>
              </a:rPr>
              <a:t>a</a:t>
            </a:r>
            <a:r>
              <a:rPr sz="1500" spc="10" dirty="0">
                <a:latin typeface="Calibri"/>
                <a:cs typeface="Calibri"/>
              </a:rPr>
              <a:t>s</a:t>
            </a:r>
            <a:r>
              <a:rPr sz="1500" dirty="0">
                <a:latin typeface="Calibri"/>
                <a:cs typeface="Calibri"/>
              </a:rPr>
              <a:t>e?</a:t>
            </a:r>
            <a:endParaRPr sz="1500">
              <a:latin typeface="Calibri"/>
              <a:cs typeface="Calibri"/>
            </a:endParaRPr>
          </a:p>
          <a:p>
            <a:pPr marL="241300">
              <a:lnSpc>
                <a:spcPts val="1540"/>
              </a:lnSpc>
            </a:pPr>
            <a:r>
              <a:rPr sz="1500" spc="-10" dirty="0">
                <a:solidFill>
                  <a:srgbClr val="FF0000"/>
                </a:solidFill>
                <a:latin typeface="Calibri"/>
                <a:cs typeface="Calibri"/>
              </a:rPr>
              <a:t>-</a:t>
            </a:r>
            <a:r>
              <a:rPr sz="1500" spc="30" dirty="0">
                <a:solidFill>
                  <a:srgbClr val="FF0000"/>
                </a:solidFill>
                <a:latin typeface="Calibri"/>
                <a:cs typeface="Calibri"/>
              </a:rPr>
              <a:t>p</a:t>
            </a:r>
            <a:r>
              <a:rPr sz="1500" dirty="0">
                <a:solidFill>
                  <a:srgbClr val="FF0000"/>
                </a:solidFill>
                <a:latin typeface="Calibri"/>
                <a:cs typeface="Calibri"/>
              </a:rPr>
              <a:t>r</a:t>
            </a:r>
            <a:r>
              <a:rPr sz="1500" spc="25" dirty="0">
                <a:solidFill>
                  <a:srgbClr val="FF0000"/>
                </a:solidFill>
                <a:latin typeface="Calibri"/>
                <a:cs typeface="Calibri"/>
              </a:rPr>
              <a:t>i</a:t>
            </a:r>
            <a:r>
              <a:rPr sz="1500" dirty="0">
                <a:solidFill>
                  <a:srgbClr val="FF0000"/>
                </a:solidFill>
                <a:latin typeface="Calibri"/>
                <a:cs typeface="Calibri"/>
              </a:rPr>
              <a:t>m</a:t>
            </a:r>
            <a:r>
              <a:rPr sz="1500" spc="25" dirty="0">
                <a:solidFill>
                  <a:srgbClr val="FF0000"/>
                </a:solidFill>
                <a:latin typeface="Calibri"/>
                <a:cs typeface="Calibri"/>
              </a:rPr>
              <a:t>a</a:t>
            </a:r>
            <a:r>
              <a:rPr sz="1500" dirty="0">
                <a:solidFill>
                  <a:srgbClr val="FF0000"/>
                </a:solidFill>
                <a:latin typeface="Calibri"/>
                <a:cs typeface="Calibri"/>
              </a:rPr>
              <a:t>ry</a:t>
            </a:r>
            <a:r>
              <a:rPr sz="1500" spc="-120" dirty="0">
                <a:solidFill>
                  <a:srgbClr val="FF0000"/>
                </a:solidFill>
                <a:latin typeface="Calibri"/>
                <a:cs typeface="Calibri"/>
              </a:rPr>
              <a:t> </a:t>
            </a:r>
            <a:r>
              <a:rPr sz="1500" spc="-30" dirty="0">
                <a:solidFill>
                  <a:srgbClr val="FF0000"/>
                </a:solidFill>
                <a:latin typeface="Calibri"/>
                <a:cs typeface="Calibri"/>
              </a:rPr>
              <a:t>PP</a:t>
            </a:r>
            <a:r>
              <a:rPr sz="1500" spc="-40" dirty="0">
                <a:solidFill>
                  <a:srgbClr val="FF0000"/>
                </a:solidFill>
                <a:latin typeface="Calibri"/>
                <a:cs typeface="Calibri"/>
              </a:rPr>
              <a:t>H</a:t>
            </a:r>
            <a:r>
              <a:rPr sz="1500" dirty="0">
                <a:solidFill>
                  <a:srgbClr val="FF0000"/>
                </a:solidFill>
                <a:latin typeface="Calibri"/>
                <a:cs typeface="Calibri"/>
              </a:rPr>
              <a:t>,</a:t>
            </a:r>
            <a:r>
              <a:rPr sz="1500" spc="110" dirty="0">
                <a:solidFill>
                  <a:srgbClr val="FF0000"/>
                </a:solidFill>
                <a:latin typeface="Calibri"/>
                <a:cs typeface="Calibri"/>
              </a:rPr>
              <a:t> </a:t>
            </a:r>
            <a:r>
              <a:rPr sz="1500" spc="30" dirty="0">
                <a:solidFill>
                  <a:srgbClr val="FF0000"/>
                </a:solidFill>
                <a:latin typeface="Calibri"/>
                <a:cs typeface="Calibri"/>
              </a:rPr>
              <a:t>p</a:t>
            </a:r>
            <a:r>
              <a:rPr sz="1500" dirty="0">
                <a:solidFill>
                  <a:srgbClr val="FF0000"/>
                </a:solidFill>
                <a:latin typeface="Calibri"/>
                <a:cs typeface="Calibri"/>
              </a:rPr>
              <a:t>re</a:t>
            </a:r>
            <a:r>
              <a:rPr sz="1500" spc="20" dirty="0">
                <a:solidFill>
                  <a:srgbClr val="FF0000"/>
                </a:solidFill>
                <a:latin typeface="Calibri"/>
                <a:cs typeface="Calibri"/>
              </a:rPr>
              <a:t>t</a:t>
            </a:r>
            <a:r>
              <a:rPr sz="1500" dirty="0">
                <a:solidFill>
                  <a:srgbClr val="FF0000"/>
                </a:solidFill>
                <a:latin typeface="Calibri"/>
                <a:cs typeface="Calibri"/>
              </a:rPr>
              <a:t>erm</a:t>
            </a:r>
            <a:r>
              <a:rPr sz="1500" spc="-114" dirty="0">
                <a:solidFill>
                  <a:srgbClr val="FF0000"/>
                </a:solidFill>
                <a:latin typeface="Calibri"/>
                <a:cs typeface="Calibri"/>
              </a:rPr>
              <a:t> </a:t>
            </a:r>
            <a:r>
              <a:rPr sz="1500" spc="25" dirty="0">
                <a:solidFill>
                  <a:srgbClr val="FF0000"/>
                </a:solidFill>
                <a:latin typeface="Calibri"/>
                <a:cs typeface="Calibri"/>
              </a:rPr>
              <a:t>la</a:t>
            </a:r>
            <a:r>
              <a:rPr sz="1500" spc="30" dirty="0">
                <a:solidFill>
                  <a:srgbClr val="FF0000"/>
                </a:solidFill>
                <a:latin typeface="Calibri"/>
                <a:cs typeface="Calibri"/>
              </a:rPr>
              <a:t>bo</a:t>
            </a:r>
            <a:r>
              <a:rPr sz="1500" dirty="0">
                <a:solidFill>
                  <a:srgbClr val="FF0000"/>
                </a:solidFill>
                <a:latin typeface="Calibri"/>
                <a:cs typeface="Calibri"/>
              </a:rPr>
              <a:t>r</a:t>
            </a:r>
            <a:endParaRPr sz="1500">
              <a:latin typeface="Calibri"/>
              <a:cs typeface="Calibri"/>
            </a:endParaRPr>
          </a:p>
          <a:p>
            <a:pPr marL="241300" indent="-229235">
              <a:lnSpc>
                <a:spcPts val="1540"/>
              </a:lnSpc>
              <a:spcBef>
                <a:spcPts val="450"/>
              </a:spcBef>
              <a:buFont typeface="Arial"/>
              <a:buChar char="•"/>
              <a:tabLst>
                <a:tab pos="241300" algn="l"/>
                <a:tab pos="241935" algn="l"/>
              </a:tabLst>
            </a:pPr>
            <a:r>
              <a:rPr sz="1500" spc="-30" dirty="0">
                <a:latin typeface="Calibri"/>
                <a:cs typeface="Calibri"/>
              </a:rPr>
              <a:t>P</a:t>
            </a:r>
            <a:r>
              <a:rPr sz="1500" spc="25" dirty="0">
                <a:latin typeface="Calibri"/>
                <a:cs typeface="Calibri"/>
              </a:rPr>
              <a:t>a</a:t>
            </a:r>
            <a:r>
              <a:rPr sz="1500" spc="15" dirty="0">
                <a:latin typeface="Calibri"/>
                <a:cs typeface="Calibri"/>
              </a:rPr>
              <a:t>t</a:t>
            </a:r>
            <a:r>
              <a:rPr sz="1500" spc="25" dirty="0">
                <a:latin typeface="Calibri"/>
                <a:cs typeface="Calibri"/>
              </a:rPr>
              <a:t>i</a:t>
            </a:r>
            <a:r>
              <a:rPr sz="1500" dirty="0">
                <a:latin typeface="Calibri"/>
                <a:cs typeface="Calibri"/>
              </a:rPr>
              <a:t>e</a:t>
            </a:r>
            <a:r>
              <a:rPr sz="1500" spc="35" dirty="0">
                <a:latin typeface="Calibri"/>
                <a:cs typeface="Calibri"/>
              </a:rPr>
              <a:t>n</a:t>
            </a:r>
            <a:r>
              <a:rPr sz="1500" dirty="0">
                <a:latin typeface="Calibri"/>
                <a:cs typeface="Calibri"/>
              </a:rPr>
              <a:t>t</a:t>
            </a:r>
            <a:r>
              <a:rPr sz="1500" spc="-95" dirty="0">
                <a:latin typeface="Calibri"/>
                <a:cs typeface="Calibri"/>
              </a:rPr>
              <a:t> </a:t>
            </a:r>
            <a:r>
              <a:rPr sz="1500" dirty="0">
                <a:latin typeface="Calibri"/>
                <a:cs typeface="Calibri"/>
              </a:rPr>
              <a:t>re</a:t>
            </a:r>
            <a:r>
              <a:rPr sz="1500" spc="-10" dirty="0">
                <a:latin typeface="Calibri"/>
                <a:cs typeface="Calibri"/>
              </a:rPr>
              <a:t>f</a:t>
            </a:r>
            <a:r>
              <a:rPr sz="1500" spc="30" dirty="0">
                <a:latin typeface="Calibri"/>
                <a:cs typeface="Calibri"/>
              </a:rPr>
              <a:t>u</a:t>
            </a:r>
            <a:r>
              <a:rPr sz="1500" spc="10" dirty="0">
                <a:latin typeface="Calibri"/>
                <a:cs typeface="Calibri"/>
              </a:rPr>
              <a:t>s</a:t>
            </a:r>
            <a:r>
              <a:rPr sz="1500" dirty="0">
                <a:latin typeface="Calibri"/>
                <a:cs typeface="Calibri"/>
              </a:rPr>
              <a:t>ed</a:t>
            </a:r>
            <a:r>
              <a:rPr sz="1500" spc="-80" dirty="0">
                <a:latin typeface="Calibri"/>
                <a:cs typeface="Calibri"/>
              </a:rPr>
              <a:t> </a:t>
            </a:r>
            <a:r>
              <a:rPr sz="1500" spc="25" dirty="0">
                <a:latin typeface="Calibri"/>
                <a:cs typeface="Calibri"/>
              </a:rPr>
              <a:t>a</a:t>
            </a:r>
            <a:r>
              <a:rPr sz="1500" spc="30" dirty="0">
                <a:latin typeface="Calibri"/>
                <a:cs typeface="Calibri"/>
              </a:rPr>
              <a:t>d</a:t>
            </a:r>
            <a:r>
              <a:rPr sz="1500" dirty="0">
                <a:latin typeface="Calibri"/>
                <a:cs typeface="Calibri"/>
              </a:rPr>
              <a:t>m</a:t>
            </a:r>
            <a:r>
              <a:rPr sz="1500" spc="25" dirty="0">
                <a:latin typeface="Calibri"/>
                <a:cs typeface="Calibri"/>
              </a:rPr>
              <a:t>i</a:t>
            </a:r>
            <a:r>
              <a:rPr sz="1500" spc="10" dirty="0">
                <a:latin typeface="Calibri"/>
                <a:cs typeface="Calibri"/>
              </a:rPr>
              <a:t>ss</a:t>
            </a:r>
            <a:r>
              <a:rPr sz="1500" spc="25" dirty="0">
                <a:latin typeface="Calibri"/>
                <a:cs typeface="Calibri"/>
              </a:rPr>
              <a:t>i</a:t>
            </a:r>
            <a:r>
              <a:rPr sz="1500" spc="30" dirty="0">
                <a:latin typeface="Calibri"/>
                <a:cs typeface="Calibri"/>
              </a:rPr>
              <a:t>o</a:t>
            </a:r>
            <a:r>
              <a:rPr sz="1500" dirty="0">
                <a:latin typeface="Calibri"/>
                <a:cs typeface="Calibri"/>
              </a:rPr>
              <a:t>n</a:t>
            </a:r>
            <a:r>
              <a:rPr sz="1500" spc="-155" dirty="0">
                <a:latin typeface="Calibri"/>
                <a:cs typeface="Calibri"/>
              </a:rPr>
              <a:t> </a:t>
            </a:r>
            <a:r>
              <a:rPr sz="1500" spc="-25" dirty="0">
                <a:latin typeface="Calibri"/>
                <a:cs typeface="Calibri"/>
              </a:rPr>
              <a:t>w</a:t>
            </a:r>
            <a:r>
              <a:rPr sz="1500" spc="30" dirty="0">
                <a:latin typeface="Calibri"/>
                <a:cs typeface="Calibri"/>
              </a:rPr>
              <a:t>h</a:t>
            </a:r>
            <a:r>
              <a:rPr sz="1500" spc="25" dirty="0">
                <a:latin typeface="Calibri"/>
                <a:cs typeface="Calibri"/>
              </a:rPr>
              <a:t>a</a:t>
            </a:r>
            <a:r>
              <a:rPr sz="1500" dirty="0">
                <a:latin typeface="Calibri"/>
                <a:cs typeface="Calibri"/>
              </a:rPr>
              <a:t>t</a:t>
            </a:r>
            <a:r>
              <a:rPr sz="1500" spc="-95" dirty="0">
                <a:latin typeface="Calibri"/>
                <a:cs typeface="Calibri"/>
              </a:rPr>
              <a:t> </a:t>
            </a:r>
            <a:r>
              <a:rPr sz="1500" spc="10" dirty="0">
                <a:latin typeface="Calibri"/>
                <a:cs typeface="Calibri"/>
              </a:rPr>
              <a:t>s</a:t>
            </a:r>
            <a:r>
              <a:rPr sz="1500" spc="30" dirty="0">
                <a:latin typeface="Calibri"/>
                <a:cs typeface="Calibri"/>
              </a:rPr>
              <a:t>hou</a:t>
            </a:r>
            <a:r>
              <a:rPr sz="1500" spc="25" dirty="0">
                <a:latin typeface="Calibri"/>
                <a:cs typeface="Calibri"/>
              </a:rPr>
              <a:t>l</a:t>
            </a:r>
            <a:r>
              <a:rPr sz="1500" dirty="0">
                <a:latin typeface="Calibri"/>
                <a:cs typeface="Calibri"/>
              </a:rPr>
              <a:t>d</a:t>
            </a:r>
            <a:r>
              <a:rPr sz="1500" spc="-155" dirty="0">
                <a:latin typeface="Calibri"/>
                <a:cs typeface="Calibri"/>
              </a:rPr>
              <a:t> </a:t>
            </a:r>
            <a:r>
              <a:rPr sz="1500" spc="-10" dirty="0">
                <a:latin typeface="Calibri"/>
                <a:cs typeface="Calibri"/>
              </a:rPr>
              <a:t>y</a:t>
            </a:r>
            <a:r>
              <a:rPr sz="1500" spc="30" dirty="0">
                <a:latin typeface="Calibri"/>
                <a:cs typeface="Calibri"/>
              </a:rPr>
              <a:t>o</a:t>
            </a:r>
            <a:r>
              <a:rPr sz="1500" dirty="0">
                <a:latin typeface="Calibri"/>
                <a:cs typeface="Calibri"/>
              </a:rPr>
              <a:t>u</a:t>
            </a:r>
            <a:r>
              <a:rPr sz="1500" spc="-80" dirty="0">
                <a:latin typeface="Calibri"/>
                <a:cs typeface="Calibri"/>
              </a:rPr>
              <a:t> </a:t>
            </a:r>
            <a:r>
              <a:rPr sz="1500" spc="25" dirty="0">
                <a:latin typeface="Calibri"/>
                <a:cs typeface="Calibri"/>
              </a:rPr>
              <a:t>a</a:t>
            </a:r>
            <a:r>
              <a:rPr sz="1500" spc="30" dirty="0">
                <a:latin typeface="Calibri"/>
                <a:cs typeface="Calibri"/>
              </a:rPr>
              <a:t>d</a:t>
            </a:r>
            <a:r>
              <a:rPr sz="1500" dirty="0">
                <a:latin typeface="Calibri"/>
                <a:cs typeface="Calibri"/>
              </a:rPr>
              <a:t>v</a:t>
            </a:r>
            <a:r>
              <a:rPr sz="1500" spc="20" dirty="0">
                <a:latin typeface="Calibri"/>
                <a:cs typeface="Calibri"/>
              </a:rPr>
              <a:t>i</a:t>
            </a:r>
            <a:r>
              <a:rPr sz="1500" spc="10" dirty="0">
                <a:latin typeface="Calibri"/>
                <a:cs typeface="Calibri"/>
              </a:rPr>
              <a:t>s</a:t>
            </a:r>
            <a:r>
              <a:rPr sz="1500" dirty="0">
                <a:latin typeface="Calibri"/>
                <a:cs typeface="Calibri"/>
              </a:rPr>
              <a:t>e?</a:t>
            </a:r>
            <a:endParaRPr sz="1500">
              <a:latin typeface="Calibri"/>
              <a:cs typeface="Calibri"/>
            </a:endParaRPr>
          </a:p>
          <a:p>
            <a:pPr marL="241300" marR="5080" indent="38100">
              <a:lnSpc>
                <a:spcPct val="68800"/>
              </a:lnSpc>
              <a:spcBef>
                <a:spcPts val="300"/>
              </a:spcBef>
            </a:pPr>
            <a:r>
              <a:rPr sz="1500" spc="15" dirty="0">
                <a:solidFill>
                  <a:srgbClr val="FF0000"/>
                </a:solidFill>
                <a:latin typeface="Calibri"/>
                <a:cs typeface="Calibri"/>
              </a:rPr>
              <a:t>Avoid</a:t>
            </a:r>
            <a:r>
              <a:rPr sz="1500" spc="-75" dirty="0">
                <a:solidFill>
                  <a:srgbClr val="FF0000"/>
                </a:solidFill>
                <a:latin typeface="Calibri"/>
                <a:cs typeface="Calibri"/>
              </a:rPr>
              <a:t> </a:t>
            </a:r>
            <a:r>
              <a:rPr sz="1500" spc="15" dirty="0">
                <a:solidFill>
                  <a:srgbClr val="FF0000"/>
                </a:solidFill>
                <a:latin typeface="Calibri"/>
                <a:cs typeface="Calibri"/>
              </a:rPr>
              <a:t>sexual</a:t>
            </a:r>
            <a:r>
              <a:rPr sz="1500" spc="-75" dirty="0">
                <a:solidFill>
                  <a:srgbClr val="FF0000"/>
                </a:solidFill>
                <a:latin typeface="Calibri"/>
                <a:cs typeface="Calibri"/>
              </a:rPr>
              <a:t> </a:t>
            </a:r>
            <a:r>
              <a:rPr sz="1500" dirty="0">
                <a:solidFill>
                  <a:srgbClr val="FF0000"/>
                </a:solidFill>
                <a:latin typeface="Calibri"/>
                <a:cs typeface="Calibri"/>
              </a:rPr>
              <a:t>intercourse,</a:t>
            </a:r>
            <a:r>
              <a:rPr sz="1500" spc="-110" dirty="0">
                <a:solidFill>
                  <a:srgbClr val="FF0000"/>
                </a:solidFill>
                <a:latin typeface="Calibri"/>
                <a:cs typeface="Calibri"/>
              </a:rPr>
              <a:t> </a:t>
            </a:r>
            <a:r>
              <a:rPr sz="1500" spc="5" dirty="0">
                <a:solidFill>
                  <a:srgbClr val="FF0000"/>
                </a:solidFill>
                <a:latin typeface="Calibri"/>
                <a:cs typeface="Calibri"/>
              </a:rPr>
              <a:t>to</a:t>
            </a:r>
            <a:r>
              <a:rPr sz="1500" spc="-75" dirty="0">
                <a:solidFill>
                  <a:srgbClr val="FF0000"/>
                </a:solidFill>
                <a:latin typeface="Calibri"/>
                <a:cs typeface="Calibri"/>
              </a:rPr>
              <a:t> </a:t>
            </a:r>
            <a:r>
              <a:rPr sz="1500" spc="-5" dirty="0">
                <a:solidFill>
                  <a:srgbClr val="FF0000"/>
                </a:solidFill>
                <a:latin typeface="Calibri"/>
                <a:cs typeface="Calibri"/>
              </a:rPr>
              <a:t>come</a:t>
            </a:r>
            <a:r>
              <a:rPr sz="1500" spc="-110" dirty="0">
                <a:solidFill>
                  <a:srgbClr val="FF0000"/>
                </a:solidFill>
                <a:latin typeface="Calibri"/>
                <a:cs typeface="Calibri"/>
              </a:rPr>
              <a:t> </a:t>
            </a:r>
            <a:r>
              <a:rPr sz="1500" spc="5" dirty="0">
                <a:solidFill>
                  <a:srgbClr val="FF0000"/>
                </a:solidFill>
                <a:latin typeface="Calibri"/>
                <a:cs typeface="Calibri"/>
              </a:rPr>
              <a:t>again</a:t>
            </a:r>
            <a:r>
              <a:rPr sz="1500" spc="-70" dirty="0">
                <a:solidFill>
                  <a:srgbClr val="FF0000"/>
                </a:solidFill>
                <a:latin typeface="Calibri"/>
                <a:cs typeface="Calibri"/>
              </a:rPr>
              <a:t> </a:t>
            </a:r>
            <a:r>
              <a:rPr sz="1500" spc="10" dirty="0">
                <a:solidFill>
                  <a:srgbClr val="FF0000"/>
                </a:solidFill>
                <a:latin typeface="Calibri"/>
                <a:cs typeface="Calibri"/>
              </a:rPr>
              <a:t>if</a:t>
            </a:r>
            <a:r>
              <a:rPr sz="1500" spc="-40" dirty="0">
                <a:solidFill>
                  <a:srgbClr val="FF0000"/>
                </a:solidFill>
                <a:latin typeface="Calibri"/>
                <a:cs typeface="Calibri"/>
              </a:rPr>
              <a:t> </a:t>
            </a:r>
            <a:r>
              <a:rPr sz="1500" spc="15" dirty="0">
                <a:solidFill>
                  <a:srgbClr val="FF0000"/>
                </a:solidFill>
                <a:latin typeface="Calibri"/>
                <a:cs typeface="Calibri"/>
              </a:rPr>
              <a:t>bleeding</a:t>
            </a:r>
            <a:r>
              <a:rPr sz="1500" spc="-145" dirty="0">
                <a:solidFill>
                  <a:srgbClr val="FF0000"/>
                </a:solidFill>
                <a:latin typeface="Calibri"/>
                <a:cs typeface="Calibri"/>
              </a:rPr>
              <a:t> </a:t>
            </a:r>
            <a:r>
              <a:rPr sz="1500" spc="5" dirty="0">
                <a:solidFill>
                  <a:srgbClr val="FF0000"/>
                </a:solidFill>
                <a:latin typeface="Calibri"/>
                <a:cs typeface="Calibri"/>
              </a:rPr>
              <a:t>recurrent,</a:t>
            </a:r>
            <a:r>
              <a:rPr sz="1500" spc="-110" dirty="0">
                <a:solidFill>
                  <a:srgbClr val="FF0000"/>
                </a:solidFill>
                <a:latin typeface="Calibri"/>
                <a:cs typeface="Calibri"/>
              </a:rPr>
              <a:t> </a:t>
            </a:r>
            <a:r>
              <a:rPr sz="1500" spc="15" dirty="0">
                <a:solidFill>
                  <a:srgbClr val="FF0000"/>
                </a:solidFill>
                <a:latin typeface="Calibri"/>
                <a:cs typeface="Calibri"/>
              </a:rPr>
              <a:t>Follow-up</a:t>
            </a:r>
            <a:r>
              <a:rPr sz="1500" spc="-70" dirty="0">
                <a:solidFill>
                  <a:srgbClr val="FF0000"/>
                </a:solidFill>
                <a:latin typeface="Calibri"/>
                <a:cs typeface="Calibri"/>
              </a:rPr>
              <a:t> </a:t>
            </a:r>
            <a:r>
              <a:rPr sz="1500" spc="-5" dirty="0">
                <a:solidFill>
                  <a:srgbClr val="FF0000"/>
                </a:solidFill>
                <a:latin typeface="Calibri"/>
                <a:cs typeface="Calibri"/>
              </a:rPr>
              <a:t>TVS</a:t>
            </a:r>
            <a:r>
              <a:rPr sz="1500" spc="-125" dirty="0">
                <a:solidFill>
                  <a:srgbClr val="FF0000"/>
                </a:solidFill>
                <a:latin typeface="Calibri"/>
                <a:cs typeface="Calibri"/>
              </a:rPr>
              <a:t> </a:t>
            </a:r>
            <a:r>
              <a:rPr sz="1500" spc="10" dirty="0">
                <a:solidFill>
                  <a:srgbClr val="FF0000"/>
                </a:solidFill>
                <a:latin typeface="Calibri"/>
                <a:cs typeface="Calibri"/>
              </a:rPr>
              <a:t>is </a:t>
            </a:r>
            <a:r>
              <a:rPr sz="1500" spc="-325" dirty="0">
                <a:solidFill>
                  <a:srgbClr val="FF0000"/>
                </a:solidFill>
                <a:latin typeface="Calibri"/>
                <a:cs typeface="Calibri"/>
              </a:rPr>
              <a:t> </a:t>
            </a:r>
            <a:r>
              <a:rPr sz="1500" spc="5" dirty="0">
                <a:solidFill>
                  <a:srgbClr val="FF0000"/>
                </a:solidFill>
                <a:latin typeface="Calibri"/>
                <a:cs typeface="Calibri"/>
              </a:rPr>
              <a:t>performed </a:t>
            </a:r>
            <a:r>
              <a:rPr sz="1500" spc="15" dirty="0">
                <a:solidFill>
                  <a:srgbClr val="FF0000"/>
                </a:solidFill>
                <a:latin typeface="Calibri"/>
                <a:cs typeface="Calibri"/>
              </a:rPr>
              <a:t>at </a:t>
            </a:r>
            <a:r>
              <a:rPr sz="1500" spc="-5" dirty="0">
                <a:solidFill>
                  <a:srgbClr val="FF0000"/>
                </a:solidFill>
                <a:latin typeface="Calibri"/>
                <a:cs typeface="Calibri"/>
              </a:rPr>
              <a:t>36 </a:t>
            </a:r>
            <a:r>
              <a:rPr sz="1500" spc="-10" dirty="0">
                <a:solidFill>
                  <a:srgbClr val="FF0000"/>
                </a:solidFill>
                <a:latin typeface="Calibri"/>
                <a:cs typeface="Calibri"/>
              </a:rPr>
              <a:t>weeks </a:t>
            </a:r>
            <a:r>
              <a:rPr sz="1500" dirty="0">
                <a:solidFill>
                  <a:srgbClr val="FF0000"/>
                </a:solidFill>
                <a:latin typeface="Calibri"/>
                <a:cs typeface="Calibri"/>
              </a:rPr>
              <a:t>, </a:t>
            </a:r>
            <a:r>
              <a:rPr sz="1500" spc="5" dirty="0">
                <a:solidFill>
                  <a:srgbClr val="FF0000"/>
                </a:solidFill>
                <a:latin typeface="Calibri"/>
                <a:cs typeface="Calibri"/>
              </a:rPr>
              <a:t>Single course </a:t>
            </a:r>
            <a:r>
              <a:rPr sz="1500" spc="15" dirty="0">
                <a:solidFill>
                  <a:srgbClr val="FF0000"/>
                </a:solidFill>
                <a:latin typeface="Calibri"/>
                <a:cs typeface="Calibri"/>
              </a:rPr>
              <a:t>of </a:t>
            </a:r>
            <a:r>
              <a:rPr sz="1500" spc="10" dirty="0">
                <a:solidFill>
                  <a:srgbClr val="FF0000"/>
                </a:solidFill>
                <a:latin typeface="Calibri"/>
                <a:cs typeface="Calibri"/>
              </a:rPr>
              <a:t>antenatal </a:t>
            </a:r>
            <a:r>
              <a:rPr sz="1500" spc="-5" dirty="0">
                <a:solidFill>
                  <a:srgbClr val="FF0000"/>
                </a:solidFill>
                <a:latin typeface="Calibri"/>
                <a:cs typeface="Calibri"/>
              </a:rPr>
              <a:t>corticosteroid </a:t>
            </a:r>
            <a:r>
              <a:rPr sz="1500" spc="10" dirty="0">
                <a:solidFill>
                  <a:srgbClr val="FF0000"/>
                </a:solidFill>
                <a:latin typeface="Calibri"/>
                <a:cs typeface="Calibri"/>
              </a:rPr>
              <a:t>should </a:t>
            </a:r>
            <a:r>
              <a:rPr sz="1500" spc="15" dirty="0">
                <a:solidFill>
                  <a:srgbClr val="FF0000"/>
                </a:solidFill>
                <a:latin typeface="Calibri"/>
                <a:cs typeface="Calibri"/>
              </a:rPr>
              <a:t>be </a:t>
            </a:r>
            <a:r>
              <a:rPr sz="1500" spc="20" dirty="0">
                <a:solidFill>
                  <a:srgbClr val="FF0000"/>
                </a:solidFill>
                <a:latin typeface="Calibri"/>
                <a:cs typeface="Calibri"/>
              </a:rPr>
              <a:t> </a:t>
            </a:r>
            <a:r>
              <a:rPr sz="1500" spc="10" dirty="0">
                <a:solidFill>
                  <a:srgbClr val="FF0000"/>
                </a:solidFill>
                <a:latin typeface="Calibri"/>
                <a:cs typeface="Calibri"/>
              </a:rPr>
              <a:t>administered</a:t>
            </a:r>
            <a:endParaRPr sz="1500">
              <a:latin typeface="Calibri"/>
              <a:cs typeface="Calibri"/>
            </a:endParaRPr>
          </a:p>
        </p:txBody>
      </p:sp>
      <p:pic>
        <p:nvPicPr>
          <p:cNvPr id="4" name="object 4"/>
          <p:cNvPicPr/>
          <p:nvPr/>
        </p:nvPicPr>
        <p:blipFill>
          <a:blip r:embed="rId2" cstate="print"/>
          <a:stretch>
            <a:fillRect/>
          </a:stretch>
        </p:blipFill>
        <p:spPr>
          <a:xfrm>
            <a:off x="7848600" y="1695450"/>
            <a:ext cx="3505200" cy="2628900"/>
          </a:xfrm>
          <a:prstGeom prst="rect">
            <a:avLst/>
          </a:prstGeom>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6" y="635571"/>
            <a:ext cx="1492885" cy="693780"/>
          </a:xfrm>
          <a:prstGeom prst="rect">
            <a:avLst/>
          </a:prstGeom>
        </p:spPr>
        <p:txBody>
          <a:bodyPr vert="horz" wrap="square" lIns="0" tIns="16510" rIns="0" bIns="0" rtlCol="0">
            <a:spAutoFit/>
          </a:bodyPr>
          <a:lstStyle/>
          <a:p>
            <a:pPr marL="12700">
              <a:lnSpc>
                <a:spcPct val="100000"/>
              </a:lnSpc>
              <a:spcBef>
                <a:spcPts val="130"/>
              </a:spcBef>
            </a:pPr>
            <a:r>
              <a:rPr sz="4400" b="0" spc="20" dirty="0">
                <a:latin typeface="Calibri Light"/>
                <a:cs typeface="Calibri Light"/>
              </a:rPr>
              <a:t>Case</a:t>
            </a:r>
            <a:r>
              <a:rPr sz="4400" b="0" spc="-165" dirty="0">
                <a:latin typeface="Calibri Light"/>
                <a:cs typeface="Calibri Light"/>
              </a:rPr>
              <a:t> </a:t>
            </a:r>
            <a:r>
              <a:rPr sz="4400" b="0" spc="15" dirty="0">
                <a:latin typeface="Calibri Light"/>
                <a:cs typeface="Calibri Light"/>
              </a:rPr>
              <a:t>2</a:t>
            </a:r>
            <a:endParaRPr sz="4400">
              <a:latin typeface="Calibri Light"/>
              <a:cs typeface="Calibri Light"/>
            </a:endParaRPr>
          </a:p>
        </p:txBody>
      </p:sp>
      <p:sp>
        <p:nvSpPr>
          <p:cNvPr id="3" name="object 3"/>
          <p:cNvSpPr txBox="1"/>
          <p:nvPr/>
        </p:nvSpPr>
        <p:spPr>
          <a:xfrm>
            <a:off x="917577" y="1731835"/>
            <a:ext cx="6472555" cy="4221540"/>
          </a:xfrm>
          <a:prstGeom prst="rect">
            <a:avLst/>
          </a:prstGeom>
        </p:spPr>
        <p:txBody>
          <a:bodyPr vert="horz" wrap="square" lIns="0" tIns="50165" rIns="0" bIns="0" rtlCol="0">
            <a:spAutoFit/>
          </a:bodyPr>
          <a:lstStyle/>
          <a:p>
            <a:pPr marL="241300" indent="-229235">
              <a:lnSpc>
                <a:spcPct val="100000"/>
              </a:lnSpc>
              <a:spcBef>
                <a:spcPts val="395"/>
              </a:spcBef>
              <a:buFont typeface="Arial"/>
              <a:buChar char="•"/>
              <a:tabLst>
                <a:tab pos="241300" algn="l"/>
                <a:tab pos="241935" algn="l"/>
              </a:tabLst>
            </a:pPr>
            <a:r>
              <a:rPr sz="2000" spc="-15" dirty="0">
                <a:latin typeface="Calibri"/>
                <a:cs typeface="Calibri"/>
              </a:rPr>
              <a:t>Nulligravid</a:t>
            </a:r>
            <a:r>
              <a:rPr sz="2000" spc="55" dirty="0">
                <a:latin typeface="Calibri"/>
                <a:cs typeface="Calibri"/>
              </a:rPr>
              <a:t> </a:t>
            </a:r>
            <a:r>
              <a:rPr sz="2000" spc="-5" dirty="0">
                <a:latin typeface="Calibri"/>
                <a:cs typeface="Calibri"/>
              </a:rPr>
              <a:t>patient</a:t>
            </a:r>
            <a:r>
              <a:rPr sz="2000" spc="-85" dirty="0">
                <a:latin typeface="Calibri"/>
                <a:cs typeface="Calibri"/>
              </a:rPr>
              <a:t> </a:t>
            </a:r>
            <a:r>
              <a:rPr sz="2000" dirty="0">
                <a:latin typeface="Calibri"/>
                <a:cs typeface="Calibri"/>
              </a:rPr>
              <a:t>complain</a:t>
            </a:r>
            <a:r>
              <a:rPr sz="2000" spc="-20" dirty="0">
                <a:latin typeface="Calibri"/>
                <a:cs typeface="Calibri"/>
              </a:rPr>
              <a:t> </a:t>
            </a:r>
            <a:r>
              <a:rPr sz="2000" dirty="0">
                <a:latin typeface="Calibri"/>
                <a:cs typeface="Calibri"/>
              </a:rPr>
              <a:t>of</a:t>
            </a:r>
            <a:endParaRPr sz="2000">
              <a:latin typeface="Calibri"/>
              <a:cs typeface="Calibri"/>
            </a:endParaRPr>
          </a:p>
          <a:p>
            <a:pPr marL="241300" indent="-229235">
              <a:lnSpc>
                <a:spcPts val="2025"/>
              </a:lnSpc>
              <a:spcBef>
                <a:spcPts val="300"/>
              </a:spcBef>
              <a:buFont typeface="Arial"/>
              <a:buChar char="•"/>
              <a:tabLst>
                <a:tab pos="241300" algn="l"/>
                <a:tab pos="241935" algn="l"/>
              </a:tabLst>
            </a:pPr>
            <a:r>
              <a:rPr sz="2000" spc="-5" dirty="0">
                <a:latin typeface="Calibri"/>
                <a:cs typeface="Calibri"/>
              </a:rPr>
              <a:t>What’s</a:t>
            </a:r>
            <a:r>
              <a:rPr sz="2000" spc="-60" dirty="0">
                <a:latin typeface="Calibri"/>
                <a:cs typeface="Calibri"/>
              </a:rPr>
              <a:t> </a:t>
            </a:r>
            <a:r>
              <a:rPr sz="2000" spc="-5" dirty="0">
                <a:latin typeface="Calibri"/>
                <a:cs typeface="Calibri"/>
              </a:rPr>
              <a:t>your</a:t>
            </a:r>
            <a:r>
              <a:rPr sz="2000" spc="-50" dirty="0">
                <a:latin typeface="Calibri"/>
                <a:cs typeface="Calibri"/>
              </a:rPr>
              <a:t> </a:t>
            </a:r>
            <a:r>
              <a:rPr sz="2000" spc="10" dirty="0">
                <a:latin typeface="Calibri"/>
                <a:cs typeface="Calibri"/>
              </a:rPr>
              <a:t>diagnosis?</a:t>
            </a:r>
            <a:endParaRPr sz="2000">
              <a:latin typeface="Calibri"/>
              <a:cs typeface="Calibri"/>
            </a:endParaRPr>
          </a:p>
          <a:p>
            <a:pPr marL="241300">
              <a:lnSpc>
                <a:spcPts val="2025"/>
              </a:lnSpc>
            </a:pPr>
            <a:r>
              <a:rPr sz="2000" spc="-5" dirty="0">
                <a:solidFill>
                  <a:srgbClr val="FF0000"/>
                </a:solidFill>
                <a:latin typeface="Calibri"/>
                <a:cs typeface="Calibri"/>
              </a:rPr>
              <a:t>-endometriosis</a:t>
            </a:r>
            <a:endParaRPr sz="2000">
              <a:latin typeface="Calibri"/>
              <a:cs typeface="Calibri"/>
            </a:endParaRPr>
          </a:p>
          <a:p>
            <a:pPr marL="241300" indent="-229235">
              <a:lnSpc>
                <a:spcPts val="2025"/>
              </a:lnSpc>
              <a:spcBef>
                <a:spcPts val="305"/>
              </a:spcBef>
              <a:buFont typeface="Arial"/>
              <a:buChar char="•"/>
              <a:tabLst>
                <a:tab pos="241300" algn="l"/>
                <a:tab pos="241935" algn="l"/>
              </a:tabLst>
            </a:pPr>
            <a:r>
              <a:rPr sz="2000" spc="15" dirty="0">
                <a:latin typeface="Calibri"/>
                <a:cs typeface="Calibri"/>
              </a:rPr>
              <a:t>G</a:t>
            </a:r>
            <a:r>
              <a:rPr sz="2000" spc="-15" dirty="0">
                <a:latin typeface="Calibri"/>
                <a:cs typeface="Calibri"/>
              </a:rPr>
              <a:t>y</a:t>
            </a:r>
            <a:r>
              <a:rPr sz="2000" spc="-5" dirty="0">
                <a:latin typeface="Calibri"/>
                <a:cs typeface="Calibri"/>
              </a:rPr>
              <a:t>n</a:t>
            </a:r>
            <a:r>
              <a:rPr sz="2000" spc="-25" dirty="0">
                <a:latin typeface="Calibri"/>
                <a:cs typeface="Calibri"/>
              </a:rPr>
              <a:t>ec</a:t>
            </a:r>
            <a:r>
              <a:rPr sz="2000" spc="-10" dirty="0">
                <a:latin typeface="Calibri"/>
                <a:cs typeface="Calibri"/>
              </a:rPr>
              <a:t>olo</a:t>
            </a:r>
            <a:r>
              <a:rPr sz="2000" spc="25" dirty="0">
                <a:latin typeface="Calibri"/>
                <a:cs typeface="Calibri"/>
              </a:rPr>
              <a:t>g</a:t>
            </a:r>
            <a:r>
              <a:rPr sz="2000" spc="-15" dirty="0">
                <a:latin typeface="Calibri"/>
                <a:cs typeface="Calibri"/>
              </a:rPr>
              <a:t>i</a:t>
            </a:r>
            <a:r>
              <a:rPr sz="2000" spc="-25" dirty="0">
                <a:latin typeface="Calibri"/>
                <a:cs typeface="Calibri"/>
              </a:rPr>
              <a:t>c</a:t>
            </a:r>
            <a:r>
              <a:rPr sz="2000" spc="5" dirty="0">
                <a:latin typeface="Calibri"/>
                <a:cs typeface="Calibri"/>
              </a:rPr>
              <a:t>al</a:t>
            </a:r>
            <a:r>
              <a:rPr sz="2000" spc="-15" dirty="0">
                <a:latin typeface="Calibri"/>
                <a:cs typeface="Calibri"/>
              </a:rPr>
              <a:t> </a:t>
            </a:r>
            <a:r>
              <a:rPr sz="2000" spc="40" dirty="0">
                <a:latin typeface="Calibri"/>
                <a:cs typeface="Calibri"/>
              </a:rPr>
              <a:t>s</a:t>
            </a:r>
            <a:r>
              <a:rPr sz="2000" spc="-10" dirty="0">
                <a:latin typeface="Calibri"/>
                <a:cs typeface="Calibri"/>
              </a:rPr>
              <a:t>y</a:t>
            </a:r>
            <a:r>
              <a:rPr sz="2000" spc="45" dirty="0">
                <a:latin typeface="Calibri"/>
                <a:cs typeface="Calibri"/>
              </a:rPr>
              <a:t>m</a:t>
            </a:r>
            <a:r>
              <a:rPr sz="2000" spc="-5" dirty="0">
                <a:latin typeface="Calibri"/>
                <a:cs typeface="Calibri"/>
              </a:rPr>
              <a:t>p</a:t>
            </a:r>
            <a:r>
              <a:rPr sz="2000" spc="5" dirty="0">
                <a:latin typeface="Calibri"/>
                <a:cs typeface="Calibri"/>
              </a:rPr>
              <a:t>t</a:t>
            </a:r>
            <a:r>
              <a:rPr sz="2000" spc="-15" dirty="0">
                <a:latin typeface="Calibri"/>
                <a:cs typeface="Calibri"/>
              </a:rPr>
              <a:t>o</a:t>
            </a:r>
            <a:r>
              <a:rPr sz="2000" spc="45" dirty="0">
                <a:latin typeface="Calibri"/>
                <a:cs typeface="Calibri"/>
              </a:rPr>
              <a:t>m</a:t>
            </a:r>
            <a:r>
              <a:rPr sz="2000" spc="10" dirty="0">
                <a:latin typeface="Calibri"/>
                <a:cs typeface="Calibri"/>
              </a:rPr>
              <a:t>s</a:t>
            </a:r>
            <a:r>
              <a:rPr sz="2000" spc="-125" dirty="0">
                <a:latin typeface="Calibri"/>
                <a:cs typeface="Calibri"/>
              </a:rPr>
              <a:t> </a:t>
            </a:r>
            <a:r>
              <a:rPr sz="2000" spc="10" dirty="0">
                <a:latin typeface="Calibri"/>
                <a:cs typeface="Calibri"/>
              </a:rPr>
              <a:t>to</a:t>
            </a:r>
            <a:r>
              <a:rPr sz="2000" spc="-175" dirty="0">
                <a:latin typeface="Calibri"/>
                <a:cs typeface="Calibri"/>
              </a:rPr>
              <a:t> </a:t>
            </a:r>
            <a:r>
              <a:rPr sz="2000" spc="40" dirty="0">
                <a:latin typeface="Calibri"/>
                <a:cs typeface="Calibri"/>
              </a:rPr>
              <a:t>s</a:t>
            </a:r>
            <a:r>
              <a:rPr sz="2000" spc="-5" dirty="0">
                <a:latin typeface="Calibri"/>
                <a:cs typeface="Calibri"/>
              </a:rPr>
              <a:t>upp</a:t>
            </a:r>
            <a:r>
              <a:rPr sz="2000" spc="-10" dirty="0">
                <a:latin typeface="Calibri"/>
                <a:cs typeface="Calibri"/>
              </a:rPr>
              <a:t>o</a:t>
            </a:r>
            <a:r>
              <a:rPr sz="2000" spc="-30" dirty="0">
                <a:latin typeface="Calibri"/>
                <a:cs typeface="Calibri"/>
              </a:rPr>
              <a:t>r</a:t>
            </a:r>
            <a:r>
              <a:rPr sz="2000" spc="5" dirty="0">
                <a:latin typeface="Calibri"/>
                <a:cs typeface="Calibri"/>
              </a:rPr>
              <a:t>t</a:t>
            </a:r>
            <a:r>
              <a:rPr sz="2000" spc="-10" dirty="0">
                <a:latin typeface="Calibri"/>
                <a:cs typeface="Calibri"/>
              </a:rPr>
              <a:t> yo</a:t>
            </a:r>
            <a:r>
              <a:rPr sz="2000" spc="-5" dirty="0">
                <a:latin typeface="Calibri"/>
                <a:cs typeface="Calibri"/>
              </a:rPr>
              <a:t>u</a:t>
            </a:r>
            <a:r>
              <a:rPr sz="2000" spc="5" dirty="0">
                <a:latin typeface="Calibri"/>
                <a:cs typeface="Calibri"/>
              </a:rPr>
              <a:t>r</a:t>
            </a:r>
            <a:r>
              <a:rPr sz="2000" spc="-35" dirty="0">
                <a:latin typeface="Calibri"/>
                <a:cs typeface="Calibri"/>
              </a:rPr>
              <a:t> </a:t>
            </a:r>
            <a:r>
              <a:rPr sz="2000" spc="-5" dirty="0">
                <a:latin typeface="Calibri"/>
                <a:cs typeface="Calibri"/>
              </a:rPr>
              <a:t>d</a:t>
            </a:r>
            <a:r>
              <a:rPr sz="2000" spc="-15" dirty="0">
                <a:latin typeface="Calibri"/>
                <a:cs typeface="Calibri"/>
              </a:rPr>
              <a:t>i</a:t>
            </a:r>
            <a:r>
              <a:rPr sz="2000" spc="10" dirty="0">
                <a:latin typeface="Calibri"/>
                <a:cs typeface="Calibri"/>
              </a:rPr>
              <a:t>a</a:t>
            </a:r>
            <a:r>
              <a:rPr sz="2000" spc="30" dirty="0">
                <a:latin typeface="Calibri"/>
                <a:cs typeface="Calibri"/>
              </a:rPr>
              <a:t>g</a:t>
            </a:r>
            <a:r>
              <a:rPr sz="2000" spc="-5" dirty="0">
                <a:latin typeface="Calibri"/>
                <a:cs typeface="Calibri"/>
              </a:rPr>
              <a:t>n</a:t>
            </a:r>
            <a:r>
              <a:rPr sz="2000" spc="-10" dirty="0">
                <a:latin typeface="Calibri"/>
                <a:cs typeface="Calibri"/>
              </a:rPr>
              <a:t>o</a:t>
            </a:r>
            <a:r>
              <a:rPr sz="2000" spc="40" dirty="0">
                <a:latin typeface="Calibri"/>
                <a:cs typeface="Calibri"/>
              </a:rPr>
              <a:t>s</a:t>
            </a:r>
            <a:r>
              <a:rPr sz="2000" spc="-15" dirty="0">
                <a:latin typeface="Calibri"/>
                <a:cs typeface="Calibri"/>
              </a:rPr>
              <a:t>i</a:t>
            </a:r>
            <a:r>
              <a:rPr sz="2000" spc="40" dirty="0">
                <a:latin typeface="Calibri"/>
                <a:cs typeface="Calibri"/>
              </a:rPr>
              <a:t>s</a:t>
            </a:r>
            <a:r>
              <a:rPr sz="2000" spc="10" dirty="0">
                <a:latin typeface="Calibri"/>
                <a:cs typeface="Calibri"/>
              </a:rPr>
              <a:t>?</a:t>
            </a:r>
            <a:endParaRPr sz="2000">
              <a:latin typeface="Calibri"/>
              <a:cs typeface="Calibri"/>
            </a:endParaRPr>
          </a:p>
          <a:p>
            <a:pPr marL="241300" marR="112395" indent="57150">
              <a:lnSpc>
                <a:spcPct val="68900"/>
              </a:lnSpc>
              <a:spcBef>
                <a:spcPts val="375"/>
              </a:spcBef>
            </a:pPr>
            <a:r>
              <a:rPr sz="2000" dirty="0">
                <a:solidFill>
                  <a:srgbClr val="FF0000"/>
                </a:solidFill>
                <a:latin typeface="Calibri"/>
                <a:cs typeface="Calibri"/>
              </a:rPr>
              <a:t>dysmenorrhea,</a:t>
            </a:r>
            <a:r>
              <a:rPr sz="2000" spc="-60" dirty="0">
                <a:solidFill>
                  <a:srgbClr val="FF0000"/>
                </a:solidFill>
                <a:latin typeface="Calibri"/>
                <a:cs typeface="Calibri"/>
              </a:rPr>
              <a:t> </a:t>
            </a:r>
            <a:r>
              <a:rPr sz="2000" spc="-10" dirty="0">
                <a:solidFill>
                  <a:srgbClr val="FF0000"/>
                </a:solidFill>
                <a:latin typeface="Calibri"/>
                <a:cs typeface="Calibri"/>
              </a:rPr>
              <a:t>deep</a:t>
            </a:r>
            <a:r>
              <a:rPr sz="2000" spc="60" dirty="0">
                <a:solidFill>
                  <a:srgbClr val="FF0000"/>
                </a:solidFill>
                <a:latin typeface="Calibri"/>
                <a:cs typeface="Calibri"/>
              </a:rPr>
              <a:t> </a:t>
            </a:r>
            <a:r>
              <a:rPr sz="2000" dirty="0">
                <a:solidFill>
                  <a:srgbClr val="FF0000"/>
                </a:solidFill>
                <a:latin typeface="Calibri"/>
                <a:cs typeface="Calibri"/>
              </a:rPr>
              <a:t>dyspareunia,</a:t>
            </a:r>
            <a:r>
              <a:rPr sz="2000" spc="-60" dirty="0">
                <a:solidFill>
                  <a:srgbClr val="FF0000"/>
                </a:solidFill>
                <a:latin typeface="Calibri"/>
                <a:cs typeface="Calibri"/>
              </a:rPr>
              <a:t> </a:t>
            </a:r>
            <a:r>
              <a:rPr sz="2000" spc="5" dirty="0">
                <a:solidFill>
                  <a:srgbClr val="FF0000"/>
                </a:solidFill>
                <a:latin typeface="Calibri"/>
                <a:cs typeface="Calibri"/>
              </a:rPr>
              <a:t>menstrual</a:t>
            </a:r>
            <a:r>
              <a:rPr sz="2000" spc="-85" dirty="0">
                <a:solidFill>
                  <a:srgbClr val="FF0000"/>
                </a:solidFill>
                <a:latin typeface="Calibri"/>
                <a:cs typeface="Calibri"/>
              </a:rPr>
              <a:t> </a:t>
            </a:r>
            <a:r>
              <a:rPr sz="2000" spc="-10" dirty="0">
                <a:solidFill>
                  <a:srgbClr val="FF0000"/>
                </a:solidFill>
                <a:latin typeface="Calibri"/>
                <a:cs typeface="Calibri"/>
              </a:rPr>
              <a:t>irregularities, </a:t>
            </a:r>
            <a:r>
              <a:rPr sz="2000" spc="-440" dirty="0">
                <a:solidFill>
                  <a:srgbClr val="FF0000"/>
                </a:solidFill>
                <a:latin typeface="Calibri"/>
                <a:cs typeface="Calibri"/>
              </a:rPr>
              <a:t> </a:t>
            </a:r>
            <a:r>
              <a:rPr sz="2000" spc="-10" dirty="0">
                <a:solidFill>
                  <a:srgbClr val="FF0000"/>
                </a:solidFill>
                <a:latin typeface="Calibri"/>
                <a:cs typeface="Calibri"/>
              </a:rPr>
              <a:t>pelvic</a:t>
            </a:r>
            <a:r>
              <a:rPr sz="2000" spc="30" dirty="0">
                <a:solidFill>
                  <a:srgbClr val="FF0000"/>
                </a:solidFill>
                <a:latin typeface="Calibri"/>
                <a:cs typeface="Calibri"/>
              </a:rPr>
              <a:t> </a:t>
            </a:r>
            <a:r>
              <a:rPr sz="2000" dirty="0">
                <a:solidFill>
                  <a:srgbClr val="FF0000"/>
                </a:solidFill>
                <a:latin typeface="Calibri"/>
                <a:cs typeface="Calibri"/>
              </a:rPr>
              <a:t>pain</a:t>
            </a:r>
            <a:endParaRPr sz="2000">
              <a:latin typeface="Calibri"/>
              <a:cs typeface="Calibri"/>
            </a:endParaRPr>
          </a:p>
          <a:p>
            <a:pPr marL="241300" indent="-229235">
              <a:lnSpc>
                <a:spcPts val="2065"/>
              </a:lnSpc>
              <a:spcBef>
                <a:spcPts val="300"/>
              </a:spcBef>
              <a:buFont typeface="Arial"/>
              <a:buChar char="•"/>
              <a:tabLst>
                <a:tab pos="241300" algn="l"/>
                <a:tab pos="241935" algn="l"/>
              </a:tabLst>
            </a:pPr>
            <a:r>
              <a:rPr sz="2000" spc="10" dirty="0">
                <a:latin typeface="Calibri"/>
                <a:cs typeface="Calibri"/>
              </a:rPr>
              <a:t>What</a:t>
            </a:r>
            <a:r>
              <a:rPr sz="2000" spc="-90" dirty="0">
                <a:latin typeface="Calibri"/>
                <a:cs typeface="Calibri"/>
              </a:rPr>
              <a:t> </a:t>
            </a:r>
            <a:r>
              <a:rPr sz="2000" spc="-5" dirty="0">
                <a:latin typeface="Calibri"/>
                <a:cs typeface="Calibri"/>
              </a:rPr>
              <a:t>finding</a:t>
            </a:r>
            <a:r>
              <a:rPr sz="2000" spc="5" dirty="0">
                <a:latin typeface="Calibri"/>
                <a:cs typeface="Calibri"/>
              </a:rPr>
              <a:t> </a:t>
            </a:r>
            <a:r>
              <a:rPr sz="2000" spc="-5" dirty="0">
                <a:latin typeface="Calibri"/>
                <a:cs typeface="Calibri"/>
              </a:rPr>
              <a:t>expected</a:t>
            </a:r>
            <a:r>
              <a:rPr sz="2000" spc="-25" dirty="0">
                <a:latin typeface="Calibri"/>
                <a:cs typeface="Calibri"/>
              </a:rPr>
              <a:t> </a:t>
            </a:r>
            <a:r>
              <a:rPr sz="2000" dirty="0">
                <a:latin typeface="Calibri"/>
                <a:cs typeface="Calibri"/>
              </a:rPr>
              <a:t>on</a:t>
            </a:r>
            <a:r>
              <a:rPr sz="2000" spc="-30" dirty="0">
                <a:latin typeface="Calibri"/>
                <a:cs typeface="Calibri"/>
              </a:rPr>
              <a:t> </a:t>
            </a:r>
            <a:r>
              <a:rPr sz="2000" dirty="0">
                <a:latin typeface="Calibri"/>
                <a:cs typeface="Calibri"/>
              </a:rPr>
              <a:t>physical</a:t>
            </a:r>
            <a:r>
              <a:rPr sz="2000" spc="-95" dirty="0">
                <a:latin typeface="Calibri"/>
                <a:cs typeface="Calibri"/>
              </a:rPr>
              <a:t> </a:t>
            </a:r>
            <a:r>
              <a:rPr sz="2000" spc="15" dirty="0">
                <a:latin typeface="Calibri"/>
                <a:cs typeface="Calibri"/>
              </a:rPr>
              <a:t>exam?</a:t>
            </a:r>
            <a:endParaRPr sz="2000">
              <a:latin typeface="Calibri"/>
              <a:cs typeface="Calibri"/>
            </a:endParaRPr>
          </a:p>
          <a:p>
            <a:pPr marL="241300" marR="334645">
              <a:lnSpc>
                <a:spcPct val="68900"/>
              </a:lnSpc>
              <a:spcBef>
                <a:spcPts val="409"/>
              </a:spcBef>
            </a:pPr>
            <a:r>
              <a:rPr sz="2000" spc="-20" dirty="0">
                <a:solidFill>
                  <a:srgbClr val="FF0000"/>
                </a:solidFill>
                <a:latin typeface="Calibri"/>
                <a:cs typeface="Calibri"/>
              </a:rPr>
              <a:t>-fixed</a:t>
            </a:r>
            <a:r>
              <a:rPr sz="2000" spc="60" dirty="0">
                <a:solidFill>
                  <a:srgbClr val="FF0000"/>
                </a:solidFill>
                <a:latin typeface="Calibri"/>
                <a:cs typeface="Calibri"/>
              </a:rPr>
              <a:t> </a:t>
            </a:r>
            <a:r>
              <a:rPr sz="2000" spc="-15" dirty="0">
                <a:solidFill>
                  <a:srgbClr val="FF0000"/>
                </a:solidFill>
                <a:latin typeface="Calibri"/>
                <a:cs typeface="Calibri"/>
              </a:rPr>
              <a:t>retroverted </a:t>
            </a:r>
            <a:r>
              <a:rPr sz="2000" dirty="0">
                <a:solidFill>
                  <a:srgbClr val="FF0000"/>
                </a:solidFill>
                <a:latin typeface="Calibri"/>
                <a:cs typeface="Calibri"/>
              </a:rPr>
              <a:t>uterus,</a:t>
            </a:r>
            <a:r>
              <a:rPr sz="2000" spc="20" dirty="0">
                <a:solidFill>
                  <a:srgbClr val="FF0000"/>
                </a:solidFill>
                <a:latin typeface="Calibri"/>
                <a:cs typeface="Calibri"/>
              </a:rPr>
              <a:t> </a:t>
            </a:r>
            <a:r>
              <a:rPr sz="2000" spc="-20" dirty="0">
                <a:solidFill>
                  <a:srgbClr val="FF0000"/>
                </a:solidFill>
                <a:latin typeface="Calibri"/>
                <a:cs typeface="Calibri"/>
              </a:rPr>
              <a:t>fixed</a:t>
            </a:r>
            <a:r>
              <a:rPr sz="2000" spc="-15" dirty="0">
                <a:solidFill>
                  <a:srgbClr val="FF0000"/>
                </a:solidFill>
                <a:latin typeface="Calibri"/>
                <a:cs typeface="Calibri"/>
              </a:rPr>
              <a:t> </a:t>
            </a:r>
            <a:r>
              <a:rPr sz="2000" spc="5" dirty="0">
                <a:solidFill>
                  <a:srgbClr val="FF0000"/>
                </a:solidFill>
                <a:latin typeface="Calibri"/>
                <a:cs typeface="Calibri"/>
              </a:rPr>
              <a:t>immobile</a:t>
            </a:r>
            <a:r>
              <a:rPr sz="2000" spc="-35" dirty="0">
                <a:solidFill>
                  <a:srgbClr val="FF0000"/>
                </a:solidFill>
                <a:latin typeface="Calibri"/>
                <a:cs typeface="Calibri"/>
              </a:rPr>
              <a:t> </a:t>
            </a:r>
            <a:r>
              <a:rPr sz="2000" spc="-10" dirty="0">
                <a:solidFill>
                  <a:srgbClr val="FF0000"/>
                </a:solidFill>
                <a:latin typeface="Calibri"/>
                <a:cs typeface="Calibri"/>
              </a:rPr>
              <a:t>cervix,</a:t>
            </a:r>
            <a:r>
              <a:rPr sz="2000" spc="20" dirty="0">
                <a:solidFill>
                  <a:srgbClr val="FF0000"/>
                </a:solidFill>
                <a:latin typeface="Calibri"/>
                <a:cs typeface="Calibri"/>
              </a:rPr>
              <a:t> </a:t>
            </a:r>
            <a:r>
              <a:rPr sz="2000" spc="-5" dirty="0">
                <a:solidFill>
                  <a:srgbClr val="FF0000"/>
                </a:solidFill>
                <a:latin typeface="Calibri"/>
                <a:cs typeface="Calibri"/>
              </a:rPr>
              <a:t>pouch</a:t>
            </a:r>
            <a:r>
              <a:rPr sz="2000" spc="-10" dirty="0">
                <a:solidFill>
                  <a:srgbClr val="FF0000"/>
                </a:solidFill>
                <a:latin typeface="Calibri"/>
                <a:cs typeface="Calibri"/>
              </a:rPr>
              <a:t> </a:t>
            </a:r>
            <a:r>
              <a:rPr sz="2000" dirty="0">
                <a:solidFill>
                  <a:srgbClr val="FF0000"/>
                </a:solidFill>
                <a:latin typeface="Calibri"/>
                <a:cs typeface="Calibri"/>
              </a:rPr>
              <a:t>of </a:t>
            </a:r>
            <a:r>
              <a:rPr sz="2000" spc="-440" dirty="0">
                <a:solidFill>
                  <a:srgbClr val="FF0000"/>
                </a:solidFill>
                <a:latin typeface="Calibri"/>
                <a:cs typeface="Calibri"/>
              </a:rPr>
              <a:t> </a:t>
            </a:r>
            <a:r>
              <a:rPr sz="2000" dirty="0">
                <a:solidFill>
                  <a:srgbClr val="FF0000"/>
                </a:solidFill>
                <a:latin typeface="Calibri"/>
                <a:cs typeface="Calibri"/>
              </a:rPr>
              <a:t>douglas</a:t>
            </a:r>
            <a:r>
              <a:rPr sz="2000" spc="-50" dirty="0">
                <a:solidFill>
                  <a:srgbClr val="FF0000"/>
                </a:solidFill>
                <a:latin typeface="Calibri"/>
                <a:cs typeface="Calibri"/>
              </a:rPr>
              <a:t> </a:t>
            </a:r>
            <a:r>
              <a:rPr sz="2000" spc="-20" dirty="0">
                <a:solidFill>
                  <a:srgbClr val="FF0000"/>
                </a:solidFill>
                <a:latin typeface="Calibri"/>
                <a:cs typeface="Calibri"/>
              </a:rPr>
              <a:t>nodularity,</a:t>
            </a:r>
            <a:r>
              <a:rPr sz="2000" spc="15" dirty="0">
                <a:solidFill>
                  <a:srgbClr val="FF0000"/>
                </a:solidFill>
                <a:latin typeface="Calibri"/>
                <a:cs typeface="Calibri"/>
              </a:rPr>
              <a:t> </a:t>
            </a:r>
            <a:r>
              <a:rPr sz="2000" spc="-10" dirty="0">
                <a:solidFill>
                  <a:srgbClr val="FF0000"/>
                </a:solidFill>
                <a:latin typeface="Calibri"/>
                <a:cs typeface="Calibri"/>
              </a:rPr>
              <a:t>pelvic</a:t>
            </a:r>
            <a:r>
              <a:rPr sz="2000" spc="35" dirty="0">
                <a:solidFill>
                  <a:srgbClr val="FF0000"/>
                </a:solidFill>
                <a:latin typeface="Calibri"/>
                <a:cs typeface="Calibri"/>
              </a:rPr>
              <a:t> </a:t>
            </a:r>
            <a:r>
              <a:rPr sz="2000" spc="-5" dirty="0">
                <a:solidFill>
                  <a:srgbClr val="FF0000"/>
                </a:solidFill>
                <a:latin typeface="Calibri"/>
                <a:cs typeface="Calibri"/>
              </a:rPr>
              <a:t>tenderness</a:t>
            </a:r>
            <a:endParaRPr sz="2000">
              <a:latin typeface="Calibri"/>
              <a:cs typeface="Calibri"/>
            </a:endParaRPr>
          </a:p>
          <a:p>
            <a:pPr marL="241300" indent="-229235">
              <a:lnSpc>
                <a:spcPts val="2025"/>
              </a:lnSpc>
              <a:spcBef>
                <a:spcPts val="305"/>
              </a:spcBef>
              <a:buFont typeface="Arial"/>
              <a:buChar char="•"/>
              <a:tabLst>
                <a:tab pos="241300" algn="l"/>
                <a:tab pos="241935" algn="l"/>
              </a:tabLst>
            </a:pPr>
            <a:r>
              <a:rPr sz="2000" spc="5" dirty="0">
                <a:latin typeface="Calibri"/>
                <a:cs typeface="Calibri"/>
              </a:rPr>
              <a:t>What</a:t>
            </a:r>
            <a:r>
              <a:rPr sz="2000" spc="-80" dirty="0">
                <a:latin typeface="Calibri"/>
                <a:cs typeface="Calibri"/>
              </a:rPr>
              <a:t> </a:t>
            </a:r>
            <a:r>
              <a:rPr sz="2000" spc="5" dirty="0">
                <a:latin typeface="Calibri"/>
                <a:cs typeface="Calibri"/>
              </a:rPr>
              <a:t>do</a:t>
            </a:r>
            <a:r>
              <a:rPr sz="2000" spc="-25" dirty="0">
                <a:latin typeface="Calibri"/>
                <a:cs typeface="Calibri"/>
              </a:rPr>
              <a:t> </a:t>
            </a:r>
            <a:r>
              <a:rPr sz="2000" dirty="0">
                <a:latin typeface="Calibri"/>
                <a:cs typeface="Calibri"/>
              </a:rPr>
              <a:t>you</a:t>
            </a:r>
            <a:r>
              <a:rPr sz="2000" spc="-20" dirty="0">
                <a:latin typeface="Calibri"/>
                <a:cs typeface="Calibri"/>
              </a:rPr>
              <a:t> </a:t>
            </a:r>
            <a:r>
              <a:rPr sz="2000" spc="-10" dirty="0">
                <a:latin typeface="Calibri"/>
                <a:cs typeface="Calibri"/>
              </a:rPr>
              <a:t>expect </a:t>
            </a:r>
            <a:r>
              <a:rPr sz="2000" spc="10" dirty="0">
                <a:latin typeface="Calibri"/>
                <a:cs typeface="Calibri"/>
              </a:rPr>
              <a:t>to</a:t>
            </a:r>
            <a:r>
              <a:rPr sz="2000" spc="-30" dirty="0">
                <a:latin typeface="Calibri"/>
                <a:cs typeface="Calibri"/>
              </a:rPr>
              <a:t> </a:t>
            </a:r>
            <a:r>
              <a:rPr sz="2000" spc="-5" dirty="0">
                <a:latin typeface="Calibri"/>
                <a:cs typeface="Calibri"/>
              </a:rPr>
              <a:t>find</a:t>
            </a:r>
            <a:r>
              <a:rPr sz="2000" spc="-20" dirty="0">
                <a:latin typeface="Calibri"/>
                <a:cs typeface="Calibri"/>
              </a:rPr>
              <a:t> </a:t>
            </a:r>
            <a:r>
              <a:rPr sz="2000" dirty="0">
                <a:latin typeface="Calibri"/>
                <a:cs typeface="Calibri"/>
              </a:rPr>
              <a:t>on</a:t>
            </a:r>
            <a:r>
              <a:rPr sz="2000" spc="-20" dirty="0">
                <a:latin typeface="Calibri"/>
                <a:cs typeface="Calibri"/>
              </a:rPr>
              <a:t> </a:t>
            </a:r>
            <a:r>
              <a:rPr sz="2000" dirty="0">
                <a:latin typeface="Calibri"/>
                <a:cs typeface="Calibri"/>
              </a:rPr>
              <a:t>biopsy</a:t>
            </a:r>
            <a:r>
              <a:rPr sz="2000" spc="-100" dirty="0">
                <a:latin typeface="Calibri"/>
                <a:cs typeface="Calibri"/>
              </a:rPr>
              <a:t> </a:t>
            </a:r>
            <a:r>
              <a:rPr sz="2000" dirty="0">
                <a:latin typeface="Calibri"/>
                <a:cs typeface="Calibri"/>
              </a:rPr>
              <a:t>of</a:t>
            </a:r>
            <a:r>
              <a:rPr sz="2000" spc="-25" dirty="0">
                <a:latin typeface="Calibri"/>
                <a:cs typeface="Calibri"/>
              </a:rPr>
              <a:t> </a:t>
            </a:r>
            <a:r>
              <a:rPr sz="2000" spc="5" dirty="0">
                <a:latin typeface="Calibri"/>
                <a:cs typeface="Calibri"/>
              </a:rPr>
              <a:t>the</a:t>
            </a:r>
            <a:r>
              <a:rPr sz="2000" spc="35" dirty="0">
                <a:latin typeface="Calibri"/>
                <a:cs typeface="Calibri"/>
              </a:rPr>
              <a:t> </a:t>
            </a:r>
            <a:r>
              <a:rPr sz="2000" spc="-5" dirty="0">
                <a:latin typeface="Calibri"/>
                <a:cs typeface="Calibri"/>
              </a:rPr>
              <a:t>lesion?</a:t>
            </a:r>
            <a:endParaRPr sz="2000">
              <a:latin typeface="Calibri"/>
              <a:cs typeface="Calibri"/>
            </a:endParaRPr>
          </a:p>
          <a:p>
            <a:pPr marL="241300">
              <a:lnSpc>
                <a:spcPts val="2025"/>
              </a:lnSpc>
            </a:pPr>
            <a:r>
              <a:rPr sz="2000" spc="-20" dirty="0">
                <a:solidFill>
                  <a:srgbClr val="FF0000"/>
                </a:solidFill>
                <a:latin typeface="Calibri"/>
                <a:cs typeface="Calibri"/>
              </a:rPr>
              <a:t>-</a:t>
            </a:r>
            <a:r>
              <a:rPr sz="2000" spc="-25" dirty="0">
                <a:solidFill>
                  <a:srgbClr val="FF0000"/>
                </a:solidFill>
                <a:latin typeface="Calibri"/>
                <a:cs typeface="Calibri"/>
              </a:rPr>
              <a:t>e</a:t>
            </a:r>
            <a:r>
              <a:rPr sz="2000" spc="-5" dirty="0">
                <a:solidFill>
                  <a:srgbClr val="FF0000"/>
                </a:solidFill>
                <a:latin typeface="Calibri"/>
                <a:cs typeface="Calibri"/>
              </a:rPr>
              <a:t>nd</a:t>
            </a:r>
            <a:r>
              <a:rPr sz="2000" spc="-10" dirty="0">
                <a:solidFill>
                  <a:srgbClr val="FF0000"/>
                </a:solidFill>
                <a:latin typeface="Calibri"/>
                <a:cs typeface="Calibri"/>
              </a:rPr>
              <a:t>o</a:t>
            </a:r>
            <a:r>
              <a:rPr sz="2000" spc="45" dirty="0">
                <a:solidFill>
                  <a:srgbClr val="FF0000"/>
                </a:solidFill>
                <a:latin typeface="Calibri"/>
                <a:cs typeface="Calibri"/>
              </a:rPr>
              <a:t>m</a:t>
            </a:r>
            <a:r>
              <a:rPr sz="2000" spc="-25" dirty="0">
                <a:solidFill>
                  <a:srgbClr val="FF0000"/>
                </a:solidFill>
                <a:latin typeface="Calibri"/>
                <a:cs typeface="Calibri"/>
              </a:rPr>
              <a:t>e</a:t>
            </a:r>
            <a:r>
              <a:rPr sz="2000" spc="5" dirty="0">
                <a:solidFill>
                  <a:srgbClr val="FF0000"/>
                </a:solidFill>
                <a:latin typeface="Calibri"/>
                <a:cs typeface="Calibri"/>
              </a:rPr>
              <a:t>t</a:t>
            </a:r>
            <a:r>
              <a:rPr sz="2000" spc="-35" dirty="0">
                <a:solidFill>
                  <a:srgbClr val="FF0000"/>
                </a:solidFill>
                <a:latin typeface="Calibri"/>
                <a:cs typeface="Calibri"/>
              </a:rPr>
              <a:t>r</a:t>
            </a:r>
            <a:r>
              <a:rPr sz="2000" spc="-15" dirty="0">
                <a:solidFill>
                  <a:srgbClr val="FF0000"/>
                </a:solidFill>
                <a:latin typeface="Calibri"/>
                <a:cs typeface="Calibri"/>
              </a:rPr>
              <a:t>i</a:t>
            </a:r>
            <a:r>
              <a:rPr sz="2000" spc="5" dirty="0">
                <a:solidFill>
                  <a:srgbClr val="FF0000"/>
                </a:solidFill>
                <a:latin typeface="Calibri"/>
                <a:cs typeface="Calibri"/>
              </a:rPr>
              <a:t>al</a:t>
            </a:r>
            <a:r>
              <a:rPr sz="2000" spc="55" dirty="0">
                <a:solidFill>
                  <a:srgbClr val="FF0000"/>
                </a:solidFill>
                <a:latin typeface="Calibri"/>
                <a:cs typeface="Calibri"/>
              </a:rPr>
              <a:t> </a:t>
            </a:r>
            <a:r>
              <a:rPr sz="2000" spc="40" dirty="0">
                <a:solidFill>
                  <a:srgbClr val="FF0000"/>
                </a:solidFill>
                <a:latin typeface="Calibri"/>
                <a:cs typeface="Calibri"/>
              </a:rPr>
              <a:t>s</a:t>
            </a:r>
            <a:r>
              <a:rPr sz="2000" spc="5" dirty="0">
                <a:solidFill>
                  <a:srgbClr val="FF0000"/>
                </a:solidFill>
                <a:latin typeface="Calibri"/>
                <a:cs typeface="Calibri"/>
              </a:rPr>
              <a:t>t</a:t>
            </a:r>
            <a:r>
              <a:rPr sz="2000" spc="-35" dirty="0">
                <a:solidFill>
                  <a:srgbClr val="FF0000"/>
                </a:solidFill>
                <a:latin typeface="Calibri"/>
                <a:cs typeface="Calibri"/>
              </a:rPr>
              <a:t>r</a:t>
            </a:r>
            <a:r>
              <a:rPr sz="2000" spc="-10" dirty="0">
                <a:solidFill>
                  <a:srgbClr val="FF0000"/>
                </a:solidFill>
                <a:latin typeface="Calibri"/>
                <a:cs typeface="Calibri"/>
              </a:rPr>
              <a:t>o</a:t>
            </a:r>
            <a:r>
              <a:rPr sz="2000" spc="45" dirty="0">
                <a:solidFill>
                  <a:srgbClr val="FF0000"/>
                </a:solidFill>
                <a:latin typeface="Calibri"/>
                <a:cs typeface="Calibri"/>
              </a:rPr>
              <a:t>m</a:t>
            </a:r>
            <a:r>
              <a:rPr sz="2000" spc="10" dirty="0">
                <a:solidFill>
                  <a:srgbClr val="FF0000"/>
                </a:solidFill>
                <a:latin typeface="Calibri"/>
                <a:cs typeface="Calibri"/>
              </a:rPr>
              <a:t>a</a:t>
            </a:r>
            <a:r>
              <a:rPr sz="2000" spc="-150" dirty="0">
                <a:solidFill>
                  <a:srgbClr val="FF0000"/>
                </a:solidFill>
                <a:latin typeface="Calibri"/>
                <a:cs typeface="Calibri"/>
              </a:rPr>
              <a:t> </a:t>
            </a:r>
            <a:r>
              <a:rPr sz="2000" spc="10" dirty="0">
                <a:solidFill>
                  <a:srgbClr val="FF0000"/>
                </a:solidFill>
                <a:latin typeface="Calibri"/>
                <a:cs typeface="Calibri"/>
              </a:rPr>
              <a:t>a</a:t>
            </a:r>
            <a:r>
              <a:rPr sz="2000" spc="-5" dirty="0">
                <a:solidFill>
                  <a:srgbClr val="FF0000"/>
                </a:solidFill>
                <a:latin typeface="Calibri"/>
                <a:cs typeface="Calibri"/>
              </a:rPr>
              <a:t>n</a:t>
            </a:r>
            <a:r>
              <a:rPr sz="2000" spc="10" dirty="0">
                <a:solidFill>
                  <a:srgbClr val="FF0000"/>
                </a:solidFill>
                <a:latin typeface="Calibri"/>
                <a:cs typeface="Calibri"/>
              </a:rPr>
              <a:t>d</a:t>
            </a:r>
            <a:r>
              <a:rPr sz="2000" spc="-20" dirty="0">
                <a:solidFill>
                  <a:srgbClr val="FF0000"/>
                </a:solidFill>
                <a:latin typeface="Calibri"/>
                <a:cs typeface="Calibri"/>
              </a:rPr>
              <a:t> </a:t>
            </a:r>
            <a:r>
              <a:rPr sz="2000" spc="25" dirty="0">
                <a:solidFill>
                  <a:srgbClr val="FF0000"/>
                </a:solidFill>
                <a:latin typeface="Calibri"/>
                <a:cs typeface="Calibri"/>
              </a:rPr>
              <a:t>g</a:t>
            </a:r>
            <a:r>
              <a:rPr sz="2000" spc="-15" dirty="0">
                <a:solidFill>
                  <a:srgbClr val="FF0000"/>
                </a:solidFill>
                <a:latin typeface="Calibri"/>
                <a:cs typeface="Calibri"/>
              </a:rPr>
              <a:t>l</a:t>
            </a:r>
            <a:r>
              <a:rPr sz="2000" spc="10" dirty="0">
                <a:solidFill>
                  <a:srgbClr val="FF0000"/>
                </a:solidFill>
                <a:latin typeface="Calibri"/>
                <a:cs typeface="Calibri"/>
              </a:rPr>
              <a:t>a</a:t>
            </a:r>
            <a:r>
              <a:rPr sz="2000" spc="-5" dirty="0">
                <a:solidFill>
                  <a:srgbClr val="FF0000"/>
                </a:solidFill>
                <a:latin typeface="Calibri"/>
                <a:cs typeface="Calibri"/>
              </a:rPr>
              <a:t>n</a:t>
            </a:r>
            <a:r>
              <a:rPr sz="2000" spc="10" dirty="0">
                <a:solidFill>
                  <a:srgbClr val="FF0000"/>
                </a:solidFill>
                <a:latin typeface="Calibri"/>
                <a:cs typeface="Calibri"/>
              </a:rPr>
              <a:t>d</a:t>
            </a:r>
            <a:endParaRPr sz="2000">
              <a:latin typeface="Calibri"/>
              <a:cs typeface="Calibri"/>
            </a:endParaRPr>
          </a:p>
          <a:p>
            <a:pPr marL="241300" indent="-229235">
              <a:lnSpc>
                <a:spcPts val="2025"/>
              </a:lnSpc>
              <a:spcBef>
                <a:spcPts val="305"/>
              </a:spcBef>
              <a:buFont typeface="Arial"/>
              <a:buChar char="•"/>
              <a:tabLst>
                <a:tab pos="241300" algn="l"/>
                <a:tab pos="241935" algn="l"/>
              </a:tabLst>
            </a:pPr>
            <a:r>
              <a:rPr sz="2000" spc="-5" dirty="0">
                <a:latin typeface="Calibri"/>
                <a:cs typeface="Calibri"/>
              </a:rPr>
              <a:t>Mention</a:t>
            </a:r>
            <a:r>
              <a:rPr sz="2000" spc="-25" dirty="0">
                <a:latin typeface="Calibri"/>
                <a:cs typeface="Calibri"/>
              </a:rPr>
              <a:t> </a:t>
            </a:r>
            <a:r>
              <a:rPr sz="2000" spc="10" dirty="0">
                <a:latin typeface="Calibri"/>
                <a:cs typeface="Calibri"/>
              </a:rPr>
              <a:t>a</a:t>
            </a:r>
            <a:r>
              <a:rPr sz="2000" spc="5" dirty="0">
                <a:latin typeface="Calibri"/>
                <a:cs typeface="Calibri"/>
              </a:rPr>
              <a:t> </a:t>
            </a:r>
            <a:r>
              <a:rPr sz="2000" spc="-5" dirty="0">
                <a:latin typeface="Calibri"/>
                <a:cs typeface="Calibri"/>
              </a:rPr>
              <a:t>drug</a:t>
            </a:r>
            <a:r>
              <a:rPr sz="2000" spc="10" dirty="0">
                <a:latin typeface="Calibri"/>
                <a:cs typeface="Calibri"/>
              </a:rPr>
              <a:t> </a:t>
            </a:r>
            <a:r>
              <a:rPr sz="2000" spc="-5" dirty="0">
                <a:latin typeface="Calibri"/>
                <a:cs typeface="Calibri"/>
              </a:rPr>
              <a:t>that’s</a:t>
            </a:r>
            <a:r>
              <a:rPr sz="2000" spc="-50" dirty="0">
                <a:latin typeface="Calibri"/>
                <a:cs typeface="Calibri"/>
              </a:rPr>
              <a:t> </a:t>
            </a:r>
            <a:r>
              <a:rPr sz="2000" dirty="0">
                <a:latin typeface="Calibri"/>
                <a:cs typeface="Calibri"/>
              </a:rPr>
              <a:t>given</a:t>
            </a:r>
            <a:r>
              <a:rPr sz="2000" spc="-20" dirty="0">
                <a:latin typeface="Calibri"/>
                <a:cs typeface="Calibri"/>
              </a:rPr>
              <a:t> </a:t>
            </a:r>
            <a:r>
              <a:rPr sz="2000" spc="20" dirty="0">
                <a:latin typeface="Calibri"/>
                <a:cs typeface="Calibri"/>
              </a:rPr>
              <a:t>IM</a:t>
            </a:r>
            <a:r>
              <a:rPr sz="2000" spc="-95" dirty="0">
                <a:latin typeface="Calibri"/>
                <a:cs typeface="Calibri"/>
              </a:rPr>
              <a:t> </a:t>
            </a:r>
            <a:r>
              <a:rPr sz="2000" spc="-15" dirty="0">
                <a:latin typeface="Calibri"/>
                <a:cs typeface="Calibri"/>
              </a:rPr>
              <a:t>monthly,</a:t>
            </a:r>
            <a:r>
              <a:rPr sz="2000" spc="-60" dirty="0">
                <a:latin typeface="Calibri"/>
                <a:cs typeface="Calibri"/>
              </a:rPr>
              <a:t> </a:t>
            </a:r>
            <a:r>
              <a:rPr sz="2000" spc="-5" dirty="0">
                <a:latin typeface="Calibri"/>
                <a:cs typeface="Calibri"/>
              </a:rPr>
              <a:t>what’s</a:t>
            </a:r>
            <a:r>
              <a:rPr sz="2000" spc="-45" dirty="0">
                <a:latin typeface="Calibri"/>
                <a:cs typeface="Calibri"/>
              </a:rPr>
              <a:t> </a:t>
            </a:r>
            <a:r>
              <a:rPr sz="2000" spc="5" dirty="0">
                <a:latin typeface="Calibri"/>
                <a:cs typeface="Calibri"/>
              </a:rPr>
              <a:t>the</a:t>
            </a:r>
            <a:r>
              <a:rPr sz="2000" spc="-40" dirty="0">
                <a:latin typeface="Calibri"/>
                <a:cs typeface="Calibri"/>
              </a:rPr>
              <a:t> </a:t>
            </a:r>
            <a:r>
              <a:rPr sz="2000" spc="-10" dirty="0">
                <a:latin typeface="Calibri"/>
                <a:cs typeface="Calibri"/>
              </a:rPr>
              <a:t>duration</a:t>
            </a:r>
            <a:endParaRPr sz="2000">
              <a:latin typeface="Calibri"/>
              <a:cs typeface="Calibri"/>
            </a:endParaRPr>
          </a:p>
          <a:p>
            <a:pPr marL="241300">
              <a:lnSpc>
                <a:spcPts val="1689"/>
              </a:lnSpc>
            </a:pPr>
            <a:r>
              <a:rPr sz="2000" dirty="0">
                <a:latin typeface="Calibri"/>
                <a:cs typeface="Calibri"/>
              </a:rPr>
              <a:t>of</a:t>
            </a:r>
            <a:r>
              <a:rPr sz="2000" spc="-30" dirty="0">
                <a:latin typeface="Calibri"/>
                <a:cs typeface="Calibri"/>
              </a:rPr>
              <a:t> </a:t>
            </a:r>
            <a:r>
              <a:rPr sz="2000" spc="5" dirty="0">
                <a:latin typeface="Calibri"/>
                <a:cs typeface="Calibri"/>
              </a:rPr>
              <a:t>the</a:t>
            </a:r>
            <a:r>
              <a:rPr sz="2000" spc="-45" dirty="0">
                <a:latin typeface="Calibri"/>
                <a:cs typeface="Calibri"/>
              </a:rPr>
              <a:t> </a:t>
            </a:r>
            <a:r>
              <a:rPr sz="2000" dirty="0">
                <a:latin typeface="Calibri"/>
                <a:cs typeface="Calibri"/>
              </a:rPr>
              <a:t>treatment,</a:t>
            </a:r>
            <a:r>
              <a:rPr sz="2000" spc="-65" dirty="0">
                <a:latin typeface="Calibri"/>
                <a:cs typeface="Calibri"/>
              </a:rPr>
              <a:t> </a:t>
            </a:r>
            <a:r>
              <a:rPr sz="2000" spc="5" dirty="0">
                <a:latin typeface="Calibri"/>
                <a:cs typeface="Calibri"/>
              </a:rPr>
              <a:t>give</a:t>
            </a:r>
            <a:r>
              <a:rPr sz="2000" spc="-45" dirty="0">
                <a:latin typeface="Calibri"/>
                <a:cs typeface="Calibri"/>
              </a:rPr>
              <a:t> </a:t>
            </a:r>
            <a:r>
              <a:rPr sz="2000" spc="10" dirty="0">
                <a:latin typeface="Calibri"/>
                <a:cs typeface="Calibri"/>
              </a:rPr>
              <a:t>a</a:t>
            </a:r>
            <a:r>
              <a:rPr sz="2000" spc="5" dirty="0">
                <a:latin typeface="Calibri"/>
                <a:cs typeface="Calibri"/>
              </a:rPr>
              <a:t> side</a:t>
            </a:r>
            <a:r>
              <a:rPr sz="2000" spc="-45" dirty="0">
                <a:latin typeface="Calibri"/>
                <a:cs typeface="Calibri"/>
              </a:rPr>
              <a:t> </a:t>
            </a:r>
            <a:r>
              <a:rPr sz="2000" spc="-25" dirty="0">
                <a:latin typeface="Calibri"/>
                <a:cs typeface="Calibri"/>
              </a:rPr>
              <a:t>effect?</a:t>
            </a:r>
            <a:endParaRPr sz="2000">
              <a:latin typeface="Calibri"/>
              <a:cs typeface="Calibri"/>
            </a:endParaRPr>
          </a:p>
          <a:p>
            <a:pPr marL="241300">
              <a:lnSpc>
                <a:spcPts val="1689"/>
              </a:lnSpc>
            </a:pPr>
            <a:r>
              <a:rPr sz="2000" spc="5" dirty="0">
                <a:solidFill>
                  <a:srgbClr val="FF0000"/>
                </a:solidFill>
                <a:latin typeface="Calibri"/>
                <a:cs typeface="Calibri"/>
              </a:rPr>
              <a:t>-GnRH</a:t>
            </a:r>
            <a:r>
              <a:rPr sz="2000" spc="-100" dirty="0">
                <a:solidFill>
                  <a:srgbClr val="FF0000"/>
                </a:solidFill>
                <a:latin typeface="Calibri"/>
                <a:cs typeface="Calibri"/>
              </a:rPr>
              <a:t> </a:t>
            </a:r>
            <a:r>
              <a:rPr sz="2000" spc="10" dirty="0">
                <a:solidFill>
                  <a:srgbClr val="FF0000"/>
                </a:solidFill>
                <a:latin typeface="Calibri"/>
                <a:cs typeface="Calibri"/>
              </a:rPr>
              <a:t>agonist</a:t>
            </a:r>
            <a:endParaRPr sz="2000">
              <a:latin typeface="Calibri"/>
              <a:cs typeface="Calibri"/>
            </a:endParaRPr>
          </a:p>
          <a:p>
            <a:pPr marL="241300">
              <a:lnSpc>
                <a:spcPts val="1650"/>
              </a:lnSpc>
            </a:pPr>
            <a:r>
              <a:rPr sz="2000" spc="-5" dirty="0">
                <a:solidFill>
                  <a:srgbClr val="FF0000"/>
                </a:solidFill>
                <a:latin typeface="Calibri"/>
                <a:cs typeface="Calibri"/>
              </a:rPr>
              <a:t>-6</a:t>
            </a:r>
            <a:r>
              <a:rPr sz="2000" spc="-20" dirty="0">
                <a:solidFill>
                  <a:srgbClr val="FF0000"/>
                </a:solidFill>
                <a:latin typeface="Calibri"/>
                <a:cs typeface="Calibri"/>
              </a:rPr>
              <a:t> </a:t>
            </a:r>
            <a:r>
              <a:rPr sz="2000" spc="10" dirty="0">
                <a:solidFill>
                  <a:srgbClr val="FF0000"/>
                </a:solidFill>
                <a:latin typeface="Calibri"/>
                <a:cs typeface="Calibri"/>
              </a:rPr>
              <a:t>month</a:t>
            </a:r>
            <a:endParaRPr sz="2000">
              <a:latin typeface="Calibri"/>
              <a:cs typeface="Calibri"/>
            </a:endParaRPr>
          </a:p>
          <a:p>
            <a:pPr marL="241300">
              <a:lnSpc>
                <a:spcPts val="2025"/>
              </a:lnSpc>
            </a:pPr>
            <a:r>
              <a:rPr sz="2000" spc="-5" dirty="0">
                <a:solidFill>
                  <a:srgbClr val="FF0000"/>
                </a:solidFill>
                <a:latin typeface="Calibri"/>
                <a:cs typeface="Calibri"/>
              </a:rPr>
              <a:t>-osteoporosis</a:t>
            </a:r>
            <a:endParaRPr sz="2000">
              <a:latin typeface="Calibri"/>
              <a:cs typeface="Calibri"/>
            </a:endParaRPr>
          </a:p>
        </p:txBody>
      </p:sp>
      <p:pic>
        <p:nvPicPr>
          <p:cNvPr id="4" name="object 4"/>
          <p:cNvPicPr/>
          <p:nvPr/>
        </p:nvPicPr>
        <p:blipFill>
          <a:blip r:embed="rId2" cstate="print"/>
          <a:stretch>
            <a:fillRect/>
          </a:stretch>
        </p:blipFill>
        <p:spPr>
          <a:xfrm>
            <a:off x="7810501" y="1828810"/>
            <a:ext cx="4286251" cy="2409825"/>
          </a:xfrm>
          <a:prstGeom prst="rect">
            <a:avLst/>
          </a:prstGeom>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6" y="609282"/>
            <a:ext cx="1492885" cy="693780"/>
          </a:xfrm>
          <a:prstGeom prst="rect">
            <a:avLst/>
          </a:prstGeom>
        </p:spPr>
        <p:txBody>
          <a:bodyPr vert="horz" wrap="square" lIns="0" tIns="16510" rIns="0" bIns="0" rtlCol="0">
            <a:spAutoFit/>
          </a:bodyPr>
          <a:lstStyle/>
          <a:p>
            <a:pPr marL="12700">
              <a:lnSpc>
                <a:spcPct val="100000"/>
              </a:lnSpc>
              <a:spcBef>
                <a:spcPts val="130"/>
              </a:spcBef>
            </a:pPr>
            <a:r>
              <a:rPr sz="4400" b="0" spc="20" dirty="0">
                <a:latin typeface="Calibri Light"/>
                <a:cs typeface="Calibri Light"/>
              </a:rPr>
              <a:t>Case</a:t>
            </a:r>
            <a:r>
              <a:rPr sz="4400" b="0" spc="-165" dirty="0">
                <a:latin typeface="Calibri Light"/>
                <a:cs typeface="Calibri Light"/>
              </a:rPr>
              <a:t> </a:t>
            </a:r>
            <a:r>
              <a:rPr sz="4400" b="0" spc="15" dirty="0">
                <a:latin typeface="Calibri Light"/>
                <a:cs typeface="Calibri Light"/>
              </a:rPr>
              <a:t>3</a:t>
            </a:r>
            <a:endParaRPr sz="4400">
              <a:latin typeface="Calibri Light"/>
              <a:cs typeface="Calibri Light"/>
            </a:endParaRPr>
          </a:p>
        </p:txBody>
      </p:sp>
      <p:sp>
        <p:nvSpPr>
          <p:cNvPr id="3" name="object 3"/>
          <p:cNvSpPr txBox="1"/>
          <p:nvPr/>
        </p:nvSpPr>
        <p:spPr>
          <a:xfrm>
            <a:off x="917575" y="1765999"/>
            <a:ext cx="4973320" cy="4205126"/>
          </a:xfrm>
          <a:prstGeom prst="rect">
            <a:avLst/>
          </a:prstGeom>
        </p:spPr>
        <p:txBody>
          <a:bodyPr vert="horz" wrap="square" lIns="0" tIns="108585" rIns="0" bIns="0" rtlCol="0">
            <a:spAutoFit/>
          </a:bodyPr>
          <a:lstStyle/>
          <a:p>
            <a:pPr marL="241300" marR="2271395" indent="-229235">
              <a:lnSpc>
                <a:spcPct val="69600"/>
              </a:lnSpc>
              <a:spcBef>
                <a:spcPts val="855"/>
              </a:spcBef>
              <a:buFont typeface="Arial"/>
              <a:buChar char="•"/>
              <a:tabLst>
                <a:tab pos="241300" algn="l"/>
                <a:tab pos="241935" algn="l"/>
              </a:tabLst>
            </a:pPr>
            <a:r>
              <a:rPr sz="2000" spc="-5" dirty="0">
                <a:latin typeface="Calibri"/>
                <a:cs typeface="Calibri"/>
              </a:rPr>
              <a:t>Identify</a:t>
            </a:r>
            <a:r>
              <a:rPr sz="2000" spc="-30" dirty="0">
                <a:latin typeface="Calibri"/>
                <a:cs typeface="Calibri"/>
              </a:rPr>
              <a:t> </a:t>
            </a:r>
            <a:r>
              <a:rPr sz="2000" spc="5" dirty="0">
                <a:latin typeface="Calibri"/>
                <a:cs typeface="Calibri"/>
              </a:rPr>
              <a:t>the</a:t>
            </a:r>
            <a:r>
              <a:rPr sz="2000" spc="30" dirty="0">
                <a:latin typeface="Calibri"/>
                <a:cs typeface="Calibri"/>
              </a:rPr>
              <a:t> </a:t>
            </a:r>
            <a:r>
              <a:rPr sz="2000" spc="-5" dirty="0">
                <a:latin typeface="Calibri"/>
                <a:cs typeface="Calibri"/>
              </a:rPr>
              <a:t>letters: </a:t>
            </a:r>
            <a:r>
              <a:rPr sz="2000" dirty="0">
                <a:latin typeface="Calibri"/>
                <a:cs typeface="Calibri"/>
              </a:rPr>
              <a:t> </a:t>
            </a:r>
            <a:r>
              <a:rPr sz="2000" spc="-5" dirty="0">
                <a:solidFill>
                  <a:srgbClr val="FF0000"/>
                </a:solidFill>
                <a:latin typeface="Calibri"/>
                <a:cs typeface="Calibri"/>
              </a:rPr>
              <a:t>A:Ayer </a:t>
            </a:r>
            <a:r>
              <a:rPr sz="2000" spc="5" dirty="0">
                <a:solidFill>
                  <a:srgbClr val="FF0000"/>
                </a:solidFill>
                <a:latin typeface="Calibri"/>
                <a:cs typeface="Calibri"/>
              </a:rPr>
              <a:t>spatula </a:t>
            </a:r>
            <a:r>
              <a:rPr sz="2000" spc="10" dirty="0">
                <a:solidFill>
                  <a:srgbClr val="FF0000"/>
                </a:solidFill>
                <a:latin typeface="Calibri"/>
                <a:cs typeface="Calibri"/>
              </a:rPr>
              <a:t> </a:t>
            </a:r>
            <a:r>
              <a:rPr sz="2000" spc="-10" dirty="0">
                <a:solidFill>
                  <a:srgbClr val="FF0000"/>
                </a:solidFill>
                <a:latin typeface="Calibri"/>
                <a:cs typeface="Calibri"/>
              </a:rPr>
              <a:t>b:endocervical</a:t>
            </a:r>
            <a:r>
              <a:rPr sz="2000" spc="114" dirty="0">
                <a:solidFill>
                  <a:srgbClr val="FF0000"/>
                </a:solidFill>
                <a:latin typeface="Calibri"/>
                <a:cs typeface="Calibri"/>
              </a:rPr>
              <a:t> </a:t>
            </a:r>
            <a:r>
              <a:rPr sz="2000" spc="-5" dirty="0">
                <a:solidFill>
                  <a:srgbClr val="FF0000"/>
                </a:solidFill>
                <a:latin typeface="Calibri"/>
                <a:cs typeface="Calibri"/>
              </a:rPr>
              <a:t>brus </a:t>
            </a:r>
            <a:r>
              <a:rPr sz="2000" dirty="0">
                <a:solidFill>
                  <a:srgbClr val="FF0000"/>
                </a:solidFill>
                <a:latin typeface="Calibri"/>
                <a:cs typeface="Calibri"/>
              </a:rPr>
              <a:t> </a:t>
            </a:r>
            <a:r>
              <a:rPr sz="2000" spc="-10" dirty="0">
                <a:solidFill>
                  <a:srgbClr val="FF0000"/>
                </a:solidFill>
                <a:latin typeface="Calibri"/>
                <a:cs typeface="Calibri"/>
              </a:rPr>
              <a:t>c:transformational</a:t>
            </a:r>
            <a:r>
              <a:rPr sz="2000" spc="-55" dirty="0">
                <a:solidFill>
                  <a:srgbClr val="FF0000"/>
                </a:solidFill>
                <a:latin typeface="Calibri"/>
                <a:cs typeface="Calibri"/>
              </a:rPr>
              <a:t> </a:t>
            </a:r>
            <a:r>
              <a:rPr sz="2000" spc="-10" dirty="0">
                <a:solidFill>
                  <a:srgbClr val="FF0000"/>
                </a:solidFill>
                <a:latin typeface="Calibri"/>
                <a:cs typeface="Calibri"/>
              </a:rPr>
              <a:t>zone </a:t>
            </a:r>
            <a:r>
              <a:rPr sz="2000" spc="-440" dirty="0">
                <a:solidFill>
                  <a:srgbClr val="FF0000"/>
                </a:solidFill>
                <a:latin typeface="Calibri"/>
                <a:cs typeface="Calibri"/>
              </a:rPr>
              <a:t> </a:t>
            </a:r>
            <a:r>
              <a:rPr sz="2000" spc="-10" dirty="0">
                <a:solidFill>
                  <a:srgbClr val="FF0000"/>
                </a:solidFill>
                <a:latin typeface="Calibri"/>
                <a:cs typeface="Calibri"/>
              </a:rPr>
              <a:t>d:endocervix</a:t>
            </a:r>
            <a:endParaRPr sz="2000">
              <a:latin typeface="Calibri"/>
              <a:cs typeface="Calibri"/>
            </a:endParaRPr>
          </a:p>
          <a:p>
            <a:pPr marL="241300" indent="-229235">
              <a:lnSpc>
                <a:spcPts val="2065"/>
              </a:lnSpc>
              <a:spcBef>
                <a:spcPts val="305"/>
              </a:spcBef>
              <a:buFont typeface="Arial"/>
              <a:buChar char="•"/>
              <a:tabLst>
                <a:tab pos="241300" algn="l"/>
                <a:tab pos="241935" algn="l"/>
              </a:tabLst>
            </a:pPr>
            <a:r>
              <a:rPr sz="2000" dirty="0">
                <a:latin typeface="Calibri"/>
                <a:cs typeface="Calibri"/>
              </a:rPr>
              <a:t>Define</a:t>
            </a:r>
            <a:r>
              <a:rPr sz="2000" spc="-55" dirty="0">
                <a:latin typeface="Calibri"/>
                <a:cs typeface="Calibri"/>
              </a:rPr>
              <a:t> </a:t>
            </a:r>
            <a:r>
              <a:rPr sz="2000" spc="10" dirty="0">
                <a:latin typeface="Calibri"/>
                <a:cs typeface="Calibri"/>
              </a:rPr>
              <a:t>C</a:t>
            </a:r>
            <a:r>
              <a:rPr sz="2000" spc="-50" dirty="0">
                <a:latin typeface="Calibri"/>
                <a:cs typeface="Calibri"/>
              </a:rPr>
              <a:t> </a:t>
            </a:r>
            <a:r>
              <a:rPr sz="2000" dirty="0">
                <a:latin typeface="Calibri"/>
                <a:cs typeface="Calibri"/>
              </a:rPr>
              <a:t>anatomically?</a:t>
            </a:r>
            <a:endParaRPr sz="2000">
              <a:latin typeface="Calibri"/>
              <a:cs typeface="Calibri"/>
            </a:endParaRPr>
          </a:p>
          <a:p>
            <a:pPr marL="241300" marR="90805">
              <a:lnSpc>
                <a:spcPct val="68800"/>
              </a:lnSpc>
              <a:spcBef>
                <a:spcPts val="409"/>
              </a:spcBef>
            </a:pPr>
            <a:r>
              <a:rPr sz="2000" spc="-5" dirty="0">
                <a:solidFill>
                  <a:srgbClr val="FF0000"/>
                </a:solidFill>
                <a:latin typeface="Calibri"/>
                <a:cs typeface="Calibri"/>
              </a:rPr>
              <a:t>area</a:t>
            </a:r>
            <a:r>
              <a:rPr sz="2000" spc="5" dirty="0">
                <a:solidFill>
                  <a:srgbClr val="FF0000"/>
                </a:solidFill>
                <a:latin typeface="Calibri"/>
                <a:cs typeface="Calibri"/>
              </a:rPr>
              <a:t> </a:t>
            </a:r>
            <a:r>
              <a:rPr sz="2000" spc="-10" dirty="0">
                <a:solidFill>
                  <a:srgbClr val="FF0000"/>
                </a:solidFill>
                <a:latin typeface="Calibri"/>
                <a:cs typeface="Calibri"/>
              </a:rPr>
              <a:t>between</a:t>
            </a:r>
            <a:r>
              <a:rPr sz="2000" spc="55" dirty="0">
                <a:solidFill>
                  <a:srgbClr val="FF0000"/>
                </a:solidFill>
                <a:latin typeface="Calibri"/>
                <a:cs typeface="Calibri"/>
              </a:rPr>
              <a:t> </a:t>
            </a:r>
            <a:r>
              <a:rPr sz="2000" spc="-5" dirty="0">
                <a:solidFill>
                  <a:srgbClr val="FF0000"/>
                </a:solidFill>
                <a:latin typeface="Calibri"/>
                <a:cs typeface="Calibri"/>
              </a:rPr>
              <a:t>old</a:t>
            </a:r>
            <a:r>
              <a:rPr sz="2000" spc="-15" dirty="0">
                <a:solidFill>
                  <a:srgbClr val="FF0000"/>
                </a:solidFill>
                <a:latin typeface="Calibri"/>
                <a:cs typeface="Calibri"/>
              </a:rPr>
              <a:t> </a:t>
            </a:r>
            <a:r>
              <a:rPr sz="2000" spc="5" dirty="0">
                <a:solidFill>
                  <a:srgbClr val="FF0000"/>
                </a:solidFill>
                <a:latin typeface="Calibri"/>
                <a:cs typeface="Calibri"/>
              </a:rPr>
              <a:t>and</a:t>
            </a:r>
            <a:r>
              <a:rPr sz="2000" spc="-20" dirty="0">
                <a:solidFill>
                  <a:srgbClr val="FF0000"/>
                </a:solidFill>
                <a:latin typeface="Calibri"/>
                <a:cs typeface="Calibri"/>
              </a:rPr>
              <a:t> </a:t>
            </a:r>
            <a:r>
              <a:rPr sz="2000" spc="-5" dirty="0">
                <a:solidFill>
                  <a:srgbClr val="FF0000"/>
                </a:solidFill>
                <a:latin typeface="Calibri"/>
                <a:cs typeface="Calibri"/>
              </a:rPr>
              <a:t>new</a:t>
            </a:r>
            <a:r>
              <a:rPr sz="2000" spc="-30" dirty="0">
                <a:solidFill>
                  <a:srgbClr val="FF0000"/>
                </a:solidFill>
                <a:latin typeface="Calibri"/>
                <a:cs typeface="Calibri"/>
              </a:rPr>
              <a:t> </a:t>
            </a:r>
            <a:r>
              <a:rPr sz="2000" spc="5" dirty="0">
                <a:solidFill>
                  <a:srgbClr val="FF0000"/>
                </a:solidFill>
                <a:latin typeface="Calibri"/>
                <a:cs typeface="Calibri"/>
              </a:rPr>
              <a:t>squamocolumnar </a:t>
            </a:r>
            <a:r>
              <a:rPr sz="2000" spc="-434" dirty="0">
                <a:solidFill>
                  <a:srgbClr val="FF0000"/>
                </a:solidFill>
                <a:latin typeface="Calibri"/>
                <a:cs typeface="Calibri"/>
              </a:rPr>
              <a:t> </a:t>
            </a:r>
            <a:r>
              <a:rPr sz="2000" spc="-10" dirty="0">
                <a:solidFill>
                  <a:srgbClr val="FF0000"/>
                </a:solidFill>
                <a:latin typeface="Calibri"/>
                <a:cs typeface="Calibri"/>
              </a:rPr>
              <a:t>junction</a:t>
            </a:r>
            <a:endParaRPr sz="2000">
              <a:latin typeface="Calibri"/>
              <a:cs typeface="Calibri"/>
            </a:endParaRPr>
          </a:p>
          <a:p>
            <a:pPr marL="241300" marR="1317625" indent="-229235">
              <a:lnSpc>
                <a:spcPct val="68900"/>
              </a:lnSpc>
              <a:spcBef>
                <a:spcPts val="1050"/>
              </a:spcBef>
              <a:buFont typeface="Arial"/>
              <a:buChar char="•"/>
              <a:tabLst>
                <a:tab pos="241300" algn="l"/>
                <a:tab pos="241935" algn="l"/>
              </a:tabLst>
            </a:pPr>
            <a:r>
              <a:rPr sz="2000" spc="-5" dirty="0">
                <a:latin typeface="Calibri"/>
                <a:cs typeface="Calibri"/>
              </a:rPr>
              <a:t>Mention</a:t>
            </a:r>
            <a:r>
              <a:rPr sz="2000" spc="-40" dirty="0">
                <a:latin typeface="Calibri"/>
                <a:cs typeface="Calibri"/>
              </a:rPr>
              <a:t> </a:t>
            </a:r>
            <a:r>
              <a:rPr sz="2000" spc="5" dirty="0">
                <a:latin typeface="Calibri"/>
                <a:cs typeface="Calibri"/>
              </a:rPr>
              <a:t>bethsda</a:t>
            </a:r>
            <a:r>
              <a:rPr sz="2000" spc="-10" dirty="0">
                <a:latin typeface="Calibri"/>
                <a:cs typeface="Calibri"/>
              </a:rPr>
              <a:t> </a:t>
            </a:r>
            <a:r>
              <a:rPr sz="2000" spc="-5" dirty="0">
                <a:latin typeface="Calibri"/>
                <a:cs typeface="Calibri"/>
              </a:rPr>
              <a:t>finding </a:t>
            </a:r>
            <a:r>
              <a:rPr sz="2000" spc="5" dirty="0">
                <a:latin typeface="Calibri"/>
                <a:cs typeface="Calibri"/>
              </a:rPr>
              <a:t>by</a:t>
            </a:r>
            <a:r>
              <a:rPr sz="2000" spc="-105" dirty="0">
                <a:latin typeface="Calibri"/>
                <a:cs typeface="Calibri"/>
              </a:rPr>
              <a:t> </a:t>
            </a:r>
            <a:r>
              <a:rPr sz="2000" dirty="0">
                <a:latin typeface="Calibri"/>
                <a:cs typeface="Calibri"/>
              </a:rPr>
              <a:t>a+b? </a:t>
            </a:r>
            <a:r>
              <a:rPr sz="2000" spc="-440" dirty="0">
                <a:latin typeface="Calibri"/>
                <a:cs typeface="Calibri"/>
              </a:rPr>
              <a:t> </a:t>
            </a:r>
            <a:r>
              <a:rPr sz="2000" dirty="0">
                <a:solidFill>
                  <a:srgbClr val="FF0000"/>
                </a:solidFill>
                <a:latin typeface="Calibri"/>
                <a:cs typeface="Calibri"/>
              </a:rPr>
              <a:t>HSIL,</a:t>
            </a:r>
            <a:r>
              <a:rPr sz="2000" spc="10" dirty="0">
                <a:solidFill>
                  <a:srgbClr val="FF0000"/>
                </a:solidFill>
                <a:latin typeface="Calibri"/>
                <a:cs typeface="Calibri"/>
              </a:rPr>
              <a:t> </a:t>
            </a:r>
            <a:r>
              <a:rPr sz="2000" spc="-5" dirty="0">
                <a:solidFill>
                  <a:srgbClr val="FF0000"/>
                </a:solidFill>
                <a:latin typeface="Calibri"/>
                <a:cs typeface="Calibri"/>
              </a:rPr>
              <a:t>LSIL</a:t>
            </a:r>
            <a:endParaRPr sz="2000">
              <a:latin typeface="Calibri"/>
              <a:cs typeface="Calibri"/>
            </a:endParaRPr>
          </a:p>
          <a:p>
            <a:pPr marL="241300" marR="22860" indent="-229235">
              <a:lnSpc>
                <a:spcPct val="68800"/>
              </a:lnSpc>
              <a:spcBef>
                <a:spcPts val="1055"/>
              </a:spcBef>
              <a:buFont typeface="Arial"/>
              <a:buChar char="•"/>
              <a:tabLst>
                <a:tab pos="241300" algn="l"/>
                <a:tab pos="241935" algn="l"/>
              </a:tabLst>
            </a:pPr>
            <a:r>
              <a:rPr sz="2000" spc="-5" dirty="0">
                <a:latin typeface="Calibri"/>
                <a:cs typeface="Calibri"/>
              </a:rPr>
              <a:t>Cytology</a:t>
            </a:r>
            <a:r>
              <a:rPr sz="2000" spc="-20" dirty="0">
                <a:latin typeface="Calibri"/>
                <a:cs typeface="Calibri"/>
              </a:rPr>
              <a:t> </a:t>
            </a:r>
            <a:r>
              <a:rPr sz="2000" spc="-10" dirty="0">
                <a:latin typeface="Calibri"/>
                <a:cs typeface="Calibri"/>
              </a:rPr>
              <a:t>screening</a:t>
            </a:r>
            <a:r>
              <a:rPr sz="2000" spc="20" dirty="0">
                <a:latin typeface="Calibri"/>
                <a:cs typeface="Calibri"/>
              </a:rPr>
              <a:t> </a:t>
            </a:r>
            <a:r>
              <a:rPr sz="2000" spc="5" dirty="0">
                <a:latin typeface="Calibri"/>
                <a:cs typeface="Calibri"/>
              </a:rPr>
              <a:t>and</a:t>
            </a:r>
            <a:r>
              <a:rPr sz="2000" spc="-20" dirty="0">
                <a:latin typeface="Calibri"/>
                <a:cs typeface="Calibri"/>
              </a:rPr>
              <a:t> </a:t>
            </a:r>
            <a:r>
              <a:rPr sz="2000" spc="5" dirty="0">
                <a:latin typeface="Calibri"/>
                <a:cs typeface="Calibri"/>
              </a:rPr>
              <a:t>method</a:t>
            </a:r>
            <a:r>
              <a:rPr sz="2000" spc="-90" dirty="0">
                <a:latin typeface="Calibri"/>
                <a:cs typeface="Calibri"/>
              </a:rPr>
              <a:t> </a:t>
            </a:r>
            <a:r>
              <a:rPr sz="2000" dirty="0">
                <a:latin typeface="Calibri"/>
                <a:cs typeface="Calibri"/>
              </a:rPr>
              <a:t>of</a:t>
            </a:r>
            <a:r>
              <a:rPr sz="2000" spc="-25" dirty="0">
                <a:latin typeface="Calibri"/>
                <a:cs typeface="Calibri"/>
              </a:rPr>
              <a:t> </a:t>
            </a:r>
            <a:r>
              <a:rPr sz="2000" spc="-5" dirty="0">
                <a:latin typeface="Calibri"/>
                <a:cs typeface="Calibri"/>
              </a:rPr>
              <a:t>preparing? </a:t>
            </a:r>
            <a:r>
              <a:rPr sz="2000" spc="-434" dirty="0">
                <a:latin typeface="Calibri"/>
                <a:cs typeface="Calibri"/>
              </a:rPr>
              <a:t> </a:t>
            </a:r>
            <a:r>
              <a:rPr sz="2000" spc="-15" dirty="0">
                <a:solidFill>
                  <a:srgbClr val="FF0000"/>
                </a:solidFill>
                <a:latin typeface="Calibri"/>
                <a:cs typeface="Calibri"/>
              </a:rPr>
              <a:t>Pap</a:t>
            </a:r>
            <a:r>
              <a:rPr sz="2000" spc="-20" dirty="0">
                <a:solidFill>
                  <a:srgbClr val="FF0000"/>
                </a:solidFill>
                <a:latin typeface="Calibri"/>
                <a:cs typeface="Calibri"/>
              </a:rPr>
              <a:t> </a:t>
            </a:r>
            <a:r>
              <a:rPr sz="2000" spc="-15" dirty="0">
                <a:solidFill>
                  <a:srgbClr val="FF0000"/>
                </a:solidFill>
                <a:latin typeface="Calibri"/>
                <a:cs typeface="Calibri"/>
              </a:rPr>
              <a:t>smear,</a:t>
            </a:r>
            <a:r>
              <a:rPr sz="2000" spc="-65" dirty="0">
                <a:solidFill>
                  <a:srgbClr val="FF0000"/>
                </a:solidFill>
                <a:latin typeface="Calibri"/>
                <a:cs typeface="Calibri"/>
              </a:rPr>
              <a:t> </a:t>
            </a:r>
            <a:r>
              <a:rPr sz="2000" spc="-5" dirty="0">
                <a:solidFill>
                  <a:srgbClr val="FF0000"/>
                </a:solidFill>
                <a:latin typeface="Calibri"/>
                <a:cs typeface="Calibri"/>
              </a:rPr>
              <a:t>conventional</a:t>
            </a:r>
            <a:r>
              <a:rPr sz="2000" spc="-90" dirty="0">
                <a:solidFill>
                  <a:srgbClr val="FF0000"/>
                </a:solidFill>
                <a:latin typeface="Calibri"/>
                <a:cs typeface="Calibri"/>
              </a:rPr>
              <a:t> </a:t>
            </a:r>
            <a:r>
              <a:rPr sz="2000" spc="5" dirty="0">
                <a:solidFill>
                  <a:srgbClr val="FF0000"/>
                </a:solidFill>
                <a:latin typeface="Calibri"/>
                <a:cs typeface="Calibri"/>
              </a:rPr>
              <a:t>and</a:t>
            </a:r>
            <a:r>
              <a:rPr sz="2000" spc="-25" dirty="0">
                <a:solidFill>
                  <a:srgbClr val="FF0000"/>
                </a:solidFill>
                <a:latin typeface="Calibri"/>
                <a:cs typeface="Calibri"/>
              </a:rPr>
              <a:t> </a:t>
            </a:r>
            <a:r>
              <a:rPr sz="2000" spc="-5" dirty="0">
                <a:solidFill>
                  <a:srgbClr val="FF0000"/>
                </a:solidFill>
                <a:latin typeface="Calibri"/>
                <a:cs typeface="Calibri"/>
              </a:rPr>
              <a:t>liquid</a:t>
            </a:r>
            <a:r>
              <a:rPr sz="2000" spc="50" dirty="0">
                <a:solidFill>
                  <a:srgbClr val="FF0000"/>
                </a:solidFill>
                <a:latin typeface="Calibri"/>
                <a:cs typeface="Calibri"/>
              </a:rPr>
              <a:t> </a:t>
            </a:r>
            <a:r>
              <a:rPr sz="2000" spc="5" dirty="0">
                <a:solidFill>
                  <a:srgbClr val="FF0000"/>
                </a:solidFill>
                <a:latin typeface="Calibri"/>
                <a:cs typeface="Calibri"/>
              </a:rPr>
              <a:t>based</a:t>
            </a:r>
            <a:endParaRPr sz="2000">
              <a:latin typeface="Calibri"/>
              <a:cs typeface="Calibri"/>
            </a:endParaRPr>
          </a:p>
          <a:p>
            <a:pPr marL="241300" indent="-229235">
              <a:lnSpc>
                <a:spcPts val="2025"/>
              </a:lnSpc>
              <a:spcBef>
                <a:spcPts val="300"/>
              </a:spcBef>
              <a:buFont typeface="Arial"/>
              <a:buChar char="•"/>
              <a:tabLst>
                <a:tab pos="241300" algn="l"/>
                <a:tab pos="241935" algn="l"/>
              </a:tabLst>
            </a:pPr>
            <a:r>
              <a:rPr sz="2000" dirty="0">
                <a:latin typeface="Calibri"/>
                <a:cs typeface="Calibri"/>
              </a:rPr>
              <a:t>CIN</a:t>
            </a:r>
            <a:r>
              <a:rPr sz="2000" spc="-40" dirty="0">
                <a:latin typeface="Calibri"/>
                <a:cs typeface="Calibri"/>
              </a:rPr>
              <a:t> </a:t>
            </a:r>
            <a:r>
              <a:rPr sz="2000" spc="10" dirty="0">
                <a:latin typeface="Calibri"/>
                <a:cs typeface="Calibri"/>
              </a:rPr>
              <a:t>II</a:t>
            </a:r>
            <a:r>
              <a:rPr sz="2000" spc="-65" dirty="0">
                <a:latin typeface="Calibri"/>
                <a:cs typeface="Calibri"/>
              </a:rPr>
              <a:t> </a:t>
            </a:r>
            <a:r>
              <a:rPr sz="2000" spc="-5" dirty="0">
                <a:latin typeface="Calibri"/>
                <a:cs typeface="Calibri"/>
              </a:rPr>
              <a:t>patient</a:t>
            </a:r>
            <a:r>
              <a:rPr sz="2000" spc="-10" dirty="0">
                <a:latin typeface="Calibri"/>
                <a:cs typeface="Calibri"/>
              </a:rPr>
              <a:t> </a:t>
            </a:r>
            <a:r>
              <a:rPr sz="2000" spc="-5" dirty="0">
                <a:latin typeface="Calibri"/>
                <a:cs typeface="Calibri"/>
              </a:rPr>
              <a:t>without</a:t>
            </a:r>
            <a:r>
              <a:rPr sz="2000" spc="-10" dirty="0">
                <a:latin typeface="Calibri"/>
                <a:cs typeface="Calibri"/>
              </a:rPr>
              <a:t> </a:t>
            </a:r>
            <a:r>
              <a:rPr sz="2000" dirty="0">
                <a:latin typeface="Calibri"/>
                <a:cs typeface="Calibri"/>
              </a:rPr>
              <a:t>visible</a:t>
            </a:r>
            <a:r>
              <a:rPr sz="2000" spc="40" dirty="0">
                <a:latin typeface="Calibri"/>
                <a:cs typeface="Calibri"/>
              </a:rPr>
              <a:t> </a:t>
            </a:r>
            <a:r>
              <a:rPr sz="2000" dirty="0">
                <a:latin typeface="Calibri"/>
                <a:cs typeface="Calibri"/>
              </a:rPr>
              <a:t>lesion</a:t>
            </a:r>
            <a:r>
              <a:rPr sz="2000" spc="-20" dirty="0">
                <a:latin typeface="Calibri"/>
                <a:cs typeface="Calibri"/>
              </a:rPr>
              <a:t> </a:t>
            </a:r>
            <a:r>
              <a:rPr sz="2000" dirty="0">
                <a:latin typeface="Calibri"/>
                <a:cs typeface="Calibri"/>
              </a:rPr>
              <a:t>next</a:t>
            </a:r>
            <a:r>
              <a:rPr sz="2000" spc="-85" dirty="0">
                <a:latin typeface="Calibri"/>
                <a:cs typeface="Calibri"/>
              </a:rPr>
              <a:t> </a:t>
            </a:r>
            <a:r>
              <a:rPr sz="2000" spc="5" dirty="0">
                <a:latin typeface="Calibri"/>
                <a:cs typeface="Calibri"/>
              </a:rPr>
              <a:t>step?</a:t>
            </a:r>
            <a:endParaRPr sz="2000">
              <a:latin typeface="Calibri"/>
              <a:cs typeface="Calibri"/>
            </a:endParaRPr>
          </a:p>
          <a:p>
            <a:pPr marL="241300">
              <a:lnSpc>
                <a:spcPts val="2025"/>
              </a:lnSpc>
            </a:pPr>
            <a:r>
              <a:rPr sz="2000" spc="-5" dirty="0">
                <a:solidFill>
                  <a:srgbClr val="FF0000"/>
                </a:solidFill>
                <a:latin typeface="Calibri"/>
                <a:cs typeface="Calibri"/>
              </a:rPr>
              <a:t>-colposcopy</a:t>
            </a:r>
            <a:endParaRPr sz="2000">
              <a:latin typeface="Calibri"/>
              <a:cs typeface="Calibri"/>
            </a:endParaRPr>
          </a:p>
          <a:p>
            <a:pPr marL="241300" indent="-229235">
              <a:lnSpc>
                <a:spcPts val="2025"/>
              </a:lnSpc>
              <a:spcBef>
                <a:spcPts val="305"/>
              </a:spcBef>
              <a:buFont typeface="Arial"/>
              <a:buChar char="•"/>
              <a:tabLst>
                <a:tab pos="241300" algn="l"/>
                <a:tab pos="241935" algn="l"/>
              </a:tabLst>
            </a:pPr>
            <a:r>
              <a:rPr sz="2000" spc="-10" dirty="0">
                <a:latin typeface="Calibri"/>
                <a:cs typeface="Calibri"/>
              </a:rPr>
              <a:t>Confined</a:t>
            </a:r>
            <a:r>
              <a:rPr sz="2000" spc="45" dirty="0">
                <a:latin typeface="Calibri"/>
                <a:cs typeface="Calibri"/>
              </a:rPr>
              <a:t> </a:t>
            </a:r>
            <a:r>
              <a:rPr sz="2000" spc="-15" dirty="0">
                <a:latin typeface="Calibri"/>
                <a:cs typeface="Calibri"/>
              </a:rPr>
              <a:t>cervical</a:t>
            </a:r>
            <a:r>
              <a:rPr sz="2000" spc="45" dirty="0">
                <a:latin typeface="Calibri"/>
                <a:cs typeface="Calibri"/>
              </a:rPr>
              <a:t> </a:t>
            </a:r>
            <a:r>
              <a:rPr sz="2000" dirty="0">
                <a:latin typeface="Calibri"/>
                <a:cs typeface="Calibri"/>
              </a:rPr>
              <a:t>lesion</a:t>
            </a:r>
            <a:r>
              <a:rPr sz="2000" spc="-25" dirty="0">
                <a:latin typeface="Calibri"/>
                <a:cs typeface="Calibri"/>
              </a:rPr>
              <a:t> </a:t>
            </a:r>
            <a:r>
              <a:rPr sz="2000" spc="10" dirty="0">
                <a:latin typeface="Calibri"/>
                <a:cs typeface="Calibri"/>
              </a:rPr>
              <a:t>management?</a:t>
            </a:r>
            <a:endParaRPr sz="2000">
              <a:latin typeface="Calibri"/>
              <a:cs typeface="Calibri"/>
            </a:endParaRPr>
          </a:p>
          <a:p>
            <a:pPr marL="241300">
              <a:lnSpc>
                <a:spcPts val="2025"/>
              </a:lnSpc>
            </a:pPr>
            <a:r>
              <a:rPr sz="2000" spc="-10" dirty="0">
                <a:solidFill>
                  <a:srgbClr val="FF0000"/>
                </a:solidFill>
                <a:latin typeface="Calibri"/>
                <a:cs typeface="Calibri"/>
              </a:rPr>
              <a:t>-excisional</a:t>
            </a:r>
            <a:r>
              <a:rPr sz="2000" spc="-25" dirty="0">
                <a:solidFill>
                  <a:srgbClr val="FF0000"/>
                </a:solidFill>
                <a:latin typeface="Calibri"/>
                <a:cs typeface="Calibri"/>
              </a:rPr>
              <a:t> </a:t>
            </a:r>
            <a:r>
              <a:rPr sz="2000" spc="-15" dirty="0">
                <a:solidFill>
                  <a:srgbClr val="FF0000"/>
                </a:solidFill>
                <a:latin typeface="Calibri"/>
                <a:cs typeface="Calibri"/>
              </a:rPr>
              <a:t>therapy</a:t>
            </a:r>
            <a:r>
              <a:rPr sz="2000" spc="50" dirty="0">
                <a:solidFill>
                  <a:srgbClr val="FF0000"/>
                </a:solidFill>
                <a:latin typeface="Calibri"/>
                <a:cs typeface="Calibri"/>
              </a:rPr>
              <a:t> </a:t>
            </a:r>
            <a:r>
              <a:rPr sz="2000" spc="-5" dirty="0">
                <a:solidFill>
                  <a:srgbClr val="FF0000"/>
                </a:solidFill>
                <a:latin typeface="Calibri"/>
                <a:cs typeface="Calibri"/>
              </a:rPr>
              <a:t>(conization,</a:t>
            </a:r>
            <a:r>
              <a:rPr sz="2000" spc="-65" dirty="0">
                <a:solidFill>
                  <a:srgbClr val="FF0000"/>
                </a:solidFill>
                <a:latin typeface="Calibri"/>
                <a:cs typeface="Calibri"/>
              </a:rPr>
              <a:t> </a:t>
            </a:r>
            <a:r>
              <a:rPr sz="2000" spc="-5" dirty="0">
                <a:solidFill>
                  <a:srgbClr val="FF0000"/>
                </a:solidFill>
                <a:latin typeface="Calibri"/>
                <a:cs typeface="Calibri"/>
              </a:rPr>
              <a:t>LEEP)</a:t>
            </a:r>
            <a:endParaRPr sz="2000">
              <a:latin typeface="Calibri"/>
              <a:cs typeface="Calibri"/>
            </a:endParaRPr>
          </a:p>
        </p:txBody>
      </p:sp>
      <p:pic>
        <p:nvPicPr>
          <p:cNvPr id="4" name="object 4"/>
          <p:cNvPicPr/>
          <p:nvPr/>
        </p:nvPicPr>
        <p:blipFill>
          <a:blip r:embed="rId2" cstate="print"/>
          <a:stretch>
            <a:fillRect/>
          </a:stretch>
        </p:blipFill>
        <p:spPr>
          <a:xfrm>
            <a:off x="6438906" y="2154237"/>
            <a:ext cx="2562225" cy="302350"/>
          </a:xfrm>
          <a:prstGeom prst="rect">
            <a:avLst/>
          </a:prstGeom>
        </p:spPr>
      </p:pic>
      <p:grpSp>
        <p:nvGrpSpPr>
          <p:cNvPr id="5" name="object 5"/>
          <p:cNvGrpSpPr/>
          <p:nvPr/>
        </p:nvGrpSpPr>
        <p:grpSpPr>
          <a:xfrm>
            <a:off x="9734551" y="1217685"/>
            <a:ext cx="1828800" cy="1945005"/>
            <a:chOff x="9734550" y="1217675"/>
            <a:chExt cx="1828800" cy="1945005"/>
          </a:xfrm>
        </p:grpSpPr>
        <p:pic>
          <p:nvPicPr>
            <p:cNvPr id="6" name="object 6"/>
            <p:cNvPicPr/>
            <p:nvPr/>
          </p:nvPicPr>
          <p:blipFill>
            <a:blip r:embed="rId3" cstate="print"/>
            <a:stretch>
              <a:fillRect/>
            </a:stretch>
          </p:blipFill>
          <p:spPr>
            <a:xfrm>
              <a:off x="9734550" y="1466849"/>
              <a:ext cx="1828800" cy="1695450"/>
            </a:xfrm>
            <a:prstGeom prst="rect">
              <a:avLst/>
            </a:prstGeom>
          </p:spPr>
        </p:pic>
        <p:sp>
          <p:nvSpPr>
            <p:cNvPr id="7" name="object 7"/>
            <p:cNvSpPr/>
            <p:nvPr/>
          </p:nvSpPr>
          <p:spPr>
            <a:xfrm>
              <a:off x="10653775" y="1224025"/>
              <a:ext cx="714375" cy="561975"/>
            </a:xfrm>
            <a:custGeom>
              <a:avLst/>
              <a:gdLst/>
              <a:ahLst/>
              <a:cxnLst/>
              <a:rect l="l" t="t" r="r" b="b"/>
              <a:pathLst>
                <a:path w="714375" h="561975">
                  <a:moveTo>
                    <a:pt x="357124" y="0"/>
                  </a:moveTo>
                  <a:lnTo>
                    <a:pt x="304351" y="3044"/>
                  </a:lnTo>
                  <a:lnTo>
                    <a:pt x="253983" y="11890"/>
                  </a:lnTo>
                  <a:lnTo>
                    <a:pt x="206570" y="26102"/>
                  </a:lnTo>
                  <a:lnTo>
                    <a:pt x="162667" y="45247"/>
                  </a:lnTo>
                  <a:lnTo>
                    <a:pt x="122825" y="68891"/>
                  </a:lnTo>
                  <a:lnTo>
                    <a:pt x="87597" y="96599"/>
                  </a:lnTo>
                  <a:lnTo>
                    <a:pt x="57535" y="127938"/>
                  </a:lnTo>
                  <a:lnTo>
                    <a:pt x="33192" y="162474"/>
                  </a:lnTo>
                  <a:lnTo>
                    <a:pt x="15120" y="199773"/>
                  </a:lnTo>
                  <a:lnTo>
                    <a:pt x="3872" y="239401"/>
                  </a:lnTo>
                  <a:lnTo>
                    <a:pt x="0" y="280924"/>
                  </a:lnTo>
                  <a:lnTo>
                    <a:pt x="3872" y="322449"/>
                  </a:lnTo>
                  <a:lnTo>
                    <a:pt x="15120" y="362085"/>
                  </a:lnTo>
                  <a:lnTo>
                    <a:pt x="33192" y="399396"/>
                  </a:lnTo>
                  <a:lnTo>
                    <a:pt x="57535" y="433947"/>
                  </a:lnTo>
                  <a:lnTo>
                    <a:pt x="87597" y="465303"/>
                  </a:lnTo>
                  <a:lnTo>
                    <a:pt x="122825" y="493029"/>
                  </a:lnTo>
                  <a:lnTo>
                    <a:pt x="162667" y="516689"/>
                  </a:lnTo>
                  <a:lnTo>
                    <a:pt x="206570" y="535849"/>
                  </a:lnTo>
                  <a:lnTo>
                    <a:pt x="253983" y="550073"/>
                  </a:lnTo>
                  <a:lnTo>
                    <a:pt x="304351" y="558927"/>
                  </a:lnTo>
                  <a:lnTo>
                    <a:pt x="357124" y="561975"/>
                  </a:lnTo>
                  <a:lnTo>
                    <a:pt x="409899" y="558927"/>
                  </a:lnTo>
                  <a:lnTo>
                    <a:pt x="460276" y="550073"/>
                  </a:lnTo>
                  <a:lnTo>
                    <a:pt x="507700" y="535849"/>
                  </a:lnTo>
                  <a:lnTo>
                    <a:pt x="551618" y="516689"/>
                  </a:lnTo>
                  <a:lnTo>
                    <a:pt x="591477" y="493029"/>
                  </a:lnTo>
                  <a:lnTo>
                    <a:pt x="626722" y="465303"/>
                  </a:lnTo>
                  <a:lnTo>
                    <a:pt x="656801" y="433947"/>
                  </a:lnTo>
                  <a:lnTo>
                    <a:pt x="681159" y="399396"/>
                  </a:lnTo>
                  <a:lnTo>
                    <a:pt x="699243" y="362085"/>
                  </a:lnTo>
                  <a:lnTo>
                    <a:pt x="710499" y="322449"/>
                  </a:lnTo>
                  <a:lnTo>
                    <a:pt x="714375" y="280924"/>
                  </a:lnTo>
                  <a:lnTo>
                    <a:pt x="710499" y="239401"/>
                  </a:lnTo>
                  <a:lnTo>
                    <a:pt x="699243" y="199773"/>
                  </a:lnTo>
                  <a:lnTo>
                    <a:pt x="681159" y="162474"/>
                  </a:lnTo>
                  <a:lnTo>
                    <a:pt x="656801" y="127938"/>
                  </a:lnTo>
                  <a:lnTo>
                    <a:pt x="626722" y="96599"/>
                  </a:lnTo>
                  <a:lnTo>
                    <a:pt x="591477" y="68891"/>
                  </a:lnTo>
                  <a:lnTo>
                    <a:pt x="551618" y="45247"/>
                  </a:lnTo>
                  <a:lnTo>
                    <a:pt x="507700" y="26102"/>
                  </a:lnTo>
                  <a:lnTo>
                    <a:pt x="460276" y="11890"/>
                  </a:lnTo>
                  <a:lnTo>
                    <a:pt x="409899" y="3044"/>
                  </a:lnTo>
                  <a:lnTo>
                    <a:pt x="357124" y="0"/>
                  </a:lnTo>
                  <a:close/>
                </a:path>
              </a:pathLst>
            </a:custGeom>
            <a:solidFill>
              <a:srgbClr val="4471C4"/>
            </a:solidFill>
          </p:spPr>
          <p:txBody>
            <a:bodyPr wrap="square" lIns="0" tIns="0" rIns="0" bIns="0" rtlCol="0"/>
            <a:lstStyle/>
            <a:p>
              <a:endParaRPr/>
            </a:p>
          </p:txBody>
        </p:sp>
        <p:sp>
          <p:nvSpPr>
            <p:cNvPr id="8" name="object 8"/>
            <p:cNvSpPr/>
            <p:nvPr/>
          </p:nvSpPr>
          <p:spPr>
            <a:xfrm>
              <a:off x="10653775" y="1224025"/>
              <a:ext cx="714375" cy="561975"/>
            </a:xfrm>
            <a:custGeom>
              <a:avLst/>
              <a:gdLst/>
              <a:ahLst/>
              <a:cxnLst/>
              <a:rect l="l" t="t" r="r" b="b"/>
              <a:pathLst>
                <a:path w="714375" h="561975">
                  <a:moveTo>
                    <a:pt x="0" y="280924"/>
                  </a:moveTo>
                  <a:lnTo>
                    <a:pt x="3872" y="239401"/>
                  </a:lnTo>
                  <a:lnTo>
                    <a:pt x="15120" y="199773"/>
                  </a:lnTo>
                  <a:lnTo>
                    <a:pt x="33192" y="162474"/>
                  </a:lnTo>
                  <a:lnTo>
                    <a:pt x="57535" y="127938"/>
                  </a:lnTo>
                  <a:lnTo>
                    <a:pt x="87597" y="96599"/>
                  </a:lnTo>
                  <a:lnTo>
                    <a:pt x="122825" y="68891"/>
                  </a:lnTo>
                  <a:lnTo>
                    <a:pt x="162667" y="45247"/>
                  </a:lnTo>
                  <a:lnTo>
                    <a:pt x="206570" y="26102"/>
                  </a:lnTo>
                  <a:lnTo>
                    <a:pt x="253983" y="11890"/>
                  </a:lnTo>
                  <a:lnTo>
                    <a:pt x="304351" y="3044"/>
                  </a:lnTo>
                  <a:lnTo>
                    <a:pt x="357124" y="0"/>
                  </a:lnTo>
                  <a:lnTo>
                    <a:pt x="409899" y="3044"/>
                  </a:lnTo>
                  <a:lnTo>
                    <a:pt x="460276" y="11890"/>
                  </a:lnTo>
                  <a:lnTo>
                    <a:pt x="507700" y="26102"/>
                  </a:lnTo>
                  <a:lnTo>
                    <a:pt x="551618" y="45247"/>
                  </a:lnTo>
                  <a:lnTo>
                    <a:pt x="591477" y="68891"/>
                  </a:lnTo>
                  <a:lnTo>
                    <a:pt x="626722" y="96599"/>
                  </a:lnTo>
                  <a:lnTo>
                    <a:pt x="656801" y="127938"/>
                  </a:lnTo>
                  <a:lnTo>
                    <a:pt x="681159" y="162474"/>
                  </a:lnTo>
                  <a:lnTo>
                    <a:pt x="699243" y="199773"/>
                  </a:lnTo>
                  <a:lnTo>
                    <a:pt x="710499" y="239401"/>
                  </a:lnTo>
                  <a:lnTo>
                    <a:pt x="714375" y="280924"/>
                  </a:lnTo>
                  <a:lnTo>
                    <a:pt x="710499" y="322449"/>
                  </a:lnTo>
                  <a:lnTo>
                    <a:pt x="699243" y="362085"/>
                  </a:lnTo>
                  <a:lnTo>
                    <a:pt x="681159" y="399396"/>
                  </a:lnTo>
                  <a:lnTo>
                    <a:pt x="656801" y="433947"/>
                  </a:lnTo>
                  <a:lnTo>
                    <a:pt x="626722" y="465303"/>
                  </a:lnTo>
                  <a:lnTo>
                    <a:pt x="591477" y="493029"/>
                  </a:lnTo>
                  <a:lnTo>
                    <a:pt x="551618" y="516689"/>
                  </a:lnTo>
                  <a:lnTo>
                    <a:pt x="507700" y="535849"/>
                  </a:lnTo>
                  <a:lnTo>
                    <a:pt x="460276" y="550073"/>
                  </a:lnTo>
                  <a:lnTo>
                    <a:pt x="409899" y="558927"/>
                  </a:lnTo>
                  <a:lnTo>
                    <a:pt x="357124" y="561975"/>
                  </a:lnTo>
                  <a:lnTo>
                    <a:pt x="304351" y="558927"/>
                  </a:lnTo>
                  <a:lnTo>
                    <a:pt x="253983" y="550073"/>
                  </a:lnTo>
                  <a:lnTo>
                    <a:pt x="206570" y="535849"/>
                  </a:lnTo>
                  <a:lnTo>
                    <a:pt x="162667" y="516689"/>
                  </a:lnTo>
                  <a:lnTo>
                    <a:pt x="122825" y="493029"/>
                  </a:lnTo>
                  <a:lnTo>
                    <a:pt x="87597" y="465303"/>
                  </a:lnTo>
                  <a:lnTo>
                    <a:pt x="57535" y="433947"/>
                  </a:lnTo>
                  <a:lnTo>
                    <a:pt x="33192" y="399396"/>
                  </a:lnTo>
                  <a:lnTo>
                    <a:pt x="15120" y="362085"/>
                  </a:lnTo>
                  <a:lnTo>
                    <a:pt x="3872" y="322449"/>
                  </a:lnTo>
                  <a:lnTo>
                    <a:pt x="0" y="280924"/>
                  </a:lnTo>
                  <a:close/>
                </a:path>
              </a:pathLst>
            </a:custGeom>
            <a:ln w="12700">
              <a:solidFill>
                <a:srgbClr val="30528F"/>
              </a:solidFill>
            </a:ln>
          </p:spPr>
          <p:txBody>
            <a:bodyPr wrap="square" lIns="0" tIns="0" rIns="0" bIns="0" rtlCol="0"/>
            <a:lstStyle/>
            <a:p>
              <a:endParaRPr/>
            </a:p>
          </p:txBody>
        </p:sp>
      </p:grpSp>
      <p:grpSp>
        <p:nvGrpSpPr>
          <p:cNvPr id="9" name="object 9"/>
          <p:cNvGrpSpPr/>
          <p:nvPr/>
        </p:nvGrpSpPr>
        <p:grpSpPr>
          <a:xfrm>
            <a:off x="7324727" y="3295650"/>
            <a:ext cx="3926204" cy="3067050"/>
            <a:chOff x="7324725" y="3295650"/>
            <a:chExt cx="3926204" cy="3067050"/>
          </a:xfrm>
        </p:grpSpPr>
        <p:pic>
          <p:nvPicPr>
            <p:cNvPr id="10" name="object 10"/>
            <p:cNvPicPr/>
            <p:nvPr/>
          </p:nvPicPr>
          <p:blipFill>
            <a:blip r:embed="rId4" cstate="print"/>
            <a:stretch>
              <a:fillRect/>
            </a:stretch>
          </p:blipFill>
          <p:spPr>
            <a:xfrm>
              <a:off x="7324725" y="3295650"/>
              <a:ext cx="3914775" cy="3067050"/>
            </a:xfrm>
            <a:prstGeom prst="rect">
              <a:avLst/>
            </a:prstGeom>
          </p:spPr>
        </p:pic>
        <p:sp>
          <p:nvSpPr>
            <p:cNvPr id="11" name="object 11"/>
            <p:cNvSpPr/>
            <p:nvPr/>
          </p:nvSpPr>
          <p:spPr>
            <a:xfrm>
              <a:off x="10282301" y="3595750"/>
              <a:ext cx="962025" cy="561975"/>
            </a:xfrm>
            <a:custGeom>
              <a:avLst/>
              <a:gdLst/>
              <a:ahLst/>
              <a:cxnLst/>
              <a:rect l="l" t="t" r="r" b="b"/>
              <a:pathLst>
                <a:path w="962025" h="561975">
                  <a:moveTo>
                    <a:pt x="480949" y="0"/>
                  </a:moveTo>
                  <a:lnTo>
                    <a:pt x="420607" y="2188"/>
                  </a:lnTo>
                  <a:lnTo>
                    <a:pt x="362505" y="8577"/>
                  </a:lnTo>
                  <a:lnTo>
                    <a:pt x="307094" y="18903"/>
                  </a:lnTo>
                  <a:lnTo>
                    <a:pt x="254824" y="32906"/>
                  </a:lnTo>
                  <a:lnTo>
                    <a:pt x="206144" y="50320"/>
                  </a:lnTo>
                  <a:lnTo>
                    <a:pt x="161506" y="70883"/>
                  </a:lnTo>
                  <a:lnTo>
                    <a:pt x="121358" y="94333"/>
                  </a:lnTo>
                  <a:lnTo>
                    <a:pt x="86152" y="120406"/>
                  </a:lnTo>
                  <a:lnTo>
                    <a:pt x="56338" y="148840"/>
                  </a:lnTo>
                  <a:lnTo>
                    <a:pt x="32365" y="179372"/>
                  </a:lnTo>
                  <a:lnTo>
                    <a:pt x="3746" y="245676"/>
                  </a:lnTo>
                  <a:lnTo>
                    <a:pt x="0" y="280924"/>
                  </a:lnTo>
                  <a:lnTo>
                    <a:pt x="3746" y="316173"/>
                  </a:lnTo>
                  <a:lnTo>
                    <a:pt x="32365" y="382492"/>
                  </a:lnTo>
                  <a:lnTo>
                    <a:pt x="56338" y="413035"/>
                  </a:lnTo>
                  <a:lnTo>
                    <a:pt x="86152" y="441483"/>
                  </a:lnTo>
                  <a:lnTo>
                    <a:pt x="121358" y="467570"/>
                  </a:lnTo>
                  <a:lnTo>
                    <a:pt x="161506" y="491035"/>
                  </a:lnTo>
                  <a:lnTo>
                    <a:pt x="206144" y="511612"/>
                  </a:lnTo>
                  <a:lnTo>
                    <a:pt x="254824" y="529040"/>
                  </a:lnTo>
                  <a:lnTo>
                    <a:pt x="307094" y="543053"/>
                  </a:lnTo>
                  <a:lnTo>
                    <a:pt x="362505" y="553389"/>
                  </a:lnTo>
                  <a:lnTo>
                    <a:pt x="420607" y="559784"/>
                  </a:lnTo>
                  <a:lnTo>
                    <a:pt x="480949" y="561975"/>
                  </a:lnTo>
                  <a:lnTo>
                    <a:pt x="541292" y="559784"/>
                  </a:lnTo>
                  <a:lnTo>
                    <a:pt x="599400" y="553389"/>
                  </a:lnTo>
                  <a:lnTo>
                    <a:pt x="654820" y="543053"/>
                  </a:lnTo>
                  <a:lnTo>
                    <a:pt x="707102" y="529040"/>
                  </a:lnTo>
                  <a:lnTo>
                    <a:pt x="755795" y="511612"/>
                  </a:lnTo>
                  <a:lnTo>
                    <a:pt x="800447" y="491035"/>
                  </a:lnTo>
                  <a:lnTo>
                    <a:pt x="840609" y="467570"/>
                  </a:lnTo>
                  <a:lnTo>
                    <a:pt x="875830" y="441483"/>
                  </a:lnTo>
                  <a:lnTo>
                    <a:pt x="905658" y="413035"/>
                  </a:lnTo>
                  <a:lnTo>
                    <a:pt x="929642" y="382492"/>
                  </a:lnTo>
                  <a:lnTo>
                    <a:pt x="958276" y="316173"/>
                  </a:lnTo>
                  <a:lnTo>
                    <a:pt x="962025" y="280924"/>
                  </a:lnTo>
                  <a:lnTo>
                    <a:pt x="958276" y="245676"/>
                  </a:lnTo>
                  <a:lnTo>
                    <a:pt x="929642" y="179372"/>
                  </a:lnTo>
                  <a:lnTo>
                    <a:pt x="905658" y="148840"/>
                  </a:lnTo>
                  <a:lnTo>
                    <a:pt x="875830" y="120406"/>
                  </a:lnTo>
                  <a:lnTo>
                    <a:pt x="840609" y="94333"/>
                  </a:lnTo>
                  <a:lnTo>
                    <a:pt x="800447" y="70883"/>
                  </a:lnTo>
                  <a:lnTo>
                    <a:pt x="755795" y="50320"/>
                  </a:lnTo>
                  <a:lnTo>
                    <a:pt x="707102" y="32906"/>
                  </a:lnTo>
                  <a:lnTo>
                    <a:pt x="654820" y="18903"/>
                  </a:lnTo>
                  <a:lnTo>
                    <a:pt x="599400" y="8577"/>
                  </a:lnTo>
                  <a:lnTo>
                    <a:pt x="541292" y="2188"/>
                  </a:lnTo>
                  <a:lnTo>
                    <a:pt x="480949" y="0"/>
                  </a:lnTo>
                  <a:close/>
                </a:path>
              </a:pathLst>
            </a:custGeom>
            <a:solidFill>
              <a:srgbClr val="4471C4"/>
            </a:solidFill>
          </p:spPr>
          <p:txBody>
            <a:bodyPr wrap="square" lIns="0" tIns="0" rIns="0" bIns="0" rtlCol="0"/>
            <a:lstStyle/>
            <a:p>
              <a:endParaRPr/>
            </a:p>
          </p:txBody>
        </p:sp>
        <p:sp>
          <p:nvSpPr>
            <p:cNvPr id="12" name="object 12"/>
            <p:cNvSpPr/>
            <p:nvPr/>
          </p:nvSpPr>
          <p:spPr>
            <a:xfrm>
              <a:off x="10282301" y="3595750"/>
              <a:ext cx="962025" cy="561975"/>
            </a:xfrm>
            <a:custGeom>
              <a:avLst/>
              <a:gdLst/>
              <a:ahLst/>
              <a:cxnLst/>
              <a:rect l="l" t="t" r="r" b="b"/>
              <a:pathLst>
                <a:path w="962025" h="561975">
                  <a:moveTo>
                    <a:pt x="0" y="280924"/>
                  </a:moveTo>
                  <a:lnTo>
                    <a:pt x="14684" y="211738"/>
                  </a:lnTo>
                  <a:lnTo>
                    <a:pt x="56338" y="148840"/>
                  </a:lnTo>
                  <a:lnTo>
                    <a:pt x="86152" y="120406"/>
                  </a:lnTo>
                  <a:lnTo>
                    <a:pt x="121358" y="94333"/>
                  </a:lnTo>
                  <a:lnTo>
                    <a:pt x="161506" y="70883"/>
                  </a:lnTo>
                  <a:lnTo>
                    <a:pt x="206144" y="50320"/>
                  </a:lnTo>
                  <a:lnTo>
                    <a:pt x="254824" y="32906"/>
                  </a:lnTo>
                  <a:lnTo>
                    <a:pt x="307094" y="18903"/>
                  </a:lnTo>
                  <a:lnTo>
                    <a:pt x="362505" y="8577"/>
                  </a:lnTo>
                  <a:lnTo>
                    <a:pt x="420607" y="2188"/>
                  </a:lnTo>
                  <a:lnTo>
                    <a:pt x="480949" y="0"/>
                  </a:lnTo>
                  <a:lnTo>
                    <a:pt x="541292" y="2188"/>
                  </a:lnTo>
                  <a:lnTo>
                    <a:pt x="599400" y="8577"/>
                  </a:lnTo>
                  <a:lnTo>
                    <a:pt x="654820" y="18903"/>
                  </a:lnTo>
                  <a:lnTo>
                    <a:pt x="707102" y="32906"/>
                  </a:lnTo>
                  <a:lnTo>
                    <a:pt x="755795" y="50320"/>
                  </a:lnTo>
                  <a:lnTo>
                    <a:pt x="800447" y="70883"/>
                  </a:lnTo>
                  <a:lnTo>
                    <a:pt x="840609" y="94333"/>
                  </a:lnTo>
                  <a:lnTo>
                    <a:pt x="875830" y="120406"/>
                  </a:lnTo>
                  <a:lnTo>
                    <a:pt x="905658" y="148840"/>
                  </a:lnTo>
                  <a:lnTo>
                    <a:pt x="929642" y="179372"/>
                  </a:lnTo>
                  <a:lnTo>
                    <a:pt x="958276" y="245676"/>
                  </a:lnTo>
                  <a:lnTo>
                    <a:pt x="962025" y="280924"/>
                  </a:lnTo>
                  <a:lnTo>
                    <a:pt x="958276" y="316173"/>
                  </a:lnTo>
                  <a:lnTo>
                    <a:pt x="929642" y="382492"/>
                  </a:lnTo>
                  <a:lnTo>
                    <a:pt x="905658" y="413035"/>
                  </a:lnTo>
                  <a:lnTo>
                    <a:pt x="875830" y="441483"/>
                  </a:lnTo>
                  <a:lnTo>
                    <a:pt x="840609" y="467570"/>
                  </a:lnTo>
                  <a:lnTo>
                    <a:pt x="800447" y="491035"/>
                  </a:lnTo>
                  <a:lnTo>
                    <a:pt x="755795" y="511612"/>
                  </a:lnTo>
                  <a:lnTo>
                    <a:pt x="707102" y="529040"/>
                  </a:lnTo>
                  <a:lnTo>
                    <a:pt x="654820" y="543053"/>
                  </a:lnTo>
                  <a:lnTo>
                    <a:pt x="599400" y="553389"/>
                  </a:lnTo>
                  <a:lnTo>
                    <a:pt x="541292" y="559784"/>
                  </a:lnTo>
                  <a:lnTo>
                    <a:pt x="480949" y="561975"/>
                  </a:lnTo>
                  <a:lnTo>
                    <a:pt x="420607" y="559784"/>
                  </a:lnTo>
                  <a:lnTo>
                    <a:pt x="362505" y="553389"/>
                  </a:lnTo>
                  <a:lnTo>
                    <a:pt x="307094" y="543053"/>
                  </a:lnTo>
                  <a:lnTo>
                    <a:pt x="254824" y="529040"/>
                  </a:lnTo>
                  <a:lnTo>
                    <a:pt x="206144" y="511612"/>
                  </a:lnTo>
                  <a:lnTo>
                    <a:pt x="161506" y="491035"/>
                  </a:lnTo>
                  <a:lnTo>
                    <a:pt x="121358" y="467570"/>
                  </a:lnTo>
                  <a:lnTo>
                    <a:pt x="86152" y="441483"/>
                  </a:lnTo>
                  <a:lnTo>
                    <a:pt x="56338" y="413035"/>
                  </a:lnTo>
                  <a:lnTo>
                    <a:pt x="32365" y="382492"/>
                  </a:lnTo>
                  <a:lnTo>
                    <a:pt x="3746" y="316173"/>
                  </a:lnTo>
                  <a:lnTo>
                    <a:pt x="0" y="280924"/>
                  </a:lnTo>
                  <a:close/>
                </a:path>
              </a:pathLst>
            </a:custGeom>
            <a:ln w="12700">
              <a:solidFill>
                <a:srgbClr val="30528F"/>
              </a:solidFill>
            </a:ln>
          </p:spPr>
          <p:txBody>
            <a:bodyPr wrap="square" lIns="0" tIns="0" rIns="0" bIns="0" rtlCol="0"/>
            <a:lstStyle/>
            <a:p>
              <a:endParaRPr/>
            </a:p>
          </p:txBody>
        </p:sp>
      </p:grpSp>
      <p:grpSp>
        <p:nvGrpSpPr>
          <p:cNvPr id="13" name="object 13"/>
          <p:cNvGrpSpPr/>
          <p:nvPr/>
        </p:nvGrpSpPr>
        <p:grpSpPr>
          <a:xfrm>
            <a:off x="6742182" y="1265310"/>
            <a:ext cx="717551" cy="574675"/>
            <a:chOff x="6742176" y="1265300"/>
            <a:chExt cx="717550" cy="574675"/>
          </a:xfrm>
        </p:grpSpPr>
        <p:sp>
          <p:nvSpPr>
            <p:cNvPr id="14" name="object 14"/>
            <p:cNvSpPr/>
            <p:nvPr/>
          </p:nvSpPr>
          <p:spPr>
            <a:xfrm>
              <a:off x="6748526" y="1271650"/>
              <a:ext cx="704850" cy="561975"/>
            </a:xfrm>
            <a:custGeom>
              <a:avLst/>
              <a:gdLst/>
              <a:ahLst/>
              <a:cxnLst/>
              <a:rect l="l" t="t" r="r" b="b"/>
              <a:pathLst>
                <a:path w="704850" h="561975">
                  <a:moveTo>
                    <a:pt x="352425" y="0"/>
                  </a:moveTo>
                  <a:lnTo>
                    <a:pt x="300334" y="3044"/>
                  </a:lnTo>
                  <a:lnTo>
                    <a:pt x="250620" y="11890"/>
                  </a:lnTo>
                  <a:lnTo>
                    <a:pt x="203828" y="26102"/>
                  </a:lnTo>
                  <a:lnTo>
                    <a:pt x="160502" y="45247"/>
                  </a:lnTo>
                  <a:lnTo>
                    <a:pt x="121187" y="68891"/>
                  </a:lnTo>
                  <a:lnTo>
                    <a:pt x="86426" y="96599"/>
                  </a:lnTo>
                  <a:lnTo>
                    <a:pt x="56764" y="127938"/>
                  </a:lnTo>
                  <a:lnTo>
                    <a:pt x="32746" y="162474"/>
                  </a:lnTo>
                  <a:lnTo>
                    <a:pt x="14917" y="199773"/>
                  </a:lnTo>
                  <a:lnTo>
                    <a:pt x="3820" y="239401"/>
                  </a:lnTo>
                  <a:lnTo>
                    <a:pt x="0" y="280924"/>
                  </a:lnTo>
                  <a:lnTo>
                    <a:pt x="3820" y="322449"/>
                  </a:lnTo>
                  <a:lnTo>
                    <a:pt x="14917" y="362085"/>
                  </a:lnTo>
                  <a:lnTo>
                    <a:pt x="32746" y="399396"/>
                  </a:lnTo>
                  <a:lnTo>
                    <a:pt x="56764" y="433947"/>
                  </a:lnTo>
                  <a:lnTo>
                    <a:pt x="86426" y="465303"/>
                  </a:lnTo>
                  <a:lnTo>
                    <a:pt x="121187" y="493029"/>
                  </a:lnTo>
                  <a:lnTo>
                    <a:pt x="160502" y="516689"/>
                  </a:lnTo>
                  <a:lnTo>
                    <a:pt x="203828" y="535849"/>
                  </a:lnTo>
                  <a:lnTo>
                    <a:pt x="250620" y="550073"/>
                  </a:lnTo>
                  <a:lnTo>
                    <a:pt x="300334" y="558927"/>
                  </a:lnTo>
                  <a:lnTo>
                    <a:pt x="352425" y="561975"/>
                  </a:lnTo>
                  <a:lnTo>
                    <a:pt x="404486" y="558927"/>
                  </a:lnTo>
                  <a:lnTo>
                    <a:pt x="454182" y="550073"/>
                  </a:lnTo>
                  <a:lnTo>
                    <a:pt x="500966" y="535849"/>
                  </a:lnTo>
                  <a:lnTo>
                    <a:pt x="544290" y="516689"/>
                  </a:lnTo>
                  <a:lnTo>
                    <a:pt x="583611" y="493029"/>
                  </a:lnTo>
                  <a:lnTo>
                    <a:pt x="618380" y="465303"/>
                  </a:lnTo>
                  <a:lnTo>
                    <a:pt x="648053" y="433947"/>
                  </a:lnTo>
                  <a:lnTo>
                    <a:pt x="672082" y="399396"/>
                  </a:lnTo>
                  <a:lnTo>
                    <a:pt x="689922" y="362085"/>
                  </a:lnTo>
                  <a:lnTo>
                    <a:pt x="701027" y="322449"/>
                  </a:lnTo>
                  <a:lnTo>
                    <a:pt x="704850" y="280924"/>
                  </a:lnTo>
                  <a:lnTo>
                    <a:pt x="701027" y="239401"/>
                  </a:lnTo>
                  <a:lnTo>
                    <a:pt x="689922" y="199773"/>
                  </a:lnTo>
                  <a:lnTo>
                    <a:pt x="672082" y="162474"/>
                  </a:lnTo>
                  <a:lnTo>
                    <a:pt x="648053" y="127938"/>
                  </a:lnTo>
                  <a:lnTo>
                    <a:pt x="618380" y="96599"/>
                  </a:lnTo>
                  <a:lnTo>
                    <a:pt x="583611" y="68891"/>
                  </a:lnTo>
                  <a:lnTo>
                    <a:pt x="544290" y="45247"/>
                  </a:lnTo>
                  <a:lnTo>
                    <a:pt x="500966" y="26102"/>
                  </a:lnTo>
                  <a:lnTo>
                    <a:pt x="454182" y="11890"/>
                  </a:lnTo>
                  <a:lnTo>
                    <a:pt x="404486" y="3044"/>
                  </a:lnTo>
                  <a:lnTo>
                    <a:pt x="352425" y="0"/>
                  </a:lnTo>
                  <a:close/>
                </a:path>
              </a:pathLst>
            </a:custGeom>
            <a:solidFill>
              <a:srgbClr val="4471C4"/>
            </a:solidFill>
          </p:spPr>
          <p:txBody>
            <a:bodyPr wrap="square" lIns="0" tIns="0" rIns="0" bIns="0" rtlCol="0"/>
            <a:lstStyle/>
            <a:p>
              <a:endParaRPr/>
            </a:p>
          </p:txBody>
        </p:sp>
        <p:sp>
          <p:nvSpPr>
            <p:cNvPr id="15" name="object 15"/>
            <p:cNvSpPr/>
            <p:nvPr/>
          </p:nvSpPr>
          <p:spPr>
            <a:xfrm>
              <a:off x="6748526" y="1271650"/>
              <a:ext cx="704850" cy="561975"/>
            </a:xfrm>
            <a:custGeom>
              <a:avLst/>
              <a:gdLst/>
              <a:ahLst/>
              <a:cxnLst/>
              <a:rect l="l" t="t" r="r" b="b"/>
              <a:pathLst>
                <a:path w="704850" h="561975">
                  <a:moveTo>
                    <a:pt x="0" y="280924"/>
                  </a:moveTo>
                  <a:lnTo>
                    <a:pt x="3820" y="239401"/>
                  </a:lnTo>
                  <a:lnTo>
                    <a:pt x="14917" y="199773"/>
                  </a:lnTo>
                  <a:lnTo>
                    <a:pt x="32746" y="162474"/>
                  </a:lnTo>
                  <a:lnTo>
                    <a:pt x="56764" y="127938"/>
                  </a:lnTo>
                  <a:lnTo>
                    <a:pt x="86426" y="96599"/>
                  </a:lnTo>
                  <a:lnTo>
                    <a:pt x="121187" y="68891"/>
                  </a:lnTo>
                  <a:lnTo>
                    <a:pt x="160502" y="45247"/>
                  </a:lnTo>
                  <a:lnTo>
                    <a:pt x="203828" y="26102"/>
                  </a:lnTo>
                  <a:lnTo>
                    <a:pt x="250620" y="11890"/>
                  </a:lnTo>
                  <a:lnTo>
                    <a:pt x="300334" y="3044"/>
                  </a:lnTo>
                  <a:lnTo>
                    <a:pt x="352425" y="0"/>
                  </a:lnTo>
                  <a:lnTo>
                    <a:pt x="404486" y="3044"/>
                  </a:lnTo>
                  <a:lnTo>
                    <a:pt x="454182" y="11890"/>
                  </a:lnTo>
                  <a:lnTo>
                    <a:pt x="500966" y="26102"/>
                  </a:lnTo>
                  <a:lnTo>
                    <a:pt x="544290" y="45247"/>
                  </a:lnTo>
                  <a:lnTo>
                    <a:pt x="583611" y="68891"/>
                  </a:lnTo>
                  <a:lnTo>
                    <a:pt x="618380" y="96599"/>
                  </a:lnTo>
                  <a:lnTo>
                    <a:pt x="648053" y="127938"/>
                  </a:lnTo>
                  <a:lnTo>
                    <a:pt x="672082" y="162474"/>
                  </a:lnTo>
                  <a:lnTo>
                    <a:pt x="689922" y="199773"/>
                  </a:lnTo>
                  <a:lnTo>
                    <a:pt x="701027" y="239401"/>
                  </a:lnTo>
                  <a:lnTo>
                    <a:pt x="704850" y="280924"/>
                  </a:lnTo>
                  <a:lnTo>
                    <a:pt x="701027" y="322449"/>
                  </a:lnTo>
                  <a:lnTo>
                    <a:pt x="689922" y="362085"/>
                  </a:lnTo>
                  <a:lnTo>
                    <a:pt x="672082" y="399396"/>
                  </a:lnTo>
                  <a:lnTo>
                    <a:pt x="648053" y="433947"/>
                  </a:lnTo>
                  <a:lnTo>
                    <a:pt x="618380" y="465303"/>
                  </a:lnTo>
                  <a:lnTo>
                    <a:pt x="583611" y="493029"/>
                  </a:lnTo>
                  <a:lnTo>
                    <a:pt x="544290" y="516689"/>
                  </a:lnTo>
                  <a:lnTo>
                    <a:pt x="500966" y="535849"/>
                  </a:lnTo>
                  <a:lnTo>
                    <a:pt x="454182" y="550073"/>
                  </a:lnTo>
                  <a:lnTo>
                    <a:pt x="404486" y="558927"/>
                  </a:lnTo>
                  <a:lnTo>
                    <a:pt x="352425" y="561975"/>
                  </a:lnTo>
                  <a:lnTo>
                    <a:pt x="300334" y="558927"/>
                  </a:lnTo>
                  <a:lnTo>
                    <a:pt x="250620" y="550073"/>
                  </a:lnTo>
                  <a:lnTo>
                    <a:pt x="203828" y="535849"/>
                  </a:lnTo>
                  <a:lnTo>
                    <a:pt x="160502" y="516689"/>
                  </a:lnTo>
                  <a:lnTo>
                    <a:pt x="121187" y="493029"/>
                  </a:lnTo>
                  <a:lnTo>
                    <a:pt x="86426" y="465303"/>
                  </a:lnTo>
                  <a:lnTo>
                    <a:pt x="56764" y="433947"/>
                  </a:lnTo>
                  <a:lnTo>
                    <a:pt x="32746" y="399396"/>
                  </a:lnTo>
                  <a:lnTo>
                    <a:pt x="14917" y="362085"/>
                  </a:lnTo>
                  <a:lnTo>
                    <a:pt x="3820" y="322449"/>
                  </a:lnTo>
                  <a:lnTo>
                    <a:pt x="0" y="280924"/>
                  </a:lnTo>
                  <a:close/>
                </a:path>
              </a:pathLst>
            </a:custGeom>
            <a:ln w="12700">
              <a:solidFill>
                <a:srgbClr val="30528F"/>
              </a:solidFill>
            </a:ln>
          </p:spPr>
          <p:txBody>
            <a:bodyPr wrap="square" lIns="0" tIns="0" rIns="0" bIns="0" rtlCol="0"/>
            <a:lstStyle/>
            <a:p>
              <a:endParaRPr/>
            </a:p>
          </p:txBody>
        </p:sp>
      </p:grpSp>
      <p:sp>
        <p:nvSpPr>
          <p:cNvPr id="16" name="object 16"/>
          <p:cNvSpPr txBox="1"/>
          <p:nvPr/>
        </p:nvSpPr>
        <p:spPr>
          <a:xfrm>
            <a:off x="6994907" y="1331849"/>
            <a:ext cx="210820" cy="392430"/>
          </a:xfrm>
          <a:prstGeom prst="rect">
            <a:avLst/>
          </a:prstGeom>
        </p:spPr>
        <p:txBody>
          <a:bodyPr vert="horz" wrap="square" lIns="0" tIns="13335" rIns="0" bIns="0" rtlCol="0">
            <a:spAutoFit/>
          </a:bodyPr>
          <a:lstStyle/>
          <a:p>
            <a:pPr marL="12700">
              <a:lnSpc>
                <a:spcPct val="100000"/>
              </a:lnSpc>
              <a:spcBef>
                <a:spcPts val="105"/>
              </a:spcBef>
            </a:pPr>
            <a:r>
              <a:rPr sz="2400" b="1" dirty="0">
                <a:solidFill>
                  <a:srgbClr val="FFFFFF"/>
                </a:solidFill>
                <a:latin typeface="Calibri"/>
                <a:cs typeface="Calibri"/>
              </a:rPr>
              <a:t>A</a:t>
            </a:r>
            <a:endParaRPr sz="2400">
              <a:latin typeface="Calibri"/>
              <a:cs typeface="Calibri"/>
            </a:endParaRPr>
          </a:p>
        </p:txBody>
      </p:sp>
      <p:sp>
        <p:nvSpPr>
          <p:cNvPr id="17" name="object 17"/>
          <p:cNvSpPr txBox="1"/>
          <p:nvPr/>
        </p:nvSpPr>
        <p:spPr>
          <a:xfrm>
            <a:off x="10920099" y="1289377"/>
            <a:ext cx="189231" cy="391795"/>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FFFF"/>
                </a:solidFill>
                <a:latin typeface="Calibri"/>
                <a:cs typeface="Calibri"/>
              </a:rPr>
              <a:t>b</a:t>
            </a:r>
            <a:endParaRPr sz="2400">
              <a:latin typeface="Calibri"/>
              <a:cs typeface="Calibri"/>
            </a:endParaRPr>
          </a:p>
        </p:txBody>
      </p:sp>
      <p:sp>
        <p:nvSpPr>
          <p:cNvPr id="18" name="object 18"/>
          <p:cNvSpPr txBox="1"/>
          <p:nvPr/>
        </p:nvSpPr>
        <p:spPr>
          <a:xfrm>
            <a:off x="10682611" y="3666808"/>
            <a:ext cx="153671" cy="391795"/>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FFFF"/>
                </a:solidFill>
                <a:latin typeface="Calibri"/>
                <a:cs typeface="Calibri"/>
              </a:rPr>
              <a:t>c</a:t>
            </a:r>
            <a:endParaRPr sz="2400">
              <a:latin typeface="Calibri"/>
              <a:cs typeface="Calibri"/>
            </a:endParaRPr>
          </a:p>
        </p:txBody>
      </p:sp>
      <p:grpSp>
        <p:nvGrpSpPr>
          <p:cNvPr id="19" name="object 19"/>
          <p:cNvGrpSpPr/>
          <p:nvPr/>
        </p:nvGrpSpPr>
        <p:grpSpPr>
          <a:xfrm>
            <a:off x="10228328" y="5256286"/>
            <a:ext cx="1127125" cy="574675"/>
            <a:chOff x="10228326" y="5256276"/>
            <a:chExt cx="1127125" cy="574675"/>
          </a:xfrm>
        </p:grpSpPr>
        <p:sp>
          <p:nvSpPr>
            <p:cNvPr id="20" name="object 20"/>
            <p:cNvSpPr/>
            <p:nvPr/>
          </p:nvSpPr>
          <p:spPr>
            <a:xfrm>
              <a:off x="10234676" y="5262626"/>
              <a:ext cx="1114425" cy="561975"/>
            </a:xfrm>
            <a:custGeom>
              <a:avLst/>
              <a:gdLst/>
              <a:ahLst/>
              <a:cxnLst/>
              <a:rect l="l" t="t" r="r" b="b"/>
              <a:pathLst>
                <a:path w="1114425" h="561975">
                  <a:moveTo>
                    <a:pt x="557149" y="0"/>
                  </a:moveTo>
                  <a:lnTo>
                    <a:pt x="496438" y="1647"/>
                  </a:lnTo>
                  <a:lnTo>
                    <a:pt x="437622" y="6477"/>
                  </a:lnTo>
                  <a:lnTo>
                    <a:pt x="381040" y="14317"/>
                  </a:lnTo>
                  <a:lnTo>
                    <a:pt x="327032" y="24996"/>
                  </a:lnTo>
                  <a:lnTo>
                    <a:pt x="275938" y="38344"/>
                  </a:lnTo>
                  <a:lnTo>
                    <a:pt x="228097" y="54189"/>
                  </a:lnTo>
                  <a:lnTo>
                    <a:pt x="183849" y="72360"/>
                  </a:lnTo>
                  <a:lnTo>
                    <a:pt x="143534" y="92685"/>
                  </a:lnTo>
                  <a:lnTo>
                    <a:pt x="107492" y="114994"/>
                  </a:lnTo>
                  <a:lnTo>
                    <a:pt x="76063" y="139116"/>
                  </a:lnTo>
                  <a:lnTo>
                    <a:pt x="28402" y="192113"/>
                  </a:lnTo>
                  <a:lnTo>
                    <a:pt x="3269" y="250306"/>
                  </a:lnTo>
                  <a:lnTo>
                    <a:pt x="0" y="280924"/>
                  </a:lnTo>
                  <a:lnTo>
                    <a:pt x="3269" y="311540"/>
                  </a:lnTo>
                  <a:lnTo>
                    <a:pt x="28402" y="369736"/>
                  </a:lnTo>
                  <a:lnTo>
                    <a:pt x="76063" y="422742"/>
                  </a:lnTo>
                  <a:lnTo>
                    <a:pt x="107492" y="446869"/>
                  </a:lnTo>
                  <a:lnTo>
                    <a:pt x="143534" y="469185"/>
                  </a:lnTo>
                  <a:lnTo>
                    <a:pt x="183849" y="489518"/>
                  </a:lnTo>
                  <a:lnTo>
                    <a:pt x="228097" y="507696"/>
                  </a:lnTo>
                  <a:lnTo>
                    <a:pt x="275938" y="523547"/>
                  </a:lnTo>
                  <a:lnTo>
                    <a:pt x="327032" y="536901"/>
                  </a:lnTo>
                  <a:lnTo>
                    <a:pt x="381040" y="547586"/>
                  </a:lnTo>
                  <a:lnTo>
                    <a:pt x="437622" y="555430"/>
                  </a:lnTo>
                  <a:lnTo>
                    <a:pt x="496438" y="560262"/>
                  </a:lnTo>
                  <a:lnTo>
                    <a:pt x="557149" y="561911"/>
                  </a:lnTo>
                  <a:lnTo>
                    <a:pt x="617860" y="560262"/>
                  </a:lnTo>
                  <a:lnTo>
                    <a:pt x="676681" y="555430"/>
                  </a:lnTo>
                  <a:lnTo>
                    <a:pt x="733270" y="547586"/>
                  </a:lnTo>
                  <a:lnTo>
                    <a:pt x="787287" y="536901"/>
                  </a:lnTo>
                  <a:lnTo>
                    <a:pt x="838392" y="523547"/>
                  </a:lnTo>
                  <a:lnTo>
                    <a:pt x="886245" y="507696"/>
                  </a:lnTo>
                  <a:lnTo>
                    <a:pt x="930505" y="489518"/>
                  </a:lnTo>
                  <a:lnTo>
                    <a:pt x="970833" y="469185"/>
                  </a:lnTo>
                  <a:lnTo>
                    <a:pt x="1006887" y="446869"/>
                  </a:lnTo>
                  <a:lnTo>
                    <a:pt x="1038328" y="422742"/>
                  </a:lnTo>
                  <a:lnTo>
                    <a:pt x="1086009" y="369736"/>
                  </a:lnTo>
                  <a:lnTo>
                    <a:pt x="1111154" y="311540"/>
                  </a:lnTo>
                  <a:lnTo>
                    <a:pt x="1114425" y="280924"/>
                  </a:lnTo>
                  <a:lnTo>
                    <a:pt x="1111154" y="250306"/>
                  </a:lnTo>
                  <a:lnTo>
                    <a:pt x="1086009" y="192113"/>
                  </a:lnTo>
                  <a:lnTo>
                    <a:pt x="1038328" y="139116"/>
                  </a:lnTo>
                  <a:lnTo>
                    <a:pt x="1006887" y="114994"/>
                  </a:lnTo>
                  <a:lnTo>
                    <a:pt x="970833" y="92685"/>
                  </a:lnTo>
                  <a:lnTo>
                    <a:pt x="930505" y="72360"/>
                  </a:lnTo>
                  <a:lnTo>
                    <a:pt x="886245" y="54189"/>
                  </a:lnTo>
                  <a:lnTo>
                    <a:pt x="838392" y="38344"/>
                  </a:lnTo>
                  <a:lnTo>
                    <a:pt x="787287" y="24996"/>
                  </a:lnTo>
                  <a:lnTo>
                    <a:pt x="733270" y="14317"/>
                  </a:lnTo>
                  <a:lnTo>
                    <a:pt x="676681" y="6477"/>
                  </a:lnTo>
                  <a:lnTo>
                    <a:pt x="617860" y="1647"/>
                  </a:lnTo>
                  <a:lnTo>
                    <a:pt x="557149" y="0"/>
                  </a:lnTo>
                  <a:close/>
                </a:path>
              </a:pathLst>
            </a:custGeom>
            <a:solidFill>
              <a:srgbClr val="4471C4"/>
            </a:solidFill>
          </p:spPr>
          <p:txBody>
            <a:bodyPr wrap="square" lIns="0" tIns="0" rIns="0" bIns="0" rtlCol="0"/>
            <a:lstStyle/>
            <a:p>
              <a:endParaRPr/>
            </a:p>
          </p:txBody>
        </p:sp>
        <p:sp>
          <p:nvSpPr>
            <p:cNvPr id="21" name="object 21"/>
            <p:cNvSpPr/>
            <p:nvPr/>
          </p:nvSpPr>
          <p:spPr>
            <a:xfrm>
              <a:off x="10234676" y="5262626"/>
              <a:ext cx="1114425" cy="561975"/>
            </a:xfrm>
            <a:custGeom>
              <a:avLst/>
              <a:gdLst/>
              <a:ahLst/>
              <a:cxnLst/>
              <a:rect l="l" t="t" r="r" b="b"/>
              <a:pathLst>
                <a:path w="1114425" h="561975">
                  <a:moveTo>
                    <a:pt x="0" y="280924"/>
                  </a:moveTo>
                  <a:lnTo>
                    <a:pt x="12849" y="220645"/>
                  </a:lnTo>
                  <a:lnTo>
                    <a:pt x="49586" y="164879"/>
                  </a:lnTo>
                  <a:lnTo>
                    <a:pt x="107492" y="114994"/>
                  </a:lnTo>
                  <a:lnTo>
                    <a:pt x="143534" y="92685"/>
                  </a:lnTo>
                  <a:lnTo>
                    <a:pt x="183849" y="72360"/>
                  </a:lnTo>
                  <a:lnTo>
                    <a:pt x="228097" y="54189"/>
                  </a:lnTo>
                  <a:lnTo>
                    <a:pt x="275938" y="38344"/>
                  </a:lnTo>
                  <a:lnTo>
                    <a:pt x="327032" y="24996"/>
                  </a:lnTo>
                  <a:lnTo>
                    <a:pt x="381040" y="14317"/>
                  </a:lnTo>
                  <a:lnTo>
                    <a:pt x="437622" y="6477"/>
                  </a:lnTo>
                  <a:lnTo>
                    <a:pt x="496438" y="1647"/>
                  </a:lnTo>
                  <a:lnTo>
                    <a:pt x="557149" y="0"/>
                  </a:lnTo>
                  <a:lnTo>
                    <a:pt x="617860" y="1647"/>
                  </a:lnTo>
                  <a:lnTo>
                    <a:pt x="676681" y="6477"/>
                  </a:lnTo>
                  <a:lnTo>
                    <a:pt x="733270" y="14317"/>
                  </a:lnTo>
                  <a:lnTo>
                    <a:pt x="787287" y="24996"/>
                  </a:lnTo>
                  <a:lnTo>
                    <a:pt x="838392" y="38344"/>
                  </a:lnTo>
                  <a:lnTo>
                    <a:pt x="886245" y="54189"/>
                  </a:lnTo>
                  <a:lnTo>
                    <a:pt x="930505" y="72360"/>
                  </a:lnTo>
                  <a:lnTo>
                    <a:pt x="970833" y="92685"/>
                  </a:lnTo>
                  <a:lnTo>
                    <a:pt x="1006887" y="114994"/>
                  </a:lnTo>
                  <a:lnTo>
                    <a:pt x="1038328" y="139116"/>
                  </a:lnTo>
                  <a:lnTo>
                    <a:pt x="1086009" y="192113"/>
                  </a:lnTo>
                  <a:lnTo>
                    <a:pt x="1111154" y="250306"/>
                  </a:lnTo>
                  <a:lnTo>
                    <a:pt x="1114425" y="280924"/>
                  </a:lnTo>
                  <a:lnTo>
                    <a:pt x="1111154" y="311540"/>
                  </a:lnTo>
                  <a:lnTo>
                    <a:pt x="1086009" y="369736"/>
                  </a:lnTo>
                  <a:lnTo>
                    <a:pt x="1038328" y="422742"/>
                  </a:lnTo>
                  <a:lnTo>
                    <a:pt x="1006887" y="446869"/>
                  </a:lnTo>
                  <a:lnTo>
                    <a:pt x="970833" y="469185"/>
                  </a:lnTo>
                  <a:lnTo>
                    <a:pt x="930505" y="489518"/>
                  </a:lnTo>
                  <a:lnTo>
                    <a:pt x="886245" y="507696"/>
                  </a:lnTo>
                  <a:lnTo>
                    <a:pt x="838392" y="523547"/>
                  </a:lnTo>
                  <a:lnTo>
                    <a:pt x="787287" y="536901"/>
                  </a:lnTo>
                  <a:lnTo>
                    <a:pt x="733270" y="547586"/>
                  </a:lnTo>
                  <a:lnTo>
                    <a:pt x="676681" y="555430"/>
                  </a:lnTo>
                  <a:lnTo>
                    <a:pt x="617860" y="560262"/>
                  </a:lnTo>
                  <a:lnTo>
                    <a:pt x="557149" y="561911"/>
                  </a:lnTo>
                  <a:lnTo>
                    <a:pt x="496438" y="560262"/>
                  </a:lnTo>
                  <a:lnTo>
                    <a:pt x="437622" y="555430"/>
                  </a:lnTo>
                  <a:lnTo>
                    <a:pt x="381040" y="547586"/>
                  </a:lnTo>
                  <a:lnTo>
                    <a:pt x="327032" y="536901"/>
                  </a:lnTo>
                  <a:lnTo>
                    <a:pt x="275938" y="523547"/>
                  </a:lnTo>
                  <a:lnTo>
                    <a:pt x="228097" y="507696"/>
                  </a:lnTo>
                  <a:lnTo>
                    <a:pt x="183849" y="489518"/>
                  </a:lnTo>
                  <a:lnTo>
                    <a:pt x="143534" y="469185"/>
                  </a:lnTo>
                  <a:lnTo>
                    <a:pt x="107492" y="446869"/>
                  </a:lnTo>
                  <a:lnTo>
                    <a:pt x="76063" y="422742"/>
                  </a:lnTo>
                  <a:lnTo>
                    <a:pt x="28402" y="369736"/>
                  </a:lnTo>
                  <a:lnTo>
                    <a:pt x="3269" y="311540"/>
                  </a:lnTo>
                  <a:lnTo>
                    <a:pt x="0" y="280924"/>
                  </a:lnTo>
                  <a:close/>
                </a:path>
              </a:pathLst>
            </a:custGeom>
            <a:ln w="12700">
              <a:solidFill>
                <a:srgbClr val="30528F"/>
              </a:solidFill>
            </a:ln>
          </p:spPr>
          <p:txBody>
            <a:bodyPr wrap="square" lIns="0" tIns="0" rIns="0" bIns="0" rtlCol="0"/>
            <a:lstStyle/>
            <a:p>
              <a:endParaRPr/>
            </a:p>
          </p:txBody>
        </p:sp>
      </p:grpSp>
      <p:sp>
        <p:nvSpPr>
          <p:cNvPr id="22" name="object 22"/>
          <p:cNvSpPr txBox="1"/>
          <p:nvPr/>
        </p:nvSpPr>
        <p:spPr>
          <a:xfrm>
            <a:off x="10701661" y="5328612"/>
            <a:ext cx="189231" cy="391795"/>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FFFF"/>
                </a:solidFill>
                <a:latin typeface="Calibri"/>
                <a:cs typeface="Calibri"/>
              </a:rPr>
              <a:t>d</a:t>
            </a:r>
            <a:endParaRPr sz="2400">
              <a:latin typeface="Calibri"/>
              <a:cs typeface="Calibri"/>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6" y="609282"/>
            <a:ext cx="1492885" cy="693780"/>
          </a:xfrm>
          <a:prstGeom prst="rect">
            <a:avLst/>
          </a:prstGeom>
        </p:spPr>
        <p:txBody>
          <a:bodyPr vert="horz" wrap="square" lIns="0" tIns="16510" rIns="0" bIns="0" rtlCol="0">
            <a:spAutoFit/>
          </a:bodyPr>
          <a:lstStyle/>
          <a:p>
            <a:pPr marL="12700">
              <a:lnSpc>
                <a:spcPct val="100000"/>
              </a:lnSpc>
              <a:spcBef>
                <a:spcPts val="130"/>
              </a:spcBef>
            </a:pPr>
            <a:r>
              <a:rPr sz="4400" b="0" spc="20" dirty="0">
                <a:latin typeface="Calibri Light"/>
                <a:cs typeface="Calibri Light"/>
              </a:rPr>
              <a:t>Case</a:t>
            </a:r>
            <a:r>
              <a:rPr sz="4400" b="0" spc="-165" dirty="0">
                <a:latin typeface="Calibri Light"/>
                <a:cs typeface="Calibri Light"/>
              </a:rPr>
              <a:t> </a:t>
            </a:r>
            <a:r>
              <a:rPr sz="4400" b="0" spc="15" dirty="0">
                <a:latin typeface="Calibri Light"/>
                <a:cs typeface="Calibri Light"/>
              </a:rPr>
              <a:t>4</a:t>
            </a:r>
            <a:endParaRPr sz="4400">
              <a:latin typeface="Calibri Light"/>
              <a:cs typeface="Calibri Light"/>
            </a:endParaRPr>
          </a:p>
        </p:txBody>
      </p:sp>
      <p:sp>
        <p:nvSpPr>
          <p:cNvPr id="3" name="object 3"/>
          <p:cNvSpPr txBox="1"/>
          <p:nvPr/>
        </p:nvSpPr>
        <p:spPr>
          <a:xfrm>
            <a:off x="917577" y="1775527"/>
            <a:ext cx="6309995" cy="3963649"/>
          </a:xfrm>
          <a:prstGeom prst="rect">
            <a:avLst/>
          </a:prstGeom>
        </p:spPr>
        <p:txBody>
          <a:bodyPr vert="horz" wrap="square" lIns="0" tIns="96520" rIns="0" bIns="0" rtlCol="0">
            <a:spAutoFit/>
          </a:bodyPr>
          <a:lstStyle/>
          <a:p>
            <a:pPr marL="241300" marR="5080" indent="-229235">
              <a:lnSpc>
                <a:spcPct val="69500"/>
              </a:lnSpc>
              <a:spcBef>
                <a:spcPts val="760"/>
              </a:spcBef>
              <a:buFont typeface="Arial"/>
              <a:buChar char="•"/>
              <a:tabLst>
                <a:tab pos="241300" algn="l"/>
                <a:tab pos="241935" algn="l"/>
              </a:tabLst>
            </a:pPr>
            <a:r>
              <a:rPr sz="1800" dirty="0">
                <a:latin typeface="Calibri"/>
                <a:cs typeface="Calibri"/>
              </a:rPr>
              <a:t>G1p0</a:t>
            </a:r>
            <a:r>
              <a:rPr sz="1800" spc="25" dirty="0">
                <a:latin typeface="Calibri"/>
                <a:cs typeface="Calibri"/>
              </a:rPr>
              <a:t> </a:t>
            </a:r>
            <a:r>
              <a:rPr sz="1800" dirty="0">
                <a:latin typeface="Calibri"/>
                <a:cs typeface="Calibri"/>
              </a:rPr>
              <a:t>8</a:t>
            </a:r>
            <a:r>
              <a:rPr sz="1800" spc="-40" dirty="0">
                <a:latin typeface="Calibri"/>
                <a:cs typeface="Calibri"/>
              </a:rPr>
              <a:t> </a:t>
            </a:r>
            <a:r>
              <a:rPr sz="1800" spc="-5" dirty="0">
                <a:latin typeface="Calibri"/>
                <a:cs typeface="Calibri"/>
              </a:rPr>
              <a:t>weeks</a:t>
            </a:r>
            <a:r>
              <a:rPr sz="1800" spc="15" dirty="0">
                <a:latin typeface="Calibri"/>
                <a:cs typeface="Calibri"/>
              </a:rPr>
              <a:t> </a:t>
            </a:r>
            <a:r>
              <a:rPr sz="1800" dirty="0">
                <a:latin typeface="Calibri"/>
                <a:cs typeface="Calibri"/>
              </a:rPr>
              <a:t>–Rh </a:t>
            </a:r>
            <a:r>
              <a:rPr sz="1800" spc="5" dirty="0">
                <a:latin typeface="Calibri"/>
                <a:cs typeface="Calibri"/>
              </a:rPr>
              <a:t>with</a:t>
            </a:r>
            <a:r>
              <a:rPr sz="1800" spc="-5" dirty="0">
                <a:latin typeface="Calibri"/>
                <a:cs typeface="Calibri"/>
              </a:rPr>
              <a:t> +Rh</a:t>
            </a:r>
            <a:r>
              <a:rPr sz="1800" spc="5" dirty="0">
                <a:latin typeface="Calibri"/>
                <a:cs typeface="Calibri"/>
              </a:rPr>
              <a:t> father</a:t>
            </a:r>
            <a:r>
              <a:rPr sz="1800" spc="-55" dirty="0">
                <a:latin typeface="Calibri"/>
                <a:cs typeface="Calibri"/>
              </a:rPr>
              <a:t> </a:t>
            </a:r>
            <a:r>
              <a:rPr sz="1800" dirty="0">
                <a:latin typeface="Calibri"/>
                <a:cs typeface="Calibri"/>
              </a:rPr>
              <a:t>(on exam</a:t>
            </a:r>
            <a:r>
              <a:rPr sz="1800" spc="-120" dirty="0">
                <a:latin typeface="Calibri"/>
                <a:cs typeface="Calibri"/>
              </a:rPr>
              <a:t> </a:t>
            </a:r>
            <a:r>
              <a:rPr sz="1800" spc="5" dirty="0">
                <a:latin typeface="Calibri"/>
                <a:cs typeface="Calibri"/>
              </a:rPr>
              <a:t>pictures</a:t>
            </a:r>
            <a:r>
              <a:rPr sz="1800" spc="-50" dirty="0">
                <a:latin typeface="Calibri"/>
                <a:cs typeface="Calibri"/>
              </a:rPr>
              <a:t> </a:t>
            </a:r>
            <a:r>
              <a:rPr sz="1800" dirty="0">
                <a:latin typeface="Calibri"/>
                <a:cs typeface="Calibri"/>
              </a:rPr>
              <a:t>left</a:t>
            </a:r>
            <a:r>
              <a:rPr sz="1800" spc="-35" dirty="0">
                <a:latin typeface="Calibri"/>
                <a:cs typeface="Calibri"/>
              </a:rPr>
              <a:t> </a:t>
            </a:r>
            <a:r>
              <a:rPr sz="1800" spc="-5" dirty="0">
                <a:latin typeface="Calibri"/>
                <a:cs typeface="Calibri"/>
              </a:rPr>
              <a:t>embryo </a:t>
            </a:r>
            <a:r>
              <a:rPr sz="1800" spc="-390" dirty="0">
                <a:latin typeface="Calibri"/>
                <a:cs typeface="Calibri"/>
              </a:rPr>
              <a:t> </a:t>
            </a:r>
            <a:r>
              <a:rPr sz="1800" dirty="0">
                <a:latin typeface="Calibri"/>
                <a:cs typeface="Calibri"/>
              </a:rPr>
              <a:t>larger</a:t>
            </a:r>
            <a:r>
              <a:rPr sz="1800" spc="-65" dirty="0">
                <a:latin typeface="Calibri"/>
                <a:cs typeface="Calibri"/>
              </a:rPr>
              <a:t> </a:t>
            </a:r>
            <a:r>
              <a:rPr sz="1800" spc="10" dirty="0">
                <a:latin typeface="Calibri"/>
                <a:cs typeface="Calibri"/>
              </a:rPr>
              <a:t>than</a:t>
            </a:r>
            <a:r>
              <a:rPr sz="1800" spc="-85" dirty="0">
                <a:latin typeface="Calibri"/>
                <a:cs typeface="Calibri"/>
              </a:rPr>
              <a:t> </a:t>
            </a:r>
            <a:r>
              <a:rPr sz="1800" dirty="0">
                <a:latin typeface="Calibri"/>
                <a:cs typeface="Calibri"/>
              </a:rPr>
              <a:t>right)</a:t>
            </a:r>
            <a:endParaRPr sz="1800">
              <a:latin typeface="Calibri"/>
              <a:cs typeface="Calibri"/>
            </a:endParaRPr>
          </a:p>
          <a:p>
            <a:pPr marL="241300" indent="-229235">
              <a:lnSpc>
                <a:spcPts val="1830"/>
              </a:lnSpc>
              <a:spcBef>
                <a:spcPts val="390"/>
              </a:spcBef>
              <a:buFont typeface="Arial"/>
              <a:buChar char="•"/>
              <a:tabLst>
                <a:tab pos="241300" algn="l"/>
                <a:tab pos="241935" algn="l"/>
              </a:tabLst>
            </a:pPr>
            <a:r>
              <a:rPr sz="1800" spc="-5" dirty="0">
                <a:latin typeface="Calibri"/>
                <a:cs typeface="Calibri"/>
              </a:rPr>
              <a:t>Type</a:t>
            </a:r>
            <a:r>
              <a:rPr sz="1800" spc="-55" dirty="0">
                <a:latin typeface="Calibri"/>
                <a:cs typeface="Calibri"/>
              </a:rPr>
              <a:t> </a:t>
            </a:r>
            <a:r>
              <a:rPr sz="1800" spc="10" dirty="0">
                <a:latin typeface="Calibri"/>
                <a:cs typeface="Calibri"/>
              </a:rPr>
              <a:t>of</a:t>
            </a:r>
            <a:r>
              <a:rPr sz="1800" spc="-85" dirty="0">
                <a:latin typeface="Calibri"/>
                <a:cs typeface="Calibri"/>
              </a:rPr>
              <a:t> </a:t>
            </a:r>
            <a:r>
              <a:rPr sz="1800" spc="10" dirty="0">
                <a:latin typeface="Calibri"/>
                <a:cs typeface="Calibri"/>
              </a:rPr>
              <a:t>placentation?</a:t>
            </a:r>
            <a:endParaRPr sz="1800">
              <a:latin typeface="Calibri"/>
              <a:cs typeface="Calibri"/>
            </a:endParaRPr>
          </a:p>
          <a:p>
            <a:pPr marL="241300">
              <a:lnSpc>
                <a:spcPts val="1830"/>
              </a:lnSpc>
            </a:pPr>
            <a:r>
              <a:rPr sz="1800" spc="-30" dirty="0">
                <a:solidFill>
                  <a:srgbClr val="FF0000"/>
                </a:solidFill>
                <a:latin typeface="Calibri"/>
                <a:cs typeface="Calibri"/>
              </a:rPr>
              <a:t>-</a:t>
            </a:r>
            <a:r>
              <a:rPr sz="1800" spc="30" dirty="0">
                <a:solidFill>
                  <a:srgbClr val="FF0000"/>
                </a:solidFill>
                <a:latin typeface="Calibri"/>
                <a:cs typeface="Calibri"/>
              </a:rPr>
              <a:t>M</a:t>
            </a:r>
            <a:r>
              <a:rPr sz="1800" spc="20" dirty="0">
                <a:solidFill>
                  <a:srgbClr val="FF0000"/>
                </a:solidFill>
                <a:latin typeface="Calibri"/>
                <a:cs typeface="Calibri"/>
              </a:rPr>
              <a:t>o</a:t>
            </a:r>
            <a:r>
              <a:rPr sz="1800" spc="25" dirty="0">
                <a:solidFill>
                  <a:srgbClr val="FF0000"/>
                </a:solidFill>
                <a:latin typeface="Calibri"/>
                <a:cs typeface="Calibri"/>
              </a:rPr>
              <a:t>n</a:t>
            </a:r>
            <a:r>
              <a:rPr sz="1800" spc="20" dirty="0">
                <a:solidFill>
                  <a:srgbClr val="FF0000"/>
                </a:solidFill>
                <a:latin typeface="Calibri"/>
                <a:cs typeface="Calibri"/>
              </a:rPr>
              <a:t>o</a:t>
            </a:r>
            <a:r>
              <a:rPr sz="1800" spc="-15" dirty="0">
                <a:solidFill>
                  <a:srgbClr val="FF0000"/>
                </a:solidFill>
                <a:latin typeface="Calibri"/>
                <a:cs typeface="Calibri"/>
              </a:rPr>
              <a:t>c</a:t>
            </a:r>
            <a:r>
              <a:rPr sz="1800" spc="25" dirty="0">
                <a:solidFill>
                  <a:srgbClr val="FF0000"/>
                </a:solidFill>
                <a:latin typeface="Calibri"/>
                <a:cs typeface="Calibri"/>
              </a:rPr>
              <a:t>h</a:t>
            </a:r>
            <a:r>
              <a:rPr sz="1800" spc="20" dirty="0">
                <a:solidFill>
                  <a:srgbClr val="FF0000"/>
                </a:solidFill>
                <a:latin typeface="Calibri"/>
                <a:cs typeface="Calibri"/>
              </a:rPr>
              <a:t>o</a:t>
            </a:r>
            <a:r>
              <a:rPr sz="1800" spc="-30" dirty="0">
                <a:solidFill>
                  <a:srgbClr val="FF0000"/>
                </a:solidFill>
                <a:latin typeface="Calibri"/>
                <a:cs typeface="Calibri"/>
              </a:rPr>
              <a:t>r</a:t>
            </a:r>
            <a:r>
              <a:rPr sz="1800" spc="35" dirty="0">
                <a:solidFill>
                  <a:srgbClr val="FF0000"/>
                </a:solidFill>
                <a:latin typeface="Calibri"/>
                <a:cs typeface="Calibri"/>
              </a:rPr>
              <a:t>i</a:t>
            </a:r>
            <a:r>
              <a:rPr sz="1800" spc="20" dirty="0">
                <a:solidFill>
                  <a:srgbClr val="FF0000"/>
                </a:solidFill>
                <a:latin typeface="Calibri"/>
                <a:cs typeface="Calibri"/>
              </a:rPr>
              <a:t>o</a:t>
            </a:r>
            <a:r>
              <a:rPr sz="1800" spc="25" dirty="0">
                <a:solidFill>
                  <a:srgbClr val="FF0000"/>
                </a:solidFill>
                <a:latin typeface="Calibri"/>
                <a:cs typeface="Calibri"/>
              </a:rPr>
              <a:t>n</a:t>
            </a:r>
            <a:r>
              <a:rPr sz="1800" spc="35" dirty="0">
                <a:solidFill>
                  <a:srgbClr val="FF0000"/>
                </a:solidFill>
                <a:latin typeface="Calibri"/>
                <a:cs typeface="Calibri"/>
              </a:rPr>
              <a:t>i</a:t>
            </a:r>
            <a:r>
              <a:rPr sz="1800" dirty="0">
                <a:solidFill>
                  <a:srgbClr val="FF0000"/>
                </a:solidFill>
                <a:latin typeface="Calibri"/>
                <a:cs typeface="Calibri"/>
              </a:rPr>
              <a:t>c</a:t>
            </a:r>
            <a:r>
              <a:rPr sz="1800" spc="-195" dirty="0">
                <a:solidFill>
                  <a:srgbClr val="FF0000"/>
                </a:solidFill>
                <a:latin typeface="Calibri"/>
                <a:cs typeface="Calibri"/>
              </a:rPr>
              <a:t> </a:t>
            </a:r>
            <a:r>
              <a:rPr sz="1800" spc="-15" dirty="0">
                <a:solidFill>
                  <a:srgbClr val="FF0000"/>
                </a:solidFill>
                <a:latin typeface="Calibri"/>
                <a:cs typeface="Calibri"/>
              </a:rPr>
              <a:t>m</a:t>
            </a:r>
            <a:r>
              <a:rPr sz="1800" spc="20" dirty="0">
                <a:solidFill>
                  <a:srgbClr val="FF0000"/>
                </a:solidFill>
                <a:latin typeface="Calibri"/>
                <a:cs typeface="Calibri"/>
              </a:rPr>
              <a:t>o</a:t>
            </a:r>
            <a:r>
              <a:rPr sz="1800" spc="25" dirty="0">
                <a:solidFill>
                  <a:srgbClr val="FF0000"/>
                </a:solidFill>
                <a:latin typeface="Calibri"/>
                <a:cs typeface="Calibri"/>
              </a:rPr>
              <a:t>n</a:t>
            </a:r>
            <a:r>
              <a:rPr sz="1800" spc="20" dirty="0">
                <a:solidFill>
                  <a:srgbClr val="FF0000"/>
                </a:solidFill>
                <a:latin typeface="Calibri"/>
                <a:cs typeface="Calibri"/>
              </a:rPr>
              <a:t>o</a:t>
            </a:r>
            <a:r>
              <a:rPr sz="1800" spc="30" dirty="0">
                <a:solidFill>
                  <a:srgbClr val="FF0000"/>
                </a:solidFill>
                <a:latin typeface="Calibri"/>
                <a:cs typeface="Calibri"/>
              </a:rPr>
              <a:t>a</a:t>
            </a:r>
            <a:r>
              <a:rPr sz="1800" spc="-15" dirty="0">
                <a:solidFill>
                  <a:srgbClr val="FF0000"/>
                </a:solidFill>
                <a:latin typeface="Calibri"/>
                <a:cs typeface="Calibri"/>
              </a:rPr>
              <a:t>m</a:t>
            </a:r>
            <a:r>
              <a:rPr sz="1800" spc="25" dirty="0">
                <a:solidFill>
                  <a:srgbClr val="FF0000"/>
                </a:solidFill>
                <a:latin typeface="Calibri"/>
                <a:cs typeface="Calibri"/>
              </a:rPr>
              <a:t>n</a:t>
            </a:r>
            <a:r>
              <a:rPr sz="1800" spc="35" dirty="0">
                <a:solidFill>
                  <a:srgbClr val="FF0000"/>
                </a:solidFill>
                <a:latin typeface="Calibri"/>
                <a:cs typeface="Calibri"/>
              </a:rPr>
              <a:t>i</a:t>
            </a:r>
            <a:r>
              <a:rPr sz="1800" spc="20" dirty="0">
                <a:solidFill>
                  <a:srgbClr val="FF0000"/>
                </a:solidFill>
                <a:latin typeface="Calibri"/>
                <a:cs typeface="Calibri"/>
              </a:rPr>
              <a:t>o</a:t>
            </a:r>
            <a:r>
              <a:rPr sz="1800" dirty="0">
                <a:solidFill>
                  <a:srgbClr val="FF0000"/>
                </a:solidFill>
                <a:latin typeface="Calibri"/>
                <a:cs typeface="Calibri"/>
              </a:rPr>
              <a:t>t</a:t>
            </a:r>
            <a:r>
              <a:rPr sz="1800" spc="30" dirty="0">
                <a:solidFill>
                  <a:srgbClr val="FF0000"/>
                </a:solidFill>
                <a:latin typeface="Calibri"/>
                <a:cs typeface="Calibri"/>
              </a:rPr>
              <a:t>i</a:t>
            </a:r>
            <a:r>
              <a:rPr sz="1800" dirty="0">
                <a:solidFill>
                  <a:srgbClr val="FF0000"/>
                </a:solidFill>
                <a:latin typeface="Calibri"/>
                <a:cs typeface="Calibri"/>
              </a:rPr>
              <a:t>c</a:t>
            </a:r>
            <a:endParaRPr sz="1800">
              <a:latin typeface="Calibri"/>
              <a:cs typeface="Calibri"/>
            </a:endParaRPr>
          </a:p>
          <a:p>
            <a:pPr marL="241300" indent="-229235">
              <a:lnSpc>
                <a:spcPts val="1870"/>
              </a:lnSpc>
              <a:spcBef>
                <a:spcPts val="320"/>
              </a:spcBef>
              <a:buFont typeface="Arial"/>
              <a:buChar char="•"/>
              <a:tabLst>
                <a:tab pos="241300" algn="l"/>
                <a:tab pos="241935" algn="l"/>
              </a:tabLst>
            </a:pPr>
            <a:r>
              <a:rPr sz="1800" spc="5" dirty="0">
                <a:latin typeface="Calibri"/>
                <a:cs typeface="Calibri"/>
              </a:rPr>
              <a:t>Vaginal</a:t>
            </a:r>
            <a:r>
              <a:rPr sz="1800" spc="-150" dirty="0">
                <a:latin typeface="Calibri"/>
                <a:cs typeface="Calibri"/>
              </a:rPr>
              <a:t> </a:t>
            </a:r>
            <a:r>
              <a:rPr sz="1800" spc="5" dirty="0">
                <a:latin typeface="Calibri"/>
                <a:cs typeface="Calibri"/>
              </a:rPr>
              <a:t>spotting</a:t>
            </a:r>
            <a:r>
              <a:rPr sz="1800" spc="-130" dirty="0">
                <a:latin typeface="Calibri"/>
                <a:cs typeface="Calibri"/>
              </a:rPr>
              <a:t> </a:t>
            </a:r>
            <a:r>
              <a:rPr sz="1800" spc="15" dirty="0">
                <a:latin typeface="Calibri"/>
                <a:cs typeface="Calibri"/>
              </a:rPr>
              <a:t>and</a:t>
            </a:r>
            <a:r>
              <a:rPr sz="1800" spc="-80" dirty="0">
                <a:latin typeface="Calibri"/>
                <a:cs typeface="Calibri"/>
              </a:rPr>
              <a:t> </a:t>
            </a:r>
            <a:r>
              <a:rPr sz="1800" spc="5" dirty="0">
                <a:latin typeface="Calibri"/>
                <a:cs typeface="Calibri"/>
              </a:rPr>
              <a:t>active</a:t>
            </a:r>
            <a:r>
              <a:rPr sz="1800" spc="-25" dirty="0">
                <a:latin typeface="Calibri"/>
                <a:cs typeface="Calibri"/>
              </a:rPr>
              <a:t> </a:t>
            </a:r>
            <a:r>
              <a:rPr sz="1800" spc="-15" dirty="0">
                <a:latin typeface="Calibri"/>
                <a:cs typeface="Calibri"/>
              </a:rPr>
              <a:t>fetal</a:t>
            </a:r>
            <a:r>
              <a:rPr sz="1800" spc="5" dirty="0">
                <a:latin typeface="Calibri"/>
                <a:cs typeface="Calibri"/>
              </a:rPr>
              <a:t> heart</a:t>
            </a:r>
            <a:r>
              <a:rPr sz="1800" spc="-35" dirty="0">
                <a:latin typeface="Calibri"/>
                <a:cs typeface="Calibri"/>
              </a:rPr>
              <a:t> </a:t>
            </a:r>
            <a:r>
              <a:rPr sz="1800" spc="10" dirty="0">
                <a:latin typeface="Calibri"/>
                <a:cs typeface="Calibri"/>
              </a:rPr>
              <a:t>by</a:t>
            </a:r>
            <a:r>
              <a:rPr sz="1800" spc="-100" dirty="0">
                <a:latin typeface="Calibri"/>
                <a:cs typeface="Calibri"/>
              </a:rPr>
              <a:t> </a:t>
            </a:r>
            <a:r>
              <a:rPr sz="1800" spc="-5" dirty="0">
                <a:latin typeface="Calibri"/>
                <a:cs typeface="Calibri"/>
              </a:rPr>
              <a:t>us,</a:t>
            </a:r>
            <a:r>
              <a:rPr sz="1800" spc="45" dirty="0">
                <a:latin typeface="Calibri"/>
                <a:cs typeface="Calibri"/>
              </a:rPr>
              <a:t> </a:t>
            </a:r>
            <a:r>
              <a:rPr sz="1800" spc="5" dirty="0">
                <a:latin typeface="Calibri"/>
                <a:cs typeface="Calibri"/>
              </a:rPr>
              <a:t>Diagnosis?</a:t>
            </a:r>
            <a:endParaRPr sz="1800">
              <a:latin typeface="Calibri"/>
              <a:cs typeface="Calibri"/>
            </a:endParaRPr>
          </a:p>
          <a:p>
            <a:pPr marL="241300">
              <a:lnSpc>
                <a:spcPts val="1870"/>
              </a:lnSpc>
            </a:pPr>
            <a:r>
              <a:rPr sz="1800" dirty="0">
                <a:solidFill>
                  <a:srgbClr val="FF0000"/>
                </a:solidFill>
                <a:latin typeface="Calibri"/>
                <a:cs typeface="Calibri"/>
              </a:rPr>
              <a:t>-threatened</a:t>
            </a:r>
            <a:r>
              <a:rPr sz="1800" spc="-90" dirty="0">
                <a:solidFill>
                  <a:srgbClr val="FF0000"/>
                </a:solidFill>
                <a:latin typeface="Calibri"/>
                <a:cs typeface="Calibri"/>
              </a:rPr>
              <a:t> </a:t>
            </a:r>
            <a:r>
              <a:rPr sz="1800" spc="-5" dirty="0">
                <a:solidFill>
                  <a:srgbClr val="FF0000"/>
                </a:solidFill>
                <a:latin typeface="Calibri"/>
                <a:cs typeface="Calibri"/>
              </a:rPr>
              <a:t>miscarriage</a:t>
            </a:r>
            <a:endParaRPr sz="1800">
              <a:latin typeface="Calibri"/>
              <a:cs typeface="Calibri"/>
            </a:endParaRPr>
          </a:p>
          <a:p>
            <a:pPr marL="241300" indent="-229235">
              <a:lnSpc>
                <a:spcPts val="1830"/>
              </a:lnSpc>
              <a:spcBef>
                <a:spcPts val="315"/>
              </a:spcBef>
              <a:buFont typeface="Arial"/>
              <a:buChar char="•"/>
              <a:tabLst>
                <a:tab pos="241300" algn="l"/>
                <a:tab pos="241935" algn="l"/>
              </a:tabLst>
            </a:pPr>
            <a:r>
              <a:rPr sz="1800" spc="5" dirty="0">
                <a:latin typeface="Calibri"/>
                <a:cs typeface="Calibri"/>
              </a:rPr>
              <a:t>Give</a:t>
            </a:r>
            <a:r>
              <a:rPr sz="1800" spc="-30" dirty="0">
                <a:latin typeface="Calibri"/>
                <a:cs typeface="Calibri"/>
              </a:rPr>
              <a:t> </a:t>
            </a:r>
            <a:r>
              <a:rPr sz="1800" spc="-10" dirty="0">
                <a:latin typeface="Calibri"/>
                <a:cs typeface="Calibri"/>
              </a:rPr>
              <a:t>two</a:t>
            </a:r>
            <a:r>
              <a:rPr sz="1800" spc="-5" dirty="0">
                <a:latin typeface="Calibri"/>
                <a:cs typeface="Calibri"/>
              </a:rPr>
              <a:t> </a:t>
            </a:r>
            <a:r>
              <a:rPr sz="1800" dirty="0">
                <a:latin typeface="Calibri"/>
                <a:cs typeface="Calibri"/>
              </a:rPr>
              <a:t>investigation</a:t>
            </a:r>
            <a:r>
              <a:rPr sz="1800" spc="-160" dirty="0">
                <a:latin typeface="Calibri"/>
                <a:cs typeface="Calibri"/>
              </a:rPr>
              <a:t> </a:t>
            </a:r>
            <a:r>
              <a:rPr sz="1800" spc="-30" dirty="0">
                <a:latin typeface="Calibri"/>
                <a:cs typeface="Calibri"/>
              </a:rPr>
              <a:t>for</a:t>
            </a:r>
            <a:r>
              <a:rPr sz="1800" spc="10" dirty="0">
                <a:latin typeface="Calibri"/>
                <a:cs typeface="Calibri"/>
              </a:rPr>
              <a:t> </a:t>
            </a:r>
            <a:r>
              <a:rPr sz="1800" spc="-5" dirty="0">
                <a:latin typeface="Calibri"/>
                <a:cs typeface="Calibri"/>
              </a:rPr>
              <a:t>her?</a:t>
            </a:r>
            <a:endParaRPr sz="1800">
              <a:latin typeface="Calibri"/>
              <a:cs typeface="Calibri"/>
            </a:endParaRPr>
          </a:p>
          <a:p>
            <a:pPr marL="241300" marR="277495">
              <a:lnSpc>
                <a:spcPct val="69500"/>
              </a:lnSpc>
              <a:spcBef>
                <a:spcPts val="330"/>
              </a:spcBef>
            </a:pPr>
            <a:r>
              <a:rPr sz="1800" spc="-10" dirty="0">
                <a:latin typeface="Calibri"/>
                <a:cs typeface="Calibri"/>
              </a:rPr>
              <a:t>-</a:t>
            </a:r>
            <a:r>
              <a:rPr sz="1800" spc="-10" dirty="0">
                <a:solidFill>
                  <a:srgbClr val="FF0000"/>
                </a:solidFill>
                <a:latin typeface="Calibri"/>
                <a:cs typeface="Calibri"/>
              </a:rPr>
              <a:t>cbc,</a:t>
            </a:r>
            <a:r>
              <a:rPr sz="1800" spc="40" dirty="0">
                <a:solidFill>
                  <a:srgbClr val="FF0000"/>
                </a:solidFill>
                <a:latin typeface="Calibri"/>
                <a:cs typeface="Calibri"/>
              </a:rPr>
              <a:t> </a:t>
            </a:r>
            <a:r>
              <a:rPr sz="1800" spc="15" dirty="0">
                <a:solidFill>
                  <a:srgbClr val="FF0000"/>
                </a:solidFill>
                <a:latin typeface="Calibri"/>
                <a:cs typeface="Calibri"/>
              </a:rPr>
              <a:t>klehur</a:t>
            </a:r>
            <a:r>
              <a:rPr sz="1800" spc="-135" dirty="0">
                <a:solidFill>
                  <a:srgbClr val="FF0000"/>
                </a:solidFill>
                <a:latin typeface="Calibri"/>
                <a:cs typeface="Calibri"/>
              </a:rPr>
              <a:t> </a:t>
            </a:r>
            <a:r>
              <a:rPr sz="1800" spc="-5" dirty="0">
                <a:solidFill>
                  <a:srgbClr val="FF0000"/>
                </a:solidFill>
                <a:latin typeface="Calibri"/>
                <a:cs typeface="Calibri"/>
              </a:rPr>
              <a:t>test</a:t>
            </a:r>
            <a:r>
              <a:rPr sz="1800" spc="-5" dirty="0">
                <a:latin typeface="Calibri"/>
                <a:cs typeface="Calibri"/>
              </a:rPr>
              <a:t>,</a:t>
            </a:r>
            <a:r>
              <a:rPr sz="1800" spc="50" dirty="0">
                <a:latin typeface="Calibri"/>
                <a:cs typeface="Calibri"/>
              </a:rPr>
              <a:t> </a:t>
            </a:r>
            <a:r>
              <a:rPr sz="1800" spc="15" dirty="0">
                <a:latin typeface="Calibri"/>
                <a:cs typeface="Calibri"/>
              </a:rPr>
              <a:t>Not</a:t>
            </a:r>
            <a:r>
              <a:rPr sz="1800" spc="-110" dirty="0">
                <a:latin typeface="Calibri"/>
                <a:cs typeface="Calibri"/>
              </a:rPr>
              <a:t> </a:t>
            </a:r>
            <a:r>
              <a:rPr sz="1800" spc="5" dirty="0">
                <a:latin typeface="Calibri"/>
                <a:cs typeface="Calibri"/>
              </a:rPr>
              <a:t>coombs</a:t>
            </a:r>
            <a:r>
              <a:rPr sz="1800" spc="-55" dirty="0">
                <a:latin typeface="Calibri"/>
                <a:cs typeface="Calibri"/>
              </a:rPr>
              <a:t> </a:t>
            </a:r>
            <a:r>
              <a:rPr sz="1800" spc="-10" dirty="0">
                <a:latin typeface="Calibri"/>
                <a:cs typeface="Calibri"/>
              </a:rPr>
              <a:t>test</a:t>
            </a:r>
            <a:r>
              <a:rPr sz="1800" spc="-35" dirty="0">
                <a:latin typeface="Calibri"/>
                <a:cs typeface="Calibri"/>
              </a:rPr>
              <a:t> </a:t>
            </a:r>
            <a:r>
              <a:rPr sz="1800" dirty="0">
                <a:latin typeface="Calibri"/>
                <a:cs typeface="Calibri"/>
              </a:rPr>
              <a:t>(</a:t>
            </a:r>
            <a:r>
              <a:rPr sz="1800" spc="30" dirty="0">
                <a:latin typeface="Calibri"/>
                <a:cs typeface="Calibri"/>
              </a:rPr>
              <a:t> </a:t>
            </a:r>
            <a:r>
              <a:rPr sz="1800" spc="-10" dirty="0">
                <a:latin typeface="Calibri"/>
                <a:cs typeface="Calibri"/>
              </a:rPr>
              <a:t>first</a:t>
            </a:r>
            <a:r>
              <a:rPr sz="1800" spc="45" dirty="0">
                <a:latin typeface="Calibri"/>
                <a:cs typeface="Calibri"/>
              </a:rPr>
              <a:t> </a:t>
            </a:r>
            <a:r>
              <a:rPr sz="1800" spc="15" dirty="0">
                <a:latin typeface="Calibri"/>
                <a:cs typeface="Calibri"/>
              </a:rPr>
              <a:t>bleeding</a:t>
            </a:r>
            <a:r>
              <a:rPr sz="1800" spc="-204" dirty="0">
                <a:latin typeface="Calibri"/>
                <a:cs typeface="Calibri"/>
              </a:rPr>
              <a:t> </a:t>
            </a:r>
            <a:r>
              <a:rPr sz="1800" spc="10" dirty="0">
                <a:latin typeface="Calibri"/>
                <a:cs typeface="Calibri"/>
              </a:rPr>
              <a:t>episode,</a:t>
            </a:r>
            <a:r>
              <a:rPr sz="1800" spc="-20" dirty="0">
                <a:latin typeface="Calibri"/>
                <a:cs typeface="Calibri"/>
              </a:rPr>
              <a:t> </a:t>
            </a:r>
            <a:r>
              <a:rPr sz="1800" spc="-10" dirty="0">
                <a:latin typeface="Calibri"/>
                <a:cs typeface="Calibri"/>
              </a:rPr>
              <a:t>first </a:t>
            </a:r>
            <a:r>
              <a:rPr sz="1800" spc="-395" dirty="0">
                <a:latin typeface="Calibri"/>
                <a:cs typeface="Calibri"/>
              </a:rPr>
              <a:t> </a:t>
            </a:r>
            <a:r>
              <a:rPr sz="1800" dirty="0">
                <a:latin typeface="Calibri"/>
                <a:cs typeface="Calibri"/>
              </a:rPr>
              <a:t>time</a:t>
            </a:r>
            <a:r>
              <a:rPr sz="1800" spc="-35" dirty="0">
                <a:latin typeface="Calibri"/>
                <a:cs typeface="Calibri"/>
              </a:rPr>
              <a:t> </a:t>
            </a:r>
            <a:r>
              <a:rPr sz="1800" spc="5" dirty="0">
                <a:latin typeface="Calibri"/>
                <a:cs typeface="Calibri"/>
              </a:rPr>
              <a:t>pregnancy)</a:t>
            </a:r>
            <a:endParaRPr sz="1800">
              <a:latin typeface="Calibri"/>
              <a:cs typeface="Calibri"/>
            </a:endParaRPr>
          </a:p>
          <a:p>
            <a:pPr marL="241300" indent="-229235">
              <a:lnSpc>
                <a:spcPts val="1830"/>
              </a:lnSpc>
              <a:spcBef>
                <a:spcPts val="395"/>
              </a:spcBef>
              <a:buFont typeface="Arial"/>
              <a:buChar char="•"/>
              <a:tabLst>
                <a:tab pos="241300" algn="l"/>
                <a:tab pos="241935" algn="l"/>
              </a:tabLst>
            </a:pPr>
            <a:r>
              <a:rPr sz="1800" spc="5" dirty="0">
                <a:latin typeface="Calibri"/>
                <a:cs typeface="Calibri"/>
              </a:rPr>
              <a:t>What</a:t>
            </a:r>
            <a:r>
              <a:rPr sz="1800" spc="-35" dirty="0">
                <a:latin typeface="Calibri"/>
                <a:cs typeface="Calibri"/>
              </a:rPr>
              <a:t> </a:t>
            </a:r>
            <a:r>
              <a:rPr sz="1800" spc="15" dirty="0">
                <a:latin typeface="Calibri"/>
                <a:cs typeface="Calibri"/>
              </a:rPr>
              <a:t>is</a:t>
            </a:r>
            <a:r>
              <a:rPr sz="1800" spc="-60" dirty="0">
                <a:latin typeface="Calibri"/>
                <a:cs typeface="Calibri"/>
              </a:rPr>
              <a:t> </a:t>
            </a:r>
            <a:r>
              <a:rPr sz="1800" spc="5" dirty="0">
                <a:latin typeface="Calibri"/>
                <a:cs typeface="Calibri"/>
              </a:rPr>
              <a:t>the</a:t>
            </a:r>
            <a:r>
              <a:rPr sz="1800" spc="-25" dirty="0">
                <a:latin typeface="Calibri"/>
                <a:cs typeface="Calibri"/>
              </a:rPr>
              <a:t> </a:t>
            </a:r>
            <a:r>
              <a:rPr sz="1800" spc="-5" dirty="0">
                <a:latin typeface="Calibri"/>
                <a:cs typeface="Calibri"/>
              </a:rPr>
              <a:t>best</a:t>
            </a:r>
            <a:r>
              <a:rPr sz="1800" spc="40" dirty="0">
                <a:latin typeface="Calibri"/>
                <a:cs typeface="Calibri"/>
              </a:rPr>
              <a:t> </a:t>
            </a:r>
            <a:r>
              <a:rPr sz="1800" spc="5" dirty="0">
                <a:latin typeface="Calibri"/>
                <a:cs typeface="Calibri"/>
              </a:rPr>
              <a:t>delivery</a:t>
            </a:r>
            <a:r>
              <a:rPr sz="1800" spc="-95" dirty="0">
                <a:latin typeface="Calibri"/>
                <a:cs typeface="Calibri"/>
              </a:rPr>
              <a:t> </a:t>
            </a:r>
            <a:r>
              <a:rPr sz="1800" spc="10" dirty="0">
                <a:latin typeface="Calibri"/>
                <a:cs typeface="Calibri"/>
              </a:rPr>
              <a:t>date</a:t>
            </a:r>
            <a:r>
              <a:rPr sz="1800" spc="-105" dirty="0">
                <a:latin typeface="Calibri"/>
                <a:cs typeface="Calibri"/>
              </a:rPr>
              <a:t> </a:t>
            </a:r>
            <a:r>
              <a:rPr sz="1800" spc="-30" dirty="0">
                <a:latin typeface="Calibri"/>
                <a:cs typeface="Calibri"/>
              </a:rPr>
              <a:t>for</a:t>
            </a:r>
            <a:r>
              <a:rPr sz="1800" spc="15" dirty="0">
                <a:latin typeface="Calibri"/>
                <a:cs typeface="Calibri"/>
              </a:rPr>
              <a:t> </a:t>
            </a:r>
            <a:r>
              <a:rPr sz="1800" spc="10" dirty="0">
                <a:latin typeface="Calibri"/>
                <a:cs typeface="Calibri"/>
              </a:rPr>
              <a:t>this</a:t>
            </a:r>
            <a:r>
              <a:rPr sz="1800" spc="-60" dirty="0">
                <a:latin typeface="Calibri"/>
                <a:cs typeface="Calibri"/>
              </a:rPr>
              <a:t> </a:t>
            </a:r>
            <a:r>
              <a:rPr sz="1800" spc="15" dirty="0">
                <a:latin typeface="Calibri"/>
                <a:cs typeface="Calibri"/>
              </a:rPr>
              <a:t>patient</a:t>
            </a:r>
            <a:r>
              <a:rPr sz="1800" spc="-185" dirty="0">
                <a:latin typeface="Calibri"/>
                <a:cs typeface="Calibri"/>
              </a:rPr>
              <a:t> </a:t>
            </a:r>
            <a:r>
              <a:rPr sz="1800" spc="15" dirty="0">
                <a:latin typeface="Calibri"/>
                <a:cs typeface="Calibri"/>
              </a:rPr>
              <a:t>and</a:t>
            </a:r>
            <a:r>
              <a:rPr sz="1800" spc="-5" dirty="0">
                <a:latin typeface="Calibri"/>
                <a:cs typeface="Calibri"/>
              </a:rPr>
              <a:t> </a:t>
            </a:r>
            <a:r>
              <a:rPr sz="1800" spc="5" dirty="0">
                <a:latin typeface="Calibri"/>
                <a:cs typeface="Calibri"/>
              </a:rPr>
              <a:t>why?</a:t>
            </a:r>
            <a:endParaRPr sz="1800">
              <a:latin typeface="Calibri"/>
              <a:cs typeface="Calibri"/>
            </a:endParaRPr>
          </a:p>
          <a:p>
            <a:pPr marL="241300">
              <a:lnSpc>
                <a:spcPts val="1830"/>
              </a:lnSpc>
            </a:pPr>
            <a:r>
              <a:rPr sz="1800" spc="-15" dirty="0">
                <a:solidFill>
                  <a:srgbClr val="FF0000"/>
                </a:solidFill>
                <a:latin typeface="Calibri"/>
                <a:cs typeface="Calibri"/>
              </a:rPr>
              <a:t>-32</a:t>
            </a:r>
            <a:r>
              <a:rPr sz="1800" spc="30" dirty="0">
                <a:solidFill>
                  <a:srgbClr val="FF0000"/>
                </a:solidFill>
                <a:latin typeface="Calibri"/>
                <a:cs typeface="Calibri"/>
              </a:rPr>
              <a:t> </a:t>
            </a:r>
            <a:r>
              <a:rPr sz="1800" spc="-5" dirty="0">
                <a:solidFill>
                  <a:srgbClr val="FF0000"/>
                </a:solidFill>
                <a:latin typeface="Calibri"/>
                <a:cs typeface="Calibri"/>
              </a:rPr>
              <a:t>weeks</a:t>
            </a:r>
            <a:r>
              <a:rPr sz="1800" spc="10" dirty="0">
                <a:solidFill>
                  <a:srgbClr val="FF0000"/>
                </a:solidFill>
                <a:latin typeface="Calibri"/>
                <a:cs typeface="Calibri"/>
              </a:rPr>
              <a:t> </a:t>
            </a:r>
            <a:r>
              <a:rPr sz="1800" spc="-10" dirty="0">
                <a:solidFill>
                  <a:srgbClr val="FF0000"/>
                </a:solidFill>
                <a:latin typeface="Calibri"/>
                <a:cs typeface="Calibri"/>
              </a:rPr>
              <a:t>risk</a:t>
            </a:r>
            <a:r>
              <a:rPr sz="1800" spc="-25" dirty="0">
                <a:solidFill>
                  <a:srgbClr val="FF0000"/>
                </a:solidFill>
                <a:latin typeface="Calibri"/>
                <a:cs typeface="Calibri"/>
              </a:rPr>
              <a:t> </a:t>
            </a:r>
            <a:r>
              <a:rPr sz="1800" spc="10" dirty="0">
                <a:solidFill>
                  <a:srgbClr val="FF0000"/>
                </a:solidFill>
                <a:latin typeface="Calibri"/>
                <a:cs typeface="Calibri"/>
              </a:rPr>
              <a:t>of</a:t>
            </a:r>
            <a:r>
              <a:rPr sz="1800" spc="15" dirty="0">
                <a:solidFill>
                  <a:srgbClr val="FF0000"/>
                </a:solidFill>
                <a:latin typeface="Calibri"/>
                <a:cs typeface="Calibri"/>
              </a:rPr>
              <a:t> </a:t>
            </a:r>
            <a:r>
              <a:rPr sz="1800" spc="-15" dirty="0">
                <a:solidFill>
                  <a:srgbClr val="FF0000"/>
                </a:solidFill>
                <a:latin typeface="Calibri"/>
                <a:cs typeface="Calibri"/>
              </a:rPr>
              <a:t>fetal</a:t>
            </a:r>
            <a:r>
              <a:rPr sz="1800" spc="-70" dirty="0">
                <a:solidFill>
                  <a:srgbClr val="FF0000"/>
                </a:solidFill>
                <a:latin typeface="Calibri"/>
                <a:cs typeface="Calibri"/>
              </a:rPr>
              <a:t> </a:t>
            </a:r>
            <a:r>
              <a:rPr sz="1800" spc="5" dirty="0">
                <a:solidFill>
                  <a:srgbClr val="FF0000"/>
                </a:solidFill>
                <a:latin typeface="Calibri"/>
                <a:cs typeface="Calibri"/>
              </a:rPr>
              <a:t>loss</a:t>
            </a:r>
            <a:r>
              <a:rPr sz="1800" spc="10" dirty="0">
                <a:solidFill>
                  <a:srgbClr val="FF0000"/>
                </a:solidFill>
                <a:latin typeface="Calibri"/>
                <a:cs typeface="Calibri"/>
              </a:rPr>
              <a:t> </a:t>
            </a:r>
            <a:r>
              <a:rPr sz="1800" spc="15" dirty="0">
                <a:solidFill>
                  <a:srgbClr val="FF0000"/>
                </a:solidFill>
                <a:latin typeface="Calibri"/>
                <a:cs typeface="Calibri"/>
              </a:rPr>
              <a:t>and</a:t>
            </a:r>
            <a:r>
              <a:rPr sz="1800" spc="-85" dirty="0">
                <a:solidFill>
                  <a:srgbClr val="FF0000"/>
                </a:solidFill>
                <a:latin typeface="Calibri"/>
                <a:cs typeface="Calibri"/>
              </a:rPr>
              <a:t> </a:t>
            </a:r>
            <a:r>
              <a:rPr sz="1800" spc="-10" dirty="0">
                <a:solidFill>
                  <a:srgbClr val="FF0000"/>
                </a:solidFill>
                <a:latin typeface="Calibri"/>
                <a:cs typeface="Calibri"/>
              </a:rPr>
              <a:t>cord</a:t>
            </a:r>
            <a:r>
              <a:rPr sz="1800" spc="-5" dirty="0">
                <a:solidFill>
                  <a:srgbClr val="FF0000"/>
                </a:solidFill>
                <a:latin typeface="Calibri"/>
                <a:cs typeface="Calibri"/>
              </a:rPr>
              <a:t> </a:t>
            </a:r>
            <a:r>
              <a:rPr sz="1800" spc="5" dirty="0">
                <a:solidFill>
                  <a:srgbClr val="FF0000"/>
                </a:solidFill>
                <a:latin typeface="Calibri"/>
                <a:cs typeface="Calibri"/>
              </a:rPr>
              <a:t>entaglement</a:t>
            </a:r>
            <a:endParaRPr sz="1800">
              <a:latin typeface="Calibri"/>
              <a:cs typeface="Calibri"/>
            </a:endParaRPr>
          </a:p>
          <a:p>
            <a:pPr marL="241300" indent="-229235">
              <a:lnSpc>
                <a:spcPts val="2130"/>
              </a:lnSpc>
              <a:spcBef>
                <a:spcPts val="395"/>
              </a:spcBef>
              <a:buFont typeface="Arial"/>
              <a:buChar char="•"/>
              <a:tabLst>
                <a:tab pos="241300" algn="l"/>
                <a:tab pos="241935" algn="l"/>
              </a:tabLst>
            </a:pPr>
            <a:r>
              <a:rPr sz="1800" spc="-15" dirty="0">
                <a:latin typeface="Calibri"/>
                <a:cs typeface="Calibri"/>
              </a:rPr>
              <a:t>True</a:t>
            </a:r>
            <a:r>
              <a:rPr sz="1800" spc="-60" dirty="0">
                <a:latin typeface="Calibri"/>
                <a:cs typeface="Calibri"/>
              </a:rPr>
              <a:t> </a:t>
            </a:r>
            <a:r>
              <a:rPr sz="1800" spc="10" dirty="0">
                <a:latin typeface="Calibri"/>
                <a:cs typeface="Calibri"/>
              </a:rPr>
              <a:t>or</a:t>
            </a:r>
            <a:r>
              <a:rPr sz="1800" spc="-85" dirty="0">
                <a:latin typeface="Calibri"/>
                <a:cs typeface="Calibri"/>
              </a:rPr>
              <a:t> </a:t>
            </a:r>
            <a:r>
              <a:rPr sz="1800" dirty="0">
                <a:latin typeface="Calibri"/>
                <a:cs typeface="Calibri"/>
              </a:rPr>
              <a:t>false</a:t>
            </a:r>
            <a:endParaRPr sz="1800">
              <a:latin typeface="Calibri"/>
              <a:cs typeface="Calibri"/>
            </a:endParaRPr>
          </a:p>
          <a:p>
            <a:pPr marL="699135" lvl="1" indent="-229235">
              <a:lnSpc>
                <a:spcPts val="1735"/>
              </a:lnSpc>
              <a:buFont typeface="Arial"/>
              <a:buChar char="•"/>
              <a:tabLst>
                <a:tab pos="698500" algn="l"/>
                <a:tab pos="699135" algn="l"/>
              </a:tabLst>
            </a:pPr>
            <a:r>
              <a:rPr sz="1500" spc="15" dirty="0">
                <a:latin typeface="Calibri"/>
                <a:cs typeface="Calibri"/>
              </a:rPr>
              <a:t>This</a:t>
            </a:r>
            <a:r>
              <a:rPr sz="1500" spc="-105" dirty="0">
                <a:latin typeface="Calibri"/>
                <a:cs typeface="Calibri"/>
              </a:rPr>
              <a:t> </a:t>
            </a:r>
            <a:r>
              <a:rPr sz="1500" spc="5" dirty="0">
                <a:latin typeface="Calibri"/>
                <a:cs typeface="Calibri"/>
              </a:rPr>
              <a:t>type</a:t>
            </a:r>
            <a:r>
              <a:rPr sz="1500" spc="-35" dirty="0">
                <a:latin typeface="Calibri"/>
                <a:cs typeface="Calibri"/>
              </a:rPr>
              <a:t> </a:t>
            </a:r>
            <a:r>
              <a:rPr sz="1500" spc="15" dirty="0">
                <a:latin typeface="Calibri"/>
                <a:cs typeface="Calibri"/>
              </a:rPr>
              <a:t>of</a:t>
            </a:r>
            <a:r>
              <a:rPr sz="1500" spc="-40" dirty="0">
                <a:latin typeface="Calibri"/>
                <a:cs typeface="Calibri"/>
              </a:rPr>
              <a:t> </a:t>
            </a:r>
            <a:r>
              <a:rPr sz="1500" spc="10" dirty="0">
                <a:latin typeface="Calibri"/>
                <a:cs typeface="Calibri"/>
              </a:rPr>
              <a:t>chorionicity</a:t>
            </a:r>
            <a:r>
              <a:rPr sz="1500" spc="-120" dirty="0">
                <a:latin typeface="Calibri"/>
                <a:cs typeface="Calibri"/>
              </a:rPr>
              <a:t> </a:t>
            </a:r>
            <a:r>
              <a:rPr sz="1500" spc="-5" dirty="0">
                <a:latin typeface="Calibri"/>
                <a:cs typeface="Calibri"/>
              </a:rPr>
              <a:t>occurs</a:t>
            </a:r>
            <a:r>
              <a:rPr sz="1500" spc="-100" dirty="0">
                <a:latin typeface="Calibri"/>
                <a:cs typeface="Calibri"/>
              </a:rPr>
              <a:t> </a:t>
            </a:r>
            <a:r>
              <a:rPr sz="1500" spc="10" dirty="0">
                <a:latin typeface="Calibri"/>
                <a:cs typeface="Calibri"/>
              </a:rPr>
              <a:t>if</a:t>
            </a:r>
            <a:r>
              <a:rPr sz="1500" spc="-45" dirty="0">
                <a:latin typeface="Calibri"/>
                <a:cs typeface="Calibri"/>
              </a:rPr>
              <a:t> </a:t>
            </a:r>
            <a:r>
              <a:rPr sz="1500" spc="15" dirty="0">
                <a:latin typeface="Calibri"/>
                <a:cs typeface="Calibri"/>
              </a:rPr>
              <a:t>division</a:t>
            </a:r>
            <a:r>
              <a:rPr sz="1500" spc="-75" dirty="0">
                <a:latin typeface="Calibri"/>
                <a:cs typeface="Calibri"/>
              </a:rPr>
              <a:t> </a:t>
            </a:r>
            <a:r>
              <a:rPr sz="1500" spc="5" dirty="0">
                <a:latin typeface="Calibri"/>
                <a:cs typeface="Calibri"/>
              </a:rPr>
              <a:t>after</a:t>
            </a:r>
            <a:r>
              <a:rPr sz="1500" spc="-50" dirty="0">
                <a:latin typeface="Calibri"/>
                <a:cs typeface="Calibri"/>
              </a:rPr>
              <a:t> </a:t>
            </a:r>
            <a:r>
              <a:rPr sz="1500" spc="-10" dirty="0">
                <a:latin typeface="Calibri"/>
                <a:cs typeface="Calibri"/>
              </a:rPr>
              <a:t>12</a:t>
            </a:r>
            <a:r>
              <a:rPr sz="1500" spc="35" dirty="0">
                <a:latin typeface="Calibri"/>
                <a:cs typeface="Calibri"/>
              </a:rPr>
              <a:t> </a:t>
            </a:r>
            <a:r>
              <a:rPr sz="1500" spc="10" dirty="0">
                <a:latin typeface="Calibri"/>
                <a:cs typeface="Calibri"/>
              </a:rPr>
              <a:t>days</a:t>
            </a:r>
            <a:r>
              <a:rPr sz="1500" spc="-100" dirty="0">
                <a:latin typeface="Calibri"/>
                <a:cs typeface="Calibri"/>
              </a:rPr>
              <a:t> </a:t>
            </a:r>
            <a:r>
              <a:rPr sz="1500" spc="-10" dirty="0">
                <a:solidFill>
                  <a:srgbClr val="FF0000"/>
                </a:solidFill>
                <a:latin typeface="Calibri"/>
                <a:cs typeface="Calibri"/>
              </a:rPr>
              <a:t>(F)</a:t>
            </a:r>
            <a:r>
              <a:rPr sz="1500" spc="-40" dirty="0">
                <a:solidFill>
                  <a:srgbClr val="FF0000"/>
                </a:solidFill>
                <a:latin typeface="Calibri"/>
                <a:cs typeface="Calibri"/>
              </a:rPr>
              <a:t> </a:t>
            </a:r>
            <a:r>
              <a:rPr sz="1500" spc="5" dirty="0">
                <a:latin typeface="Calibri"/>
                <a:cs typeface="Calibri"/>
              </a:rPr>
              <a:t>(after</a:t>
            </a:r>
            <a:r>
              <a:rPr sz="1500" spc="-30" dirty="0">
                <a:latin typeface="Calibri"/>
                <a:cs typeface="Calibri"/>
              </a:rPr>
              <a:t> </a:t>
            </a:r>
            <a:r>
              <a:rPr sz="1500" dirty="0">
                <a:latin typeface="Calibri"/>
                <a:cs typeface="Calibri"/>
              </a:rPr>
              <a:t>8</a:t>
            </a:r>
            <a:r>
              <a:rPr sz="1500" spc="-50" dirty="0">
                <a:latin typeface="Calibri"/>
                <a:cs typeface="Calibri"/>
              </a:rPr>
              <a:t> </a:t>
            </a:r>
            <a:r>
              <a:rPr sz="1500" spc="10" dirty="0">
                <a:latin typeface="Calibri"/>
                <a:cs typeface="Calibri"/>
              </a:rPr>
              <a:t>days)</a:t>
            </a:r>
            <a:endParaRPr sz="1500">
              <a:latin typeface="Calibri"/>
              <a:cs typeface="Calibri"/>
            </a:endParaRPr>
          </a:p>
          <a:p>
            <a:pPr marL="699135" lvl="1" indent="-229235">
              <a:lnSpc>
                <a:spcPts val="1764"/>
              </a:lnSpc>
              <a:buFont typeface="Arial"/>
              <a:buChar char="•"/>
              <a:tabLst>
                <a:tab pos="698500" algn="l"/>
                <a:tab pos="699135" algn="l"/>
              </a:tabLst>
            </a:pPr>
            <a:r>
              <a:rPr sz="1500" spc="15" dirty="0">
                <a:latin typeface="Calibri"/>
                <a:cs typeface="Calibri"/>
              </a:rPr>
              <a:t>Should</a:t>
            </a:r>
            <a:r>
              <a:rPr sz="1500" spc="-80" dirty="0">
                <a:latin typeface="Calibri"/>
                <a:cs typeface="Calibri"/>
              </a:rPr>
              <a:t> </a:t>
            </a:r>
            <a:r>
              <a:rPr sz="1500" spc="-10" dirty="0">
                <a:latin typeface="Calibri"/>
                <a:cs typeface="Calibri"/>
              </a:rPr>
              <a:t>take</a:t>
            </a:r>
            <a:r>
              <a:rPr sz="1500" spc="-105" dirty="0">
                <a:latin typeface="Calibri"/>
                <a:cs typeface="Calibri"/>
              </a:rPr>
              <a:t> </a:t>
            </a:r>
            <a:r>
              <a:rPr sz="1500" spc="15" dirty="0">
                <a:latin typeface="Calibri"/>
                <a:cs typeface="Calibri"/>
              </a:rPr>
              <a:t>low</a:t>
            </a:r>
            <a:r>
              <a:rPr sz="1500" spc="-60" dirty="0">
                <a:latin typeface="Calibri"/>
                <a:cs typeface="Calibri"/>
              </a:rPr>
              <a:t> </a:t>
            </a:r>
            <a:r>
              <a:rPr sz="1500" spc="15" dirty="0">
                <a:latin typeface="Calibri"/>
                <a:cs typeface="Calibri"/>
              </a:rPr>
              <a:t>dose</a:t>
            </a:r>
            <a:r>
              <a:rPr sz="1500" spc="-30" dirty="0">
                <a:latin typeface="Calibri"/>
                <a:cs typeface="Calibri"/>
              </a:rPr>
              <a:t> </a:t>
            </a:r>
            <a:r>
              <a:rPr sz="1500" spc="15" dirty="0">
                <a:latin typeface="Calibri"/>
                <a:cs typeface="Calibri"/>
              </a:rPr>
              <a:t>aspirin</a:t>
            </a:r>
            <a:r>
              <a:rPr sz="1500" spc="-75" dirty="0">
                <a:latin typeface="Calibri"/>
                <a:cs typeface="Calibri"/>
              </a:rPr>
              <a:t> </a:t>
            </a:r>
            <a:r>
              <a:rPr sz="1500" spc="10" dirty="0">
                <a:latin typeface="Calibri"/>
                <a:cs typeface="Calibri"/>
              </a:rPr>
              <a:t>in</a:t>
            </a:r>
            <a:r>
              <a:rPr sz="1500" spc="-75" dirty="0">
                <a:latin typeface="Calibri"/>
                <a:cs typeface="Calibri"/>
              </a:rPr>
              <a:t> </a:t>
            </a:r>
            <a:r>
              <a:rPr sz="1500" spc="15" dirty="0">
                <a:latin typeface="Calibri"/>
                <a:cs typeface="Calibri"/>
              </a:rPr>
              <a:t>the</a:t>
            </a:r>
            <a:r>
              <a:rPr sz="1500" spc="-105" dirty="0">
                <a:latin typeface="Calibri"/>
                <a:cs typeface="Calibri"/>
              </a:rPr>
              <a:t> </a:t>
            </a:r>
            <a:r>
              <a:rPr sz="1500" spc="15" dirty="0">
                <a:latin typeface="Calibri"/>
                <a:cs typeface="Calibri"/>
              </a:rPr>
              <a:t>beginning</a:t>
            </a:r>
            <a:r>
              <a:rPr sz="1500" spc="-150" dirty="0">
                <a:latin typeface="Calibri"/>
                <a:cs typeface="Calibri"/>
              </a:rPr>
              <a:t> </a:t>
            </a:r>
            <a:r>
              <a:rPr sz="1500" spc="15" dirty="0">
                <a:latin typeface="Calibri"/>
                <a:cs typeface="Calibri"/>
              </a:rPr>
              <a:t>of</a:t>
            </a:r>
            <a:r>
              <a:rPr sz="1500" spc="25" dirty="0">
                <a:latin typeface="Calibri"/>
                <a:cs typeface="Calibri"/>
              </a:rPr>
              <a:t> </a:t>
            </a:r>
            <a:r>
              <a:rPr sz="1500" spc="5" dirty="0">
                <a:latin typeface="Calibri"/>
                <a:cs typeface="Calibri"/>
              </a:rPr>
              <a:t>2nd</a:t>
            </a:r>
            <a:r>
              <a:rPr sz="1500" spc="-75" dirty="0">
                <a:latin typeface="Calibri"/>
                <a:cs typeface="Calibri"/>
              </a:rPr>
              <a:t> </a:t>
            </a:r>
            <a:r>
              <a:rPr sz="1500" spc="5" dirty="0">
                <a:latin typeface="Calibri"/>
                <a:cs typeface="Calibri"/>
              </a:rPr>
              <a:t>trimester</a:t>
            </a:r>
            <a:r>
              <a:rPr sz="1500" spc="290" dirty="0">
                <a:latin typeface="Calibri"/>
                <a:cs typeface="Calibri"/>
              </a:rPr>
              <a:t> </a:t>
            </a:r>
            <a:r>
              <a:rPr sz="1500" dirty="0">
                <a:solidFill>
                  <a:srgbClr val="FF0000"/>
                </a:solidFill>
                <a:latin typeface="Calibri"/>
                <a:cs typeface="Calibri"/>
              </a:rPr>
              <a:t>(T)</a:t>
            </a:r>
            <a:endParaRPr sz="1500">
              <a:latin typeface="Calibri"/>
              <a:cs typeface="Calibri"/>
            </a:endParaRPr>
          </a:p>
          <a:p>
            <a:pPr marL="699135" lvl="1" indent="-229235">
              <a:lnSpc>
                <a:spcPts val="1764"/>
              </a:lnSpc>
              <a:spcBef>
                <a:spcPts val="5"/>
              </a:spcBef>
              <a:buFont typeface="Arial"/>
              <a:buChar char="•"/>
              <a:tabLst>
                <a:tab pos="698500" algn="l"/>
                <a:tab pos="699135" algn="l"/>
              </a:tabLst>
            </a:pPr>
            <a:r>
              <a:rPr sz="1500" dirty="0">
                <a:latin typeface="Calibri"/>
                <a:cs typeface="Calibri"/>
              </a:rPr>
              <a:t>In</a:t>
            </a:r>
            <a:r>
              <a:rPr sz="1500" spc="-10" dirty="0">
                <a:latin typeface="Calibri"/>
                <a:cs typeface="Calibri"/>
              </a:rPr>
              <a:t> </a:t>
            </a:r>
            <a:r>
              <a:rPr sz="1500" spc="20" dirty="0">
                <a:latin typeface="Calibri"/>
                <a:cs typeface="Calibri"/>
              </a:rPr>
              <a:t>t</a:t>
            </a:r>
            <a:r>
              <a:rPr sz="1500" spc="35" dirty="0">
                <a:latin typeface="Calibri"/>
                <a:cs typeface="Calibri"/>
              </a:rPr>
              <a:t>h</a:t>
            </a:r>
            <a:r>
              <a:rPr sz="1500" spc="25" dirty="0">
                <a:latin typeface="Calibri"/>
                <a:cs typeface="Calibri"/>
              </a:rPr>
              <a:t>i</a:t>
            </a:r>
            <a:r>
              <a:rPr sz="1500" dirty="0">
                <a:latin typeface="Calibri"/>
                <a:cs typeface="Calibri"/>
              </a:rPr>
              <a:t>s</a:t>
            </a:r>
            <a:r>
              <a:rPr sz="1500" spc="-105" dirty="0">
                <a:latin typeface="Calibri"/>
                <a:cs typeface="Calibri"/>
              </a:rPr>
              <a:t> </a:t>
            </a:r>
            <a:r>
              <a:rPr sz="1500" spc="-35" dirty="0">
                <a:latin typeface="Calibri"/>
                <a:cs typeface="Calibri"/>
              </a:rPr>
              <a:t>c</a:t>
            </a:r>
            <a:r>
              <a:rPr sz="1500" spc="30" dirty="0">
                <a:latin typeface="Calibri"/>
                <a:cs typeface="Calibri"/>
              </a:rPr>
              <a:t>a</a:t>
            </a:r>
            <a:r>
              <a:rPr sz="1500" spc="10" dirty="0">
                <a:latin typeface="Calibri"/>
                <a:cs typeface="Calibri"/>
              </a:rPr>
              <a:t>s</a:t>
            </a:r>
            <a:r>
              <a:rPr sz="1500" dirty="0">
                <a:latin typeface="Calibri"/>
                <a:cs typeface="Calibri"/>
              </a:rPr>
              <a:t>e</a:t>
            </a:r>
            <a:r>
              <a:rPr sz="1500" spc="-35" dirty="0">
                <a:latin typeface="Calibri"/>
                <a:cs typeface="Calibri"/>
              </a:rPr>
              <a:t> </a:t>
            </a:r>
            <a:r>
              <a:rPr sz="1500" dirty="0">
                <a:latin typeface="Calibri"/>
                <a:cs typeface="Calibri"/>
              </a:rPr>
              <a:t>I</a:t>
            </a:r>
            <a:r>
              <a:rPr sz="1500" spc="-30" dirty="0">
                <a:latin typeface="Calibri"/>
                <a:cs typeface="Calibri"/>
              </a:rPr>
              <a:t>V</a:t>
            </a:r>
            <a:r>
              <a:rPr sz="1500" dirty="0">
                <a:latin typeface="Calibri"/>
                <a:cs typeface="Calibri"/>
              </a:rPr>
              <a:t>F</a:t>
            </a:r>
            <a:r>
              <a:rPr sz="1500" spc="20" dirty="0">
                <a:latin typeface="Calibri"/>
                <a:cs typeface="Calibri"/>
              </a:rPr>
              <a:t> </a:t>
            </a:r>
            <a:r>
              <a:rPr sz="1500" spc="25" dirty="0">
                <a:latin typeface="Calibri"/>
                <a:cs typeface="Calibri"/>
              </a:rPr>
              <a:t>i</a:t>
            </a:r>
            <a:r>
              <a:rPr sz="1500" dirty="0">
                <a:latin typeface="Calibri"/>
                <a:cs typeface="Calibri"/>
              </a:rPr>
              <a:t>s</a:t>
            </a:r>
            <a:r>
              <a:rPr sz="1500" spc="-30" dirty="0">
                <a:latin typeface="Calibri"/>
                <a:cs typeface="Calibri"/>
              </a:rPr>
              <a:t> </a:t>
            </a:r>
            <a:r>
              <a:rPr sz="1500" dirty="0">
                <a:latin typeface="Calibri"/>
                <a:cs typeface="Calibri"/>
              </a:rPr>
              <a:t>a</a:t>
            </a:r>
            <a:r>
              <a:rPr sz="1500" spc="-10" dirty="0">
                <a:latin typeface="Calibri"/>
                <a:cs typeface="Calibri"/>
              </a:rPr>
              <a:t> </a:t>
            </a:r>
            <a:r>
              <a:rPr sz="1500" dirty="0">
                <a:latin typeface="Calibri"/>
                <a:cs typeface="Calibri"/>
              </a:rPr>
              <a:t>r</a:t>
            </a:r>
            <a:r>
              <a:rPr sz="1500" spc="30" dirty="0">
                <a:latin typeface="Calibri"/>
                <a:cs typeface="Calibri"/>
              </a:rPr>
              <a:t>i</a:t>
            </a:r>
            <a:r>
              <a:rPr sz="1500" spc="10" dirty="0">
                <a:latin typeface="Calibri"/>
                <a:cs typeface="Calibri"/>
              </a:rPr>
              <a:t>s</a:t>
            </a:r>
            <a:r>
              <a:rPr sz="1500" dirty="0">
                <a:latin typeface="Calibri"/>
                <a:cs typeface="Calibri"/>
              </a:rPr>
              <a:t>k</a:t>
            </a:r>
            <a:r>
              <a:rPr sz="1500" spc="-50" dirty="0">
                <a:latin typeface="Calibri"/>
                <a:cs typeface="Calibri"/>
              </a:rPr>
              <a:t> </a:t>
            </a:r>
            <a:r>
              <a:rPr sz="1500" spc="-10" dirty="0">
                <a:latin typeface="Calibri"/>
                <a:cs typeface="Calibri"/>
              </a:rPr>
              <a:t>f</a:t>
            </a:r>
            <a:r>
              <a:rPr sz="1500" spc="30" dirty="0">
                <a:latin typeface="Calibri"/>
                <a:cs typeface="Calibri"/>
              </a:rPr>
              <a:t>a</a:t>
            </a:r>
            <a:r>
              <a:rPr sz="1500" spc="-35" dirty="0">
                <a:latin typeface="Calibri"/>
                <a:cs typeface="Calibri"/>
              </a:rPr>
              <a:t>c</a:t>
            </a:r>
            <a:r>
              <a:rPr sz="1500" spc="20" dirty="0">
                <a:latin typeface="Calibri"/>
                <a:cs typeface="Calibri"/>
              </a:rPr>
              <a:t>t</a:t>
            </a:r>
            <a:r>
              <a:rPr sz="1500" spc="30" dirty="0">
                <a:latin typeface="Calibri"/>
                <a:cs typeface="Calibri"/>
              </a:rPr>
              <a:t>o</a:t>
            </a:r>
            <a:r>
              <a:rPr sz="1500" dirty="0">
                <a:latin typeface="Calibri"/>
                <a:cs typeface="Calibri"/>
              </a:rPr>
              <a:t>r</a:t>
            </a:r>
            <a:r>
              <a:rPr sz="1500" spc="-5" dirty="0">
                <a:latin typeface="Calibri"/>
                <a:cs typeface="Calibri"/>
              </a:rPr>
              <a:t> </a:t>
            </a:r>
            <a:r>
              <a:rPr sz="1500" spc="-5" dirty="0">
                <a:solidFill>
                  <a:srgbClr val="FF0000"/>
                </a:solidFill>
                <a:latin typeface="Calibri"/>
                <a:cs typeface="Calibri"/>
              </a:rPr>
              <a:t>(</a:t>
            </a:r>
            <a:r>
              <a:rPr sz="1500" spc="-15" dirty="0">
                <a:solidFill>
                  <a:srgbClr val="FF0000"/>
                </a:solidFill>
                <a:latin typeface="Calibri"/>
                <a:cs typeface="Calibri"/>
              </a:rPr>
              <a:t>F</a:t>
            </a:r>
            <a:r>
              <a:rPr sz="1500" dirty="0">
                <a:solidFill>
                  <a:srgbClr val="FF0000"/>
                </a:solidFill>
                <a:latin typeface="Calibri"/>
                <a:cs typeface="Calibri"/>
              </a:rPr>
              <a:t>)</a:t>
            </a:r>
            <a:r>
              <a:rPr sz="1500" spc="-50" dirty="0">
                <a:solidFill>
                  <a:srgbClr val="FF0000"/>
                </a:solidFill>
                <a:latin typeface="Calibri"/>
                <a:cs typeface="Calibri"/>
              </a:rPr>
              <a:t> </a:t>
            </a:r>
            <a:r>
              <a:rPr sz="1500" spc="-5" dirty="0">
                <a:latin typeface="Calibri"/>
                <a:cs typeface="Calibri"/>
              </a:rPr>
              <a:t>(</a:t>
            </a:r>
            <a:r>
              <a:rPr sz="1500" spc="25" dirty="0">
                <a:latin typeface="Calibri"/>
                <a:cs typeface="Calibri"/>
              </a:rPr>
              <a:t>A</a:t>
            </a:r>
            <a:r>
              <a:rPr sz="1500" spc="5" dirty="0">
                <a:latin typeface="Calibri"/>
                <a:cs typeface="Calibri"/>
              </a:rPr>
              <a:t>R</a:t>
            </a:r>
            <a:r>
              <a:rPr sz="1500" dirty="0">
                <a:latin typeface="Calibri"/>
                <a:cs typeface="Calibri"/>
              </a:rPr>
              <a:t>T</a:t>
            </a:r>
            <a:r>
              <a:rPr sz="1500" spc="-25" dirty="0">
                <a:latin typeface="Calibri"/>
                <a:cs typeface="Calibri"/>
              </a:rPr>
              <a:t> </a:t>
            </a:r>
            <a:r>
              <a:rPr sz="1500" spc="25" dirty="0">
                <a:latin typeface="Calibri"/>
                <a:cs typeface="Calibri"/>
              </a:rPr>
              <a:t>i</a:t>
            </a:r>
            <a:r>
              <a:rPr sz="1500" dirty="0">
                <a:latin typeface="Calibri"/>
                <a:cs typeface="Calibri"/>
              </a:rPr>
              <a:t>s</a:t>
            </a:r>
            <a:r>
              <a:rPr sz="1500" spc="-30" dirty="0">
                <a:latin typeface="Calibri"/>
                <a:cs typeface="Calibri"/>
              </a:rPr>
              <a:t> </a:t>
            </a:r>
            <a:r>
              <a:rPr sz="1500" dirty="0">
                <a:latin typeface="Calibri"/>
                <a:cs typeface="Calibri"/>
              </a:rPr>
              <a:t>a</a:t>
            </a:r>
            <a:r>
              <a:rPr sz="1500" spc="-10" dirty="0">
                <a:latin typeface="Calibri"/>
                <a:cs typeface="Calibri"/>
              </a:rPr>
              <a:t> </a:t>
            </a:r>
            <a:r>
              <a:rPr sz="1500" dirty="0">
                <a:latin typeface="Calibri"/>
                <a:cs typeface="Calibri"/>
              </a:rPr>
              <a:t>r</a:t>
            </a:r>
            <a:r>
              <a:rPr sz="1500" spc="30" dirty="0">
                <a:latin typeface="Calibri"/>
                <a:cs typeface="Calibri"/>
              </a:rPr>
              <a:t>i</a:t>
            </a:r>
            <a:r>
              <a:rPr sz="1500" spc="10" dirty="0">
                <a:latin typeface="Calibri"/>
                <a:cs typeface="Calibri"/>
              </a:rPr>
              <a:t>s</a:t>
            </a:r>
            <a:r>
              <a:rPr sz="1500" dirty="0">
                <a:latin typeface="Calibri"/>
                <a:cs typeface="Calibri"/>
              </a:rPr>
              <a:t>k</a:t>
            </a:r>
            <a:r>
              <a:rPr sz="1500" spc="-50" dirty="0">
                <a:latin typeface="Calibri"/>
                <a:cs typeface="Calibri"/>
              </a:rPr>
              <a:t> </a:t>
            </a:r>
            <a:r>
              <a:rPr sz="1500" spc="-10" dirty="0">
                <a:latin typeface="Calibri"/>
                <a:cs typeface="Calibri"/>
              </a:rPr>
              <a:t>f</a:t>
            </a:r>
            <a:r>
              <a:rPr sz="1500" spc="30" dirty="0">
                <a:latin typeface="Calibri"/>
                <a:cs typeface="Calibri"/>
              </a:rPr>
              <a:t>a</a:t>
            </a:r>
            <a:r>
              <a:rPr sz="1500" spc="-35" dirty="0">
                <a:latin typeface="Calibri"/>
                <a:cs typeface="Calibri"/>
              </a:rPr>
              <a:t>c</a:t>
            </a:r>
            <a:r>
              <a:rPr sz="1500" spc="20" dirty="0">
                <a:latin typeface="Calibri"/>
                <a:cs typeface="Calibri"/>
              </a:rPr>
              <a:t>t</a:t>
            </a:r>
            <a:r>
              <a:rPr sz="1500" spc="30" dirty="0">
                <a:latin typeface="Calibri"/>
                <a:cs typeface="Calibri"/>
              </a:rPr>
              <a:t>o</a:t>
            </a:r>
            <a:r>
              <a:rPr sz="1500" dirty="0">
                <a:latin typeface="Calibri"/>
                <a:cs typeface="Calibri"/>
              </a:rPr>
              <a:t>r</a:t>
            </a:r>
            <a:r>
              <a:rPr sz="1500" spc="-114" dirty="0">
                <a:latin typeface="Calibri"/>
                <a:cs typeface="Calibri"/>
              </a:rPr>
              <a:t> </a:t>
            </a:r>
            <a:r>
              <a:rPr sz="1500" spc="-10" dirty="0">
                <a:latin typeface="Calibri"/>
                <a:cs typeface="Calibri"/>
              </a:rPr>
              <a:t>f</a:t>
            </a:r>
            <a:r>
              <a:rPr sz="1500" spc="30" dirty="0">
                <a:latin typeface="Calibri"/>
                <a:cs typeface="Calibri"/>
              </a:rPr>
              <a:t>o</a:t>
            </a:r>
            <a:r>
              <a:rPr sz="1500" dirty="0">
                <a:latin typeface="Calibri"/>
                <a:cs typeface="Calibri"/>
              </a:rPr>
              <a:t>r</a:t>
            </a:r>
            <a:r>
              <a:rPr sz="1500" spc="-40" dirty="0">
                <a:latin typeface="Calibri"/>
                <a:cs typeface="Calibri"/>
              </a:rPr>
              <a:t> </a:t>
            </a:r>
            <a:r>
              <a:rPr sz="1500" spc="35" dirty="0">
                <a:latin typeface="Calibri"/>
                <a:cs typeface="Calibri"/>
              </a:rPr>
              <a:t>d</a:t>
            </a:r>
            <a:r>
              <a:rPr sz="1500" spc="25" dirty="0">
                <a:latin typeface="Calibri"/>
                <a:cs typeface="Calibri"/>
              </a:rPr>
              <a:t>i</a:t>
            </a:r>
            <a:r>
              <a:rPr sz="1500" spc="5" dirty="0">
                <a:latin typeface="Calibri"/>
                <a:cs typeface="Calibri"/>
              </a:rPr>
              <a:t>z</a:t>
            </a:r>
            <a:r>
              <a:rPr sz="1500" spc="-5" dirty="0">
                <a:latin typeface="Calibri"/>
                <a:cs typeface="Calibri"/>
              </a:rPr>
              <a:t>y</a:t>
            </a:r>
            <a:r>
              <a:rPr sz="1500" spc="-35" dirty="0">
                <a:latin typeface="Calibri"/>
                <a:cs typeface="Calibri"/>
              </a:rPr>
              <a:t>g</a:t>
            </a:r>
            <a:r>
              <a:rPr sz="1500" spc="30" dirty="0">
                <a:latin typeface="Calibri"/>
                <a:cs typeface="Calibri"/>
              </a:rPr>
              <a:t>o</a:t>
            </a:r>
            <a:r>
              <a:rPr sz="1500" spc="20" dirty="0">
                <a:latin typeface="Calibri"/>
                <a:cs typeface="Calibri"/>
              </a:rPr>
              <a:t>t</a:t>
            </a:r>
            <a:r>
              <a:rPr sz="1500" spc="25" dirty="0">
                <a:latin typeface="Calibri"/>
                <a:cs typeface="Calibri"/>
              </a:rPr>
              <a:t>i</a:t>
            </a:r>
            <a:r>
              <a:rPr sz="1500" dirty="0">
                <a:latin typeface="Calibri"/>
                <a:cs typeface="Calibri"/>
              </a:rPr>
              <a:t>c</a:t>
            </a:r>
            <a:r>
              <a:rPr sz="1500" spc="-150" dirty="0">
                <a:latin typeface="Calibri"/>
                <a:cs typeface="Calibri"/>
              </a:rPr>
              <a:t> </a:t>
            </a:r>
            <a:r>
              <a:rPr sz="1500" spc="20" dirty="0">
                <a:latin typeface="Calibri"/>
                <a:cs typeface="Calibri"/>
              </a:rPr>
              <a:t>t</a:t>
            </a:r>
            <a:r>
              <a:rPr sz="1500" spc="-25" dirty="0">
                <a:latin typeface="Calibri"/>
                <a:cs typeface="Calibri"/>
              </a:rPr>
              <a:t>w</a:t>
            </a:r>
            <a:r>
              <a:rPr sz="1500" spc="25" dirty="0">
                <a:latin typeface="Calibri"/>
                <a:cs typeface="Calibri"/>
              </a:rPr>
              <a:t>i</a:t>
            </a:r>
            <a:r>
              <a:rPr sz="1500" spc="35" dirty="0">
                <a:latin typeface="Calibri"/>
                <a:cs typeface="Calibri"/>
              </a:rPr>
              <a:t>n</a:t>
            </a:r>
            <a:r>
              <a:rPr sz="1500" spc="10" dirty="0">
                <a:latin typeface="Calibri"/>
                <a:cs typeface="Calibri"/>
              </a:rPr>
              <a:t>s</a:t>
            </a:r>
            <a:r>
              <a:rPr sz="1500" dirty="0">
                <a:latin typeface="Calibri"/>
                <a:cs typeface="Calibri"/>
              </a:rPr>
              <a:t>)</a:t>
            </a:r>
            <a:endParaRPr sz="1500">
              <a:latin typeface="Calibri"/>
              <a:cs typeface="Calibri"/>
            </a:endParaRPr>
          </a:p>
          <a:p>
            <a:pPr marL="699135" lvl="1" indent="-229235">
              <a:lnSpc>
                <a:spcPts val="1764"/>
              </a:lnSpc>
              <a:buFont typeface="Arial"/>
              <a:buChar char="•"/>
              <a:tabLst>
                <a:tab pos="698500" algn="l"/>
                <a:tab pos="699135" algn="l"/>
              </a:tabLst>
            </a:pPr>
            <a:r>
              <a:rPr sz="1500" spc="10" dirty="0">
                <a:latin typeface="Calibri"/>
                <a:cs typeface="Calibri"/>
              </a:rPr>
              <a:t>s</a:t>
            </a:r>
            <a:r>
              <a:rPr sz="1500" spc="25" dirty="0">
                <a:latin typeface="Calibri"/>
                <a:cs typeface="Calibri"/>
              </a:rPr>
              <a:t>i</a:t>
            </a:r>
            <a:r>
              <a:rPr sz="1500" spc="35" dirty="0">
                <a:latin typeface="Calibri"/>
                <a:cs typeface="Calibri"/>
              </a:rPr>
              <a:t>n</a:t>
            </a:r>
            <a:r>
              <a:rPr sz="1500" spc="-35" dirty="0">
                <a:latin typeface="Calibri"/>
                <a:cs typeface="Calibri"/>
              </a:rPr>
              <a:t>g</a:t>
            </a:r>
            <a:r>
              <a:rPr sz="1500" spc="25" dirty="0">
                <a:latin typeface="Calibri"/>
                <a:cs typeface="Calibri"/>
              </a:rPr>
              <a:t>l</a:t>
            </a:r>
            <a:r>
              <a:rPr sz="1500" dirty="0">
                <a:latin typeface="Calibri"/>
                <a:cs typeface="Calibri"/>
              </a:rPr>
              <a:t>e</a:t>
            </a:r>
            <a:r>
              <a:rPr sz="1500" spc="20" dirty="0">
                <a:latin typeface="Calibri"/>
                <a:cs typeface="Calibri"/>
              </a:rPr>
              <a:t>t</a:t>
            </a:r>
            <a:r>
              <a:rPr sz="1500" spc="30" dirty="0">
                <a:latin typeface="Calibri"/>
                <a:cs typeface="Calibri"/>
              </a:rPr>
              <a:t>o</a:t>
            </a:r>
            <a:r>
              <a:rPr sz="1500" dirty="0">
                <a:latin typeface="Calibri"/>
                <a:cs typeface="Calibri"/>
              </a:rPr>
              <a:t>n</a:t>
            </a:r>
            <a:r>
              <a:rPr sz="1500" spc="-80" dirty="0">
                <a:latin typeface="Calibri"/>
                <a:cs typeface="Calibri"/>
              </a:rPr>
              <a:t> </a:t>
            </a:r>
            <a:r>
              <a:rPr sz="1500" spc="10" dirty="0">
                <a:latin typeface="Calibri"/>
                <a:cs typeface="Calibri"/>
              </a:rPr>
              <a:t>s</a:t>
            </a:r>
            <a:r>
              <a:rPr sz="1500" spc="30" dirty="0">
                <a:latin typeface="Calibri"/>
                <a:cs typeface="Calibri"/>
              </a:rPr>
              <a:t>a</a:t>
            </a:r>
            <a:r>
              <a:rPr sz="1500" dirty="0">
                <a:latin typeface="Calibri"/>
                <a:cs typeface="Calibri"/>
              </a:rPr>
              <a:t>me</a:t>
            </a:r>
            <a:r>
              <a:rPr sz="1500" spc="-110" dirty="0">
                <a:latin typeface="Calibri"/>
                <a:cs typeface="Calibri"/>
              </a:rPr>
              <a:t> </a:t>
            </a:r>
            <a:r>
              <a:rPr sz="1500" dirty="0">
                <a:latin typeface="Calibri"/>
                <a:cs typeface="Calibri"/>
              </a:rPr>
              <a:t>r</a:t>
            </a:r>
            <a:r>
              <a:rPr sz="1500" spc="30" dirty="0">
                <a:latin typeface="Calibri"/>
                <a:cs typeface="Calibri"/>
              </a:rPr>
              <a:t>i</a:t>
            </a:r>
            <a:r>
              <a:rPr sz="1500" spc="10" dirty="0">
                <a:latin typeface="Calibri"/>
                <a:cs typeface="Calibri"/>
              </a:rPr>
              <a:t>s</a:t>
            </a:r>
            <a:r>
              <a:rPr sz="1500" dirty="0">
                <a:latin typeface="Calibri"/>
                <a:cs typeface="Calibri"/>
              </a:rPr>
              <a:t>k</a:t>
            </a:r>
            <a:r>
              <a:rPr sz="1500" spc="-50" dirty="0">
                <a:latin typeface="Calibri"/>
                <a:cs typeface="Calibri"/>
              </a:rPr>
              <a:t> </a:t>
            </a:r>
            <a:r>
              <a:rPr sz="1500" spc="-10" dirty="0">
                <a:latin typeface="Calibri"/>
                <a:cs typeface="Calibri"/>
              </a:rPr>
              <a:t>f</a:t>
            </a:r>
            <a:r>
              <a:rPr sz="1500" spc="30" dirty="0">
                <a:latin typeface="Calibri"/>
                <a:cs typeface="Calibri"/>
              </a:rPr>
              <a:t>o</a:t>
            </a:r>
            <a:r>
              <a:rPr sz="1500" dirty="0">
                <a:latin typeface="Calibri"/>
                <a:cs typeface="Calibri"/>
              </a:rPr>
              <a:t>r</a:t>
            </a:r>
            <a:r>
              <a:rPr sz="1500" spc="-40" dirty="0">
                <a:latin typeface="Calibri"/>
                <a:cs typeface="Calibri"/>
              </a:rPr>
              <a:t> </a:t>
            </a:r>
            <a:r>
              <a:rPr sz="1500" spc="35" dirty="0">
                <a:latin typeface="Calibri"/>
                <a:cs typeface="Calibri"/>
              </a:rPr>
              <a:t>p</a:t>
            </a:r>
            <a:r>
              <a:rPr sz="1500" dirty="0">
                <a:latin typeface="Calibri"/>
                <a:cs typeface="Calibri"/>
              </a:rPr>
              <a:t>rev</a:t>
            </a:r>
            <a:r>
              <a:rPr sz="1500" spc="25" dirty="0">
                <a:latin typeface="Calibri"/>
                <a:cs typeface="Calibri"/>
              </a:rPr>
              <a:t>i</a:t>
            </a:r>
            <a:r>
              <a:rPr sz="1500" dirty="0">
                <a:latin typeface="Calibri"/>
                <a:cs typeface="Calibri"/>
              </a:rPr>
              <a:t>a</a:t>
            </a:r>
            <a:r>
              <a:rPr sz="1500" spc="-85" dirty="0">
                <a:latin typeface="Calibri"/>
                <a:cs typeface="Calibri"/>
              </a:rPr>
              <a:t> </a:t>
            </a:r>
            <a:r>
              <a:rPr sz="1500" spc="25" dirty="0">
                <a:latin typeface="Calibri"/>
                <a:cs typeface="Calibri"/>
              </a:rPr>
              <a:t>li</a:t>
            </a:r>
            <a:r>
              <a:rPr sz="1500" spc="-85" dirty="0">
                <a:latin typeface="Calibri"/>
                <a:cs typeface="Calibri"/>
              </a:rPr>
              <a:t>k</a:t>
            </a:r>
            <a:r>
              <a:rPr sz="1500" dirty="0">
                <a:latin typeface="Calibri"/>
                <a:cs typeface="Calibri"/>
              </a:rPr>
              <a:t>e</a:t>
            </a:r>
            <a:r>
              <a:rPr sz="1500" spc="-35" dirty="0">
                <a:latin typeface="Calibri"/>
                <a:cs typeface="Calibri"/>
              </a:rPr>
              <a:t> </a:t>
            </a:r>
            <a:r>
              <a:rPr sz="1500" dirty="0">
                <a:latin typeface="Calibri"/>
                <a:cs typeface="Calibri"/>
              </a:rPr>
              <a:t>m</a:t>
            </a:r>
            <a:r>
              <a:rPr sz="1500" spc="35" dirty="0">
                <a:latin typeface="Calibri"/>
                <a:cs typeface="Calibri"/>
              </a:rPr>
              <a:t>u</a:t>
            </a:r>
            <a:r>
              <a:rPr sz="1500" spc="25" dirty="0">
                <a:latin typeface="Calibri"/>
                <a:cs typeface="Calibri"/>
              </a:rPr>
              <a:t>l</a:t>
            </a:r>
            <a:r>
              <a:rPr sz="1500" spc="20" dirty="0">
                <a:latin typeface="Calibri"/>
                <a:cs typeface="Calibri"/>
              </a:rPr>
              <a:t>t</a:t>
            </a:r>
            <a:r>
              <a:rPr sz="1500" spc="25" dirty="0">
                <a:latin typeface="Calibri"/>
                <a:cs typeface="Calibri"/>
              </a:rPr>
              <a:t>i</a:t>
            </a:r>
            <a:r>
              <a:rPr sz="1500" spc="35" dirty="0">
                <a:latin typeface="Calibri"/>
                <a:cs typeface="Calibri"/>
              </a:rPr>
              <a:t>p</a:t>
            </a:r>
            <a:r>
              <a:rPr sz="1500" spc="25" dirty="0">
                <a:latin typeface="Calibri"/>
                <a:cs typeface="Calibri"/>
              </a:rPr>
              <a:t>l</a:t>
            </a:r>
            <a:r>
              <a:rPr sz="1500" dirty="0">
                <a:latin typeface="Calibri"/>
                <a:cs typeface="Calibri"/>
              </a:rPr>
              <a:t>e</a:t>
            </a:r>
            <a:r>
              <a:rPr sz="1500" spc="-110" dirty="0">
                <a:latin typeface="Calibri"/>
                <a:cs typeface="Calibri"/>
              </a:rPr>
              <a:t> </a:t>
            </a:r>
            <a:r>
              <a:rPr sz="1500" spc="-35" dirty="0">
                <a:latin typeface="Calibri"/>
                <a:cs typeface="Calibri"/>
              </a:rPr>
              <a:t>g</a:t>
            </a:r>
            <a:r>
              <a:rPr sz="1500" dirty="0">
                <a:latin typeface="Calibri"/>
                <a:cs typeface="Calibri"/>
              </a:rPr>
              <a:t>e</a:t>
            </a:r>
            <a:r>
              <a:rPr sz="1500" spc="15" dirty="0">
                <a:latin typeface="Calibri"/>
                <a:cs typeface="Calibri"/>
              </a:rPr>
              <a:t>s</a:t>
            </a:r>
            <a:r>
              <a:rPr sz="1500" spc="20" dirty="0">
                <a:latin typeface="Calibri"/>
                <a:cs typeface="Calibri"/>
              </a:rPr>
              <a:t>t</a:t>
            </a:r>
            <a:r>
              <a:rPr sz="1500" spc="30" dirty="0">
                <a:latin typeface="Calibri"/>
                <a:cs typeface="Calibri"/>
              </a:rPr>
              <a:t>a</a:t>
            </a:r>
            <a:r>
              <a:rPr sz="1500" spc="20" dirty="0">
                <a:latin typeface="Calibri"/>
                <a:cs typeface="Calibri"/>
              </a:rPr>
              <a:t>t</a:t>
            </a:r>
            <a:r>
              <a:rPr sz="1500" spc="25" dirty="0">
                <a:latin typeface="Calibri"/>
                <a:cs typeface="Calibri"/>
              </a:rPr>
              <a:t>i</a:t>
            </a:r>
            <a:r>
              <a:rPr sz="1500" spc="-45" dirty="0">
                <a:latin typeface="Calibri"/>
                <a:cs typeface="Calibri"/>
              </a:rPr>
              <a:t>o</a:t>
            </a:r>
            <a:r>
              <a:rPr sz="1500" dirty="0">
                <a:latin typeface="Calibri"/>
                <a:cs typeface="Calibri"/>
              </a:rPr>
              <a:t>n</a:t>
            </a:r>
            <a:r>
              <a:rPr sz="1500" spc="-15" dirty="0">
                <a:latin typeface="Calibri"/>
                <a:cs typeface="Calibri"/>
              </a:rPr>
              <a:t> </a:t>
            </a:r>
            <a:r>
              <a:rPr sz="1500" spc="-5" dirty="0">
                <a:solidFill>
                  <a:srgbClr val="FF0000"/>
                </a:solidFill>
                <a:latin typeface="Calibri"/>
                <a:cs typeface="Calibri"/>
              </a:rPr>
              <a:t>(</a:t>
            </a:r>
            <a:r>
              <a:rPr sz="1500" spc="-20" dirty="0">
                <a:solidFill>
                  <a:srgbClr val="FF0000"/>
                </a:solidFill>
                <a:latin typeface="Calibri"/>
                <a:cs typeface="Calibri"/>
              </a:rPr>
              <a:t>F</a:t>
            </a:r>
            <a:r>
              <a:rPr sz="1500" dirty="0">
                <a:solidFill>
                  <a:srgbClr val="FF0000"/>
                </a:solidFill>
                <a:latin typeface="Calibri"/>
                <a:cs typeface="Calibri"/>
              </a:rPr>
              <a:t>)</a:t>
            </a:r>
            <a:endParaRPr sz="1500">
              <a:latin typeface="Calibri"/>
              <a:cs typeface="Calibri"/>
            </a:endParaRPr>
          </a:p>
        </p:txBody>
      </p:sp>
      <p:pic>
        <p:nvPicPr>
          <p:cNvPr id="4" name="object 4"/>
          <p:cNvPicPr/>
          <p:nvPr/>
        </p:nvPicPr>
        <p:blipFill>
          <a:blip r:embed="rId2" cstate="print"/>
          <a:stretch>
            <a:fillRect/>
          </a:stretch>
        </p:blipFill>
        <p:spPr>
          <a:xfrm>
            <a:off x="7762877" y="942975"/>
            <a:ext cx="3829051" cy="2743200"/>
          </a:xfrm>
          <a:prstGeom prst="rect">
            <a:avLst/>
          </a:prstGeom>
        </p:spPr>
      </p:pic>
      <p:pic>
        <p:nvPicPr>
          <p:cNvPr id="5" name="object 5"/>
          <p:cNvPicPr/>
          <p:nvPr/>
        </p:nvPicPr>
        <p:blipFill>
          <a:blip r:embed="rId3" cstate="print"/>
          <a:stretch>
            <a:fillRect/>
          </a:stretch>
        </p:blipFill>
        <p:spPr>
          <a:xfrm>
            <a:off x="7843147" y="4080657"/>
            <a:ext cx="3344656" cy="260069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4" name="مربع نص 1048583"/>
          <p:cNvSpPr txBox="1"/>
          <p:nvPr/>
        </p:nvSpPr>
        <p:spPr>
          <a:xfrm>
            <a:off x="1053917" y="868682"/>
            <a:ext cx="10084169" cy="4832092"/>
          </a:xfrm>
          <a:prstGeom prst="rect">
            <a:avLst/>
          </a:prstGeom>
        </p:spPr>
        <p:txBody>
          <a:bodyPr wrap="square" rtlCol="0">
            <a:spAutoFit/>
          </a:bodyPr>
          <a:lstStyle/>
          <a:p>
            <a:pPr algn="l" rtl="0"/>
            <a:r>
              <a:rPr lang="en-GB" sz="2800">
                <a:solidFill>
                  <a:srgbClr val="000000"/>
                </a:solidFill>
              </a:rPr>
              <a:t> RTA, Admitted via ER, 26 Years old, GA34 week, abdominal pain. 
1.what the relevant question in history? 
2.physical examination finding? 
3.CTG For fetus»* baseline heart rate 
*variability
4. managment? </a:t>
            </a:r>
          </a:p>
        </p:txBody>
      </p:sp>
    </p:spTree>
    <p:extLst>
      <p:ext uri="{BB962C8B-B14F-4D97-AF65-F5344CB8AC3E}">
        <p14:creationId xmlns:p14="http://schemas.microsoft.com/office/powerpoint/2010/main" val="207563030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6" y="609282"/>
            <a:ext cx="1492885" cy="693780"/>
          </a:xfrm>
          <a:prstGeom prst="rect">
            <a:avLst/>
          </a:prstGeom>
        </p:spPr>
        <p:txBody>
          <a:bodyPr vert="horz" wrap="square" lIns="0" tIns="16510" rIns="0" bIns="0" rtlCol="0">
            <a:spAutoFit/>
          </a:bodyPr>
          <a:lstStyle/>
          <a:p>
            <a:pPr marL="12700">
              <a:lnSpc>
                <a:spcPct val="100000"/>
              </a:lnSpc>
              <a:spcBef>
                <a:spcPts val="130"/>
              </a:spcBef>
            </a:pPr>
            <a:r>
              <a:rPr sz="4400" b="0" spc="20" dirty="0">
                <a:latin typeface="Calibri Light"/>
                <a:cs typeface="Calibri Light"/>
              </a:rPr>
              <a:t>Case</a:t>
            </a:r>
            <a:r>
              <a:rPr sz="4400" b="0" spc="-165" dirty="0">
                <a:latin typeface="Calibri Light"/>
                <a:cs typeface="Calibri Light"/>
              </a:rPr>
              <a:t> </a:t>
            </a:r>
            <a:r>
              <a:rPr sz="4400" b="0" spc="15" dirty="0">
                <a:latin typeface="Calibri Light"/>
                <a:cs typeface="Calibri Light"/>
              </a:rPr>
              <a:t>5</a:t>
            </a:r>
            <a:endParaRPr sz="4400">
              <a:latin typeface="Calibri Light"/>
              <a:cs typeface="Calibri Light"/>
            </a:endParaRPr>
          </a:p>
        </p:txBody>
      </p:sp>
      <p:sp>
        <p:nvSpPr>
          <p:cNvPr id="3" name="object 3"/>
          <p:cNvSpPr txBox="1"/>
          <p:nvPr/>
        </p:nvSpPr>
        <p:spPr>
          <a:xfrm>
            <a:off x="472759" y="1726479"/>
            <a:ext cx="6774180" cy="4602029"/>
          </a:xfrm>
          <a:prstGeom prst="rect">
            <a:avLst/>
          </a:prstGeom>
        </p:spPr>
        <p:txBody>
          <a:bodyPr vert="horz" wrap="square" lIns="0" tIns="45720" rIns="0" bIns="0" rtlCol="0">
            <a:spAutoFit/>
          </a:bodyPr>
          <a:lstStyle/>
          <a:p>
            <a:pPr marL="254000" indent="-229235">
              <a:lnSpc>
                <a:spcPct val="100000"/>
              </a:lnSpc>
              <a:spcBef>
                <a:spcPts val="360"/>
              </a:spcBef>
              <a:buFont typeface="Arial"/>
              <a:buChar char="•"/>
              <a:tabLst>
                <a:tab pos="254000" algn="l"/>
                <a:tab pos="254635" algn="l"/>
              </a:tabLst>
            </a:pPr>
            <a:r>
              <a:rPr sz="2150" dirty="0">
                <a:latin typeface="Calibri"/>
                <a:cs typeface="Calibri"/>
              </a:rPr>
              <a:t>occipitolateral</a:t>
            </a:r>
            <a:r>
              <a:rPr sz="2150" spc="50" dirty="0">
                <a:latin typeface="Calibri"/>
                <a:cs typeface="Calibri"/>
              </a:rPr>
              <a:t> </a:t>
            </a:r>
            <a:r>
              <a:rPr sz="2150" spc="10" dirty="0">
                <a:latin typeface="Calibri"/>
                <a:cs typeface="Calibri"/>
              </a:rPr>
              <a:t>at</a:t>
            </a:r>
            <a:r>
              <a:rPr sz="2150" spc="45" dirty="0">
                <a:latin typeface="Calibri"/>
                <a:cs typeface="Calibri"/>
              </a:rPr>
              <a:t> </a:t>
            </a:r>
            <a:r>
              <a:rPr sz="2150" spc="-5" dirty="0">
                <a:latin typeface="Calibri"/>
                <a:cs typeface="Calibri"/>
              </a:rPr>
              <a:t>level</a:t>
            </a:r>
            <a:r>
              <a:rPr sz="2150" spc="55" dirty="0">
                <a:latin typeface="Calibri"/>
                <a:cs typeface="Calibri"/>
              </a:rPr>
              <a:t> </a:t>
            </a:r>
            <a:r>
              <a:rPr sz="2150" spc="-5" dirty="0">
                <a:latin typeface="Calibri"/>
                <a:cs typeface="Calibri"/>
              </a:rPr>
              <a:t>of</a:t>
            </a:r>
            <a:r>
              <a:rPr sz="2150" spc="35" dirty="0">
                <a:latin typeface="Calibri"/>
                <a:cs typeface="Calibri"/>
              </a:rPr>
              <a:t> </a:t>
            </a:r>
            <a:r>
              <a:rPr sz="2150" dirty="0">
                <a:latin typeface="Calibri"/>
                <a:cs typeface="Calibri"/>
              </a:rPr>
              <a:t>ischial</a:t>
            </a:r>
            <a:r>
              <a:rPr sz="2150" spc="55" dirty="0">
                <a:latin typeface="Calibri"/>
                <a:cs typeface="Calibri"/>
              </a:rPr>
              <a:t> </a:t>
            </a:r>
            <a:r>
              <a:rPr sz="2150" dirty="0">
                <a:latin typeface="Calibri"/>
                <a:cs typeface="Calibri"/>
              </a:rPr>
              <a:t>spine</a:t>
            </a:r>
            <a:endParaRPr sz="2150">
              <a:latin typeface="Calibri"/>
              <a:cs typeface="Calibri"/>
            </a:endParaRPr>
          </a:p>
          <a:p>
            <a:pPr marL="254000" indent="-229235">
              <a:lnSpc>
                <a:spcPts val="2230"/>
              </a:lnSpc>
              <a:spcBef>
                <a:spcPts val="275"/>
              </a:spcBef>
              <a:buFont typeface="Arial"/>
              <a:buChar char="•"/>
              <a:tabLst>
                <a:tab pos="254000" algn="l"/>
                <a:tab pos="254635" algn="l"/>
              </a:tabLst>
            </a:pPr>
            <a:r>
              <a:rPr sz="2150" spc="5" dirty="0">
                <a:latin typeface="Calibri"/>
                <a:cs typeface="Calibri"/>
              </a:rPr>
              <a:t>Mention</a:t>
            </a:r>
            <a:r>
              <a:rPr sz="2150" spc="90" dirty="0">
                <a:latin typeface="Calibri"/>
                <a:cs typeface="Calibri"/>
              </a:rPr>
              <a:t> </a:t>
            </a:r>
            <a:r>
              <a:rPr sz="2150" spc="10" dirty="0">
                <a:latin typeface="Calibri"/>
                <a:cs typeface="Calibri"/>
              </a:rPr>
              <a:t>what</a:t>
            </a:r>
            <a:r>
              <a:rPr sz="2150" spc="-10" dirty="0">
                <a:latin typeface="Calibri"/>
                <a:cs typeface="Calibri"/>
              </a:rPr>
              <a:t> </a:t>
            </a:r>
            <a:r>
              <a:rPr sz="2150" dirty="0">
                <a:latin typeface="Calibri"/>
                <a:cs typeface="Calibri"/>
              </a:rPr>
              <a:t>you</a:t>
            </a:r>
            <a:r>
              <a:rPr sz="2150" spc="95" dirty="0">
                <a:latin typeface="Calibri"/>
                <a:cs typeface="Calibri"/>
              </a:rPr>
              <a:t> </a:t>
            </a:r>
            <a:r>
              <a:rPr sz="2150" spc="-5" dirty="0">
                <a:latin typeface="Calibri"/>
                <a:cs typeface="Calibri"/>
              </a:rPr>
              <a:t>should</a:t>
            </a:r>
            <a:r>
              <a:rPr sz="2150" spc="95" dirty="0">
                <a:latin typeface="Calibri"/>
                <a:cs typeface="Calibri"/>
              </a:rPr>
              <a:t> </a:t>
            </a:r>
            <a:r>
              <a:rPr sz="2150" spc="10" dirty="0">
                <a:latin typeface="Calibri"/>
                <a:cs typeface="Calibri"/>
              </a:rPr>
              <a:t>find</a:t>
            </a:r>
            <a:r>
              <a:rPr sz="2150" spc="20" dirty="0">
                <a:latin typeface="Calibri"/>
                <a:cs typeface="Calibri"/>
              </a:rPr>
              <a:t> in</a:t>
            </a:r>
            <a:r>
              <a:rPr sz="2150" spc="15" dirty="0">
                <a:latin typeface="Calibri"/>
                <a:cs typeface="Calibri"/>
              </a:rPr>
              <a:t> </a:t>
            </a:r>
            <a:r>
              <a:rPr sz="2150" dirty="0">
                <a:latin typeface="Calibri"/>
                <a:cs typeface="Calibri"/>
              </a:rPr>
              <a:t>examination?</a:t>
            </a:r>
            <a:endParaRPr sz="2150">
              <a:latin typeface="Calibri"/>
              <a:cs typeface="Calibri"/>
            </a:endParaRPr>
          </a:p>
          <a:p>
            <a:pPr marL="254000" marR="699135">
              <a:lnSpc>
                <a:spcPct val="72800"/>
              </a:lnSpc>
              <a:spcBef>
                <a:spcPts val="350"/>
              </a:spcBef>
            </a:pPr>
            <a:r>
              <a:rPr sz="2150" spc="-5" dirty="0">
                <a:solidFill>
                  <a:srgbClr val="FF0000"/>
                </a:solidFill>
                <a:latin typeface="Calibri"/>
                <a:cs typeface="Calibri"/>
              </a:rPr>
              <a:t>-engaged</a:t>
            </a:r>
            <a:r>
              <a:rPr sz="2150" spc="160" dirty="0">
                <a:solidFill>
                  <a:srgbClr val="FF0000"/>
                </a:solidFill>
                <a:latin typeface="Calibri"/>
                <a:cs typeface="Calibri"/>
              </a:rPr>
              <a:t> </a:t>
            </a:r>
            <a:r>
              <a:rPr sz="2150" dirty="0">
                <a:solidFill>
                  <a:srgbClr val="FF0000"/>
                </a:solidFill>
                <a:latin typeface="Calibri"/>
                <a:cs typeface="Calibri"/>
              </a:rPr>
              <a:t>head</a:t>
            </a:r>
            <a:r>
              <a:rPr sz="2150" spc="90" dirty="0">
                <a:solidFill>
                  <a:srgbClr val="FF0000"/>
                </a:solidFill>
                <a:latin typeface="Calibri"/>
                <a:cs typeface="Calibri"/>
              </a:rPr>
              <a:t> </a:t>
            </a:r>
            <a:r>
              <a:rPr sz="2150" spc="5" dirty="0">
                <a:solidFill>
                  <a:srgbClr val="FF0000"/>
                </a:solidFill>
                <a:latin typeface="Calibri"/>
                <a:cs typeface="Calibri"/>
              </a:rPr>
              <a:t>,</a:t>
            </a:r>
            <a:r>
              <a:rPr sz="2150" spc="15" dirty="0">
                <a:solidFill>
                  <a:srgbClr val="FF0000"/>
                </a:solidFill>
                <a:latin typeface="Calibri"/>
                <a:cs typeface="Calibri"/>
              </a:rPr>
              <a:t> </a:t>
            </a:r>
            <a:r>
              <a:rPr sz="2150" spc="-5" dirty="0">
                <a:solidFill>
                  <a:srgbClr val="FF0000"/>
                </a:solidFill>
                <a:latin typeface="Calibri"/>
                <a:cs typeface="Calibri"/>
              </a:rPr>
              <a:t>vertex</a:t>
            </a:r>
            <a:r>
              <a:rPr sz="2150" spc="-10" dirty="0">
                <a:solidFill>
                  <a:srgbClr val="FF0000"/>
                </a:solidFill>
                <a:latin typeface="Calibri"/>
                <a:cs typeface="Calibri"/>
              </a:rPr>
              <a:t> </a:t>
            </a:r>
            <a:r>
              <a:rPr sz="2150" dirty="0">
                <a:solidFill>
                  <a:srgbClr val="FF0000"/>
                </a:solidFill>
                <a:latin typeface="Calibri"/>
                <a:cs typeface="Calibri"/>
              </a:rPr>
              <a:t>presentation,</a:t>
            </a:r>
            <a:r>
              <a:rPr sz="2150" spc="160" dirty="0">
                <a:solidFill>
                  <a:srgbClr val="FF0000"/>
                </a:solidFill>
                <a:latin typeface="Calibri"/>
                <a:cs typeface="Calibri"/>
              </a:rPr>
              <a:t> </a:t>
            </a:r>
            <a:r>
              <a:rPr sz="2150" dirty="0">
                <a:solidFill>
                  <a:srgbClr val="FF0000"/>
                </a:solidFill>
                <a:latin typeface="Calibri"/>
                <a:cs typeface="Calibri"/>
              </a:rPr>
              <a:t>occipitolateral </a:t>
            </a:r>
            <a:r>
              <a:rPr sz="2150" spc="-470" dirty="0">
                <a:solidFill>
                  <a:srgbClr val="FF0000"/>
                </a:solidFill>
                <a:latin typeface="Calibri"/>
                <a:cs typeface="Calibri"/>
              </a:rPr>
              <a:t> </a:t>
            </a:r>
            <a:r>
              <a:rPr sz="2150" dirty="0">
                <a:solidFill>
                  <a:srgbClr val="FF0000"/>
                </a:solidFill>
                <a:latin typeface="Calibri"/>
                <a:cs typeface="Calibri"/>
              </a:rPr>
              <a:t>position,</a:t>
            </a:r>
            <a:endParaRPr sz="2150">
              <a:latin typeface="Calibri"/>
              <a:cs typeface="Calibri"/>
            </a:endParaRPr>
          </a:p>
          <a:p>
            <a:pPr marL="254000" indent="-229235">
              <a:lnSpc>
                <a:spcPts val="2190"/>
              </a:lnSpc>
              <a:spcBef>
                <a:spcPts val="275"/>
              </a:spcBef>
              <a:buFont typeface="Arial"/>
              <a:buChar char="•"/>
              <a:tabLst>
                <a:tab pos="254000" algn="l"/>
                <a:tab pos="254635" algn="l"/>
              </a:tabLst>
            </a:pPr>
            <a:r>
              <a:rPr sz="2150" spc="10" dirty="0">
                <a:latin typeface="Calibri"/>
                <a:cs typeface="Calibri"/>
              </a:rPr>
              <a:t>What</a:t>
            </a:r>
            <a:r>
              <a:rPr sz="2150" spc="45" dirty="0">
                <a:latin typeface="Calibri"/>
                <a:cs typeface="Calibri"/>
              </a:rPr>
              <a:t> </a:t>
            </a:r>
            <a:r>
              <a:rPr sz="2150" spc="15" dirty="0">
                <a:latin typeface="Calibri"/>
                <a:cs typeface="Calibri"/>
              </a:rPr>
              <a:t>is</a:t>
            </a:r>
            <a:r>
              <a:rPr sz="2150" spc="10" dirty="0">
                <a:latin typeface="Calibri"/>
                <a:cs typeface="Calibri"/>
              </a:rPr>
              <a:t> the</a:t>
            </a:r>
            <a:r>
              <a:rPr sz="2150" dirty="0">
                <a:latin typeface="Calibri"/>
                <a:cs typeface="Calibri"/>
              </a:rPr>
              <a:t> </a:t>
            </a:r>
            <a:r>
              <a:rPr sz="2150" spc="5" dirty="0">
                <a:latin typeface="Calibri"/>
                <a:cs typeface="Calibri"/>
              </a:rPr>
              <a:t>next</a:t>
            </a:r>
            <a:r>
              <a:rPr sz="2150" spc="50" dirty="0">
                <a:latin typeface="Calibri"/>
                <a:cs typeface="Calibri"/>
              </a:rPr>
              <a:t> </a:t>
            </a:r>
            <a:r>
              <a:rPr sz="2150" dirty="0">
                <a:latin typeface="Calibri"/>
                <a:cs typeface="Calibri"/>
              </a:rPr>
              <a:t>mechanism</a:t>
            </a:r>
            <a:r>
              <a:rPr sz="2150" spc="165" dirty="0">
                <a:latin typeface="Calibri"/>
                <a:cs typeface="Calibri"/>
              </a:rPr>
              <a:t> </a:t>
            </a:r>
            <a:r>
              <a:rPr sz="2150" spc="-5" dirty="0">
                <a:latin typeface="Calibri"/>
                <a:cs typeface="Calibri"/>
              </a:rPr>
              <a:t>of</a:t>
            </a:r>
            <a:r>
              <a:rPr sz="2150" spc="120" dirty="0">
                <a:latin typeface="Calibri"/>
                <a:cs typeface="Calibri"/>
              </a:rPr>
              <a:t> </a:t>
            </a:r>
            <a:r>
              <a:rPr sz="2150" spc="5" dirty="0">
                <a:latin typeface="Calibri"/>
                <a:cs typeface="Calibri"/>
              </a:rPr>
              <a:t>labor</a:t>
            </a:r>
            <a:r>
              <a:rPr sz="2150" spc="25" dirty="0">
                <a:latin typeface="Calibri"/>
                <a:cs typeface="Calibri"/>
              </a:rPr>
              <a:t> </a:t>
            </a:r>
            <a:r>
              <a:rPr sz="2150" spc="10" dirty="0">
                <a:latin typeface="Calibri"/>
                <a:cs typeface="Calibri"/>
              </a:rPr>
              <a:t>at</a:t>
            </a:r>
            <a:r>
              <a:rPr sz="2150" spc="-20" dirty="0">
                <a:latin typeface="Calibri"/>
                <a:cs typeface="Calibri"/>
              </a:rPr>
              <a:t> </a:t>
            </a:r>
            <a:r>
              <a:rPr sz="2150" spc="10" dirty="0">
                <a:latin typeface="Calibri"/>
                <a:cs typeface="Calibri"/>
              </a:rPr>
              <a:t>this</a:t>
            </a:r>
            <a:r>
              <a:rPr sz="2150" spc="5" dirty="0">
                <a:latin typeface="Calibri"/>
                <a:cs typeface="Calibri"/>
              </a:rPr>
              <a:t> </a:t>
            </a:r>
            <a:r>
              <a:rPr sz="2150" dirty="0">
                <a:latin typeface="Calibri"/>
                <a:cs typeface="Calibri"/>
              </a:rPr>
              <a:t>level?</a:t>
            </a:r>
            <a:endParaRPr sz="2150">
              <a:latin typeface="Calibri"/>
              <a:cs typeface="Calibri"/>
            </a:endParaRPr>
          </a:p>
          <a:p>
            <a:pPr marR="1837055" algn="r">
              <a:lnSpc>
                <a:spcPts val="2190"/>
              </a:lnSpc>
            </a:pPr>
            <a:r>
              <a:rPr sz="2150" spc="5" dirty="0">
                <a:solidFill>
                  <a:srgbClr val="FF0000"/>
                </a:solidFill>
                <a:latin typeface="Calibri"/>
                <a:cs typeface="Calibri"/>
              </a:rPr>
              <a:t>-internal</a:t>
            </a:r>
            <a:r>
              <a:rPr sz="2150" spc="50" dirty="0">
                <a:solidFill>
                  <a:srgbClr val="FF0000"/>
                </a:solidFill>
                <a:latin typeface="Calibri"/>
                <a:cs typeface="Calibri"/>
              </a:rPr>
              <a:t> </a:t>
            </a:r>
            <a:r>
              <a:rPr sz="2150" spc="5" dirty="0">
                <a:solidFill>
                  <a:srgbClr val="FF0000"/>
                </a:solidFill>
                <a:latin typeface="Calibri"/>
                <a:cs typeface="Calibri"/>
              </a:rPr>
              <a:t>rotation</a:t>
            </a:r>
            <a:r>
              <a:rPr sz="2150" spc="-55" dirty="0">
                <a:solidFill>
                  <a:srgbClr val="FF0000"/>
                </a:solidFill>
                <a:latin typeface="Calibri"/>
                <a:cs typeface="Calibri"/>
              </a:rPr>
              <a:t> </a:t>
            </a:r>
            <a:r>
              <a:rPr sz="2150" spc="10" dirty="0">
                <a:solidFill>
                  <a:srgbClr val="FF0000"/>
                </a:solidFill>
                <a:latin typeface="Calibri"/>
                <a:cs typeface="Calibri"/>
              </a:rPr>
              <a:t>at</a:t>
            </a:r>
            <a:r>
              <a:rPr sz="2150" spc="-25" dirty="0">
                <a:solidFill>
                  <a:srgbClr val="FF0000"/>
                </a:solidFill>
                <a:latin typeface="Calibri"/>
                <a:cs typeface="Calibri"/>
              </a:rPr>
              <a:t> </a:t>
            </a:r>
            <a:r>
              <a:rPr sz="2150" spc="-5" dirty="0">
                <a:solidFill>
                  <a:srgbClr val="FF0000"/>
                </a:solidFill>
                <a:latin typeface="Calibri"/>
                <a:cs typeface="Calibri"/>
              </a:rPr>
              <a:t>level</a:t>
            </a:r>
            <a:r>
              <a:rPr sz="2150" spc="55" dirty="0">
                <a:solidFill>
                  <a:srgbClr val="FF0000"/>
                </a:solidFill>
                <a:latin typeface="Calibri"/>
                <a:cs typeface="Calibri"/>
              </a:rPr>
              <a:t> </a:t>
            </a:r>
            <a:r>
              <a:rPr sz="2150" spc="-5" dirty="0">
                <a:solidFill>
                  <a:srgbClr val="FF0000"/>
                </a:solidFill>
                <a:latin typeface="Calibri"/>
                <a:cs typeface="Calibri"/>
              </a:rPr>
              <a:t>of</a:t>
            </a:r>
            <a:r>
              <a:rPr sz="2150" spc="114" dirty="0">
                <a:solidFill>
                  <a:srgbClr val="FF0000"/>
                </a:solidFill>
                <a:latin typeface="Calibri"/>
                <a:cs typeface="Calibri"/>
              </a:rPr>
              <a:t> </a:t>
            </a:r>
            <a:r>
              <a:rPr sz="2150" spc="5" dirty="0">
                <a:solidFill>
                  <a:srgbClr val="FF0000"/>
                </a:solidFill>
                <a:latin typeface="Calibri"/>
                <a:cs typeface="Calibri"/>
              </a:rPr>
              <a:t>pelvic</a:t>
            </a:r>
            <a:r>
              <a:rPr sz="2150" spc="15" dirty="0">
                <a:solidFill>
                  <a:srgbClr val="FF0000"/>
                </a:solidFill>
                <a:latin typeface="Calibri"/>
                <a:cs typeface="Calibri"/>
              </a:rPr>
              <a:t> </a:t>
            </a:r>
            <a:r>
              <a:rPr sz="2150" dirty="0">
                <a:solidFill>
                  <a:srgbClr val="FF0000"/>
                </a:solidFill>
                <a:latin typeface="Calibri"/>
                <a:cs typeface="Calibri"/>
              </a:rPr>
              <a:t>muscle</a:t>
            </a:r>
            <a:endParaRPr sz="2150">
              <a:latin typeface="Calibri"/>
              <a:cs typeface="Calibri"/>
            </a:endParaRPr>
          </a:p>
          <a:p>
            <a:pPr marL="228600" marR="1881505" indent="-228600" algn="r">
              <a:lnSpc>
                <a:spcPts val="2230"/>
              </a:lnSpc>
              <a:spcBef>
                <a:spcPts val="275"/>
              </a:spcBef>
              <a:buFont typeface="Arial"/>
              <a:buChar char="•"/>
              <a:tabLst>
                <a:tab pos="228600" algn="l"/>
                <a:tab pos="254635" algn="l"/>
              </a:tabLst>
            </a:pPr>
            <a:r>
              <a:rPr sz="2150" dirty="0">
                <a:latin typeface="Calibri"/>
                <a:cs typeface="Calibri"/>
              </a:rPr>
              <a:t>Does</a:t>
            </a:r>
            <a:r>
              <a:rPr sz="2150" spc="75" dirty="0">
                <a:latin typeface="Calibri"/>
                <a:cs typeface="Calibri"/>
              </a:rPr>
              <a:t> </a:t>
            </a:r>
            <a:r>
              <a:rPr sz="2150" spc="-10" dirty="0">
                <a:latin typeface="Calibri"/>
                <a:cs typeface="Calibri"/>
              </a:rPr>
              <a:t>epidural</a:t>
            </a:r>
            <a:r>
              <a:rPr sz="2150" spc="190" dirty="0">
                <a:latin typeface="Calibri"/>
                <a:cs typeface="Calibri"/>
              </a:rPr>
              <a:t> </a:t>
            </a:r>
            <a:r>
              <a:rPr sz="2150" dirty="0">
                <a:latin typeface="Calibri"/>
                <a:cs typeface="Calibri"/>
              </a:rPr>
              <a:t>prolong</a:t>
            </a:r>
            <a:r>
              <a:rPr sz="2150" spc="45" dirty="0">
                <a:latin typeface="Calibri"/>
                <a:cs typeface="Calibri"/>
              </a:rPr>
              <a:t> </a:t>
            </a:r>
            <a:r>
              <a:rPr sz="2150" dirty="0">
                <a:latin typeface="Calibri"/>
                <a:cs typeface="Calibri"/>
              </a:rPr>
              <a:t>delivery</a:t>
            </a:r>
            <a:r>
              <a:rPr sz="2150" spc="90" dirty="0">
                <a:latin typeface="Calibri"/>
                <a:cs typeface="Calibri"/>
              </a:rPr>
              <a:t> </a:t>
            </a:r>
            <a:r>
              <a:rPr sz="2150" spc="5" dirty="0">
                <a:latin typeface="Calibri"/>
                <a:cs typeface="Calibri"/>
              </a:rPr>
              <a:t>and</a:t>
            </a:r>
            <a:r>
              <a:rPr sz="2150" spc="80" dirty="0">
                <a:latin typeface="Calibri"/>
                <a:cs typeface="Calibri"/>
              </a:rPr>
              <a:t> </a:t>
            </a:r>
            <a:r>
              <a:rPr sz="2150" spc="5" dirty="0">
                <a:latin typeface="Calibri"/>
                <a:cs typeface="Calibri"/>
              </a:rPr>
              <a:t>how?</a:t>
            </a:r>
            <a:endParaRPr sz="2150">
              <a:latin typeface="Calibri"/>
              <a:cs typeface="Calibri"/>
            </a:endParaRPr>
          </a:p>
          <a:p>
            <a:pPr marL="254000" marR="17780">
              <a:lnSpc>
                <a:spcPct val="72800"/>
              </a:lnSpc>
              <a:spcBef>
                <a:spcPts val="350"/>
              </a:spcBef>
            </a:pPr>
            <a:r>
              <a:rPr sz="2150" spc="-5" dirty="0">
                <a:solidFill>
                  <a:srgbClr val="FF0000"/>
                </a:solidFill>
                <a:latin typeface="Calibri"/>
                <a:cs typeface="Calibri"/>
              </a:rPr>
              <a:t>-yes,</a:t>
            </a:r>
            <a:r>
              <a:rPr sz="2150" spc="85" dirty="0">
                <a:solidFill>
                  <a:srgbClr val="FF0000"/>
                </a:solidFill>
                <a:latin typeface="Calibri"/>
                <a:cs typeface="Calibri"/>
              </a:rPr>
              <a:t> </a:t>
            </a:r>
            <a:r>
              <a:rPr sz="2150" spc="20" dirty="0">
                <a:solidFill>
                  <a:srgbClr val="FF0000"/>
                </a:solidFill>
                <a:latin typeface="Calibri"/>
                <a:cs typeface="Calibri"/>
              </a:rPr>
              <a:t>in</a:t>
            </a:r>
            <a:r>
              <a:rPr sz="2150" spc="10" dirty="0">
                <a:solidFill>
                  <a:srgbClr val="FF0000"/>
                </a:solidFill>
                <a:latin typeface="Calibri"/>
                <a:cs typeface="Calibri"/>
              </a:rPr>
              <a:t> the</a:t>
            </a:r>
            <a:r>
              <a:rPr sz="2150" spc="20" dirty="0">
                <a:solidFill>
                  <a:srgbClr val="FF0000"/>
                </a:solidFill>
                <a:latin typeface="Calibri"/>
                <a:cs typeface="Calibri"/>
              </a:rPr>
              <a:t> 2</a:t>
            </a:r>
            <a:r>
              <a:rPr sz="2250" spc="30" baseline="25925" dirty="0">
                <a:solidFill>
                  <a:srgbClr val="FF0000"/>
                </a:solidFill>
                <a:latin typeface="Calibri"/>
                <a:cs typeface="Calibri"/>
              </a:rPr>
              <a:t>nd</a:t>
            </a:r>
            <a:r>
              <a:rPr sz="2250" spc="97" baseline="25925" dirty="0">
                <a:solidFill>
                  <a:srgbClr val="FF0000"/>
                </a:solidFill>
                <a:latin typeface="Calibri"/>
                <a:cs typeface="Calibri"/>
              </a:rPr>
              <a:t> </a:t>
            </a:r>
            <a:r>
              <a:rPr sz="2150" spc="10" dirty="0">
                <a:solidFill>
                  <a:srgbClr val="FF0000"/>
                </a:solidFill>
                <a:latin typeface="Calibri"/>
                <a:cs typeface="Calibri"/>
              </a:rPr>
              <a:t>stage</a:t>
            </a:r>
            <a:r>
              <a:rPr sz="2150" dirty="0">
                <a:solidFill>
                  <a:srgbClr val="FF0000"/>
                </a:solidFill>
                <a:latin typeface="Calibri"/>
                <a:cs typeface="Calibri"/>
              </a:rPr>
              <a:t> </a:t>
            </a:r>
            <a:r>
              <a:rPr sz="2150" spc="-5" dirty="0">
                <a:solidFill>
                  <a:srgbClr val="FF0000"/>
                </a:solidFill>
                <a:latin typeface="Calibri"/>
                <a:cs typeface="Calibri"/>
              </a:rPr>
              <a:t>of</a:t>
            </a:r>
            <a:r>
              <a:rPr sz="2150" spc="35" dirty="0">
                <a:solidFill>
                  <a:srgbClr val="FF0000"/>
                </a:solidFill>
                <a:latin typeface="Calibri"/>
                <a:cs typeface="Calibri"/>
              </a:rPr>
              <a:t> </a:t>
            </a:r>
            <a:r>
              <a:rPr sz="2150" spc="5" dirty="0">
                <a:solidFill>
                  <a:srgbClr val="FF0000"/>
                </a:solidFill>
                <a:latin typeface="Calibri"/>
                <a:cs typeface="Calibri"/>
              </a:rPr>
              <a:t>labor</a:t>
            </a:r>
            <a:r>
              <a:rPr sz="2150" spc="100" dirty="0">
                <a:solidFill>
                  <a:srgbClr val="FF0000"/>
                </a:solidFill>
                <a:latin typeface="Calibri"/>
                <a:cs typeface="Calibri"/>
              </a:rPr>
              <a:t> </a:t>
            </a:r>
            <a:r>
              <a:rPr sz="2150" spc="-20" dirty="0">
                <a:solidFill>
                  <a:srgbClr val="FF0000"/>
                </a:solidFill>
                <a:latin typeface="Calibri"/>
                <a:cs typeface="Calibri"/>
              </a:rPr>
              <a:t>for</a:t>
            </a:r>
            <a:r>
              <a:rPr sz="2150" spc="20" dirty="0">
                <a:solidFill>
                  <a:srgbClr val="FF0000"/>
                </a:solidFill>
                <a:latin typeface="Calibri"/>
                <a:cs typeface="Calibri"/>
              </a:rPr>
              <a:t> </a:t>
            </a:r>
            <a:r>
              <a:rPr sz="2150" spc="10" dirty="0">
                <a:solidFill>
                  <a:srgbClr val="FF0000"/>
                </a:solidFill>
                <a:latin typeface="Calibri"/>
                <a:cs typeface="Calibri"/>
              </a:rPr>
              <a:t>a</a:t>
            </a:r>
            <a:r>
              <a:rPr sz="2150" spc="35" dirty="0">
                <a:solidFill>
                  <a:srgbClr val="FF0000"/>
                </a:solidFill>
                <a:latin typeface="Calibri"/>
                <a:cs typeface="Calibri"/>
              </a:rPr>
              <a:t> </a:t>
            </a:r>
            <a:r>
              <a:rPr sz="2150" spc="5" dirty="0">
                <a:solidFill>
                  <a:srgbClr val="FF0000"/>
                </a:solidFill>
                <a:latin typeface="Calibri"/>
                <a:cs typeface="Calibri"/>
              </a:rPr>
              <a:t>primigravid</a:t>
            </a:r>
            <a:r>
              <a:rPr sz="2150" spc="15" dirty="0">
                <a:solidFill>
                  <a:srgbClr val="FF0000"/>
                </a:solidFill>
                <a:latin typeface="Calibri"/>
                <a:cs typeface="Calibri"/>
              </a:rPr>
              <a:t> </a:t>
            </a:r>
            <a:r>
              <a:rPr sz="2150" spc="5" dirty="0">
                <a:solidFill>
                  <a:srgbClr val="FF0000"/>
                </a:solidFill>
                <a:latin typeface="Calibri"/>
                <a:cs typeface="Calibri"/>
              </a:rPr>
              <a:t>patient</a:t>
            </a:r>
            <a:r>
              <a:rPr sz="2150" spc="45" dirty="0">
                <a:solidFill>
                  <a:srgbClr val="FF0000"/>
                </a:solidFill>
                <a:latin typeface="Calibri"/>
                <a:cs typeface="Calibri"/>
              </a:rPr>
              <a:t> </a:t>
            </a:r>
            <a:r>
              <a:rPr sz="2150" spc="10" dirty="0">
                <a:solidFill>
                  <a:srgbClr val="FF0000"/>
                </a:solidFill>
                <a:latin typeface="Calibri"/>
                <a:cs typeface="Calibri"/>
              </a:rPr>
              <a:t>the </a:t>
            </a:r>
            <a:r>
              <a:rPr sz="2150" spc="-470" dirty="0">
                <a:solidFill>
                  <a:srgbClr val="FF0000"/>
                </a:solidFill>
                <a:latin typeface="Calibri"/>
                <a:cs typeface="Calibri"/>
              </a:rPr>
              <a:t> </a:t>
            </a:r>
            <a:r>
              <a:rPr sz="2150" dirty="0">
                <a:solidFill>
                  <a:srgbClr val="FF0000"/>
                </a:solidFill>
                <a:latin typeface="Calibri"/>
                <a:cs typeface="Calibri"/>
              </a:rPr>
              <a:t>normal</a:t>
            </a:r>
            <a:r>
              <a:rPr sz="2150" spc="130" dirty="0">
                <a:solidFill>
                  <a:srgbClr val="FF0000"/>
                </a:solidFill>
                <a:latin typeface="Calibri"/>
                <a:cs typeface="Calibri"/>
              </a:rPr>
              <a:t> </a:t>
            </a:r>
            <a:r>
              <a:rPr sz="2150" spc="-5" dirty="0">
                <a:solidFill>
                  <a:srgbClr val="FF0000"/>
                </a:solidFill>
                <a:latin typeface="Calibri"/>
                <a:cs typeface="Calibri"/>
              </a:rPr>
              <a:t>duration</a:t>
            </a:r>
            <a:r>
              <a:rPr sz="2150" spc="90" dirty="0">
                <a:solidFill>
                  <a:srgbClr val="FF0000"/>
                </a:solidFill>
                <a:latin typeface="Calibri"/>
                <a:cs typeface="Calibri"/>
              </a:rPr>
              <a:t> </a:t>
            </a:r>
            <a:r>
              <a:rPr sz="2150" spc="15" dirty="0">
                <a:solidFill>
                  <a:srgbClr val="FF0000"/>
                </a:solidFill>
                <a:latin typeface="Calibri"/>
                <a:cs typeface="Calibri"/>
              </a:rPr>
              <a:t>is</a:t>
            </a:r>
            <a:r>
              <a:rPr sz="2150" spc="40" dirty="0">
                <a:solidFill>
                  <a:srgbClr val="FF0000"/>
                </a:solidFill>
                <a:latin typeface="Calibri"/>
                <a:cs typeface="Calibri"/>
              </a:rPr>
              <a:t> </a:t>
            </a:r>
            <a:r>
              <a:rPr sz="2150" spc="10" dirty="0">
                <a:solidFill>
                  <a:srgbClr val="FF0000"/>
                </a:solidFill>
                <a:latin typeface="Calibri"/>
                <a:cs typeface="Calibri"/>
              </a:rPr>
              <a:t>1</a:t>
            </a:r>
            <a:r>
              <a:rPr sz="2150" spc="-15" dirty="0">
                <a:solidFill>
                  <a:srgbClr val="FF0000"/>
                </a:solidFill>
                <a:latin typeface="Calibri"/>
                <a:cs typeface="Calibri"/>
              </a:rPr>
              <a:t> </a:t>
            </a:r>
            <a:r>
              <a:rPr sz="2150" spc="-50" dirty="0">
                <a:solidFill>
                  <a:srgbClr val="FF0000"/>
                </a:solidFill>
                <a:latin typeface="Calibri"/>
                <a:cs typeface="Calibri"/>
              </a:rPr>
              <a:t>hour,</a:t>
            </a:r>
            <a:r>
              <a:rPr sz="2150" spc="170" dirty="0">
                <a:solidFill>
                  <a:srgbClr val="FF0000"/>
                </a:solidFill>
                <a:latin typeface="Calibri"/>
                <a:cs typeface="Calibri"/>
              </a:rPr>
              <a:t> </a:t>
            </a:r>
            <a:r>
              <a:rPr sz="2150" spc="25" dirty="0">
                <a:solidFill>
                  <a:srgbClr val="FF0000"/>
                </a:solidFill>
                <a:latin typeface="Calibri"/>
                <a:cs typeface="Calibri"/>
              </a:rPr>
              <a:t>with</a:t>
            </a:r>
            <a:r>
              <a:rPr sz="2150" spc="-50" dirty="0">
                <a:solidFill>
                  <a:srgbClr val="FF0000"/>
                </a:solidFill>
                <a:latin typeface="Calibri"/>
                <a:cs typeface="Calibri"/>
              </a:rPr>
              <a:t> </a:t>
            </a:r>
            <a:r>
              <a:rPr sz="2150" spc="-10" dirty="0">
                <a:solidFill>
                  <a:srgbClr val="FF0000"/>
                </a:solidFill>
                <a:latin typeface="Calibri"/>
                <a:cs typeface="Calibri"/>
              </a:rPr>
              <a:t>epidural</a:t>
            </a:r>
            <a:r>
              <a:rPr sz="2150" spc="210" dirty="0">
                <a:solidFill>
                  <a:srgbClr val="FF0000"/>
                </a:solidFill>
                <a:latin typeface="Calibri"/>
                <a:cs typeface="Calibri"/>
              </a:rPr>
              <a:t> </a:t>
            </a:r>
            <a:r>
              <a:rPr sz="2150" spc="-10" dirty="0">
                <a:solidFill>
                  <a:srgbClr val="FF0000"/>
                </a:solidFill>
                <a:latin typeface="Calibri"/>
                <a:cs typeface="Calibri"/>
              </a:rPr>
              <a:t>it’s</a:t>
            </a:r>
            <a:r>
              <a:rPr sz="2150" spc="15" dirty="0">
                <a:solidFill>
                  <a:srgbClr val="FF0000"/>
                </a:solidFill>
                <a:latin typeface="Calibri"/>
                <a:cs typeface="Calibri"/>
              </a:rPr>
              <a:t> </a:t>
            </a:r>
            <a:r>
              <a:rPr sz="2150" spc="10" dirty="0">
                <a:solidFill>
                  <a:srgbClr val="FF0000"/>
                </a:solidFill>
                <a:latin typeface="Calibri"/>
                <a:cs typeface="Calibri"/>
              </a:rPr>
              <a:t>2</a:t>
            </a:r>
            <a:r>
              <a:rPr sz="2150" spc="-15" dirty="0">
                <a:solidFill>
                  <a:srgbClr val="FF0000"/>
                </a:solidFill>
                <a:latin typeface="Calibri"/>
                <a:cs typeface="Calibri"/>
              </a:rPr>
              <a:t> </a:t>
            </a:r>
            <a:r>
              <a:rPr sz="2150" spc="-5" dirty="0">
                <a:solidFill>
                  <a:srgbClr val="FF0000"/>
                </a:solidFill>
                <a:latin typeface="Calibri"/>
                <a:cs typeface="Calibri"/>
              </a:rPr>
              <a:t>hours</a:t>
            </a:r>
            <a:endParaRPr sz="2150">
              <a:latin typeface="Calibri"/>
              <a:cs typeface="Calibri"/>
            </a:endParaRPr>
          </a:p>
          <a:p>
            <a:pPr marL="254000" indent="-229235">
              <a:lnSpc>
                <a:spcPts val="2190"/>
              </a:lnSpc>
              <a:spcBef>
                <a:spcPts val="270"/>
              </a:spcBef>
              <a:buFont typeface="Arial"/>
              <a:buChar char="•"/>
              <a:tabLst>
                <a:tab pos="254000" algn="l"/>
                <a:tab pos="254635" algn="l"/>
              </a:tabLst>
            </a:pPr>
            <a:r>
              <a:rPr sz="2150" spc="-5" dirty="0">
                <a:latin typeface="Calibri"/>
                <a:cs typeface="Calibri"/>
              </a:rPr>
              <a:t>If</a:t>
            </a:r>
            <a:r>
              <a:rPr sz="2150" spc="35" dirty="0">
                <a:latin typeface="Calibri"/>
                <a:cs typeface="Calibri"/>
              </a:rPr>
              <a:t> </a:t>
            </a:r>
            <a:r>
              <a:rPr sz="2150" spc="5" dirty="0">
                <a:latin typeface="Calibri"/>
                <a:cs typeface="Calibri"/>
              </a:rPr>
              <a:t>after</a:t>
            </a:r>
            <a:r>
              <a:rPr sz="2150" spc="45" dirty="0">
                <a:latin typeface="Calibri"/>
                <a:cs typeface="Calibri"/>
              </a:rPr>
              <a:t> </a:t>
            </a:r>
            <a:r>
              <a:rPr sz="2150" spc="10" dirty="0">
                <a:latin typeface="Calibri"/>
                <a:cs typeface="Calibri"/>
              </a:rPr>
              <a:t>1</a:t>
            </a:r>
            <a:r>
              <a:rPr sz="2150" spc="-15" dirty="0">
                <a:latin typeface="Calibri"/>
                <a:cs typeface="Calibri"/>
              </a:rPr>
              <a:t> </a:t>
            </a:r>
            <a:r>
              <a:rPr sz="2150" spc="-5" dirty="0">
                <a:latin typeface="Calibri"/>
                <a:cs typeface="Calibri"/>
              </a:rPr>
              <a:t>hour</a:t>
            </a:r>
            <a:r>
              <a:rPr sz="2150" spc="100" dirty="0">
                <a:latin typeface="Calibri"/>
                <a:cs typeface="Calibri"/>
              </a:rPr>
              <a:t> </a:t>
            </a:r>
            <a:r>
              <a:rPr sz="2150" spc="-25" dirty="0">
                <a:latin typeface="Calibri"/>
                <a:cs typeface="Calibri"/>
              </a:rPr>
              <a:t>CTG</a:t>
            </a:r>
            <a:r>
              <a:rPr sz="2150" spc="165" dirty="0">
                <a:latin typeface="Calibri"/>
                <a:cs typeface="Calibri"/>
              </a:rPr>
              <a:t> </a:t>
            </a:r>
            <a:r>
              <a:rPr sz="2150" dirty="0">
                <a:latin typeface="Calibri"/>
                <a:cs typeface="Calibri"/>
              </a:rPr>
              <a:t>shows</a:t>
            </a:r>
            <a:r>
              <a:rPr sz="2150" spc="85" dirty="0">
                <a:latin typeface="Calibri"/>
                <a:cs typeface="Calibri"/>
              </a:rPr>
              <a:t> </a:t>
            </a:r>
            <a:r>
              <a:rPr sz="2150" spc="-10" dirty="0">
                <a:latin typeface="Calibri"/>
                <a:cs typeface="Calibri"/>
              </a:rPr>
              <a:t>reccurent</a:t>
            </a:r>
            <a:r>
              <a:rPr sz="2150" spc="130" dirty="0">
                <a:latin typeface="Calibri"/>
                <a:cs typeface="Calibri"/>
              </a:rPr>
              <a:t> </a:t>
            </a:r>
            <a:r>
              <a:rPr sz="2150" spc="20" dirty="0">
                <a:latin typeface="Calibri"/>
                <a:cs typeface="Calibri"/>
              </a:rPr>
              <a:t>late</a:t>
            </a:r>
            <a:r>
              <a:rPr sz="2150" dirty="0">
                <a:latin typeface="Calibri"/>
                <a:cs typeface="Calibri"/>
              </a:rPr>
              <a:t> </a:t>
            </a:r>
            <a:r>
              <a:rPr sz="2150" spc="-10" dirty="0">
                <a:latin typeface="Calibri"/>
                <a:cs typeface="Calibri"/>
              </a:rPr>
              <a:t>decelerations,</a:t>
            </a:r>
            <a:endParaRPr sz="2150">
              <a:latin typeface="Calibri"/>
              <a:cs typeface="Calibri"/>
            </a:endParaRPr>
          </a:p>
          <a:p>
            <a:pPr marL="254000">
              <a:lnSpc>
                <a:spcPts val="1839"/>
              </a:lnSpc>
            </a:pPr>
            <a:r>
              <a:rPr sz="2150" spc="-5" dirty="0">
                <a:latin typeface="Calibri"/>
                <a:cs typeface="Calibri"/>
              </a:rPr>
              <a:t>what’s</a:t>
            </a:r>
            <a:r>
              <a:rPr sz="2150" spc="70" dirty="0">
                <a:latin typeface="Calibri"/>
                <a:cs typeface="Calibri"/>
              </a:rPr>
              <a:t> </a:t>
            </a:r>
            <a:r>
              <a:rPr sz="2150" spc="-5" dirty="0">
                <a:latin typeface="Calibri"/>
                <a:cs typeface="Calibri"/>
              </a:rPr>
              <a:t>your</a:t>
            </a:r>
            <a:r>
              <a:rPr sz="2150" spc="20" dirty="0">
                <a:latin typeface="Calibri"/>
                <a:cs typeface="Calibri"/>
              </a:rPr>
              <a:t> </a:t>
            </a:r>
            <a:r>
              <a:rPr sz="2150" spc="5" dirty="0">
                <a:latin typeface="Calibri"/>
                <a:cs typeface="Calibri"/>
              </a:rPr>
              <a:t>management?</a:t>
            </a:r>
            <a:endParaRPr sz="2150">
              <a:latin typeface="Calibri"/>
              <a:cs typeface="Calibri"/>
            </a:endParaRPr>
          </a:p>
          <a:p>
            <a:pPr marL="254000" marR="90170">
              <a:lnSpc>
                <a:spcPct val="69800"/>
              </a:lnSpc>
              <a:spcBef>
                <a:spcPts val="430"/>
              </a:spcBef>
            </a:pPr>
            <a:r>
              <a:rPr sz="2150" dirty="0">
                <a:solidFill>
                  <a:srgbClr val="FF0000"/>
                </a:solidFill>
                <a:latin typeface="Calibri"/>
                <a:cs typeface="Calibri"/>
              </a:rPr>
              <a:t>-IV </a:t>
            </a:r>
            <a:r>
              <a:rPr sz="2150" spc="5" dirty="0">
                <a:solidFill>
                  <a:srgbClr val="FF0000"/>
                </a:solidFill>
                <a:latin typeface="Calibri"/>
                <a:cs typeface="Calibri"/>
              </a:rPr>
              <a:t>fluids, </a:t>
            </a:r>
            <a:r>
              <a:rPr sz="2150" spc="15" dirty="0">
                <a:solidFill>
                  <a:srgbClr val="FF0000"/>
                </a:solidFill>
                <a:latin typeface="Calibri"/>
                <a:cs typeface="Calibri"/>
              </a:rPr>
              <a:t>O2 </a:t>
            </a:r>
            <a:r>
              <a:rPr sz="2150" dirty="0">
                <a:solidFill>
                  <a:srgbClr val="FF0000"/>
                </a:solidFill>
                <a:latin typeface="Calibri"/>
                <a:cs typeface="Calibri"/>
              </a:rPr>
              <a:t>by mask,</a:t>
            </a:r>
            <a:r>
              <a:rPr sz="2150" spc="5" dirty="0">
                <a:solidFill>
                  <a:srgbClr val="FF0000"/>
                </a:solidFill>
                <a:latin typeface="Calibri"/>
                <a:cs typeface="Calibri"/>
              </a:rPr>
              <a:t> </a:t>
            </a:r>
            <a:r>
              <a:rPr sz="2150" spc="10" dirty="0">
                <a:solidFill>
                  <a:srgbClr val="FF0000"/>
                </a:solidFill>
                <a:latin typeface="Calibri"/>
                <a:cs typeface="Calibri"/>
              </a:rPr>
              <a:t>left </a:t>
            </a:r>
            <a:r>
              <a:rPr sz="2150" dirty="0">
                <a:solidFill>
                  <a:srgbClr val="FF0000"/>
                </a:solidFill>
                <a:latin typeface="Calibri"/>
                <a:cs typeface="Calibri"/>
              </a:rPr>
              <a:t>lateral </a:t>
            </a:r>
            <a:r>
              <a:rPr sz="2150" spc="5" dirty="0">
                <a:solidFill>
                  <a:srgbClr val="FF0000"/>
                </a:solidFill>
                <a:latin typeface="Calibri"/>
                <a:cs typeface="Calibri"/>
              </a:rPr>
              <a:t>position, </a:t>
            </a:r>
            <a:r>
              <a:rPr sz="2150" dirty="0">
                <a:solidFill>
                  <a:srgbClr val="FF0000"/>
                </a:solidFill>
                <a:latin typeface="Calibri"/>
                <a:cs typeface="Calibri"/>
              </a:rPr>
              <a:t>stop oxytocin, </a:t>
            </a:r>
            <a:r>
              <a:rPr sz="2150" spc="-475" dirty="0">
                <a:solidFill>
                  <a:srgbClr val="FF0000"/>
                </a:solidFill>
                <a:latin typeface="Calibri"/>
                <a:cs typeface="Calibri"/>
              </a:rPr>
              <a:t> </a:t>
            </a:r>
            <a:r>
              <a:rPr sz="2150" spc="-10" dirty="0">
                <a:solidFill>
                  <a:srgbClr val="FF0000"/>
                </a:solidFill>
                <a:latin typeface="Calibri"/>
                <a:cs typeface="Calibri"/>
              </a:rPr>
              <a:t>CS</a:t>
            </a:r>
            <a:r>
              <a:rPr sz="2150" spc="75" dirty="0">
                <a:solidFill>
                  <a:srgbClr val="FF0000"/>
                </a:solidFill>
                <a:latin typeface="Calibri"/>
                <a:cs typeface="Calibri"/>
              </a:rPr>
              <a:t> </a:t>
            </a:r>
            <a:r>
              <a:rPr sz="2150" spc="15" dirty="0">
                <a:solidFill>
                  <a:srgbClr val="FF0000"/>
                </a:solidFill>
                <a:latin typeface="Calibri"/>
                <a:cs typeface="Calibri"/>
              </a:rPr>
              <a:t>if</a:t>
            </a:r>
            <a:r>
              <a:rPr sz="2150" spc="-30" dirty="0">
                <a:solidFill>
                  <a:srgbClr val="FF0000"/>
                </a:solidFill>
                <a:latin typeface="Calibri"/>
                <a:cs typeface="Calibri"/>
              </a:rPr>
              <a:t> </a:t>
            </a:r>
            <a:r>
              <a:rPr sz="2150" spc="-5" dirty="0">
                <a:solidFill>
                  <a:srgbClr val="FF0000"/>
                </a:solidFill>
                <a:latin typeface="Calibri"/>
                <a:cs typeface="Calibri"/>
              </a:rPr>
              <a:t>persistent</a:t>
            </a:r>
            <a:endParaRPr sz="2150">
              <a:latin typeface="Calibri"/>
              <a:cs typeface="Calibri"/>
            </a:endParaRPr>
          </a:p>
          <a:p>
            <a:pPr marL="254000" indent="-229235">
              <a:lnSpc>
                <a:spcPts val="2230"/>
              </a:lnSpc>
              <a:spcBef>
                <a:spcPts val="275"/>
              </a:spcBef>
              <a:buFont typeface="Arial"/>
              <a:buChar char="•"/>
              <a:tabLst>
                <a:tab pos="254000" algn="l"/>
                <a:tab pos="254635" algn="l"/>
              </a:tabLst>
            </a:pPr>
            <a:r>
              <a:rPr sz="2150" spc="-5" dirty="0">
                <a:latin typeface="Calibri"/>
                <a:cs typeface="Calibri"/>
              </a:rPr>
              <a:t>If</a:t>
            </a:r>
            <a:r>
              <a:rPr sz="2150" spc="40" dirty="0">
                <a:latin typeface="Calibri"/>
                <a:cs typeface="Calibri"/>
              </a:rPr>
              <a:t> </a:t>
            </a:r>
            <a:r>
              <a:rPr sz="2150" spc="10" dirty="0">
                <a:latin typeface="Calibri"/>
                <a:cs typeface="Calibri"/>
              </a:rPr>
              <a:t>the</a:t>
            </a:r>
            <a:r>
              <a:rPr sz="2150" dirty="0">
                <a:latin typeface="Calibri"/>
                <a:cs typeface="Calibri"/>
              </a:rPr>
              <a:t> </a:t>
            </a:r>
            <a:r>
              <a:rPr sz="2150" spc="5" dirty="0">
                <a:latin typeface="Calibri"/>
                <a:cs typeface="Calibri"/>
              </a:rPr>
              <a:t>patient</a:t>
            </a:r>
            <a:r>
              <a:rPr sz="2150" spc="50" dirty="0">
                <a:latin typeface="Calibri"/>
                <a:cs typeface="Calibri"/>
              </a:rPr>
              <a:t> </a:t>
            </a:r>
            <a:r>
              <a:rPr sz="2150" spc="5" dirty="0">
                <a:latin typeface="Calibri"/>
                <a:cs typeface="Calibri"/>
              </a:rPr>
              <a:t>has</a:t>
            </a:r>
            <a:r>
              <a:rPr sz="2150" spc="85" dirty="0">
                <a:latin typeface="Calibri"/>
                <a:cs typeface="Calibri"/>
              </a:rPr>
              <a:t> </a:t>
            </a:r>
            <a:r>
              <a:rPr sz="2150" dirty="0">
                <a:latin typeface="Calibri"/>
                <a:cs typeface="Calibri"/>
              </a:rPr>
              <a:t>same</a:t>
            </a:r>
            <a:r>
              <a:rPr sz="2150" spc="75" dirty="0">
                <a:latin typeface="Calibri"/>
                <a:cs typeface="Calibri"/>
              </a:rPr>
              <a:t> </a:t>
            </a:r>
            <a:r>
              <a:rPr sz="2150" spc="10" dirty="0">
                <a:latin typeface="Calibri"/>
                <a:cs typeface="Calibri"/>
              </a:rPr>
              <a:t>findings </a:t>
            </a:r>
            <a:r>
              <a:rPr sz="2150" spc="5" dirty="0">
                <a:latin typeface="Calibri"/>
                <a:cs typeface="Calibri"/>
              </a:rPr>
              <a:t>after</a:t>
            </a:r>
            <a:r>
              <a:rPr sz="2150" spc="100" dirty="0">
                <a:latin typeface="Calibri"/>
                <a:cs typeface="Calibri"/>
              </a:rPr>
              <a:t> </a:t>
            </a:r>
            <a:r>
              <a:rPr sz="2150" spc="10" dirty="0">
                <a:latin typeface="Calibri"/>
                <a:cs typeface="Calibri"/>
              </a:rPr>
              <a:t>2</a:t>
            </a:r>
            <a:r>
              <a:rPr sz="2150" spc="60" dirty="0">
                <a:latin typeface="Calibri"/>
                <a:cs typeface="Calibri"/>
              </a:rPr>
              <a:t> </a:t>
            </a:r>
            <a:r>
              <a:rPr sz="2150" spc="-5" dirty="0">
                <a:latin typeface="Calibri"/>
                <a:cs typeface="Calibri"/>
              </a:rPr>
              <a:t>hours</a:t>
            </a:r>
            <a:r>
              <a:rPr sz="2150" spc="90" dirty="0">
                <a:latin typeface="Calibri"/>
                <a:cs typeface="Calibri"/>
              </a:rPr>
              <a:t> </a:t>
            </a:r>
            <a:r>
              <a:rPr sz="2150" spc="-5" dirty="0">
                <a:latin typeface="Calibri"/>
                <a:cs typeface="Calibri"/>
              </a:rPr>
              <a:t>what’s</a:t>
            </a:r>
            <a:r>
              <a:rPr sz="2150" spc="10" dirty="0">
                <a:latin typeface="Calibri"/>
                <a:cs typeface="Calibri"/>
              </a:rPr>
              <a:t> </a:t>
            </a:r>
            <a:r>
              <a:rPr sz="2150" spc="-5" dirty="0">
                <a:latin typeface="Calibri"/>
                <a:cs typeface="Calibri"/>
              </a:rPr>
              <a:t>your</a:t>
            </a:r>
            <a:endParaRPr sz="2150">
              <a:latin typeface="Calibri"/>
              <a:cs typeface="Calibri"/>
            </a:endParaRPr>
          </a:p>
          <a:p>
            <a:pPr marL="254000">
              <a:lnSpc>
                <a:spcPts val="1880"/>
              </a:lnSpc>
            </a:pPr>
            <a:r>
              <a:rPr sz="2150" spc="5" dirty="0">
                <a:latin typeface="Calibri"/>
                <a:cs typeface="Calibri"/>
              </a:rPr>
              <a:t>next</a:t>
            </a:r>
            <a:r>
              <a:rPr sz="2150" spc="15" dirty="0">
                <a:latin typeface="Calibri"/>
                <a:cs typeface="Calibri"/>
              </a:rPr>
              <a:t> </a:t>
            </a:r>
            <a:r>
              <a:rPr sz="2150" spc="-5" dirty="0">
                <a:latin typeface="Calibri"/>
                <a:cs typeface="Calibri"/>
              </a:rPr>
              <a:t>step?</a:t>
            </a:r>
            <a:endParaRPr sz="2150">
              <a:latin typeface="Calibri"/>
              <a:cs typeface="Calibri"/>
            </a:endParaRPr>
          </a:p>
          <a:p>
            <a:pPr marL="254000">
              <a:lnSpc>
                <a:spcPts val="2230"/>
              </a:lnSpc>
            </a:pPr>
            <a:r>
              <a:rPr sz="2150" dirty="0">
                <a:solidFill>
                  <a:srgbClr val="FF0000"/>
                </a:solidFill>
                <a:latin typeface="Calibri"/>
                <a:cs typeface="Calibri"/>
              </a:rPr>
              <a:t>-instrumental</a:t>
            </a:r>
            <a:r>
              <a:rPr sz="2150" spc="114" dirty="0">
                <a:solidFill>
                  <a:srgbClr val="FF0000"/>
                </a:solidFill>
                <a:latin typeface="Calibri"/>
                <a:cs typeface="Calibri"/>
              </a:rPr>
              <a:t> </a:t>
            </a:r>
            <a:r>
              <a:rPr sz="2150" dirty="0">
                <a:solidFill>
                  <a:srgbClr val="FF0000"/>
                </a:solidFill>
                <a:latin typeface="Calibri"/>
                <a:cs typeface="Calibri"/>
              </a:rPr>
              <a:t>delivery</a:t>
            </a:r>
            <a:endParaRPr sz="2150">
              <a:latin typeface="Calibri"/>
              <a:cs typeface="Calibri"/>
            </a:endParaRPr>
          </a:p>
        </p:txBody>
      </p:sp>
      <p:pic>
        <p:nvPicPr>
          <p:cNvPr id="4" name="object 4"/>
          <p:cNvPicPr/>
          <p:nvPr/>
        </p:nvPicPr>
        <p:blipFill>
          <a:blip r:embed="rId2" cstate="print"/>
          <a:stretch>
            <a:fillRect/>
          </a:stretch>
        </p:blipFill>
        <p:spPr>
          <a:xfrm>
            <a:off x="7315207" y="1409710"/>
            <a:ext cx="4600575" cy="2257425"/>
          </a:xfrm>
          <a:prstGeom prst="rect">
            <a:avLst/>
          </a:prstGeom>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81" y="609282"/>
            <a:ext cx="3420111" cy="693780"/>
          </a:xfrm>
          <a:prstGeom prst="rect">
            <a:avLst/>
          </a:prstGeom>
        </p:spPr>
        <p:txBody>
          <a:bodyPr vert="horz" wrap="square" lIns="0" tIns="16510" rIns="0" bIns="0" rtlCol="0">
            <a:spAutoFit/>
          </a:bodyPr>
          <a:lstStyle/>
          <a:p>
            <a:pPr marL="12700">
              <a:lnSpc>
                <a:spcPct val="100000"/>
              </a:lnSpc>
              <a:spcBef>
                <a:spcPts val="130"/>
              </a:spcBef>
            </a:pPr>
            <a:r>
              <a:rPr sz="4400" b="0" spc="20" dirty="0">
                <a:latin typeface="Calibri Light"/>
                <a:cs typeface="Calibri Light"/>
              </a:rPr>
              <a:t>Case</a:t>
            </a:r>
            <a:r>
              <a:rPr sz="4400" b="0" spc="-130" dirty="0">
                <a:latin typeface="Calibri Light"/>
                <a:cs typeface="Calibri Light"/>
              </a:rPr>
              <a:t> </a:t>
            </a:r>
            <a:r>
              <a:rPr sz="4400" b="0" spc="15" dirty="0">
                <a:latin typeface="Calibri Light"/>
                <a:cs typeface="Calibri Light"/>
              </a:rPr>
              <a:t>6</a:t>
            </a:r>
            <a:r>
              <a:rPr sz="4400" b="0" spc="-55" dirty="0">
                <a:latin typeface="Calibri Light"/>
                <a:cs typeface="Calibri Light"/>
              </a:rPr>
              <a:t> </a:t>
            </a:r>
            <a:r>
              <a:rPr sz="4400" b="0" spc="-15" dirty="0">
                <a:latin typeface="Calibri Light"/>
                <a:cs typeface="Calibri Light"/>
              </a:rPr>
              <a:t>???????</a:t>
            </a:r>
            <a:endParaRPr sz="4400">
              <a:latin typeface="Calibri Light"/>
              <a:cs typeface="Calibri Light"/>
            </a:endParaRPr>
          </a:p>
        </p:txBody>
      </p:sp>
      <p:sp>
        <p:nvSpPr>
          <p:cNvPr id="3" name="object 3"/>
          <p:cNvSpPr txBox="1"/>
          <p:nvPr/>
        </p:nvSpPr>
        <p:spPr>
          <a:xfrm>
            <a:off x="917577" y="1737430"/>
            <a:ext cx="9490075" cy="4185505"/>
          </a:xfrm>
          <a:prstGeom prst="rect">
            <a:avLst/>
          </a:prstGeom>
        </p:spPr>
        <p:txBody>
          <a:bodyPr vert="horz" wrap="square" lIns="0" tIns="135890" rIns="0" bIns="0" rtlCol="0">
            <a:spAutoFit/>
          </a:bodyPr>
          <a:lstStyle/>
          <a:p>
            <a:pPr marL="241300" marR="5080" indent="-229235">
              <a:lnSpc>
                <a:spcPct val="69800"/>
              </a:lnSpc>
              <a:spcBef>
                <a:spcPts val="1070"/>
              </a:spcBef>
              <a:buFont typeface="Arial"/>
              <a:buChar char="•"/>
              <a:tabLst>
                <a:tab pos="241935" algn="l"/>
              </a:tabLst>
            </a:pPr>
            <a:r>
              <a:rPr sz="2600" spc="10" dirty="0">
                <a:latin typeface="Calibri"/>
                <a:cs typeface="Calibri"/>
              </a:rPr>
              <a:t>G5P5</a:t>
            </a:r>
            <a:r>
              <a:rPr sz="2600" spc="-114" dirty="0">
                <a:latin typeface="Calibri"/>
                <a:cs typeface="Calibri"/>
              </a:rPr>
              <a:t> </a:t>
            </a:r>
            <a:r>
              <a:rPr sz="2600" dirty="0">
                <a:latin typeface="Calibri"/>
                <a:cs typeface="Calibri"/>
              </a:rPr>
              <a:t>obstructed</a:t>
            </a:r>
            <a:r>
              <a:rPr sz="2600" spc="-80" dirty="0">
                <a:latin typeface="Calibri"/>
                <a:cs typeface="Calibri"/>
              </a:rPr>
              <a:t> </a:t>
            </a:r>
            <a:r>
              <a:rPr sz="2600" spc="10" dirty="0">
                <a:latin typeface="Calibri"/>
                <a:cs typeface="Calibri"/>
              </a:rPr>
              <a:t>2nd</a:t>
            </a:r>
            <a:r>
              <a:rPr sz="2600" spc="-20" dirty="0">
                <a:latin typeface="Calibri"/>
                <a:cs typeface="Calibri"/>
              </a:rPr>
              <a:t> </a:t>
            </a:r>
            <a:r>
              <a:rPr sz="2600" spc="5" dirty="0">
                <a:latin typeface="Calibri"/>
                <a:cs typeface="Calibri"/>
              </a:rPr>
              <a:t>stage,</a:t>
            </a:r>
            <a:r>
              <a:rPr sz="2600" spc="-190" dirty="0">
                <a:latin typeface="Calibri"/>
                <a:cs typeface="Calibri"/>
              </a:rPr>
              <a:t> </a:t>
            </a:r>
            <a:r>
              <a:rPr sz="2600" spc="-10" dirty="0">
                <a:latin typeface="Calibri"/>
                <a:cs typeface="Calibri"/>
              </a:rPr>
              <a:t>vaginal</a:t>
            </a:r>
            <a:r>
              <a:rPr sz="2600" spc="10" dirty="0">
                <a:latin typeface="Calibri"/>
                <a:cs typeface="Calibri"/>
              </a:rPr>
              <a:t> </a:t>
            </a:r>
            <a:r>
              <a:rPr sz="2600" spc="-35" dirty="0">
                <a:latin typeface="Calibri"/>
                <a:cs typeface="Calibri"/>
              </a:rPr>
              <a:t>deliver,</a:t>
            </a:r>
            <a:r>
              <a:rPr sz="2600" spc="25" dirty="0">
                <a:latin typeface="Calibri"/>
                <a:cs typeface="Calibri"/>
              </a:rPr>
              <a:t> </a:t>
            </a:r>
            <a:r>
              <a:rPr sz="2600" dirty="0">
                <a:latin typeface="Calibri"/>
                <a:cs typeface="Calibri"/>
              </a:rPr>
              <a:t>normal</a:t>
            </a:r>
            <a:r>
              <a:rPr sz="2600" spc="15" dirty="0">
                <a:latin typeface="Calibri"/>
                <a:cs typeface="Calibri"/>
              </a:rPr>
              <a:t> </a:t>
            </a:r>
            <a:r>
              <a:rPr sz="2600" spc="-10" dirty="0">
                <a:latin typeface="Calibri"/>
                <a:cs typeface="Calibri"/>
              </a:rPr>
              <a:t>blood</a:t>
            </a:r>
            <a:r>
              <a:rPr sz="2600" spc="-20" dirty="0">
                <a:latin typeface="Calibri"/>
                <a:cs typeface="Calibri"/>
              </a:rPr>
              <a:t> </a:t>
            </a:r>
            <a:r>
              <a:rPr sz="2600" spc="10" dirty="0">
                <a:latin typeface="Calibri"/>
                <a:cs typeface="Calibri"/>
              </a:rPr>
              <a:t>loss,</a:t>
            </a:r>
            <a:r>
              <a:rPr sz="2600" spc="-45" dirty="0">
                <a:latin typeface="Calibri"/>
                <a:cs typeface="Calibri"/>
              </a:rPr>
              <a:t> </a:t>
            </a:r>
            <a:r>
              <a:rPr sz="2600" spc="-10" dirty="0">
                <a:latin typeface="Calibri"/>
                <a:cs typeface="Calibri"/>
              </a:rPr>
              <a:t>during </a:t>
            </a:r>
            <a:r>
              <a:rPr sz="2600" spc="-575" dirty="0">
                <a:latin typeface="Calibri"/>
                <a:cs typeface="Calibri"/>
              </a:rPr>
              <a:t> </a:t>
            </a:r>
            <a:r>
              <a:rPr sz="2600" spc="-20" dirty="0">
                <a:latin typeface="Calibri"/>
                <a:cs typeface="Calibri"/>
              </a:rPr>
              <a:t>de</a:t>
            </a:r>
            <a:r>
              <a:rPr sz="2600" spc="5" dirty="0">
                <a:latin typeface="Calibri"/>
                <a:cs typeface="Calibri"/>
              </a:rPr>
              <a:t>l</a:t>
            </a:r>
            <a:r>
              <a:rPr sz="2600" spc="-5" dirty="0">
                <a:latin typeface="Calibri"/>
                <a:cs typeface="Calibri"/>
              </a:rPr>
              <a:t>i</a:t>
            </a:r>
            <a:r>
              <a:rPr sz="2600" spc="15" dirty="0">
                <a:latin typeface="Calibri"/>
                <a:cs typeface="Calibri"/>
              </a:rPr>
              <a:t>v</a:t>
            </a:r>
            <a:r>
              <a:rPr sz="2600" spc="-25" dirty="0">
                <a:latin typeface="Calibri"/>
                <a:cs typeface="Calibri"/>
              </a:rPr>
              <a:t>e</a:t>
            </a:r>
            <a:r>
              <a:rPr sz="2600" spc="-10" dirty="0">
                <a:latin typeface="Calibri"/>
                <a:cs typeface="Calibri"/>
              </a:rPr>
              <a:t>r</a:t>
            </a:r>
            <a:r>
              <a:rPr sz="2600" spc="10" dirty="0">
                <a:latin typeface="Calibri"/>
                <a:cs typeface="Calibri"/>
              </a:rPr>
              <a:t>y </a:t>
            </a:r>
            <a:r>
              <a:rPr sz="2600" spc="25" dirty="0">
                <a:latin typeface="Calibri"/>
                <a:cs typeface="Calibri"/>
              </a:rPr>
              <a:t>c</a:t>
            </a:r>
            <a:r>
              <a:rPr sz="2600" spc="-25" dirty="0">
                <a:latin typeface="Calibri"/>
                <a:cs typeface="Calibri"/>
              </a:rPr>
              <a:t>o</a:t>
            </a:r>
            <a:r>
              <a:rPr sz="2600" spc="5" dirty="0">
                <a:latin typeface="Calibri"/>
                <a:cs typeface="Calibri"/>
              </a:rPr>
              <a:t>l</a:t>
            </a:r>
            <a:r>
              <a:rPr sz="2600" spc="-5" dirty="0">
                <a:latin typeface="Calibri"/>
                <a:cs typeface="Calibri"/>
              </a:rPr>
              <a:t>l</a:t>
            </a:r>
            <a:r>
              <a:rPr sz="2600" spc="20" dirty="0">
                <a:latin typeface="Calibri"/>
                <a:cs typeface="Calibri"/>
              </a:rPr>
              <a:t>a</a:t>
            </a:r>
            <a:r>
              <a:rPr sz="2600" spc="-20" dirty="0">
                <a:latin typeface="Calibri"/>
                <a:cs typeface="Calibri"/>
              </a:rPr>
              <a:t>p</a:t>
            </a:r>
            <a:r>
              <a:rPr sz="2600" spc="25" dirty="0">
                <a:latin typeface="Calibri"/>
                <a:cs typeface="Calibri"/>
              </a:rPr>
              <a:t>s</a:t>
            </a:r>
            <a:r>
              <a:rPr sz="2600" spc="-25" dirty="0">
                <a:latin typeface="Calibri"/>
                <a:cs typeface="Calibri"/>
              </a:rPr>
              <a:t>e</a:t>
            </a:r>
            <a:r>
              <a:rPr sz="2600" spc="15" dirty="0">
                <a:latin typeface="Calibri"/>
                <a:cs typeface="Calibri"/>
              </a:rPr>
              <a:t>d</a:t>
            </a:r>
            <a:r>
              <a:rPr sz="2600" spc="-95" dirty="0">
                <a:latin typeface="Calibri"/>
                <a:cs typeface="Calibri"/>
              </a:rPr>
              <a:t> </a:t>
            </a:r>
            <a:r>
              <a:rPr sz="2600" spc="-50" dirty="0">
                <a:latin typeface="Calibri"/>
                <a:cs typeface="Calibri"/>
              </a:rPr>
              <a:t>f</a:t>
            </a:r>
            <a:r>
              <a:rPr sz="2600" spc="-25" dirty="0">
                <a:latin typeface="Calibri"/>
                <a:cs typeface="Calibri"/>
              </a:rPr>
              <a:t>e</a:t>
            </a:r>
            <a:r>
              <a:rPr sz="2600" spc="20" dirty="0">
                <a:latin typeface="Calibri"/>
                <a:cs typeface="Calibri"/>
              </a:rPr>
              <a:t>w</a:t>
            </a:r>
            <a:r>
              <a:rPr sz="2600" spc="-70" dirty="0">
                <a:latin typeface="Calibri"/>
                <a:cs typeface="Calibri"/>
              </a:rPr>
              <a:t> </a:t>
            </a:r>
            <a:r>
              <a:rPr sz="2600" spc="15" dirty="0">
                <a:latin typeface="Calibri"/>
                <a:cs typeface="Calibri"/>
              </a:rPr>
              <a:t>mi</a:t>
            </a:r>
            <a:r>
              <a:rPr sz="2600" spc="-25" dirty="0">
                <a:latin typeface="Calibri"/>
                <a:cs typeface="Calibri"/>
              </a:rPr>
              <a:t>n</a:t>
            </a:r>
            <a:r>
              <a:rPr sz="2600" spc="-20" dirty="0">
                <a:latin typeface="Calibri"/>
                <a:cs typeface="Calibri"/>
              </a:rPr>
              <a:t>u</a:t>
            </a:r>
            <a:r>
              <a:rPr sz="2600" spc="25" dirty="0">
                <a:latin typeface="Calibri"/>
                <a:cs typeface="Calibri"/>
              </a:rPr>
              <a:t>t</a:t>
            </a:r>
            <a:r>
              <a:rPr sz="2600" spc="-25" dirty="0">
                <a:latin typeface="Calibri"/>
                <a:cs typeface="Calibri"/>
              </a:rPr>
              <a:t>e</a:t>
            </a:r>
            <a:r>
              <a:rPr sz="2600" spc="10" dirty="0">
                <a:latin typeface="Calibri"/>
                <a:cs typeface="Calibri"/>
              </a:rPr>
              <a:t>s</a:t>
            </a:r>
            <a:r>
              <a:rPr sz="2600" spc="-45" dirty="0">
                <a:latin typeface="Calibri"/>
                <a:cs typeface="Calibri"/>
              </a:rPr>
              <a:t> </a:t>
            </a:r>
            <a:r>
              <a:rPr sz="2600" spc="20" dirty="0">
                <a:latin typeface="Calibri"/>
                <a:cs typeface="Calibri"/>
              </a:rPr>
              <a:t>a</a:t>
            </a:r>
            <a:r>
              <a:rPr sz="2600" spc="25" dirty="0">
                <a:latin typeface="Calibri"/>
                <a:cs typeface="Calibri"/>
              </a:rPr>
              <a:t>ft</a:t>
            </a:r>
            <a:r>
              <a:rPr sz="2600" spc="-25" dirty="0">
                <a:latin typeface="Calibri"/>
                <a:cs typeface="Calibri"/>
              </a:rPr>
              <a:t>e</a:t>
            </a:r>
            <a:r>
              <a:rPr sz="2600" spc="10" dirty="0">
                <a:latin typeface="Calibri"/>
                <a:cs typeface="Calibri"/>
              </a:rPr>
              <a:t>r</a:t>
            </a:r>
            <a:r>
              <a:rPr sz="2600" spc="-160" dirty="0">
                <a:latin typeface="Calibri"/>
                <a:cs typeface="Calibri"/>
              </a:rPr>
              <a:t> </a:t>
            </a:r>
            <a:r>
              <a:rPr sz="2600" spc="-20" dirty="0">
                <a:latin typeface="Calibri"/>
                <a:cs typeface="Calibri"/>
              </a:rPr>
              <a:t>de</a:t>
            </a:r>
            <a:r>
              <a:rPr sz="2600" spc="5" dirty="0">
                <a:latin typeface="Calibri"/>
                <a:cs typeface="Calibri"/>
              </a:rPr>
              <a:t>l</a:t>
            </a:r>
            <a:r>
              <a:rPr sz="2600" spc="-5" dirty="0">
                <a:latin typeface="Calibri"/>
                <a:cs typeface="Calibri"/>
              </a:rPr>
              <a:t>i</a:t>
            </a:r>
            <a:r>
              <a:rPr sz="2600" spc="15" dirty="0">
                <a:latin typeface="Calibri"/>
                <a:cs typeface="Calibri"/>
              </a:rPr>
              <a:t>v</a:t>
            </a:r>
            <a:r>
              <a:rPr sz="2600" spc="-25" dirty="0">
                <a:latin typeface="Calibri"/>
                <a:cs typeface="Calibri"/>
              </a:rPr>
              <a:t>e</a:t>
            </a:r>
            <a:r>
              <a:rPr sz="2600" spc="-10" dirty="0">
                <a:latin typeface="Calibri"/>
                <a:cs typeface="Calibri"/>
              </a:rPr>
              <a:t>r</a:t>
            </a:r>
            <a:r>
              <a:rPr sz="2600" spc="-135" dirty="0">
                <a:latin typeface="Calibri"/>
                <a:cs typeface="Calibri"/>
              </a:rPr>
              <a:t>y</a:t>
            </a:r>
            <a:r>
              <a:rPr sz="2600" spc="5" dirty="0">
                <a:latin typeface="Calibri"/>
                <a:cs typeface="Calibri"/>
              </a:rPr>
              <a:t>.</a:t>
            </a:r>
            <a:endParaRPr sz="2600">
              <a:latin typeface="Calibri"/>
              <a:cs typeface="Calibri"/>
            </a:endParaRPr>
          </a:p>
          <a:p>
            <a:pPr marL="241300" indent="-229235">
              <a:lnSpc>
                <a:spcPts val="2685"/>
              </a:lnSpc>
              <a:spcBef>
                <a:spcPts val="35"/>
              </a:spcBef>
              <a:buFont typeface="Arial"/>
              <a:buChar char="•"/>
              <a:tabLst>
                <a:tab pos="241935" algn="l"/>
              </a:tabLst>
            </a:pPr>
            <a:r>
              <a:rPr sz="2600" spc="10" dirty="0">
                <a:latin typeface="Calibri"/>
                <a:cs typeface="Calibri"/>
              </a:rPr>
              <a:t>Give</a:t>
            </a:r>
            <a:r>
              <a:rPr sz="2600" spc="-100" dirty="0">
                <a:latin typeface="Calibri"/>
                <a:cs typeface="Calibri"/>
              </a:rPr>
              <a:t> </a:t>
            </a:r>
            <a:r>
              <a:rPr sz="2600" spc="10" dirty="0">
                <a:latin typeface="Calibri"/>
                <a:cs typeface="Calibri"/>
              </a:rPr>
              <a:t>3</a:t>
            </a:r>
            <a:r>
              <a:rPr sz="2600" spc="-50" dirty="0">
                <a:latin typeface="Calibri"/>
                <a:cs typeface="Calibri"/>
              </a:rPr>
              <a:t> </a:t>
            </a:r>
            <a:r>
              <a:rPr sz="2600" spc="-10" dirty="0">
                <a:latin typeface="Calibri"/>
                <a:cs typeface="Calibri"/>
              </a:rPr>
              <a:t>deferential</a:t>
            </a:r>
            <a:r>
              <a:rPr sz="2600" spc="-70" dirty="0">
                <a:latin typeface="Calibri"/>
                <a:cs typeface="Calibri"/>
              </a:rPr>
              <a:t> </a:t>
            </a:r>
            <a:r>
              <a:rPr sz="2600" spc="-5" dirty="0">
                <a:latin typeface="Calibri"/>
                <a:cs typeface="Calibri"/>
              </a:rPr>
              <a:t>diagnoses?</a:t>
            </a:r>
            <a:endParaRPr sz="2600">
              <a:latin typeface="Calibri"/>
              <a:cs typeface="Calibri"/>
            </a:endParaRPr>
          </a:p>
          <a:p>
            <a:pPr marL="241300">
              <a:lnSpc>
                <a:spcPts val="2215"/>
              </a:lnSpc>
            </a:pPr>
            <a:r>
              <a:rPr sz="2600" spc="5" dirty="0">
                <a:solidFill>
                  <a:srgbClr val="FF0000"/>
                </a:solidFill>
                <a:latin typeface="Calibri"/>
                <a:cs typeface="Calibri"/>
              </a:rPr>
              <a:t>-Amniotic</a:t>
            </a:r>
            <a:r>
              <a:rPr sz="2600" spc="-75" dirty="0">
                <a:solidFill>
                  <a:srgbClr val="FF0000"/>
                </a:solidFill>
                <a:latin typeface="Calibri"/>
                <a:cs typeface="Calibri"/>
              </a:rPr>
              <a:t> </a:t>
            </a:r>
            <a:r>
              <a:rPr sz="2600" spc="5" dirty="0">
                <a:solidFill>
                  <a:srgbClr val="FF0000"/>
                </a:solidFill>
                <a:latin typeface="Calibri"/>
                <a:cs typeface="Calibri"/>
              </a:rPr>
              <a:t>fluid</a:t>
            </a:r>
            <a:r>
              <a:rPr sz="2600" spc="-45" dirty="0">
                <a:solidFill>
                  <a:srgbClr val="FF0000"/>
                </a:solidFill>
                <a:latin typeface="Calibri"/>
                <a:cs typeface="Calibri"/>
              </a:rPr>
              <a:t> </a:t>
            </a:r>
            <a:r>
              <a:rPr sz="2600" dirty="0">
                <a:solidFill>
                  <a:srgbClr val="FF0000"/>
                </a:solidFill>
                <a:latin typeface="Calibri"/>
                <a:cs typeface="Calibri"/>
              </a:rPr>
              <a:t>embolism</a:t>
            </a:r>
            <a:endParaRPr sz="2600">
              <a:latin typeface="Calibri"/>
              <a:cs typeface="Calibri"/>
            </a:endParaRPr>
          </a:p>
          <a:p>
            <a:pPr marL="241300">
              <a:lnSpc>
                <a:spcPts val="2180"/>
              </a:lnSpc>
            </a:pPr>
            <a:r>
              <a:rPr sz="2600" spc="-5" dirty="0">
                <a:solidFill>
                  <a:srgbClr val="FF0000"/>
                </a:solidFill>
                <a:latin typeface="Calibri"/>
                <a:cs typeface="Calibri"/>
              </a:rPr>
              <a:t>-Uterine</a:t>
            </a:r>
            <a:r>
              <a:rPr sz="2600" spc="-45" dirty="0">
                <a:solidFill>
                  <a:srgbClr val="FF0000"/>
                </a:solidFill>
                <a:latin typeface="Calibri"/>
                <a:cs typeface="Calibri"/>
              </a:rPr>
              <a:t> </a:t>
            </a:r>
            <a:r>
              <a:rPr sz="2600" spc="-20" dirty="0">
                <a:solidFill>
                  <a:srgbClr val="FF0000"/>
                </a:solidFill>
                <a:latin typeface="Calibri"/>
                <a:cs typeface="Calibri"/>
              </a:rPr>
              <a:t>inversion</a:t>
            </a:r>
            <a:endParaRPr sz="2600">
              <a:latin typeface="Calibri"/>
              <a:cs typeface="Calibri"/>
            </a:endParaRPr>
          </a:p>
          <a:p>
            <a:pPr marL="241300">
              <a:lnSpc>
                <a:spcPts val="2650"/>
              </a:lnSpc>
            </a:pPr>
            <a:r>
              <a:rPr sz="2600" dirty="0">
                <a:solidFill>
                  <a:srgbClr val="FF0000"/>
                </a:solidFill>
                <a:latin typeface="Calibri"/>
                <a:cs typeface="Calibri"/>
              </a:rPr>
              <a:t>-Uterine</a:t>
            </a:r>
            <a:r>
              <a:rPr sz="2600" spc="-70" dirty="0">
                <a:solidFill>
                  <a:srgbClr val="FF0000"/>
                </a:solidFill>
                <a:latin typeface="Calibri"/>
                <a:cs typeface="Calibri"/>
              </a:rPr>
              <a:t> </a:t>
            </a:r>
            <a:r>
              <a:rPr sz="2600" spc="-5" dirty="0">
                <a:solidFill>
                  <a:srgbClr val="FF0000"/>
                </a:solidFill>
                <a:latin typeface="Calibri"/>
                <a:cs typeface="Calibri"/>
              </a:rPr>
              <a:t>rupture??</a:t>
            </a:r>
            <a:endParaRPr sz="2600">
              <a:latin typeface="Calibri"/>
              <a:cs typeface="Calibri"/>
            </a:endParaRPr>
          </a:p>
          <a:p>
            <a:pPr marL="241300" indent="-229235">
              <a:lnSpc>
                <a:spcPts val="2650"/>
              </a:lnSpc>
              <a:spcBef>
                <a:spcPts val="30"/>
              </a:spcBef>
              <a:buFont typeface="Arial"/>
              <a:buChar char="•"/>
              <a:tabLst>
                <a:tab pos="241935" algn="l"/>
              </a:tabLst>
            </a:pPr>
            <a:r>
              <a:rPr sz="2600" spc="5" dirty="0">
                <a:latin typeface="Calibri"/>
                <a:cs typeface="Calibri"/>
              </a:rPr>
              <a:t>Give</a:t>
            </a:r>
            <a:r>
              <a:rPr sz="2600" spc="-95" dirty="0">
                <a:latin typeface="Calibri"/>
                <a:cs typeface="Calibri"/>
              </a:rPr>
              <a:t> </a:t>
            </a:r>
            <a:r>
              <a:rPr sz="2600" spc="15" dirty="0">
                <a:latin typeface="Calibri"/>
                <a:cs typeface="Calibri"/>
              </a:rPr>
              <a:t>3</a:t>
            </a:r>
            <a:r>
              <a:rPr sz="2600" spc="-45" dirty="0">
                <a:latin typeface="Calibri"/>
                <a:cs typeface="Calibri"/>
              </a:rPr>
              <a:t> </a:t>
            </a:r>
            <a:r>
              <a:rPr sz="2600" dirty="0">
                <a:latin typeface="Calibri"/>
                <a:cs typeface="Calibri"/>
              </a:rPr>
              <a:t>possible</a:t>
            </a:r>
            <a:r>
              <a:rPr sz="2600" spc="-35" dirty="0">
                <a:latin typeface="Calibri"/>
                <a:cs typeface="Calibri"/>
              </a:rPr>
              <a:t> </a:t>
            </a:r>
            <a:r>
              <a:rPr sz="2600" spc="-5" dirty="0">
                <a:latin typeface="Calibri"/>
                <a:cs typeface="Calibri"/>
              </a:rPr>
              <a:t>findings</a:t>
            </a:r>
            <a:r>
              <a:rPr sz="2600" spc="20" dirty="0">
                <a:latin typeface="Calibri"/>
                <a:cs typeface="Calibri"/>
              </a:rPr>
              <a:t> </a:t>
            </a:r>
            <a:r>
              <a:rPr sz="2600" spc="-5" dirty="0">
                <a:latin typeface="Calibri"/>
                <a:cs typeface="Calibri"/>
              </a:rPr>
              <a:t>on</a:t>
            </a:r>
            <a:r>
              <a:rPr sz="2600" spc="-30" dirty="0">
                <a:latin typeface="Calibri"/>
                <a:cs typeface="Calibri"/>
              </a:rPr>
              <a:t> </a:t>
            </a:r>
            <a:r>
              <a:rPr sz="2600" spc="-5" dirty="0">
                <a:latin typeface="Calibri"/>
                <a:cs typeface="Calibri"/>
              </a:rPr>
              <a:t>physical</a:t>
            </a:r>
            <a:r>
              <a:rPr sz="2600" spc="-65" dirty="0">
                <a:latin typeface="Calibri"/>
                <a:cs typeface="Calibri"/>
              </a:rPr>
              <a:t> </a:t>
            </a:r>
            <a:r>
              <a:rPr sz="2600" spc="-25" dirty="0">
                <a:latin typeface="Calibri"/>
                <a:cs typeface="Calibri"/>
              </a:rPr>
              <a:t>exam?</a:t>
            </a:r>
            <a:endParaRPr sz="2600">
              <a:latin typeface="Calibri"/>
              <a:cs typeface="Calibri"/>
            </a:endParaRPr>
          </a:p>
          <a:p>
            <a:pPr marL="241300">
              <a:lnSpc>
                <a:spcPts val="2180"/>
              </a:lnSpc>
            </a:pPr>
            <a:r>
              <a:rPr sz="2600" spc="-15" dirty="0">
                <a:solidFill>
                  <a:srgbClr val="FF0000"/>
                </a:solidFill>
                <a:latin typeface="Calibri"/>
                <a:cs typeface="Calibri"/>
              </a:rPr>
              <a:t>-Vaginal</a:t>
            </a:r>
            <a:r>
              <a:rPr sz="2600" spc="-90" dirty="0">
                <a:solidFill>
                  <a:srgbClr val="FF0000"/>
                </a:solidFill>
                <a:latin typeface="Calibri"/>
                <a:cs typeface="Calibri"/>
              </a:rPr>
              <a:t> </a:t>
            </a:r>
            <a:r>
              <a:rPr sz="2600" spc="20" dirty="0">
                <a:solidFill>
                  <a:srgbClr val="FF0000"/>
                </a:solidFill>
                <a:latin typeface="Calibri"/>
                <a:cs typeface="Calibri"/>
              </a:rPr>
              <a:t>mass</a:t>
            </a:r>
            <a:endParaRPr sz="2600">
              <a:latin typeface="Calibri"/>
              <a:cs typeface="Calibri"/>
            </a:endParaRPr>
          </a:p>
          <a:p>
            <a:pPr marL="241300">
              <a:lnSpc>
                <a:spcPts val="2215"/>
              </a:lnSpc>
            </a:pPr>
            <a:r>
              <a:rPr sz="2600" dirty="0">
                <a:solidFill>
                  <a:srgbClr val="FF0000"/>
                </a:solidFill>
                <a:latin typeface="Calibri"/>
                <a:cs typeface="Calibri"/>
              </a:rPr>
              <a:t>-non</a:t>
            </a:r>
            <a:r>
              <a:rPr sz="2600" spc="-45" dirty="0">
                <a:solidFill>
                  <a:srgbClr val="FF0000"/>
                </a:solidFill>
                <a:latin typeface="Calibri"/>
                <a:cs typeface="Calibri"/>
              </a:rPr>
              <a:t> </a:t>
            </a:r>
            <a:r>
              <a:rPr sz="2600" spc="-5" dirty="0">
                <a:solidFill>
                  <a:srgbClr val="FF0000"/>
                </a:solidFill>
                <a:latin typeface="Calibri"/>
                <a:cs typeface="Calibri"/>
              </a:rPr>
              <a:t>contracted</a:t>
            </a:r>
            <a:r>
              <a:rPr sz="2600" spc="-105" dirty="0">
                <a:solidFill>
                  <a:srgbClr val="FF0000"/>
                </a:solidFill>
                <a:latin typeface="Calibri"/>
                <a:cs typeface="Calibri"/>
              </a:rPr>
              <a:t> </a:t>
            </a:r>
            <a:r>
              <a:rPr sz="2600" spc="-5" dirty="0">
                <a:solidFill>
                  <a:srgbClr val="FF0000"/>
                </a:solidFill>
                <a:latin typeface="Calibri"/>
                <a:cs typeface="Calibri"/>
              </a:rPr>
              <a:t>uterus</a:t>
            </a:r>
            <a:endParaRPr sz="2600">
              <a:latin typeface="Calibri"/>
              <a:cs typeface="Calibri"/>
            </a:endParaRPr>
          </a:p>
          <a:p>
            <a:pPr marL="241300">
              <a:lnSpc>
                <a:spcPts val="2685"/>
              </a:lnSpc>
            </a:pPr>
            <a:r>
              <a:rPr sz="2600" dirty="0">
                <a:solidFill>
                  <a:srgbClr val="FF0000"/>
                </a:solidFill>
                <a:latin typeface="Calibri"/>
                <a:cs typeface="Calibri"/>
              </a:rPr>
              <a:t>-incomplete</a:t>
            </a:r>
            <a:r>
              <a:rPr sz="2600" spc="-114" dirty="0">
                <a:solidFill>
                  <a:srgbClr val="FF0000"/>
                </a:solidFill>
                <a:latin typeface="Calibri"/>
                <a:cs typeface="Calibri"/>
              </a:rPr>
              <a:t> </a:t>
            </a:r>
            <a:r>
              <a:rPr sz="2600" dirty="0">
                <a:solidFill>
                  <a:srgbClr val="FF0000"/>
                </a:solidFill>
                <a:latin typeface="Calibri"/>
                <a:cs typeface="Calibri"/>
              </a:rPr>
              <a:t>placenta</a:t>
            </a:r>
            <a:endParaRPr sz="2600">
              <a:latin typeface="Calibri"/>
              <a:cs typeface="Calibri"/>
            </a:endParaRPr>
          </a:p>
          <a:p>
            <a:pPr marL="241300" indent="-229235">
              <a:lnSpc>
                <a:spcPts val="2650"/>
              </a:lnSpc>
              <a:spcBef>
                <a:spcPts val="35"/>
              </a:spcBef>
              <a:buFont typeface="Arial"/>
              <a:buChar char="•"/>
              <a:tabLst>
                <a:tab pos="241935" algn="l"/>
              </a:tabLst>
            </a:pPr>
            <a:r>
              <a:rPr sz="2600" dirty="0">
                <a:latin typeface="Calibri"/>
                <a:cs typeface="Calibri"/>
              </a:rPr>
              <a:t>What’s</a:t>
            </a:r>
            <a:r>
              <a:rPr sz="2600" spc="-135" dirty="0">
                <a:latin typeface="Calibri"/>
                <a:cs typeface="Calibri"/>
              </a:rPr>
              <a:t> </a:t>
            </a:r>
            <a:r>
              <a:rPr sz="2600" spc="-5" dirty="0">
                <a:latin typeface="Calibri"/>
                <a:cs typeface="Calibri"/>
              </a:rPr>
              <a:t>your</a:t>
            </a:r>
            <a:r>
              <a:rPr sz="2600" spc="-25" dirty="0">
                <a:latin typeface="Calibri"/>
                <a:cs typeface="Calibri"/>
              </a:rPr>
              <a:t> </a:t>
            </a:r>
            <a:r>
              <a:rPr sz="2600" dirty="0">
                <a:latin typeface="Calibri"/>
                <a:cs typeface="Calibri"/>
              </a:rPr>
              <a:t>management?</a:t>
            </a:r>
            <a:endParaRPr sz="2600">
              <a:latin typeface="Calibri"/>
              <a:cs typeface="Calibri"/>
            </a:endParaRPr>
          </a:p>
          <a:p>
            <a:pPr marL="241300">
              <a:lnSpc>
                <a:spcPts val="2175"/>
              </a:lnSpc>
            </a:pPr>
            <a:r>
              <a:rPr sz="2600" dirty="0">
                <a:solidFill>
                  <a:srgbClr val="FF0000"/>
                </a:solidFill>
                <a:latin typeface="Calibri"/>
                <a:cs typeface="Calibri"/>
              </a:rPr>
              <a:t>-Stabilize</a:t>
            </a:r>
            <a:r>
              <a:rPr sz="2600" spc="-110" dirty="0">
                <a:solidFill>
                  <a:srgbClr val="FF0000"/>
                </a:solidFill>
                <a:latin typeface="Calibri"/>
                <a:cs typeface="Calibri"/>
              </a:rPr>
              <a:t> </a:t>
            </a:r>
            <a:r>
              <a:rPr sz="2600" spc="20" dirty="0">
                <a:solidFill>
                  <a:srgbClr val="FF0000"/>
                </a:solidFill>
                <a:latin typeface="Calibri"/>
                <a:cs typeface="Calibri"/>
              </a:rPr>
              <a:t>(IV</a:t>
            </a:r>
            <a:r>
              <a:rPr sz="2600" spc="-145" dirty="0">
                <a:solidFill>
                  <a:srgbClr val="FF0000"/>
                </a:solidFill>
                <a:latin typeface="Calibri"/>
                <a:cs typeface="Calibri"/>
              </a:rPr>
              <a:t> </a:t>
            </a:r>
            <a:r>
              <a:rPr sz="2600" dirty="0">
                <a:solidFill>
                  <a:srgbClr val="FF0000"/>
                </a:solidFill>
                <a:latin typeface="Calibri"/>
                <a:cs typeface="Calibri"/>
              </a:rPr>
              <a:t>fluid,</a:t>
            </a:r>
            <a:r>
              <a:rPr sz="2600" spc="10" dirty="0">
                <a:solidFill>
                  <a:srgbClr val="FF0000"/>
                </a:solidFill>
                <a:latin typeface="Calibri"/>
                <a:cs typeface="Calibri"/>
              </a:rPr>
              <a:t> </a:t>
            </a:r>
            <a:r>
              <a:rPr sz="2600" spc="-20" dirty="0">
                <a:solidFill>
                  <a:srgbClr val="FF0000"/>
                </a:solidFill>
                <a:latin typeface="Calibri"/>
                <a:cs typeface="Calibri"/>
              </a:rPr>
              <a:t>oxygen,</a:t>
            </a:r>
            <a:r>
              <a:rPr sz="2600" spc="-60" dirty="0">
                <a:solidFill>
                  <a:srgbClr val="FF0000"/>
                </a:solidFill>
                <a:latin typeface="Calibri"/>
                <a:cs typeface="Calibri"/>
              </a:rPr>
              <a:t> </a:t>
            </a:r>
            <a:r>
              <a:rPr sz="2600" spc="10" dirty="0">
                <a:solidFill>
                  <a:srgbClr val="FF0000"/>
                </a:solidFill>
                <a:latin typeface="Calibri"/>
                <a:cs typeface="Calibri"/>
              </a:rPr>
              <a:t>ABC)</a:t>
            </a:r>
            <a:endParaRPr sz="2600">
              <a:latin typeface="Calibri"/>
              <a:cs typeface="Calibri"/>
            </a:endParaRPr>
          </a:p>
          <a:p>
            <a:pPr marL="241300">
              <a:lnSpc>
                <a:spcPts val="2650"/>
              </a:lnSpc>
            </a:pPr>
            <a:r>
              <a:rPr sz="2600" spc="15" dirty="0">
                <a:solidFill>
                  <a:srgbClr val="FF0000"/>
                </a:solidFill>
                <a:latin typeface="Calibri"/>
                <a:cs typeface="Calibri"/>
              </a:rPr>
              <a:t>-Call</a:t>
            </a:r>
            <a:r>
              <a:rPr sz="2600" spc="-95" dirty="0">
                <a:solidFill>
                  <a:srgbClr val="FF0000"/>
                </a:solidFill>
                <a:latin typeface="Calibri"/>
                <a:cs typeface="Calibri"/>
              </a:rPr>
              <a:t> </a:t>
            </a:r>
            <a:r>
              <a:rPr sz="2600" spc="-20" dirty="0">
                <a:solidFill>
                  <a:srgbClr val="FF0000"/>
                </a:solidFill>
                <a:latin typeface="Calibri"/>
                <a:cs typeface="Calibri"/>
              </a:rPr>
              <a:t>for</a:t>
            </a:r>
            <a:r>
              <a:rPr sz="2600" spc="-35" dirty="0">
                <a:solidFill>
                  <a:srgbClr val="FF0000"/>
                </a:solidFill>
                <a:latin typeface="Calibri"/>
                <a:cs typeface="Calibri"/>
              </a:rPr>
              <a:t> </a:t>
            </a:r>
            <a:r>
              <a:rPr sz="2600" spc="-5" dirty="0">
                <a:solidFill>
                  <a:srgbClr val="FF0000"/>
                </a:solidFill>
                <a:latin typeface="Calibri"/>
                <a:cs typeface="Calibri"/>
              </a:rPr>
              <a:t>help</a:t>
            </a:r>
            <a:endParaRPr sz="2600">
              <a:latin typeface="Calibri"/>
              <a:cs typeface="Calibri"/>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996313" y="1107131"/>
            <a:ext cx="6198235" cy="2362185"/>
          </a:xfrm>
          <a:prstGeom prst="rect">
            <a:avLst/>
          </a:prstGeom>
        </p:spPr>
        <p:txBody>
          <a:bodyPr vert="horz" wrap="square" lIns="0" tIns="104140" rIns="0" bIns="0" rtlCol="0">
            <a:spAutoFit/>
          </a:bodyPr>
          <a:lstStyle/>
          <a:p>
            <a:pPr marL="12700" marR="5080" algn="ctr">
              <a:lnSpc>
                <a:spcPts val="5860"/>
              </a:lnSpc>
              <a:spcBef>
                <a:spcPts val="820"/>
              </a:spcBef>
            </a:pPr>
            <a:r>
              <a:rPr sz="5400" b="0" spc="-15" dirty="0">
                <a:latin typeface="Calibri Light"/>
                <a:cs typeface="Calibri Light"/>
              </a:rPr>
              <a:t>Obs</a:t>
            </a:r>
            <a:r>
              <a:rPr sz="5400" b="0" spc="-25" dirty="0">
                <a:latin typeface="Calibri Light"/>
                <a:cs typeface="Calibri Light"/>
              </a:rPr>
              <a:t> </a:t>
            </a:r>
            <a:r>
              <a:rPr sz="5400" b="0" spc="-10" dirty="0">
                <a:latin typeface="Calibri Light"/>
                <a:cs typeface="Calibri Light"/>
              </a:rPr>
              <a:t>and</a:t>
            </a:r>
            <a:r>
              <a:rPr sz="5400" b="0" spc="5" dirty="0">
                <a:latin typeface="Calibri Light"/>
                <a:cs typeface="Calibri Light"/>
              </a:rPr>
              <a:t> </a:t>
            </a:r>
            <a:r>
              <a:rPr sz="5400" b="0" spc="10" dirty="0">
                <a:latin typeface="Calibri Light"/>
                <a:cs typeface="Calibri Light"/>
              </a:rPr>
              <a:t>gyn</a:t>
            </a:r>
            <a:r>
              <a:rPr sz="5400" b="0" spc="-55" dirty="0">
                <a:latin typeface="Calibri Light"/>
                <a:cs typeface="Calibri Light"/>
              </a:rPr>
              <a:t> </a:t>
            </a:r>
            <a:r>
              <a:rPr sz="5400" b="0" spc="-10" dirty="0">
                <a:latin typeface="Calibri Light"/>
                <a:cs typeface="Calibri Light"/>
              </a:rPr>
              <a:t>mini</a:t>
            </a:r>
            <a:r>
              <a:rPr sz="5400" b="0" spc="50" dirty="0">
                <a:latin typeface="Calibri Light"/>
                <a:cs typeface="Calibri Light"/>
              </a:rPr>
              <a:t> </a:t>
            </a:r>
            <a:r>
              <a:rPr sz="5400" b="0" spc="15" dirty="0">
                <a:latin typeface="Calibri Light"/>
                <a:cs typeface="Calibri Light"/>
              </a:rPr>
              <a:t>osce </a:t>
            </a:r>
            <a:r>
              <a:rPr sz="5400" b="0" spc="-1205" dirty="0">
                <a:latin typeface="Calibri Light"/>
                <a:cs typeface="Calibri Light"/>
              </a:rPr>
              <a:t> </a:t>
            </a:r>
            <a:r>
              <a:rPr sz="5400" b="0" spc="25" dirty="0">
                <a:latin typeface="Calibri Light"/>
                <a:cs typeface="Calibri Light"/>
              </a:rPr>
              <a:t>17/5/2021</a:t>
            </a:r>
            <a:endParaRPr sz="5400">
              <a:latin typeface="Calibri Light"/>
              <a:cs typeface="Calibri Light"/>
            </a:endParaRPr>
          </a:p>
          <a:p>
            <a:pPr marL="8890" algn="ctr">
              <a:lnSpc>
                <a:spcPts val="5765"/>
              </a:lnSpc>
            </a:pPr>
            <a:r>
              <a:rPr sz="5400" b="0" spc="-10" dirty="0">
                <a:latin typeface="Calibri Light"/>
                <a:cs typeface="Calibri Light"/>
              </a:rPr>
              <a:t>group</a:t>
            </a:r>
            <a:r>
              <a:rPr sz="5400" b="0" spc="-80" dirty="0">
                <a:latin typeface="Calibri Light"/>
                <a:cs typeface="Calibri Light"/>
              </a:rPr>
              <a:t> </a:t>
            </a:r>
            <a:r>
              <a:rPr sz="5400" b="0" dirty="0">
                <a:latin typeface="Calibri Light"/>
                <a:cs typeface="Calibri Light"/>
              </a:rPr>
              <a:t>3</a:t>
            </a:r>
            <a:endParaRPr sz="5400">
              <a:latin typeface="Calibri Light"/>
              <a:cs typeface="Calibri Light"/>
            </a:endParaRPr>
          </a:p>
        </p:txBody>
      </p:sp>
      <p:sp>
        <p:nvSpPr>
          <p:cNvPr id="3" name="object 3"/>
          <p:cNvSpPr txBox="1"/>
          <p:nvPr/>
        </p:nvSpPr>
        <p:spPr>
          <a:xfrm>
            <a:off x="5141341" y="3582987"/>
            <a:ext cx="1918971" cy="382156"/>
          </a:xfrm>
          <a:prstGeom prst="rect">
            <a:avLst/>
          </a:prstGeom>
        </p:spPr>
        <p:txBody>
          <a:bodyPr vert="horz" wrap="square" lIns="0" tIns="12700" rIns="0" bIns="0" rtlCol="0">
            <a:spAutoFit/>
          </a:bodyPr>
          <a:lstStyle/>
          <a:p>
            <a:pPr marL="12700">
              <a:lnSpc>
                <a:spcPct val="100000"/>
              </a:lnSpc>
              <a:spcBef>
                <a:spcPts val="100"/>
              </a:spcBef>
            </a:pPr>
            <a:r>
              <a:rPr sz="2400" spc="-15" dirty="0">
                <a:latin typeface="Calibri"/>
                <a:cs typeface="Calibri"/>
              </a:rPr>
              <a:t>Omyma</a:t>
            </a:r>
            <a:r>
              <a:rPr sz="2400" spc="-35" dirty="0">
                <a:latin typeface="Calibri"/>
                <a:cs typeface="Calibri"/>
              </a:rPr>
              <a:t> </a:t>
            </a:r>
            <a:r>
              <a:rPr sz="2400" spc="-15" dirty="0">
                <a:latin typeface="Calibri"/>
                <a:cs typeface="Calibri"/>
              </a:rPr>
              <a:t>faqeeh</a:t>
            </a:r>
            <a:endParaRPr sz="2400">
              <a:latin typeface="Calibri"/>
              <a:cs typeface="Calibri"/>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61598" y="113416"/>
            <a:ext cx="5286375" cy="1401666"/>
          </a:xfrm>
          <a:prstGeom prst="rect">
            <a:avLst/>
          </a:prstGeom>
        </p:spPr>
        <p:txBody>
          <a:bodyPr vert="horz" wrap="square" lIns="0" tIns="16510" rIns="0" bIns="0" rtlCol="0">
            <a:spAutoFit/>
          </a:bodyPr>
          <a:lstStyle/>
          <a:p>
            <a:pPr marL="12700">
              <a:lnSpc>
                <a:spcPts val="3645"/>
              </a:lnSpc>
              <a:spcBef>
                <a:spcPts val="130"/>
              </a:spcBef>
            </a:pPr>
            <a:r>
              <a:rPr b="0" spc="30" dirty="0">
                <a:solidFill>
                  <a:srgbClr val="FF0000"/>
                </a:solidFill>
                <a:latin typeface="Calibri Light"/>
                <a:cs typeface="Calibri Light"/>
              </a:rPr>
              <a:t>Q1</a:t>
            </a:r>
            <a:r>
              <a:rPr b="0" spc="-55" dirty="0">
                <a:solidFill>
                  <a:srgbClr val="FF0000"/>
                </a:solidFill>
                <a:latin typeface="Calibri Light"/>
                <a:cs typeface="Calibri Light"/>
              </a:rPr>
              <a:t> </a:t>
            </a:r>
            <a:r>
              <a:rPr b="0" spc="-15" dirty="0">
                <a:solidFill>
                  <a:srgbClr val="FF0000"/>
                </a:solidFill>
                <a:latin typeface="Calibri Light"/>
                <a:cs typeface="Calibri Light"/>
              </a:rPr>
              <a:t>pregnant</a:t>
            </a:r>
            <a:r>
              <a:rPr b="0" spc="5" dirty="0">
                <a:solidFill>
                  <a:srgbClr val="FF0000"/>
                </a:solidFill>
                <a:latin typeface="Calibri Light"/>
                <a:cs typeface="Calibri Light"/>
              </a:rPr>
              <a:t> women</a:t>
            </a:r>
            <a:r>
              <a:rPr b="0" spc="-35" dirty="0">
                <a:solidFill>
                  <a:srgbClr val="FF0000"/>
                </a:solidFill>
                <a:latin typeface="Calibri Light"/>
                <a:cs typeface="Calibri Light"/>
              </a:rPr>
              <a:t> </a:t>
            </a:r>
            <a:r>
              <a:rPr b="0" spc="15" dirty="0">
                <a:solidFill>
                  <a:srgbClr val="FF0000"/>
                </a:solidFill>
                <a:latin typeface="Calibri Light"/>
                <a:cs typeface="Calibri Light"/>
              </a:rPr>
              <a:t>8</a:t>
            </a:r>
            <a:r>
              <a:rPr b="0" spc="-45" dirty="0">
                <a:solidFill>
                  <a:srgbClr val="FF0000"/>
                </a:solidFill>
                <a:latin typeface="Calibri Light"/>
                <a:cs typeface="Calibri Light"/>
              </a:rPr>
              <a:t> </a:t>
            </a:r>
            <a:r>
              <a:rPr b="0" spc="20" dirty="0">
                <a:solidFill>
                  <a:srgbClr val="FF0000"/>
                </a:solidFill>
                <a:latin typeface="Calibri Light"/>
                <a:cs typeface="Calibri Light"/>
              </a:rPr>
              <a:t>w</a:t>
            </a:r>
          </a:p>
          <a:p>
            <a:pPr marL="12700" marR="5080">
              <a:lnSpc>
                <a:spcPts val="3460"/>
              </a:lnSpc>
              <a:spcBef>
                <a:spcPts val="235"/>
              </a:spcBef>
            </a:pPr>
            <a:r>
              <a:rPr b="0" dirty="0">
                <a:solidFill>
                  <a:srgbClr val="FF0000"/>
                </a:solidFill>
                <a:latin typeface="Calibri Light"/>
                <a:cs typeface="Calibri Light"/>
              </a:rPr>
              <a:t>known </a:t>
            </a:r>
            <a:r>
              <a:rPr b="0" spc="5" dirty="0">
                <a:solidFill>
                  <a:srgbClr val="FF0000"/>
                </a:solidFill>
                <a:latin typeface="Calibri Light"/>
                <a:cs typeface="Calibri Light"/>
              </a:rPr>
              <a:t>case </a:t>
            </a:r>
            <a:r>
              <a:rPr b="0" spc="-10" dirty="0">
                <a:solidFill>
                  <a:srgbClr val="FF0000"/>
                </a:solidFill>
                <a:latin typeface="Calibri Light"/>
                <a:cs typeface="Calibri Light"/>
              </a:rPr>
              <a:t>of </a:t>
            </a:r>
            <a:r>
              <a:rPr b="0" spc="-5" dirty="0">
                <a:solidFill>
                  <a:srgbClr val="FF0000"/>
                </a:solidFill>
                <a:latin typeface="Calibri Light"/>
                <a:cs typeface="Calibri Light"/>
              </a:rPr>
              <a:t>sickle </a:t>
            </a:r>
            <a:r>
              <a:rPr b="0" spc="-15" dirty="0">
                <a:solidFill>
                  <a:srgbClr val="FF0000"/>
                </a:solidFill>
                <a:latin typeface="Calibri Light"/>
                <a:cs typeface="Calibri Light"/>
              </a:rPr>
              <a:t>cell </a:t>
            </a:r>
            <a:r>
              <a:rPr b="0" spc="-5" dirty="0">
                <a:solidFill>
                  <a:srgbClr val="FF0000"/>
                </a:solidFill>
                <a:latin typeface="Calibri Light"/>
                <a:cs typeface="Calibri Light"/>
              </a:rPr>
              <a:t>anemia </a:t>
            </a:r>
            <a:r>
              <a:rPr b="0" spc="-710" dirty="0">
                <a:solidFill>
                  <a:srgbClr val="FF0000"/>
                </a:solidFill>
                <a:latin typeface="Calibri Light"/>
                <a:cs typeface="Calibri Light"/>
              </a:rPr>
              <a:t> </a:t>
            </a:r>
            <a:r>
              <a:rPr b="0" spc="-10" dirty="0">
                <a:solidFill>
                  <a:srgbClr val="FF0000"/>
                </a:solidFill>
                <a:latin typeface="Calibri Light"/>
                <a:cs typeface="Calibri Light"/>
              </a:rPr>
              <a:t>planned</a:t>
            </a:r>
            <a:r>
              <a:rPr b="0" spc="70" dirty="0">
                <a:solidFill>
                  <a:srgbClr val="FF0000"/>
                </a:solidFill>
                <a:latin typeface="Calibri Light"/>
                <a:cs typeface="Calibri Light"/>
              </a:rPr>
              <a:t> </a:t>
            </a:r>
            <a:r>
              <a:rPr b="0" spc="-15" dirty="0">
                <a:solidFill>
                  <a:srgbClr val="FF0000"/>
                </a:solidFill>
                <a:latin typeface="Calibri Light"/>
                <a:cs typeface="Calibri Light"/>
              </a:rPr>
              <a:t>pregnancy</a:t>
            </a:r>
          </a:p>
        </p:txBody>
      </p:sp>
      <p:sp>
        <p:nvSpPr>
          <p:cNvPr id="3" name="object 3"/>
          <p:cNvSpPr txBox="1"/>
          <p:nvPr/>
        </p:nvSpPr>
        <p:spPr>
          <a:xfrm>
            <a:off x="2061593" y="1429391"/>
            <a:ext cx="6279515" cy="3838230"/>
          </a:xfrm>
          <a:prstGeom prst="rect">
            <a:avLst/>
          </a:prstGeom>
        </p:spPr>
        <p:txBody>
          <a:bodyPr vert="horz" wrap="square" lIns="0" tIns="16510" rIns="0" bIns="0" rtlCol="0">
            <a:spAutoFit/>
          </a:bodyPr>
          <a:lstStyle/>
          <a:p>
            <a:pPr marL="12700">
              <a:lnSpc>
                <a:spcPct val="100000"/>
              </a:lnSpc>
              <a:spcBef>
                <a:spcPts val="130"/>
              </a:spcBef>
            </a:pPr>
            <a:r>
              <a:rPr sz="3200" b="0" spc="-10" dirty="0">
                <a:solidFill>
                  <a:srgbClr val="FF0000"/>
                </a:solidFill>
                <a:latin typeface="Calibri Light"/>
                <a:cs typeface="Calibri Light"/>
              </a:rPr>
              <a:t>in </a:t>
            </a:r>
            <a:r>
              <a:rPr sz="3200" b="0" spc="-15" dirty="0">
                <a:solidFill>
                  <a:srgbClr val="FF0000"/>
                </a:solidFill>
                <a:latin typeface="Calibri Light"/>
                <a:cs typeface="Calibri Light"/>
              </a:rPr>
              <a:t>pic</a:t>
            </a:r>
            <a:r>
              <a:rPr sz="3200" b="0" spc="75" dirty="0">
                <a:solidFill>
                  <a:srgbClr val="FF0000"/>
                </a:solidFill>
                <a:latin typeface="Calibri Light"/>
                <a:cs typeface="Calibri Light"/>
              </a:rPr>
              <a:t> </a:t>
            </a:r>
            <a:r>
              <a:rPr sz="3200" b="0" dirty="0">
                <a:solidFill>
                  <a:srgbClr val="FF0000"/>
                </a:solidFill>
                <a:latin typeface="Calibri Light"/>
                <a:cs typeface="Calibri Light"/>
              </a:rPr>
              <a:t>the </a:t>
            </a:r>
            <a:r>
              <a:rPr sz="3200" b="0" spc="-10" dirty="0">
                <a:solidFill>
                  <a:srgbClr val="FF0000"/>
                </a:solidFill>
                <a:latin typeface="Calibri Light"/>
                <a:cs typeface="Calibri Light"/>
              </a:rPr>
              <a:t>result</a:t>
            </a:r>
            <a:r>
              <a:rPr sz="3200" b="0" spc="10" dirty="0">
                <a:solidFill>
                  <a:srgbClr val="FF0000"/>
                </a:solidFill>
                <a:latin typeface="Calibri Light"/>
                <a:cs typeface="Calibri Light"/>
              </a:rPr>
              <a:t> </a:t>
            </a:r>
            <a:r>
              <a:rPr sz="3200" b="0" spc="-10" dirty="0">
                <a:solidFill>
                  <a:srgbClr val="FF0000"/>
                </a:solidFill>
                <a:latin typeface="Calibri Light"/>
                <a:cs typeface="Calibri Light"/>
              </a:rPr>
              <a:t>of</a:t>
            </a:r>
            <a:r>
              <a:rPr sz="3200" b="0" spc="25" dirty="0">
                <a:solidFill>
                  <a:srgbClr val="FF0000"/>
                </a:solidFill>
                <a:latin typeface="Calibri Light"/>
                <a:cs typeface="Calibri Light"/>
              </a:rPr>
              <a:t> </a:t>
            </a:r>
            <a:r>
              <a:rPr sz="3200" b="0" spc="-5" dirty="0">
                <a:solidFill>
                  <a:srgbClr val="FF0000"/>
                </a:solidFill>
                <a:latin typeface="Calibri Light"/>
                <a:cs typeface="Calibri Light"/>
              </a:rPr>
              <a:t>urine</a:t>
            </a:r>
            <a:r>
              <a:rPr sz="3200" b="0" dirty="0">
                <a:solidFill>
                  <a:srgbClr val="FF0000"/>
                </a:solidFill>
                <a:latin typeface="Calibri Light"/>
                <a:cs typeface="Calibri Light"/>
              </a:rPr>
              <a:t> </a:t>
            </a:r>
            <a:r>
              <a:rPr sz="3200" b="0" spc="-15" dirty="0">
                <a:solidFill>
                  <a:srgbClr val="FF0000"/>
                </a:solidFill>
                <a:latin typeface="Calibri Light"/>
                <a:cs typeface="Calibri Light"/>
              </a:rPr>
              <a:t>culture</a:t>
            </a:r>
            <a:endParaRPr sz="3200">
              <a:latin typeface="Calibri Light"/>
              <a:cs typeface="Calibri Light"/>
            </a:endParaRPr>
          </a:p>
          <a:p>
            <a:pPr>
              <a:lnSpc>
                <a:spcPct val="100000"/>
              </a:lnSpc>
            </a:pPr>
            <a:endParaRPr sz="3200">
              <a:latin typeface="Calibri Light"/>
              <a:cs typeface="Calibri Light"/>
            </a:endParaRPr>
          </a:p>
          <a:p>
            <a:pPr marL="165100">
              <a:lnSpc>
                <a:spcPct val="100000"/>
              </a:lnSpc>
              <a:spcBef>
                <a:spcPts val="2410"/>
              </a:spcBef>
            </a:pPr>
            <a:r>
              <a:rPr sz="2400" b="1" spc="-10" dirty="0">
                <a:latin typeface="Calibri"/>
                <a:cs typeface="Calibri"/>
              </a:rPr>
              <a:t>*the</a:t>
            </a:r>
            <a:r>
              <a:rPr sz="2400" b="1" spc="45" dirty="0">
                <a:latin typeface="Calibri"/>
                <a:cs typeface="Calibri"/>
              </a:rPr>
              <a:t> </a:t>
            </a:r>
            <a:r>
              <a:rPr sz="2400" b="1" spc="-10" dirty="0">
                <a:latin typeface="Calibri"/>
                <a:cs typeface="Calibri"/>
              </a:rPr>
              <a:t>interpretation</a:t>
            </a:r>
            <a:r>
              <a:rPr sz="2400" b="1" spc="-30" dirty="0">
                <a:latin typeface="Calibri"/>
                <a:cs typeface="Calibri"/>
              </a:rPr>
              <a:t> </a:t>
            </a:r>
            <a:r>
              <a:rPr sz="2400" b="1" spc="-10" dirty="0">
                <a:latin typeface="Calibri"/>
                <a:cs typeface="Calibri"/>
              </a:rPr>
              <a:t>of</a:t>
            </a:r>
            <a:r>
              <a:rPr sz="2400" b="1" spc="-25" dirty="0">
                <a:latin typeface="Calibri"/>
                <a:cs typeface="Calibri"/>
              </a:rPr>
              <a:t> </a:t>
            </a:r>
            <a:r>
              <a:rPr sz="2400" b="1" spc="-10" dirty="0">
                <a:latin typeface="Calibri"/>
                <a:cs typeface="Calibri"/>
              </a:rPr>
              <a:t>the</a:t>
            </a:r>
            <a:r>
              <a:rPr sz="2400" b="1" spc="50" dirty="0">
                <a:latin typeface="Calibri"/>
                <a:cs typeface="Calibri"/>
              </a:rPr>
              <a:t> </a:t>
            </a:r>
            <a:r>
              <a:rPr sz="2400" b="1" spc="-5" dirty="0">
                <a:latin typeface="Calibri"/>
                <a:cs typeface="Calibri"/>
              </a:rPr>
              <a:t>result</a:t>
            </a:r>
            <a:endParaRPr sz="2400">
              <a:latin typeface="Calibri"/>
              <a:cs typeface="Calibri"/>
            </a:endParaRPr>
          </a:p>
          <a:p>
            <a:pPr marL="165100">
              <a:lnSpc>
                <a:spcPct val="100000"/>
              </a:lnSpc>
              <a:spcBef>
                <a:spcPts val="725"/>
              </a:spcBef>
            </a:pPr>
            <a:r>
              <a:rPr sz="2400" b="1" spc="-15" dirty="0">
                <a:latin typeface="Calibri"/>
                <a:cs typeface="Calibri"/>
              </a:rPr>
              <a:t>*drugs</a:t>
            </a:r>
            <a:r>
              <a:rPr sz="2400" b="1" spc="70" dirty="0">
                <a:latin typeface="Calibri"/>
                <a:cs typeface="Calibri"/>
              </a:rPr>
              <a:t> </a:t>
            </a:r>
            <a:r>
              <a:rPr sz="2400" b="1" spc="-5" dirty="0">
                <a:latin typeface="Calibri"/>
                <a:cs typeface="Calibri"/>
              </a:rPr>
              <a:t>used</a:t>
            </a:r>
            <a:r>
              <a:rPr sz="2400" b="1" spc="-30" dirty="0">
                <a:latin typeface="Calibri"/>
                <a:cs typeface="Calibri"/>
              </a:rPr>
              <a:t> </a:t>
            </a:r>
            <a:r>
              <a:rPr sz="2400" b="1" dirty="0">
                <a:latin typeface="Calibri"/>
                <a:cs typeface="Calibri"/>
              </a:rPr>
              <a:t>to</a:t>
            </a:r>
            <a:r>
              <a:rPr sz="2400" b="1" spc="35" dirty="0">
                <a:latin typeface="Calibri"/>
                <a:cs typeface="Calibri"/>
              </a:rPr>
              <a:t> </a:t>
            </a:r>
            <a:r>
              <a:rPr sz="2400" b="1" spc="-5" dirty="0">
                <a:latin typeface="Calibri"/>
                <a:cs typeface="Calibri"/>
              </a:rPr>
              <a:t>treat</a:t>
            </a:r>
            <a:r>
              <a:rPr sz="2400" b="1" spc="-25" dirty="0">
                <a:latin typeface="Calibri"/>
                <a:cs typeface="Calibri"/>
              </a:rPr>
              <a:t> </a:t>
            </a:r>
            <a:r>
              <a:rPr sz="2400" b="1" spc="-10" dirty="0">
                <a:latin typeface="Calibri"/>
                <a:cs typeface="Calibri"/>
              </a:rPr>
              <a:t>the</a:t>
            </a:r>
            <a:r>
              <a:rPr sz="2400" b="1" spc="-25" dirty="0">
                <a:latin typeface="Calibri"/>
                <a:cs typeface="Calibri"/>
              </a:rPr>
              <a:t> </a:t>
            </a:r>
            <a:r>
              <a:rPr sz="2400" b="1" spc="-10" dirty="0">
                <a:latin typeface="Calibri"/>
                <a:cs typeface="Calibri"/>
              </a:rPr>
              <a:t>condition</a:t>
            </a:r>
            <a:r>
              <a:rPr sz="2400" b="1" spc="45" dirty="0">
                <a:latin typeface="Calibri"/>
                <a:cs typeface="Calibri"/>
              </a:rPr>
              <a:t> </a:t>
            </a:r>
            <a:r>
              <a:rPr sz="2400" b="1" spc="-5" dirty="0">
                <a:latin typeface="Calibri"/>
                <a:cs typeface="Calibri"/>
              </a:rPr>
              <a:t>above</a:t>
            </a:r>
            <a:r>
              <a:rPr sz="2400" b="1" spc="5" dirty="0">
                <a:latin typeface="Calibri"/>
                <a:cs typeface="Calibri"/>
              </a:rPr>
              <a:t> </a:t>
            </a:r>
            <a:r>
              <a:rPr sz="2400" b="1" spc="15" dirty="0">
                <a:latin typeface="Calibri"/>
                <a:cs typeface="Calibri"/>
              </a:rPr>
              <a:t>…………</a:t>
            </a:r>
            <a:endParaRPr sz="2400">
              <a:latin typeface="Calibri"/>
              <a:cs typeface="Calibri"/>
            </a:endParaRPr>
          </a:p>
          <a:p>
            <a:pPr marL="165100">
              <a:lnSpc>
                <a:spcPts val="2720"/>
              </a:lnSpc>
              <a:spcBef>
                <a:spcPts val="725"/>
              </a:spcBef>
            </a:pPr>
            <a:r>
              <a:rPr sz="2400" b="1" spc="-5" dirty="0">
                <a:latin typeface="Calibri"/>
                <a:cs typeface="Calibri"/>
              </a:rPr>
              <a:t>*most</a:t>
            </a:r>
            <a:r>
              <a:rPr sz="2400" b="1" spc="-20" dirty="0">
                <a:latin typeface="Calibri"/>
                <a:cs typeface="Calibri"/>
              </a:rPr>
              <a:t> </a:t>
            </a:r>
            <a:r>
              <a:rPr sz="2400" b="1" spc="-15" dirty="0">
                <a:latin typeface="Calibri"/>
                <a:cs typeface="Calibri"/>
              </a:rPr>
              <a:t>common</a:t>
            </a:r>
            <a:r>
              <a:rPr sz="2400" b="1" spc="55" dirty="0">
                <a:latin typeface="Calibri"/>
                <a:cs typeface="Calibri"/>
              </a:rPr>
              <a:t> </a:t>
            </a:r>
            <a:r>
              <a:rPr sz="2400" b="1" spc="-10" dirty="0">
                <a:latin typeface="Calibri"/>
                <a:cs typeface="Calibri"/>
              </a:rPr>
              <a:t>obstetric</a:t>
            </a:r>
            <a:r>
              <a:rPr sz="2400" b="1" spc="-40" dirty="0">
                <a:latin typeface="Calibri"/>
                <a:cs typeface="Calibri"/>
              </a:rPr>
              <a:t> </a:t>
            </a:r>
            <a:r>
              <a:rPr sz="2400" b="1" spc="-10" dirty="0">
                <a:latin typeface="Calibri"/>
                <a:cs typeface="Calibri"/>
              </a:rPr>
              <a:t>complication</a:t>
            </a:r>
            <a:r>
              <a:rPr sz="2400" b="1" spc="-20" dirty="0">
                <a:latin typeface="Calibri"/>
                <a:cs typeface="Calibri"/>
              </a:rPr>
              <a:t> </a:t>
            </a:r>
            <a:r>
              <a:rPr sz="2400" b="1" spc="5" dirty="0">
                <a:latin typeface="Calibri"/>
                <a:cs typeface="Calibri"/>
              </a:rPr>
              <a:t>in</a:t>
            </a:r>
            <a:r>
              <a:rPr sz="2400" b="1" spc="55" dirty="0">
                <a:latin typeface="Calibri"/>
                <a:cs typeface="Calibri"/>
              </a:rPr>
              <a:t> </a:t>
            </a:r>
            <a:r>
              <a:rPr sz="2400" b="1" spc="-5" dirty="0">
                <a:latin typeface="Calibri"/>
                <a:cs typeface="Calibri"/>
              </a:rPr>
              <a:t>this</a:t>
            </a:r>
            <a:endParaRPr sz="2400">
              <a:latin typeface="Calibri"/>
              <a:cs typeface="Calibri"/>
            </a:endParaRPr>
          </a:p>
          <a:p>
            <a:pPr marL="165100">
              <a:lnSpc>
                <a:spcPts val="2720"/>
              </a:lnSpc>
            </a:pPr>
            <a:r>
              <a:rPr sz="2400" b="1" dirty="0">
                <a:latin typeface="Calibri"/>
                <a:cs typeface="Calibri"/>
              </a:rPr>
              <a:t>case</a:t>
            </a:r>
            <a:r>
              <a:rPr sz="2400" b="1" spc="-65" dirty="0">
                <a:latin typeface="Calibri"/>
                <a:cs typeface="Calibri"/>
              </a:rPr>
              <a:t> </a:t>
            </a:r>
            <a:r>
              <a:rPr sz="2400" b="1" spc="15" dirty="0">
                <a:latin typeface="Calibri"/>
                <a:cs typeface="Calibri"/>
              </a:rPr>
              <a:t>…………</a:t>
            </a:r>
            <a:endParaRPr sz="2400">
              <a:latin typeface="Calibri"/>
              <a:cs typeface="Calibri"/>
            </a:endParaRPr>
          </a:p>
          <a:p>
            <a:pPr marL="165100">
              <a:lnSpc>
                <a:spcPct val="100000"/>
              </a:lnSpc>
              <a:spcBef>
                <a:spcPts val="725"/>
              </a:spcBef>
            </a:pPr>
            <a:r>
              <a:rPr sz="2400" b="1" spc="-10" dirty="0">
                <a:latin typeface="Calibri"/>
                <a:cs typeface="Calibri"/>
              </a:rPr>
              <a:t>*how </a:t>
            </a:r>
            <a:r>
              <a:rPr sz="2400" b="1" dirty="0">
                <a:latin typeface="Calibri"/>
                <a:cs typeface="Calibri"/>
              </a:rPr>
              <a:t>to</a:t>
            </a:r>
            <a:r>
              <a:rPr sz="2400" b="1" spc="-35" dirty="0">
                <a:latin typeface="Calibri"/>
                <a:cs typeface="Calibri"/>
              </a:rPr>
              <a:t> </a:t>
            </a:r>
            <a:r>
              <a:rPr sz="2400" b="1" spc="-5" dirty="0">
                <a:latin typeface="Calibri"/>
                <a:cs typeface="Calibri"/>
              </a:rPr>
              <a:t>manage</a:t>
            </a:r>
            <a:r>
              <a:rPr sz="2400" b="1" spc="-25" dirty="0">
                <a:latin typeface="Calibri"/>
                <a:cs typeface="Calibri"/>
              </a:rPr>
              <a:t> </a:t>
            </a:r>
            <a:r>
              <a:rPr sz="2400" b="1" spc="-5" dirty="0">
                <a:latin typeface="Calibri"/>
                <a:cs typeface="Calibri"/>
              </a:rPr>
              <a:t>this</a:t>
            </a:r>
            <a:r>
              <a:rPr sz="2400" b="1" spc="70" dirty="0">
                <a:latin typeface="Calibri"/>
                <a:cs typeface="Calibri"/>
              </a:rPr>
              <a:t> </a:t>
            </a:r>
            <a:r>
              <a:rPr sz="2400" b="1" dirty="0">
                <a:latin typeface="Calibri"/>
                <a:cs typeface="Calibri"/>
              </a:rPr>
              <a:t>case</a:t>
            </a:r>
            <a:r>
              <a:rPr sz="2400" b="1" spc="-25" dirty="0">
                <a:latin typeface="Calibri"/>
                <a:cs typeface="Calibri"/>
              </a:rPr>
              <a:t> </a:t>
            </a:r>
            <a:r>
              <a:rPr sz="2400" b="1" spc="5" dirty="0">
                <a:latin typeface="Calibri"/>
                <a:cs typeface="Calibri"/>
              </a:rPr>
              <a:t>at</a:t>
            </a:r>
            <a:r>
              <a:rPr sz="2400" b="1" spc="-50" dirty="0">
                <a:latin typeface="Calibri"/>
                <a:cs typeface="Calibri"/>
              </a:rPr>
              <a:t> </a:t>
            </a:r>
            <a:r>
              <a:rPr sz="2400" b="1" spc="-10" dirty="0">
                <a:latin typeface="Calibri"/>
                <a:cs typeface="Calibri"/>
              </a:rPr>
              <a:t>12</a:t>
            </a:r>
            <a:r>
              <a:rPr sz="2400" b="1" spc="-40" dirty="0">
                <a:latin typeface="Calibri"/>
                <a:cs typeface="Calibri"/>
              </a:rPr>
              <a:t> </a:t>
            </a:r>
            <a:r>
              <a:rPr sz="2400" b="1" spc="5" dirty="0">
                <a:latin typeface="Calibri"/>
                <a:cs typeface="Calibri"/>
              </a:rPr>
              <a:t>w….</a:t>
            </a:r>
            <a:endParaRPr sz="2400">
              <a:latin typeface="Calibri"/>
              <a:cs typeface="Calibri"/>
            </a:endParaRPr>
          </a:p>
          <a:p>
            <a:pPr marL="165100">
              <a:lnSpc>
                <a:spcPct val="100000"/>
              </a:lnSpc>
              <a:spcBef>
                <a:spcPts val="725"/>
              </a:spcBef>
            </a:pPr>
            <a:r>
              <a:rPr sz="2400" b="1" dirty="0">
                <a:latin typeface="Calibri"/>
                <a:cs typeface="Calibri"/>
              </a:rPr>
              <a:t>*</a:t>
            </a:r>
            <a:r>
              <a:rPr sz="2400" b="1" spc="-10" dirty="0">
                <a:latin typeface="Calibri"/>
                <a:cs typeface="Calibri"/>
              </a:rPr>
              <a:t> </a:t>
            </a:r>
            <a:r>
              <a:rPr sz="2400" b="1" spc="15" dirty="0">
                <a:latin typeface="Calibri"/>
                <a:cs typeface="Calibri"/>
              </a:rPr>
              <a:t>If</a:t>
            </a:r>
            <a:r>
              <a:rPr sz="2400" b="1" spc="-25" dirty="0">
                <a:latin typeface="Calibri"/>
                <a:cs typeface="Calibri"/>
              </a:rPr>
              <a:t> </a:t>
            </a:r>
            <a:r>
              <a:rPr sz="2400" b="1" dirty="0">
                <a:latin typeface="Calibri"/>
                <a:cs typeface="Calibri"/>
              </a:rPr>
              <a:t>she</a:t>
            </a:r>
            <a:r>
              <a:rPr sz="2400" b="1" spc="-20" dirty="0">
                <a:latin typeface="Calibri"/>
                <a:cs typeface="Calibri"/>
              </a:rPr>
              <a:t> </a:t>
            </a:r>
            <a:r>
              <a:rPr sz="2400" b="1" spc="-5" dirty="0">
                <a:latin typeface="Calibri"/>
                <a:cs typeface="Calibri"/>
              </a:rPr>
              <a:t>came</a:t>
            </a:r>
            <a:r>
              <a:rPr sz="2400" b="1" spc="45" dirty="0">
                <a:latin typeface="Calibri"/>
                <a:cs typeface="Calibri"/>
              </a:rPr>
              <a:t> </a:t>
            </a:r>
            <a:r>
              <a:rPr sz="2400" b="1" dirty="0">
                <a:latin typeface="Calibri"/>
                <a:cs typeface="Calibri"/>
              </a:rPr>
              <a:t>with</a:t>
            </a:r>
            <a:r>
              <a:rPr sz="2400" b="1" spc="-35" dirty="0">
                <a:latin typeface="Calibri"/>
                <a:cs typeface="Calibri"/>
              </a:rPr>
              <a:t> </a:t>
            </a:r>
            <a:r>
              <a:rPr sz="2400" b="1" spc="-5" dirty="0">
                <a:latin typeface="Calibri"/>
                <a:cs typeface="Calibri"/>
              </a:rPr>
              <a:t>seizure</a:t>
            </a:r>
            <a:r>
              <a:rPr sz="2400" b="1" spc="-20" dirty="0">
                <a:latin typeface="Calibri"/>
                <a:cs typeface="Calibri"/>
              </a:rPr>
              <a:t> </a:t>
            </a:r>
            <a:r>
              <a:rPr sz="2400" b="1" spc="-5" dirty="0">
                <a:latin typeface="Calibri"/>
                <a:cs typeface="Calibri"/>
              </a:rPr>
              <a:t>,cause</a:t>
            </a:r>
            <a:r>
              <a:rPr sz="2400" b="1" spc="-25" dirty="0">
                <a:latin typeface="Calibri"/>
                <a:cs typeface="Calibri"/>
              </a:rPr>
              <a:t> </a:t>
            </a:r>
            <a:r>
              <a:rPr sz="2400" b="1" spc="-10" dirty="0">
                <a:latin typeface="Calibri"/>
                <a:cs typeface="Calibri"/>
              </a:rPr>
              <a:t>,management</a:t>
            </a:r>
            <a:endParaRPr sz="2400">
              <a:latin typeface="Calibri"/>
              <a:cs typeface="Calibri"/>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39135" y="684531"/>
            <a:ext cx="6713220" cy="937436"/>
          </a:xfrm>
          <a:prstGeom prst="rect">
            <a:avLst/>
          </a:prstGeom>
        </p:spPr>
        <p:txBody>
          <a:bodyPr vert="horz" wrap="square" lIns="0" tIns="13970" rIns="0" bIns="0" rtlCol="0">
            <a:spAutoFit/>
          </a:bodyPr>
          <a:lstStyle/>
          <a:p>
            <a:pPr marL="12700">
              <a:lnSpc>
                <a:spcPct val="100000"/>
              </a:lnSpc>
              <a:spcBef>
                <a:spcPts val="110"/>
              </a:spcBef>
            </a:pPr>
            <a:r>
              <a:rPr sz="6000" b="0" spc="-10" dirty="0">
                <a:solidFill>
                  <a:srgbClr val="FF0000"/>
                </a:solidFill>
                <a:latin typeface="Calibri Light"/>
                <a:cs typeface="Calibri Light"/>
              </a:rPr>
              <a:t>Q2</a:t>
            </a:r>
            <a:r>
              <a:rPr sz="6000" b="0" dirty="0">
                <a:solidFill>
                  <a:srgbClr val="FF0000"/>
                </a:solidFill>
                <a:latin typeface="Calibri Light"/>
                <a:cs typeface="Calibri Light"/>
              </a:rPr>
              <a:t> </a:t>
            </a:r>
            <a:r>
              <a:rPr sz="6000" b="0" spc="15" dirty="0">
                <a:solidFill>
                  <a:srgbClr val="FF0000"/>
                </a:solidFill>
                <a:latin typeface="Calibri Light"/>
                <a:cs typeface="Calibri Light"/>
              </a:rPr>
              <a:t>pic</a:t>
            </a:r>
            <a:r>
              <a:rPr sz="6000" b="0" spc="-90" dirty="0">
                <a:solidFill>
                  <a:srgbClr val="FF0000"/>
                </a:solidFill>
                <a:latin typeface="Calibri Light"/>
                <a:cs typeface="Calibri Light"/>
              </a:rPr>
              <a:t> </a:t>
            </a:r>
            <a:r>
              <a:rPr sz="6000" b="0" spc="-40" dirty="0">
                <a:solidFill>
                  <a:srgbClr val="FF0000"/>
                </a:solidFill>
                <a:latin typeface="Calibri Light"/>
                <a:cs typeface="Calibri Light"/>
              </a:rPr>
              <a:t>for</a:t>
            </a:r>
            <a:r>
              <a:rPr sz="6000" b="0" spc="10" dirty="0">
                <a:solidFill>
                  <a:srgbClr val="FF0000"/>
                </a:solidFill>
                <a:latin typeface="Calibri Light"/>
                <a:cs typeface="Calibri Light"/>
              </a:rPr>
              <a:t> </a:t>
            </a:r>
            <a:r>
              <a:rPr sz="6000" b="0" spc="-5" dirty="0">
                <a:solidFill>
                  <a:srgbClr val="FF0000"/>
                </a:solidFill>
                <a:latin typeface="Calibri Light"/>
                <a:cs typeface="Calibri Light"/>
              </a:rPr>
              <a:t>CVS</a:t>
            </a:r>
            <a:r>
              <a:rPr sz="6000" b="0" spc="-35" dirty="0">
                <a:solidFill>
                  <a:srgbClr val="FF0000"/>
                </a:solidFill>
                <a:latin typeface="Calibri Light"/>
                <a:cs typeface="Calibri Light"/>
              </a:rPr>
              <a:t> </a:t>
            </a:r>
            <a:r>
              <a:rPr sz="6000" b="0" spc="15" dirty="0">
                <a:solidFill>
                  <a:srgbClr val="FF0000"/>
                </a:solidFill>
                <a:latin typeface="Calibri Light"/>
                <a:cs typeface="Calibri Light"/>
              </a:rPr>
              <a:t>and</a:t>
            </a:r>
            <a:r>
              <a:rPr sz="6000" b="0" spc="-145" dirty="0">
                <a:solidFill>
                  <a:srgbClr val="FF0000"/>
                </a:solidFill>
                <a:latin typeface="Calibri Light"/>
                <a:cs typeface="Calibri Light"/>
              </a:rPr>
              <a:t> </a:t>
            </a:r>
            <a:r>
              <a:rPr sz="6000" b="0" dirty="0">
                <a:solidFill>
                  <a:srgbClr val="FF0000"/>
                </a:solidFill>
                <a:latin typeface="Calibri Light"/>
                <a:cs typeface="Calibri Light"/>
              </a:rPr>
              <a:t>NT</a:t>
            </a:r>
            <a:endParaRPr sz="6000">
              <a:latin typeface="Calibri Light"/>
              <a:cs typeface="Calibri Light"/>
            </a:endParaRPr>
          </a:p>
        </p:txBody>
      </p:sp>
      <p:sp>
        <p:nvSpPr>
          <p:cNvPr id="3" name="object 3"/>
          <p:cNvSpPr txBox="1"/>
          <p:nvPr/>
        </p:nvSpPr>
        <p:spPr>
          <a:xfrm>
            <a:off x="1604017" y="3491293"/>
            <a:ext cx="4900295" cy="2770630"/>
          </a:xfrm>
          <a:prstGeom prst="rect">
            <a:avLst/>
          </a:prstGeom>
        </p:spPr>
        <p:txBody>
          <a:bodyPr vert="horz" wrap="square" lIns="0" tIns="104775" rIns="0" bIns="0" rtlCol="0">
            <a:spAutoFit/>
          </a:bodyPr>
          <a:lstStyle/>
          <a:p>
            <a:pPr marL="12700">
              <a:lnSpc>
                <a:spcPct val="100000"/>
              </a:lnSpc>
              <a:spcBef>
                <a:spcPts val="825"/>
              </a:spcBef>
            </a:pPr>
            <a:r>
              <a:rPr sz="2400" b="1" spc="-5" dirty="0">
                <a:latin typeface="Calibri"/>
                <a:cs typeface="Calibri"/>
              </a:rPr>
              <a:t>*name</a:t>
            </a:r>
            <a:r>
              <a:rPr sz="2400" b="1" spc="-35" dirty="0">
                <a:latin typeface="Calibri"/>
                <a:cs typeface="Calibri"/>
              </a:rPr>
              <a:t> </a:t>
            </a:r>
            <a:r>
              <a:rPr sz="2400" b="1" spc="-10" dirty="0">
                <a:latin typeface="Calibri"/>
                <a:cs typeface="Calibri"/>
              </a:rPr>
              <a:t>of</a:t>
            </a:r>
            <a:r>
              <a:rPr sz="2400" b="1" spc="45" dirty="0">
                <a:latin typeface="Calibri"/>
                <a:cs typeface="Calibri"/>
              </a:rPr>
              <a:t> </a:t>
            </a:r>
            <a:r>
              <a:rPr sz="2400" b="1" spc="-15" dirty="0">
                <a:latin typeface="Calibri"/>
                <a:cs typeface="Calibri"/>
              </a:rPr>
              <a:t>structure</a:t>
            </a:r>
            <a:r>
              <a:rPr sz="2400" b="1" spc="40" dirty="0">
                <a:latin typeface="Calibri"/>
                <a:cs typeface="Calibri"/>
              </a:rPr>
              <a:t> </a:t>
            </a:r>
            <a:r>
              <a:rPr sz="2400" b="1" spc="5" dirty="0">
                <a:latin typeface="Calibri"/>
                <a:cs typeface="Calibri"/>
              </a:rPr>
              <a:t>at</a:t>
            </a:r>
            <a:r>
              <a:rPr sz="2400" b="1" spc="-30" dirty="0">
                <a:latin typeface="Calibri"/>
                <a:cs typeface="Calibri"/>
              </a:rPr>
              <a:t> </a:t>
            </a:r>
            <a:r>
              <a:rPr sz="2400" b="1" spc="-15" dirty="0">
                <a:latin typeface="Calibri"/>
                <a:cs typeface="Calibri"/>
              </a:rPr>
              <a:t>arrow</a:t>
            </a:r>
            <a:r>
              <a:rPr sz="2400" b="1" spc="-10" dirty="0">
                <a:latin typeface="Calibri"/>
                <a:cs typeface="Calibri"/>
              </a:rPr>
              <a:t> </a:t>
            </a:r>
            <a:r>
              <a:rPr sz="2400" b="1" dirty="0">
                <a:latin typeface="Calibri"/>
                <a:cs typeface="Calibri"/>
              </a:rPr>
              <a:t>in</a:t>
            </a:r>
            <a:r>
              <a:rPr sz="2400" b="1" spc="-35" dirty="0">
                <a:latin typeface="Calibri"/>
                <a:cs typeface="Calibri"/>
              </a:rPr>
              <a:t> </a:t>
            </a:r>
            <a:r>
              <a:rPr sz="2400" b="1" spc="-10" dirty="0">
                <a:latin typeface="Calibri"/>
                <a:cs typeface="Calibri"/>
              </a:rPr>
              <a:t>first</a:t>
            </a:r>
            <a:r>
              <a:rPr sz="2400" b="1" spc="25" dirty="0">
                <a:latin typeface="Calibri"/>
                <a:cs typeface="Calibri"/>
              </a:rPr>
              <a:t> </a:t>
            </a:r>
            <a:r>
              <a:rPr sz="2400" b="1" spc="-5" dirty="0">
                <a:latin typeface="Calibri"/>
                <a:cs typeface="Calibri"/>
              </a:rPr>
              <a:t>pic</a:t>
            </a:r>
            <a:endParaRPr sz="2400">
              <a:latin typeface="Calibri"/>
              <a:cs typeface="Calibri"/>
            </a:endParaRPr>
          </a:p>
          <a:p>
            <a:pPr marL="12700">
              <a:lnSpc>
                <a:spcPct val="100000"/>
              </a:lnSpc>
              <a:spcBef>
                <a:spcPts val="725"/>
              </a:spcBef>
            </a:pPr>
            <a:r>
              <a:rPr sz="2400" b="1" spc="-10" dirty="0">
                <a:latin typeface="Calibri"/>
                <a:cs typeface="Calibri"/>
              </a:rPr>
              <a:t>*absence</a:t>
            </a:r>
            <a:r>
              <a:rPr sz="2400" b="1" spc="40" dirty="0">
                <a:latin typeface="Calibri"/>
                <a:cs typeface="Calibri"/>
              </a:rPr>
              <a:t> </a:t>
            </a:r>
            <a:r>
              <a:rPr sz="2400" b="1" spc="-10" dirty="0">
                <a:latin typeface="Calibri"/>
                <a:cs typeface="Calibri"/>
              </a:rPr>
              <a:t>of</a:t>
            </a:r>
            <a:r>
              <a:rPr sz="2400" b="1" spc="-30" dirty="0">
                <a:latin typeface="Calibri"/>
                <a:cs typeface="Calibri"/>
              </a:rPr>
              <a:t> </a:t>
            </a:r>
            <a:r>
              <a:rPr sz="2400" b="1" spc="-5" dirty="0">
                <a:latin typeface="Calibri"/>
                <a:cs typeface="Calibri"/>
              </a:rPr>
              <a:t>this</a:t>
            </a:r>
            <a:r>
              <a:rPr sz="2400" b="1" spc="-10" dirty="0">
                <a:latin typeface="Calibri"/>
                <a:cs typeface="Calibri"/>
              </a:rPr>
              <a:t> </a:t>
            </a:r>
            <a:r>
              <a:rPr sz="2400" b="1" spc="-15" dirty="0">
                <a:latin typeface="Calibri"/>
                <a:cs typeface="Calibri"/>
              </a:rPr>
              <a:t>structure</a:t>
            </a:r>
            <a:r>
              <a:rPr sz="2400" b="1" spc="45" dirty="0">
                <a:latin typeface="Calibri"/>
                <a:cs typeface="Calibri"/>
              </a:rPr>
              <a:t> </a:t>
            </a:r>
            <a:r>
              <a:rPr sz="2400" b="1" spc="-10" dirty="0">
                <a:latin typeface="Calibri"/>
                <a:cs typeface="Calibri"/>
              </a:rPr>
              <a:t>indicate</a:t>
            </a:r>
            <a:endParaRPr sz="2400">
              <a:latin typeface="Calibri"/>
              <a:cs typeface="Calibri"/>
            </a:endParaRPr>
          </a:p>
          <a:p>
            <a:pPr marL="12700">
              <a:lnSpc>
                <a:spcPct val="100000"/>
              </a:lnSpc>
              <a:spcBef>
                <a:spcPts val="725"/>
              </a:spcBef>
            </a:pPr>
            <a:r>
              <a:rPr sz="2400" b="1" dirty="0">
                <a:latin typeface="Calibri"/>
                <a:cs typeface="Calibri"/>
              </a:rPr>
              <a:t>*what</a:t>
            </a:r>
            <a:r>
              <a:rPr sz="2400" b="1" spc="-35" dirty="0">
                <a:latin typeface="Calibri"/>
                <a:cs typeface="Calibri"/>
              </a:rPr>
              <a:t> </a:t>
            </a:r>
            <a:r>
              <a:rPr sz="2400" b="1" dirty="0">
                <a:latin typeface="Calibri"/>
                <a:cs typeface="Calibri"/>
              </a:rPr>
              <a:t>is</a:t>
            </a:r>
            <a:r>
              <a:rPr sz="2400" b="1" spc="-5" dirty="0">
                <a:latin typeface="Calibri"/>
                <a:cs typeface="Calibri"/>
              </a:rPr>
              <a:t> </a:t>
            </a:r>
            <a:r>
              <a:rPr sz="2400" b="1" spc="-10" dirty="0">
                <a:latin typeface="Calibri"/>
                <a:cs typeface="Calibri"/>
              </a:rPr>
              <a:t>the</a:t>
            </a:r>
            <a:r>
              <a:rPr sz="2400" b="1" spc="-30" dirty="0">
                <a:latin typeface="Calibri"/>
                <a:cs typeface="Calibri"/>
              </a:rPr>
              <a:t> </a:t>
            </a:r>
            <a:r>
              <a:rPr sz="2400" b="1" spc="-10" dirty="0">
                <a:latin typeface="Calibri"/>
                <a:cs typeface="Calibri"/>
              </a:rPr>
              <a:t>abnormality</a:t>
            </a:r>
            <a:r>
              <a:rPr sz="2400" b="1" spc="40" dirty="0">
                <a:latin typeface="Calibri"/>
                <a:cs typeface="Calibri"/>
              </a:rPr>
              <a:t> </a:t>
            </a:r>
            <a:r>
              <a:rPr sz="2400" b="1" dirty="0">
                <a:latin typeface="Calibri"/>
                <a:cs typeface="Calibri"/>
              </a:rPr>
              <a:t>in</a:t>
            </a:r>
            <a:r>
              <a:rPr sz="2400" b="1" spc="-30" dirty="0">
                <a:latin typeface="Calibri"/>
                <a:cs typeface="Calibri"/>
              </a:rPr>
              <a:t> </a:t>
            </a:r>
            <a:r>
              <a:rPr sz="2400" b="1" spc="-10" dirty="0">
                <a:latin typeface="Calibri"/>
                <a:cs typeface="Calibri"/>
              </a:rPr>
              <a:t>the</a:t>
            </a:r>
            <a:r>
              <a:rPr sz="2400" b="1" spc="85" dirty="0">
                <a:latin typeface="Calibri"/>
                <a:cs typeface="Calibri"/>
              </a:rPr>
              <a:t> </a:t>
            </a:r>
            <a:r>
              <a:rPr sz="2400" b="1" spc="-5" dirty="0">
                <a:latin typeface="Calibri"/>
                <a:cs typeface="Calibri"/>
              </a:rPr>
              <a:t>pic</a:t>
            </a:r>
            <a:endParaRPr sz="2400">
              <a:latin typeface="Calibri"/>
              <a:cs typeface="Calibri"/>
            </a:endParaRPr>
          </a:p>
          <a:p>
            <a:pPr marL="12700">
              <a:lnSpc>
                <a:spcPct val="100000"/>
              </a:lnSpc>
              <a:spcBef>
                <a:spcPts val="725"/>
              </a:spcBef>
            </a:pPr>
            <a:r>
              <a:rPr sz="2400" b="1" spc="-5" dirty="0">
                <a:latin typeface="Calibri"/>
                <a:cs typeface="Calibri"/>
              </a:rPr>
              <a:t>*name</a:t>
            </a:r>
            <a:r>
              <a:rPr sz="2400" b="1" spc="-35" dirty="0">
                <a:latin typeface="Calibri"/>
                <a:cs typeface="Calibri"/>
              </a:rPr>
              <a:t> </a:t>
            </a:r>
            <a:r>
              <a:rPr sz="2400" b="1" spc="-10" dirty="0">
                <a:latin typeface="Calibri"/>
                <a:cs typeface="Calibri"/>
              </a:rPr>
              <a:t>of</a:t>
            </a:r>
            <a:r>
              <a:rPr sz="2400" b="1" spc="45" dirty="0">
                <a:latin typeface="Calibri"/>
                <a:cs typeface="Calibri"/>
              </a:rPr>
              <a:t> </a:t>
            </a:r>
            <a:r>
              <a:rPr sz="2400" b="1" spc="-20" dirty="0">
                <a:latin typeface="Calibri"/>
                <a:cs typeface="Calibri"/>
              </a:rPr>
              <a:t>procedure</a:t>
            </a:r>
            <a:r>
              <a:rPr sz="2400" b="1" spc="40" dirty="0">
                <a:latin typeface="Calibri"/>
                <a:cs typeface="Calibri"/>
              </a:rPr>
              <a:t> </a:t>
            </a:r>
            <a:r>
              <a:rPr sz="2400" b="1" dirty="0">
                <a:latin typeface="Calibri"/>
                <a:cs typeface="Calibri"/>
              </a:rPr>
              <a:t>in</a:t>
            </a:r>
            <a:r>
              <a:rPr sz="2400" b="1" spc="-30" dirty="0">
                <a:latin typeface="Calibri"/>
                <a:cs typeface="Calibri"/>
              </a:rPr>
              <a:t> </a:t>
            </a:r>
            <a:r>
              <a:rPr sz="2400" b="1" spc="-15" dirty="0">
                <a:latin typeface="Calibri"/>
                <a:cs typeface="Calibri"/>
              </a:rPr>
              <a:t>second</a:t>
            </a:r>
            <a:r>
              <a:rPr sz="2400" b="1" spc="70" dirty="0">
                <a:latin typeface="Calibri"/>
                <a:cs typeface="Calibri"/>
              </a:rPr>
              <a:t> </a:t>
            </a:r>
            <a:r>
              <a:rPr sz="2400" b="1" spc="-5" dirty="0">
                <a:latin typeface="Calibri"/>
                <a:cs typeface="Calibri"/>
              </a:rPr>
              <a:t>pic</a:t>
            </a:r>
            <a:endParaRPr sz="2400">
              <a:latin typeface="Calibri"/>
              <a:cs typeface="Calibri"/>
            </a:endParaRPr>
          </a:p>
          <a:p>
            <a:pPr marL="12700">
              <a:lnSpc>
                <a:spcPct val="100000"/>
              </a:lnSpc>
              <a:spcBef>
                <a:spcPts val="725"/>
              </a:spcBef>
            </a:pPr>
            <a:r>
              <a:rPr sz="2400" b="1" spc="-5" dirty="0">
                <a:latin typeface="Calibri"/>
                <a:cs typeface="Calibri"/>
              </a:rPr>
              <a:t>*when</a:t>
            </a:r>
            <a:r>
              <a:rPr sz="2400" b="1" spc="-45" dirty="0">
                <a:latin typeface="Calibri"/>
                <a:cs typeface="Calibri"/>
              </a:rPr>
              <a:t> </a:t>
            </a:r>
            <a:r>
              <a:rPr sz="2400" b="1" spc="-15" dirty="0">
                <a:latin typeface="Calibri"/>
                <a:cs typeface="Calibri"/>
              </a:rPr>
              <a:t>you</a:t>
            </a:r>
            <a:r>
              <a:rPr sz="2400" b="1" spc="20" dirty="0">
                <a:latin typeface="Calibri"/>
                <a:cs typeface="Calibri"/>
              </a:rPr>
              <a:t> </a:t>
            </a:r>
            <a:r>
              <a:rPr sz="2400" b="1" spc="-5" dirty="0">
                <a:latin typeface="Calibri"/>
                <a:cs typeface="Calibri"/>
              </a:rPr>
              <a:t>should</a:t>
            </a:r>
            <a:r>
              <a:rPr sz="2400" b="1" spc="-45" dirty="0">
                <a:latin typeface="Calibri"/>
                <a:cs typeface="Calibri"/>
              </a:rPr>
              <a:t> </a:t>
            </a:r>
            <a:r>
              <a:rPr sz="2400" b="1" spc="-10" dirty="0">
                <a:latin typeface="Calibri"/>
                <a:cs typeface="Calibri"/>
              </a:rPr>
              <a:t>do</a:t>
            </a:r>
            <a:endParaRPr sz="2400">
              <a:latin typeface="Calibri"/>
              <a:cs typeface="Calibri"/>
            </a:endParaRPr>
          </a:p>
          <a:p>
            <a:pPr marL="12700">
              <a:lnSpc>
                <a:spcPct val="100000"/>
              </a:lnSpc>
              <a:spcBef>
                <a:spcPts val="725"/>
              </a:spcBef>
            </a:pPr>
            <a:r>
              <a:rPr sz="2400" b="1" spc="-5" dirty="0">
                <a:latin typeface="Calibri"/>
                <a:cs typeface="Calibri"/>
              </a:rPr>
              <a:t>*after</a:t>
            </a:r>
            <a:r>
              <a:rPr sz="2400" b="1" spc="-70" dirty="0">
                <a:latin typeface="Calibri"/>
                <a:cs typeface="Calibri"/>
              </a:rPr>
              <a:t> </a:t>
            </a:r>
            <a:r>
              <a:rPr sz="2400" b="1" spc="-5" dirty="0">
                <a:latin typeface="Calibri"/>
                <a:cs typeface="Calibri"/>
              </a:rPr>
              <a:t>this</a:t>
            </a:r>
            <a:r>
              <a:rPr sz="2400" b="1" spc="-30" dirty="0">
                <a:latin typeface="Calibri"/>
                <a:cs typeface="Calibri"/>
              </a:rPr>
              <a:t> </a:t>
            </a:r>
            <a:r>
              <a:rPr sz="2400" b="1" spc="-20" dirty="0">
                <a:latin typeface="Calibri"/>
                <a:cs typeface="Calibri"/>
              </a:rPr>
              <a:t>procedure</a:t>
            </a:r>
            <a:endParaRPr sz="2400">
              <a:latin typeface="Calibri"/>
              <a:cs typeface="Calibri"/>
            </a:endParaRPr>
          </a:p>
        </p:txBody>
      </p:sp>
      <p:pic>
        <p:nvPicPr>
          <p:cNvPr id="4" name="object 4"/>
          <p:cNvPicPr/>
          <p:nvPr/>
        </p:nvPicPr>
        <p:blipFill>
          <a:blip r:embed="rId2" cstate="print"/>
          <a:stretch>
            <a:fillRect/>
          </a:stretch>
        </p:blipFill>
        <p:spPr>
          <a:xfrm>
            <a:off x="2209800" y="1524000"/>
            <a:ext cx="2971800" cy="2133600"/>
          </a:xfrm>
          <a:prstGeom prst="rect">
            <a:avLst/>
          </a:prstGeom>
        </p:spPr>
      </p:pic>
      <p:pic>
        <p:nvPicPr>
          <p:cNvPr id="5" name="object 5"/>
          <p:cNvPicPr/>
          <p:nvPr/>
        </p:nvPicPr>
        <p:blipFill>
          <a:blip r:embed="rId3" cstate="print"/>
          <a:stretch>
            <a:fillRect/>
          </a:stretch>
        </p:blipFill>
        <p:spPr>
          <a:xfrm>
            <a:off x="5486400" y="1447810"/>
            <a:ext cx="3657600" cy="2333625"/>
          </a:xfrm>
          <a:prstGeom prst="rect">
            <a:avLst/>
          </a:prstGeom>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3004" y="1066491"/>
            <a:ext cx="7294245" cy="936795"/>
          </a:xfrm>
          <a:prstGeom prst="rect">
            <a:avLst/>
          </a:prstGeom>
        </p:spPr>
        <p:txBody>
          <a:bodyPr vert="horz" wrap="square" lIns="0" tIns="13335" rIns="0" bIns="0" rtlCol="0">
            <a:spAutoFit/>
          </a:bodyPr>
          <a:lstStyle/>
          <a:p>
            <a:pPr marL="12700">
              <a:lnSpc>
                <a:spcPct val="100000"/>
              </a:lnSpc>
              <a:spcBef>
                <a:spcPts val="105"/>
              </a:spcBef>
            </a:pPr>
            <a:r>
              <a:rPr sz="6000" b="0" spc="-10" dirty="0">
                <a:solidFill>
                  <a:srgbClr val="FF0000"/>
                </a:solidFill>
                <a:latin typeface="Calibri Light"/>
                <a:cs typeface="Calibri Light"/>
              </a:rPr>
              <a:t>Q3</a:t>
            </a:r>
            <a:r>
              <a:rPr sz="6000" b="0" spc="5" dirty="0">
                <a:solidFill>
                  <a:srgbClr val="FF0000"/>
                </a:solidFill>
                <a:latin typeface="Calibri Light"/>
                <a:cs typeface="Calibri Light"/>
              </a:rPr>
              <a:t> </a:t>
            </a:r>
            <a:r>
              <a:rPr sz="6000" b="0" spc="15" dirty="0">
                <a:solidFill>
                  <a:srgbClr val="FF0000"/>
                </a:solidFill>
                <a:latin typeface="Calibri Light"/>
                <a:cs typeface="Calibri Light"/>
              </a:rPr>
              <a:t>pic</a:t>
            </a:r>
            <a:r>
              <a:rPr sz="6000" b="0" spc="-95" dirty="0">
                <a:solidFill>
                  <a:srgbClr val="FF0000"/>
                </a:solidFill>
                <a:latin typeface="Calibri Light"/>
                <a:cs typeface="Calibri Light"/>
              </a:rPr>
              <a:t> </a:t>
            </a:r>
            <a:r>
              <a:rPr sz="6000" b="0" spc="-45" dirty="0">
                <a:solidFill>
                  <a:srgbClr val="FF0000"/>
                </a:solidFill>
                <a:latin typeface="Calibri Light"/>
                <a:cs typeface="Calibri Light"/>
              </a:rPr>
              <a:t>for</a:t>
            </a:r>
            <a:r>
              <a:rPr sz="6000" b="0" spc="15" dirty="0">
                <a:solidFill>
                  <a:srgbClr val="FF0000"/>
                </a:solidFill>
                <a:latin typeface="Calibri Light"/>
                <a:cs typeface="Calibri Light"/>
              </a:rPr>
              <a:t> </a:t>
            </a:r>
            <a:r>
              <a:rPr sz="6000" b="0" spc="20" dirty="0">
                <a:solidFill>
                  <a:srgbClr val="FF0000"/>
                </a:solidFill>
                <a:latin typeface="Calibri Light"/>
                <a:cs typeface="Calibri Light"/>
              </a:rPr>
              <a:t>depo</a:t>
            </a:r>
            <a:r>
              <a:rPr sz="6000" b="0" spc="-140" dirty="0">
                <a:solidFill>
                  <a:srgbClr val="FF0000"/>
                </a:solidFill>
                <a:latin typeface="Calibri Light"/>
                <a:cs typeface="Calibri Light"/>
              </a:rPr>
              <a:t> </a:t>
            </a:r>
            <a:r>
              <a:rPr sz="6000" b="0" spc="-35" dirty="0">
                <a:solidFill>
                  <a:srgbClr val="FF0000"/>
                </a:solidFill>
                <a:latin typeface="Calibri Light"/>
                <a:cs typeface="Calibri Light"/>
              </a:rPr>
              <a:t>provera</a:t>
            </a:r>
            <a:endParaRPr sz="6000">
              <a:latin typeface="Calibri Light"/>
              <a:cs typeface="Calibri Light"/>
            </a:endParaRPr>
          </a:p>
        </p:txBody>
      </p:sp>
      <p:sp>
        <p:nvSpPr>
          <p:cNvPr id="3" name="object 3"/>
          <p:cNvSpPr txBox="1"/>
          <p:nvPr/>
        </p:nvSpPr>
        <p:spPr>
          <a:xfrm>
            <a:off x="1616711" y="3491294"/>
            <a:ext cx="8350884" cy="2311530"/>
          </a:xfrm>
          <a:prstGeom prst="rect">
            <a:avLst/>
          </a:prstGeom>
        </p:spPr>
        <p:txBody>
          <a:bodyPr vert="horz" wrap="square" lIns="0" tIns="104775" rIns="0" bIns="0" rtlCol="0">
            <a:spAutoFit/>
          </a:bodyPr>
          <a:lstStyle/>
          <a:p>
            <a:pPr>
              <a:lnSpc>
                <a:spcPct val="100000"/>
              </a:lnSpc>
              <a:spcBef>
                <a:spcPts val="825"/>
              </a:spcBef>
            </a:pPr>
            <a:r>
              <a:rPr sz="2400" b="1" spc="-15" dirty="0">
                <a:latin typeface="Calibri"/>
                <a:cs typeface="Calibri"/>
              </a:rPr>
              <a:t>*rout</a:t>
            </a:r>
            <a:r>
              <a:rPr sz="2400" b="1" spc="45" dirty="0">
                <a:latin typeface="Calibri"/>
                <a:cs typeface="Calibri"/>
              </a:rPr>
              <a:t> </a:t>
            </a:r>
            <a:r>
              <a:rPr sz="2400" b="1" spc="-10" dirty="0">
                <a:latin typeface="Calibri"/>
                <a:cs typeface="Calibri"/>
              </a:rPr>
              <a:t>of</a:t>
            </a:r>
            <a:r>
              <a:rPr sz="2400" b="1" spc="-30" dirty="0">
                <a:latin typeface="Calibri"/>
                <a:cs typeface="Calibri"/>
              </a:rPr>
              <a:t> </a:t>
            </a:r>
            <a:r>
              <a:rPr sz="2400" b="1" spc="-10" dirty="0">
                <a:latin typeface="Calibri"/>
                <a:cs typeface="Calibri"/>
              </a:rPr>
              <a:t>administration</a:t>
            </a:r>
            <a:r>
              <a:rPr sz="2400" b="1" spc="-30" dirty="0">
                <a:latin typeface="Calibri"/>
                <a:cs typeface="Calibri"/>
              </a:rPr>
              <a:t> </a:t>
            </a:r>
            <a:r>
              <a:rPr sz="2400" b="1" spc="-5" dirty="0">
                <a:latin typeface="Calibri"/>
                <a:cs typeface="Calibri"/>
              </a:rPr>
              <a:t>and</a:t>
            </a:r>
            <a:r>
              <a:rPr sz="2400" b="1" spc="40" dirty="0">
                <a:latin typeface="Calibri"/>
                <a:cs typeface="Calibri"/>
              </a:rPr>
              <a:t> </a:t>
            </a:r>
            <a:r>
              <a:rPr sz="2400" b="1" spc="-20" dirty="0">
                <a:latin typeface="Calibri"/>
                <a:cs typeface="Calibri"/>
              </a:rPr>
              <a:t>duration</a:t>
            </a:r>
            <a:r>
              <a:rPr sz="2400" b="1" spc="40" dirty="0">
                <a:latin typeface="Calibri"/>
                <a:cs typeface="Calibri"/>
              </a:rPr>
              <a:t> </a:t>
            </a:r>
            <a:r>
              <a:rPr sz="2400" b="1" spc="-10" dirty="0">
                <a:latin typeface="Calibri"/>
                <a:cs typeface="Calibri"/>
              </a:rPr>
              <a:t>between</a:t>
            </a:r>
            <a:r>
              <a:rPr sz="2400" b="1" spc="-30" dirty="0">
                <a:latin typeface="Calibri"/>
                <a:cs typeface="Calibri"/>
              </a:rPr>
              <a:t> </a:t>
            </a:r>
            <a:r>
              <a:rPr sz="2400" b="1" spc="-10" dirty="0">
                <a:latin typeface="Calibri"/>
                <a:cs typeface="Calibri"/>
              </a:rPr>
              <a:t>doses</a:t>
            </a:r>
            <a:r>
              <a:rPr sz="2400" b="1" dirty="0">
                <a:latin typeface="Calibri"/>
                <a:cs typeface="Calibri"/>
              </a:rPr>
              <a:t> </a:t>
            </a:r>
            <a:r>
              <a:rPr sz="2400" b="1" spc="15" dirty="0">
                <a:latin typeface="Calibri"/>
                <a:cs typeface="Calibri"/>
              </a:rPr>
              <a:t>IM</a:t>
            </a:r>
            <a:r>
              <a:rPr sz="2400" b="1" spc="-15" dirty="0">
                <a:latin typeface="Calibri"/>
                <a:cs typeface="Calibri"/>
              </a:rPr>
              <a:t> every</a:t>
            </a:r>
            <a:r>
              <a:rPr sz="2400" b="1" spc="120" dirty="0">
                <a:latin typeface="Calibri"/>
                <a:cs typeface="Calibri"/>
              </a:rPr>
              <a:t> </a:t>
            </a:r>
            <a:r>
              <a:rPr sz="2400" b="1" dirty="0">
                <a:latin typeface="Calibri"/>
                <a:cs typeface="Calibri"/>
              </a:rPr>
              <a:t>3</a:t>
            </a:r>
            <a:r>
              <a:rPr sz="2400" b="1" spc="-35" dirty="0">
                <a:latin typeface="Calibri"/>
                <a:cs typeface="Calibri"/>
              </a:rPr>
              <a:t> </a:t>
            </a:r>
            <a:r>
              <a:rPr sz="2400" b="1" dirty="0">
                <a:latin typeface="Calibri"/>
                <a:cs typeface="Calibri"/>
              </a:rPr>
              <a:t>m</a:t>
            </a:r>
            <a:endParaRPr sz="2400">
              <a:latin typeface="Calibri"/>
              <a:cs typeface="Calibri"/>
            </a:endParaRPr>
          </a:p>
          <a:p>
            <a:pPr>
              <a:lnSpc>
                <a:spcPct val="100000"/>
              </a:lnSpc>
              <a:spcBef>
                <a:spcPts val="725"/>
              </a:spcBef>
            </a:pPr>
            <a:r>
              <a:rPr sz="2400" b="1" dirty="0">
                <a:latin typeface="Calibri"/>
                <a:cs typeface="Calibri"/>
              </a:rPr>
              <a:t>*side</a:t>
            </a:r>
            <a:r>
              <a:rPr sz="2400" b="1" spc="-60" dirty="0">
                <a:latin typeface="Calibri"/>
                <a:cs typeface="Calibri"/>
              </a:rPr>
              <a:t> </a:t>
            </a:r>
            <a:r>
              <a:rPr sz="2400" b="1" spc="-30" dirty="0">
                <a:latin typeface="Calibri"/>
                <a:cs typeface="Calibri"/>
              </a:rPr>
              <a:t>effect</a:t>
            </a:r>
            <a:endParaRPr sz="2400">
              <a:latin typeface="Calibri"/>
              <a:cs typeface="Calibri"/>
            </a:endParaRPr>
          </a:p>
          <a:p>
            <a:pPr>
              <a:lnSpc>
                <a:spcPct val="100000"/>
              </a:lnSpc>
              <a:spcBef>
                <a:spcPts val="725"/>
              </a:spcBef>
            </a:pPr>
            <a:r>
              <a:rPr sz="2400" b="1" spc="-10" dirty="0">
                <a:latin typeface="Calibri"/>
                <a:cs typeface="Calibri"/>
              </a:rPr>
              <a:t>*pearl</a:t>
            </a:r>
            <a:r>
              <a:rPr sz="2400" b="1" spc="-40" dirty="0">
                <a:latin typeface="Calibri"/>
                <a:cs typeface="Calibri"/>
              </a:rPr>
              <a:t> </a:t>
            </a:r>
            <a:r>
              <a:rPr sz="2400" b="1" spc="-10" dirty="0">
                <a:latin typeface="Calibri"/>
                <a:cs typeface="Calibri"/>
              </a:rPr>
              <a:t>index</a:t>
            </a:r>
            <a:endParaRPr sz="2400">
              <a:latin typeface="Calibri"/>
              <a:cs typeface="Calibri"/>
            </a:endParaRPr>
          </a:p>
          <a:p>
            <a:pPr>
              <a:lnSpc>
                <a:spcPct val="100000"/>
              </a:lnSpc>
              <a:spcBef>
                <a:spcPts val="725"/>
              </a:spcBef>
            </a:pPr>
            <a:r>
              <a:rPr sz="2400" b="1" spc="-5" dirty="0">
                <a:latin typeface="Calibri"/>
                <a:cs typeface="Calibri"/>
              </a:rPr>
              <a:t>*when</a:t>
            </a:r>
            <a:r>
              <a:rPr sz="2400" b="1" spc="-35" dirty="0">
                <a:latin typeface="Calibri"/>
                <a:cs typeface="Calibri"/>
              </a:rPr>
              <a:t> </a:t>
            </a:r>
            <a:r>
              <a:rPr sz="2400" b="1" dirty="0">
                <a:latin typeface="Calibri"/>
                <a:cs typeface="Calibri"/>
              </a:rPr>
              <a:t>we</a:t>
            </a:r>
            <a:r>
              <a:rPr sz="2400" b="1" spc="-35" dirty="0">
                <a:latin typeface="Calibri"/>
                <a:cs typeface="Calibri"/>
              </a:rPr>
              <a:t> </a:t>
            </a:r>
            <a:r>
              <a:rPr sz="2400" b="1" spc="-10" dirty="0">
                <a:latin typeface="Calibri"/>
                <a:cs typeface="Calibri"/>
              </a:rPr>
              <a:t>give</a:t>
            </a:r>
            <a:r>
              <a:rPr sz="2400" b="1" spc="35" dirty="0">
                <a:latin typeface="Calibri"/>
                <a:cs typeface="Calibri"/>
              </a:rPr>
              <a:t> </a:t>
            </a:r>
            <a:r>
              <a:rPr sz="2400" b="1" spc="-10" dirty="0">
                <a:latin typeface="Calibri"/>
                <a:cs typeface="Calibri"/>
              </a:rPr>
              <a:t>the</a:t>
            </a:r>
            <a:r>
              <a:rPr sz="2400" b="1" spc="-35" dirty="0">
                <a:latin typeface="Calibri"/>
                <a:cs typeface="Calibri"/>
              </a:rPr>
              <a:t> </a:t>
            </a:r>
            <a:r>
              <a:rPr sz="2400" b="1" spc="-10" dirty="0">
                <a:latin typeface="Calibri"/>
                <a:cs typeface="Calibri"/>
              </a:rPr>
              <a:t>first</a:t>
            </a:r>
            <a:r>
              <a:rPr sz="2400" b="1" spc="-35" dirty="0">
                <a:latin typeface="Calibri"/>
                <a:cs typeface="Calibri"/>
              </a:rPr>
              <a:t> </a:t>
            </a:r>
            <a:r>
              <a:rPr sz="2400" b="1" spc="-5" dirty="0">
                <a:latin typeface="Calibri"/>
                <a:cs typeface="Calibri"/>
              </a:rPr>
              <a:t>dose</a:t>
            </a:r>
            <a:endParaRPr sz="2400">
              <a:latin typeface="Calibri"/>
              <a:cs typeface="Calibri"/>
            </a:endParaRPr>
          </a:p>
          <a:p>
            <a:pPr>
              <a:lnSpc>
                <a:spcPct val="100000"/>
              </a:lnSpc>
              <a:spcBef>
                <a:spcPts val="725"/>
              </a:spcBef>
            </a:pPr>
            <a:r>
              <a:rPr sz="2400" b="1" dirty="0">
                <a:latin typeface="Calibri"/>
                <a:cs typeface="Calibri"/>
              </a:rPr>
              <a:t>*</a:t>
            </a:r>
            <a:endParaRPr sz="2400">
              <a:latin typeface="Calibri"/>
              <a:cs typeface="Calibri"/>
            </a:endParaRPr>
          </a:p>
        </p:txBody>
      </p:sp>
      <p:pic>
        <p:nvPicPr>
          <p:cNvPr id="4" name="object 4"/>
          <p:cNvPicPr/>
          <p:nvPr/>
        </p:nvPicPr>
        <p:blipFill>
          <a:blip r:embed="rId2" cstate="print"/>
          <a:stretch>
            <a:fillRect/>
          </a:stretch>
        </p:blipFill>
        <p:spPr>
          <a:xfrm>
            <a:off x="4572003" y="1981200"/>
            <a:ext cx="2857500" cy="1600200"/>
          </a:xfrm>
          <a:prstGeom prst="rect">
            <a:avLst/>
          </a:prstGeom>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7" y="609282"/>
            <a:ext cx="4728211" cy="693780"/>
          </a:xfrm>
          <a:prstGeom prst="rect">
            <a:avLst/>
          </a:prstGeom>
        </p:spPr>
        <p:txBody>
          <a:bodyPr vert="horz" wrap="square" lIns="0" tIns="16510" rIns="0" bIns="0" rtlCol="0">
            <a:spAutoFit/>
          </a:bodyPr>
          <a:lstStyle/>
          <a:p>
            <a:pPr marL="12700">
              <a:lnSpc>
                <a:spcPct val="100000"/>
              </a:lnSpc>
              <a:spcBef>
                <a:spcPts val="130"/>
              </a:spcBef>
            </a:pPr>
            <a:r>
              <a:rPr sz="4400" b="0" dirty="0">
                <a:solidFill>
                  <a:srgbClr val="FF0000"/>
                </a:solidFill>
                <a:latin typeface="Calibri Light"/>
                <a:cs typeface="Calibri Light"/>
              </a:rPr>
              <a:t>Q4</a:t>
            </a:r>
            <a:r>
              <a:rPr sz="4400" b="0" spc="-25" dirty="0">
                <a:solidFill>
                  <a:srgbClr val="FF0000"/>
                </a:solidFill>
                <a:latin typeface="Calibri Light"/>
                <a:cs typeface="Calibri Light"/>
              </a:rPr>
              <a:t> </a:t>
            </a:r>
            <a:r>
              <a:rPr sz="4400" b="0" spc="15" dirty="0">
                <a:solidFill>
                  <a:srgbClr val="FF0000"/>
                </a:solidFill>
                <a:latin typeface="Calibri Light"/>
                <a:cs typeface="Calibri Light"/>
              </a:rPr>
              <a:t>pic</a:t>
            </a:r>
            <a:r>
              <a:rPr sz="4400" b="0" spc="-40" dirty="0">
                <a:solidFill>
                  <a:srgbClr val="FF0000"/>
                </a:solidFill>
                <a:latin typeface="Calibri Light"/>
                <a:cs typeface="Calibri Light"/>
              </a:rPr>
              <a:t> </a:t>
            </a:r>
            <a:r>
              <a:rPr sz="4400" b="0" spc="-5" dirty="0">
                <a:solidFill>
                  <a:srgbClr val="FF0000"/>
                </a:solidFill>
                <a:latin typeface="Calibri Light"/>
                <a:cs typeface="Calibri Light"/>
              </a:rPr>
              <a:t>for</a:t>
            </a:r>
            <a:r>
              <a:rPr sz="4400" b="0" spc="-130" dirty="0">
                <a:solidFill>
                  <a:srgbClr val="FF0000"/>
                </a:solidFill>
                <a:latin typeface="Calibri Light"/>
                <a:cs typeface="Calibri Light"/>
              </a:rPr>
              <a:t> </a:t>
            </a:r>
            <a:r>
              <a:rPr sz="4400" b="0" spc="-10" dirty="0">
                <a:solidFill>
                  <a:srgbClr val="FF0000"/>
                </a:solidFill>
                <a:latin typeface="Calibri Light"/>
                <a:cs typeface="Calibri Light"/>
              </a:rPr>
              <a:t>partogram</a:t>
            </a:r>
            <a:endParaRPr sz="4400">
              <a:latin typeface="Calibri Light"/>
              <a:cs typeface="Calibri Light"/>
            </a:endParaRPr>
          </a:p>
        </p:txBody>
      </p:sp>
      <p:sp>
        <p:nvSpPr>
          <p:cNvPr id="3" name="object 3"/>
          <p:cNvSpPr txBox="1"/>
          <p:nvPr/>
        </p:nvSpPr>
        <p:spPr>
          <a:xfrm>
            <a:off x="917582" y="1712595"/>
            <a:ext cx="9700895" cy="2310888"/>
          </a:xfrm>
          <a:prstGeom prst="rect">
            <a:avLst/>
          </a:prstGeom>
        </p:spPr>
        <p:txBody>
          <a:bodyPr vert="horz" wrap="square" lIns="0" tIns="104139" rIns="0" bIns="0" rtlCol="0">
            <a:spAutoFit/>
          </a:bodyPr>
          <a:lstStyle/>
          <a:p>
            <a:pPr marL="241300" indent="-229235">
              <a:lnSpc>
                <a:spcPct val="100000"/>
              </a:lnSpc>
              <a:spcBef>
                <a:spcPts val="819"/>
              </a:spcBef>
              <a:buFont typeface="Arial"/>
              <a:buChar char="•"/>
              <a:tabLst>
                <a:tab pos="241935" algn="l"/>
              </a:tabLst>
            </a:pPr>
            <a:r>
              <a:rPr sz="2400" b="1" dirty="0">
                <a:latin typeface="Calibri"/>
                <a:cs typeface="Calibri"/>
              </a:rPr>
              <a:t>Name</a:t>
            </a:r>
            <a:r>
              <a:rPr sz="2400" b="1" spc="-50" dirty="0">
                <a:latin typeface="Calibri"/>
                <a:cs typeface="Calibri"/>
              </a:rPr>
              <a:t> </a:t>
            </a:r>
            <a:r>
              <a:rPr sz="2400" b="1" spc="-10" dirty="0">
                <a:latin typeface="Calibri"/>
                <a:cs typeface="Calibri"/>
              </a:rPr>
              <a:t>of</a:t>
            </a:r>
            <a:r>
              <a:rPr sz="2400" b="1" spc="20" dirty="0">
                <a:latin typeface="Calibri"/>
                <a:cs typeface="Calibri"/>
              </a:rPr>
              <a:t> </a:t>
            </a:r>
            <a:r>
              <a:rPr sz="2400" b="1" spc="-5" dirty="0">
                <a:latin typeface="Calibri"/>
                <a:cs typeface="Calibri"/>
              </a:rPr>
              <a:t>this</a:t>
            </a:r>
            <a:r>
              <a:rPr sz="2400" b="1" spc="-25" dirty="0">
                <a:latin typeface="Calibri"/>
                <a:cs typeface="Calibri"/>
              </a:rPr>
              <a:t> </a:t>
            </a:r>
            <a:r>
              <a:rPr sz="2400" b="1" spc="-10" dirty="0">
                <a:latin typeface="Calibri"/>
                <a:cs typeface="Calibri"/>
              </a:rPr>
              <a:t>paper</a:t>
            </a:r>
            <a:endParaRPr sz="2400">
              <a:latin typeface="Calibri"/>
              <a:cs typeface="Calibri"/>
            </a:endParaRPr>
          </a:p>
          <a:p>
            <a:pPr marL="241300" indent="-229235">
              <a:lnSpc>
                <a:spcPct val="100000"/>
              </a:lnSpc>
              <a:spcBef>
                <a:spcPts val="725"/>
              </a:spcBef>
              <a:buFont typeface="Arial"/>
              <a:buChar char="•"/>
              <a:tabLst>
                <a:tab pos="241935" algn="l"/>
              </a:tabLst>
            </a:pPr>
            <a:r>
              <a:rPr sz="2400" b="1" spc="-10" dirty="0">
                <a:latin typeface="Calibri"/>
                <a:cs typeface="Calibri"/>
              </a:rPr>
              <a:t>Interpretation</a:t>
            </a:r>
            <a:endParaRPr sz="2400">
              <a:latin typeface="Calibri"/>
              <a:cs typeface="Calibri"/>
            </a:endParaRPr>
          </a:p>
          <a:p>
            <a:pPr marL="241300" indent="-229235">
              <a:lnSpc>
                <a:spcPct val="100000"/>
              </a:lnSpc>
              <a:spcBef>
                <a:spcPts val="725"/>
              </a:spcBef>
              <a:buFont typeface="Arial"/>
              <a:buChar char="•"/>
              <a:tabLst>
                <a:tab pos="241935" algn="l"/>
              </a:tabLst>
            </a:pPr>
            <a:r>
              <a:rPr sz="2400" b="1" spc="-5" dirty="0">
                <a:latin typeface="Calibri"/>
                <a:cs typeface="Calibri"/>
              </a:rPr>
              <a:t>Causes</a:t>
            </a:r>
            <a:r>
              <a:rPr sz="2400" b="1" spc="-10" dirty="0">
                <a:latin typeface="Calibri"/>
                <a:cs typeface="Calibri"/>
              </a:rPr>
              <a:t> of</a:t>
            </a:r>
            <a:r>
              <a:rPr sz="2400" b="1" spc="-30" dirty="0">
                <a:latin typeface="Calibri"/>
                <a:cs typeface="Calibri"/>
              </a:rPr>
              <a:t> </a:t>
            </a:r>
            <a:r>
              <a:rPr sz="2400" b="1" spc="-5" dirty="0">
                <a:latin typeface="Calibri"/>
                <a:cs typeface="Calibri"/>
              </a:rPr>
              <a:t>this</a:t>
            </a:r>
            <a:r>
              <a:rPr sz="2400" b="1" spc="70" dirty="0">
                <a:latin typeface="Calibri"/>
                <a:cs typeface="Calibri"/>
              </a:rPr>
              <a:t> </a:t>
            </a:r>
            <a:r>
              <a:rPr sz="2400" b="1" spc="-15" dirty="0">
                <a:latin typeface="Calibri"/>
                <a:cs typeface="Calibri"/>
              </a:rPr>
              <a:t>condition</a:t>
            </a:r>
            <a:r>
              <a:rPr sz="2400" b="1" spc="40" dirty="0">
                <a:latin typeface="Calibri"/>
                <a:cs typeface="Calibri"/>
              </a:rPr>
              <a:t> </a:t>
            </a:r>
            <a:r>
              <a:rPr sz="2400" b="1" spc="-15" dirty="0">
                <a:latin typeface="Calibri"/>
                <a:cs typeface="Calibri"/>
              </a:rPr>
              <a:t>according</a:t>
            </a:r>
            <a:r>
              <a:rPr sz="2400" b="1" spc="35" dirty="0">
                <a:latin typeface="Calibri"/>
                <a:cs typeface="Calibri"/>
              </a:rPr>
              <a:t> </a:t>
            </a:r>
            <a:r>
              <a:rPr sz="2400" b="1" spc="-5" dirty="0">
                <a:latin typeface="Calibri"/>
                <a:cs typeface="Calibri"/>
              </a:rPr>
              <a:t>to</a:t>
            </a:r>
            <a:r>
              <a:rPr sz="2400" b="1" spc="-35" dirty="0">
                <a:latin typeface="Calibri"/>
                <a:cs typeface="Calibri"/>
              </a:rPr>
              <a:t> </a:t>
            </a:r>
            <a:r>
              <a:rPr sz="2400" b="1" spc="-10" dirty="0">
                <a:latin typeface="Calibri"/>
                <a:cs typeface="Calibri"/>
              </a:rPr>
              <a:t>progression</a:t>
            </a:r>
            <a:r>
              <a:rPr sz="2400" b="1" spc="-35" dirty="0">
                <a:latin typeface="Calibri"/>
                <a:cs typeface="Calibri"/>
              </a:rPr>
              <a:t> </a:t>
            </a:r>
            <a:r>
              <a:rPr sz="2400" b="1" spc="-10" dirty="0">
                <a:latin typeface="Calibri"/>
                <a:cs typeface="Calibri"/>
              </a:rPr>
              <a:t>of</a:t>
            </a:r>
            <a:r>
              <a:rPr sz="2400" b="1" spc="150" dirty="0">
                <a:latin typeface="Calibri"/>
                <a:cs typeface="Calibri"/>
              </a:rPr>
              <a:t> </a:t>
            </a:r>
            <a:r>
              <a:rPr sz="2400" b="1" spc="-10" dirty="0">
                <a:latin typeface="Calibri"/>
                <a:cs typeface="Calibri"/>
              </a:rPr>
              <a:t>labour</a:t>
            </a:r>
            <a:r>
              <a:rPr sz="2400" b="1" spc="40" dirty="0">
                <a:latin typeface="Calibri"/>
                <a:cs typeface="Calibri"/>
              </a:rPr>
              <a:t> </a:t>
            </a:r>
            <a:r>
              <a:rPr sz="2400" b="1" spc="20" dirty="0">
                <a:latin typeface="Calibri"/>
                <a:cs typeface="Calibri"/>
              </a:rPr>
              <a:t>……………..</a:t>
            </a:r>
            <a:endParaRPr sz="2400">
              <a:latin typeface="Calibri"/>
              <a:cs typeface="Calibri"/>
            </a:endParaRPr>
          </a:p>
          <a:p>
            <a:pPr marL="241300" indent="-229235">
              <a:lnSpc>
                <a:spcPct val="100000"/>
              </a:lnSpc>
              <a:spcBef>
                <a:spcPts val="725"/>
              </a:spcBef>
              <a:buFont typeface="Arial"/>
              <a:buChar char="•"/>
              <a:tabLst>
                <a:tab pos="241935" algn="l"/>
              </a:tabLst>
            </a:pPr>
            <a:r>
              <a:rPr sz="2400" b="1" spc="15" dirty="0">
                <a:latin typeface="Calibri"/>
                <a:cs typeface="Calibri"/>
              </a:rPr>
              <a:t>If</a:t>
            </a:r>
            <a:r>
              <a:rPr sz="2400" b="1" spc="-30" dirty="0">
                <a:latin typeface="Calibri"/>
                <a:cs typeface="Calibri"/>
              </a:rPr>
              <a:t> </a:t>
            </a:r>
            <a:r>
              <a:rPr sz="2400" b="1" spc="-5" dirty="0">
                <a:latin typeface="Calibri"/>
                <a:cs typeface="Calibri"/>
              </a:rPr>
              <a:t>she</a:t>
            </a:r>
            <a:r>
              <a:rPr sz="2400" b="1" spc="-30" dirty="0">
                <a:latin typeface="Calibri"/>
                <a:cs typeface="Calibri"/>
              </a:rPr>
              <a:t> </a:t>
            </a:r>
            <a:r>
              <a:rPr sz="2400" b="1" spc="-10" dirty="0">
                <a:latin typeface="Calibri"/>
                <a:cs typeface="Calibri"/>
              </a:rPr>
              <a:t>delivered</a:t>
            </a:r>
            <a:r>
              <a:rPr sz="2400" b="1" spc="35" dirty="0">
                <a:latin typeface="Calibri"/>
                <a:cs typeface="Calibri"/>
              </a:rPr>
              <a:t> </a:t>
            </a:r>
            <a:r>
              <a:rPr sz="2400" b="1" spc="-10" dirty="0">
                <a:latin typeface="Calibri"/>
                <a:cs typeface="Calibri"/>
              </a:rPr>
              <a:t>without</a:t>
            </a:r>
            <a:r>
              <a:rPr sz="2400" b="1" spc="-30" dirty="0">
                <a:latin typeface="Calibri"/>
                <a:cs typeface="Calibri"/>
              </a:rPr>
              <a:t> </a:t>
            </a:r>
            <a:r>
              <a:rPr sz="2400" b="1" spc="-10" dirty="0">
                <a:latin typeface="Calibri"/>
                <a:cs typeface="Calibri"/>
              </a:rPr>
              <a:t>intervention</a:t>
            </a:r>
            <a:r>
              <a:rPr sz="2400" b="1" spc="35" dirty="0">
                <a:latin typeface="Calibri"/>
                <a:cs typeface="Calibri"/>
              </a:rPr>
              <a:t> </a:t>
            </a:r>
            <a:r>
              <a:rPr sz="2400" b="1" dirty="0">
                <a:latin typeface="Calibri"/>
                <a:cs typeface="Calibri"/>
              </a:rPr>
              <a:t>what</a:t>
            </a:r>
            <a:r>
              <a:rPr sz="2400" b="1" spc="-30" dirty="0">
                <a:latin typeface="Calibri"/>
                <a:cs typeface="Calibri"/>
              </a:rPr>
              <a:t> </a:t>
            </a:r>
            <a:r>
              <a:rPr sz="2400" b="1" dirty="0">
                <a:latin typeface="Calibri"/>
                <a:cs typeface="Calibri"/>
              </a:rPr>
              <a:t>is</a:t>
            </a:r>
            <a:r>
              <a:rPr sz="2400" b="1" spc="-10" dirty="0">
                <a:latin typeface="Calibri"/>
                <a:cs typeface="Calibri"/>
              </a:rPr>
              <a:t> the</a:t>
            </a:r>
            <a:r>
              <a:rPr sz="2400" b="1" spc="-30" dirty="0">
                <a:latin typeface="Calibri"/>
                <a:cs typeface="Calibri"/>
              </a:rPr>
              <a:t> </a:t>
            </a:r>
            <a:r>
              <a:rPr sz="2400" b="1" spc="-5" dirty="0">
                <a:latin typeface="Calibri"/>
                <a:cs typeface="Calibri"/>
              </a:rPr>
              <a:t>most</a:t>
            </a:r>
            <a:r>
              <a:rPr sz="2400" b="1" spc="-30" dirty="0">
                <a:latin typeface="Calibri"/>
                <a:cs typeface="Calibri"/>
              </a:rPr>
              <a:t> </a:t>
            </a:r>
            <a:r>
              <a:rPr sz="2400" b="1" spc="-15" dirty="0">
                <a:latin typeface="Calibri"/>
                <a:cs typeface="Calibri"/>
              </a:rPr>
              <a:t>common</a:t>
            </a:r>
            <a:r>
              <a:rPr sz="2400" b="1" spc="35" dirty="0">
                <a:latin typeface="Calibri"/>
                <a:cs typeface="Calibri"/>
              </a:rPr>
              <a:t> </a:t>
            </a:r>
            <a:r>
              <a:rPr sz="2400" b="1" spc="15" dirty="0">
                <a:latin typeface="Calibri"/>
                <a:cs typeface="Calibri"/>
              </a:rPr>
              <a:t>cause………</a:t>
            </a:r>
            <a:endParaRPr sz="2400">
              <a:latin typeface="Calibri"/>
              <a:cs typeface="Calibri"/>
            </a:endParaRPr>
          </a:p>
          <a:p>
            <a:pPr marL="241300" indent="-229235">
              <a:lnSpc>
                <a:spcPct val="100000"/>
              </a:lnSpc>
              <a:spcBef>
                <a:spcPts val="725"/>
              </a:spcBef>
              <a:buFont typeface="Arial"/>
              <a:buChar char="•"/>
              <a:tabLst>
                <a:tab pos="241935" algn="l"/>
              </a:tabLst>
            </a:pPr>
            <a:r>
              <a:rPr sz="2400" b="1" spc="15" dirty="0">
                <a:latin typeface="Calibri"/>
                <a:cs typeface="Calibri"/>
              </a:rPr>
              <a:t>If</a:t>
            </a:r>
            <a:r>
              <a:rPr sz="2400" b="1" spc="-35" dirty="0">
                <a:latin typeface="Calibri"/>
                <a:cs typeface="Calibri"/>
              </a:rPr>
              <a:t> </a:t>
            </a:r>
            <a:r>
              <a:rPr sz="2400" b="1" spc="-5" dirty="0">
                <a:latin typeface="Calibri"/>
                <a:cs typeface="Calibri"/>
              </a:rPr>
              <a:t>she</a:t>
            </a:r>
            <a:r>
              <a:rPr sz="2400" b="1" spc="-30" dirty="0">
                <a:latin typeface="Calibri"/>
                <a:cs typeface="Calibri"/>
              </a:rPr>
              <a:t> </a:t>
            </a:r>
            <a:r>
              <a:rPr sz="2400" b="1" spc="-10" dirty="0">
                <a:latin typeface="Calibri"/>
                <a:cs typeface="Calibri"/>
              </a:rPr>
              <a:t>cant</a:t>
            </a:r>
            <a:r>
              <a:rPr sz="2400" b="1" spc="-30" dirty="0">
                <a:latin typeface="Calibri"/>
                <a:cs typeface="Calibri"/>
              </a:rPr>
              <a:t> </a:t>
            </a:r>
            <a:r>
              <a:rPr sz="2400" b="1" spc="-10" dirty="0">
                <a:latin typeface="Calibri"/>
                <a:cs typeface="Calibri"/>
              </a:rPr>
              <a:t>deliver</a:t>
            </a:r>
            <a:r>
              <a:rPr sz="2400" b="1" spc="20" dirty="0">
                <a:latin typeface="Calibri"/>
                <a:cs typeface="Calibri"/>
              </a:rPr>
              <a:t> </a:t>
            </a:r>
            <a:r>
              <a:rPr sz="2400" b="1" spc="-10" dirty="0">
                <a:latin typeface="Calibri"/>
                <a:cs typeface="Calibri"/>
              </a:rPr>
              <a:t>you</a:t>
            </a:r>
            <a:r>
              <a:rPr sz="2400" b="1" dirty="0">
                <a:latin typeface="Calibri"/>
                <a:cs typeface="Calibri"/>
              </a:rPr>
              <a:t> </a:t>
            </a:r>
            <a:r>
              <a:rPr sz="2400" b="1" spc="-10" dirty="0">
                <a:latin typeface="Calibri"/>
                <a:cs typeface="Calibri"/>
              </a:rPr>
              <a:t>shuold</a:t>
            </a:r>
            <a:r>
              <a:rPr sz="2400" b="1" spc="50" dirty="0">
                <a:latin typeface="Calibri"/>
                <a:cs typeface="Calibri"/>
              </a:rPr>
              <a:t> </a:t>
            </a:r>
            <a:r>
              <a:rPr sz="2400" b="1" spc="25" dirty="0">
                <a:latin typeface="Calibri"/>
                <a:cs typeface="Calibri"/>
              </a:rPr>
              <a:t>…..</a:t>
            </a:r>
            <a:endParaRPr sz="2400">
              <a:latin typeface="Calibri"/>
              <a:cs typeface="Calibri"/>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5" y="307599"/>
            <a:ext cx="10317480" cy="1318310"/>
          </a:xfrm>
          <a:prstGeom prst="rect">
            <a:avLst/>
          </a:prstGeom>
        </p:spPr>
        <p:txBody>
          <a:bodyPr vert="horz" wrap="square" lIns="0" tIns="86360" rIns="0" bIns="0" rtlCol="0">
            <a:spAutoFit/>
          </a:bodyPr>
          <a:lstStyle/>
          <a:p>
            <a:pPr marL="12700" marR="5080">
              <a:lnSpc>
                <a:spcPts val="4810"/>
              </a:lnSpc>
              <a:spcBef>
                <a:spcPts val="680"/>
              </a:spcBef>
            </a:pPr>
            <a:r>
              <a:rPr sz="4400" b="0" spc="5" dirty="0">
                <a:solidFill>
                  <a:srgbClr val="FF0000"/>
                </a:solidFill>
                <a:latin typeface="Calibri Light"/>
                <a:cs typeface="Calibri Light"/>
              </a:rPr>
              <a:t>Q5</a:t>
            </a:r>
            <a:r>
              <a:rPr sz="4400" b="0" spc="-20" dirty="0">
                <a:solidFill>
                  <a:srgbClr val="FF0000"/>
                </a:solidFill>
                <a:latin typeface="Calibri Light"/>
                <a:cs typeface="Calibri Light"/>
              </a:rPr>
              <a:t> </a:t>
            </a:r>
            <a:r>
              <a:rPr sz="4400" b="0" spc="-5" dirty="0">
                <a:solidFill>
                  <a:srgbClr val="FF0000"/>
                </a:solidFill>
                <a:latin typeface="Calibri Light"/>
                <a:cs typeface="Calibri Light"/>
              </a:rPr>
              <a:t>pregnant</a:t>
            </a:r>
            <a:r>
              <a:rPr sz="4400" b="0" spc="-130" dirty="0">
                <a:solidFill>
                  <a:srgbClr val="FF0000"/>
                </a:solidFill>
                <a:latin typeface="Calibri Light"/>
                <a:cs typeface="Calibri Light"/>
              </a:rPr>
              <a:t> </a:t>
            </a:r>
            <a:r>
              <a:rPr sz="4400" b="0" dirty="0">
                <a:solidFill>
                  <a:srgbClr val="FF0000"/>
                </a:solidFill>
                <a:latin typeface="Calibri Light"/>
                <a:cs typeface="Calibri Light"/>
              </a:rPr>
              <a:t>women</a:t>
            </a:r>
            <a:r>
              <a:rPr sz="4400" b="0" spc="-50" dirty="0">
                <a:solidFill>
                  <a:srgbClr val="FF0000"/>
                </a:solidFill>
                <a:latin typeface="Calibri Light"/>
                <a:cs typeface="Calibri Light"/>
              </a:rPr>
              <a:t> </a:t>
            </a:r>
            <a:r>
              <a:rPr sz="4400" b="0" spc="15" dirty="0">
                <a:solidFill>
                  <a:srgbClr val="FF0000"/>
                </a:solidFill>
                <a:latin typeface="Calibri Light"/>
                <a:cs typeface="Calibri Light"/>
              </a:rPr>
              <a:t>33w</a:t>
            </a:r>
            <a:r>
              <a:rPr sz="4400" b="0" spc="-45" dirty="0">
                <a:solidFill>
                  <a:srgbClr val="FF0000"/>
                </a:solidFill>
                <a:latin typeface="Calibri Light"/>
                <a:cs typeface="Calibri Light"/>
              </a:rPr>
              <a:t> </a:t>
            </a:r>
            <a:r>
              <a:rPr sz="4400" b="0" dirty="0">
                <a:solidFill>
                  <a:srgbClr val="FF0000"/>
                </a:solidFill>
                <a:latin typeface="Calibri Light"/>
                <a:cs typeface="Calibri Light"/>
              </a:rPr>
              <a:t>came</a:t>
            </a:r>
            <a:r>
              <a:rPr sz="4400" b="0" spc="-35" dirty="0">
                <a:solidFill>
                  <a:srgbClr val="FF0000"/>
                </a:solidFill>
                <a:latin typeface="Calibri Light"/>
                <a:cs typeface="Calibri Light"/>
              </a:rPr>
              <a:t> </a:t>
            </a:r>
            <a:r>
              <a:rPr sz="4400" b="0" spc="-40" dirty="0">
                <a:solidFill>
                  <a:srgbClr val="FF0000"/>
                </a:solidFill>
                <a:latin typeface="Calibri Light"/>
                <a:cs typeface="Calibri Light"/>
              </a:rPr>
              <a:t>to</a:t>
            </a:r>
            <a:r>
              <a:rPr sz="4400" b="0" spc="55" dirty="0">
                <a:solidFill>
                  <a:srgbClr val="FF0000"/>
                </a:solidFill>
                <a:latin typeface="Calibri Light"/>
                <a:cs typeface="Calibri Light"/>
              </a:rPr>
              <a:t> </a:t>
            </a:r>
            <a:r>
              <a:rPr sz="4400" b="0" dirty="0">
                <a:solidFill>
                  <a:srgbClr val="FF0000"/>
                </a:solidFill>
                <a:latin typeface="Calibri Light"/>
                <a:cs typeface="Calibri Light"/>
              </a:rPr>
              <a:t>emergency </a:t>
            </a:r>
            <a:r>
              <a:rPr sz="4400" b="0" spc="-980" dirty="0">
                <a:solidFill>
                  <a:srgbClr val="FF0000"/>
                </a:solidFill>
                <a:latin typeface="Calibri Light"/>
                <a:cs typeface="Calibri Light"/>
              </a:rPr>
              <a:t> </a:t>
            </a:r>
            <a:r>
              <a:rPr sz="4400" b="0" dirty="0">
                <a:solidFill>
                  <a:srgbClr val="FF0000"/>
                </a:solidFill>
                <a:latin typeface="Calibri Light"/>
                <a:cs typeface="Calibri Light"/>
              </a:rPr>
              <a:t>with</a:t>
            </a:r>
            <a:r>
              <a:rPr sz="4400" b="0" spc="-5" dirty="0">
                <a:solidFill>
                  <a:srgbClr val="FF0000"/>
                </a:solidFill>
                <a:latin typeface="Calibri Light"/>
                <a:cs typeface="Calibri Light"/>
              </a:rPr>
              <a:t> </a:t>
            </a:r>
            <a:r>
              <a:rPr sz="4400" b="0" spc="-40" dirty="0">
                <a:solidFill>
                  <a:srgbClr val="FF0000"/>
                </a:solidFill>
                <a:latin typeface="Calibri Light"/>
                <a:cs typeface="Calibri Light"/>
              </a:rPr>
              <a:t>watery</a:t>
            </a:r>
            <a:r>
              <a:rPr sz="4400" b="0" spc="125" dirty="0">
                <a:solidFill>
                  <a:srgbClr val="FF0000"/>
                </a:solidFill>
                <a:latin typeface="Calibri Light"/>
                <a:cs typeface="Calibri Light"/>
              </a:rPr>
              <a:t> </a:t>
            </a:r>
            <a:r>
              <a:rPr sz="4400" b="0" spc="5" dirty="0">
                <a:solidFill>
                  <a:srgbClr val="FF0000"/>
                </a:solidFill>
                <a:latin typeface="Calibri Light"/>
                <a:cs typeface="Calibri Light"/>
              </a:rPr>
              <a:t>vaginal</a:t>
            </a:r>
            <a:r>
              <a:rPr sz="4400" b="0" spc="-95" dirty="0">
                <a:solidFill>
                  <a:srgbClr val="FF0000"/>
                </a:solidFill>
                <a:latin typeface="Calibri Light"/>
                <a:cs typeface="Calibri Light"/>
              </a:rPr>
              <a:t> </a:t>
            </a:r>
            <a:r>
              <a:rPr sz="4400" b="0" spc="5" dirty="0">
                <a:solidFill>
                  <a:srgbClr val="FF0000"/>
                </a:solidFill>
                <a:latin typeface="Calibri Light"/>
                <a:cs typeface="Calibri Light"/>
              </a:rPr>
              <a:t>discharge</a:t>
            </a:r>
            <a:endParaRPr sz="4400">
              <a:latin typeface="Calibri Light"/>
              <a:cs typeface="Calibri Light"/>
            </a:endParaRPr>
          </a:p>
        </p:txBody>
      </p:sp>
      <p:sp>
        <p:nvSpPr>
          <p:cNvPr id="3" name="object 3"/>
          <p:cNvSpPr txBox="1"/>
          <p:nvPr/>
        </p:nvSpPr>
        <p:spPr>
          <a:xfrm>
            <a:off x="1985393" y="2219453"/>
            <a:ext cx="7432675" cy="2310888"/>
          </a:xfrm>
          <a:prstGeom prst="rect">
            <a:avLst/>
          </a:prstGeom>
        </p:spPr>
        <p:txBody>
          <a:bodyPr vert="horz" wrap="square" lIns="0" tIns="104139" rIns="0" bIns="0" rtlCol="0">
            <a:spAutoFit/>
          </a:bodyPr>
          <a:lstStyle/>
          <a:p>
            <a:pPr marL="241300" indent="-228600">
              <a:lnSpc>
                <a:spcPct val="100000"/>
              </a:lnSpc>
              <a:spcBef>
                <a:spcPts val="819"/>
              </a:spcBef>
              <a:buFont typeface="Arial"/>
              <a:buChar char="•"/>
              <a:tabLst>
                <a:tab pos="241300" algn="l"/>
              </a:tabLst>
            </a:pPr>
            <a:r>
              <a:rPr sz="2400" b="1" spc="-10" dirty="0">
                <a:latin typeface="Calibri"/>
                <a:cs typeface="Calibri"/>
              </a:rPr>
              <a:t>imoprtant</a:t>
            </a:r>
            <a:r>
              <a:rPr sz="2400" b="1" spc="-35" dirty="0">
                <a:latin typeface="Calibri"/>
                <a:cs typeface="Calibri"/>
              </a:rPr>
              <a:t> </a:t>
            </a:r>
            <a:r>
              <a:rPr sz="2400" b="1" spc="-10" dirty="0">
                <a:latin typeface="Calibri"/>
                <a:cs typeface="Calibri"/>
              </a:rPr>
              <a:t>point</a:t>
            </a:r>
            <a:r>
              <a:rPr sz="2400" b="1" spc="50" dirty="0">
                <a:latin typeface="Calibri"/>
                <a:cs typeface="Calibri"/>
              </a:rPr>
              <a:t> </a:t>
            </a:r>
            <a:r>
              <a:rPr sz="2400" b="1" spc="-10" dirty="0">
                <a:latin typeface="Calibri"/>
                <a:cs typeface="Calibri"/>
              </a:rPr>
              <a:t>you</a:t>
            </a:r>
            <a:r>
              <a:rPr sz="2400" b="1" spc="-30" dirty="0">
                <a:latin typeface="Calibri"/>
                <a:cs typeface="Calibri"/>
              </a:rPr>
              <a:t> </a:t>
            </a:r>
            <a:r>
              <a:rPr sz="2400" b="1" spc="-10" dirty="0">
                <a:latin typeface="Calibri"/>
                <a:cs typeface="Calibri"/>
              </a:rPr>
              <a:t>should</a:t>
            </a:r>
            <a:r>
              <a:rPr sz="2400" b="1" spc="40" dirty="0">
                <a:latin typeface="Calibri"/>
                <a:cs typeface="Calibri"/>
              </a:rPr>
              <a:t> </a:t>
            </a:r>
            <a:r>
              <a:rPr sz="2400" b="1" spc="5" dirty="0">
                <a:latin typeface="Calibri"/>
                <a:cs typeface="Calibri"/>
              </a:rPr>
              <a:t>ask</a:t>
            </a:r>
            <a:r>
              <a:rPr sz="2400" b="1" spc="-50" dirty="0">
                <a:latin typeface="Calibri"/>
                <a:cs typeface="Calibri"/>
              </a:rPr>
              <a:t> </a:t>
            </a:r>
            <a:r>
              <a:rPr sz="2400" b="1" spc="-10" dirty="0">
                <a:latin typeface="Calibri"/>
                <a:cs typeface="Calibri"/>
              </a:rPr>
              <a:t>about</a:t>
            </a:r>
            <a:r>
              <a:rPr sz="2400" b="1" spc="-25" dirty="0">
                <a:latin typeface="Calibri"/>
                <a:cs typeface="Calibri"/>
              </a:rPr>
              <a:t> </a:t>
            </a:r>
            <a:r>
              <a:rPr sz="2400" b="1" dirty="0">
                <a:latin typeface="Calibri"/>
                <a:cs typeface="Calibri"/>
              </a:rPr>
              <a:t>in</a:t>
            </a:r>
            <a:r>
              <a:rPr sz="2400" b="1" spc="40" dirty="0">
                <a:latin typeface="Calibri"/>
                <a:cs typeface="Calibri"/>
              </a:rPr>
              <a:t> </a:t>
            </a:r>
            <a:r>
              <a:rPr sz="2400" b="1" spc="-10" dirty="0">
                <a:latin typeface="Calibri"/>
                <a:cs typeface="Calibri"/>
              </a:rPr>
              <a:t>history</a:t>
            </a:r>
            <a:r>
              <a:rPr sz="2400" b="1" spc="45" dirty="0">
                <a:latin typeface="Calibri"/>
                <a:cs typeface="Calibri"/>
              </a:rPr>
              <a:t> </a:t>
            </a:r>
            <a:r>
              <a:rPr sz="2400" b="1" spc="10" dirty="0">
                <a:latin typeface="Calibri"/>
                <a:cs typeface="Calibri"/>
              </a:rPr>
              <a:t>……….</a:t>
            </a:r>
            <a:endParaRPr sz="2400">
              <a:latin typeface="Calibri"/>
              <a:cs typeface="Calibri"/>
            </a:endParaRPr>
          </a:p>
          <a:p>
            <a:pPr marL="241300" indent="-228600">
              <a:lnSpc>
                <a:spcPct val="100000"/>
              </a:lnSpc>
              <a:spcBef>
                <a:spcPts val="725"/>
              </a:spcBef>
              <a:buFont typeface="Arial"/>
              <a:buChar char="•"/>
              <a:tabLst>
                <a:tab pos="241300" algn="l"/>
              </a:tabLst>
            </a:pPr>
            <a:r>
              <a:rPr sz="2400" b="1" spc="-10" dirty="0">
                <a:latin typeface="Calibri"/>
                <a:cs typeface="Calibri"/>
              </a:rPr>
              <a:t>f</a:t>
            </a:r>
            <a:r>
              <a:rPr sz="2400" b="1" spc="10" dirty="0">
                <a:latin typeface="Calibri"/>
                <a:cs typeface="Calibri"/>
              </a:rPr>
              <a:t>i</a:t>
            </a:r>
            <a:r>
              <a:rPr sz="2400" b="1" spc="-15" dirty="0">
                <a:latin typeface="Calibri"/>
                <a:cs typeface="Calibri"/>
              </a:rPr>
              <a:t>nd</a:t>
            </a:r>
            <a:r>
              <a:rPr sz="2400" b="1" spc="10" dirty="0">
                <a:latin typeface="Calibri"/>
                <a:cs typeface="Calibri"/>
              </a:rPr>
              <a:t>i</a:t>
            </a:r>
            <a:r>
              <a:rPr sz="2400" b="1" spc="-15" dirty="0">
                <a:latin typeface="Calibri"/>
                <a:cs typeface="Calibri"/>
              </a:rPr>
              <a:t>ng</a:t>
            </a:r>
            <a:r>
              <a:rPr sz="2400" b="1" dirty="0">
                <a:latin typeface="Calibri"/>
                <a:cs typeface="Calibri"/>
              </a:rPr>
              <a:t>s</a:t>
            </a:r>
            <a:r>
              <a:rPr sz="2400" b="1" spc="-5" dirty="0">
                <a:latin typeface="Calibri"/>
                <a:cs typeface="Calibri"/>
              </a:rPr>
              <a:t> </a:t>
            </a:r>
            <a:r>
              <a:rPr sz="2400" b="1" spc="10" dirty="0">
                <a:latin typeface="Calibri"/>
                <a:cs typeface="Calibri"/>
              </a:rPr>
              <a:t>i</a:t>
            </a:r>
            <a:r>
              <a:rPr sz="2400" b="1" dirty="0">
                <a:latin typeface="Calibri"/>
                <a:cs typeface="Calibri"/>
              </a:rPr>
              <a:t>n</a:t>
            </a:r>
            <a:r>
              <a:rPr sz="2400" b="1" spc="45" dirty="0">
                <a:latin typeface="Calibri"/>
                <a:cs typeface="Calibri"/>
              </a:rPr>
              <a:t> </a:t>
            </a:r>
            <a:r>
              <a:rPr sz="2400" b="1" spc="-10" dirty="0">
                <a:latin typeface="Calibri"/>
                <a:cs typeface="Calibri"/>
              </a:rPr>
              <a:t>e</a:t>
            </a:r>
            <a:r>
              <a:rPr sz="2400" b="1" spc="20" dirty="0">
                <a:latin typeface="Calibri"/>
                <a:cs typeface="Calibri"/>
              </a:rPr>
              <a:t>x</a:t>
            </a:r>
            <a:r>
              <a:rPr sz="2400" b="1" spc="10" dirty="0">
                <a:latin typeface="Calibri"/>
                <a:cs typeface="Calibri"/>
              </a:rPr>
              <a:t>a</a:t>
            </a:r>
            <a:r>
              <a:rPr sz="2400" b="1" spc="-5" dirty="0">
                <a:latin typeface="Calibri"/>
                <a:cs typeface="Calibri"/>
              </a:rPr>
              <a:t>m</a:t>
            </a:r>
            <a:r>
              <a:rPr sz="2400" b="1" dirty="0">
                <a:latin typeface="Calibri"/>
                <a:cs typeface="Calibri"/>
              </a:rPr>
              <a:t>i</a:t>
            </a:r>
            <a:r>
              <a:rPr sz="2400" b="1" spc="-15" dirty="0">
                <a:latin typeface="Calibri"/>
                <a:cs typeface="Calibri"/>
              </a:rPr>
              <a:t>n</a:t>
            </a:r>
            <a:r>
              <a:rPr sz="2400" b="1" spc="10" dirty="0">
                <a:latin typeface="Calibri"/>
                <a:cs typeface="Calibri"/>
              </a:rPr>
              <a:t>a</a:t>
            </a:r>
            <a:r>
              <a:rPr sz="2400" b="1" dirty="0">
                <a:latin typeface="Calibri"/>
                <a:cs typeface="Calibri"/>
              </a:rPr>
              <a:t>ti</a:t>
            </a:r>
            <a:r>
              <a:rPr sz="2400" b="1" spc="-15" dirty="0">
                <a:latin typeface="Calibri"/>
                <a:cs typeface="Calibri"/>
              </a:rPr>
              <a:t>o</a:t>
            </a:r>
            <a:r>
              <a:rPr sz="2400" b="1" dirty="0">
                <a:latin typeface="Calibri"/>
                <a:cs typeface="Calibri"/>
              </a:rPr>
              <a:t>n</a:t>
            </a:r>
            <a:r>
              <a:rPr sz="2400" b="1" spc="-200" dirty="0">
                <a:latin typeface="Calibri"/>
                <a:cs typeface="Calibri"/>
              </a:rPr>
              <a:t> </a:t>
            </a:r>
            <a:r>
              <a:rPr sz="2400" b="1" spc="10" dirty="0">
                <a:latin typeface="Calibri"/>
                <a:cs typeface="Calibri"/>
              </a:rPr>
              <a:t>………</a:t>
            </a:r>
            <a:r>
              <a:rPr sz="2400" b="1" spc="20" dirty="0">
                <a:latin typeface="Calibri"/>
                <a:cs typeface="Calibri"/>
              </a:rPr>
              <a:t>…</a:t>
            </a:r>
            <a:r>
              <a:rPr sz="2400" b="1" dirty="0">
                <a:latin typeface="Calibri"/>
                <a:cs typeface="Calibri"/>
              </a:rPr>
              <a:t>.</a:t>
            </a:r>
            <a:endParaRPr sz="2400">
              <a:latin typeface="Calibri"/>
              <a:cs typeface="Calibri"/>
            </a:endParaRPr>
          </a:p>
          <a:p>
            <a:pPr marL="241300" indent="-228600">
              <a:lnSpc>
                <a:spcPct val="100000"/>
              </a:lnSpc>
              <a:spcBef>
                <a:spcPts val="725"/>
              </a:spcBef>
              <a:buFont typeface="Arial"/>
              <a:buChar char="•"/>
              <a:tabLst>
                <a:tab pos="241300" algn="l"/>
              </a:tabLst>
            </a:pPr>
            <a:r>
              <a:rPr sz="2400" b="1" spc="-5" dirty="0">
                <a:latin typeface="Calibri"/>
                <a:cs typeface="Calibri"/>
              </a:rPr>
              <a:t>management</a:t>
            </a:r>
            <a:r>
              <a:rPr sz="2400" b="1" spc="-65" dirty="0">
                <a:latin typeface="Calibri"/>
                <a:cs typeface="Calibri"/>
              </a:rPr>
              <a:t> </a:t>
            </a:r>
            <a:r>
              <a:rPr sz="2400" b="1" spc="10" dirty="0">
                <a:latin typeface="Calibri"/>
                <a:cs typeface="Calibri"/>
              </a:rPr>
              <a:t>…………</a:t>
            </a:r>
            <a:endParaRPr sz="2400">
              <a:latin typeface="Calibri"/>
              <a:cs typeface="Calibri"/>
            </a:endParaRPr>
          </a:p>
          <a:p>
            <a:pPr marL="241300" indent="-228600">
              <a:lnSpc>
                <a:spcPct val="100000"/>
              </a:lnSpc>
              <a:spcBef>
                <a:spcPts val="725"/>
              </a:spcBef>
              <a:buFont typeface="Arial"/>
              <a:buChar char="•"/>
              <a:tabLst>
                <a:tab pos="241300" algn="l"/>
              </a:tabLst>
            </a:pPr>
            <a:r>
              <a:rPr sz="2400" b="1" spc="5" dirty="0">
                <a:latin typeface="Calibri"/>
                <a:cs typeface="Calibri"/>
              </a:rPr>
              <a:t>if</a:t>
            </a:r>
            <a:r>
              <a:rPr sz="2400" b="1" spc="-25" dirty="0">
                <a:latin typeface="Calibri"/>
                <a:cs typeface="Calibri"/>
              </a:rPr>
              <a:t> </a:t>
            </a:r>
            <a:r>
              <a:rPr sz="2400" b="1" dirty="0">
                <a:latin typeface="Calibri"/>
                <a:cs typeface="Calibri"/>
              </a:rPr>
              <a:t>she</a:t>
            </a:r>
            <a:r>
              <a:rPr sz="2400" b="1" spc="-20" dirty="0">
                <a:latin typeface="Calibri"/>
                <a:cs typeface="Calibri"/>
              </a:rPr>
              <a:t> </a:t>
            </a:r>
            <a:r>
              <a:rPr sz="2400" b="1" spc="-5" dirty="0">
                <a:latin typeface="Calibri"/>
                <a:cs typeface="Calibri"/>
              </a:rPr>
              <a:t>complain</a:t>
            </a:r>
            <a:r>
              <a:rPr sz="2400" b="1" spc="50" dirty="0">
                <a:latin typeface="Calibri"/>
                <a:cs typeface="Calibri"/>
              </a:rPr>
              <a:t> </a:t>
            </a:r>
            <a:r>
              <a:rPr sz="2400" b="1" spc="-15" dirty="0">
                <a:latin typeface="Calibri"/>
                <a:cs typeface="Calibri"/>
              </a:rPr>
              <a:t>from</a:t>
            </a:r>
            <a:r>
              <a:rPr sz="2400" b="1" spc="-25" dirty="0">
                <a:latin typeface="Calibri"/>
                <a:cs typeface="Calibri"/>
              </a:rPr>
              <a:t> fever</a:t>
            </a:r>
            <a:r>
              <a:rPr sz="2400" b="1" spc="35" dirty="0">
                <a:latin typeface="Calibri"/>
                <a:cs typeface="Calibri"/>
              </a:rPr>
              <a:t> </a:t>
            </a:r>
            <a:r>
              <a:rPr sz="2400" b="1" spc="-10" dirty="0">
                <a:latin typeface="Calibri"/>
                <a:cs typeface="Calibri"/>
              </a:rPr>
              <a:t>,most</a:t>
            </a:r>
            <a:r>
              <a:rPr sz="2400" b="1" spc="55" dirty="0">
                <a:latin typeface="Calibri"/>
                <a:cs typeface="Calibri"/>
              </a:rPr>
              <a:t> </a:t>
            </a:r>
            <a:r>
              <a:rPr sz="2400" b="1" spc="-15" dirty="0">
                <a:latin typeface="Calibri"/>
                <a:cs typeface="Calibri"/>
              </a:rPr>
              <a:t>common</a:t>
            </a:r>
            <a:r>
              <a:rPr sz="2400" b="1" spc="45" dirty="0">
                <a:latin typeface="Calibri"/>
                <a:cs typeface="Calibri"/>
              </a:rPr>
              <a:t> </a:t>
            </a:r>
            <a:r>
              <a:rPr sz="2400" b="1" spc="-5" dirty="0">
                <a:latin typeface="Calibri"/>
                <a:cs typeface="Calibri"/>
              </a:rPr>
              <a:t>cause</a:t>
            </a:r>
            <a:r>
              <a:rPr sz="2400" b="1" spc="-60" dirty="0">
                <a:latin typeface="Calibri"/>
                <a:cs typeface="Calibri"/>
              </a:rPr>
              <a:t> </a:t>
            </a:r>
            <a:r>
              <a:rPr sz="2400" b="1" spc="20" dirty="0">
                <a:latin typeface="Calibri"/>
                <a:cs typeface="Calibri"/>
              </a:rPr>
              <a:t>…………..</a:t>
            </a:r>
            <a:endParaRPr sz="2400">
              <a:latin typeface="Calibri"/>
              <a:cs typeface="Calibri"/>
            </a:endParaRPr>
          </a:p>
          <a:p>
            <a:pPr marL="241300" indent="-228600">
              <a:lnSpc>
                <a:spcPct val="100000"/>
              </a:lnSpc>
              <a:spcBef>
                <a:spcPts val="725"/>
              </a:spcBef>
              <a:buFont typeface="Arial"/>
              <a:buChar char="•"/>
              <a:tabLst>
                <a:tab pos="241300" algn="l"/>
              </a:tabLst>
            </a:pPr>
            <a:r>
              <a:rPr sz="2400" b="1" spc="-10" dirty="0">
                <a:latin typeface="Calibri"/>
                <a:cs typeface="Calibri"/>
              </a:rPr>
              <a:t>other</a:t>
            </a:r>
            <a:r>
              <a:rPr sz="2400" b="1" spc="20" dirty="0">
                <a:latin typeface="Calibri"/>
                <a:cs typeface="Calibri"/>
              </a:rPr>
              <a:t> </a:t>
            </a:r>
            <a:r>
              <a:rPr sz="2400" b="1" spc="-5" dirty="0">
                <a:latin typeface="Calibri"/>
                <a:cs typeface="Calibri"/>
              </a:rPr>
              <a:t>symptoms</a:t>
            </a:r>
            <a:r>
              <a:rPr sz="2400" b="1" spc="-10" dirty="0">
                <a:latin typeface="Calibri"/>
                <a:cs typeface="Calibri"/>
              </a:rPr>
              <a:t> for</a:t>
            </a:r>
            <a:r>
              <a:rPr sz="2400" b="1" spc="-50" dirty="0">
                <a:latin typeface="Calibri"/>
                <a:cs typeface="Calibri"/>
              </a:rPr>
              <a:t> </a:t>
            </a:r>
            <a:r>
              <a:rPr sz="2400" b="1" spc="-10" dirty="0">
                <a:latin typeface="Calibri"/>
                <a:cs typeface="Calibri"/>
              </a:rPr>
              <a:t>the</a:t>
            </a:r>
            <a:r>
              <a:rPr sz="2400" b="1" spc="45" dirty="0">
                <a:latin typeface="Calibri"/>
                <a:cs typeface="Calibri"/>
              </a:rPr>
              <a:t> </a:t>
            </a:r>
            <a:r>
              <a:rPr sz="2400" b="1" spc="-10" dirty="0">
                <a:latin typeface="Calibri"/>
                <a:cs typeface="Calibri"/>
              </a:rPr>
              <a:t>condition</a:t>
            </a:r>
            <a:r>
              <a:rPr sz="2400" b="1" spc="40" dirty="0">
                <a:latin typeface="Calibri"/>
                <a:cs typeface="Calibri"/>
              </a:rPr>
              <a:t> </a:t>
            </a:r>
            <a:r>
              <a:rPr sz="2400" b="1" spc="-5" dirty="0">
                <a:latin typeface="Calibri"/>
                <a:cs typeface="Calibri"/>
              </a:rPr>
              <a:t>above</a:t>
            </a:r>
            <a:r>
              <a:rPr sz="2400" b="1" spc="-70" dirty="0">
                <a:latin typeface="Calibri"/>
                <a:cs typeface="Calibri"/>
              </a:rPr>
              <a:t> </a:t>
            </a:r>
            <a:r>
              <a:rPr sz="2400" b="1" spc="10" dirty="0">
                <a:latin typeface="Calibri"/>
                <a:cs typeface="Calibri"/>
              </a:rPr>
              <a:t>……</a:t>
            </a:r>
            <a:endParaRPr sz="2400">
              <a:latin typeface="Calibri"/>
              <a:cs typeface="Calibri"/>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5" y="609282"/>
            <a:ext cx="10129520" cy="693780"/>
          </a:xfrm>
          <a:prstGeom prst="rect">
            <a:avLst/>
          </a:prstGeom>
        </p:spPr>
        <p:txBody>
          <a:bodyPr vert="horz" wrap="square" lIns="0" tIns="16510" rIns="0" bIns="0" rtlCol="0">
            <a:spAutoFit/>
          </a:bodyPr>
          <a:lstStyle/>
          <a:p>
            <a:pPr marL="12700">
              <a:lnSpc>
                <a:spcPct val="100000"/>
              </a:lnSpc>
              <a:spcBef>
                <a:spcPts val="130"/>
              </a:spcBef>
            </a:pPr>
            <a:r>
              <a:rPr sz="4400" b="0" dirty="0">
                <a:solidFill>
                  <a:srgbClr val="FF0000"/>
                </a:solidFill>
                <a:latin typeface="Calibri Light"/>
                <a:cs typeface="Calibri Light"/>
              </a:rPr>
              <a:t>Q6</a:t>
            </a:r>
            <a:r>
              <a:rPr sz="4400" b="0" spc="-15" dirty="0">
                <a:solidFill>
                  <a:srgbClr val="FF0000"/>
                </a:solidFill>
                <a:latin typeface="Calibri Light"/>
                <a:cs typeface="Calibri Light"/>
              </a:rPr>
              <a:t> </a:t>
            </a:r>
            <a:r>
              <a:rPr sz="4400" b="0" spc="15" dirty="0">
                <a:solidFill>
                  <a:srgbClr val="FF0000"/>
                </a:solidFill>
                <a:latin typeface="Calibri Light"/>
                <a:cs typeface="Calibri Light"/>
              </a:rPr>
              <a:t>8</a:t>
            </a:r>
            <a:r>
              <a:rPr sz="4400" b="0" spc="-15" dirty="0">
                <a:solidFill>
                  <a:srgbClr val="FF0000"/>
                </a:solidFill>
                <a:latin typeface="Calibri Light"/>
                <a:cs typeface="Calibri Light"/>
              </a:rPr>
              <a:t> </a:t>
            </a:r>
            <a:r>
              <a:rPr sz="4400" b="0" spc="-25" dirty="0">
                <a:solidFill>
                  <a:srgbClr val="FF0000"/>
                </a:solidFill>
                <a:latin typeface="Calibri Light"/>
                <a:cs typeface="Calibri Light"/>
              </a:rPr>
              <a:t>weeks</a:t>
            </a:r>
            <a:r>
              <a:rPr sz="4400" b="0" spc="65" dirty="0">
                <a:solidFill>
                  <a:srgbClr val="FF0000"/>
                </a:solidFill>
                <a:latin typeface="Calibri Light"/>
                <a:cs typeface="Calibri Light"/>
              </a:rPr>
              <a:t> </a:t>
            </a:r>
            <a:r>
              <a:rPr sz="4400" b="0" dirty="0">
                <a:solidFill>
                  <a:srgbClr val="FF0000"/>
                </a:solidFill>
                <a:latin typeface="Calibri Light"/>
                <a:cs typeface="Calibri Light"/>
              </a:rPr>
              <a:t>came</a:t>
            </a:r>
            <a:r>
              <a:rPr sz="4400" b="0" spc="-110" dirty="0">
                <a:solidFill>
                  <a:srgbClr val="FF0000"/>
                </a:solidFill>
                <a:latin typeface="Calibri Light"/>
                <a:cs typeface="Calibri Light"/>
              </a:rPr>
              <a:t> </a:t>
            </a:r>
            <a:r>
              <a:rPr sz="4400" b="0" spc="-40" dirty="0">
                <a:solidFill>
                  <a:srgbClr val="FF0000"/>
                </a:solidFill>
                <a:latin typeface="Calibri Light"/>
                <a:cs typeface="Calibri Light"/>
              </a:rPr>
              <a:t>to</a:t>
            </a:r>
            <a:r>
              <a:rPr sz="4400" b="0" spc="60" dirty="0">
                <a:solidFill>
                  <a:srgbClr val="FF0000"/>
                </a:solidFill>
                <a:latin typeface="Calibri Light"/>
                <a:cs typeface="Calibri Light"/>
              </a:rPr>
              <a:t> </a:t>
            </a:r>
            <a:r>
              <a:rPr sz="4400" b="0" spc="15" dirty="0">
                <a:solidFill>
                  <a:srgbClr val="FF0000"/>
                </a:solidFill>
                <a:latin typeface="Calibri Light"/>
                <a:cs typeface="Calibri Light"/>
              </a:rPr>
              <a:t>ER</a:t>
            </a:r>
            <a:r>
              <a:rPr sz="4400" b="0" spc="-45" dirty="0">
                <a:solidFill>
                  <a:srgbClr val="FF0000"/>
                </a:solidFill>
                <a:latin typeface="Calibri Light"/>
                <a:cs typeface="Calibri Light"/>
              </a:rPr>
              <a:t> </a:t>
            </a:r>
            <a:r>
              <a:rPr sz="4400" b="0" spc="-5" dirty="0">
                <a:solidFill>
                  <a:srgbClr val="FF0000"/>
                </a:solidFill>
                <a:latin typeface="Calibri Light"/>
                <a:cs typeface="Calibri Light"/>
              </a:rPr>
              <a:t>with</a:t>
            </a:r>
            <a:r>
              <a:rPr sz="4400" b="0" spc="70" dirty="0">
                <a:solidFill>
                  <a:srgbClr val="FF0000"/>
                </a:solidFill>
                <a:latin typeface="Calibri Light"/>
                <a:cs typeface="Calibri Light"/>
              </a:rPr>
              <a:t> </a:t>
            </a:r>
            <a:r>
              <a:rPr sz="4400" b="0" spc="5" dirty="0">
                <a:solidFill>
                  <a:srgbClr val="FF0000"/>
                </a:solidFill>
                <a:latin typeface="Calibri Light"/>
                <a:cs typeface="Calibri Light"/>
              </a:rPr>
              <a:t>vaginal</a:t>
            </a:r>
            <a:r>
              <a:rPr sz="4400" b="0" spc="-175" dirty="0">
                <a:solidFill>
                  <a:srgbClr val="FF0000"/>
                </a:solidFill>
                <a:latin typeface="Calibri Light"/>
                <a:cs typeface="Calibri Light"/>
              </a:rPr>
              <a:t> </a:t>
            </a:r>
            <a:r>
              <a:rPr sz="4400" b="0" spc="10" dirty="0">
                <a:solidFill>
                  <a:srgbClr val="FF0000"/>
                </a:solidFill>
                <a:latin typeface="Calibri Light"/>
                <a:cs typeface="Calibri Light"/>
              </a:rPr>
              <a:t>bleeding</a:t>
            </a:r>
            <a:endParaRPr sz="4400">
              <a:latin typeface="Calibri Light"/>
              <a:cs typeface="Calibri Light"/>
            </a:endParaRPr>
          </a:p>
        </p:txBody>
      </p:sp>
      <p:pic>
        <p:nvPicPr>
          <p:cNvPr id="3" name="object 3"/>
          <p:cNvPicPr/>
          <p:nvPr/>
        </p:nvPicPr>
        <p:blipFill>
          <a:blip r:embed="rId2" cstate="print"/>
          <a:stretch>
            <a:fillRect/>
          </a:stretch>
        </p:blipFill>
        <p:spPr>
          <a:xfrm>
            <a:off x="4267200" y="1447810"/>
            <a:ext cx="3124200" cy="2295525"/>
          </a:xfrm>
          <a:prstGeom prst="rect">
            <a:avLst/>
          </a:prstGeom>
        </p:spPr>
      </p:pic>
      <p:sp>
        <p:nvSpPr>
          <p:cNvPr id="4" name="object 4"/>
          <p:cNvSpPr txBox="1"/>
          <p:nvPr/>
        </p:nvSpPr>
        <p:spPr>
          <a:xfrm>
            <a:off x="2671825" y="4134234"/>
            <a:ext cx="5043171" cy="2232021"/>
          </a:xfrm>
          <a:prstGeom prst="rect">
            <a:avLst/>
          </a:prstGeom>
        </p:spPr>
        <p:txBody>
          <a:bodyPr vert="horz" wrap="square" lIns="0" tIns="13335" rIns="0" bIns="0" rtlCol="0">
            <a:spAutoFit/>
          </a:bodyPr>
          <a:lstStyle/>
          <a:p>
            <a:pPr marL="120014" indent="-107950">
              <a:lnSpc>
                <a:spcPts val="2865"/>
              </a:lnSpc>
              <a:spcBef>
                <a:spcPts val="105"/>
              </a:spcBef>
              <a:buSzPct val="95833"/>
              <a:buFont typeface="Arial"/>
              <a:buChar char="•"/>
              <a:tabLst>
                <a:tab pos="120650" algn="l"/>
              </a:tabLst>
            </a:pPr>
            <a:r>
              <a:rPr sz="2400" b="1" spc="-5" dirty="0">
                <a:latin typeface="Calibri"/>
                <a:cs typeface="Calibri"/>
              </a:rPr>
              <a:t>Diagnosis</a:t>
            </a:r>
            <a:endParaRPr sz="2400">
              <a:latin typeface="Calibri"/>
              <a:cs typeface="Calibri"/>
            </a:endParaRPr>
          </a:p>
          <a:p>
            <a:pPr marL="120014" indent="-107950">
              <a:lnSpc>
                <a:spcPts val="2865"/>
              </a:lnSpc>
              <a:buSzPct val="95833"/>
              <a:buFont typeface="Arial"/>
              <a:buChar char="•"/>
              <a:tabLst>
                <a:tab pos="120650" algn="l"/>
              </a:tabLst>
            </a:pPr>
            <a:r>
              <a:rPr sz="2400" b="1" spc="-5" dirty="0">
                <a:latin typeface="Calibri"/>
                <a:cs typeface="Calibri"/>
              </a:rPr>
              <a:t>Things</a:t>
            </a:r>
            <a:r>
              <a:rPr sz="2400" b="1" spc="-25" dirty="0">
                <a:latin typeface="Calibri"/>
                <a:cs typeface="Calibri"/>
              </a:rPr>
              <a:t> </a:t>
            </a:r>
            <a:r>
              <a:rPr sz="2400" b="1" spc="-15" dirty="0">
                <a:latin typeface="Calibri"/>
                <a:cs typeface="Calibri"/>
              </a:rPr>
              <a:t>support</a:t>
            </a:r>
            <a:r>
              <a:rPr sz="2400" b="1" spc="25" dirty="0">
                <a:latin typeface="Calibri"/>
                <a:cs typeface="Calibri"/>
              </a:rPr>
              <a:t> </a:t>
            </a:r>
            <a:r>
              <a:rPr sz="2400" b="1" dirty="0">
                <a:latin typeface="Calibri"/>
                <a:cs typeface="Calibri"/>
              </a:rPr>
              <a:t>it</a:t>
            </a:r>
            <a:endParaRPr sz="2400">
              <a:latin typeface="Calibri"/>
              <a:cs typeface="Calibri"/>
            </a:endParaRPr>
          </a:p>
          <a:p>
            <a:pPr marL="120014" indent="-107950">
              <a:lnSpc>
                <a:spcPts val="2865"/>
              </a:lnSpc>
              <a:spcBef>
                <a:spcPts val="50"/>
              </a:spcBef>
              <a:buSzPct val="95833"/>
              <a:buFont typeface="Arial"/>
              <a:buChar char="•"/>
              <a:tabLst>
                <a:tab pos="120650" algn="l"/>
              </a:tabLst>
            </a:pPr>
            <a:r>
              <a:rPr sz="2400" b="1" dirty="0">
                <a:latin typeface="Calibri"/>
                <a:cs typeface="Calibri"/>
              </a:rPr>
              <a:t>Risk</a:t>
            </a:r>
            <a:r>
              <a:rPr sz="2400" b="1" spc="-80" dirty="0">
                <a:latin typeface="Calibri"/>
                <a:cs typeface="Calibri"/>
              </a:rPr>
              <a:t> </a:t>
            </a:r>
            <a:r>
              <a:rPr sz="2400" b="1" spc="-25" dirty="0">
                <a:latin typeface="Calibri"/>
                <a:cs typeface="Calibri"/>
              </a:rPr>
              <a:t>factors</a:t>
            </a:r>
            <a:endParaRPr sz="2400">
              <a:latin typeface="Calibri"/>
              <a:cs typeface="Calibri"/>
            </a:endParaRPr>
          </a:p>
          <a:p>
            <a:pPr marL="12700" marR="5080">
              <a:lnSpc>
                <a:spcPts val="2930"/>
              </a:lnSpc>
              <a:spcBef>
                <a:spcPts val="40"/>
              </a:spcBef>
              <a:buSzPct val="95833"/>
              <a:buFont typeface="Arial"/>
              <a:buChar char="•"/>
              <a:tabLst>
                <a:tab pos="120650" algn="l"/>
              </a:tabLst>
            </a:pPr>
            <a:r>
              <a:rPr sz="2400" b="1" spc="15" dirty="0">
                <a:latin typeface="Calibri"/>
                <a:cs typeface="Calibri"/>
              </a:rPr>
              <a:t>If</a:t>
            </a:r>
            <a:r>
              <a:rPr sz="2400" b="1" spc="-35" dirty="0">
                <a:latin typeface="Calibri"/>
                <a:cs typeface="Calibri"/>
              </a:rPr>
              <a:t> </a:t>
            </a:r>
            <a:r>
              <a:rPr sz="2400" b="1" spc="-5" dirty="0">
                <a:latin typeface="Calibri"/>
                <a:cs typeface="Calibri"/>
              </a:rPr>
              <a:t>she</a:t>
            </a:r>
            <a:r>
              <a:rPr sz="2400" b="1" spc="-30" dirty="0">
                <a:latin typeface="Calibri"/>
                <a:cs typeface="Calibri"/>
              </a:rPr>
              <a:t> </a:t>
            </a:r>
            <a:r>
              <a:rPr sz="2400" b="1" spc="-5" dirty="0">
                <a:latin typeface="Calibri"/>
                <a:cs typeface="Calibri"/>
              </a:rPr>
              <a:t>came</a:t>
            </a:r>
            <a:r>
              <a:rPr sz="2400" b="1" spc="-30" dirty="0">
                <a:latin typeface="Calibri"/>
                <a:cs typeface="Calibri"/>
              </a:rPr>
              <a:t> </a:t>
            </a:r>
            <a:r>
              <a:rPr sz="2400" b="1" spc="-5" dirty="0">
                <a:latin typeface="Calibri"/>
                <a:cs typeface="Calibri"/>
              </a:rPr>
              <a:t>after</a:t>
            </a:r>
            <a:r>
              <a:rPr sz="2400" b="1" spc="20" dirty="0">
                <a:latin typeface="Calibri"/>
                <a:cs typeface="Calibri"/>
              </a:rPr>
              <a:t> </a:t>
            </a:r>
            <a:r>
              <a:rPr sz="2400" b="1" spc="-5" dirty="0">
                <a:latin typeface="Calibri"/>
                <a:cs typeface="Calibri"/>
              </a:rPr>
              <a:t>two</a:t>
            </a:r>
            <a:r>
              <a:rPr sz="2400" b="1" spc="-35" dirty="0">
                <a:latin typeface="Calibri"/>
                <a:cs typeface="Calibri"/>
              </a:rPr>
              <a:t> </a:t>
            </a:r>
            <a:r>
              <a:rPr sz="2400" b="1" spc="-15" dirty="0">
                <a:latin typeface="Calibri"/>
                <a:cs typeface="Calibri"/>
              </a:rPr>
              <a:t>months</a:t>
            </a:r>
            <a:r>
              <a:rPr sz="2400" b="1" spc="-5" dirty="0">
                <a:latin typeface="Calibri"/>
                <a:cs typeface="Calibri"/>
              </a:rPr>
              <a:t> </a:t>
            </a:r>
            <a:r>
              <a:rPr sz="2400" b="1" spc="-15" dirty="0">
                <a:latin typeface="Calibri"/>
                <a:cs typeface="Calibri"/>
              </a:rPr>
              <a:t>pregnant </a:t>
            </a:r>
            <a:r>
              <a:rPr sz="2400" b="1" spc="-530" dirty="0">
                <a:latin typeface="Calibri"/>
                <a:cs typeface="Calibri"/>
              </a:rPr>
              <a:t> </a:t>
            </a:r>
            <a:r>
              <a:rPr sz="2400" b="1" dirty="0">
                <a:latin typeface="Calibri"/>
                <a:cs typeface="Calibri"/>
              </a:rPr>
              <a:t>with</a:t>
            </a:r>
            <a:r>
              <a:rPr sz="2400" b="1" spc="-40" dirty="0">
                <a:latin typeface="Calibri"/>
                <a:cs typeface="Calibri"/>
              </a:rPr>
              <a:t> </a:t>
            </a:r>
            <a:r>
              <a:rPr sz="2400" b="1" spc="-15" dirty="0">
                <a:latin typeface="Calibri"/>
                <a:cs typeface="Calibri"/>
              </a:rPr>
              <a:t>HbA1c</a:t>
            </a:r>
            <a:r>
              <a:rPr sz="2400" b="1" spc="20" dirty="0">
                <a:latin typeface="Calibri"/>
                <a:cs typeface="Calibri"/>
              </a:rPr>
              <a:t> </a:t>
            </a:r>
            <a:r>
              <a:rPr sz="2400" b="1" dirty="0">
                <a:latin typeface="Calibri"/>
                <a:cs typeface="Calibri"/>
              </a:rPr>
              <a:t>=8</a:t>
            </a:r>
            <a:r>
              <a:rPr sz="2400" b="1" spc="25" dirty="0">
                <a:latin typeface="Calibri"/>
                <a:cs typeface="Calibri"/>
              </a:rPr>
              <a:t> </a:t>
            </a:r>
            <a:r>
              <a:rPr sz="2400" b="1" dirty="0">
                <a:latin typeface="Calibri"/>
                <a:cs typeface="Calibri"/>
              </a:rPr>
              <a:t>what</a:t>
            </a:r>
            <a:r>
              <a:rPr sz="2400" b="1" spc="-35" dirty="0">
                <a:latin typeface="Calibri"/>
                <a:cs typeface="Calibri"/>
              </a:rPr>
              <a:t> </a:t>
            </a:r>
            <a:r>
              <a:rPr sz="2400" b="1" spc="-10" dirty="0">
                <a:latin typeface="Calibri"/>
                <a:cs typeface="Calibri"/>
              </a:rPr>
              <a:t>you</a:t>
            </a:r>
            <a:r>
              <a:rPr sz="2400" b="1" spc="-40" dirty="0">
                <a:latin typeface="Calibri"/>
                <a:cs typeface="Calibri"/>
              </a:rPr>
              <a:t> </a:t>
            </a:r>
            <a:r>
              <a:rPr sz="2400" b="1" spc="-5" dirty="0">
                <a:latin typeface="Calibri"/>
                <a:cs typeface="Calibri"/>
              </a:rPr>
              <a:t>should</a:t>
            </a:r>
            <a:r>
              <a:rPr sz="2400" b="1" spc="35" dirty="0">
                <a:latin typeface="Calibri"/>
                <a:cs typeface="Calibri"/>
              </a:rPr>
              <a:t> </a:t>
            </a:r>
            <a:r>
              <a:rPr sz="2400" b="1" spc="-5" dirty="0">
                <a:latin typeface="Calibri"/>
                <a:cs typeface="Calibri"/>
              </a:rPr>
              <a:t>advice</a:t>
            </a:r>
            <a:endParaRPr sz="2400">
              <a:latin typeface="Calibri"/>
              <a:cs typeface="Calibri"/>
            </a:endParaRPr>
          </a:p>
          <a:p>
            <a:pPr marL="12700">
              <a:lnSpc>
                <a:spcPts val="2745"/>
              </a:lnSpc>
            </a:pPr>
            <a:r>
              <a:rPr sz="2400" b="1" spc="-10" dirty="0">
                <a:latin typeface="Calibri"/>
                <a:cs typeface="Calibri"/>
              </a:rPr>
              <a:t>her</a:t>
            </a:r>
            <a:endParaRPr sz="2400">
              <a:latin typeface="Calibri"/>
              <a:cs typeface="Calibri"/>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5" y="106682"/>
            <a:ext cx="10182860" cy="1521185"/>
          </a:xfrm>
          <a:prstGeom prst="rect">
            <a:avLst/>
          </a:prstGeom>
        </p:spPr>
        <p:txBody>
          <a:bodyPr vert="horz" wrap="square" lIns="0" tIns="287273" rIns="0" bIns="0" rtlCol="0">
            <a:spAutoFit/>
          </a:bodyPr>
          <a:lstStyle/>
          <a:p>
            <a:pPr marL="12700" marR="5080">
              <a:lnSpc>
                <a:spcPts val="4810"/>
              </a:lnSpc>
              <a:spcBef>
                <a:spcPts val="680"/>
              </a:spcBef>
            </a:pPr>
            <a:r>
              <a:rPr sz="4400" b="0" dirty="0">
                <a:solidFill>
                  <a:srgbClr val="FF0000"/>
                </a:solidFill>
                <a:latin typeface="Calibri Light"/>
                <a:cs typeface="Calibri Light"/>
              </a:rPr>
              <a:t>Q7women</a:t>
            </a:r>
            <a:r>
              <a:rPr sz="4400" b="0" spc="-85" dirty="0">
                <a:solidFill>
                  <a:srgbClr val="FF0000"/>
                </a:solidFill>
                <a:latin typeface="Calibri Light"/>
                <a:cs typeface="Calibri Light"/>
              </a:rPr>
              <a:t> </a:t>
            </a:r>
            <a:r>
              <a:rPr sz="4400" b="0" spc="-5" dirty="0">
                <a:solidFill>
                  <a:srgbClr val="FF0000"/>
                </a:solidFill>
                <a:latin typeface="Calibri Light"/>
                <a:cs typeface="Calibri Light"/>
              </a:rPr>
              <a:t>with</a:t>
            </a:r>
            <a:r>
              <a:rPr sz="4400" b="0" dirty="0">
                <a:solidFill>
                  <a:srgbClr val="FF0000"/>
                </a:solidFill>
                <a:latin typeface="Calibri Light"/>
                <a:cs typeface="Calibri Light"/>
              </a:rPr>
              <a:t> </a:t>
            </a:r>
            <a:r>
              <a:rPr sz="4400" b="0" spc="-25" dirty="0">
                <a:solidFill>
                  <a:srgbClr val="FF0000"/>
                </a:solidFill>
                <a:latin typeface="Calibri Light"/>
                <a:cs typeface="Calibri Light"/>
              </a:rPr>
              <a:t>recurrent</a:t>
            </a:r>
            <a:r>
              <a:rPr sz="4400" b="0" spc="20" dirty="0">
                <a:solidFill>
                  <a:srgbClr val="FF0000"/>
                </a:solidFill>
                <a:latin typeface="Calibri Light"/>
                <a:cs typeface="Calibri Light"/>
              </a:rPr>
              <a:t> </a:t>
            </a:r>
            <a:r>
              <a:rPr sz="4400" b="0" spc="10" dirty="0">
                <a:solidFill>
                  <a:srgbClr val="FF0000"/>
                </a:solidFill>
                <a:latin typeface="Calibri Light"/>
                <a:cs typeface="Calibri Light"/>
              </a:rPr>
              <a:t>loss</a:t>
            </a:r>
            <a:r>
              <a:rPr sz="4400" b="0" spc="-75" dirty="0">
                <a:solidFill>
                  <a:srgbClr val="FF0000"/>
                </a:solidFill>
                <a:latin typeface="Calibri Light"/>
                <a:cs typeface="Calibri Light"/>
              </a:rPr>
              <a:t> </a:t>
            </a:r>
            <a:r>
              <a:rPr sz="4400" b="0" spc="15" dirty="0">
                <a:solidFill>
                  <a:srgbClr val="FF0000"/>
                </a:solidFill>
                <a:latin typeface="Calibri Light"/>
                <a:cs typeface="Calibri Light"/>
              </a:rPr>
              <a:t>of</a:t>
            </a:r>
            <a:r>
              <a:rPr sz="4400" b="0" dirty="0">
                <a:solidFill>
                  <a:srgbClr val="FF0000"/>
                </a:solidFill>
                <a:latin typeface="Calibri Light"/>
                <a:cs typeface="Calibri Light"/>
              </a:rPr>
              <a:t> </a:t>
            </a:r>
            <a:r>
              <a:rPr sz="4400" b="0" spc="5" dirty="0">
                <a:solidFill>
                  <a:srgbClr val="FF0000"/>
                </a:solidFill>
                <a:latin typeface="Calibri Light"/>
                <a:cs typeface="Calibri Light"/>
              </a:rPr>
              <a:t>pregnancy </a:t>
            </a:r>
            <a:r>
              <a:rPr sz="4400" b="0" spc="-980" dirty="0">
                <a:solidFill>
                  <a:srgbClr val="FF0000"/>
                </a:solidFill>
                <a:latin typeface="Calibri Light"/>
                <a:cs typeface="Calibri Light"/>
              </a:rPr>
              <a:t> </a:t>
            </a:r>
            <a:r>
              <a:rPr sz="4400" b="0" spc="-20" dirty="0">
                <a:solidFill>
                  <a:srgbClr val="FF0000"/>
                </a:solidFill>
                <a:latin typeface="Calibri Light"/>
                <a:cs typeface="Calibri Light"/>
              </a:rPr>
              <a:t>first</a:t>
            </a:r>
            <a:r>
              <a:rPr sz="4400" b="0" spc="-50" dirty="0">
                <a:solidFill>
                  <a:srgbClr val="FF0000"/>
                </a:solidFill>
                <a:latin typeface="Calibri Light"/>
                <a:cs typeface="Calibri Light"/>
              </a:rPr>
              <a:t> </a:t>
            </a:r>
            <a:r>
              <a:rPr sz="4400" b="0" spc="10" dirty="0">
                <a:solidFill>
                  <a:srgbClr val="FF0000"/>
                </a:solidFill>
                <a:latin typeface="Calibri Light"/>
                <a:cs typeface="Calibri Light"/>
              </a:rPr>
              <a:t>loss</a:t>
            </a:r>
            <a:r>
              <a:rPr sz="4400" b="0" spc="-80" dirty="0">
                <a:solidFill>
                  <a:srgbClr val="FF0000"/>
                </a:solidFill>
                <a:latin typeface="Calibri Light"/>
                <a:cs typeface="Calibri Light"/>
              </a:rPr>
              <a:t> </a:t>
            </a:r>
            <a:r>
              <a:rPr sz="4400" b="0" spc="-20" dirty="0">
                <a:solidFill>
                  <a:srgbClr val="FF0000"/>
                </a:solidFill>
                <a:latin typeface="Calibri Light"/>
                <a:cs typeface="Calibri Light"/>
              </a:rPr>
              <a:t>at</a:t>
            </a:r>
            <a:r>
              <a:rPr sz="4400" b="0" spc="15" dirty="0">
                <a:solidFill>
                  <a:srgbClr val="FF0000"/>
                </a:solidFill>
                <a:latin typeface="Calibri Light"/>
                <a:cs typeface="Calibri Light"/>
              </a:rPr>
              <a:t> </a:t>
            </a:r>
            <a:r>
              <a:rPr sz="4400" b="0" spc="20" dirty="0">
                <a:solidFill>
                  <a:srgbClr val="FF0000"/>
                </a:solidFill>
                <a:latin typeface="Calibri Light"/>
                <a:cs typeface="Calibri Light"/>
              </a:rPr>
              <a:t>8w</a:t>
            </a:r>
            <a:r>
              <a:rPr sz="4400" b="0" spc="-50" dirty="0">
                <a:solidFill>
                  <a:srgbClr val="FF0000"/>
                </a:solidFill>
                <a:latin typeface="Calibri Light"/>
                <a:cs typeface="Calibri Light"/>
              </a:rPr>
              <a:t> </a:t>
            </a:r>
            <a:r>
              <a:rPr sz="4400" b="0" spc="5" dirty="0">
                <a:solidFill>
                  <a:srgbClr val="FF0000"/>
                </a:solidFill>
                <a:latin typeface="Calibri Light"/>
                <a:cs typeface="Calibri Light"/>
              </a:rPr>
              <a:t>second</a:t>
            </a:r>
            <a:r>
              <a:rPr sz="4400" b="0" spc="-70" dirty="0">
                <a:solidFill>
                  <a:srgbClr val="FF0000"/>
                </a:solidFill>
                <a:latin typeface="Calibri Light"/>
                <a:cs typeface="Calibri Light"/>
              </a:rPr>
              <a:t> </a:t>
            </a:r>
            <a:r>
              <a:rPr sz="4400" b="0" spc="20" dirty="0">
                <a:solidFill>
                  <a:srgbClr val="FF0000"/>
                </a:solidFill>
                <a:latin typeface="Calibri Light"/>
                <a:cs typeface="Calibri Light"/>
              </a:rPr>
              <a:t>12w</a:t>
            </a:r>
            <a:r>
              <a:rPr sz="4400" b="0" spc="-50" dirty="0">
                <a:solidFill>
                  <a:srgbClr val="FF0000"/>
                </a:solidFill>
                <a:latin typeface="Calibri Light"/>
                <a:cs typeface="Calibri Light"/>
              </a:rPr>
              <a:t> </a:t>
            </a:r>
            <a:r>
              <a:rPr sz="4400" b="0" spc="-15" dirty="0">
                <a:solidFill>
                  <a:srgbClr val="FF0000"/>
                </a:solidFill>
                <a:latin typeface="Calibri Light"/>
                <a:cs typeface="Calibri Light"/>
              </a:rPr>
              <a:t>third</a:t>
            </a:r>
            <a:r>
              <a:rPr sz="4400" b="0" spc="10" dirty="0">
                <a:solidFill>
                  <a:srgbClr val="FF0000"/>
                </a:solidFill>
                <a:latin typeface="Calibri Light"/>
                <a:cs typeface="Calibri Light"/>
              </a:rPr>
              <a:t> </a:t>
            </a:r>
            <a:r>
              <a:rPr sz="4400" b="0" spc="20" dirty="0">
                <a:solidFill>
                  <a:srgbClr val="FF0000"/>
                </a:solidFill>
                <a:latin typeface="Calibri Light"/>
                <a:cs typeface="Calibri Light"/>
              </a:rPr>
              <a:t>26w</a:t>
            </a:r>
            <a:endParaRPr sz="4400">
              <a:latin typeface="Calibri Light"/>
              <a:cs typeface="Calibri Light"/>
            </a:endParaRPr>
          </a:p>
        </p:txBody>
      </p:sp>
      <p:sp>
        <p:nvSpPr>
          <p:cNvPr id="3" name="object 3"/>
          <p:cNvSpPr txBox="1"/>
          <p:nvPr/>
        </p:nvSpPr>
        <p:spPr>
          <a:xfrm>
            <a:off x="1985391" y="2402331"/>
            <a:ext cx="4211320" cy="1775486"/>
          </a:xfrm>
          <a:prstGeom prst="rect">
            <a:avLst/>
          </a:prstGeom>
        </p:spPr>
        <p:txBody>
          <a:bodyPr vert="horz" wrap="square" lIns="0" tIns="104775" rIns="0" bIns="0" rtlCol="0">
            <a:spAutoFit/>
          </a:bodyPr>
          <a:lstStyle/>
          <a:p>
            <a:pPr marL="241300" indent="-228600">
              <a:lnSpc>
                <a:spcPct val="100000"/>
              </a:lnSpc>
              <a:spcBef>
                <a:spcPts val="825"/>
              </a:spcBef>
              <a:buFont typeface="Arial"/>
              <a:buChar char="•"/>
              <a:tabLst>
                <a:tab pos="241300" algn="l"/>
              </a:tabLst>
            </a:pPr>
            <a:r>
              <a:rPr sz="2400" b="1" dirty="0">
                <a:latin typeface="Calibri"/>
                <a:cs typeface="Calibri"/>
              </a:rPr>
              <a:t>Name</a:t>
            </a:r>
            <a:r>
              <a:rPr sz="2400" b="1" spc="-40" dirty="0">
                <a:latin typeface="Calibri"/>
                <a:cs typeface="Calibri"/>
              </a:rPr>
              <a:t> </a:t>
            </a:r>
            <a:r>
              <a:rPr sz="2400" b="1" spc="-10" dirty="0">
                <a:latin typeface="Calibri"/>
                <a:cs typeface="Calibri"/>
              </a:rPr>
              <a:t>of</a:t>
            </a:r>
            <a:r>
              <a:rPr sz="2400" b="1" spc="40" dirty="0">
                <a:latin typeface="Calibri"/>
                <a:cs typeface="Calibri"/>
              </a:rPr>
              <a:t> </a:t>
            </a:r>
            <a:r>
              <a:rPr sz="2400" b="1" spc="-5" dirty="0">
                <a:latin typeface="Calibri"/>
                <a:cs typeface="Calibri"/>
              </a:rPr>
              <a:t>this</a:t>
            </a:r>
            <a:r>
              <a:rPr sz="2400" b="1" spc="-15" dirty="0">
                <a:latin typeface="Calibri"/>
                <a:cs typeface="Calibri"/>
              </a:rPr>
              <a:t> </a:t>
            </a:r>
            <a:r>
              <a:rPr sz="2400" b="1" spc="-20" dirty="0">
                <a:latin typeface="Calibri"/>
                <a:cs typeface="Calibri"/>
              </a:rPr>
              <a:t>procedure</a:t>
            </a:r>
            <a:endParaRPr sz="2400">
              <a:latin typeface="Calibri"/>
              <a:cs typeface="Calibri"/>
            </a:endParaRPr>
          </a:p>
          <a:p>
            <a:pPr marL="241300" indent="-228600">
              <a:lnSpc>
                <a:spcPct val="100000"/>
              </a:lnSpc>
              <a:spcBef>
                <a:spcPts val="725"/>
              </a:spcBef>
              <a:buFont typeface="Arial"/>
              <a:buChar char="•"/>
              <a:tabLst>
                <a:tab pos="241300" algn="l"/>
              </a:tabLst>
            </a:pPr>
            <a:r>
              <a:rPr sz="2400" b="1" dirty="0">
                <a:latin typeface="Calibri"/>
                <a:cs typeface="Calibri"/>
              </a:rPr>
              <a:t>Name</a:t>
            </a:r>
            <a:r>
              <a:rPr sz="2400" b="1" spc="-50" dirty="0">
                <a:latin typeface="Calibri"/>
                <a:cs typeface="Calibri"/>
              </a:rPr>
              <a:t> </a:t>
            </a:r>
            <a:r>
              <a:rPr sz="2400" b="1" spc="-10" dirty="0">
                <a:latin typeface="Calibri"/>
                <a:cs typeface="Calibri"/>
              </a:rPr>
              <a:t>of</a:t>
            </a:r>
            <a:r>
              <a:rPr sz="2400" b="1" spc="35" dirty="0">
                <a:latin typeface="Calibri"/>
                <a:cs typeface="Calibri"/>
              </a:rPr>
              <a:t> </a:t>
            </a:r>
            <a:r>
              <a:rPr sz="2400" b="1" spc="-5" dirty="0">
                <a:latin typeface="Calibri"/>
                <a:cs typeface="Calibri"/>
              </a:rPr>
              <a:t>abnormality</a:t>
            </a:r>
            <a:endParaRPr sz="2400">
              <a:latin typeface="Calibri"/>
              <a:cs typeface="Calibri"/>
            </a:endParaRPr>
          </a:p>
          <a:p>
            <a:pPr marL="12700">
              <a:lnSpc>
                <a:spcPct val="100000"/>
              </a:lnSpc>
              <a:spcBef>
                <a:spcPts val="800"/>
              </a:spcBef>
            </a:pPr>
            <a:r>
              <a:rPr sz="2400" dirty="0">
                <a:latin typeface="Arial"/>
                <a:cs typeface="Arial"/>
              </a:rPr>
              <a:t>• </a:t>
            </a:r>
            <a:r>
              <a:rPr sz="2400" spc="225" dirty="0">
                <a:latin typeface="Arial"/>
                <a:cs typeface="Arial"/>
              </a:rPr>
              <a:t> </a:t>
            </a:r>
            <a:r>
              <a:rPr sz="2400" b="1" dirty="0">
                <a:latin typeface="Arial"/>
                <a:cs typeface="Arial"/>
              </a:rPr>
              <a:t>د</a:t>
            </a:r>
            <a:r>
              <a:rPr sz="2400" b="1" spc="5" dirty="0">
                <a:latin typeface="Arial"/>
                <a:cs typeface="Arial"/>
              </a:rPr>
              <a:t>ا</a:t>
            </a:r>
            <a:r>
              <a:rPr sz="2400" b="1" dirty="0">
                <a:latin typeface="Arial"/>
                <a:cs typeface="Arial"/>
              </a:rPr>
              <a:t>د</a:t>
            </a:r>
            <a:r>
              <a:rPr sz="2400" b="1" spc="10" dirty="0">
                <a:latin typeface="Arial"/>
                <a:cs typeface="Arial"/>
              </a:rPr>
              <a:t>ز</a:t>
            </a:r>
            <a:r>
              <a:rPr sz="2400" b="1" spc="-894" dirty="0">
                <a:latin typeface="Arial"/>
                <a:cs typeface="Arial"/>
              </a:rPr>
              <a:t>ي</a:t>
            </a:r>
            <a:r>
              <a:rPr sz="2400" b="1" spc="30" dirty="0">
                <a:latin typeface="Arial"/>
                <a:cs typeface="Arial"/>
              </a:rPr>
              <a:t> </a:t>
            </a:r>
            <a:r>
              <a:rPr sz="2400" b="1" spc="-35" dirty="0">
                <a:latin typeface="Arial"/>
                <a:cs typeface="Arial"/>
              </a:rPr>
              <a:t>ل</a:t>
            </a:r>
            <a:r>
              <a:rPr sz="2400" b="1" spc="105" dirty="0">
                <a:latin typeface="Arial"/>
                <a:cs typeface="Arial"/>
              </a:rPr>
              <a:t>م</a:t>
            </a:r>
            <a:r>
              <a:rPr sz="2400" b="1" spc="-114" dirty="0">
                <a:latin typeface="Arial"/>
                <a:cs typeface="Arial"/>
              </a:rPr>
              <a:t>ح</a:t>
            </a:r>
            <a:r>
              <a:rPr sz="2400" b="1" spc="-484" dirty="0">
                <a:latin typeface="Arial"/>
                <a:cs typeface="Arial"/>
              </a:rPr>
              <a:t>ل</a:t>
            </a:r>
            <a:r>
              <a:rPr sz="2400" b="1" dirty="0">
                <a:latin typeface="Arial"/>
                <a:cs typeface="Arial"/>
              </a:rPr>
              <a:t>ا</a:t>
            </a:r>
            <a:r>
              <a:rPr sz="2400" b="1" spc="10" dirty="0">
                <a:latin typeface="Arial"/>
                <a:cs typeface="Arial"/>
              </a:rPr>
              <a:t> ر</a:t>
            </a:r>
            <a:r>
              <a:rPr sz="2400" b="1" spc="105" dirty="0">
                <a:latin typeface="Arial"/>
                <a:cs typeface="Arial"/>
              </a:rPr>
              <a:t>م</a:t>
            </a:r>
            <a:r>
              <a:rPr sz="2400" b="1" dirty="0">
                <a:latin typeface="Arial"/>
                <a:cs typeface="Arial"/>
              </a:rPr>
              <a:t>ع</a:t>
            </a:r>
            <a:r>
              <a:rPr sz="2400" b="1" spc="-90" dirty="0">
                <a:latin typeface="Arial"/>
                <a:cs typeface="Arial"/>
              </a:rPr>
              <a:t> </a:t>
            </a:r>
            <a:r>
              <a:rPr sz="2400" b="1" spc="-25" dirty="0">
                <a:latin typeface="Arial"/>
                <a:cs typeface="Arial"/>
              </a:rPr>
              <a:t>ن</a:t>
            </a:r>
            <a:r>
              <a:rPr sz="2400" b="1" spc="75" dirty="0">
                <a:latin typeface="Arial"/>
                <a:cs typeface="Arial"/>
              </a:rPr>
              <a:t>ا</a:t>
            </a:r>
            <a:r>
              <a:rPr sz="2400" b="1" spc="-434" dirty="0">
                <a:latin typeface="Arial"/>
                <a:cs typeface="Arial"/>
              </a:rPr>
              <a:t>ك</a:t>
            </a:r>
            <a:r>
              <a:rPr sz="2400" b="1" spc="40" dirty="0">
                <a:latin typeface="Arial"/>
                <a:cs typeface="Arial"/>
              </a:rPr>
              <a:t> </a:t>
            </a:r>
            <a:r>
              <a:rPr sz="2400" b="1" dirty="0">
                <a:latin typeface="Arial"/>
                <a:cs typeface="Arial"/>
              </a:rPr>
              <a:t>ة</a:t>
            </a:r>
            <a:r>
              <a:rPr sz="2400" b="1" spc="10" dirty="0">
                <a:latin typeface="Arial"/>
                <a:cs typeface="Arial"/>
              </a:rPr>
              <a:t>ر</a:t>
            </a:r>
            <a:r>
              <a:rPr sz="2400" b="1" spc="130" dirty="0">
                <a:latin typeface="Arial"/>
                <a:cs typeface="Arial"/>
              </a:rPr>
              <a:t>م</a:t>
            </a:r>
            <a:r>
              <a:rPr sz="2400" b="1" spc="-15" dirty="0">
                <a:latin typeface="Arial"/>
                <a:cs typeface="Arial"/>
              </a:rPr>
              <a:t> </a:t>
            </a:r>
            <a:r>
              <a:rPr sz="2400" b="1" spc="-35" dirty="0">
                <a:latin typeface="Arial"/>
                <a:cs typeface="Arial"/>
              </a:rPr>
              <a:t>ل</a:t>
            </a:r>
            <a:r>
              <a:rPr sz="2400" b="1" spc="-434" dirty="0">
                <a:latin typeface="Arial"/>
                <a:cs typeface="Arial"/>
              </a:rPr>
              <a:t>ك</a:t>
            </a:r>
            <a:r>
              <a:rPr sz="2400" b="1" spc="-35" dirty="0">
                <a:latin typeface="Arial"/>
                <a:cs typeface="Arial"/>
              </a:rPr>
              <a:t> </a:t>
            </a:r>
            <a:r>
              <a:rPr sz="2400" b="1" dirty="0">
                <a:latin typeface="Arial"/>
                <a:cs typeface="Arial"/>
              </a:rPr>
              <a:t>ا</a:t>
            </a:r>
            <a:r>
              <a:rPr sz="2400" b="1" spc="5" dirty="0">
                <a:latin typeface="Arial"/>
                <a:cs typeface="Arial"/>
              </a:rPr>
              <a:t>ذ</a:t>
            </a:r>
            <a:r>
              <a:rPr sz="2400" b="1" spc="75" dirty="0">
                <a:latin typeface="Arial"/>
                <a:cs typeface="Arial"/>
              </a:rPr>
              <a:t>ا</a:t>
            </a:r>
            <a:r>
              <a:rPr sz="2400" b="1" spc="105" dirty="0">
                <a:latin typeface="Arial"/>
                <a:cs typeface="Arial"/>
              </a:rPr>
              <a:t>م</a:t>
            </a:r>
            <a:r>
              <a:rPr sz="2400" b="1" spc="-520" dirty="0">
                <a:latin typeface="Arial"/>
                <a:cs typeface="Arial"/>
              </a:rPr>
              <a:t>ل</a:t>
            </a:r>
            <a:r>
              <a:rPr sz="2400" b="1" spc="45" dirty="0">
                <a:latin typeface="Arial"/>
                <a:cs typeface="Arial"/>
              </a:rPr>
              <a:t> </a:t>
            </a:r>
            <a:r>
              <a:rPr sz="2400" b="1" spc="10" dirty="0">
                <a:latin typeface="Arial"/>
                <a:cs typeface="Arial"/>
              </a:rPr>
              <a:t>ر</a:t>
            </a:r>
            <a:r>
              <a:rPr sz="2400" b="1" spc="-735" dirty="0">
                <a:latin typeface="Arial"/>
                <a:cs typeface="Arial"/>
              </a:rPr>
              <a:t>س</a:t>
            </a:r>
            <a:r>
              <a:rPr sz="2400" b="1" spc="-1090" dirty="0">
                <a:latin typeface="Arial"/>
                <a:cs typeface="Arial"/>
              </a:rPr>
              <a:t>ف</a:t>
            </a:r>
            <a:endParaRPr sz="2400">
              <a:latin typeface="Arial"/>
              <a:cs typeface="Arial"/>
            </a:endParaRPr>
          </a:p>
        </p:txBody>
      </p:sp>
      <p:pic>
        <p:nvPicPr>
          <p:cNvPr id="4" name="object 4"/>
          <p:cNvPicPr/>
          <p:nvPr/>
        </p:nvPicPr>
        <p:blipFill>
          <a:blip r:embed="rId2" cstate="print"/>
          <a:stretch>
            <a:fillRect/>
          </a:stretch>
        </p:blipFill>
        <p:spPr>
          <a:xfrm>
            <a:off x="7696207" y="1524010"/>
            <a:ext cx="2390775" cy="19145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5" name="مربع نص 1048584"/>
          <p:cNvSpPr txBox="1"/>
          <p:nvPr/>
        </p:nvSpPr>
        <p:spPr>
          <a:xfrm>
            <a:off x="656985" y="443727"/>
            <a:ext cx="10878033" cy="1446550"/>
          </a:xfrm>
          <a:prstGeom prst="rect">
            <a:avLst/>
          </a:prstGeom>
        </p:spPr>
        <p:txBody>
          <a:bodyPr wrap="square" rtlCol="0">
            <a:spAutoFit/>
          </a:bodyPr>
          <a:lstStyle/>
          <a:p>
            <a:pPr algn="l" rtl="0"/>
            <a:r>
              <a:rPr lang="en-US" altLang="x-none" sz="4400">
                <a:solidFill>
                  <a:srgbClr val="000000"/>
                </a:solidFill>
              </a:rPr>
              <a:t>2 previous second trimester miscarrage. one preterm labor </a:t>
            </a:r>
            <a:endParaRPr lang="en-GB" sz="2800">
              <a:solidFill>
                <a:srgbClr val="000000"/>
              </a:solidFill>
            </a:endParaRPr>
          </a:p>
        </p:txBody>
      </p:sp>
      <p:sp>
        <p:nvSpPr>
          <p:cNvPr id="1048586" name="مربع نص 1048585"/>
          <p:cNvSpPr txBox="1"/>
          <p:nvPr/>
        </p:nvSpPr>
        <p:spPr>
          <a:xfrm>
            <a:off x="656983" y="2568589"/>
            <a:ext cx="8718405" cy="523220"/>
          </a:xfrm>
          <a:prstGeom prst="rect">
            <a:avLst/>
          </a:prstGeom>
        </p:spPr>
        <p:txBody>
          <a:bodyPr wrap="square" rtlCol="0">
            <a:spAutoFit/>
          </a:bodyPr>
          <a:lstStyle/>
          <a:p>
            <a:pPr algn="l" rtl="0"/>
            <a:r>
              <a:rPr lang="en-US" altLang="x-none" sz="2800">
                <a:solidFill>
                  <a:srgbClr val="000000"/>
                </a:solidFill>
              </a:rPr>
              <a:t>1.what  is the most likely cause? </a:t>
            </a:r>
            <a:endParaRPr lang="en-GB" sz="2800">
              <a:solidFill>
                <a:srgbClr val="000000"/>
              </a:solidFill>
            </a:endParaRPr>
          </a:p>
        </p:txBody>
      </p:sp>
      <p:sp>
        <p:nvSpPr>
          <p:cNvPr id="1048587" name="مربع نص 1048586"/>
          <p:cNvSpPr txBox="1"/>
          <p:nvPr/>
        </p:nvSpPr>
        <p:spPr>
          <a:xfrm>
            <a:off x="656983" y="3260815"/>
            <a:ext cx="7653631" cy="954107"/>
          </a:xfrm>
          <a:prstGeom prst="rect">
            <a:avLst/>
          </a:prstGeom>
        </p:spPr>
        <p:txBody>
          <a:bodyPr wrap="square" rtlCol="0">
            <a:spAutoFit/>
          </a:bodyPr>
          <a:lstStyle/>
          <a:p>
            <a:pPr algn="l" rtl="0"/>
            <a:r>
              <a:rPr lang="en-US" altLang="x-none" sz="2800">
                <a:solidFill>
                  <a:srgbClr val="000000"/>
                </a:solidFill>
              </a:rPr>
              <a:t> 2.what is the relievant point in history and examination</a:t>
            </a:r>
            <a:endParaRPr lang="en-GB" sz="2800">
              <a:solidFill>
                <a:srgbClr val="000000"/>
              </a:solidFill>
            </a:endParaRPr>
          </a:p>
        </p:txBody>
      </p:sp>
      <p:sp>
        <p:nvSpPr>
          <p:cNvPr id="1048588" name="مربع نص 1048587"/>
          <p:cNvSpPr txBox="1"/>
          <p:nvPr/>
        </p:nvSpPr>
        <p:spPr>
          <a:xfrm>
            <a:off x="762667" y="4372137"/>
            <a:ext cx="5333333" cy="1384995"/>
          </a:xfrm>
          <a:prstGeom prst="rect">
            <a:avLst/>
          </a:prstGeom>
        </p:spPr>
        <p:txBody>
          <a:bodyPr wrap="square" rtlCol="0">
            <a:spAutoFit/>
          </a:bodyPr>
          <a:lstStyle/>
          <a:p>
            <a:pPr algn="l" rtl="0"/>
            <a:r>
              <a:rPr lang="en-US" altLang="x-none" sz="2800">
                <a:solidFill>
                  <a:srgbClr val="000000"/>
                </a:solidFill>
              </a:rPr>
              <a:t>3.investigation </a:t>
            </a:r>
            <a:endParaRPr lang="en-GB" sz="2800">
              <a:solidFill>
                <a:srgbClr val="000000"/>
              </a:solidFill>
            </a:endParaRPr>
          </a:p>
          <a:p>
            <a:pPr algn="l" rtl="0"/>
            <a:endParaRPr lang="en-GB" sz="2800">
              <a:solidFill>
                <a:srgbClr val="000000"/>
              </a:solidFill>
            </a:endParaRPr>
          </a:p>
          <a:p>
            <a:pPr algn="l" rtl="0"/>
            <a:r>
              <a:rPr lang="en-US" altLang="x-none" sz="2800">
                <a:solidFill>
                  <a:srgbClr val="000000"/>
                </a:solidFill>
              </a:rPr>
              <a:t>4.managment </a:t>
            </a:r>
            <a:endParaRPr lang="en-GB" sz="2800">
              <a:solidFill>
                <a:srgbClr val="000000"/>
              </a:solidFill>
            </a:endParaRPr>
          </a:p>
        </p:txBody>
      </p:sp>
    </p:spTree>
    <p:extLst>
      <p:ext uri="{BB962C8B-B14F-4D97-AF65-F5344CB8AC3E}">
        <p14:creationId xmlns:p14="http://schemas.microsoft.com/office/powerpoint/2010/main" val="273987409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061592" y="3012885"/>
            <a:ext cx="5612765" cy="1393330"/>
          </a:xfrm>
          <a:prstGeom prst="rect">
            <a:avLst/>
          </a:prstGeom>
        </p:spPr>
        <p:txBody>
          <a:bodyPr vert="horz" wrap="square" lIns="0" tIns="104775" rIns="0" bIns="0" rtlCol="0">
            <a:spAutoFit/>
          </a:bodyPr>
          <a:lstStyle/>
          <a:p>
            <a:pPr marL="241300" indent="-229235">
              <a:lnSpc>
                <a:spcPct val="100000"/>
              </a:lnSpc>
              <a:spcBef>
                <a:spcPts val="825"/>
              </a:spcBef>
              <a:buFont typeface="Arial"/>
              <a:buChar char="•"/>
              <a:tabLst>
                <a:tab pos="241935" algn="l"/>
              </a:tabLst>
            </a:pPr>
            <a:r>
              <a:rPr sz="2400" b="1" spc="-20" dirty="0">
                <a:latin typeface="Calibri"/>
                <a:cs typeface="Calibri"/>
              </a:rPr>
              <a:t>According</a:t>
            </a:r>
            <a:r>
              <a:rPr sz="2400" b="1" spc="40" dirty="0">
                <a:latin typeface="Calibri"/>
                <a:cs typeface="Calibri"/>
              </a:rPr>
              <a:t> </a:t>
            </a:r>
            <a:r>
              <a:rPr sz="2400" b="1" spc="-10" dirty="0">
                <a:latin typeface="Calibri"/>
                <a:cs typeface="Calibri"/>
              </a:rPr>
              <a:t>the</a:t>
            </a:r>
            <a:r>
              <a:rPr sz="2400" b="1" spc="50" dirty="0">
                <a:latin typeface="Calibri"/>
                <a:cs typeface="Calibri"/>
              </a:rPr>
              <a:t> </a:t>
            </a:r>
            <a:r>
              <a:rPr sz="2400" b="1" spc="-10" dirty="0">
                <a:latin typeface="Calibri"/>
                <a:cs typeface="Calibri"/>
              </a:rPr>
              <a:t>first</a:t>
            </a:r>
            <a:r>
              <a:rPr sz="2400" b="1" dirty="0">
                <a:latin typeface="Calibri"/>
                <a:cs typeface="Calibri"/>
              </a:rPr>
              <a:t> </a:t>
            </a:r>
            <a:r>
              <a:rPr sz="2400" b="1" spc="-5" dirty="0">
                <a:latin typeface="Calibri"/>
                <a:cs typeface="Calibri"/>
              </a:rPr>
              <a:t>pic</a:t>
            </a:r>
            <a:r>
              <a:rPr sz="2400" b="1" spc="-45" dirty="0">
                <a:latin typeface="Calibri"/>
                <a:cs typeface="Calibri"/>
              </a:rPr>
              <a:t> </a:t>
            </a:r>
            <a:r>
              <a:rPr sz="2400" b="1" spc="-10" dirty="0">
                <a:latin typeface="Calibri"/>
                <a:cs typeface="Calibri"/>
              </a:rPr>
              <a:t>the</a:t>
            </a:r>
            <a:r>
              <a:rPr sz="2400" b="1" spc="50" dirty="0">
                <a:latin typeface="Calibri"/>
                <a:cs typeface="Calibri"/>
              </a:rPr>
              <a:t> </a:t>
            </a:r>
            <a:r>
              <a:rPr sz="2400" b="1" spc="-10" dirty="0">
                <a:latin typeface="Calibri"/>
                <a:cs typeface="Calibri"/>
              </a:rPr>
              <a:t>interpretation</a:t>
            </a:r>
            <a:r>
              <a:rPr sz="2400" b="1" spc="-30" dirty="0">
                <a:latin typeface="Calibri"/>
                <a:cs typeface="Calibri"/>
              </a:rPr>
              <a:t> </a:t>
            </a:r>
            <a:r>
              <a:rPr sz="2400" b="1" spc="5" dirty="0">
                <a:latin typeface="Calibri"/>
                <a:cs typeface="Calibri"/>
              </a:rPr>
              <a:t>is</a:t>
            </a:r>
            <a:endParaRPr sz="2400">
              <a:latin typeface="Calibri"/>
              <a:cs typeface="Calibri"/>
            </a:endParaRPr>
          </a:p>
          <a:p>
            <a:pPr marL="241300" indent="-229235">
              <a:lnSpc>
                <a:spcPct val="100000"/>
              </a:lnSpc>
              <a:spcBef>
                <a:spcPts val="725"/>
              </a:spcBef>
              <a:buFont typeface="Arial"/>
              <a:buChar char="•"/>
              <a:tabLst>
                <a:tab pos="241935" algn="l"/>
              </a:tabLst>
            </a:pPr>
            <a:r>
              <a:rPr sz="2400" b="1" spc="-40" dirty="0">
                <a:latin typeface="Calibri"/>
                <a:cs typeface="Calibri"/>
              </a:rPr>
              <a:t>DDX</a:t>
            </a:r>
            <a:r>
              <a:rPr sz="2400" b="1" spc="-5" dirty="0">
                <a:latin typeface="Calibri"/>
                <a:cs typeface="Calibri"/>
              </a:rPr>
              <a:t> </a:t>
            </a:r>
            <a:r>
              <a:rPr sz="2400" b="1" spc="-10" dirty="0">
                <a:latin typeface="Calibri"/>
                <a:cs typeface="Calibri"/>
              </a:rPr>
              <a:t>of</a:t>
            </a:r>
            <a:r>
              <a:rPr sz="2400" b="1" spc="40" dirty="0">
                <a:latin typeface="Calibri"/>
                <a:cs typeface="Calibri"/>
              </a:rPr>
              <a:t> </a:t>
            </a:r>
            <a:r>
              <a:rPr sz="2400" b="1" spc="-5" dirty="0">
                <a:latin typeface="Calibri"/>
                <a:cs typeface="Calibri"/>
              </a:rPr>
              <a:t>this</a:t>
            </a:r>
            <a:r>
              <a:rPr sz="2400" b="1" spc="-10" dirty="0">
                <a:latin typeface="Calibri"/>
                <a:cs typeface="Calibri"/>
              </a:rPr>
              <a:t> abnormality</a:t>
            </a:r>
            <a:endParaRPr sz="2400">
              <a:latin typeface="Calibri"/>
              <a:cs typeface="Calibri"/>
            </a:endParaRPr>
          </a:p>
          <a:p>
            <a:pPr marL="241300" indent="-229235">
              <a:lnSpc>
                <a:spcPct val="100000"/>
              </a:lnSpc>
              <a:spcBef>
                <a:spcPts val="725"/>
              </a:spcBef>
              <a:buFont typeface="Arial"/>
              <a:buChar char="•"/>
              <a:tabLst>
                <a:tab pos="241935" algn="l"/>
              </a:tabLst>
            </a:pPr>
            <a:r>
              <a:rPr sz="2400" b="1" spc="-10" dirty="0">
                <a:latin typeface="Calibri"/>
                <a:cs typeface="Calibri"/>
              </a:rPr>
              <a:t>Interpretation</a:t>
            </a:r>
            <a:r>
              <a:rPr sz="2400" b="1" spc="-50" dirty="0">
                <a:latin typeface="Calibri"/>
                <a:cs typeface="Calibri"/>
              </a:rPr>
              <a:t> </a:t>
            </a:r>
            <a:r>
              <a:rPr sz="2400" b="1" spc="-10" dirty="0">
                <a:latin typeface="Calibri"/>
                <a:cs typeface="Calibri"/>
              </a:rPr>
              <a:t>of</a:t>
            </a:r>
            <a:r>
              <a:rPr sz="2400" b="1" spc="-45" dirty="0">
                <a:latin typeface="Calibri"/>
                <a:cs typeface="Calibri"/>
              </a:rPr>
              <a:t> </a:t>
            </a:r>
            <a:r>
              <a:rPr sz="2400" b="1" spc="-25" dirty="0">
                <a:latin typeface="Calibri"/>
                <a:cs typeface="Calibri"/>
              </a:rPr>
              <a:t>CTG</a:t>
            </a:r>
            <a:endParaRPr sz="2400">
              <a:latin typeface="Calibri"/>
              <a:cs typeface="Calibri"/>
            </a:endParaRPr>
          </a:p>
        </p:txBody>
      </p:sp>
      <p:pic>
        <p:nvPicPr>
          <p:cNvPr id="3" name="object 3"/>
          <p:cNvPicPr/>
          <p:nvPr/>
        </p:nvPicPr>
        <p:blipFill>
          <a:blip r:embed="rId2" cstate="print"/>
          <a:stretch>
            <a:fillRect/>
          </a:stretch>
        </p:blipFill>
        <p:spPr>
          <a:xfrm>
            <a:off x="2514600" y="1219200"/>
            <a:ext cx="2438400" cy="1828800"/>
          </a:xfrm>
          <a:prstGeom prst="rect">
            <a:avLst/>
          </a:prstGeom>
        </p:spPr>
      </p:pic>
      <p:sp>
        <p:nvSpPr>
          <p:cNvPr id="4" name="object 4"/>
          <p:cNvSpPr txBox="1">
            <a:spLocks noGrp="1"/>
          </p:cNvSpPr>
          <p:nvPr>
            <p:ph type="title"/>
          </p:nvPr>
        </p:nvSpPr>
        <p:spPr>
          <a:xfrm>
            <a:off x="917575" y="520901"/>
            <a:ext cx="5872480" cy="1098378"/>
          </a:xfrm>
          <a:prstGeom prst="rect">
            <a:avLst/>
          </a:prstGeom>
        </p:spPr>
        <p:txBody>
          <a:bodyPr vert="horz" wrap="square" lIns="0" tIns="104775" rIns="0" bIns="0" rtlCol="0">
            <a:spAutoFit/>
          </a:bodyPr>
          <a:lstStyle/>
          <a:p>
            <a:pPr marL="12700">
              <a:lnSpc>
                <a:spcPct val="100000"/>
              </a:lnSpc>
              <a:spcBef>
                <a:spcPts val="825"/>
              </a:spcBef>
            </a:pPr>
            <a:r>
              <a:rPr sz="4400" b="0" dirty="0">
                <a:solidFill>
                  <a:srgbClr val="FF0000"/>
                </a:solidFill>
                <a:latin typeface="Calibri Light"/>
                <a:cs typeface="Calibri Light"/>
              </a:rPr>
              <a:t>Q8</a:t>
            </a:r>
            <a:r>
              <a:rPr sz="4400" b="0" spc="-25" dirty="0">
                <a:solidFill>
                  <a:srgbClr val="FF0000"/>
                </a:solidFill>
                <a:latin typeface="Calibri Light"/>
                <a:cs typeface="Calibri Light"/>
              </a:rPr>
              <a:t> </a:t>
            </a:r>
            <a:r>
              <a:rPr sz="4400" b="0" spc="15" dirty="0">
                <a:solidFill>
                  <a:srgbClr val="FF0000"/>
                </a:solidFill>
                <a:latin typeface="Calibri Light"/>
                <a:cs typeface="Calibri Light"/>
              </a:rPr>
              <a:t>35</a:t>
            </a:r>
            <a:r>
              <a:rPr sz="4400" b="0" spc="-20" dirty="0">
                <a:solidFill>
                  <a:srgbClr val="FF0000"/>
                </a:solidFill>
                <a:latin typeface="Calibri Light"/>
                <a:cs typeface="Calibri Light"/>
              </a:rPr>
              <a:t> </a:t>
            </a:r>
            <a:r>
              <a:rPr sz="4400" b="0" spc="20" dirty="0">
                <a:solidFill>
                  <a:srgbClr val="FF0000"/>
                </a:solidFill>
                <a:latin typeface="Calibri Light"/>
                <a:cs typeface="Calibri Light"/>
              </a:rPr>
              <a:t>w</a:t>
            </a:r>
            <a:r>
              <a:rPr sz="4400" b="0" spc="-50" dirty="0">
                <a:solidFill>
                  <a:srgbClr val="FF0000"/>
                </a:solidFill>
                <a:latin typeface="Calibri Light"/>
                <a:cs typeface="Calibri Light"/>
              </a:rPr>
              <a:t> </a:t>
            </a:r>
            <a:r>
              <a:rPr sz="4400" b="0" spc="-5" dirty="0">
                <a:solidFill>
                  <a:srgbClr val="FF0000"/>
                </a:solidFill>
                <a:latin typeface="Calibri Light"/>
                <a:cs typeface="Calibri Light"/>
              </a:rPr>
              <a:t>pregnant</a:t>
            </a:r>
            <a:r>
              <a:rPr sz="4400" b="0" spc="-140" dirty="0">
                <a:solidFill>
                  <a:srgbClr val="FF0000"/>
                </a:solidFill>
                <a:latin typeface="Calibri Light"/>
                <a:cs typeface="Calibri Light"/>
              </a:rPr>
              <a:t> </a:t>
            </a:r>
            <a:r>
              <a:rPr sz="4400" b="0" dirty="0">
                <a:solidFill>
                  <a:srgbClr val="FF0000"/>
                </a:solidFill>
                <a:latin typeface="Calibri Light"/>
                <a:cs typeface="Calibri Light"/>
              </a:rPr>
              <a:t>women</a:t>
            </a:r>
            <a:endParaRPr sz="4400">
              <a:latin typeface="Calibri Light"/>
              <a:cs typeface="Calibri Light"/>
            </a:endParaRPr>
          </a:p>
          <a:p>
            <a:pPr marL="588645" algn="ctr">
              <a:lnSpc>
                <a:spcPct val="100000"/>
              </a:lnSpc>
              <a:spcBef>
                <a:spcPts val="295"/>
              </a:spcBef>
            </a:pPr>
            <a:r>
              <a:rPr sz="1800" b="0" spc="-10" dirty="0">
                <a:latin typeface="Calibri"/>
                <a:cs typeface="Calibri"/>
              </a:rPr>
              <a:t>31</a:t>
            </a:r>
            <a:r>
              <a:rPr sz="1800" b="0" spc="350" dirty="0">
                <a:latin typeface="Calibri"/>
                <a:cs typeface="Calibri"/>
              </a:rPr>
              <a:t> </a:t>
            </a:r>
            <a:r>
              <a:rPr sz="1800" b="0" spc="5" dirty="0">
                <a:latin typeface="Calibri"/>
                <a:cs typeface="Calibri"/>
              </a:rPr>
              <a:t>Cm</a:t>
            </a:r>
            <a:endParaRPr sz="1800">
              <a:latin typeface="Calibri"/>
              <a:cs typeface="Calibri"/>
            </a:endParaRPr>
          </a:p>
        </p:txBody>
      </p:sp>
      <p:sp>
        <p:nvSpPr>
          <p:cNvPr id="5" name="object 5"/>
          <p:cNvSpPr txBox="1"/>
          <p:nvPr/>
        </p:nvSpPr>
        <p:spPr>
          <a:xfrm>
            <a:off x="6255771" y="2007557"/>
            <a:ext cx="1036319" cy="289823"/>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Pic</a:t>
            </a:r>
            <a:r>
              <a:rPr sz="1800" spc="-75" dirty="0">
                <a:latin typeface="Calibri"/>
                <a:cs typeface="Calibri"/>
              </a:rPr>
              <a:t> </a:t>
            </a:r>
            <a:r>
              <a:rPr sz="1800" spc="-30" dirty="0">
                <a:latin typeface="Calibri"/>
                <a:cs typeface="Calibri"/>
              </a:rPr>
              <a:t>for</a:t>
            </a:r>
            <a:r>
              <a:rPr sz="1800" spc="40" dirty="0">
                <a:latin typeface="Calibri"/>
                <a:cs typeface="Calibri"/>
              </a:rPr>
              <a:t> </a:t>
            </a:r>
            <a:r>
              <a:rPr sz="1800" spc="-15" dirty="0">
                <a:latin typeface="Calibri"/>
                <a:cs typeface="Calibri"/>
              </a:rPr>
              <a:t>CTG</a:t>
            </a:r>
            <a:endParaRPr sz="1800">
              <a:latin typeface="Calibri"/>
              <a:cs typeface="Calibri"/>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87523" y="2043374"/>
            <a:ext cx="4615180" cy="2400016"/>
          </a:xfrm>
          <a:prstGeom prst="rect">
            <a:avLst/>
          </a:prstGeom>
        </p:spPr>
        <p:txBody>
          <a:bodyPr vert="horz" wrap="square" lIns="0" tIns="459105" rIns="0" bIns="0" rtlCol="0">
            <a:spAutoFit/>
          </a:bodyPr>
          <a:lstStyle/>
          <a:p>
            <a:pPr algn="ctr">
              <a:lnSpc>
                <a:spcPct val="100000"/>
              </a:lnSpc>
              <a:spcBef>
                <a:spcPts val="3615"/>
              </a:spcBef>
            </a:pPr>
            <a:r>
              <a:rPr sz="6000" b="0" spc="15" dirty="0">
                <a:latin typeface="Calibri Light"/>
                <a:cs typeface="Calibri Light"/>
              </a:rPr>
              <a:t>Mini</a:t>
            </a:r>
            <a:r>
              <a:rPr sz="6000" b="0" spc="-145" dirty="0">
                <a:latin typeface="Calibri Light"/>
                <a:cs typeface="Calibri Light"/>
              </a:rPr>
              <a:t> </a:t>
            </a:r>
            <a:r>
              <a:rPr sz="6000" b="0" spc="5" dirty="0">
                <a:latin typeface="Calibri Light"/>
                <a:cs typeface="Calibri Light"/>
              </a:rPr>
              <a:t>osce</a:t>
            </a:r>
            <a:r>
              <a:rPr sz="6000" b="0" spc="-5" dirty="0">
                <a:latin typeface="Calibri Light"/>
                <a:cs typeface="Calibri Light"/>
              </a:rPr>
              <a:t> </a:t>
            </a:r>
            <a:r>
              <a:rPr sz="6000" b="0" spc="10" dirty="0">
                <a:latin typeface="Calibri Light"/>
                <a:cs typeface="Calibri Light"/>
              </a:rPr>
              <a:t>gyne</a:t>
            </a:r>
            <a:endParaRPr sz="6000">
              <a:latin typeface="Calibri Light"/>
              <a:cs typeface="Calibri Light"/>
            </a:endParaRPr>
          </a:p>
          <a:p>
            <a:pPr marL="1499235" marR="1480185" algn="ctr">
              <a:lnSpc>
                <a:spcPct val="125200"/>
              </a:lnSpc>
              <a:spcBef>
                <a:spcPts val="685"/>
              </a:spcBef>
            </a:pPr>
            <a:r>
              <a:rPr sz="2400" b="0" spc="-30" dirty="0">
                <a:latin typeface="Calibri"/>
                <a:cs typeface="Calibri"/>
              </a:rPr>
              <a:t>Sarah</a:t>
            </a:r>
            <a:r>
              <a:rPr sz="2400" b="0" spc="10" dirty="0">
                <a:latin typeface="Calibri"/>
                <a:cs typeface="Calibri"/>
              </a:rPr>
              <a:t> </a:t>
            </a:r>
            <a:r>
              <a:rPr sz="2400" b="0" spc="-15" dirty="0">
                <a:latin typeface="Calibri"/>
                <a:cs typeface="Calibri"/>
              </a:rPr>
              <a:t>khirfan </a:t>
            </a:r>
            <a:r>
              <a:rPr sz="2400" b="0" spc="-525" dirty="0">
                <a:latin typeface="Calibri"/>
                <a:cs typeface="Calibri"/>
              </a:rPr>
              <a:t> </a:t>
            </a:r>
            <a:r>
              <a:rPr sz="2400" b="0" spc="-20" dirty="0">
                <a:latin typeface="Calibri"/>
                <a:cs typeface="Calibri"/>
              </a:rPr>
              <a:t>Group</a:t>
            </a:r>
            <a:r>
              <a:rPr sz="2400" b="0" spc="-10" dirty="0">
                <a:latin typeface="Calibri"/>
                <a:cs typeface="Calibri"/>
              </a:rPr>
              <a:t> </a:t>
            </a:r>
            <a:r>
              <a:rPr sz="2400" b="0" dirty="0">
                <a:latin typeface="Calibri"/>
                <a:cs typeface="Calibri"/>
              </a:rPr>
              <a:t>2</a:t>
            </a:r>
            <a:endParaRPr sz="2400">
              <a:latin typeface="Calibri"/>
              <a:cs typeface="Calibri"/>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82" y="406463"/>
            <a:ext cx="2958465" cy="693780"/>
          </a:xfrm>
          <a:prstGeom prst="rect">
            <a:avLst/>
          </a:prstGeom>
        </p:spPr>
        <p:txBody>
          <a:bodyPr vert="horz" wrap="square" lIns="0" tIns="16510" rIns="0" bIns="0" rtlCol="0">
            <a:spAutoFit/>
          </a:bodyPr>
          <a:lstStyle/>
          <a:p>
            <a:pPr marL="12700">
              <a:lnSpc>
                <a:spcPct val="100000"/>
              </a:lnSpc>
              <a:spcBef>
                <a:spcPts val="130"/>
              </a:spcBef>
            </a:pPr>
            <a:r>
              <a:rPr sz="4400" b="0" spc="20" dirty="0">
                <a:latin typeface="Calibri Light"/>
                <a:cs typeface="Calibri Light"/>
              </a:rPr>
              <a:t>Labor</a:t>
            </a:r>
            <a:r>
              <a:rPr sz="4400" b="0" spc="-180" dirty="0">
                <a:latin typeface="Calibri Light"/>
                <a:cs typeface="Calibri Light"/>
              </a:rPr>
              <a:t> </a:t>
            </a:r>
            <a:r>
              <a:rPr sz="4400" b="0" spc="-25" dirty="0">
                <a:latin typeface="Calibri Light"/>
                <a:cs typeface="Calibri Light"/>
              </a:rPr>
              <a:t>station</a:t>
            </a:r>
            <a:endParaRPr sz="4400">
              <a:latin typeface="Calibri Light"/>
              <a:cs typeface="Calibri Light"/>
            </a:endParaRPr>
          </a:p>
        </p:txBody>
      </p:sp>
      <p:sp>
        <p:nvSpPr>
          <p:cNvPr id="3" name="object 3"/>
          <p:cNvSpPr txBox="1"/>
          <p:nvPr/>
        </p:nvSpPr>
        <p:spPr>
          <a:xfrm>
            <a:off x="917577" y="1425956"/>
            <a:ext cx="10257155" cy="3579826"/>
          </a:xfrm>
          <a:prstGeom prst="rect">
            <a:avLst/>
          </a:prstGeom>
        </p:spPr>
        <p:txBody>
          <a:bodyPr vert="horz" wrap="square" lIns="0" tIns="52705" rIns="0" bIns="0" rtlCol="0">
            <a:spAutoFit/>
          </a:bodyPr>
          <a:lstStyle/>
          <a:p>
            <a:pPr marL="241300" marR="5080" indent="-229235">
              <a:lnSpc>
                <a:spcPts val="3080"/>
              </a:lnSpc>
              <a:spcBef>
                <a:spcPts val="415"/>
              </a:spcBef>
              <a:buFont typeface="Arial"/>
              <a:buChar char="•"/>
              <a:tabLst>
                <a:tab pos="241935" algn="l"/>
              </a:tabLst>
            </a:pPr>
            <a:r>
              <a:rPr sz="2750" spc="10" dirty="0">
                <a:latin typeface="Calibri"/>
                <a:cs typeface="Calibri"/>
              </a:rPr>
              <a:t>What</a:t>
            </a:r>
            <a:r>
              <a:rPr sz="2750" spc="20" dirty="0">
                <a:latin typeface="Calibri"/>
                <a:cs typeface="Calibri"/>
              </a:rPr>
              <a:t> </a:t>
            </a:r>
            <a:r>
              <a:rPr sz="2750" spc="-15" dirty="0">
                <a:latin typeface="Calibri"/>
                <a:cs typeface="Calibri"/>
              </a:rPr>
              <a:t>is</a:t>
            </a:r>
            <a:r>
              <a:rPr sz="2750" spc="90" dirty="0">
                <a:latin typeface="Calibri"/>
                <a:cs typeface="Calibri"/>
              </a:rPr>
              <a:t> </a:t>
            </a:r>
            <a:r>
              <a:rPr sz="2750" spc="-10" dirty="0">
                <a:latin typeface="Calibri"/>
                <a:cs typeface="Calibri"/>
              </a:rPr>
              <a:t>the</a:t>
            </a:r>
            <a:r>
              <a:rPr sz="2750" spc="100" dirty="0">
                <a:latin typeface="Calibri"/>
                <a:cs typeface="Calibri"/>
              </a:rPr>
              <a:t> </a:t>
            </a:r>
            <a:r>
              <a:rPr sz="2750" spc="-10" dirty="0">
                <a:latin typeface="Calibri"/>
                <a:cs typeface="Calibri"/>
              </a:rPr>
              <a:t>the</a:t>
            </a:r>
            <a:r>
              <a:rPr sz="2750" spc="100" dirty="0">
                <a:latin typeface="Calibri"/>
                <a:cs typeface="Calibri"/>
              </a:rPr>
              <a:t> </a:t>
            </a:r>
            <a:r>
              <a:rPr sz="2750" spc="-5" dirty="0">
                <a:latin typeface="Calibri"/>
                <a:cs typeface="Calibri"/>
              </a:rPr>
              <a:t>diameter</a:t>
            </a:r>
            <a:r>
              <a:rPr sz="2750" spc="215" dirty="0">
                <a:latin typeface="Calibri"/>
                <a:cs typeface="Calibri"/>
              </a:rPr>
              <a:t> </a:t>
            </a:r>
            <a:r>
              <a:rPr sz="2750" spc="25" dirty="0">
                <a:latin typeface="Calibri"/>
                <a:cs typeface="Calibri"/>
              </a:rPr>
              <a:t>of</a:t>
            </a:r>
            <a:r>
              <a:rPr sz="2750" spc="-40" dirty="0">
                <a:latin typeface="Calibri"/>
                <a:cs typeface="Calibri"/>
              </a:rPr>
              <a:t> </a:t>
            </a:r>
            <a:r>
              <a:rPr sz="2750" spc="-10" dirty="0">
                <a:latin typeface="Calibri"/>
                <a:cs typeface="Calibri"/>
              </a:rPr>
              <a:t>pelvis</a:t>
            </a:r>
            <a:r>
              <a:rPr sz="2750" spc="175" dirty="0">
                <a:latin typeface="Calibri"/>
                <a:cs typeface="Calibri"/>
              </a:rPr>
              <a:t> </a:t>
            </a:r>
            <a:r>
              <a:rPr sz="2750" dirty="0">
                <a:latin typeface="Calibri"/>
                <a:cs typeface="Calibri"/>
              </a:rPr>
              <a:t>that</a:t>
            </a:r>
            <a:r>
              <a:rPr sz="2750" spc="100" dirty="0">
                <a:latin typeface="Calibri"/>
                <a:cs typeface="Calibri"/>
              </a:rPr>
              <a:t> </a:t>
            </a:r>
            <a:r>
              <a:rPr sz="2750" spc="-10" dirty="0">
                <a:latin typeface="Calibri"/>
                <a:cs typeface="Calibri"/>
              </a:rPr>
              <a:t>the</a:t>
            </a:r>
            <a:r>
              <a:rPr sz="2750" spc="100" dirty="0">
                <a:latin typeface="Calibri"/>
                <a:cs typeface="Calibri"/>
              </a:rPr>
              <a:t> </a:t>
            </a:r>
            <a:r>
              <a:rPr sz="2750" spc="-20" dirty="0">
                <a:latin typeface="Calibri"/>
                <a:cs typeface="Calibri"/>
              </a:rPr>
              <a:t>baby’s</a:t>
            </a:r>
            <a:r>
              <a:rPr sz="2750" spc="90" dirty="0">
                <a:latin typeface="Calibri"/>
                <a:cs typeface="Calibri"/>
              </a:rPr>
              <a:t> </a:t>
            </a:r>
            <a:r>
              <a:rPr sz="2750" dirty="0">
                <a:latin typeface="Calibri"/>
                <a:cs typeface="Calibri"/>
              </a:rPr>
              <a:t>head</a:t>
            </a:r>
            <a:r>
              <a:rPr sz="2750" spc="90" dirty="0">
                <a:latin typeface="Calibri"/>
                <a:cs typeface="Calibri"/>
              </a:rPr>
              <a:t> </a:t>
            </a:r>
            <a:r>
              <a:rPr sz="2750" spc="-15" dirty="0">
                <a:latin typeface="Calibri"/>
                <a:cs typeface="Calibri"/>
              </a:rPr>
              <a:t>enter</a:t>
            </a:r>
            <a:r>
              <a:rPr sz="2750" spc="135" dirty="0">
                <a:latin typeface="Calibri"/>
                <a:cs typeface="Calibri"/>
              </a:rPr>
              <a:t> </a:t>
            </a:r>
            <a:r>
              <a:rPr sz="2750" spc="-15" dirty="0">
                <a:latin typeface="Calibri"/>
                <a:cs typeface="Calibri"/>
              </a:rPr>
              <a:t>through </a:t>
            </a:r>
            <a:r>
              <a:rPr sz="2750" spc="-605" dirty="0">
                <a:latin typeface="Calibri"/>
                <a:cs typeface="Calibri"/>
              </a:rPr>
              <a:t> </a:t>
            </a:r>
            <a:r>
              <a:rPr sz="2750" spc="5" dirty="0">
                <a:latin typeface="Calibri"/>
                <a:cs typeface="Calibri"/>
              </a:rPr>
              <a:t>and</a:t>
            </a:r>
            <a:r>
              <a:rPr sz="2750" spc="85" dirty="0">
                <a:latin typeface="Calibri"/>
                <a:cs typeface="Calibri"/>
              </a:rPr>
              <a:t> </a:t>
            </a:r>
            <a:r>
              <a:rPr sz="2750" spc="-25" dirty="0">
                <a:latin typeface="Calibri"/>
                <a:cs typeface="Calibri"/>
              </a:rPr>
              <a:t>why?</a:t>
            </a:r>
            <a:r>
              <a:rPr sz="2750" spc="110" dirty="0">
                <a:latin typeface="Calibri"/>
                <a:cs typeface="Calibri"/>
              </a:rPr>
              <a:t> </a:t>
            </a:r>
            <a:r>
              <a:rPr sz="2750" spc="-25" dirty="0">
                <a:latin typeface="Calibri"/>
                <a:cs typeface="Calibri"/>
              </a:rPr>
              <a:t>Pelvic</a:t>
            </a:r>
            <a:r>
              <a:rPr sz="2750" spc="145" dirty="0">
                <a:latin typeface="Calibri"/>
                <a:cs typeface="Calibri"/>
              </a:rPr>
              <a:t> </a:t>
            </a:r>
            <a:r>
              <a:rPr sz="2750" spc="-20" dirty="0">
                <a:latin typeface="Calibri"/>
                <a:cs typeface="Calibri"/>
              </a:rPr>
              <a:t>inlet</a:t>
            </a:r>
            <a:r>
              <a:rPr sz="2750" spc="170" dirty="0">
                <a:latin typeface="Calibri"/>
                <a:cs typeface="Calibri"/>
              </a:rPr>
              <a:t> </a:t>
            </a:r>
            <a:r>
              <a:rPr sz="2750" spc="-25" dirty="0">
                <a:latin typeface="Calibri"/>
                <a:cs typeface="Calibri"/>
              </a:rPr>
              <a:t>(transverse</a:t>
            </a:r>
            <a:r>
              <a:rPr sz="2750" spc="320" dirty="0">
                <a:latin typeface="Calibri"/>
                <a:cs typeface="Calibri"/>
              </a:rPr>
              <a:t> </a:t>
            </a:r>
            <a:r>
              <a:rPr sz="2750" spc="-5" dirty="0">
                <a:latin typeface="Calibri"/>
                <a:cs typeface="Calibri"/>
              </a:rPr>
              <a:t>diameter)</a:t>
            </a:r>
            <a:endParaRPr sz="2750">
              <a:latin typeface="Calibri"/>
              <a:cs typeface="Calibri"/>
            </a:endParaRPr>
          </a:p>
          <a:p>
            <a:pPr marL="241300" marR="395605" indent="-229235">
              <a:lnSpc>
                <a:spcPts val="3080"/>
              </a:lnSpc>
              <a:spcBef>
                <a:spcPts val="900"/>
              </a:spcBef>
              <a:buFont typeface="Arial"/>
              <a:buChar char="•"/>
              <a:tabLst>
                <a:tab pos="241935" algn="l"/>
              </a:tabLst>
            </a:pPr>
            <a:r>
              <a:rPr sz="2750" spc="5" dirty="0">
                <a:latin typeface="Calibri"/>
                <a:cs typeface="Calibri"/>
              </a:rPr>
              <a:t>Level</a:t>
            </a:r>
            <a:r>
              <a:rPr sz="2750" spc="10" dirty="0">
                <a:latin typeface="Calibri"/>
                <a:cs typeface="Calibri"/>
              </a:rPr>
              <a:t> </a:t>
            </a:r>
            <a:r>
              <a:rPr sz="2750" spc="-5" dirty="0">
                <a:latin typeface="Calibri"/>
                <a:cs typeface="Calibri"/>
              </a:rPr>
              <a:t>station</a:t>
            </a:r>
            <a:r>
              <a:rPr sz="2750" spc="90" dirty="0">
                <a:latin typeface="Calibri"/>
                <a:cs typeface="Calibri"/>
              </a:rPr>
              <a:t> </a:t>
            </a:r>
            <a:r>
              <a:rPr sz="2750" spc="-10" dirty="0">
                <a:latin typeface="Calibri"/>
                <a:cs typeface="Calibri"/>
              </a:rPr>
              <a:t>the</a:t>
            </a:r>
            <a:r>
              <a:rPr sz="2750" spc="95" dirty="0">
                <a:latin typeface="Calibri"/>
                <a:cs typeface="Calibri"/>
              </a:rPr>
              <a:t> </a:t>
            </a:r>
            <a:r>
              <a:rPr sz="2750" dirty="0">
                <a:latin typeface="Calibri"/>
                <a:cs typeface="Calibri"/>
              </a:rPr>
              <a:t>baby</a:t>
            </a:r>
            <a:r>
              <a:rPr sz="2750" spc="65" dirty="0">
                <a:latin typeface="Calibri"/>
                <a:cs typeface="Calibri"/>
              </a:rPr>
              <a:t> </a:t>
            </a:r>
            <a:r>
              <a:rPr sz="2750" spc="-5" dirty="0">
                <a:latin typeface="Calibri"/>
                <a:cs typeface="Calibri"/>
              </a:rPr>
              <a:t>do</a:t>
            </a:r>
            <a:r>
              <a:rPr sz="2750" spc="80" dirty="0">
                <a:latin typeface="Calibri"/>
                <a:cs typeface="Calibri"/>
              </a:rPr>
              <a:t> </a:t>
            </a:r>
            <a:r>
              <a:rPr sz="2750" spc="-10" dirty="0">
                <a:latin typeface="Calibri"/>
                <a:cs typeface="Calibri"/>
              </a:rPr>
              <a:t>internal</a:t>
            </a:r>
            <a:r>
              <a:rPr sz="2750" spc="165" dirty="0">
                <a:latin typeface="Calibri"/>
                <a:cs typeface="Calibri"/>
              </a:rPr>
              <a:t> </a:t>
            </a:r>
            <a:r>
              <a:rPr sz="2750" spc="-5" dirty="0">
                <a:latin typeface="Calibri"/>
                <a:cs typeface="Calibri"/>
              </a:rPr>
              <a:t>rotation</a:t>
            </a:r>
            <a:r>
              <a:rPr sz="2750" spc="15" dirty="0">
                <a:latin typeface="Calibri"/>
                <a:cs typeface="Calibri"/>
              </a:rPr>
              <a:t> </a:t>
            </a:r>
            <a:r>
              <a:rPr sz="2750" spc="5" dirty="0">
                <a:latin typeface="Calibri"/>
                <a:cs typeface="Calibri"/>
              </a:rPr>
              <a:t>and</a:t>
            </a:r>
            <a:r>
              <a:rPr sz="2750" spc="95" dirty="0">
                <a:latin typeface="Calibri"/>
                <a:cs typeface="Calibri"/>
              </a:rPr>
              <a:t> </a:t>
            </a:r>
            <a:r>
              <a:rPr sz="2750" spc="-20" dirty="0">
                <a:latin typeface="Calibri"/>
                <a:cs typeface="Calibri"/>
              </a:rPr>
              <a:t>why?</a:t>
            </a:r>
            <a:r>
              <a:rPr sz="2750" spc="110" dirty="0">
                <a:latin typeface="Calibri"/>
                <a:cs typeface="Calibri"/>
              </a:rPr>
              <a:t> </a:t>
            </a:r>
            <a:r>
              <a:rPr sz="2750" spc="-45" dirty="0">
                <a:latin typeface="Calibri"/>
                <a:cs typeface="Calibri"/>
              </a:rPr>
              <a:t>At</a:t>
            </a:r>
            <a:r>
              <a:rPr sz="2750" spc="100" dirty="0">
                <a:latin typeface="Calibri"/>
                <a:cs typeface="Calibri"/>
              </a:rPr>
              <a:t> </a:t>
            </a:r>
            <a:r>
              <a:rPr sz="2750" spc="-10" dirty="0">
                <a:latin typeface="Calibri"/>
                <a:cs typeface="Calibri"/>
              </a:rPr>
              <a:t>the</a:t>
            </a:r>
            <a:r>
              <a:rPr sz="2750" spc="90" dirty="0">
                <a:latin typeface="Calibri"/>
                <a:cs typeface="Calibri"/>
              </a:rPr>
              <a:t> </a:t>
            </a:r>
            <a:r>
              <a:rPr sz="2750" spc="-10" dirty="0">
                <a:latin typeface="Calibri"/>
                <a:cs typeface="Calibri"/>
              </a:rPr>
              <a:t>level</a:t>
            </a:r>
            <a:r>
              <a:rPr sz="2750" spc="85" dirty="0">
                <a:latin typeface="Calibri"/>
                <a:cs typeface="Calibri"/>
              </a:rPr>
              <a:t> </a:t>
            </a:r>
            <a:r>
              <a:rPr sz="2750" spc="25" dirty="0">
                <a:latin typeface="Calibri"/>
                <a:cs typeface="Calibri"/>
              </a:rPr>
              <a:t>of </a:t>
            </a:r>
            <a:r>
              <a:rPr sz="2750" spc="-605" dirty="0">
                <a:latin typeface="Calibri"/>
                <a:cs typeface="Calibri"/>
              </a:rPr>
              <a:t> </a:t>
            </a:r>
            <a:r>
              <a:rPr sz="2750" spc="-15" dirty="0">
                <a:latin typeface="Calibri"/>
                <a:cs typeface="Calibri"/>
              </a:rPr>
              <a:t>the</a:t>
            </a:r>
            <a:r>
              <a:rPr sz="2750" spc="85" dirty="0">
                <a:latin typeface="Calibri"/>
                <a:cs typeface="Calibri"/>
              </a:rPr>
              <a:t> </a:t>
            </a:r>
            <a:r>
              <a:rPr sz="2750" spc="-15" dirty="0">
                <a:latin typeface="Calibri"/>
                <a:cs typeface="Calibri"/>
              </a:rPr>
              <a:t>pelvic</a:t>
            </a:r>
            <a:r>
              <a:rPr sz="2750" spc="145" dirty="0">
                <a:latin typeface="Calibri"/>
                <a:cs typeface="Calibri"/>
              </a:rPr>
              <a:t> </a:t>
            </a:r>
            <a:r>
              <a:rPr sz="2750" spc="5" dirty="0">
                <a:latin typeface="Calibri"/>
                <a:cs typeface="Calibri"/>
              </a:rPr>
              <a:t>floor</a:t>
            </a:r>
            <a:r>
              <a:rPr sz="2750" spc="55" dirty="0">
                <a:latin typeface="Calibri"/>
                <a:cs typeface="Calibri"/>
              </a:rPr>
              <a:t> </a:t>
            </a:r>
            <a:r>
              <a:rPr sz="2750" spc="-5" dirty="0">
                <a:latin typeface="Calibri"/>
                <a:cs typeface="Calibri"/>
              </a:rPr>
              <a:t>station</a:t>
            </a:r>
            <a:r>
              <a:rPr sz="2750" spc="140" dirty="0">
                <a:latin typeface="Calibri"/>
                <a:cs typeface="Calibri"/>
              </a:rPr>
              <a:t> </a:t>
            </a:r>
            <a:r>
              <a:rPr sz="2750" spc="10" dirty="0">
                <a:latin typeface="Calibri"/>
                <a:cs typeface="Calibri"/>
              </a:rPr>
              <a:t>0</a:t>
            </a:r>
            <a:r>
              <a:rPr sz="2750" spc="-5" dirty="0">
                <a:latin typeface="Calibri"/>
                <a:cs typeface="Calibri"/>
              </a:rPr>
              <a:t> </a:t>
            </a:r>
            <a:r>
              <a:rPr sz="2750" spc="5" dirty="0">
                <a:latin typeface="Calibri"/>
                <a:cs typeface="Calibri"/>
              </a:rPr>
              <a:t>and</a:t>
            </a:r>
            <a:r>
              <a:rPr sz="2750" spc="95" dirty="0">
                <a:latin typeface="Calibri"/>
                <a:cs typeface="Calibri"/>
              </a:rPr>
              <a:t> </a:t>
            </a:r>
            <a:r>
              <a:rPr sz="2750" spc="30" dirty="0">
                <a:latin typeface="Calibri"/>
                <a:cs typeface="Calibri"/>
              </a:rPr>
              <a:t>more</a:t>
            </a:r>
            <a:endParaRPr sz="2750">
              <a:latin typeface="Calibri"/>
              <a:cs typeface="Calibri"/>
            </a:endParaRPr>
          </a:p>
          <a:p>
            <a:pPr marL="241300" marR="273685" indent="-229235">
              <a:lnSpc>
                <a:spcPts val="3080"/>
              </a:lnSpc>
              <a:spcBef>
                <a:spcPts val="900"/>
              </a:spcBef>
              <a:buFont typeface="Arial"/>
              <a:buChar char="•"/>
              <a:tabLst>
                <a:tab pos="241935" algn="l"/>
              </a:tabLst>
            </a:pPr>
            <a:r>
              <a:rPr sz="2750" spc="10" dirty="0">
                <a:latin typeface="Calibri"/>
                <a:cs typeface="Calibri"/>
              </a:rPr>
              <a:t>What</a:t>
            </a:r>
            <a:r>
              <a:rPr sz="2750" spc="20" dirty="0">
                <a:latin typeface="Calibri"/>
                <a:cs typeface="Calibri"/>
              </a:rPr>
              <a:t> </a:t>
            </a:r>
            <a:r>
              <a:rPr sz="2750" spc="-15" dirty="0">
                <a:latin typeface="Calibri"/>
                <a:cs typeface="Calibri"/>
              </a:rPr>
              <a:t>is</a:t>
            </a:r>
            <a:r>
              <a:rPr sz="2750" spc="90" dirty="0">
                <a:latin typeface="Calibri"/>
                <a:cs typeface="Calibri"/>
              </a:rPr>
              <a:t> </a:t>
            </a:r>
            <a:r>
              <a:rPr sz="2750" spc="-15" dirty="0">
                <a:latin typeface="Calibri"/>
                <a:cs typeface="Calibri"/>
              </a:rPr>
              <a:t>the</a:t>
            </a:r>
            <a:r>
              <a:rPr sz="2750" spc="95" dirty="0">
                <a:latin typeface="Calibri"/>
                <a:cs typeface="Calibri"/>
              </a:rPr>
              <a:t> </a:t>
            </a:r>
            <a:r>
              <a:rPr sz="2750" spc="-5" dirty="0">
                <a:latin typeface="Calibri"/>
                <a:cs typeface="Calibri"/>
              </a:rPr>
              <a:t>diameter</a:t>
            </a:r>
            <a:r>
              <a:rPr sz="2750" spc="140" dirty="0">
                <a:latin typeface="Calibri"/>
                <a:cs typeface="Calibri"/>
              </a:rPr>
              <a:t> </a:t>
            </a:r>
            <a:r>
              <a:rPr sz="2750" spc="10" dirty="0">
                <a:latin typeface="Calibri"/>
                <a:cs typeface="Calibri"/>
              </a:rPr>
              <a:t>of?</a:t>
            </a:r>
            <a:r>
              <a:rPr sz="2750" spc="40" dirty="0">
                <a:latin typeface="Calibri"/>
                <a:cs typeface="Calibri"/>
              </a:rPr>
              <a:t> </a:t>
            </a:r>
            <a:r>
              <a:rPr sz="2750" spc="-40" dirty="0">
                <a:latin typeface="Calibri"/>
                <a:cs typeface="Calibri"/>
              </a:rPr>
              <a:t>Transverse</a:t>
            </a:r>
            <a:r>
              <a:rPr sz="2750" spc="245" dirty="0">
                <a:latin typeface="Calibri"/>
                <a:cs typeface="Calibri"/>
              </a:rPr>
              <a:t> </a:t>
            </a:r>
            <a:r>
              <a:rPr sz="2750" spc="25" dirty="0">
                <a:latin typeface="Calibri"/>
                <a:cs typeface="Calibri"/>
              </a:rPr>
              <a:t>of</a:t>
            </a:r>
            <a:r>
              <a:rPr sz="2750" spc="-40" dirty="0">
                <a:latin typeface="Calibri"/>
                <a:cs typeface="Calibri"/>
              </a:rPr>
              <a:t> </a:t>
            </a:r>
            <a:r>
              <a:rPr sz="2750" spc="-25" dirty="0">
                <a:latin typeface="Calibri"/>
                <a:cs typeface="Calibri"/>
              </a:rPr>
              <a:t>inlet?</a:t>
            </a:r>
            <a:r>
              <a:rPr sz="2750" spc="340" dirty="0">
                <a:latin typeface="Calibri"/>
                <a:cs typeface="Calibri"/>
              </a:rPr>
              <a:t> </a:t>
            </a:r>
            <a:r>
              <a:rPr sz="2750" spc="20" dirty="0">
                <a:latin typeface="Calibri"/>
                <a:cs typeface="Calibri"/>
              </a:rPr>
              <a:t>13,</a:t>
            </a:r>
            <a:r>
              <a:rPr sz="2750" spc="40" dirty="0">
                <a:latin typeface="Calibri"/>
                <a:cs typeface="Calibri"/>
              </a:rPr>
              <a:t> </a:t>
            </a:r>
            <a:r>
              <a:rPr sz="2750" spc="-15" dirty="0">
                <a:latin typeface="Calibri"/>
                <a:cs typeface="Calibri"/>
              </a:rPr>
              <a:t>interischial</a:t>
            </a:r>
            <a:r>
              <a:rPr sz="2750" spc="265" dirty="0">
                <a:latin typeface="Calibri"/>
                <a:cs typeface="Calibri"/>
              </a:rPr>
              <a:t> </a:t>
            </a:r>
            <a:r>
              <a:rPr sz="2750" spc="10" dirty="0">
                <a:latin typeface="Calibri"/>
                <a:cs typeface="Calibri"/>
              </a:rPr>
              <a:t>9.5,</a:t>
            </a:r>
            <a:r>
              <a:rPr sz="2750" spc="30" dirty="0">
                <a:latin typeface="Calibri"/>
                <a:cs typeface="Calibri"/>
              </a:rPr>
              <a:t> </a:t>
            </a:r>
            <a:r>
              <a:rPr sz="2750" dirty="0">
                <a:latin typeface="Calibri"/>
                <a:cs typeface="Calibri"/>
              </a:rPr>
              <a:t>AP </a:t>
            </a:r>
            <a:r>
              <a:rPr sz="2750" spc="-605" dirty="0">
                <a:latin typeface="Calibri"/>
                <a:cs typeface="Calibri"/>
              </a:rPr>
              <a:t> </a:t>
            </a:r>
            <a:r>
              <a:rPr sz="2750" spc="25" dirty="0">
                <a:latin typeface="Calibri"/>
                <a:cs typeface="Calibri"/>
              </a:rPr>
              <a:t>of</a:t>
            </a:r>
            <a:r>
              <a:rPr sz="2750" spc="-50" dirty="0">
                <a:latin typeface="Calibri"/>
                <a:cs typeface="Calibri"/>
              </a:rPr>
              <a:t> </a:t>
            </a:r>
            <a:r>
              <a:rPr sz="2750" spc="-10" dirty="0">
                <a:latin typeface="Calibri"/>
                <a:cs typeface="Calibri"/>
              </a:rPr>
              <a:t>outlet</a:t>
            </a:r>
            <a:r>
              <a:rPr sz="2750" spc="185" dirty="0">
                <a:latin typeface="Calibri"/>
                <a:cs typeface="Calibri"/>
              </a:rPr>
              <a:t> </a:t>
            </a:r>
            <a:r>
              <a:rPr sz="2750" spc="25" dirty="0">
                <a:latin typeface="Calibri"/>
                <a:cs typeface="Calibri"/>
              </a:rPr>
              <a:t>13</a:t>
            </a:r>
            <a:endParaRPr sz="2750">
              <a:latin typeface="Calibri"/>
              <a:cs typeface="Calibri"/>
            </a:endParaRPr>
          </a:p>
          <a:p>
            <a:pPr marL="241300" marR="119380" indent="-229235">
              <a:lnSpc>
                <a:spcPts val="3080"/>
              </a:lnSpc>
              <a:spcBef>
                <a:spcPts val="900"/>
              </a:spcBef>
              <a:buFont typeface="Arial"/>
              <a:buChar char="•"/>
              <a:tabLst>
                <a:tab pos="241935" algn="l"/>
              </a:tabLst>
            </a:pPr>
            <a:r>
              <a:rPr sz="2750" spc="20" dirty="0">
                <a:latin typeface="Calibri"/>
                <a:cs typeface="Calibri"/>
              </a:rPr>
              <a:t>How </a:t>
            </a:r>
            <a:r>
              <a:rPr sz="2750" spc="-5" dirty="0">
                <a:latin typeface="Calibri"/>
                <a:cs typeface="Calibri"/>
              </a:rPr>
              <a:t>do we </a:t>
            </a:r>
            <a:r>
              <a:rPr sz="2750" spc="-15" dirty="0">
                <a:latin typeface="Calibri"/>
                <a:cs typeface="Calibri"/>
              </a:rPr>
              <a:t>assess</a:t>
            </a:r>
            <a:r>
              <a:rPr sz="2750" spc="-10" dirty="0">
                <a:latin typeface="Calibri"/>
                <a:cs typeface="Calibri"/>
              </a:rPr>
              <a:t> </a:t>
            </a:r>
            <a:r>
              <a:rPr sz="2750" spc="-15" dirty="0">
                <a:latin typeface="Calibri"/>
                <a:cs typeface="Calibri"/>
              </a:rPr>
              <a:t>the pelvic </a:t>
            </a:r>
            <a:r>
              <a:rPr sz="2750" spc="-10" dirty="0">
                <a:latin typeface="Calibri"/>
                <a:cs typeface="Calibri"/>
              </a:rPr>
              <a:t>outlet clinically</a:t>
            </a:r>
            <a:r>
              <a:rPr sz="2750" spc="-5" dirty="0">
                <a:latin typeface="Calibri"/>
                <a:cs typeface="Calibri"/>
              </a:rPr>
              <a:t> </a:t>
            </a:r>
            <a:r>
              <a:rPr sz="2750" spc="-20" dirty="0">
                <a:latin typeface="Calibri"/>
                <a:cs typeface="Calibri"/>
              </a:rPr>
              <a:t>(this</a:t>
            </a:r>
            <a:r>
              <a:rPr sz="2750" spc="-15" dirty="0">
                <a:latin typeface="Calibri"/>
                <a:cs typeface="Calibri"/>
              </a:rPr>
              <a:t> </a:t>
            </a:r>
            <a:r>
              <a:rPr sz="2750" spc="-5" dirty="0">
                <a:latin typeface="Calibri"/>
                <a:cs typeface="Calibri"/>
              </a:rPr>
              <a:t>qs </a:t>
            </a:r>
            <a:r>
              <a:rPr sz="2750" spc="5" dirty="0">
                <a:latin typeface="Calibri"/>
                <a:cs typeface="Calibri"/>
              </a:rPr>
              <a:t>was </a:t>
            </a:r>
            <a:r>
              <a:rPr sz="2750" spc="-5" dirty="0">
                <a:latin typeface="Calibri"/>
                <a:cs typeface="Calibri"/>
              </a:rPr>
              <a:t>from </a:t>
            </a:r>
            <a:r>
              <a:rPr sz="2750" spc="-15" dirty="0">
                <a:latin typeface="Calibri"/>
                <a:cs typeface="Calibri"/>
              </a:rPr>
              <a:t>the </a:t>
            </a:r>
            <a:r>
              <a:rPr sz="2750" spc="-10" dirty="0">
                <a:latin typeface="Calibri"/>
                <a:cs typeface="Calibri"/>
              </a:rPr>
              <a:t> </a:t>
            </a:r>
            <a:r>
              <a:rPr sz="2750" spc="-5" dirty="0">
                <a:latin typeface="Calibri"/>
                <a:cs typeface="Calibri"/>
              </a:rPr>
              <a:t>record)</a:t>
            </a:r>
            <a:r>
              <a:rPr sz="2750" spc="30" dirty="0">
                <a:latin typeface="Calibri"/>
                <a:cs typeface="Calibri"/>
              </a:rPr>
              <a:t> </a:t>
            </a:r>
            <a:r>
              <a:rPr sz="2750" spc="10" dirty="0">
                <a:latin typeface="Calibri"/>
                <a:cs typeface="Calibri"/>
              </a:rPr>
              <a:t>(1)</a:t>
            </a:r>
            <a:r>
              <a:rPr sz="2750" spc="35" dirty="0">
                <a:latin typeface="Calibri"/>
                <a:cs typeface="Calibri"/>
              </a:rPr>
              <a:t> </a:t>
            </a:r>
            <a:r>
              <a:rPr sz="2750" dirty="0">
                <a:latin typeface="Calibri"/>
                <a:cs typeface="Calibri"/>
              </a:rPr>
              <a:t>diagonal</a:t>
            </a:r>
            <a:r>
              <a:rPr sz="2750" spc="165" dirty="0">
                <a:latin typeface="Calibri"/>
                <a:cs typeface="Calibri"/>
              </a:rPr>
              <a:t> </a:t>
            </a:r>
            <a:r>
              <a:rPr sz="2750" spc="-5" dirty="0">
                <a:latin typeface="Calibri"/>
                <a:cs typeface="Calibri"/>
              </a:rPr>
              <a:t>conjugate,</a:t>
            </a:r>
            <a:r>
              <a:rPr sz="2750" spc="110" dirty="0">
                <a:latin typeface="Calibri"/>
                <a:cs typeface="Calibri"/>
              </a:rPr>
              <a:t> </a:t>
            </a:r>
            <a:r>
              <a:rPr sz="2750" spc="-20" dirty="0">
                <a:latin typeface="Calibri"/>
                <a:cs typeface="Calibri"/>
              </a:rPr>
              <a:t>pubic</a:t>
            </a:r>
            <a:r>
              <a:rPr sz="2750" spc="229" dirty="0">
                <a:latin typeface="Calibri"/>
                <a:cs typeface="Calibri"/>
              </a:rPr>
              <a:t> </a:t>
            </a:r>
            <a:r>
              <a:rPr sz="2750" spc="-5" dirty="0">
                <a:latin typeface="Calibri"/>
                <a:cs typeface="Calibri"/>
              </a:rPr>
              <a:t>arch,</a:t>
            </a:r>
            <a:r>
              <a:rPr sz="2750" spc="55" dirty="0">
                <a:latin typeface="Calibri"/>
                <a:cs typeface="Calibri"/>
              </a:rPr>
              <a:t> </a:t>
            </a:r>
            <a:r>
              <a:rPr sz="2750" spc="-5" dirty="0">
                <a:latin typeface="Calibri"/>
                <a:cs typeface="Calibri"/>
              </a:rPr>
              <a:t>intertuberoischial</a:t>
            </a:r>
            <a:r>
              <a:rPr sz="2750" spc="345" dirty="0">
                <a:latin typeface="Calibri"/>
                <a:cs typeface="Calibri"/>
              </a:rPr>
              <a:t> </a:t>
            </a:r>
            <a:r>
              <a:rPr sz="2750" spc="-5" dirty="0">
                <a:latin typeface="Calibri"/>
                <a:cs typeface="Calibri"/>
              </a:rPr>
              <a:t>diamet,</a:t>
            </a:r>
            <a:endParaRPr sz="2750">
              <a:latin typeface="Calibri"/>
              <a:cs typeface="Calibri"/>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6" y="609282"/>
            <a:ext cx="5729605" cy="693780"/>
          </a:xfrm>
          <a:prstGeom prst="rect">
            <a:avLst/>
          </a:prstGeom>
        </p:spPr>
        <p:txBody>
          <a:bodyPr vert="horz" wrap="square" lIns="0" tIns="16510" rIns="0" bIns="0" rtlCol="0">
            <a:spAutoFit/>
          </a:bodyPr>
          <a:lstStyle/>
          <a:p>
            <a:pPr marL="12700">
              <a:lnSpc>
                <a:spcPct val="100000"/>
              </a:lnSpc>
              <a:spcBef>
                <a:spcPts val="130"/>
              </a:spcBef>
            </a:pPr>
            <a:r>
              <a:rPr sz="4400" b="0" spc="-15" dirty="0">
                <a:latin typeface="Calibri Light"/>
                <a:cs typeface="Calibri Light"/>
              </a:rPr>
              <a:t>Station </a:t>
            </a:r>
            <a:r>
              <a:rPr sz="4400" b="0" spc="-5" dirty="0">
                <a:latin typeface="Calibri Light"/>
                <a:cs typeface="Calibri Light"/>
              </a:rPr>
              <a:t>ectopic</a:t>
            </a:r>
            <a:r>
              <a:rPr sz="4400" b="0" spc="-35" dirty="0">
                <a:latin typeface="Calibri Light"/>
                <a:cs typeface="Calibri Light"/>
              </a:rPr>
              <a:t> </a:t>
            </a:r>
            <a:r>
              <a:rPr sz="4400" b="0" spc="20" dirty="0">
                <a:latin typeface="Calibri Light"/>
                <a:cs typeface="Calibri Light"/>
              </a:rPr>
              <a:t>us</a:t>
            </a:r>
            <a:r>
              <a:rPr sz="4400" b="0" spc="-10" dirty="0">
                <a:latin typeface="Calibri Light"/>
                <a:cs typeface="Calibri Light"/>
              </a:rPr>
              <a:t> </a:t>
            </a:r>
            <a:r>
              <a:rPr sz="4400" b="0" spc="-5" dirty="0">
                <a:latin typeface="Calibri Light"/>
                <a:cs typeface="Calibri Light"/>
              </a:rPr>
              <a:t>picture</a:t>
            </a:r>
            <a:endParaRPr sz="4400">
              <a:latin typeface="Calibri Light"/>
              <a:cs typeface="Calibri Light"/>
            </a:endParaRPr>
          </a:p>
        </p:txBody>
      </p:sp>
      <p:sp>
        <p:nvSpPr>
          <p:cNvPr id="3" name="object 3"/>
          <p:cNvSpPr txBox="1"/>
          <p:nvPr/>
        </p:nvSpPr>
        <p:spPr>
          <a:xfrm>
            <a:off x="917575" y="1702288"/>
            <a:ext cx="8633460" cy="2623154"/>
          </a:xfrm>
          <a:prstGeom prst="rect">
            <a:avLst/>
          </a:prstGeom>
        </p:spPr>
        <p:txBody>
          <a:bodyPr vert="horz" wrap="square" lIns="0" tIns="108585" rIns="0" bIns="0" rtlCol="0">
            <a:spAutoFit/>
          </a:bodyPr>
          <a:lstStyle/>
          <a:p>
            <a:pPr marL="241300" indent="-229235">
              <a:lnSpc>
                <a:spcPct val="100000"/>
              </a:lnSpc>
              <a:spcBef>
                <a:spcPts val="855"/>
              </a:spcBef>
              <a:buFont typeface="Arial"/>
              <a:buChar char="•"/>
              <a:tabLst>
                <a:tab pos="241935" algn="l"/>
              </a:tabLst>
            </a:pPr>
            <a:r>
              <a:rPr sz="2750" spc="10" dirty="0">
                <a:latin typeface="Calibri"/>
                <a:cs typeface="Calibri"/>
              </a:rPr>
              <a:t>What </a:t>
            </a:r>
            <a:r>
              <a:rPr sz="2750" spc="-15" dirty="0">
                <a:latin typeface="Calibri"/>
                <a:cs typeface="Calibri"/>
              </a:rPr>
              <a:t>is</a:t>
            </a:r>
            <a:r>
              <a:rPr sz="2750" spc="80" dirty="0">
                <a:latin typeface="Calibri"/>
                <a:cs typeface="Calibri"/>
              </a:rPr>
              <a:t> </a:t>
            </a:r>
            <a:r>
              <a:rPr sz="2750" spc="-10" dirty="0">
                <a:latin typeface="Calibri"/>
                <a:cs typeface="Calibri"/>
              </a:rPr>
              <a:t>the</a:t>
            </a:r>
            <a:r>
              <a:rPr sz="2750" spc="85" dirty="0">
                <a:latin typeface="Calibri"/>
                <a:cs typeface="Calibri"/>
              </a:rPr>
              <a:t> </a:t>
            </a:r>
            <a:r>
              <a:rPr sz="2750" spc="-15" dirty="0">
                <a:latin typeface="Calibri"/>
                <a:cs typeface="Calibri"/>
              </a:rPr>
              <a:t>following</a:t>
            </a:r>
            <a:r>
              <a:rPr sz="2750" spc="229" dirty="0">
                <a:latin typeface="Calibri"/>
                <a:cs typeface="Calibri"/>
              </a:rPr>
              <a:t> </a:t>
            </a:r>
            <a:r>
              <a:rPr sz="2750" spc="-20" dirty="0">
                <a:latin typeface="Calibri"/>
                <a:cs typeface="Calibri"/>
              </a:rPr>
              <a:t>finding?</a:t>
            </a:r>
            <a:r>
              <a:rPr sz="2750" spc="270" dirty="0">
                <a:latin typeface="Calibri"/>
                <a:cs typeface="Calibri"/>
              </a:rPr>
              <a:t> </a:t>
            </a:r>
            <a:r>
              <a:rPr sz="2750" spc="-10" dirty="0">
                <a:latin typeface="Calibri"/>
                <a:cs typeface="Calibri"/>
              </a:rPr>
              <a:t>Pseudosac</a:t>
            </a:r>
            <a:endParaRPr sz="2750">
              <a:latin typeface="Calibri"/>
              <a:cs typeface="Calibri"/>
            </a:endParaRPr>
          </a:p>
          <a:p>
            <a:pPr marL="241300" indent="-229235">
              <a:lnSpc>
                <a:spcPct val="100000"/>
              </a:lnSpc>
              <a:spcBef>
                <a:spcPts val="755"/>
              </a:spcBef>
              <a:buFont typeface="Arial"/>
              <a:buChar char="•"/>
              <a:tabLst>
                <a:tab pos="241935" algn="l"/>
              </a:tabLst>
            </a:pPr>
            <a:r>
              <a:rPr sz="2750" spc="20" dirty="0">
                <a:latin typeface="Calibri"/>
                <a:cs typeface="Calibri"/>
              </a:rPr>
              <a:t>How</a:t>
            </a:r>
            <a:r>
              <a:rPr sz="2750" spc="10" dirty="0">
                <a:latin typeface="Calibri"/>
                <a:cs typeface="Calibri"/>
              </a:rPr>
              <a:t> </a:t>
            </a:r>
            <a:r>
              <a:rPr sz="2750" spc="-10" dirty="0">
                <a:latin typeface="Calibri"/>
                <a:cs typeface="Calibri"/>
              </a:rPr>
              <a:t>to</a:t>
            </a:r>
            <a:r>
              <a:rPr sz="2750" spc="15" dirty="0">
                <a:latin typeface="Calibri"/>
                <a:cs typeface="Calibri"/>
              </a:rPr>
              <a:t> </a:t>
            </a:r>
            <a:r>
              <a:rPr sz="2750" spc="-20" dirty="0">
                <a:latin typeface="Calibri"/>
                <a:cs typeface="Calibri"/>
              </a:rPr>
              <a:t>differentiate</a:t>
            </a:r>
            <a:r>
              <a:rPr sz="2750" spc="240" dirty="0">
                <a:latin typeface="Calibri"/>
                <a:cs typeface="Calibri"/>
              </a:rPr>
              <a:t> </a:t>
            </a:r>
            <a:r>
              <a:rPr sz="2750" spc="-15" dirty="0">
                <a:latin typeface="Calibri"/>
                <a:cs typeface="Calibri"/>
              </a:rPr>
              <a:t>it</a:t>
            </a:r>
            <a:r>
              <a:rPr sz="2750" spc="100" dirty="0">
                <a:latin typeface="Calibri"/>
                <a:cs typeface="Calibri"/>
              </a:rPr>
              <a:t> </a:t>
            </a:r>
            <a:r>
              <a:rPr sz="2750" spc="-5" dirty="0">
                <a:latin typeface="Calibri"/>
                <a:cs typeface="Calibri"/>
              </a:rPr>
              <a:t>from</a:t>
            </a:r>
            <a:r>
              <a:rPr sz="2750" spc="85" dirty="0">
                <a:latin typeface="Calibri"/>
                <a:cs typeface="Calibri"/>
              </a:rPr>
              <a:t> </a:t>
            </a:r>
            <a:r>
              <a:rPr sz="2750" spc="-10" dirty="0">
                <a:latin typeface="Calibri"/>
                <a:cs typeface="Calibri"/>
              </a:rPr>
              <a:t>gestational</a:t>
            </a:r>
            <a:r>
              <a:rPr sz="2750" spc="85" dirty="0">
                <a:latin typeface="Calibri"/>
                <a:cs typeface="Calibri"/>
              </a:rPr>
              <a:t> </a:t>
            </a:r>
            <a:r>
              <a:rPr sz="2750" spc="10" dirty="0">
                <a:latin typeface="Calibri"/>
                <a:cs typeface="Calibri"/>
              </a:rPr>
              <a:t>sac?</a:t>
            </a:r>
            <a:r>
              <a:rPr sz="2750" spc="40" dirty="0">
                <a:latin typeface="Calibri"/>
                <a:cs typeface="Calibri"/>
              </a:rPr>
              <a:t> </a:t>
            </a:r>
            <a:r>
              <a:rPr sz="2750" spc="-20" dirty="0">
                <a:latin typeface="Calibri"/>
                <a:cs typeface="Calibri"/>
              </a:rPr>
              <a:t>Points</a:t>
            </a:r>
            <a:r>
              <a:rPr sz="2750" spc="165" dirty="0">
                <a:latin typeface="Calibri"/>
                <a:cs typeface="Calibri"/>
              </a:rPr>
              <a:t> </a:t>
            </a:r>
            <a:r>
              <a:rPr sz="2750" spc="-10" dirty="0">
                <a:latin typeface="Calibri"/>
                <a:cs typeface="Calibri"/>
              </a:rPr>
              <a:t>in</a:t>
            </a:r>
            <a:r>
              <a:rPr sz="2750" spc="90" dirty="0">
                <a:latin typeface="Calibri"/>
                <a:cs typeface="Calibri"/>
              </a:rPr>
              <a:t> </a:t>
            </a:r>
            <a:r>
              <a:rPr sz="2750" spc="-25" dirty="0">
                <a:latin typeface="Calibri"/>
                <a:cs typeface="Calibri"/>
              </a:rPr>
              <a:t>slide</a:t>
            </a:r>
            <a:endParaRPr sz="2750">
              <a:latin typeface="Calibri"/>
              <a:cs typeface="Calibri"/>
            </a:endParaRPr>
          </a:p>
          <a:p>
            <a:pPr marL="241300" indent="-229235">
              <a:lnSpc>
                <a:spcPct val="100000"/>
              </a:lnSpc>
              <a:spcBef>
                <a:spcPts val="755"/>
              </a:spcBef>
              <a:buFont typeface="Arial"/>
              <a:buChar char="•"/>
              <a:tabLst>
                <a:tab pos="241935" algn="l"/>
              </a:tabLst>
            </a:pPr>
            <a:r>
              <a:rPr sz="2750" spc="-10" dirty="0">
                <a:latin typeface="Calibri"/>
                <a:cs typeface="Calibri"/>
              </a:rPr>
              <a:t>Diagnosis?</a:t>
            </a:r>
            <a:r>
              <a:rPr sz="2750" spc="235" dirty="0">
                <a:latin typeface="Calibri"/>
                <a:cs typeface="Calibri"/>
              </a:rPr>
              <a:t> </a:t>
            </a:r>
            <a:r>
              <a:rPr sz="2750" spc="-10" dirty="0">
                <a:latin typeface="Calibri"/>
                <a:cs typeface="Calibri"/>
              </a:rPr>
              <a:t>Ectopic</a:t>
            </a:r>
            <a:endParaRPr sz="2750">
              <a:latin typeface="Calibri"/>
              <a:cs typeface="Calibri"/>
            </a:endParaRPr>
          </a:p>
          <a:p>
            <a:pPr marL="241300" indent="-229235">
              <a:lnSpc>
                <a:spcPct val="100000"/>
              </a:lnSpc>
              <a:spcBef>
                <a:spcPts val="680"/>
              </a:spcBef>
              <a:buFont typeface="Arial"/>
              <a:buChar char="•"/>
              <a:tabLst>
                <a:tab pos="241935" algn="l"/>
                <a:tab pos="4124960" algn="l"/>
              </a:tabLst>
            </a:pPr>
            <a:r>
              <a:rPr sz="2750" spc="15" dirty="0">
                <a:latin typeface="Calibri"/>
                <a:cs typeface="Calibri"/>
              </a:rPr>
              <a:t>2 </a:t>
            </a:r>
            <a:r>
              <a:rPr sz="2750" spc="-5" dirty="0">
                <a:latin typeface="Calibri"/>
                <a:cs typeface="Calibri"/>
              </a:rPr>
              <a:t>additional</a:t>
            </a:r>
            <a:r>
              <a:rPr sz="2750" spc="270" dirty="0">
                <a:latin typeface="Calibri"/>
                <a:cs typeface="Calibri"/>
              </a:rPr>
              <a:t> </a:t>
            </a:r>
            <a:r>
              <a:rPr sz="2750" spc="-20" dirty="0">
                <a:latin typeface="Calibri"/>
                <a:cs typeface="Calibri"/>
              </a:rPr>
              <a:t>investigation?	</a:t>
            </a:r>
            <a:r>
              <a:rPr sz="2750" spc="15" dirty="0">
                <a:latin typeface="Calibri"/>
                <a:cs typeface="Calibri"/>
              </a:rPr>
              <a:t>B</a:t>
            </a:r>
            <a:r>
              <a:rPr sz="2750" spc="-35" dirty="0">
                <a:latin typeface="Calibri"/>
                <a:cs typeface="Calibri"/>
              </a:rPr>
              <a:t> </a:t>
            </a:r>
            <a:r>
              <a:rPr sz="2750" spc="5" dirty="0">
                <a:latin typeface="Calibri"/>
                <a:cs typeface="Calibri"/>
              </a:rPr>
              <a:t>HCG,</a:t>
            </a:r>
            <a:r>
              <a:rPr sz="2750" spc="95" dirty="0">
                <a:latin typeface="Calibri"/>
                <a:cs typeface="Calibri"/>
              </a:rPr>
              <a:t> </a:t>
            </a:r>
            <a:r>
              <a:rPr sz="2750" spc="-15" dirty="0">
                <a:latin typeface="Calibri"/>
                <a:cs typeface="Calibri"/>
              </a:rPr>
              <a:t>progesterone,</a:t>
            </a:r>
            <a:r>
              <a:rPr sz="2750" spc="250" dirty="0">
                <a:latin typeface="Calibri"/>
                <a:cs typeface="Calibri"/>
              </a:rPr>
              <a:t> </a:t>
            </a:r>
            <a:r>
              <a:rPr sz="2750" dirty="0">
                <a:latin typeface="Calibri"/>
                <a:cs typeface="Calibri"/>
              </a:rPr>
              <a:t>Doppler</a:t>
            </a:r>
            <a:endParaRPr sz="2750">
              <a:latin typeface="Calibri"/>
              <a:cs typeface="Calibri"/>
            </a:endParaRPr>
          </a:p>
          <a:p>
            <a:pPr marL="317500" indent="-305435">
              <a:lnSpc>
                <a:spcPct val="100000"/>
              </a:lnSpc>
              <a:spcBef>
                <a:spcPts val="755"/>
              </a:spcBef>
              <a:buFont typeface="Arial"/>
              <a:buChar char="•"/>
              <a:tabLst>
                <a:tab pos="317500" algn="l"/>
                <a:tab pos="318135" algn="l"/>
              </a:tabLst>
            </a:pPr>
            <a:r>
              <a:rPr sz="2750" dirty="0">
                <a:latin typeface="Calibri"/>
                <a:cs typeface="Calibri"/>
              </a:rPr>
              <a:t>all</a:t>
            </a:r>
            <a:r>
              <a:rPr sz="2750" spc="70" dirty="0">
                <a:latin typeface="Calibri"/>
                <a:cs typeface="Calibri"/>
              </a:rPr>
              <a:t> </a:t>
            </a:r>
            <a:r>
              <a:rPr sz="2750" spc="-15" dirty="0">
                <a:latin typeface="Calibri"/>
                <a:cs typeface="Calibri"/>
              </a:rPr>
              <a:t>questions</a:t>
            </a:r>
            <a:r>
              <a:rPr sz="2750" spc="220" dirty="0">
                <a:latin typeface="Calibri"/>
                <a:cs typeface="Calibri"/>
              </a:rPr>
              <a:t> </a:t>
            </a:r>
            <a:r>
              <a:rPr sz="2750" spc="-5" dirty="0">
                <a:latin typeface="Calibri"/>
                <a:cs typeface="Calibri"/>
              </a:rPr>
              <a:t>from</a:t>
            </a:r>
            <a:r>
              <a:rPr sz="2750" spc="65" dirty="0">
                <a:latin typeface="Calibri"/>
                <a:cs typeface="Calibri"/>
              </a:rPr>
              <a:t> </a:t>
            </a:r>
            <a:r>
              <a:rPr sz="2750" spc="-20" dirty="0">
                <a:latin typeface="Calibri"/>
                <a:cs typeface="Calibri"/>
              </a:rPr>
              <a:t>slide</a:t>
            </a:r>
            <a:endParaRPr sz="2750">
              <a:latin typeface="Calibri"/>
              <a:cs typeface="Calibri"/>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6" y="609282"/>
            <a:ext cx="4043045" cy="693780"/>
          </a:xfrm>
          <a:prstGeom prst="rect">
            <a:avLst/>
          </a:prstGeom>
        </p:spPr>
        <p:txBody>
          <a:bodyPr vert="horz" wrap="square" lIns="0" tIns="16510" rIns="0" bIns="0" rtlCol="0">
            <a:spAutoFit/>
          </a:bodyPr>
          <a:lstStyle/>
          <a:p>
            <a:pPr marL="12700">
              <a:lnSpc>
                <a:spcPct val="100000"/>
              </a:lnSpc>
              <a:spcBef>
                <a:spcPts val="130"/>
              </a:spcBef>
            </a:pPr>
            <a:r>
              <a:rPr sz="4400" b="0" spc="-5" dirty="0">
                <a:latin typeface="Calibri Light"/>
                <a:cs typeface="Calibri Light"/>
              </a:rPr>
              <a:t>A</a:t>
            </a:r>
            <a:r>
              <a:rPr sz="4400" b="0" spc="30" dirty="0">
                <a:latin typeface="Calibri Light"/>
                <a:cs typeface="Calibri Light"/>
              </a:rPr>
              <a:t>d</a:t>
            </a:r>
            <a:r>
              <a:rPr sz="4400" b="0" spc="10" dirty="0">
                <a:latin typeface="Calibri Light"/>
                <a:cs typeface="Calibri Light"/>
              </a:rPr>
              <a:t>en</a:t>
            </a:r>
            <a:r>
              <a:rPr sz="4400" b="0" spc="35" dirty="0">
                <a:latin typeface="Calibri Light"/>
                <a:cs typeface="Calibri Light"/>
              </a:rPr>
              <a:t>o</a:t>
            </a:r>
            <a:r>
              <a:rPr sz="4400" b="0" spc="-30" dirty="0">
                <a:latin typeface="Calibri Light"/>
                <a:cs typeface="Calibri Light"/>
              </a:rPr>
              <a:t>m</a:t>
            </a:r>
            <a:r>
              <a:rPr sz="4400" b="0" spc="-65" dirty="0">
                <a:latin typeface="Calibri Light"/>
                <a:cs typeface="Calibri Light"/>
              </a:rPr>
              <a:t>y</a:t>
            </a:r>
            <a:r>
              <a:rPr sz="4400" b="0" spc="25" dirty="0">
                <a:latin typeface="Calibri Light"/>
                <a:cs typeface="Calibri Light"/>
              </a:rPr>
              <a:t>o</a:t>
            </a:r>
            <a:r>
              <a:rPr sz="4400" b="0" spc="10" dirty="0">
                <a:latin typeface="Calibri Light"/>
                <a:cs typeface="Calibri Light"/>
              </a:rPr>
              <a:t>sis</a:t>
            </a:r>
            <a:r>
              <a:rPr sz="4400" b="0" spc="-215" dirty="0">
                <a:latin typeface="Calibri Light"/>
                <a:cs typeface="Calibri Light"/>
              </a:rPr>
              <a:t> </a:t>
            </a:r>
            <a:r>
              <a:rPr sz="4400" b="0" spc="25" dirty="0">
                <a:latin typeface="Calibri Light"/>
                <a:cs typeface="Calibri Light"/>
              </a:rPr>
              <a:t>M</a:t>
            </a:r>
            <a:r>
              <a:rPr sz="4400" b="0" spc="-15" dirty="0">
                <a:latin typeface="Calibri Light"/>
                <a:cs typeface="Calibri Light"/>
              </a:rPr>
              <a:t>R</a:t>
            </a:r>
            <a:r>
              <a:rPr sz="4400" b="0" spc="5" dirty="0">
                <a:latin typeface="Calibri Light"/>
                <a:cs typeface="Calibri Light"/>
              </a:rPr>
              <a:t>I</a:t>
            </a:r>
            <a:endParaRPr sz="4400">
              <a:latin typeface="Calibri Light"/>
              <a:cs typeface="Calibri Light"/>
            </a:endParaRPr>
          </a:p>
        </p:txBody>
      </p:sp>
      <p:sp>
        <p:nvSpPr>
          <p:cNvPr id="3" name="object 3"/>
          <p:cNvSpPr txBox="1"/>
          <p:nvPr/>
        </p:nvSpPr>
        <p:spPr>
          <a:xfrm>
            <a:off x="917575" y="1702288"/>
            <a:ext cx="9547860" cy="3533660"/>
          </a:xfrm>
          <a:prstGeom prst="rect">
            <a:avLst/>
          </a:prstGeom>
        </p:spPr>
        <p:txBody>
          <a:bodyPr vert="horz" wrap="square" lIns="0" tIns="108585" rIns="0" bIns="0" rtlCol="0">
            <a:spAutoFit/>
          </a:bodyPr>
          <a:lstStyle/>
          <a:p>
            <a:pPr marL="241300" indent="-229235">
              <a:lnSpc>
                <a:spcPct val="100000"/>
              </a:lnSpc>
              <a:spcBef>
                <a:spcPts val="855"/>
              </a:spcBef>
              <a:buFont typeface="Arial"/>
              <a:buChar char="•"/>
              <a:tabLst>
                <a:tab pos="241935" algn="l"/>
              </a:tabLst>
            </a:pPr>
            <a:r>
              <a:rPr sz="2750" spc="-10" dirty="0">
                <a:latin typeface="Calibri"/>
                <a:cs typeface="Calibri"/>
              </a:rPr>
              <a:t>What’s</a:t>
            </a:r>
            <a:r>
              <a:rPr sz="2750" spc="55" dirty="0">
                <a:latin typeface="Calibri"/>
                <a:cs typeface="Calibri"/>
              </a:rPr>
              <a:t> </a:t>
            </a:r>
            <a:r>
              <a:rPr sz="2750" spc="-10" dirty="0">
                <a:latin typeface="Calibri"/>
                <a:cs typeface="Calibri"/>
              </a:rPr>
              <a:t>the</a:t>
            </a:r>
            <a:r>
              <a:rPr sz="2750" spc="65" dirty="0">
                <a:latin typeface="Calibri"/>
                <a:cs typeface="Calibri"/>
              </a:rPr>
              <a:t> </a:t>
            </a:r>
            <a:r>
              <a:rPr sz="2750" spc="-10" dirty="0">
                <a:latin typeface="Calibri"/>
                <a:cs typeface="Calibri"/>
              </a:rPr>
              <a:t>diagnosis?</a:t>
            </a:r>
            <a:endParaRPr sz="2750">
              <a:latin typeface="Calibri"/>
              <a:cs typeface="Calibri"/>
            </a:endParaRPr>
          </a:p>
          <a:p>
            <a:pPr marL="241300" indent="-229235">
              <a:lnSpc>
                <a:spcPct val="100000"/>
              </a:lnSpc>
              <a:spcBef>
                <a:spcPts val="755"/>
              </a:spcBef>
              <a:buFont typeface="Arial"/>
              <a:buChar char="•"/>
              <a:tabLst>
                <a:tab pos="241935" algn="l"/>
              </a:tabLst>
            </a:pPr>
            <a:r>
              <a:rPr sz="2750" spc="-10" dirty="0">
                <a:latin typeface="Calibri"/>
                <a:cs typeface="Calibri"/>
              </a:rPr>
              <a:t>Another</a:t>
            </a:r>
            <a:r>
              <a:rPr sz="2750" spc="200" dirty="0">
                <a:latin typeface="Calibri"/>
                <a:cs typeface="Calibri"/>
              </a:rPr>
              <a:t> </a:t>
            </a:r>
            <a:r>
              <a:rPr sz="2750" spc="15" dirty="0">
                <a:latin typeface="Calibri"/>
                <a:cs typeface="Calibri"/>
              </a:rPr>
              <a:t>name </a:t>
            </a:r>
            <a:r>
              <a:rPr sz="2750" spc="-15" dirty="0">
                <a:latin typeface="Calibri"/>
                <a:cs typeface="Calibri"/>
              </a:rPr>
              <a:t>for</a:t>
            </a:r>
            <a:r>
              <a:rPr sz="2750" spc="55" dirty="0">
                <a:latin typeface="Calibri"/>
                <a:cs typeface="Calibri"/>
              </a:rPr>
              <a:t> </a:t>
            </a:r>
            <a:r>
              <a:rPr sz="2750" spc="-20" dirty="0">
                <a:latin typeface="Calibri"/>
                <a:cs typeface="Calibri"/>
              </a:rPr>
              <a:t>this</a:t>
            </a:r>
            <a:r>
              <a:rPr sz="2750" spc="160" dirty="0">
                <a:latin typeface="Calibri"/>
                <a:cs typeface="Calibri"/>
              </a:rPr>
              <a:t> </a:t>
            </a:r>
            <a:r>
              <a:rPr sz="2750" spc="-5" dirty="0">
                <a:latin typeface="Calibri"/>
                <a:cs typeface="Calibri"/>
              </a:rPr>
              <a:t>variant?</a:t>
            </a:r>
            <a:r>
              <a:rPr sz="2750" spc="110" dirty="0">
                <a:latin typeface="Calibri"/>
                <a:cs typeface="Calibri"/>
              </a:rPr>
              <a:t> </a:t>
            </a:r>
            <a:r>
              <a:rPr sz="2750" spc="-5" dirty="0">
                <a:latin typeface="Calibri"/>
                <a:cs typeface="Calibri"/>
              </a:rPr>
              <a:t>Endometriosis</a:t>
            </a:r>
            <a:endParaRPr sz="2750">
              <a:latin typeface="Calibri"/>
              <a:cs typeface="Calibri"/>
            </a:endParaRPr>
          </a:p>
          <a:p>
            <a:pPr marL="241300" indent="-229235">
              <a:lnSpc>
                <a:spcPct val="100000"/>
              </a:lnSpc>
              <a:spcBef>
                <a:spcPts val="755"/>
              </a:spcBef>
              <a:buFont typeface="Arial"/>
              <a:buChar char="•"/>
              <a:tabLst>
                <a:tab pos="241935" algn="l"/>
              </a:tabLst>
            </a:pPr>
            <a:r>
              <a:rPr sz="2750" spc="-15" dirty="0">
                <a:latin typeface="Calibri"/>
                <a:cs typeface="Calibri"/>
              </a:rPr>
              <a:t>Definitive</a:t>
            </a:r>
            <a:r>
              <a:rPr sz="2750" spc="235" dirty="0">
                <a:latin typeface="Calibri"/>
                <a:cs typeface="Calibri"/>
              </a:rPr>
              <a:t> </a:t>
            </a:r>
            <a:r>
              <a:rPr sz="2750" spc="-5" dirty="0">
                <a:latin typeface="Calibri"/>
                <a:cs typeface="Calibri"/>
              </a:rPr>
              <a:t>treatment?</a:t>
            </a:r>
            <a:r>
              <a:rPr sz="2750" spc="110" dirty="0">
                <a:latin typeface="Calibri"/>
                <a:cs typeface="Calibri"/>
              </a:rPr>
              <a:t> </a:t>
            </a:r>
            <a:r>
              <a:rPr sz="2750" spc="-5" dirty="0">
                <a:latin typeface="Calibri"/>
                <a:cs typeface="Calibri"/>
              </a:rPr>
              <a:t>Hysterectomy</a:t>
            </a:r>
            <a:endParaRPr sz="2750">
              <a:latin typeface="Calibri"/>
              <a:cs typeface="Calibri"/>
            </a:endParaRPr>
          </a:p>
          <a:p>
            <a:pPr marL="241300" indent="-229235">
              <a:lnSpc>
                <a:spcPct val="100000"/>
              </a:lnSpc>
              <a:spcBef>
                <a:spcPts val="680"/>
              </a:spcBef>
              <a:buFont typeface="Arial"/>
              <a:buChar char="•"/>
              <a:tabLst>
                <a:tab pos="241935" algn="l"/>
              </a:tabLst>
            </a:pPr>
            <a:r>
              <a:rPr sz="2750" spc="-20" dirty="0">
                <a:latin typeface="Calibri"/>
                <a:cs typeface="Calibri"/>
              </a:rPr>
              <a:t>Possible</a:t>
            </a:r>
            <a:r>
              <a:rPr sz="2750" spc="225" dirty="0">
                <a:latin typeface="Calibri"/>
                <a:cs typeface="Calibri"/>
              </a:rPr>
              <a:t> </a:t>
            </a:r>
            <a:r>
              <a:rPr sz="2750" spc="-10" dirty="0">
                <a:latin typeface="Calibri"/>
                <a:cs typeface="Calibri"/>
              </a:rPr>
              <a:t>drug?</a:t>
            </a:r>
            <a:r>
              <a:rPr sz="2750" spc="175" dirty="0">
                <a:latin typeface="Calibri"/>
                <a:cs typeface="Calibri"/>
              </a:rPr>
              <a:t> </a:t>
            </a:r>
            <a:r>
              <a:rPr sz="2750" spc="-5" dirty="0">
                <a:latin typeface="Calibri"/>
                <a:cs typeface="Calibri"/>
              </a:rPr>
              <a:t>GnRH</a:t>
            </a:r>
            <a:r>
              <a:rPr sz="2750" spc="105" dirty="0">
                <a:latin typeface="Calibri"/>
                <a:cs typeface="Calibri"/>
              </a:rPr>
              <a:t> </a:t>
            </a:r>
            <a:r>
              <a:rPr sz="2750" spc="-5" dirty="0">
                <a:latin typeface="Calibri"/>
                <a:cs typeface="Calibri"/>
              </a:rPr>
              <a:t>agonist</a:t>
            </a:r>
            <a:endParaRPr sz="2750">
              <a:latin typeface="Calibri"/>
              <a:cs typeface="Calibri"/>
            </a:endParaRPr>
          </a:p>
          <a:p>
            <a:pPr marL="241300" indent="-229235">
              <a:lnSpc>
                <a:spcPct val="100000"/>
              </a:lnSpc>
              <a:spcBef>
                <a:spcPts val="755"/>
              </a:spcBef>
              <a:buFont typeface="Arial"/>
              <a:buChar char="•"/>
              <a:tabLst>
                <a:tab pos="241935" algn="l"/>
              </a:tabLst>
            </a:pPr>
            <a:r>
              <a:rPr sz="2750" spc="-15" dirty="0">
                <a:latin typeface="Calibri"/>
                <a:cs typeface="Calibri"/>
              </a:rPr>
              <a:t>Differential</a:t>
            </a:r>
            <a:r>
              <a:rPr sz="2750" spc="210" dirty="0">
                <a:latin typeface="Calibri"/>
                <a:cs typeface="Calibri"/>
              </a:rPr>
              <a:t> </a:t>
            </a:r>
            <a:r>
              <a:rPr sz="2750" spc="-10" dirty="0">
                <a:latin typeface="Calibri"/>
                <a:cs typeface="Calibri"/>
              </a:rPr>
              <a:t>diagnosis?</a:t>
            </a:r>
            <a:r>
              <a:rPr sz="2750" spc="240" dirty="0">
                <a:latin typeface="Calibri"/>
                <a:cs typeface="Calibri"/>
              </a:rPr>
              <a:t> </a:t>
            </a:r>
            <a:r>
              <a:rPr sz="2750" spc="-15" dirty="0">
                <a:latin typeface="Calibri"/>
                <a:cs typeface="Calibri"/>
              </a:rPr>
              <a:t>Fibroid</a:t>
            </a:r>
            <a:endParaRPr sz="2750">
              <a:latin typeface="Calibri"/>
              <a:cs typeface="Calibri"/>
            </a:endParaRPr>
          </a:p>
          <a:p>
            <a:pPr marL="241300" marR="5080" indent="-229235">
              <a:lnSpc>
                <a:spcPts val="3000"/>
              </a:lnSpc>
              <a:spcBef>
                <a:spcPts val="1105"/>
              </a:spcBef>
              <a:buFont typeface="Arial"/>
              <a:buChar char="•"/>
              <a:tabLst>
                <a:tab pos="241935" algn="l"/>
              </a:tabLst>
            </a:pPr>
            <a:r>
              <a:rPr sz="2750" spc="20" dirty="0">
                <a:latin typeface="Calibri"/>
                <a:cs typeface="Calibri"/>
              </a:rPr>
              <a:t>How</a:t>
            </a:r>
            <a:r>
              <a:rPr sz="2750" spc="10" dirty="0">
                <a:latin typeface="Calibri"/>
                <a:cs typeface="Calibri"/>
              </a:rPr>
              <a:t> </a:t>
            </a:r>
            <a:r>
              <a:rPr sz="2750" spc="-10" dirty="0">
                <a:latin typeface="Calibri"/>
                <a:cs typeface="Calibri"/>
              </a:rPr>
              <a:t>to</a:t>
            </a:r>
            <a:r>
              <a:rPr sz="2750" spc="15" dirty="0">
                <a:latin typeface="Calibri"/>
                <a:cs typeface="Calibri"/>
              </a:rPr>
              <a:t> </a:t>
            </a:r>
            <a:r>
              <a:rPr sz="2750" spc="-20" dirty="0">
                <a:latin typeface="Calibri"/>
                <a:cs typeface="Calibri"/>
              </a:rPr>
              <a:t>differentiate</a:t>
            </a:r>
            <a:r>
              <a:rPr sz="2750" spc="245" dirty="0">
                <a:latin typeface="Calibri"/>
                <a:cs typeface="Calibri"/>
              </a:rPr>
              <a:t> </a:t>
            </a:r>
            <a:r>
              <a:rPr sz="2750" spc="-15" dirty="0">
                <a:latin typeface="Calibri"/>
                <a:cs typeface="Calibri"/>
              </a:rPr>
              <a:t>it</a:t>
            </a:r>
            <a:r>
              <a:rPr sz="2750" spc="100" dirty="0">
                <a:latin typeface="Calibri"/>
                <a:cs typeface="Calibri"/>
              </a:rPr>
              <a:t> </a:t>
            </a:r>
            <a:r>
              <a:rPr sz="2750" spc="-5" dirty="0">
                <a:latin typeface="Calibri"/>
                <a:cs typeface="Calibri"/>
              </a:rPr>
              <a:t>from</a:t>
            </a:r>
            <a:r>
              <a:rPr sz="2750" spc="85" dirty="0">
                <a:latin typeface="Calibri"/>
                <a:cs typeface="Calibri"/>
              </a:rPr>
              <a:t> </a:t>
            </a:r>
            <a:r>
              <a:rPr sz="2750" spc="-20" dirty="0">
                <a:latin typeface="Calibri"/>
                <a:cs typeface="Calibri"/>
              </a:rPr>
              <a:t>fibroid?</a:t>
            </a:r>
            <a:r>
              <a:rPr sz="2750" spc="190" dirty="0">
                <a:latin typeface="Calibri"/>
                <a:cs typeface="Calibri"/>
              </a:rPr>
              <a:t> </a:t>
            </a:r>
            <a:r>
              <a:rPr sz="2750" spc="-5" dirty="0">
                <a:latin typeface="Calibri"/>
                <a:cs typeface="Calibri"/>
              </a:rPr>
              <a:t>The</a:t>
            </a:r>
            <a:r>
              <a:rPr sz="2750" spc="95" dirty="0">
                <a:latin typeface="Calibri"/>
                <a:cs typeface="Calibri"/>
              </a:rPr>
              <a:t> </a:t>
            </a:r>
            <a:r>
              <a:rPr sz="2750" spc="-15" dirty="0">
                <a:latin typeface="Calibri"/>
                <a:cs typeface="Calibri"/>
              </a:rPr>
              <a:t>uterus</a:t>
            </a:r>
            <a:r>
              <a:rPr sz="2750" spc="165" dirty="0">
                <a:latin typeface="Calibri"/>
                <a:cs typeface="Calibri"/>
              </a:rPr>
              <a:t> </a:t>
            </a:r>
            <a:r>
              <a:rPr sz="2750" spc="-15" dirty="0">
                <a:latin typeface="Calibri"/>
                <a:cs typeface="Calibri"/>
              </a:rPr>
              <a:t>is</a:t>
            </a:r>
            <a:r>
              <a:rPr sz="2750" spc="90" dirty="0">
                <a:latin typeface="Calibri"/>
                <a:cs typeface="Calibri"/>
              </a:rPr>
              <a:t> </a:t>
            </a:r>
            <a:r>
              <a:rPr sz="2750" dirty="0">
                <a:latin typeface="Calibri"/>
                <a:cs typeface="Calibri"/>
              </a:rPr>
              <a:t>soft</a:t>
            </a:r>
            <a:r>
              <a:rPr sz="2750" spc="20" dirty="0">
                <a:latin typeface="Calibri"/>
                <a:cs typeface="Calibri"/>
              </a:rPr>
              <a:t> </a:t>
            </a:r>
            <a:r>
              <a:rPr sz="2750" spc="-5" dirty="0">
                <a:latin typeface="Calibri"/>
                <a:cs typeface="Calibri"/>
              </a:rPr>
              <a:t>boggy</a:t>
            </a:r>
            <a:r>
              <a:rPr sz="2750" spc="145" dirty="0">
                <a:latin typeface="Calibri"/>
                <a:cs typeface="Calibri"/>
              </a:rPr>
              <a:t> </a:t>
            </a:r>
            <a:r>
              <a:rPr sz="2750" spc="5" dirty="0">
                <a:latin typeface="Calibri"/>
                <a:cs typeface="Calibri"/>
              </a:rPr>
              <a:t>and </a:t>
            </a:r>
            <a:r>
              <a:rPr sz="2750" spc="-605" dirty="0">
                <a:latin typeface="Calibri"/>
                <a:cs typeface="Calibri"/>
              </a:rPr>
              <a:t> </a:t>
            </a:r>
            <a:r>
              <a:rPr sz="2750" spc="-20" dirty="0">
                <a:latin typeface="Calibri"/>
                <a:cs typeface="Calibri"/>
              </a:rPr>
              <a:t>tender</a:t>
            </a:r>
            <a:r>
              <a:rPr sz="2750" spc="204" dirty="0">
                <a:latin typeface="Calibri"/>
                <a:cs typeface="Calibri"/>
              </a:rPr>
              <a:t> </a:t>
            </a:r>
            <a:r>
              <a:rPr sz="2750" spc="-25" dirty="0">
                <a:latin typeface="Calibri"/>
                <a:cs typeface="Calibri"/>
              </a:rPr>
              <a:t>unlike</a:t>
            </a:r>
            <a:r>
              <a:rPr sz="2750" spc="165" dirty="0">
                <a:latin typeface="Calibri"/>
                <a:cs typeface="Calibri"/>
              </a:rPr>
              <a:t> </a:t>
            </a:r>
            <a:r>
              <a:rPr sz="2750" spc="-20" dirty="0">
                <a:latin typeface="Calibri"/>
                <a:cs typeface="Calibri"/>
              </a:rPr>
              <a:t>fibroids</a:t>
            </a:r>
            <a:r>
              <a:rPr sz="2750" spc="235" dirty="0">
                <a:latin typeface="Calibri"/>
                <a:cs typeface="Calibri"/>
              </a:rPr>
              <a:t> </a:t>
            </a:r>
            <a:r>
              <a:rPr sz="2750" spc="-15" dirty="0">
                <a:latin typeface="Calibri"/>
                <a:cs typeface="Calibri"/>
              </a:rPr>
              <a:t>they</a:t>
            </a:r>
            <a:r>
              <a:rPr sz="2750" spc="140" dirty="0">
                <a:latin typeface="Calibri"/>
                <a:cs typeface="Calibri"/>
              </a:rPr>
              <a:t> </a:t>
            </a:r>
            <a:r>
              <a:rPr sz="2750" spc="15" dirty="0">
                <a:latin typeface="Calibri"/>
                <a:cs typeface="Calibri"/>
              </a:rPr>
              <a:t>are</a:t>
            </a:r>
            <a:r>
              <a:rPr sz="2750" spc="-55" dirty="0">
                <a:latin typeface="Calibri"/>
                <a:cs typeface="Calibri"/>
              </a:rPr>
              <a:t> </a:t>
            </a:r>
            <a:r>
              <a:rPr sz="2750" spc="-5" dirty="0">
                <a:latin typeface="Calibri"/>
                <a:cs typeface="Calibri"/>
              </a:rPr>
              <a:t>firm</a:t>
            </a:r>
            <a:r>
              <a:rPr sz="2750" spc="85" dirty="0">
                <a:latin typeface="Calibri"/>
                <a:cs typeface="Calibri"/>
              </a:rPr>
              <a:t> </a:t>
            </a:r>
            <a:r>
              <a:rPr sz="2750" spc="10" dirty="0">
                <a:latin typeface="Calibri"/>
                <a:cs typeface="Calibri"/>
              </a:rPr>
              <a:t>non</a:t>
            </a:r>
            <a:r>
              <a:rPr sz="2750" spc="90" dirty="0">
                <a:latin typeface="Calibri"/>
                <a:cs typeface="Calibri"/>
              </a:rPr>
              <a:t> </a:t>
            </a:r>
            <a:r>
              <a:rPr sz="2750" spc="-55" dirty="0">
                <a:latin typeface="Calibri"/>
                <a:cs typeface="Calibri"/>
              </a:rPr>
              <a:t>tender.</a:t>
            </a:r>
            <a:endParaRPr sz="2750">
              <a:latin typeface="Calibri"/>
              <a:cs typeface="Calibri"/>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6" y="609282"/>
            <a:ext cx="9859645" cy="693780"/>
          </a:xfrm>
          <a:prstGeom prst="rect">
            <a:avLst/>
          </a:prstGeom>
        </p:spPr>
        <p:txBody>
          <a:bodyPr vert="horz" wrap="square" lIns="0" tIns="16510" rIns="0" bIns="0" rtlCol="0">
            <a:spAutoFit/>
          </a:bodyPr>
          <a:lstStyle/>
          <a:p>
            <a:pPr marL="12700">
              <a:lnSpc>
                <a:spcPct val="100000"/>
              </a:lnSpc>
              <a:spcBef>
                <a:spcPts val="130"/>
              </a:spcBef>
            </a:pPr>
            <a:r>
              <a:rPr sz="4400" b="0" spc="-15" dirty="0">
                <a:latin typeface="Calibri Light"/>
                <a:cs typeface="Calibri Light"/>
              </a:rPr>
              <a:t>Station</a:t>
            </a:r>
            <a:r>
              <a:rPr sz="4400" b="0" dirty="0">
                <a:latin typeface="Calibri Light"/>
                <a:cs typeface="Calibri Light"/>
              </a:rPr>
              <a:t> </a:t>
            </a:r>
            <a:r>
              <a:rPr sz="4400" b="0" spc="15" dirty="0">
                <a:latin typeface="Calibri Light"/>
                <a:cs typeface="Calibri Light"/>
              </a:rPr>
              <a:t>4</a:t>
            </a:r>
            <a:r>
              <a:rPr sz="4400" b="0" spc="-15" dirty="0">
                <a:latin typeface="Calibri Light"/>
                <a:cs typeface="Calibri Light"/>
              </a:rPr>
              <a:t> </a:t>
            </a:r>
            <a:r>
              <a:rPr sz="4400" b="0" spc="-5" dirty="0">
                <a:latin typeface="Calibri Light"/>
                <a:cs typeface="Calibri Light"/>
              </a:rPr>
              <a:t>picture</a:t>
            </a:r>
            <a:r>
              <a:rPr sz="4400" b="0" spc="-35" dirty="0">
                <a:latin typeface="Calibri Light"/>
                <a:cs typeface="Calibri Light"/>
              </a:rPr>
              <a:t> </a:t>
            </a:r>
            <a:r>
              <a:rPr sz="4400" b="0" spc="-5" dirty="0">
                <a:latin typeface="Calibri Light"/>
                <a:cs typeface="Calibri Light"/>
              </a:rPr>
              <a:t>from</a:t>
            </a:r>
            <a:r>
              <a:rPr sz="4400" b="0" spc="-75" dirty="0">
                <a:latin typeface="Calibri Light"/>
                <a:cs typeface="Calibri Light"/>
              </a:rPr>
              <a:t> </a:t>
            </a:r>
            <a:r>
              <a:rPr sz="4400" b="0" spc="-5" dirty="0">
                <a:latin typeface="Calibri Light"/>
                <a:cs typeface="Calibri Light"/>
              </a:rPr>
              <a:t>genital</a:t>
            </a:r>
            <a:r>
              <a:rPr sz="4400" b="0" spc="-100" dirty="0">
                <a:latin typeface="Calibri Light"/>
                <a:cs typeface="Calibri Light"/>
              </a:rPr>
              <a:t> </a:t>
            </a:r>
            <a:r>
              <a:rPr sz="4400" b="0" spc="-15" dirty="0">
                <a:latin typeface="Calibri Light"/>
                <a:cs typeface="Calibri Light"/>
              </a:rPr>
              <a:t>tract</a:t>
            </a:r>
            <a:r>
              <a:rPr sz="4400" b="0" spc="-55" dirty="0">
                <a:latin typeface="Calibri Light"/>
                <a:cs typeface="Calibri Light"/>
              </a:rPr>
              <a:t> </a:t>
            </a:r>
            <a:r>
              <a:rPr sz="4400" b="0" spc="-5" dirty="0">
                <a:latin typeface="Calibri Light"/>
                <a:cs typeface="Calibri Light"/>
              </a:rPr>
              <a:t>infection</a:t>
            </a:r>
            <a:endParaRPr sz="4400">
              <a:latin typeface="Calibri Light"/>
              <a:cs typeface="Calibri Light"/>
            </a:endParaRPr>
          </a:p>
        </p:txBody>
      </p:sp>
      <p:sp>
        <p:nvSpPr>
          <p:cNvPr id="3" name="object 3"/>
          <p:cNvSpPr txBox="1"/>
          <p:nvPr/>
        </p:nvSpPr>
        <p:spPr>
          <a:xfrm>
            <a:off x="917575" y="1794260"/>
            <a:ext cx="10086340" cy="3695242"/>
          </a:xfrm>
          <a:prstGeom prst="rect">
            <a:avLst/>
          </a:prstGeom>
        </p:spPr>
        <p:txBody>
          <a:bodyPr vert="horz" wrap="square" lIns="0" tIns="52705" rIns="0" bIns="0" rtlCol="0">
            <a:spAutoFit/>
          </a:bodyPr>
          <a:lstStyle/>
          <a:p>
            <a:pPr marL="241300" marR="5080" indent="-229235">
              <a:lnSpc>
                <a:spcPts val="3080"/>
              </a:lnSpc>
              <a:spcBef>
                <a:spcPts val="415"/>
              </a:spcBef>
              <a:buFont typeface="Arial"/>
              <a:buChar char="•"/>
              <a:tabLst>
                <a:tab pos="241935" algn="l"/>
              </a:tabLst>
            </a:pPr>
            <a:r>
              <a:rPr sz="2750" spc="5" dirty="0">
                <a:latin typeface="Calibri"/>
                <a:cs typeface="Calibri"/>
              </a:rPr>
              <a:t>Whats </a:t>
            </a:r>
            <a:r>
              <a:rPr sz="2750" spc="-10" dirty="0">
                <a:latin typeface="Calibri"/>
                <a:cs typeface="Calibri"/>
              </a:rPr>
              <a:t>the </a:t>
            </a:r>
            <a:r>
              <a:rPr sz="2750" spc="-20" dirty="0">
                <a:latin typeface="Calibri"/>
                <a:cs typeface="Calibri"/>
              </a:rPr>
              <a:t>organism</a:t>
            </a:r>
            <a:r>
              <a:rPr sz="2750" spc="-15" dirty="0">
                <a:latin typeface="Calibri"/>
                <a:cs typeface="Calibri"/>
              </a:rPr>
              <a:t> </a:t>
            </a:r>
            <a:r>
              <a:rPr sz="2750" spc="5" dirty="0">
                <a:latin typeface="Calibri"/>
                <a:cs typeface="Calibri"/>
              </a:rPr>
              <a:t>and </a:t>
            </a:r>
            <a:r>
              <a:rPr sz="2750" spc="-20" dirty="0">
                <a:latin typeface="Calibri"/>
                <a:cs typeface="Calibri"/>
              </a:rPr>
              <a:t>way </a:t>
            </a:r>
            <a:r>
              <a:rPr sz="2750" spc="25" dirty="0">
                <a:latin typeface="Calibri"/>
                <a:cs typeface="Calibri"/>
              </a:rPr>
              <a:t>of </a:t>
            </a:r>
            <a:r>
              <a:rPr sz="2750" spc="-10" dirty="0">
                <a:latin typeface="Calibri"/>
                <a:cs typeface="Calibri"/>
              </a:rPr>
              <a:t>transmission?</a:t>
            </a:r>
            <a:r>
              <a:rPr sz="2750" spc="-5" dirty="0">
                <a:latin typeface="Calibri"/>
                <a:cs typeface="Calibri"/>
              </a:rPr>
              <a:t> </a:t>
            </a:r>
            <a:r>
              <a:rPr sz="2750" spc="-10" dirty="0">
                <a:latin typeface="Calibri"/>
                <a:cs typeface="Calibri"/>
              </a:rPr>
              <a:t>Trichomnalis </a:t>
            </a:r>
            <a:r>
              <a:rPr sz="2750" spc="-15" dirty="0">
                <a:latin typeface="Calibri"/>
                <a:cs typeface="Calibri"/>
              </a:rPr>
              <a:t>vaginalis </a:t>
            </a:r>
            <a:r>
              <a:rPr sz="2750" spc="-610" dirty="0">
                <a:latin typeface="Calibri"/>
                <a:cs typeface="Calibri"/>
              </a:rPr>
              <a:t> </a:t>
            </a:r>
            <a:r>
              <a:rPr sz="2750" spc="5" dirty="0">
                <a:latin typeface="Calibri"/>
                <a:cs typeface="Calibri"/>
              </a:rPr>
              <a:t>and</a:t>
            </a:r>
            <a:r>
              <a:rPr sz="2750" spc="85" dirty="0">
                <a:latin typeface="Calibri"/>
                <a:cs typeface="Calibri"/>
              </a:rPr>
              <a:t> </a:t>
            </a:r>
            <a:r>
              <a:rPr sz="2750" spc="10" dirty="0">
                <a:latin typeface="Calibri"/>
                <a:cs typeface="Calibri"/>
              </a:rPr>
              <a:t>STD</a:t>
            </a:r>
            <a:endParaRPr sz="2750">
              <a:latin typeface="Calibri"/>
              <a:cs typeface="Calibri"/>
            </a:endParaRPr>
          </a:p>
          <a:p>
            <a:pPr marL="241300" marR="739140" indent="-229235">
              <a:lnSpc>
                <a:spcPts val="3080"/>
              </a:lnSpc>
              <a:spcBef>
                <a:spcPts val="900"/>
              </a:spcBef>
              <a:buFont typeface="Arial"/>
              <a:buChar char="•"/>
              <a:tabLst>
                <a:tab pos="241935" algn="l"/>
              </a:tabLst>
            </a:pPr>
            <a:r>
              <a:rPr sz="2750" spc="-20" dirty="0">
                <a:latin typeface="Calibri"/>
                <a:cs typeface="Calibri"/>
              </a:rPr>
              <a:t>Findings</a:t>
            </a:r>
            <a:r>
              <a:rPr sz="2750" spc="320" dirty="0">
                <a:latin typeface="Calibri"/>
                <a:cs typeface="Calibri"/>
              </a:rPr>
              <a:t> </a:t>
            </a:r>
            <a:r>
              <a:rPr sz="2750" spc="30" dirty="0">
                <a:latin typeface="Calibri"/>
                <a:cs typeface="Calibri"/>
              </a:rPr>
              <a:t>on</a:t>
            </a:r>
            <a:r>
              <a:rPr sz="2750" spc="20" dirty="0">
                <a:latin typeface="Calibri"/>
                <a:cs typeface="Calibri"/>
              </a:rPr>
              <a:t> </a:t>
            </a:r>
            <a:r>
              <a:rPr sz="2750" spc="-15" dirty="0">
                <a:latin typeface="Calibri"/>
                <a:cs typeface="Calibri"/>
              </a:rPr>
              <a:t>examination?</a:t>
            </a:r>
            <a:r>
              <a:rPr sz="2750" spc="270" dirty="0">
                <a:latin typeface="Calibri"/>
                <a:cs typeface="Calibri"/>
              </a:rPr>
              <a:t> </a:t>
            </a:r>
            <a:r>
              <a:rPr sz="2750" spc="5" dirty="0">
                <a:latin typeface="Calibri"/>
                <a:cs typeface="Calibri"/>
              </a:rPr>
              <a:t>Copious</a:t>
            </a:r>
            <a:r>
              <a:rPr sz="2750" spc="95" dirty="0">
                <a:latin typeface="Calibri"/>
                <a:cs typeface="Calibri"/>
              </a:rPr>
              <a:t> </a:t>
            </a:r>
            <a:r>
              <a:rPr sz="2750" spc="-15" dirty="0">
                <a:latin typeface="Calibri"/>
                <a:cs typeface="Calibri"/>
              </a:rPr>
              <a:t>purulent</a:t>
            </a:r>
            <a:r>
              <a:rPr sz="2750" spc="254" dirty="0">
                <a:latin typeface="Calibri"/>
                <a:cs typeface="Calibri"/>
              </a:rPr>
              <a:t> </a:t>
            </a:r>
            <a:r>
              <a:rPr sz="2750" spc="-15" dirty="0">
                <a:latin typeface="Calibri"/>
                <a:cs typeface="Calibri"/>
              </a:rPr>
              <a:t>greenish</a:t>
            </a:r>
            <a:r>
              <a:rPr sz="2750" spc="250" dirty="0">
                <a:latin typeface="Calibri"/>
                <a:cs typeface="Calibri"/>
              </a:rPr>
              <a:t> </a:t>
            </a:r>
            <a:r>
              <a:rPr sz="2750" spc="-15" dirty="0">
                <a:latin typeface="Calibri"/>
                <a:cs typeface="Calibri"/>
              </a:rPr>
              <a:t>discharge, </a:t>
            </a:r>
            <a:r>
              <a:rPr sz="2750" spc="-605" dirty="0">
                <a:latin typeface="Calibri"/>
                <a:cs typeface="Calibri"/>
              </a:rPr>
              <a:t> </a:t>
            </a:r>
            <a:r>
              <a:rPr sz="2750" spc="-10" dirty="0">
                <a:latin typeface="Calibri"/>
                <a:cs typeface="Calibri"/>
              </a:rPr>
              <a:t>colpitis</a:t>
            </a:r>
            <a:r>
              <a:rPr sz="2750" spc="180" dirty="0">
                <a:latin typeface="Calibri"/>
                <a:cs typeface="Calibri"/>
              </a:rPr>
              <a:t> </a:t>
            </a:r>
            <a:r>
              <a:rPr sz="2750" spc="5" dirty="0">
                <a:latin typeface="Calibri"/>
                <a:cs typeface="Calibri"/>
              </a:rPr>
              <a:t>macularis</a:t>
            </a:r>
            <a:r>
              <a:rPr sz="2750" spc="110" dirty="0">
                <a:latin typeface="Calibri"/>
                <a:cs typeface="Calibri"/>
              </a:rPr>
              <a:t> </a:t>
            </a:r>
            <a:r>
              <a:rPr sz="2750" spc="-15" dirty="0">
                <a:latin typeface="Calibri"/>
                <a:cs typeface="Calibri"/>
              </a:rPr>
              <a:t>(strawberry</a:t>
            </a:r>
            <a:r>
              <a:rPr sz="2750" spc="225" dirty="0">
                <a:latin typeface="Calibri"/>
                <a:cs typeface="Calibri"/>
              </a:rPr>
              <a:t> </a:t>
            </a:r>
            <a:r>
              <a:rPr sz="2750" spc="5" dirty="0">
                <a:latin typeface="Calibri"/>
                <a:cs typeface="Calibri"/>
              </a:rPr>
              <a:t>cervix)</a:t>
            </a:r>
            <a:r>
              <a:rPr sz="2750" spc="110" dirty="0">
                <a:latin typeface="Calibri"/>
                <a:cs typeface="Calibri"/>
              </a:rPr>
              <a:t> </a:t>
            </a:r>
            <a:r>
              <a:rPr sz="2750" spc="5" dirty="0">
                <a:latin typeface="Calibri"/>
                <a:cs typeface="Calibri"/>
              </a:rPr>
              <a:t>and</a:t>
            </a:r>
            <a:r>
              <a:rPr sz="2750" spc="100" dirty="0">
                <a:latin typeface="Calibri"/>
                <a:cs typeface="Calibri"/>
              </a:rPr>
              <a:t> </a:t>
            </a:r>
            <a:r>
              <a:rPr sz="2750" dirty="0">
                <a:latin typeface="Calibri"/>
                <a:cs typeface="Calibri"/>
              </a:rPr>
              <a:t>angry</a:t>
            </a:r>
            <a:r>
              <a:rPr sz="2750" spc="155" dirty="0">
                <a:latin typeface="Calibri"/>
                <a:cs typeface="Calibri"/>
              </a:rPr>
              <a:t> </a:t>
            </a:r>
            <a:r>
              <a:rPr sz="2750" spc="5" dirty="0">
                <a:latin typeface="Calibri"/>
                <a:cs typeface="Calibri"/>
              </a:rPr>
              <a:t>looking</a:t>
            </a:r>
            <a:r>
              <a:rPr sz="2750" spc="100" dirty="0">
                <a:latin typeface="Calibri"/>
                <a:cs typeface="Calibri"/>
              </a:rPr>
              <a:t> </a:t>
            </a:r>
            <a:r>
              <a:rPr sz="2750" spc="-10" dirty="0">
                <a:latin typeface="Calibri"/>
                <a:cs typeface="Calibri"/>
              </a:rPr>
              <a:t>vagina?</a:t>
            </a:r>
            <a:endParaRPr sz="2750">
              <a:latin typeface="Calibri"/>
              <a:cs typeface="Calibri"/>
            </a:endParaRPr>
          </a:p>
          <a:p>
            <a:pPr marL="241300" indent="-229235">
              <a:lnSpc>
                <a:spcPct val="100000"/>
              </a:lnSpc>
              <a:spcBef>
                <a:spcPts val="615"/>
              </a:spcBef>
              <a:buFont typeface="Arial"/>
              <a:buChar char="•"/>
              <a:tabLst>
                <a:tab pos="241935" algn="l"/>
              </a:tabLst>
            </a:pPr>
            <a:r>
              <a:rPr sz="2750" spc="15" dirty="0">
                <a:latin typeface="Calibri"/>
                <a:cs typeface="Calibri"/>
              </a:rPr>
              <a:t>4</a:t>
            </a:r>
            <a:r>
              <a:rPr sz="2750" spc="-15" dirty="0">
                <a:latin typeface="Calibri"/>
                <a:cs typeface="Calibri"/>
              </a:rPr>
              <a:t> </a:t>
            </a:r>
            <a:r>
              <a:rPr sz="2750" spc="-5" dirty="0">
                <a:latin typeface="Calibri"/>
                <a:cs typeface="Calibri"/>
              </a:rPr>
              <a:t>ways</a:t>
            </a:r>
            <a:r>
              <a:rPr sz="2750" spc="90" dirty="0">
                <a:latin typeface="Calibri"/>
                <a:cs typeface="Calibri"/>
              </a:rPr>
              <a:t> </a:t>
            </a:r>
            <a:r>
              <a:rPr sz="2750" spc="25" dirty="0">
                <a:latin typeface="Calibri"/>
                <a:cs typeface="Calibri"/>
              </a:rPr>
              <a:t>of</a:t>
            </a:r>
            <a:r>
              <a:rPr sz="2750" spc="-40" dirty="0">
                <a:latin typeface="Calibri"/>
                <a:cs typeface="Calibri"/>
              </a:rPr>
              <a:t> </a:t>
            </a:r>
            <a:r>
              <a:rPr sz="2750" spc="5" dirty="0">
                <a:latin typeface="Calibri"/>
                <a:cs typeface="Calibri"/>
              </a:rPr>
              <a:t>management</a:t>
            </a:r>
            <a:r>
              <a:rPr sz="2750" spc="170" dirty="0">
                <a:latin typeface="Calibri"/>
                <a:cs typeface="Calibri"/>
              </a:rPr>
              <a:t> </a:t>
            </a:r>
            <a:r>
              <a:rPr sz="2750" spc="-5" dirty="0">
                <a:latin typeface="Calibri"/>
                <a:cs typeface="Calibri"/>
              </a:rPr>
              <a:t>(from</a:t>
            </a:r>
            <a:r>
              <a:rPr sz="2750" spc="80" dirty="0">
                <a:latin typeface="Calibri"/>
                <a:cs typeface="Calibri"/>
              </a:rPr>
              <a:t> </a:t>
            </a:r>
            <a:r>
              <a:rPr sz="2750" spc="-10" dirty="0">
                <a:latin typeface="Calibri"/>
                <a:cs typeface="Calibri"/>
              </a:rPr>
              <a:t>the</a:t>
            </a:r>
            <a:r>
              <a:rPr sz="2750" spc="90" dirty="0">
                <a:latin typeface="Calibri"/>
                <a:cs typeface="Calibri"/>
              </a:rPr>
              <a:t> </a:t>
            </a:r>
            <a:r>
              <a:rPr sz="2750" spc="-20" dirty="0">
                <a:latin typeface="Calibri"/>
                <a:cs typeface="Calibri"/>
              </a:rPr>
              <a:t>slide)</a:t>
            </a:r>
            <a:endParaRPr sz="2750">
              <a:latin typeface="Calibri"/>
              <a:cs typeface="Calibri"/>
            </a:endParaRPr>
          </a:p>
          <a:p>
            <a:pPr marL="241300" indent="-229235">
              <a:lnSpc>
                <a:spcPct val="100000"/>
              </a:lnSpc>
              <a:spcBef>
                <a:spcPts val="755"/>
              </a:spcBef>
              <a:buFont typeface="Arial"/>
              <a:buChar char="•"/>
              <a:tabLst>
                <a:tab pos="241935" algn="l"/>
              </a:tabLst>
            </a:pPr>
            <a:r>
              <a:rPr sz="2750" spc="5" dirty="0">
                <a:latin typeface="Calibri"/>
                <a:cs typeface="Calibri"/>
              </a:rPr>
              <a:t>Complication</a:t>
            </a:r>
            <a:r>
              <a:rPr sz="2750" spc="80" dirty="0">
                <a:latin typeface="Calibri"/>
                <a:cs typeface="Calibri"/>
              </a:rPr>
              <a:t> </a:t>
            </a:r>
            <a:r>
              <a:rPr sz="2750" spc="-5" dirty="0">
                <a:latin typeface="Calibri"/>
                <a:cs typeface="Calibri"/>
              </a:rPr>
              <a:t>after</a:t>
            </a:r>
            <a:r>
              <a:rPr sz="2750" spc="70" dirty="0">
                <a:latin typeface="Calibri"/>
                <a:cs typeface="Calibri"/>
              </a:rPr>
              <a:t> </a:t>
            </a:r>
            <a:r>
              <a:rPr sz="2750" spc="-5" dirty="0">
                <a:latin typeface="Calibri"/>
                <a:cs typeface="Calibri"/>
              </a:rPr>
              <a:t>hystectomy?</a:t>
            </a:r>
            <a:r>
              <a:rPr sz="2750" spc="110" dirty="0">
                <a:latin typeface="Calibri"/>
                <a:cs typeface="Calibri"/>
              </a:rPr>
              <a:t> </a:t>
            </a:r>
            <a:r>
              <a:rPr sz="2750" dirty="0">
                <a:latin typeface="Calibri"/>
                <a:cs typeface="Calibri"/>
              </a:rPr>
              <a:t>Cuff</a:t>
            </a:r>
            <a:r>
              <a:rPr sz="2750" spc="25" dirty="0">
                <a:latin typeface="Calibri"/>
                <a:cs typeface="Calibri"/>
              </a:rPr>
              <a:t> </a:t>
            </a:r>
            <a:r>
              <a:rPr sz="2750" spc="-15" dirty="0">
                <a:latin typeface="Calibri"/>
                <a:cs typeface="Calibri"/>
              </a:rPr>
              <a:t>cellulitis</a:t>
            </a:r>
            <a:endParaRPr sz="2750">
              <a:latin typeface="Calibri"/>
              <a:cs typeface="Calibri"/>
            </a:endParaRPr>
          </a:p>
          <a:p>
            <a:pPr marL="241300" marR="373380" indent="-229235">
              <a:lnSpc>
                <a:spcPts val="3000"/>
              </a:lnSpc>
              <a:spcBef>
                <a:spcPts val="1105"/>
              </a:spcBef>
              <a:buFont typeface="Arial"/>
              <a:buChar char="•"/>
              <a:tabLst>
                <a:tab pos="241935" algn="l"/>
              </a:tabLst>
            </a:pPr>
            <a:r>
              <a:rPr sz="2750" spc="5" dirty="0">
                <a:latin typeface="Calibri"/>
                <a:cs typeface="Calibri"/>
              </a:rPr>
              <a:t>Complications</a:t>
            </a:r>
            <a:r>
              <a:rPr sz="2750" spc="160" dirty="0">
                <a:latin typeface="Calibri"/>
                <a:cs typeface="Calibri"/>
              </a:rPr>
              <a:t> </a:t>
            </a:r>
            <a:r>
              <a:rPr sz="2750" spc="-15" dirty="0">
                <a:latin typeface="Calibri"/>
                <a:cs typeface="Calibri"/>
              </a:rPr>
              <a:t>during</a:t>
            </a:r>
            <a:r>
              <a:rPr sz="2750" spc="170" dirty="0">
                <a:latin typeface="Calibri"/>
                <a:cs typeface="Calibri"/>
              </a:rPr>
              <a:t> </a:t>
            </a:r>
            <a:r>
              <a:rPr sz="2750" dirty="0">
                <a:latin typeface="Calibri"/>
                <a:cs typeface="Calibri"/>
              </a:rPr>
              <a:t>pregnancy?</a:t>
            </a:r>
            <a:r>
              <a:rPr sz="2750" spc="185" dirty="0">
                <a:latin typeface="Calibri"/>
                <a:cs typeface="Calibri"/>
              </a:rPr>
              <a:t> </a:t>
            </a:r>
            <a:r>
              <a:rPr sz="2750" spc="-5" dirty="0">
                <a:latin typeface="Calibri"/>
                <a:cs typeface="Calibri"/>
              </a:rPr>
              <a:t>Preterm</a:t>
            </a:r>
            <a:r>
              <a:rPr sz="2750" spc="90" dirty="0">
                <a:latin typeface="Calibri"/>
                <a:cs typeface="Calibri"/>
              </a:rPr>
              <a:t> </a:t>
            </a:r>
            <a:r>
              <a:rPr sz="2750" spc="-15" dirty="0">
                <a:latin typeface="Calibri"/>
                <a:cs typeface="Calibri"/>
              </a:rPr>
              <a:t>delivery</a:t>
            </a:r>
            <a:r>
              <a:rPr sz="2750" spc="225" dirty="0">
                <a:latin typeface="Calibri"/>
                <a:cs typeface="Calibri"/>
              </a:rPr>
              <a:t> </a:t>
            </a:r>
            <a:r>
              <a:rPr sz="2750" spc="5" dirty="0">
                <a:latin typeface="Calibri"/>
                <a:cs typeface="Calibri"/>
              </a:rPr>
              <a:t>and</a:t>
            </a:r>
            <a:r>
              <a:rPr sz="2750" spc="15" dirty="0">
                <a:latin typeface="Calibri"/>
                <a:cs typeface="Calibri"/>
              </a:rPr>
              <a:t> </a:t>
            </a:r>
            <a:r>
              <a:rPr sz="2750" spc="-10" dirty="0">
                <a:latin typeface="Calibri"/>
                <a:cs typeface="Calibri"/>
              </a:rPr>
              <a:t>rupture</a:t>
            </a:r>
            <a:r>
              <a:rPr sz="2750" spc="175" dirty="0">
                <a:latin typeface="Calibri"/>
                <a:cs typeface="Calibri"/>
              </a:rPr>
              <a:t> </a:t>
            </a:r>
            <a:r>
              <a:rPr sz="2750" spc="25" dirty="0">
                <a:latin typeface="Calibri"/>
                <a:cs typeface="Calibri"/>
              </a:rPr>
              <a:t>of </a:t>
            </a:r>
            <a:r>
              <a:rPr sz="2750" spc="-610" dirty="0">
                <a:latin typeface="Calibri"/>
                <a:cs typeface="Calibri"/>
              </a:rPr>
              <a:t> </a:t>
            </a:r>
            <a:r>
              <a:rPr sz="2750" spc="-5" dirty="0">
                <a:latin typeface="Calibri"/>
                <a:cs typeface="Calibri"/>
              </a:rPr>
              <a:t>membrane,</a:t>
            </a:r>
            <a:r>
              <a:rPr sz="2750" spc="175" dirty="0">
                <a:latin typeface="Calibri"/>
                <a:cs typeface="Calibri"/>
              </a:rPr>
              <a:t> </a:t>
            </a:r>
            <a:r>
              <a:rPr sz="2750" spc="5" dirty="0">
                <a:latin typeface="Calibri"/>
                <a:cs typeface="Calibri"/>
              </a:rPr>
              <a:t>miscarriage</a:t>
            </a:r>
            <a:endParaRPr sz="2750">
              <a:latin typeface="Calibri"/>
              <a:cs typeface="Calibri"/>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5" y="106681"/>
            <a:ext cx="10182860" cy="1503872"/>
          </a:xfrm>
          <a:prstGeom prst="rect">
            <a:avLst/>
          </a:prstGeom>
        </p:spPr>
        <p:txBody>
          <a:bodyPr vert="horz" wrap="square" lIns="0" tIns="295528" rIns="0" bIns="0" rtlCol="0">
            <a:spAutoFit/>
          </a:bodyPr>
          <a:lstStyle/>
          <a:p>
            <a:pPr marL="12700" marR="5080">
              <a:lnSpc>
                <a:spcPts val="4730"/>
              </a:lnSpc>
              <a:spcBef>
                <a:spcPts val="745"/>
              </a:spcBef>
            </a:pPr>
            <a:r>
              <a:rPr sz="4400" b="0" spc="-15" dirty="0">
                <a:latin typeface="Calibri Light"/>
                <a:cs typeface="Calibri Light"/>
              </a:rPr>
              <a:t>Station</a:t>
            </a:r>
            <a:r>
              <a:rPr sz="4400" b="0" spc="-5" dirty="0">
                <a:latin typeface="Calibri Light"/>
                <a:cs typeface="Calibri Light"/>
              </a:rPr>
              <a:t> </a:t>
            </a:r>
            <a:r>
              <a:rPr sz="4400" b="0" spc="15" dirty="0">
                <a:latin typeface="Calibri Light"/>
                <a:cs typeface="Calibri Light"/>
              </a:rPr>
              <a:t>5</a:t>
            </a:r>
            <a:r>
              <a:rPr sz="4400" b="0" spc="-15" dirty="0">
                <a:latin typeface="Calibri Light"/>
                <a:cs typeface="Calibri Light"/>
              </a:rPr>
              <a:t> </a:t>
            </a:r>
            <a:r>
              <a:rPr sz="4400" b="0" spc="5" dirty="0">
                <a:latin typeface="Calibri Light"/>
                <a:cs typeface="Calibri Light"/>
              </a:rPr>
              <a:t>is </a:t>
            </a:r>
            <a:r>
              <a:rPr sz="4400" b="0" spc="10" dirty="0">
                <a:latin typeface="Calibri Light"/>
                <a:cs typeface="Calibri Light"/>
              </a:rPr>
              <a:t>induction</a:t>
            </a:r>
            <a:r>
              <a:rPr sz="4400" b="0" spc="-155" dirty="0">
                <a:latin typeface="Calibri Light"/>
                <a:cs typeface="Calibri Light"/>
              </a:rPr>
              <a:t> </a:t>
            </a:r>
            <a:r>
              <a:rPr sz="4400" b="0" spc="15" dirty="0">
                <a:latin typeface="Calibri Light"/>
                <a:cs typeface="Calibri Light"/>
              </a:rPr>
              <a:t>of</a:t>
            </a:r>
            <a:r>
              <a:rPr sz="4400" b="0" spc="5" dirty="0">
                <a:latin typeface="Calibri Light"/>
                <a:cs typeface="Calibri Light"/>
              </a:rPr>
              <a:t> </a:t>
            </a:r>
            <a:r>
              <a:rPr sz="4400" b="0" spc="15" dirty="0">
                <a:latin typeface="Calibri Light"/>
                <a:cs typeface="Calibri Light"/>
              </a:rPr>
              <a:t>labor</a:t>
            </a:r>
            <a:r>
              <a:rPr sz="4400" b="0" spc="-120" dirty="0">
                <a:latin typeface="Calibri Light"/>
                <a:cs typeface="Calibri Light"/>
              </a:rPr>
              <a:t> </a:t>
            </a:r>
            <a:r>
              <a:rPr sz="4400" b="0" dirty="0">
                <a:latin typeface="Calibri Light"/>
                <a:cs typeface="Calibri Light"/>
              </a:rPr>
              <a:t>with</a:t>
            </a:r>
            <a:r>
              <a:rPr sz="4400" b="0" spc="-5" dirty="0">
                <a:latin typeface="Calibri Light"/>
                <a:cs typeface="Calibri Light"/>
              </a:rPr>
              <a:t> </a:t>
            </a:r>
            <a:r>
              <a:rPr sz="4400" b="0" spc="15" dirty="0">
                <a:latin typeface="Calibri Light"/>
                <a:cs typeface="Calibri Light"/>
              </a:rPr>
              <a:t>pic</a:t>
            </a:r>
            <a:r>
              <a:rPr sz="4400" b="0" spc="-25" dirty="0">
                <a:latin typeface="Calibri Light"/>
                <a:cs typeface="Calibri Light"/>
              </a:rPr>
              <a:t> </a:t>
            </a:r>
            <a:r>
              <a:rPr sz="4400" b="0" spc="15" dirty="0">
                <a:latin typeface="Calibri Light"/>
                <a:cs typeface="Calibri Light"/>
              </a:rPr>
              <a:t>of </a:t>
            </a:r>
            <a:r>
              <a:rPr sz="4400" b="0" spc="-980" dirty="0">
                <a:latin typeface="Calibri Light"/>
                <a:cs typeface="Calibri Light"/>
              </a:rPr>
              <a:t> </a:t>
            </a:r>
            <a:r>
              <a:rPr sz="4400" b="0" spc="-35" dirty="0">
                <a:latin typeface="Calibri Light"/>
                <a:cs typeface="Calibri Light"/>
              </a:rPr>
              <a:t>tachysystole</a:t>
            </a:r>
            <a:endParaRPr sz="4400">
              <a:latin typeface="Calibri Light"/>
              <a:cs typeface="Calibri Light"/>
            </a:endParaRPr>
          </a:p>
        </p:txBody>
      </p:sp>
      <p:sp>
        <p:nvSpPr>
          <p:cNvPr id="3" name="object 3"/>
          <p:cNvSpPr txBox="1"/>
          <p:nvPr/>
        </p:nvSpPr>
        <p:spPr>
          <a:xfrm>
            <a:off x="917575" y="1702296"/>
            <a:ext cx="10027920" cy="3251531"/>
          </a:xfrm>
          <a:prstGeom prst="rect">
            <a:avLst/>
          </a:prstGeom>
        </p:spPr>
        <p:txBody>
          <a:bodyPr vert="horz" wrap="square" lIns="0" tIns="108585" rIns="0" bIns="0" rtlCol="0">
            <a:spAutoFit/>
          </a:bodyPr>
          <a:lstStyle/>
          <a:p>
            <a:pPr marL="241300" indent="-229235">
              <a:lnSpc>
                <a:spcPct val="100000"/>
              </a:lnSpc>
              <a:spcBef>
                <a:spcPts val="855"/>
              </a:spcBef>
              <a:buFont typeface="Arial"/>
              <a:buChar char="•"/>
              <a:tabLst>
                <a:tab pos="241935" algn="l"/>
              </a:tabLst>
            </a:pPr>
            <a:r>
              <a:rPr sz="2750" spc="-5" dirty="0">
                <a:latin typeface="Calibri"/>
                <a:cs typeface="Calibri"/>
              </a:rPr>
              <a:t>Bishop</a:t>
            </a:r>
            <a:r>
              <a:rPr sz="2750" spc="165" dirty="0">
                <a:latin typeface="Calibri"/>
                <a:cs typeface="Calibri"/>
              </a:rPr>
              <a:t> </a:t>
            </a:r>
            <a:r>
              <a:rPr sz="2750" spc="5" dirty="0">
                <a:latin typeface="Calibri"/>
                <a:cs typeface="Calibri"/>
              </a:rPr>
              <a:t>score?</a:t>
            </a:r>
            <a:r>
              <a:rPr sz="2750" spc="40" dirty="0">
                <a:latin typeface="Calibri"/>
                <a:cs typeface="Calibri"/>
              </a:rPr>
              <a:t> </a:t>
            </a:r>
            <a:r>
              <a:rPr sz="2750" spc="-5" dirty="0">
                <a:latin typeface="Calibri"/>
                <a:cs typeface="Calibri"/>
              </a:rPr>
              <a:t>It</a:t>
            </a:r>
            <a:r>
              <a:rPr sz="2750" spc="25" dirty="0">
                <a:latin typeface="Calibri"/>
                <a:cs typeface="Calibri"/>
              </a:rPr>
              <a:t> </a:t>
            </a:r>
            <a:r>
              <a:rPr sz="2750" spc="5" dirty="0">
                <a:latin typeface="Calibri"/>
                <a:cs typeface="Calibri"/>
              </a:rPr>
              <a:t>was</a:t>
            </a:r>
            <a:r>
              <a:rPr sz="2750" spc="40" dirty="0">
                <a:latin typeface="Calibri"/>
                <a:cs typeface="Calibri"/>
              </a:rPr>
              <a:t> </a:t>
            </a:r>
            <a:r>
              <a:rPr sz="2750" spc="15" dirty="0">
                <a:latin typeface="Calibri"/>
                <a:cs typeface="Calibri"/>
              </a:rPr>
              <a:t>4</a:t>
            </a:r>
            <a:r>
              <a:rPr sz="2750" spc="75" dirty="0">
                <a:latin typeface="Calibri"/>
                <a:cs typeface="Calibri"/>
              </a:rPr>
              <a:t> </a:t>
            </a:r>
            <a:r>
              <a:rPr sz="2750" dirty="0">
                <a:latin typeface="Calibri"/>
                <a:cs typeface="Calibri"/>
              </a:rPr>
              <a:t>(cervix</a:t>
            </a:r>
            <a:r>
              <a:rPr sz="2750" spc="125" dirty="0">
                <a:latin typeface="Calibri"/>
                <a:cs typeface="Calibri"/>
              </a:rPr>
              <a:t> </a:t>
            </a:r>
            <a:r>
              <a:rPr sz="2750" spc="-5" dirty="0">
                <a:latin typeface="Calibri"/>
                <a:cs typeface="Calibri"/>
              </a:rPr>
              <a:t>closed,</a:t>
            </a:r>
            <a:r>
              <a:rPr sz="2750" spc="110" dirty="0">
                <a:latin typeface="Calibri"/>
                <a:cs typeface="Calibri"/>
              </a:rPr>
              <a:t> </a:t>
            </a:r>
            <a:r>
              <a:rPr sz="2750" dirty="0">
                <a:latin typeface="Calibri"/>
                <a:cs typeface="Calibri"/>
              </a:rPr>
              <a:t>firm,</a:t>
            </a:r>
            <a:r>
              <a:rPr sz="2750" spc="105" dirty="0">
                <a:latin typeface="Calibri"/>
                <a:cs typeface="Calibri"/>
              </a:rPr>
              <a:t> </a:t>
            </a:r>
            <a:r>
              <a:rPr sz="2750" spc="-25" dirty="0">
                <a:latin typeface="Calibri"/>
                <a:cs typeface="Calibri"/>
              </a:rPr>
              <a:t>anterior,</a:t>
            </a:r>
            <a:r>
              <a:rPr sz="2750" spc="150" dirty="0">
                <a:latin typeface="Calibri"/>
                <a:cs typeface="Calibri"/>
              </a:rPr>
              <a:t> </a:t>
            </a:r>
            <a:r>
              <a:rPr sz="2750" spc="-10" dirty="0">
                <a:latin typeface="Calibri"/>
                <a:cs typeface="Calibri"/>
              </a:rPr>
              <a:t>primigravida,</a:t>
            </a:r>
            <a:endParaRPr sz="2750">
              <a:latin typeface="Calibri"/>
              <a:cs typeface="Calibri"/>
            </a:endParaRPr>
          </a:p>
          <a:p>
            <a:pPr marL="241300" marR="5080" indent="-229235">
              <a:lnSpc>
                <a:spcPts val="3000"/>
              </a:lnSpc>
              <a:spcBef>
                <a:spcPts val="1105"/>
              </a:spcBef>
              <a:buFont typeface="Arial"/>
              <a:buChar char="•"/>
              <a:tabLst>
                <a:tab pos="241935" algn="l"/>
              </a:tabLst>
            </a:pPr>
            <a:r>
              <a:rPr sz="2750" dirty="0">
                <a:latin typeface="Calibri"/>
                <a:cs typeface="Calibri"/>
              </a:rPr>
              <a:t>Woman</a:t>
            </a:r>
            <a:r>
              <a:rPr sz="2750" spc="15" dirty="0">
                <a:latin typeface="Calibri"/>
                <a:cs typeface="Calibri"/>
              </a:rPr>
              <a:t> </a:t>
            </a:r>
            <a:r>
              <a:rPr sz="2750" spc="5" dirty="0">
                <a:latin typeface="Calibri"/>
                <a:cs typeface="Calibri"/>
              </a:rPr>
              <a:t>was</a:t>
            </a:r>
            <a:r>
              <a:rPr sz="2750" spc="10" dirty="0">
                <a:latin typeface="Calibri"/>
                <a:cs typeface="Calibri"/>
              </a:rPr>
              <a:t> </a:t>
            </a:r>
            <a:r>
              <a:rPr sz="2750" spc="-10" dirty="0">
                <a:latin typeface="Calibri"/>
                <a:cs typeface="Calibri"/>
              </a:rPr>
              <a:t>in</a:t>
            </a:r>
            <a:r>
              <a:rPr sz="2750" spc="90" dirty="0">
                <a:latin typeface="Calibri"/>
                <a:cs typeface="Calibri"/>
              </a:rPr>
              <a:t> </a:t>
            </a:r>
            <a:r>
              <a:rPr sz="2750" spc="-15" dirty="0">
                <a:latin typeface="Calibri"/>
                <a:cs typeface="Calibri"/>
              </a:rPr>
              <a:t>her</a:t>
            </a:r>
            <a:r>
              <a:rPr sz="2750" spc="165" dirty="0">
                <a:latin typeface="Calibri"/>
                <a:cs typeface="Calibri"/>
              </a:rPr>
              <a:t> </a:t>
            </a:r>
            <a:r>
              <a:rPr sz="2750" spc="20" dirty="0">
                <a:latin typeface="Calibri"/>
                <a:cs typeface="Calibri"/>
              </a:rPr>
              <a:t>40</a:t>
            </a:r>
            <a:r>
              <a:rPr sz="2750" spc="-5" dirty="0">
                <a:latin typeface="Calibri"/>
                <a:cs typeface="Calibri"/>
              </a:rPr>
              <a:t> </a:t>
            </a:r>
            <a:r>
              <a:rPr sz="2750" spc="-10" dirty="0">
                <a:latin typeface="Calibri"/>
                <a:cs typeface="Calibri"/>
              </a:rPr>
              <a:t>weeks</a:t>
            </a:r>
            <a:r>
              <a:rPr sz="2750" spc="85" dirty="0">
                <a:latin typeface="Calibri"/>
                <a:cs typeface="Calibri"/>
              </a:rPr>
              <a:t> </a:t>
            </a:r>
            <a:r>
              <a:rPr sz="2750" spc="25" dirty="0">
                <a:latin typeface="Calibri"/>
                <a:cs typeface="Calibri"/>
              </a:rPr>
              <a:t>of </a:t>
            </a:r>
            <a:r>
              <a:rPr sz="2750" spc="-10" dirty="0">
                <a:latin typeface="Calibri"/>
                <a:cs typeface="Calibri"/>
              </a:rPr>
              <a:t>gestation</a:t>
            </a:r>
            <a:r>
              <a:rPr sz="2750" spc="95" dirty="0">
                <a:latin typeface="Calibri"/>
                <a:cs typeface="Calibri"/>
              </a:rPr>
              <a:t> </a:t>
            </a:r>
            <a:r>
              <a:rPr sz="2750" spc="-5" dirty="0">
                <a:latin typeface="Calibri"/>
                <a:cs typeface="Calibri"/>
              </a:rPr>
              <a:t>what</a:t>
            </a:r>
            <a:r>
              <a:rPr sz="2750" spc="95" dirty="0">
                <a:latin typeface="Calibri"/>
                <a:cs typeface="Calibri"/>
              </a:rPr>
              <a:t> </a:t>
            </a:r>
            <a:r>
              <a:rPr sz="2750" spc="-5" dirty="0">
                <a:latin typeface="Calibri"/>
                <a:cs typeface="Calibri"/>
              </a:rPr>
              <a:t>would</a:t>
            </a:r>
            <a:r>
              <a:rPr sz="2750" spc="90" dirty="0">
                <a:latin typeface="Calibri"/>
                <a:cs typeface="Calibri"/>
              </a:rPr>
              <a:t> </a:t>
            </a:r>
            <a:r>
              <a:rPr sz="2750" spc="10" dirty="0">
                <a:latin typeface="Calibri"/>
                <a:cs typeface="Calibri"/>
              </a:rPr>
              <a:t>u</a:t>
            </a:r>
            <a:r>
              <a:rPr sz="2750" spc="15" dirty="0">
                <a:latin typeface="Calibri"/>
                <a:cs typeface="Calibri"/>
              </a:rPr>
              <a:t> recommend </a:t>
            </a:r>
            <a:r>
              <a:rPr sz="2750" spc="-605" dirty="0">
                <a:latin typeface="Calibri"/>
                <a:cs typeface="Calibri"/>
              </a:rPr>
              <a:t> </a:t>
            </a:r>
            <a:r>
              <a:rPr sz="2750" spc="-5" dirty="0">
                <a:latin typeface="Calibri"/>
                <a:cs typeface="Calibri"/>
              </a:rPr>
              <a:t>her?</a:t>
            </a:r>
            <a:endParaRPr sz="2750">
              <a:latin typeface="Calibri"/>
              <a:cs typeface="Calibri"/>
            </a:endParaRPr>
          </a:p>
          <a:p>
            <a:pPr marL="241300" indent="-229235">
              <a:lnSpc>
                <a:spcPct val="100000"/>
              </a:lnSpc>
              <a:spcBef>
                <a:spcPts val="710"/>
              </a:spcBef>
              <a:buFont typeface="Arial"/>
              <a:buChar char="•"/>
              <a:tabLst>
                <a:tab pos="241935" algn="l"/>
              </a:tabLst>
            </a:pPr>
            <a:r>
              <a:rPr sz="2750" spc="-30" dirty="0">
                <a:latin typeface="Calibri"/>
                <a:cs typeface="Calibri"/>
              </a:rPr>
              <a:t>Way</a:t>
            </a:r>
            <a:r>
              <a:rPr sz="2750" spc="-10" dirty="0">
                <a:latin typeface="Calibri"/>
                <a:cs typeface="Calibri"/>
              </a:rPr>
              <a:t> </a:t>
            </a:r>
            <a:r>
              <a:rPr sz="2750" spc="25" dirty="0">
                <a:latin typeface="Calibri"/>
                <a:cs typeface="Calibri"/>
              </a:rPr>
              <a:t>of </a:t>
            </a:r>
            <a:r>
              <a:rPr sz="2750" spc="-10" dirty="0">
                <a:latin typeface="Calibri"/>
                <a:cs typeface="Calibri"/>
              </a:rPr>
              <a:t>induction</a:t>
            </a:r>
            <a:r>
              <a:rPr sz="2750" spc="240" dirty="0">
                <a:latin typeface="Calibri"/>
                <a:cs typeface="Calibri"/>
              </a:rPr>
              <a:t> </a:t>
            </a:r>
            <a:r>
              <a:rPr sz="2750" spc="5" dirty="0">
                <a:latin typeface="Calibri"/>
                <a:cs typeface="Calibri"/>
              </a:rPr>
              <a:t>and</a:t>
            </a:r>
            <a:r>
              <a:rPr sz="2750" spc="90" dirty="0">
                <a:latin typeface="Calibri"/>
                <a:cs typeface="Calibri"/>
              </a:rPr>
              <a:t> </a:t>
            </a:r>
            <a:r>
              <a:rPr sz="2750" spc="-25" dirty="0">
                <a:latin typeface="Calibri"/>
                <a:cs typeface="Calibri"/>
              </a:rPr>
              <a:t>why?</a:t>
            </a:r>
            <a:r>
              <a:rPr sz="2750" spc="170" dirty="0">
                <a:latin typeface="Calibri"/>
                <a:cs typeface="Calibri"/>
              </a:rPr>
              <a:t> </a:t>
            </a:r>
            <a:r>
              <a:rPr sz="2750" spc="-5" dirty="0">
                <a:latin typeface="Calibri"/>
                <a:cs typeface="Calibri"/>
              </a:rPr>
              <a:t>Dinopristone</a:t>
            </a:r>
            <a:r>
              <a:rPr sz="2750" spc="265" dirty="0">
                <a:latin typeface="Calibri"/>
                <a:cs typeface="Calibri"/>
              </a:rPr>
              <a:t> </a:t>
            </a:r>
            <a:r>
              <a:rPr sz="2750" spc="-10" dirty="0">
                <a:latin typeface="Calibri"/>
                <a:cs typeface="Calibri"/>
              </a:rPr>
              <a:t>due</a:t>
            </a:r>
            <a:r>
              <a:rPr sz="2750" spc="95" dirty="0">
                <a:latin typeface="Calibri"/>
                <a:cs typeface="Calibri"/>
              </a:rPr>
              <a:t> </a:t>
            </a:r>
            <a:r>
              <a:rPr sz="2750" spc="-10" dirty="0">
                <a:latin typeface="Calibri"/>
                <a:cs typeface="Calibri"/>
              </a:rPr>
              <a:t>to</a:t>
            </a:r>
            <a:r>
              <a:rPr sz="2750" spc="10" dirty="0">
                <a:latin typeface="Calibri"/>
                <a:cs typeface="Calibri"/>
              </a:rPr>
              <a:t> </a:t>
            </a:r>
            <a:r>
              <a:rPr sz="2750" spc="-15" dirty="0">
                <a:latin typeface="Calibri"/>
                <a:cs typeface="Calibri"/>
              </a:rPr>
              <a:t>unfavorable</a:t>
            </a:r>
            <a:r>
              <a:rPr sz="2750" spc="250" dirty="0">
                <a:latin typeface="Calibri"/>
                <a:cs typeface="Calibri"/>
              </a:rPr>
              <a:t> </a:t>
            </a:r>
            <a:r>
              <a:rPr sz="2750" spc="5" dirty="0">
                <a:latin typeface="Calibri"/>
                <a:cs typeface="Calibri"/>
              </a:rPr>
              <a:t>cervix</a:t>
            </a:r>
            <a:endParaRPr sz="2750">
              <a:latin typeface="Calibri"/>
              <a:cs typeface="Calibri"/>
            </a:endParaRPr>
          </a:p>
          <a:p>
            <a:pPr marL="241300" marR="1033144" indent="-229235">
              <a:lnSpc>
                <a:spcPts val="3000"/>
              </a:lnSpc>
              <a:spcBef>
                <a:spcPts val="1105"/>
              </a:spcBef>
              <a:buFont typeface="Arial"/>
              <a:buChar char="•"/>
              <a:tabLst>
                <a:tab pos="241935" algn="l"/>
                <a:tab pos="2776855" algn="l"/>
                <a:tab pos="5481955" algn="l"/>
              </a:tabLst>
            </a:pPr>
            <a:r>
              <a:rPr sz="2750" spc="10" dirty="0">
                <a:latin typeface="Calibri"/>
                <a:cs typeface="Calibri"/>
              </a:rPr>
              <a:t>What</a:t>
            </a:r>
            <a:r>
              <a:rPr sz="2750" spc="20" dirty="0">
                <a:latin typeface="Calibri"/>
                <a:cs typeface="Calibri"/>
              </a:rPr>
              <a:t> </a:t>
            </a:r>
            <a:r>
              <a:rPr sz="2750" spc="-15" dirty="0">
                <a:latin typeface="Calibri"/>
                <a:cs typeface="Calibri"/>
              </a:rPr>
              <a:t>is</a:t>
            </a:r>
            <a:r>
              <a:rPr sz="2750" spc="85" dirty="0">
                <a:latin typeface="Calibri"/>
                <a:cs typeface="Calibri"/>
              </a:rPr>
              <a:t> </a:t>
            </a:r>
            <a:r>
              <a:rPr sz="2750" spc="-15" dirty="0">
                <a:latin typeface="Calibri"/>
                <a:cs typeface="Calibri"/>
              </a:rPr>
              <a:t>the</a:t>
            </a:r>
            <a:r>
              <a:rPr sz="2750" spc="95" dirty="0">
                <a:latin typeface="Calibri"/>
                <a:cs typeface="Calibri"/>
              </a:rPr>
              <a:t> </a:t>
            </a:r>
            <a:r>
              <a:rPr sz="2750" spc="5" dirty="0">
                <a:latin typeface="Calibri"/>
                <a:cs typeface="Calibri"/>
              </a:rPr>
              <a:t>complication</a:t>
            </a:r>
            <a:r>
              <a:rPr sz="2750" spc="90" dirty="0">
                <a:latin typeface="Calibri"/>
                <a:cs typeface="Calibri"/>
              </a:rPr>
              <a:t> </a:t>
            </a:r>
            <a:r>
              <a:rPr sz="2750" spc="-10" dirty="0">
                <a:latin typeface="Calibri"/>
                <a:cs typeface="Calibri"/>
              </a:rPr>
              <a:t>in</a:t>
            </a:r>
            <a:r>
              <a:rPr sz="2750" spc="20" dirty="0">
                <a:latin typeface="Calibri"/>
                <a:cs typeface="Calibri"/>
              </a:rPr>
              <a:t> </a:t>
            </a:r>
            <a:r>
              <a:rPr sz="2750" spc="-15" dirty="0">
                <a:latin typeface="Calibri"/>
                <a:cs typeface="Calibri"/>
              </a:rPr>
              <a:t>the</a:t>
            </a:r>
            <a:r>
              <a:rPr sz="2750" spc="165" dirty="0">
                <a:latin typeface="Calibri"/>
                <a:cs typeface="Calibri"/>
              </a:rPr>
              <a:t> </a:t>
            </a:r>
            <a:r>
              <a:rPr sz="2750" spc="-10" dirty="0">
                <a:latin typeface="Calibri"/>
                <a:cs typeface="Calibri"/>
              </a:rPr>
              <a:t>picture</a:t>
            </a:r>
            <a:r>
              <a:rPr sz="2750" spc="100" dirty="0">
                <a:latin typeface="Calibri"/>
                <a:cs typeface="Calibri"/>
              </a:rPr>
              <a:t> </a:t>
            </a:r>
            <a:r>
              <a:rPr sz="2750" spc="10" dirty="0">
                <a:latin typeface="Calibri"/>
                <a:cs typeface="Calibri"/>
              </a:rPr>
              <a:t>above?</a:t>
            </a:r>
            <a:r>
              <a:rPr sz="2750" spc="35" dirty="0">
                <a:latin typeface="Calibri"/>
                <a:cs typeface="Calibri"/>
              </a:rPr>
              <a:t> </a:t>
            </a:r>
            <a:r>
              <a:rPr sz="2750" spc="-10" dirty="0">
                <a:latin typeface="Calibri"/>
                <a:cs typeface="Calibri"/>
              </a:rPr>
              <a:t>Uterine </a:t>
            </a:r>
            <a:r>
              <a:rPr sz="2750" spc="-5" dirty="0">
                <a:latin typeface="Calibri"/>
                <a:cs typeface="Calibri"/>
              </a:rPr>
              <a:t> </a:t>
            </a:r>
            <a:r>
              <a:rPr sz="2750" spc="-15" dirty="0">
                <a:latin typeface="Calibri"/>
                <a:cs typeface="Calibri"/>
              </a:rPr>
              <a:t>hyperstimulation	</a:t>
            </a:r>
            <a:r>
              <a:rPr sz="2750" spc="-20" dirty="0">
                <a:latin typeface="Calibri"/>
                <a:cs typeface="Calibri"/>
              </a:rPr>
              <a:t>with</a:t>
            </a:r>
            <a:r>
              <a:rPr sz="2750" spc="175" dirty="0">
                <a:latin typeface="Calibri"/>
                <a:cs typeface="Calibri"/>
              </a:rPr>
              <a:t> </a:t>
            </a:r>
            <a:r>
              <a:rPr sz="2750" spc="-20" dirty="0">
                <a:latin typeface="Calibri"/>
                <a:cs typeface="Calibri"/>
              </a:rPr>
              <a:t>fetal</a:t>
            </a:r>
            <a:r>
              <a:rPr sz="2750" spc="25" dirty="0">
                <a:latin typeface="Calibri"/>
                <a:cs typeface="Calibri"/>
              </a:rPr>
              <a:t> </a:t>
            </a:r>
            <a:r>
              <a:rPr sz="2750" spc="-20" dirty="0">
                <a:latin typeface="Calibri"/>
                <a:cs typeface="Calibri"/>
              </a:rPr>
              <a:t>distress	</a:t>
            </a:r>
            <a:r>
              <a:rPr sz="2750" spc="-15" dirty="0">
                <a:latin typeface="Calibri"/>
                <a:cs typeface="Calibri"/>
              </a:rPr>
              <a:t>(uterine</a:t>
            </a:r>
            <a:r>
              <a:rPr sz="2750" spc="160" dirty="0">
                <a:latin typeface="Calibri"/>
                <a:cs typeface="Calibri"/>
              </a:rPr>
              <a:t> </a:t>
            </a:r>
            <a:r>
              <a:rPr sz="2750" spc="-10" dirty="0">
                <a:latin typeface="Calibri"/>
                <a:cs typeface="Calibri"/>
              </a:rPr>
              <a:t>hypertonus</a:t>
            </a:r>
            <a:r>
              <a:rPr sz="2750" spc="285" dirty="0">
                <a:latin typeface="Calibri"/>
                <a:cs typeface="Calibri"/>
              </a:rPr>
              <a:t> </a:t>
            </a:r>
            <a:r>
              <a:rPr sz="2750" spc="5" dirty="0">
                <a:latin typeface="Calibri"/>
                <a:cs typeface="Calibri"/>
              </a:rPr>
              <a:t>and </a:t>
            </a:r>
            <a:r>
              <a:rPr sz="2750" spc="-610" dirty="0">
                <a:latin typeface="Calibri"/>
                <a:cs typeface="Calibri"/>
              </a:rPr>
              <a:t> </a:t>
            </a:r>
            <a:r>
              <a:rPr sz="2750" spc="-5" dirty="0">
                <a:latin typeface="Calibri"/>
                <a:cs typeface="Calibri"/>
              </a:rPr>
              <a:t>increased</a:t>
            </a:r>
            <a:r>
              <a:rPr sz="2750" spc="160" dirty="0">
                <a:latin typeface="Calibri"/>
                <a:cs typeface="Calibri"/>
              </a:rPr>
              <a:t> </a:t>
            </a:r>
            <a:r>
              <a:rPr sz="2750" dirty="0">
                <a:latin typeface="Calibri"/>
                <a:cs typeface="Calibri"/>
              </a:rPr>
              <a:t>contraction)</a:t>
            </a:r>
            <a:endParaRPr sz="2750">
              <a:latin typeface="Calibri"/>
              <a:cs typeface="Calibri"/>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5" y="106681"/>
            <a:ext cx="10182860" cy="1503872"/>
          </a:xfrm>
          <a:prstGeom prst="rect">
            <a:avLst/>
          </a:prstGeom>
        </p:spPr>
        <p:txBody>
          <a:bodyPr vert="horz" wrap="square" lIns="0" tIns="295528" rIns="0" bIns="0" rtlCol="0">
            <a:spAutoFit/>
          </a:bodyPr>
          <a:lstStyle/>
          <a:p>
            <a:pPr marL="12700" marR="5080">
              <a:lnSpc>
                <a:spcPts val="4730"/>
              </a:lnSpc>
              <a:spcBef>
                <a:spcPts val="745"/>
              </a:spcBef>
            </a:pPr>
            <a:r>
              <a:rPr sz="4400" b="0" spc="-15" dirty="0">
                <a:latin typeface="Calibri Light"/>
                <a:cs typeface="Calibri Light"/>
              </a:rPr>
              <a:t>Station</a:t>
            </a:r>
            <a:r>
              <a:rPr sz="4400" b="0" dirty="0">
                <a:latin typeface="Calibri Light"/>
                <a:cs typeface="Calibri Light"/>
              </a:rPr>
              <a:t> </a:t>
            </a:r>
            <a:r>
              <a:rPr sz="4400" b="0" spc="15" dirty="0">
                <a:latin typeface="Calibri Light"/>
                <a:cs typeface="Calibri Light"/>
              </a:rPr>
              <a:t>6</a:t>
            </a:r>
            <a:r>
              <a:rPr sz="4400" b="0" spc="-15" dirty="0">
                <a:latin typeface="Calibri Light"/>
                <a:cs typeface="Calibri Light"/>
              </a:rPr>
              <a:t> </a:t>
            </a:r>
            <a:r>
              <a:rPr sz="4400" b="0" spc="5" dirty="0">
                <a:latin typeface="Calibri Light"/>
                <a:cs typeface="Calibri Light"/>
              </a:rPr>
              <a:t>is </a:t>
            </a:r>
            <a:r>
              <a:rPr sz="4400" b="0" dirty="0">
                <a:latin typeface="Calibri Light"/>
                <a:cs typeface="Calibri Light"/>
              </a:rPr>
              <a:t>concealed</a:t>
            </a:r>
            <a:r>
              <a:rPr sz="4400" b="0" spc="-80" dirty="0">
                <a:latin typeface="Calibri Light"/>
                <a:cs typeface="Calibri Light"/>
              </a:rPr>
              <a:t> </a:t>
            </a:r>
            <a:r>
              <a:rPr sz="4400" b="0" spc="10" dirty="0">
                <a:latin typeface="Calibri Light"/>
                <a:cs typeface="Calibri Light"/>
              </a:rPr>
              <a:t>abruption</a:t>
            </a:r>
            <a:r>
              <a:rPr sz="4400" b="0" spc="-145" dirty="0">
                <a:latin typeface="Calibri Light"/>
                <a:cs typeface="Calibri Light"/>
              </a:rPr>
              <a:t> </a:t>
            </a:r>
            <a:r>
              <a:rPr sz="4400" b="0" dirty="0">
                <a:latin typeface="Calibri Light"/>
                <a:cs typeface="Calibri Light"/>
              </a:rPr>
              <a:t>with </a:t>
            </a:r>
            <a:r>
              <a:rPr sz="4400" b="0" spc="30" dirty="0">
                <a:latin typeface="Calibri Light"/>
                <a:cs typeface="Calibri Light"/>
              </a:rPr>
              <a:t>US </a:t>
            </a:r>
            <a:r>
              <a:rPr sz="4400" b="0" spc="-980" dirty="0">
                <a:latin typeface="Calibri Light"/>
                <a:cs typeface="Calibri Light"/>
              </a:rPr>
              <a:t> </a:t>
            </a:r>
            <a:r>
              <a:rPr sz="4400" b="0" spc="20" dirty="0">
                <a:latin typeface="Calibri Light"/>
                <a:cs typeface="Calibri Light"/>
              </a:rPr>
              <a:t>image</a:t>
            </a:r>
            <a:endParaRPr sz="4400">
              <a:latin typeface="Calibri Light"/>
              <a:cs typeface="Calibri Light"/>
            </a:endParaRPr>
          </a:p>
        </p:txBody>
      </p:sp>
      <p:sp>
        <p:nvSpPr>
          <p:cNvPr id="3" name="object 3"/>
          <p:cNvSpPr txBox="1"/>
          <p:nvPr/>
        </p:nvSpPr>
        <p:spPr>
          <a:xfrm>
            <a:off x="917575" y="1794265"/>
            <a:ext cx="9900920" cy="840105"/>
          </a:xfrm>
          <a:prstGeom prst="rect">
            <a:avLst/>
          </a:prstGeom>
        </p:spPr>
        <p:txBody>
          <a:bodyPr vert="horz" wrap="square" lIns="0" tIns="52705" rIns="0" bIns="0" rtlCol="0">
            <a:spAutoFit/>
          </a:bodyPr>
          <a:lstStyle/>
          <a:p>
            <a:pPr marL="241300" marR="5080" indent="-229235">
              <a:lnSpc>
                <a:spcPts val="3080"/>
              </a:lnSpc>
              <a:spcBef>
                <a:spcPts val="415"/>
              </a:spcBef>
              <a:buFont typeface="Arial"/>
              <a:buChar char="•"/>
              <a:tabLst>
                <a:tab pos="241935" algn="l"/>
              </a:tabLst>
            </a:pPr>
            <a:r>
              <a:rPr sz="2750" dirty="0">
                <a:latin typeface="Calibri"/>
                <a:cs typeface="Calibri"/>
              </a:rPr>
              <a:t>The</a:t>
            </a:r>
            <a:r>
              <a:rPr sz="2750" spc="90" dirty="0">
                <a:latin typeface="Calibri"/>
                <a:cs typeface="Calibri"/>
              </a:rPr>
              <a:t> </a:t>
            </a:r>
            <a:r>
              <a:rPr sz="2750" spc="-15" dirty="0">
                <a:latin typeface="Calibri"/>
                <a:cs typeface="Calibri"/>
              </a:rPr>
              <a:t>questions</a:t>
            </a:r>
            <a:r>
              <a:rPr sz="2750" spc="240" dirty="0">
                <a:latin typeface="Calibri"/>
                <a:cs typeface="Calibri"/>
              </a:rPr>
              <a:t> </a:t>
            </a:r>
            <a:r>
              <a:rPr sz="2750" spc="-5" dirty="0">
                <a:latin typeface="Calibri"/>
                <a:cs typeface="Calibri"/>
              </a:rPr>
              <a:t>were</a:t>
            </a:r>
            <a:r>
              <a:rPr sz="2750" spc="95" dirty="0">
                <a:latin typeface="Calibri"/>
                <a:cs typeface="Calibri"/>
              </a:rPr>
              <a:t> </a:t>
            </a:r>
            <a:r>
              <a:rPr sz="2750" dirty="0">
                <a:latin typeface="Calibri"/>
                <a:cs typeface="Calibri"/>
              </a:rPr>
              <a:t>logical</a:t>
            </a:r>
            <a:r>
              <a:rPr sz="2750" spc="15" dirty="0">
                <a:latin typeface="Calibri"/>
                <a:cs typeface="Calibri"/>
              </a:rPr>
              <a:t> </a:t>
            </a:r>
            <a:r>
              <a:rPr sz="2750" spc="5" dirty="0">
                <a:latin typeface="Calibri"/>
                <a:cs typeface="Calibri"/>
              </a:rPr>
              <a:t>and</a:t>
            </a:r>
            <a:r>
              <a:rPr sz="2750" spc="90" dirty="0">
                <a:latin typeface="Calibri"/>
                <a:cs typeface="Calibri"/>
              </a:rPr>
              <a:t> </a:t>
            </a:r>
            <a:r>
              <a:rPr sz="2750" spc="-25" dirty="0">
                <a:latin typeface="Calibri"/>
                <a:cs typeface="Calibri"/>
              </a:rPr>
              <a:t>easy</a:t>
            </a:r>
            <a:r>
              <a:rPr sz="2750" spc="145" dirty="0">
                <a:latin typeface="Calibri"/>
                <a:cs typeface="Calibri"/>
              </a:rPr>
              <a:t> </a:t>
            </a:r>
            <a:r>
              <a:rPr sz="2750" spc="-10" dirty="0">
                <a:latin typeface="Calibri"/>
                <a:cs typeface="Calibri"/>
              </a:rPr>
              <a:t>but</a:t>
            </a:r>
            <a:r>
              <a:rPr sz="2750" spc="95" dirty="0">
                <a:latin typeface="Calibri"/>
                <a:cs typeface="Calibri"/>
              </a:rPr>
              <a:t> </a:t>
            </a:r>
            <a:r>
              <a:rPr sz="2750" spc="-5" dirty="0">
                <a:latin typeface="Calibri"/>
                <a:cs typeface="Calibri"/>
              </a:rPr>
              <a:t>no</a:t>
            </a:r>
            <a:r>
              <a:rPr sz="2750" spc="85" dirty="0">
                <a:latin typeface="Calibri"/>
                <a:cs typeface="Calibri"/>
              </a:rPr>
              <a:t> </a:t>
            </a:r>
            <a:r>
              <a:rPr sz="2750" spc="-20" dirty="0">
                <a:latin typeface="Calibri"/>
                <a:cs typeface="Calibri"/>
              </a:rPr>
              <a:t>definite</a:t>
            </a:r>
            <a:r>
              <a:rPr sz="2750" spc="240" dirty="0">
                <a:latin typeface="Calibri"/>
                <a:cs typeface="Calibri"/>
              </a:rPr>
              <a:t> </a:t>
            </a:r>
            <a:r>
              <a:rPr sz="2750" spc="-20" dirty="0">
                <a:latin typeface="Calibri"/>
                <a:cs typeface="Calibri"/>
              </a:rPr>
              <a:t>way</a:t>
            </a:r>
            <a:r>
              <a:rPr sz="2750" spc="-5" dirty="0">
                <a:latin typeface="Calibri"/>
                <a:cs typeface="Calibri"/>
              </a:rPr>
              <a:t> to</a:t>
            </a:r>
            <a:r>
              <a:rPr sz="2750" spc="80" dirty="0">
                <a:latin typeface="Calibri"/>
                <a:cs typeface="Calibri"/>
              </a:rPr>
              <a:t> </a:t>
            </a:r>
            <a:r>
              <a:rPr sz="2750" spc="-10" dirty="0">
                <a:latin typeface="Calibri"/>
                <a:cs typeface="Calibri"/>
              </a:rPr>
              <a:t>write</a:t>
            </a:r>
            <a:r>
              <a:rPr sz="2750" spc="95" dirty="0">
                <a:latin typeface="Calibri"/>
                <a:cs typeface="Calibri"/>
              </a:rPr>
              <a:t> </a:t>
            </a:r>
            <a:r>
              <a:rPr sz="2750" spc="25" dirty="0">
                <a:latin typeface="Calibri"/>
                <a:cs typeface="Calibri"/>
              </a:rPr>
              <a:t>or </a:t>
            </a:r>
            <a:r>
              <a:rPr sz="2750" spc="-610" dirty="0">
                <a:latin typeface="Calibri"/>
                <a:cs typeface="Calibri"/>
              </a:rPr>
              <a:t> </a:t>
            </a:r>
            <a:r>
              <a:rPr sz="2750" spc="-10" dirty="0">
                <a:latin typeface="Calibri"/>
                <a:cs typeface="Calibri"/>
              </a:rPr>
              <a:t>answer</a:t>
            </a:r>
            <a:r>
              <a:rPr sz="2750" spc="125" dirty="0">
                <a:latin typeface="Calibri"/>
                <a:cs typeface="Calibri"/>
              </a:rPr>
              <a:t> </a:t>
            </a:r>
            <a:r>
              <a:rPr sz="2750" spc="-15" dirty="0">
                <a:latin typeface="Calibri"/>
                <a:cs typeface="Calibri"/>
              </a:rPr>
              <a:t>them</a:t>
            </a:r>
            <a:endParaRPr sz="2750">
              <a:latin typeface="Calibri"/>
              <a:cs typeface="Calibri"/>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5" y="106690"/>
            <a:ext cx="10182860" cy="1730025"/>
          </a:xfrm>
          <a:prstGeom prst="rect">
            <a:avLst/>
          </a:prstGeom>
        </p:spPr>
        <p:txBody>
          <a:bodyPr vert="horz" wrap="square" lIns="0" tIns="69850" rIns="0" bIns="0" rtlCol="0">
            <a:spAutoFit/>
          </a:bodyPr>
          <a:lstStyle/>
          <a:p>
            <a:pPr marL="12700" marR="5080" algn="just">
              <a:lnSpc>
                <a:spcPct val="91100"/>
              </a:lnSpc>
              <a:spcBef>
                <a:spcPts val="550"/>
              </a:spcBef>
            </a:pPr>
            <a:r>
              <a:rPr sz="3950" b="0" spc="-15" dirty="0">
                <a:latin typeface="Calibri Light"/>
                <a:cs typeface="Calibri Light"/>
              </a:rPr>
              <a:t>Station </a:t>
            </a:r>
            <a:r>
              <a:rPr sz="3950" b="0" spc="15" dirty="0">
                <a:latin typeface="Calibri Light"/>
                <a:cs typeface="Calibri Light"/>
              </a:rPr>
              <a:t>7 is </a:t>
            </a:r>
            <a:r>
              <a:rPr sz="3950" b="0" dirty="0">
                <a:latin typeface="Calibri Light"/>
                <a:cs typeface="Calibri Light"/>
              </a:rPr>
              <a:t>woman sitting </a:t>
            </a:r>
            <a:r>
              <a:rPr sz="3950" b="0" spc="20" dirty="0">
                <a:latin typeface="Calibri Light"/>
                <a:cs typeface="Calibri Light"/>
              </a:rPr>
              <a:t>in </a:t>
            </a:r>
            <a:r>
              <a:rPr sz="3950" b="0" spc="10" dirty="0">
                <a:latin typeface="Calibri Light"/>
                <a:cs typeface="Calibri Light"/>
              </a:rPr>
              <a:t>hospital </a:t>
            </a:r>
            <a:r>
              <a:rPr sz="3950" b="0" spc="-15" dirty="0">
                <a:latin typeface="Calibri Light"/>
                <a:cs typeface="Calibri Light"/>
              </a:rPr>
              <a:t>after </a:t>
            </a:r>
            <a:r>
              <a:rPr sz="3950" b="0" spc="25" dirty="0">
                <a:latin typeface="Calibri Light"/>
                <a:cs typeface="Calibri Light"/>
              </a:rPr>
              <a:t>cs </a:t>
            </a:r>
            <a:r>
              <a:rPr sz="3950" b="0" spc="5" dirty="0">
                <a:latin typeface="Calibri Light"/>
                <a:cs typeface="Calibri Light"/>
              </a:rPr>
              <a:t>with </a:t>
            </a:r>
            <a:r>
              <a:rPr sz="3950" b="0" spc="10" dirty="0">
                <a:latin typeface="Calibri Light"/>
                <a:cs typeface="Calibri Light"/>
              </a:rPr>
              <a:t> monitor </a:t>
            </a:r>
            <a:r>
              <a:rPr sz="3950" b="0" spc="30" dirty="0">
                <a:latin typeface="Calibri Light"/>
                <a:cs typeface="Calibri Light"/>
              </a:rPr>
              <a:t>showing </a:t>
            </a:r>
            <a:r>
              <a:rPr sz="3950" b="0" spc="15" dirty="0">
                <a:latin typeface="Calibri Light"/>
                <a:cs typeface="Calibri Light"/>
              </a:rPr>
              <a:t>her </a:t>
            </a:r>
            <a:r>
              <a:rPr sz="3950" b="0" dirty="0">
                <a:latin typeface="Calibri Light"/>
                <a:cs typeface="Calibri Light"/>
              </a:rPr>
              <a:t>BP </a:t>
            </a:r>
            <a:r>
              <a:rPr sz="3950" b="0" spc="15" dirty="0">
                <a:latin typeface="Calibri Light"/>
                <a:cs typeface="Calibri Light"/>
              </a:rPr>
              <a:t>140/90 </a:t>
            </a:r>
            <a:r>
              <a:rPr sz="3950" b="0" spc="25" dirty="0">
                <a:latin typeface="Calibri Light"/>
                <a:cs typeface="Calibri Light"/>
              </a:rPr>
              <a:t>and </a:t>
            </a:r>
            <a:r>
              <a:rPr sz="3950" b="0" spc="15" dirty="0">
                <a:latin typeface="Calibri Light"/>
                <a:cs typeface="Calibri Light"/>
              </a:rPr>
              <a:t>lab </a:t>
            </a:r>
            <a:r>
              <a:rPr sz="3950" b="0" spc="25" dirty="0">
                <a:latin typeface="Calibri Light"/>
                <a:cs typeface="Calibri Light"/>
              </a:rPr>
              <a:t>finding </a:t>
            </a:r>
            <a:r>
              <a:rPr sz="3950" b="0" spc="20" dirty="0">
                <a:latin typeface="Calibri Light"/>
                <a:cs typeface="Calibri Light"/>
              </a:rPr>
              <a:t>of </a:t>
            </a:r>
            <a:r>
              <a:rPr sz="3950" b="0" spc="-885" dirty="0">
                <a:latin typeface="Calibri Light"/>
                <a:cs typeface="Calibri Light"/>
              </a:rPr>
              <a:t> </a:t>
            </a:r>
            <a:r>
              <a:rPr sz="3950" b="0" spc="-30" dirty="0">
                <a:latin typeface="Calibri Light"/>
                <a:cs typeface="Calibri Light"/>
              </a:rPr>
              <a:t>elevated</a:t>
            </a:r>
            <a:r>
              <a:rPr sz="3950" b="0" spc="250" dirty="0">
                <a:latin typeface="Calibri Light"/>
                <a:cs typeface="Calibri Light"/>
              </a:rPr>
              <a:t> </a:t>
            </a:r>
            <a:r>
              <a:rPr sz="3950" b="0" spc="-5" dirty="0">
                <a:latin typeface="Calibri Light"/>
                <a:cs typeface="Calibri Light"/>
              </a:rPr>
              <a:t>liver</a:t>
            </a:r>
            <a:r>
              <a:rPr sz="3950" b="0" spc="60" dirty="0">
                <a:latin typeface="Calibri Light"/>
                <a:cs typeface="Calibri Light"/>
              </a:rPr>
              <a:t> </a:t>
            </a:r>
            <a:r>
              <a:rPr sz="3950" b="0" spc="-5" dirty="0">
                <a:latin typeface="Calibri Light"/>
                <a:cs typeface="Calibri Light"/>
              </a:rPr>
              <a:t>enzyme</a:t>
            </a:r>
            <a:endParaRPr sz="3950">
              <a:latin typeface="Calibri Light"/>
              <a:cs typeface="Calibri Light"/>
            </a:endParaRPr>
          </a:p>
        </p:txBody>
      </p:sp>
      <p:sp>
        <p:nvSpPr>
          <p:cNvPr id="3" name="object 3"/>
          <p:cNvSpPr txBox="1"/>
          <p:nvPr/>
        </p:nvSpPr>
        <p:spPr>
          <a:xfrm>
            <a:off x="917581" y="1822522"/>
            <a:ext cx="10191751" cy="2622513"/>
          </a:xfrm>
          <a:prstGeom prst="rect">
            <a:avLst/>
          </a:prstGeom>
        </p:spPr>
        <p:txBody>
          <a:bodyPr vert="horz" wrap="square" lIns="0" tIns="107950" rIns="0" bIns="0" rtlCol="0">
            <a:spAutoFit/>
          </a:bodyPr>
          <a:lstStyle/>
          <a:p>
            <a:pPr marL="241300" indent="-229235">
              <a:lnSpc>
                <a:spcPct val="100000"/>
              </a:lnSpc>
              <a:spcBef>
                <a:spcPts val="850"/>
              </a:spcBef>
              <a:buFont typeface="Arial"/>
              <a:buChar char="•"/>
              <a:tabLst>
                <a:tab pos="241935" algn="l"/>
              </a:tabLst>
            </a:pPr>
            <a:r>
              <a:rPr sz="2750" spc="-10" dirty="0">
                <a:latin typeface="Calibri"/>
                <a:cs typeface="Calibri"/>
              </a:rPr>
              <a:t>Diagnosis?</a:t>
            </a:r>
            <a:r>
              <a:rPr sz="2750" spc="265" dirty="0">
                <a:latin typeface="Calibri"/>
                <a:cs typeface="Calibri"/>
              </a:rPr>
              <a:t> </a:t>
            </a:r>
            <a:r>
              <a:rPr sz="2750" dirty="0">
                <a:latin typeface="Calibri"/>
                <a:cs typeface="Calibri"/>
              </a:rPr>
              <a:t>Severe</a:t>
            </a:r>
            <a:r>
              <a:rPr sz="2750" spc="25" dirty="0">
                <a:latin typeface="Calibri"/>
                <a:cs typeface="Calibri"/>
              </a:rPr>
              <a:t> </a:t>
            </a:r>
            <a:r>
              <a:rPr sz="2750" spc="-5" dirty="0">
                <a:latin typeface="Calibri"/>
                <a:cs typeface="Calibri"/>
              </a:rPr>
              <a:t>preeclampsia</a:t>
            </a:r>
            <a:r>
              <a:rPr sz="2750" spc="220" dirty="0">
                <a:latin typeface="Calibri"/>
                <a:cs typeface="Calibri"/>
              </a:rPr>
              <a:t> </a:t>
            </a:r>
            <a:r>
              <a:rPr sz="2750" spc="5" dirty="0">
                <a:latin typeface="Calibri"/>
                <a:cs typeface="Calibri"/>
              </a:rPr>
              <a:t>complicated</a:t>
            </a:r>
            <a:r>
              <a:rPr sz="2750" spc="15" dirty="0">
                <a:latin typeface="Calibri"/>
                <a:cs typeface="Calibri"/>
              </a:rPr>
              <a:t> </a:t>
            </a:r>
            <a:r>
              <a:rPr sz="2750" spc="-20" dirty="0">
                <a:latin typeface="Calibri"/>
                <a:cs typeface="Calibri"/>
              </a:rPr>
              <a:t>with</a:t>
            </a:r>
            <a:r>
              <a:rPr sz="2750" spc="175" dirty="0">
                <a:latin typeface="Calibri"/>
                <a:cs typeface="Calibri"/>
              </a:rPr>
              <a:t> </a:t>
            </a:r>
            <a:r>
              <a:rPr sz="2750" spc="15" dirty="0">
                <a:latin typeface="Calibri"/>
                <a:cs typeface="Calibri"/>
              </a:rPr>
              <a:t>HELLP</a:t>
            </a:r>
            <a:r>
              <a:rPr sz="2750" spc="40" dirty="0">
                <a:latin typeface="Calibri"/>
                <a:cs typeface="Calibri"/>
              </a:rPr>
              <a:t> </a:t>
            </a:r>
            <a:r>
              <a:rPr sz="2750" spc="-10" dirty="0">
                <a:latin typeface="Calibri"/>
                <a:cs typeface="Calibri"/>
              </a:rPr>
              <a:t>syndrome</a:t>
            </a:r>
            <a:endParaRPr sz="2750">
              <a:latin typeface="Calibri"/>
              <a:cs typeface="Calibri"/>
            </a:endParaRPr>
          </a:p>
          <a:p>
            <a:pPr marL="241300" indent="-229235">
              <a:lnSpc>
                <a:spcPct val="100000"/>
              </a:lnSpc>
              <a:spcBef>
                <a:spcPts val="755"/>
              </a:spcBef>
              <a:buFont typeface="Arial"/>
              <a:buChar char="•"/>
              <a:tabLst>
                <a:tab pos="241935" algn="l"/>
              </a:tabLst>
            </a:pPr>
            <a:r>
              <a:rPr sz="2750" spc="5" dirty="0">
                <a:latin typeface="Calibri"/>
                <a:cs typeface="Calibri"/>
              </a:rPr>
              <a:t>Summarize</a:t>
            </a:r>
            <a:r>
              <a:rPr sz="2750" spc="90" dirty="0">
                <a:latin typeface="Calibri"/>
                <a:cs typeface="Calibri"/>
              </a:rPr>
              <a:t> </a:t>
            </a:r>
            <a:r>
              <a:rPr sz="2750" spc="-15" dirty="0">
                <a:latin typeface="Calibri"/>
                <a:cs typeface="Calibri"/>
              </a:rPr>
              <a:t>the</a:t>
            </a:r>
            <a:r>
              <a:rPr sz="2750" spc="95" dirty="0">
                <a:latin typeface="Calibri"/>
                <a:cs typeface="Calibri"/>
              </a:rPr>
              <a:t> </a:t>
            </a:r>
            <a:r>
              <a:rPr sz="2750" spc="-5" dirty="0">
                <a:latin typeface="Calibri"/>
                <a:cs typeface="Calibri"/>
              </a:rPr>
              <a:t>clinical</a:t>
            </a:r>
            <a:r>
              <a:rPr sz="2750" spc="85" dirty="0">
                <a:latin typeface="Calibri"/>
                <a:cs typeface="Calibri"/>
              </a:rPr>
              <a:t> </a:t>
            </a:r>
            <a:r>
              <a:rPr sz="2750" spc="-10" dirty="0">
                <a:latin typeface="Calibri"/>
                <a:cs typeface="Calibri"/>
              </a:rPr>
              <a:t>picture</a:t>
            </a:r>
            <a:r>
              <a:rPr sz="2750" spc="175" dirty="0">
                <a:latin typeface="Calibri"/>
                <a:cs typeface="Calibri"/>
              </a:rPr>
              <a:t> </a:t>
            </a:r>
            <a:r>
              <a:rPr sz="2750" spc="-20" dirty="0">
                <a:latin typeface="Calibri"/>
                <a:cs typeface="Calibri"/>
              </a:rPr>
              <a:t>using</a:t>
            </a:r>
            <a:r>
              <a:rPr sz="2750" spc="165" dirty="0">
                <a:latin typeface="Calibri"/>
                <a:cs typeface="Calibri"/>
              </a:rPr>
              <a:t> </a:t>
            </a:r>
            <a:r>
              <a:rPr sz="2750" spc="-15" dirty="0">
                <a:latin typeface="Calibri"/>
                <a:cs typeface="Calibri"/>
              </a:rPr>
              <a:t>the</a:t>
            </a:r>
            <a:r>
              <a:rPr sz="2750" spc="170" dirty="0">
                <a:latin typeface="Calibri"/>
                <a:cs typeface="Calibri"/>
              </a:rPr>
              <a:t> </a:t>
            </a:r>
            <a:r>
              <a:rPr sz="2750" spc="-20" dirty="0">
                <a:latin typeface="Calibri"/>
                <a:cs typeface="Calibri"/>
              </a:rPr>
              <a:t>findings</a:t>
            </a:r>
            <a:r>
              <a:rPr sz="2750" spc="315" dirty="0">
                <a:latin typeface="Calibri"/>
                <a:cs typeface="Calibri"/>
              </a:rPr>
              <a:t> </a:t>
            </a:r>
            <a:r>
              <a:rPr sz="2750" spc="15" dirty="0">
                <a:latin typeface="Calibri"/>
                <a:cs typeface="Calibri"/>
              </a:rPr>
              <a:t>above</a:t>
            </a:r>
            <a:endParaRPr sz="2750">
              <a:latin typeface="Calibri"/>
              <a:cs typeface="Calibri"/>
            </a:endParaRPr>
          </a:p>
          <a:p>
            <a:pPr marL="241300" indent="-229235">
              <a:lnSpc>
                <a:spcPct val="100000"/>
              </a:lnSpc>
              <a:spcBef>
                <a:spcPts val="755"/>
              </a:spcBef>
              <a:buFont typeface="Arial"/>
              <a:buChar char="•"/>
              <a:tabLst>
                <a:tab pos="241935" algn="l"/>
              </a:tabLst>
            </a:pPr>
            <a:r>
              <a:rPr sz="2750" spc="10" dirty="0">
                <a:latin typeface="Calibri"/>
                <a:cs typeface="Calibri"/>
              </a:rPr>
              <a:t>What</a:t>
            </a:r>
            <a:r>
              <a:rPr sz="2750" spc="20" dirty="0">
                <a:latin typeface="Calibri"/>
                <a:cs typeface="Calibri"/>
              </a:rPr>
              <a:t> </a:t>
            </a:r>
            <a:r>
              <a:rPr sz="2750" spc="-15" dirty="0">
                <a:latin typeface="Calibri"/>
                <a:cs typeface="Calibri"/>
              </a:rPr>
              <a:t>is</a:t>
            </a:r>
            <a:r>
              <a:rPr sz="2750" spc="90" dirty="0">
                <a:latin typeface="Calibri"/>
                <a:cs typeface="Calibri"/>
              </a:rPr>
              <a:t> </a:t>
            </a:r>
            <a:r>
              <a:rPr sz="2750" spc="-10" dirty="0">
                <a:latin typeface="Calibri"/>
                <a:cs typeface="Calibri"/>
              </a:rPr>
              <a:t>the</a:t>
            </a:r>
            <a:r>
              <a:rPr sz="2750" spc="90" dirty="0">
                <a:latin typeface="Calibri"/>
                <a:cs typeface="Calibri"/>
              </a:rPr>
              <a:t> </a:t>
            </a:r>
            <a:r>
              <a:rPr sz="2750" spc="-5" dirty="0">
                <a:latin typeface="Calibri"/>
                <a:cs typeface="Calibri"/>
              </a:rPr>
              <a:t>drug</a:t>
            </a:r>
            <a:r>
              <a:rPr sz="2750" spc="95" dirty="0">
                <a:latin typeface="Calibri"/>
                <a:cs typeface="Calibri"/>
              </a:rPr>
              <a:t> </a:t>
            </a:r>
            <a:r>
              <a:rPr sz="2750" spc="-10" dirty="0">
                <a:latin typeface="Calibri"/>
                <a:cs typeface="Calibri"/>
              </a:rPr>
              <a:t>given</a:t>
            </a:r>
            <a:r>
              <a:rPr sz="2750" spc="165" dirty="0">
                <a:latin typeface="Calibri"/>
                <a:cs typeface="Calibri"/>
              </a:rPr>
              <a:t> </a:t>
            </a:r>
            <a:r>
              <a:rPr sz="2750" spc="-5" dirty="0">
                <a:latin typeface="Calibri"/>
                <a:cs typeface="Calibri"/>
              </a:rPr>
              <a:t>to</a:t>
            </a:r>
            <a:r>
              <a:rPr sz="2750" spc="15" dirty="0">
                <a:latin typeface="Calibri"/>
                <a:cs typeface="Calibri"/>
              </a:rPr>
              <a:t> </a:t>
            </a:r>
            <a:r>
              <a:rPr sz="2750" spc="-10" dirty="0">
                <a:latin typeface="Calibri"/>
                <a:cs typeface="Calibri"/>
              </a:rPr>
              <a:t>her</a:t>
            </a:r>
            <a:r>
              <a:rPr sz="2750" spc="130" dirty="0">
                <a:latin typeface="Calibri"/>
                <a:cs typeface="Calibri"/>
              </a:rPr>
              <a:t> </a:t>
            </a:r>
            <a:r>
              <a:rPr sz="2750" spc="5" dirty="0">
                <a:latin typeface="Calibri"/>
                <a:cs typeface="Calibri"/>
              </a:rPr>
              <a:t>and</a:t>
            </a:r>
            <a:r>
              <a:rPr sz="2750" spc="20" dirty="0">
                <a:latin typeface="Calibri"/>
                <a:cs typeface="Calibri"/>
              </a:rPr>
              <a:t> </a:t>
            </a:r>
            <a:r>
              <a:rPr sz="2750" spc="-20" dirty="0">
                <a:latin typeface="Calibri"/>
                <a:cs typeface="Calibri"/>
              </a:rPr>
              <a:t>why?</a:t>
            </a:r>
            <a:r>
              <a:rPr sz="2750" spc="185" dirty="0">
                <a:latin typeface="Calibri"/>
                <a:cs typeface="Calibri"/>
              </a:rPr>
              <a:t> </a:t>
            </a:r>
            <a:r>
              <a:rPr sz="2750" spc="25" dirty="0">
                <a:latin typeface="Calibri"/>
                <a:cs typeface="Calibri"/>
              </a:rPr>
              <a:t>MgSO4</a:t>
            </a:r>
            <a:r>
              <a:rPr sz="2750" spc="-5" dirty="0">
                <a:latin typeface="Calibri"/>
                <a:cs typeface="Calibri"/>
              </a:rPr>
              <a:t> to</a:t>
            </a:r>
            <a:r>
              <a:rPr sz="2750" spc="90" dirty="0">
                <a:latin typeface="Calibri"/>
                <a:cs typeface="Calibri"/>
              </a:rPr>
              <a:t> </a:t>
            </a:r>
            <a:r>
              <a:rPr sz="2750" spc="10" dirty="0">
                <a:latin typeface="Calibri"/>
                <a:cs typeface="Calibri"/>
              </a:rPr>
              <a:t>manage</a:t>
            </a:r>
            <a:r>
              <a:rPr sz="2750" spc="20" dirty="0">
                <a:latin typeface="Calibri"/>
                <a:cs typeface="Calibri"/>
              </a:rPr>
              <a:t> </a:t>
            </a:r>
            <a:r>
              <a:rPr sz="2750" dirty="0">
                <a:latin typeface="Calibri"/>
                <a:cs typeface="Calibri"/>
              </a:rPr>
              <a:t>eclampsia</a:t>
            </a:r>
            <a:endParaRPr sz="2750">
              <a:latin typeface="Calibri"/>
              <a:cs typeface="Calibri"/>
            </a:endParaRPr>
          </a:p>
          <a:p>
            <a:pPr marL="241300" indent="-229235">
              <a:lnSpc>
                <a:spcPct val="100000"/>
              </a:lnSpc>
              <a:spcBef>
                <a:spcPts val="680"/>
              </a:spcBef>
              <a:buFont typeface="Arial"/>
              <a:buChar char="•"/>
              <a:tabLst>
                <a:tab pos="241935" algn="l"/>
              </a:tabLst>
            </a:pPr>
            <a:r>
              <a:rPr sz="2750" dirty="0">
                <a:latin typeface="Calibri"/>
                <a:cs typeface="Calibri"/>
              </a:rPr>
              <a:t>When</a:t>
            </a:r>
            <a:r>
              <a:rPr sz="2750" spc="90" dirty="0">
                <a:latin typeface="Calibri"/>
                <a:cs typeface="Calibri"/>
              </a:rPr>
              <a:t> </a:t>
            </a:r>
            <a:r>
              <a:rPr sz="2750" spc="-5" dirty="0">
                <a:latin typeface="Calibri"/>
                <a:cs typeface="Calibri"/>
              </a:rPr>
              <a:t>to</a:t>
            </a:r>
            <a:r>
              <a:rPr sz="2750" spc="85" dirty="0">
                <a:latin typeface="Calibri"/>
                <a:cs typeface="Calibri"/>
              </a:rPr>
              <a:t> </a:t>
            </a:r>
            <a:r>
              <a:rPr sz="2750" dirty="0">
                <a:latin typeface="Calibri"/>
                <a:cs typeface="Calibri"/>
              </a:rPr>
              <a:t>stop</a:t>
            </a:r>
            <a:r>
              <a:rPr sz="2750" spc="20" dirty="0">
                <a:latin typeface="Calibri"/>
                <a:cs typeface="Calibri"/>
              </a:rPr>
              <a:t> </a:t>
            </a:r>
            <a:r>
              <a:rPr sz="2750" spc="-10" dirty="0">
                <a:latin typeface="Calibri"/>
                <a:cs typeface="Calibri"/>
              </a:rPr>
              <a:t>the</a:t>
            </a:r>
            <a:r>
              <a:rPr sz="2750" spc="95" dirty="0">
                <a:latin typeface="Calibri"/>
                <a:cs typeface="Calibri"/>
              </a:rPr>
              <a:t> </a:t>
            </a:r>
            <a:r>
              <a:rPr sz="2750" spc="-10" dirty="0">
                <a:latin typeface="Calibri"/>
                <a:cs typeface="Calibri"/>
              </a:rPr>
              <a:t>drug?</a:t>
            </a:r>
            <a:r>
              <a:rPr sz="2750" spc="204" dirty="0">
                <a:latin typeface="Calibri"/>
                <a:cs typeface="Calibri"/>
              </a:rPr>
              <a:t> </a:t>
            </a:r>
            <a:r>
              <a:rPr sz="2750" spc="20" dirty="0">
                <a:latin typeface="Calibri"/>
                <a:cs typeface="Calibri"/>
              </a:rPr>
              <a:t>24</a:t>
            </a:r>
            <a:r>
              <a:rPr sz="2750" spc="-5" dirty="0">
                <a:latin typeface="Calibri"/>
                <a:cs typeface="Calibri"/>
              </a:rPr>
              <a:t> </a:t>
            </a:r>
            <a:r>
              <a:rPr sz="2750" spc="-10" dirty="0">
                <a:latin typeface="Calibri"/>
                <a:cs typeface="Calibri"/>
              </a:rPr>
              <a:t>hours</a:t>
            </a:r>
            <a:r>
              <a:rPr sz="2750" spc="175" dirty="0">
                <a:latin typeface="Calibri"/>
                <a:cs typeface="Calibri"/>
              </a:rPr>
              <a:t> </a:t>
            </a:r>
            <a:r>
              <a:rPr sz="2750" spc="-5" dirty="0">
                <a:latin typeface="Calibri"/>
                <a:cs typeface="Calibri"/>
              </a:rPr>
              <a:t>after</a:t>
            </a:r>
            <a:r>
              <a:rPr sz="2750" spc="50" dirty="0">
                <a:latin typeface="Calibri"/>
                <a:cs typeface="Calibri"/>
              </a:rPr>
              <a:t> </a:t>
            </a:r>
            <a:r>
              <a:rPr sz="2750" dirty="0">
                <a:latin typeface="Calibri"/>
                <a:cs typeface="Calibri"/>
              </a:rPr>
              <a:t>labour</a:t>
            </a:r>
            <a:r>
              <a:rPr sz="2750" spc="140" dirty="0">
                <a:latin typeface="Calibri"/>
                <a:cs typeface="Calibri"/>
              </a:rPr>
              <a:t> </a:t>
            </a:r>
            <a:r>
              <a:rPr sz="2750" spc="25" dirty="0">
                <a:latin typeface="Calibri"/>
                <a:cs typeface="Calibri"/>
              </a:rPr>
              <a:t>or</a:t>
            </a:r>
            <a:r>
              <a:rPr sz="2750" spc="-10" dirty="0">
                <a:latin typeface="Calibri"/>
                <a:cs typeface="Calibri"/>
              </a:rPr>
              <a:t> </a:t>
            </a:r>
            <a:r>
              <a:rPr sz="2750" spc="-5" dirty="0">
                <a:latin typeface="Calibri"/>
                <a:cs typeface="Calibri"/>
              </a:rPr>
              <a:t>from</a:t>
            </a:r>
            <a:r>
              <a:rPr sz="2750" spc="80" dirty="0">
                <a:latin typeface="Calibri"/>
                <a:cs typeface="Calibri"/>
              </a:rPr>
              <a:t> </a:t>
            </a:r>
            <a:r>
              <a:rPr sz="2750" spc="-10" dirty="0">
                <a:latin typeface="Calibri"/>
                <a:cs typeface="Calibri"/>
              </a:rPr>
              <a:t>last</a:t>
            </a:r>
            <a:r>
              <a:rPr sz="2750" spc="25" dirty="0">
                <a:latin typeface="Calibri"/>
                <a:cs typeface="Calibri"/>
              </a:rPr>
              <a:t> </a:t>
            </a:r>
            <a:r>
              <a:rPr sz="2750" spc="-10" dirty="0">
                <a:latin typeface="Calibri"/>
                <a:cs typeface="Calibri"/>
              </a:rPr>
              <a:t>seizure</a:t>
            </a:r>
            <a:endParaRPr sz="2750">
              <a:latin typeface="Calibri"/>
              <a:cs typeface="Calibri"/>
            </a:endParaRPr>
          </a:p>
          <a:p>
            <a:pPr marL="241300" indent="-229235">
              <a:lnSpc>
                <a:spcPct val="100000"/>
              </a:lnSpc>
              <a:spcBef>
                <a:spcPts val="755"/>
              </a:spcBef>
              <a:buFont typeface="Arial"/>
              <a:buChar char="•"/>
              <a:tabLst>
                <a:tab pos="241935" algn="l"/>
              </a:tabLst>
            </a:pPr>
            <a:r>
              <a:rPr sz="2750" spc="20" dirty="0">
                <a:latin typeface="Calibri"/>
                <a:cs typeface="Calibri"/>
              </a:rPr>
              <a:t>How</a:t>
            </a:r>
            <a:r>
              <a:rPr sz="2750" spc="10" dirty="0">
                <a:latin typeface="Calibri"/>
                <a:cs typeface="Calibri"/>
              </a:rPr>
              <a:t> </a:t>
            </a:r>
            <a:r>
              <a:rPr sz="2750" spc="-5" dirty="0">
                <a:latin typeface="Calibri"/>
                <a:cs typeface="Calibri"/>
              </a:rPr>
              <a:t>to</a:t>
            </a:r>
            <a:r>
              <a:rPr sz="2750" spc="15" dirty="0">
                <a:latin typeface="Calibri"/>
                <a:cs typeface="Calibri"/>
              </a:rPr>
              <a:t> </a:t>
            </a:r>
            <a:r>
              <a:rPr sz="2750" spc="10" dirty="0">
                <a:latin typeface="Calibri"/>
                <a:cs typeface="Calibri"/>
              </a:rPr>
              <a:t>monitor</a:t>
            </a:r>
            <a:r>
              <a:rPr sz="2750" spc="60" dirty="0">
                <a:latin typeface="Calibri"/>
                <a:cs typeface="Calibri"/>
              </a:rPr>
              <a:t> </a:t>
            </a:r>
            <a:r>
              <a:rPr sz="2750" spc="-10" dirty="0">
                <a:latin typeface="Calibri"/>
                <a:cs typeface="Calibri"/>
              </a:rPr>
              <a:t>the</a:t>
            </a:r>
            <a:r>
              <a:rPr sz="2750" spc="95" dirty="0">
                <a:latin typeface="Calibri"/>
                <a:cs typeface="Calibri"/>
              </a:rPr>
              <a:t> </a:t>
            </a:r>
            <a:r>
              <a:rPr sz="2750" spc="-10" dirty="0">
                <a:latin typeface="Calibri"/>
                <a:cs typeface="Calibri"/>
              </a:rPr>
              <a:t>drug?</a:t>
            </a:r>
            <a:r>
              <a:rPr sz="2750" spc="190" dirty="0">
                <a:latin typeface="Calibri"/>
                <a:cs typeface="Calibri"/>
              </a:rPr>
              <a:t> </a:t>
            </a:r>
            <a:r>
              <a:rPr sz="2750" spc="-20" dirty="0">
                <a:latin typeface="Calibri"/>
                <a:cs typeface="Calibri"/>
              </a:rPr>
              <a:t>Points</a:t>
            </a:r>
            <a:r>
              <a:rPr sz="2750" spc="165" dirty="0">
                <a:latin typeface="Calibri"/>
                <a:cs typeface="Calibri"/>
              </a:rPr>
              <a:t> </a:t>
            </a:r>
            <a:r>
              <a:rPr sz="2750" spc="-5" dirty="0">
                <a:latin typeface="Calibri"/>
                <a:cs typeface="Calibri"/>
              </a:rPr>
              <a:t>mentioned</a:t>
            </a:r>
            <a:r>
              <a:rPr sz="2750" spc="245" dirty="0">
                <a:latin typeface="Calibri"/>
                <a:cs typeface="Calibri"/>
              </a:rPr>
              <a:t> </a:t>
            </a:r>
            <a:r>
              <a:rPr sz="2750" spc="-10" dirty="0">
                <a:latin typeface="Calibri"/>
                <a:cs typeface="Calibri"/>
              </a:rPr>
              <a:t>in</a:t>
            </a:r>
            <a:r>
              <a:rPr sz="2750" spc="15" dirty="0">
                <a:latin typeface="Calibri"/>
                <a:cs typeface="Calibri"/>
              </a:rPr>
              <a:t> </a:t>
            </a:r>
            <a:r>
              <a:rPr sz="2750" spc="-20" dirty="0">
                <a:latin typeface="Calibri"/>
                <a:cs typeface="Calibri"/>
              </a:rPr>
              <a:t>slide</a:t>
            </a:r>
            <a:r>
              <a:rPr sz="2750" spc="250" dirty="0">
                <a:latin typeface="Calibri"/>
                <a:cs typeface="Calibri"/>
              </a:rPr>
              <a:t> </a:t>
            </a:r>
            <a:r>
              <a:rPr sz="2750" spc="-10" dirty="0">
                <a:latin typeface="Calibri"/>
                <a:cs typeface="Calibri"/>
              </a:rPr>
              <a:t>(patellar</a:t>
            </a:r>
            <a:r>
              <a:rPr sz="2750" spc="130" dirty="0">
                <a:latin typeface="Calibri"/>
                <a:cs typeface="Calibri"/>
              </a:rPr>
              <a:t> </a:t>
            </a:r>
            <a:r>
              <a:rPr sz="2750" spc="-25" dirty="0">
                <a:latin typeface="Calibri"/>
                <a:cs typeface="Calibri"/>
              </a:rPr>
              <a:t>reflex..)</a:t>
            </a:r>
            <a:endParaRPr sz="2750">
              <a:latin typeface="Calibri"/>
              <a:cs typeface="Calibri"/>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5" y="106690"/>
            <a:ext cx="10182860" cy="1730025"/>
          </a:xfrm>
          <a:prstGeom prst="rect">
            <a:avLst/>
          </a:prstGeom>
        </p:spPr>
        <p:txBody>
          <a:bodyPr vert="horz" wrap="square" lIns="0" tIns="69850" rIns="0" bIns="0" rtlCol="0">
            <a:spAutoFit/>
          </a:bodyPr>
          <a:lstStyle/>
          <a:p>
            <a:pPr marL="12700" marR="5080">
              <a:lnSpc>
                <a:spcPct val="91100"/>
              </a:lnSpc>
              <a:spcBef>
                <a:spcPts val="550"/>
              </a:spcBef>
            </a:pPr>
            <a:r>
              <a:rPr sz="3950" b="0" spc="-15" dirty="0">
                <a:latin typeface="Calibri Light"/>
                <a:cs typeface="Calibri Light"/>
              </a:rPr>
              <a:t>Station</a:t>
            </a:r>
            <a:r>
              <a:rPr sz="3950" b="0" spc="114" dirty="0">
                <a:latin typeface="Calibri Light"/>
                <a:cs typeface="Calibri Light"/>
              </a:rPr>
              <a:t> </a:t>
            </a:r>
            <a:r>
              <a:rPr sz="3950" b="0" spc="15" dirty="0">
                <a:latin typeface="Calibri Light"/>
                <a:cs typeface="Calibri Light"/>
              </a:rPr>
              <a:t>8 </a:t>
            </a:r>
            <a:r>
              <a:rPr sz="3950" b="0" spc="-15" dirty="0">
                <a:latin typeface="Calibri Light"/>
                <a:cs typeface="Calibri Light"/>
              </a:rPr>
              <a:t>was</a:t>
            </a:r>
            <a:r>
              <a:rPr sz="3950" b="0" spc="110" dirty="0">
                <a:latin typeface="Calibri Light"/>
                <a:cs typeface="Calibri Light"/>
              </a:rPr>
              <a:t> </a:t>
            </a:r>
            <a:r>
              <a:rPr sz="3950" b="0" spc="20" dirty="0">
                <a:latin typeface="Calibri Light"/>
                <a:cs typeface="Calibri Light"/>
              </a:rPr>
              <a:t>open</a:t>
            </a:r>
            <a:r>
              <a:rPr sz="3950" b="0" spc="-40" dirty="0">
                <a:latin typeface="Calibri Light"/>
                <a:cs typeface="Calibri Light"/>
              </a:rPr>
              <a:t> </a:t>
            </a:r>
            <a:r>
              <a:rPr sz="3950" b="0" spc="10" dirty="0">
                <a:latin typeface="Calibri Light"/>
                <a:cs typeface="Calibri Light"/>
              </a:rPr>
              <a:t>question</a:t>
            </a:r>
            <a:r>
              <a:rPr sz="3950" b="0" spc="35" dirty="0">
                <a:latin typeface="Calibri Light"/>
                <a:cs typeface="Calibri Light"/>
              </a:rPr>
              <a:t> </a:t>
            </a:r>
            <a:r>
              <a:rPr sz="3950" b="0" spc="5" dirty="0">
                <a:latin typeface="Calibri Light"/>
                <a:cs typeface="Calibri Light"/>
              </a:rPr>
              <a:t>with</a:t>
            </a:r>
            <a:r>
              <a:rPr sz="3950" b="0" spc="35" dirty="0">
                <a:latin typeface="Calibri Light"/>
                <a:cs typeface="Calibri Light"/>
              </a:rPr>
              <a:t> </a:t>
            </a:r>
            <a:r>
              <a:rPr sz="3950" b="0" spc="15" dirty="0">
                <a:latin typeface="Calibri Light"/>
                <a:cs typeface="Calibri Light"/>
              </a:rPr>
              <a:t>multiple </a:t>
            </a:r>
            <a:r>
              <a:rPr sz="3950" b="0" spc="20" dirty="0">
                <a:latin typeface="Calibri Light"/>
                <a:cs typeface="Calibri Light"/>
              </a:rPr>
              <a:t> </a:t>
            </a:r>
            <a:r>
              <a:rPr sz="3950" b="0" spc="30" dirty="0">
                <a:latin typeface="Calibri Light"/>
                <a:cs typeface="Calibri Light"/>
              </a:rPr>
              <a:t>possible</a:t>
            </a:r>
            <a:r>
              <a:rPr sz="3950" b="0" spc="-160" dirty="0">
                <a:latin typeface="Calibri Light"/>
                <a:cs typeface="Calibri Light"/>
              </a:rPr>
              <a:t> </a:t>
            </a:r>
            <a:r>
              <a:rPr sz="3950" b="0" spc="-5" dirty="0">
                <a:latin typeface="Calibri Light"/>
                <a:cs typeface="Calibri Light"/>
              </a:rPr>
              <a:t>answers</a:t>
            </a:r>
            <a:r>
              <a:rPr sz="3950" b="0" spc="114" dirty="0">
                <a:latin typeface="Calibri Light"/>
                <a:cs typeface="Calibri Light"/>
              </a:rPr>
              <a:t> </a:t>
            </a:r>
            <a:r>
              <a:rPr sz="3950" b="0" spc="25" dirty="0">
                <a:latin typeface="Calibri Light"/>
                <a:cs typeface="Calibri Light"/>
              </a:rPr>
              <a:t>(57</a:t>
            </a:r>
            <a:r>
              <a:rPr sz="3950" b="0" spc="10" dirty="0">
                <a:latin typeface="Calibri Light"/>
                <a:cs typeface="Calibri Light"/>
              </a:rPr>
              <a:t> </a:t>
            </a:r>
            <a:r>
              <a:rPr sz="3950" b="0" spc="-35" dirty="0">
                <a:latin typeface="Calibri Light"/>
                <a:cs typeface="Calibri Light"/>
              </a:rPr>
              <a:t>years</a:t>
            </a:r>
            <a:r>
              <a:rPr sz="3950" b="0" spc="110" dirty="0">
                <a:latin typeface="Calibri Light"/>
                <a:cs typeface="Calibri Light"/>
              </a:rPr>
              <a:t> </a:t>
            </a:r>
            <a:r>
              <a:rPr sz="3950" b="0" dirty="0">
                <a:latin typeface="Calibri Light"/>
                <a:cs typeface="Calibri Light"/>
              </a:rPr>
              <a:t>woman</a:t>
            </a:r>
            <a:r>
              <a:rPr sz="3950" b="0" spc="105" dirty="0">
                <a:latin typeface="Calibri Light"/>
                <a:cs typeface="Calibri Light"/>
              </a:rPr>
              <a:t> </a:t>
            </a:r>
            <a:r>
              <a:rPr sz="3950" b="0" spc="25" dirty="0">
                <a:latin typeface="Calibri Light"/>
                <a:cs typeface="Calibri Light"/>
              </a:rPr>
              <a:t>on</a:t>
            </a:r>
            <a:r>
              <a:rPr sz="3950" b="0" spc="-45" dirty="0">
                <a:latin typeface="Calibri Light"/>
                <a:cs typeface="Calibri Light"/>
              </a:rPr>
              <a:t> </a:t>
            </a:r>
            <a:r>
              <a:rPr sz="3950" b="0" spc="25" dirty="0">
                <a:latin typeface="Calibri Light"/>
                <a:cs typeface="Calibri Light"/>
              </a:rPr>
              <a:t>us</a:t>
            </a:r>
            <a:r>
              <a:rPr sz="3950" b="0" spc="35" dirty="0">
                <a:latin typeface="Calibri Light"/>
                <a:cs typeface="Calibri Light"/>
              </a:rPr>
              <a:t> </a:t>
            </a:r>
            <a:r>
              <a:rPr sz="3950" b="0" spc="5" dirty="0">
                <a:latin typeface="Calibri Light"/>
                <a:cs typeface="Calibri Light"/>
              </a:rPr>
              <a:t>with </a:t>
            </a:r>
            <a:r>
              <a:rPr sz="3950" b="0" spc="-880" dirty="0">
                <a:latin typeface="Calibri Light"/>
                <a:cs typeface="Calibri Light"/>
              </a:rPr>
              <a:t> </a:t>
            </a:r>
            <a:r>
              <a:rPr sz="3950" b="0" spc="10" dirty="0">
                <a:latin typeface="Calibri Light"/>
                <a:cs typeface="Calibri Light"/>
              </a:rPr>
              <a:t>increased</a:t>
            </a:r>
            <a:r>
              <a:rPr sz="3950" b="0" spc="30" dirty="0">
                <a:latin typeface="Calibri Light"/>
                <a:cs typeface="Calibri Light"/>
              </a:rPr>
              <a:t> </a:t>
            </a:r>
            <a:r>
              <a:rPr sz="3950" b="0" spc="10" dirty="0">
                <a:latin typeface="Calibri Light"/>
                <a:cs typeface="Calibri Light"/>
              </a:rPr>
              <a:t>endometrial</a:t>
            </a:r>
            <a:r>
              <a:rPr sz="3950" b="0" spc="25" dirty="0">
                <a:latin typeface="Calibri Light"/>
                <a:cs typeface="Calibri Light"/>
              </a:rPr>
              <a:t> </a:t>
            </a:r>
            <a:r>
              <a:rPr sz="3950" b="0" spc="15" dirty="0">
                <a:latin typeface="Calibri Light"/>
                <a:cs typeface="Calibri Light"/>
              </a:rPr>
              <a:t>thickness</a:t>
            </a:r>
            <a:endParaRPr sz="3950">
              <a:latin typeface="Calibri Light"/>
              <a:cs typeface="Calibri Light"/>
            </a:endParaRPr>
          </a:p>
        </p:txBody>
      </p:sp>
      <p:sp>
        <p:nvSpPr>
          <p:cNvPr id="3" name="object 3"/>
          <p:cNvSpPr txBox="1"/>
          <p:nvPr/>
        </p:nvSpPr>
        <p:spPr>
          <a:xfrm>
            <a:off x="917575" y="1702292"/>
            <a:ext cx="9768840" cy="3900427"/>
          </a:xfrm>
          <a:prstGeom prst="rect">
            <a:avLst/>
          </a:prstGeom>
        </p:spPr>
        <p:txBody>
          <a:bodyPr vert="horz" wrap="square" lIns="0" tIns="108585" rIns="0" bIns="0" rtlCol="0">
            <a:spAutoFit/>
          </a:bodyPr>
          <a:lstStyle/>
          <a:p>
            <a:pPr marL="241300" indent="-229235">
              <a:lnSpc>
                <a:spcPct val="100000"/>
              </a:lnSpc>
              <a:spcBef>
                <a:spcPts val="855"/>
              </a:spcBef>
              <a:buFont typeface="Arial"/>
              <a:buChar char="•"/>
              <a:tabLst>
                <a:tab pos="241935" algn="l"/>
              </a:tabLst>
            </a:pPr>
            <a:r>
              <a:rPr sz="2750" spc="-20" dirty="0">
                <a:latin typeface="Calibri"/>
                <a:cs typeface="Calibri"/>
              </a:rPr>
              <a:t>Possible</a:t>
            </a:r>
            <a:r>
              <a:rPr sz="2750" spc="229" dirty="0">
                <a:latin typeface="Calibri"/>
                <a:cs typeface="Calibri"/>
              </a:rPr>
              <a:t> </a:t>
            </a:r>
            <a:r>
              <a:rPr sz="2750" spc="-15" dirty="0">
                <a:latin typeface="Calibri"/>
                <a:cs typeface="Calibri"/>
              </a:rPr>
              <a:t>question</a:t>
            </a:r>
            <a:r>
              <a:rPr sz="2750" spc="235" dirty="0">
                <a:latin typeface="Calibri"/>
                <a:cs typeface="Calibri"/>
              </a:rPr>
              <a:t> </a:t>
            </a:r>
            <a:r>
              <a:rPr sz="2750" spc="30" dirty="0">
                <a:latin typeface="Calibri"/>
                <a:cs typeface="Calibri"/>
              </a:rPr>
              <a:t>on</a:t>
            </a:r>
            <a:r>
              <a:rPr sz="2750" spc="10" dirty="0">
                <a:latin typeface="Calibri"/>
                <a:cs typeface="Calibri"/>
              </a:rPr>
              <a:t> </a:t>
            </a:r>
            <a:r>
              <a:rPr sz="2750" spc="-5" dirty="0">
                <a:latin typeface="Calibri"/>
                <a:cs typeface="Calibri"/>
              </a:rPr>
              <a:t>history?</a:t>
            </a:r>
            <a:endParaRPr sz="2750">
              <a:latin typeface="Calibri"/>
              <a:cs typeface="Calibri"/>
            </a:endParaRPr>
          </a:p>
          <a:p>
            <a:pPr marL="241300" indent="-229235">
              <a:lnSpc>
                <a:spcPct val="100000"/>
              </a:lnSpc>
              <a:spcBef>
                <a:spcPts val="755"/>
              </a:spcBef>
              <a:buFont typeface="Arial"/>
              <a:buChar char="•"/>
              <a:tabLst>
                <a:tab pos="241935" algn="l"/>
              </a:tabLst>
            </a:pPr>
            <a:r>
              <a:rPr sz="2750" spc="-5" dirty="0">
                <a:latin typeface="Calibri"/>
                <a:cs typeface="Calibri"/>
              </a:rPr>
              <a:t>DDX?</a:t>
            </a:r>
            <a:r>
              <a:rPr sz="2750" spc="114" dirty="0">
                <a:latin typeface="Calibri"/>
                <a:cs typeface="Calibri"/>
              </a:rPr>
              <a:t> </a:t>
            </a:r>
            <a:r>
              <a:rPr sz="2750" dirty="0">
                <a:latin typeface="Calibri"/>
                <a:cs typeface="Calibri"/>
              </a:rPr>
              <a:t>Endometrial</a:t>
            </a:r>
            <a:r>
              <a:rPr sz="2750" spc="170" dirty="0">
                <a:latin typeface="Calibri"/>
                <a:cs typeface="Calibri"/>
              </a:rPr>
              <a:t> </a:t>
            </a:r>
            <a:r>
              <a:rPr sz="2750" spc="-25" dirty="0">
                <a:latin typeface="Calibri"/>
                <a:cs typeface="Calibri"/>
              </a:rPr>
              <a:t>cancer,</a:t>
            </a:r>
            <a:r>
              <a:rPr sz="2750" spc="35" dirty="0">
                <a:latin typeface="Calibri"/>
                <a:cs typeface="Calibri"/>
              </a:rPr>
              <a:t> </a:t>
            </a:r>
            <a:r>
              <a:rPr sz="2750" spc="5" dirty="0">
                <a:latin typeface="Calibri"/>
                <a:cs typeface="Calibri"/>
              </a:rPr>
              <a:t>ovarian</a:t>
            </a:r>
            <a:r>
              <a:rPr sz="2750" spc="20" dirty="0">
                <a:latin typeface="Calibri"/>
                <a:cs typeface="Calibri"/>
              </a:rPr>
              <a:t> </a:t>
            </a:r>
            <a:r>
              <a:rPr sz="2750" spc="-25" dirty="0">
                <a:latin typeface="Calibri"/>
                <a:cs typeface="Calibri"/>
              </a:rPr>
              <a:t>cancer,</a:t>
            </a:r>
            <a:r>
              <a:rPr sz="2750" spc="35" dirty="0">
                <a:latin typeface="Calibri"/>
                <a:cs typeface="Calibri"/>
              </a:rPr>
              <a:t> </a:t>
            </a:r>
            <a:r>
              <a:rPr sz="2750" dirty="0">
                <a:latin typeface="Calibri"/>
                <a:cs typeface="Calibri"/>
              </a:rPr>
              <a:t>endometrial</a:t>
            </a:r>
            <a:r>
              <a:rPr sz="2750" spc="170" dirty="0">
                <a:latin typeface="Calibri"/>
                <a:cs typeface="Calibri"/>
              </a:rPr>
              <a:t> </a:t>
            </a:r>
            <a:r>
              <a:rPr sz="2750" spc="-20" dirty="0">
                <a:latin typeface="Calibri"/>
                <a:cs typeface="Calibri"/>
              </a:rPr>
              <a:t>hyperplasia</a:t>
            </a:r>
            <a:endParaRPr sz="2750">
              <a:latin typeface="Calibri"/>
              <a:cs typeface="Calibri"/>
            </a:endParaRPr>
          </a:p>
          <a:p>
            <a:pPr marL="241300" marR="45085" indent="-229235">
              <a:lnSpc>
                <a:spcPts val="3000"/>
              </a:lnSpc>
              <a:spcBef>
                <a:spcPts val="1105"/>
              </a:spcBef>
              <a:buFont typeface="Arial"/>
              <a:buChar char="•"/>
              <a:tabLst>
                <a:tab pos="241935" algn="l"/>
              </a:tabLst>
            </a:pPr>
            <a:r>
              <a:rPr sz="2750" spc="-15" dirty="0">
                <a:latin typeface="Calibri"/>
                <a:cs typeface="Calibri"/>
              </a:rPr>
              <a:t>Things</a:t>
            </a:r>
            <a:r>
              <a:rPr sz="2750" spc="240" dirty="0">
                <a:latin typeface="Calibri"/>
                <a:cs typeface="Calibri"/>
              </a:rPr>
              <a:t> </a:t>
            </a:r>
            <a:r>
              <a:rPr sz="2750" spc="-10" dirty="0">
                <a:latin typeface="Calibri"/>
                <a:cs typeface="Calibri"/>
              </a:rPr>
              <a:t>to</a:t>
            </a:r>
            <a:r>
              <a:rPr sz="2750" spc="15" dirty="0">
                <a:latin typeface="Calibri"/>
                <a:cs typeface="Calibri"/>
              </a:rPr>
              <a:t> </a:t>
            </a:r>
            <a:r>
              <a:rPr sz="2750" spc="5" dirty="0">
                <a:latin typeface="Calibri"/>
                <a:cs typeface="Calibri"/>
              </a:rPr>
              <a:t>check</a:t>
            </a:r>
            <a:r>
              <a:rPr sz="2750" spc="60" dirty="0">
                <a:latin typeface="Calibri"/>
                <a:cs typeface="Calibri"/>
              </a:rPr>
              <a:t> </a:t>
            </a:r>
            <a:r>
              <a:rPr sz="2750" spc="25" dirty="0">
                <a:latin typeface="Calibri"/>
                <a:cs typeface="Calibri"/>
              </a:rPr>
              <a:t>on</a:t>
            </a:r>
            <a:r>
              <a:rPr sz="2750" spc="20" dirty="0">
                <a:latin typeface="Calibri"/>
                <a:cs typeface="Calibri"/>
              </a:rPr>
              <a:t> </a:t>
            </a:r>
            <a:r>
              <a:rPr sz="2750" spc="-15" dirty="0">
                <a:latin typeface="Calibri"/>
                <a:cs typeface="Calibri"/>
              </a:rPr>
              <a:t>physical</a:t>
            </a:r>
            <a:r>
              <a:rPr sz="2750" spc="170" dirty="0">
                <a:latin typeface="Calibri"/>
                <a:cs typeface="Calibri"/>
              </a:rPr>
              <a:t> </a:t>
            </a:r>
            <a:r>
              <a:rPr sz="2750" spc="-15" dirty="0">
                <a:latin typeface="Calibri"/>
                <a:cs typeface="Calibri"/>
              </a:rPr>
              <a:t>examination?</a:t>
            </a:r>
            <a:r>
              <a:rPr sz="2750" spc="265" dirty="0">
                <a:latin typeface="Calibri"/>
                <a:cs typeface="Calibri"/>
              </a:rPr>
              <a:t> </a:t>
            </a:r>
            <a:r>
              <a:rPr sz="2750" spc="5" dirty="0">
                <a:latin typeface="Calibri"/>
                <a:cs typeface="Calibri"/>
              </a:rPr>
              <a:t>Lymph</a:t>
            </a:r>
            <a:r>
              <a:rPr sz="2750" spc="-55" dirty="0">
                <a:latin typeface="Calibri"/>
                <a:cs typeface="Calibri"/>
              </a:rPr>
              <a:t> </a:t>
            </a:r>
            <a:r>
              <a:rPr sz="2750" spc="-5" dirty="0">
                <a:latin typeface="Calibri"/>
                <a:cs typeface="Calibri"/>
              </a:rPr>
              <a:t>node,</a:t>
            </a:r>
            <a:r>
              <a:rPr sz="2750" spc="190" dirty="0">
                <a:latin typeface="Calibri"/>
                <a:cs typeface="Calibri"/>
              </a:rPr>
              <a:t> </a:t>
            </a:r>
            <a:r>
              <a:rPr sz="2750" spc="5" dirty="0">
                <a:latin typeface="Calibri"/>
                <a:cs typeface="Calibri"/>
              </a:rPr>
              <a:t>abdominal </a:t>
            </a:r>
            <a:r>
              <a:rPr sz="2750" spc="-610" dirty="0">
                <a:latin typeface="Calibri"/>
                <a:cs typeface="Calibri"/>
              </a:rPr>
              <a:t> </a:t>
            </a:r>
            <a:r>
              <a:rPr sz="2750" spc="-5" dirty="0">
                <a:latin typeface="Calibri"/>
                <a:cs typeface="Calibri"/>
              </a:rPr>
              <a:t>masses,</a:t>
            </a:r>
            <a:r>
              <a:rPr sz="2750" spc="175" dirty="0">
                <a:latin typeface="Calibri"/>
                <a:cs typeface="Calibri"/>
              </a:rPr>
              <a:t> </a:t>
            </a:r>
            <a:r>
              <a:rPr sz="2750" spc="-15" dirty="0">
                <a:latin typeface="Calibri"/>
                <a:cs typeface="Calibri"/>
              </a:rPr>
              <a:t>pelvic</a:t>
            </a:r>
            <a:r>
              <a:rPr sz="2750" spc="145" dirty="0">
                <a:latin typeface="Calibri"/>
                <a:cs typeface="Calibri"/>
              </a:rPr>
              <a:t> </a:t>
            </a:r>
            <a:r>
              <a:rPr sz="2750" spc="-15" dirty="0">
                <a:latin typeface="Calibri"/>
                <a:cs typeface="Calibri"/>
              </a:rPr>
              <a:t>examination</a:t>
            </a:r>
            <a:endParaRPr sz="2750">
              <a:latin typeface="Calibri"/>
              <a:cs typeface="Calibri"/>
            </a:endParaRPr>
          </a:p>
          <a:p>
            <a:pPr marL="241300" marR="397510" indent="-229235">
              <a:lnSpc>
                <a:spcPts val="3000"/>
              </a:lnSpc>
              <a:spcBef>
                <a:spcPts val="1060"/>
              </a:spcBef>
              <a:buFont typeface="Arial"/>
              <a:buChar char="•"/>
              <a:tabLst>
                <a:tab pos="241935" algn="l"/>
              </a:tabLst>
            </a:pPr>
            <a:r>
              <a:rPr sz="2750" spc="10" dirty="0">
                <a:latin typeface="Calibri"/>
                <a:cs typeface="Calibri"/>
              </a:rPr>
              <a:t>What</a:t>
            </a:r>
            <a:r>
              <a:rPr sz="2750" spc="20" dirty="0">
                <a:latin typeface="Calibri"/>
                <a:cs typeface="Calibri"/>
              </a:rPr>
              <a:t> </a:t>
            </a:r>
            <a:r>
              <a:rPr sz="2750" spc="5" dirty="0">
                <a:latin typeface="Calibri"/>
                <a:cs typeface="Calibri"/>
              </a:rPr>
              <a:t>ovarian</a:t>
            </a:r>
            <a:r>
              <a:rPr sz="2750" spc="20" dirty="0">
                <a:latin typeface="Calibri"/>
                <a:cs typeface="Calibri"/>
              </a:rPr>
              <a:t> </a:t>
            </a:r>
            <a:r>
              <a:rPr sz="2750" spc="5" dirty="0">
                <a:latin typeface="Calibri"/>
                <a:cs typeface="Calibri"/>
              </a:rPr>
              <a:t>cancer</a:t>
            </a:r>
            <a:r>
              <a:rPr sz="2750" spc="55" dirty="0">
                <a:latin typeface="Calibri"/>
                <a:cs typeface="Calibri"/>
              </a:rPr>
              <a:t> </a:t>
            </a:r>
            <a:r>
              <a:rPr sz="2750" spc="-5" dirty="0">
                <a:latin typeface="Calibri"/>
                <a:cs typeface="Calibri"/>
              </a:rPr>
              <a:t>do</a:t>
            </a:r>
            <a:r>
              <a:rPr sz="2750" spc="85" dirty="0">
                <a:latin typeface="Calibri"/>
                <a:cs typeface="Calibri"/>
              </a:rPr>
              <a:t> </a:t>
            </a:r>
            <a:r>
              <a:rPr sz="2750" spc="-15" dirty="0">
                <a:latin typeface="Calibri"/>
                <a:cs typeface="Calibri"/>
              </a:rPr>
              <a:t>the</a:t>
            </a:r>
            <a:r>
              <a:rPr sz="2750" spc="95" dirty="0">
                <a:latin typeface="Calibri"/>
                <a:cs typeface="Calibri"/>
              </a:rPr>
              <a:t> </a:t>
            </a:r>
            <a:r>
              <a:rPr sz="2750" spc="-15" dirty="0">
                <a:latin typeface="Calibri"/>
                <a:cs typeface="Calibri"/>
              </a:rPr>
              <a:t>following</a:t>
            </a:r>
            <a:r>
              <a:rPr sz="2750" spc="240" dirty="0">
                <a:latin typeface="Calibri"/>
                <a:cs typeface="Calibri"/>
              </a:rPr>
              <a:t> </a:t>
            </a:r>
            <a:r>
              <a:rPr sz="2750" spc="-10" dirty="0">
                <a:latin typeface="Calibri"/>
                <a:cs typeface="Calibri"/>
              </a:rPr>
              <a:t>picture?</a:t>
            </a:r>
            <a:r>
              <a:rPr sz="2750" spc="190" dirty="0">
                <a:latin typeface="Calibri"/>
                <a:cs typeface="Calibri"/>
              </a:rPr>
              <a:t> </a:t>
            </a:r>
            <a:r>
              <a:rPr sz="2750" spc="-30" dirty="0">
                <a:latin typeface="Calibri"/>
                <a:cs typeface="Calibri"/>
              </a:rPr>
              <a:t>Sex</a:t>
            </a:r>
            <a:r>
              <a:rPr sz="2750" spc="125" dirty="0">
                <a:latin typeface="Calibri"/>
                <a:cs typeface="Calibri"/>
              </a:rPr>
              <a:t> </a:t>
            </a:r>
            <a:r>
              <a:rPr sz="2750" spc="5" dirty="0">
                <a:latin typeface="Calibri"/>
                <a:cs typeface="Calibri"/>
              </a:rPr>
              <a:t>cord</a:t>
            </a:r>
            <a:r>
              <a:rPr sz="2750" spc="-60" dirty="0">
                <a:latin typeface="Calibri"/>
                <a:cs typeface="Calibri"/>
              </a:rPr>
              <a:t> </a:t>
            </a:r>
            <a:r>
              <a:rPr sz="2750" dirty="0">
                <a:latin typeface="Calibri"/>
                <a:cs typeface="Calibri"/>
              </a:rPr>
              <a:t>stromal </a:t>
            </a:r>
            <a:r>
              <a:rPr sz="2750" spc="-605" dirty="0">
                <a:latin typeface="Calibri"/>
                <a:cs typeface="Calibri"/>
              </a:rPr>
              <a:t> </a:t>
            </a:r>
            <a:r>
              <a:rPr sz="2750" spc="-5" dirty="0">
                <a:latin typeface="Calibri"/>
                <a:cs typeface="Calibri"/>
              </a:rPr>
              <a:t>tumors.</a:t>
            </a:r>
            <a:endParaRPr sz="2750">
              <a:latin typeface="Calibri"/>
              <a:cs typeface="Calibri"/>
            </a:endParaRPr>
          </a:p>
          <a:p>
            <a:pPr>
              <a:lnSpc>
                <a:spcPct val="100000"/>
              </a:lnSpc>
              <a:spcBef>
                <a:spcPts val="50"/>
              </a:spcBef>
              <a:buFont typeface="Arial"/>
              <a:buChar char="•"/>
            </a:pPr>
            <a:endParaRPr sz="3800">
              <a:latin typeface="Calibri"/>
              <a:cs typeface="Calibri"/>
            </a:endParaRPr>
          </a:p>
          <a:p>
            <a:pPr marL="241300" indent="-229235">
              <a:lnSpc>
                <a:spcPct val="100000"/>
              </a:lnSpc>
              <a:buFont typeface="Arial"/>
              <a:buChar char="•"/>
              <a:tabLst>
                <a:tab pos="241935" algn="l"/>
              </a:tabLst>
            </a:pPr>
            <a:r>
              <a:rPr sz="2750" spc="-10" dirty="0">
                <a:latin typeface="Calibri"/>
                <a:cs typeface="Calibri"/>
              </a:rPr>
              <a:t>And</a:t>
            </a:r>
            <a:r>
              <a:rPr sz="2750" spc="60" dirty="0">
                <a:latin typeface="Calibri"/>
                <a:cs typeface="Calibri"/>
              </a:rPr>
              <a:t> </a:t>
            </a:r>
            <a:r>
              <a:rPr sz="2750" spc="-5" dirty="0">
                <a:latin typeface="Calibri"/>
                <a:cs typeface="Calibri"/>
              </a:rPr>
              <a:t>thank</a:t>
            </a:r>
            <a:r>
              <a:rPr sz="2750" spc="185" dirty="0">
                <a:latin typeface="Calibri"/>
                <a:cs typeface="Calibri"/>
              </a:rPr>
              <a:t> </a:t>
            </a:r>
            <a:r>
              <a:rPr sz="2750" spc="30" dirty="0">
                <a:latin typeface="Calibri"/>
                <a:cs typeface="Calibri"/>
              </a:rPr>
              <a:t>you</a:t>
            </a:r>
            <a:endParaRPr sz="275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38729" y="1830016"/>
            <a:ext cx="7134859" cy="936795"/>
          </a:xfrm>
          <a:prstGeom prst="rect">
            <a:avLst/>
          </a:prstGeom>
        </p:spPr>
        <p:txBody>
          <a:bodyPr vert="horz" wrap="square" lIns="0" tIns="13335" rIns="0" bIns="0" rtlCol="0">
            <a:spAutoFit/>
          </a:bodyPr>
          <a:lstStyle/>
          <a:p>
            <a:pPr marL="12700">
              <a:lnSpc>
                <a:spcPct val="100000"/>
              </a:lnSpc>
              <a:spcBef>
                <a:spcPts val="105"/>
              </a:spcBef>
            </a:pPr>
            <a:r>
              <a:rPr sz="6000" b="0" spc="-45" dirty="0">
                <a:latin typeface="Calibri Light"/>
                <a:cs typeface="Calibri Light"/>
              </a:rPr>
              <a:t>Gynecology</a:t>
            </a:r>
            <a:r>
              <a:rPr sz="6000" b="0" spc="-265" dirty="0">
                <a:latin typeface="Calibri Light"/>
                <a:cs typeface="Calibri Light"/>
              </a:rPr>
              <a:t> </a:t>
            </a:r>
            <a:r>
              <a:rPr sz="6000" b="0" spc="5" dirty="0">
                <a:latin typeface="Calibri Light"/>
                <a:cs typeface="Calibri Light"/>
              </a:rPr>
              <a:t>&amp;</a:t>
            </a:r>
            <a:r>
              <a:rPr sz="6000" b="0" spc="-145" dirty="0">
                <a:latin typeface="Calibri Light"/>
                <a:cs typeface="Calibri Light"/>
              </a:rPr>
              <a:t> </a:t>
            </a:r>
            <a:r>
              <a:rPr sz="6000" b="0" spc="-40" dirty="0">
                <a:latin typeface="Calibri Light"/>
                <a:cs typeface="Calibri Light"/>
              </a:rPr>
              <a:t>Obstetric</a:t>
            </a:r>
            <a:endParaRPr sz="6000" dirty="0">
              <a:latin typeface="Calibri Light"/>
              <a:cs typeface="Calibri Light"/>
            </a:endParaRPr>
          </a:p>
        </p:txBody>
      </p:sp>
      <p:sp>
        <p:nvSpPr>
          <p:cNvPr id="3" name="object 3"/>
          <p:cNvSpPr txBox="1"/>
          <p:nvPr/>
        </p:nvSpPr>
        <p:spPr>
          <a:xfrm>
            <a:off x="3816103" y="2688590"/>
            <a:ext cx="4559935" cy="2457724"/>
          </a:xfrm>
          <a:prstGeom prst="rect">
            <a:avLst/>
          </a:prstGeom>
        </p:spPr>
        <p:txBody>
          <a:bodyPr vert="horz" wrap="square" lIns="0" tIns="13335" rIns="0" bIns="0" rtlCol="0">
            <a:spAutoFit/>
          </a:bodyPr>
          <a:lstStyle/>
          <a:p>
            <a:pPr algn="ctr">
              <a:lnSpc>
                <a:spcPct val="100000"/>
              </a:lnSpc>
              <a:spcBef>
                <a:spcPts val="105"/>
              </a:spcBef>
            </a:pPr>
            <a:r>
              <a:rPr sz="4800" b="0" spc="-5" dirty="0">
                <a:latin typeface="Calibri Light"/>
                <a:cs typeface="Calibri Light"/>
              </a:rPr>
              <a:t>Mini-OSCE</a:t>
            </a:r>
            <a:r>
              <a:rPr sz="4800" b="0" spc="-60" dirty="0">
                <a:latin typeface="Calibri Light"/>
                <a:cs typeface="Calibri Light"/>
              </a:rPr>
              <a:t> </a:t>
            </a:r>
            <a:r>
              <a:rPr sz="4800" b="0" spc="-30" dirty="0">
                <a:latin typeface="Calibri Light"/>
                <a:cs typeface="Calibri Light"/>
              </a:rPr>
              <a:t>Archive</a:t>
            </a:r>
            <a:endParaRPr sz="4800">
              <a:latin typeface="Calibri Light"/>
              <a:cs typeface="Calibri Light"/>
            </a:endParaRPr>
          </a:p>
          <a:p>
            <a:pPr marL="1108710" marR="1101090" algn="ctr">
              <a:lnSpc>
                <a:spcPct val="125200"/>
              </a:lnSpc>
              <a:spcBef>
                <a:spcPts val="2540"/>
              </a:spcBef>
            </a:pPr>
            <a:r>
              <a:rPr sz="2400" spc="-5" dirty="0">
                <a:latin typeface="Calibri"/>
                <a:cs typeface="Calibri"/>
              </a:rPr>
              <a:t>Eslam</a:t>
            </a:r>
            <a:r>
              <a:rPr sz="2400" spc="-90" dirty="0">
                <a:latin typeface="Calibri"/>
                <a:cs typeface="Calibri"/>
              </a:rPr>
              <a:t> </a:t>
            </a:r>
            <a:r>
              <a:rPr sz="2400" spc="-25" dirty="0">
                <a:latin typeface="Calibri"/>
                <a:cs typeface="Calibri"/>
              </a:rPr>
              <a:t>Al-Tarawneh </a:t>
            </a:r>
            <a:r>
              <a:rPr sz="2400" spc="-530" dirty="0">
                <a:latin typeface="Calibri"/>
                <a:cs typeface="Calibri"/>
              </a:rPr>
              <a:t> </a:t>
            </a:r>
            <a:r>
              <a:rPr sz="2400" spc="-40" dirty="0">
                <a:latin typeface="Calibri"/>
                <a:cs typeface="Calibri"/>
              </a:rPr>
              <a:t>Walid</a:t>
            </a:r>
            <a:r>
              <a:rPr sz="2400" spc="55" dirty="0">
                <a:latin typeface="Calibri"/>
                <a:cs typeface="Calibri"/>
              </a:rPr>
              <a:t> </a:t>
            </a:r>
            <a:r>
              <a:rPr sz="2400" spc="-30" dirty="0">
                <a:latin typeface="Calibri"/>
                <a:cs typeface="Calibri"/>
              </a:rPr>
              <a:t>Azayzeh </a:t>
            </a:r>
            <a:r>
              <a:rPr sz="2400" spc="-25" dirty="0">
                <a:latin typeface="Calibri"/>
                <a:cs typeface="Calibri"/>
              </a:rPr>
              <a:t> </a:t>
            </a:r>
            <a:r>
              <a:rPr sz="2400" spc="-15" dirty="0">
                <a:latin typeface="Calibri"/>
                <a:cs typeface="Calibri"/>
              </a:rPr>
              <a:t>Laith</a:t>
            </a:r>
            <a:r>
              <a:rPr sz="2400" spc="55" dirty="0">
                <a:latin typeface="Calibri"/>
                <a:cs typeface="Calibri"/>
              </a:rPr>
              <a:t> </a:t>
            </a:r>
            <a:r>
              <a:rPr sz="2400" dirty="0">
                <a:latin typeface="Calibri"/>
                <a:cs typeface="Calibri"/>
              </a:rPr>
              <a:t>Najada</a:t>
            </a:r>
            <a:endParaRPr sz="2400">
              <a:latin typeface="Calibri"/>
              <a:cs typeface="Calibri"/>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1709046" y="1142434"/>
            <a:ext cx="8773921" cy="1618392"/>
          </a:xfrm>
          <a:prstGeom prst="rect">
            <a:avLst/>
          </a:prstGeom>
        </p:spPr>
        <p:txBody>
          <a:bodyPr vert="horz" wrap="square" lIns="0" tIns="104140" rIns="0" bIns="0" rtlCol="0">
            <a:spAutoFit/>
          </a:bodyPr>
          <a:lstStyle/>
          <a:p>
            <a:pPr marL="3329940" marR="5080" indent="-2430780">
              <a:lnSpc>
                <a:spcPts val="5860"/>
              </a:lnSpc>
              <a:spcBef>
                <a:spcPts val="820"/>
              </a:spcBef>
            </a:pPr>
            <a:r>
              <a:rPr sz="5400" b="0" spc="-10" dirty="0">
                <a:latin typeface="Calibri Light"/>
                <a:cs typeface="Calibri Light"/>
              </a:rPr>
              <a:t>Obstetric</a:t>
            </a:r>
            <a:r>
              <a:rPr sz="5400" b="0" spc="-105" dirty="0">
                <a:latin typeface="Calibri Light"/>
                <a:cs typeface="Calibri Light"/>
              </a:rPr>
              <a:t> </a:t>
            </a:r>
            <a:r>
              <a:rPr sz="5400" b="0" spc="-10" dirty="0">
                <a:latin typeface="Calibri Light"/>
                <a:cs typeface="Calibri Light"/>
              </a:rPr>
              <a:t>and</a:t>
            </a:r>
            <a:r>
              <a:rPr sz="5400" b="0" spc="-90" dirty="0">
                <a:latin typeface="Calibri Light"/>
                <a:cs typeface="Calibri Light"/>
              </a:rPr>
              <a:t> </a:t>
            </a:r>
            <a:r>
              <a:rPr sz="5400" b="0" spc="5" dirty="0">
                <a:latin typeface="Calibri Light"/>
                <a:cs typeface="Calibri Light"/>
              </a:rPr>
              <a:t>gynecology </a:t>
            </a:r>
            <a:r>
              <a:rPr sz="5400" b="0" spc="-1205" dirty="0">
                <a:latin typeface="Calibri Light"/>
                <a:cs typeface="Calibri Light"/>
              </a:rPr>
              <a:t> </a:t>
            </a:r>
            <a:r>
              <a:rPr sz="5400" b="0" spc="-10" dirty="0">
                <a:latin typeface="Calibri Light"/>
                <a:cs typeface="Calibri Light"/>
              </a:rPr>
              <a:t>group</a:t>
            </a:r>
            <a:r>
              <a:rPr sz="5400" b="0" spc="-55" dirty="0">
                <a:latin typeface="Calibri Light"/>
                <a:cs typeface="Calibri Light"/>
              </a:rPr>
              <a:t> </a:t>
            </a:r>
            <a:r>
              <a:rPr sz="5400" b="0" dirty="0">
                <a:latin typeface="Calibri Light"/>
                <a:cs typeface="Calibri Light"/>
              </a:rPr>
              <a:t>1</a:t>
            </a:r>
            <a:endParaRPr sz="5400">
              <a:latin typeface="Calibri Light"/>
              <a:cs typeface="Calibri Light"/>
            </a:endParaRPr>
          </a:p>
        </p:txBody>
      </p:sp>
      <p:sp>
        <p:nvSpPr>
          <p:cNvPr id="3" name="object 3"/>
          <p:cNvSpPr txBox="1"/>
          <p:nvPr/>
        </p:nvSpPr>
        <p:spPr>
          <a:xfrm>
            <a:off x="4683505" y="3491293"/>
            <a:ext cx="2839720" cy="934230"/>
          </a:xfrm>
          <a:prstGeom prst="rect">
            <a:avLst/>
          </a:prstGeom>
        </p:spPr>
        <p:txBody>
          <a:bodyPr vert="horz" wrap="square" lIns="0" tIns="104775" rIns="0" bIns="0" rtlCol="0">
            <a:spAutoFit/>
          </a:bodyPr>
          <a:lstStyle/>
          <a:p>
            <a:pPr marR="3810" algn="ctr">
              <a:lnSpc>
                <a:spcPct val="100000"/>
              </a:lnSpc>
              <a:spcBef>
                <a:spcPts val="825"/>
              </a:spcBef>
            </a:pPr>
            <a:r>
              <a:rPr sz="2400" spc="-25" dirty="0">
                <a:latin typeface="Calibri"/>
                <a:cs typeface="Calibri"/>
              </a:rPr>
              <a:t>23/12/2020</a:t>
            </a:r>
            <a:endParaRPr sz="2400">
              <a:latin typeface="Calibri"/>
              <a:cs typeface="Calibri"/>
            </a:endParaRPr>
          </a:p>
          <a:p>
            <a:pPr algn="ctr">
              <a:lnSpc>
                <a:spcPct val="100000"/>
              </a:lnSpc>
              <a:spcBef>
                <a:spcPts val="725"/>
              </a:spcBef>
            </a:pPr>
            <a:r>
              <a:rPr sz="2400" spc="10" dirty="0">
                <a:latin typeface="Calibri"/>
                <a:cs typeface="Calibri"/>
              </a:rPr>
              <a:t>Done</a:t>
            </a:r>
            <a:r>
              <a:rPr sz="2400" spc="-105" dirty="0">
                <a:latin typeface="Calibri"/>
                <a:cs typeface="Calibri"/>
              </a:rPr>
              <a:t> </a:t>
            </a:r>
            <a:r>
              <a:rPr sz="2400" spc="5" dirty="0">
                <a:latin typeface="Calibri"/>
                <a:cs typeface="Calibri"/>
              </a:rPr>
              <a:t>by</a:t>
            </a:r>
            <a:r>
              <a:rPr sz="2400" dirty="0">
                <a:latin typeface="Calibri"/>
                <a:cs typeface="Calibri"/>
              </a:rPr>
              <a:t> :</a:t>
            </a:r>
            <a:r>
              <a:rPr sz="2400" spc="-10" dirty="0">
                <a:latin typeface="Calibri"/>
                <a:cs typeface="Calibri"/>
              </a:rPr>
              <a:t> </a:t>
            </a:r>
            <a:r>
              <a:rPr sz="2400" dirty="0">
                <a:latin typeface="Calibri"/>
                <a:cs typeface="Calibri"/>
              </a:rPr>
              <a:t>dana</a:t>
            </a:r>
            <a:r>
              <a:rPr sz="2400" spc="-65" dirty="0">
                <a:latin typeface="Calibri"/>
                <a:cs typeface="Calibri"/>
              </a:rPr>
              <a:t> </a:t>
            </a:r>
            <a:r>
              <a:rPr sz="2400" spc="-15" dirty="0">
                <a:latin typeface="Calibri"/>
                <a:cs typeface="Calibri"/>
              </a:rPr>
              <a:t>alabadi</a:t>
            </a:r>
            <a:endParaRPr sz="2400">
              <a:latin typeface="Calibri"/>
              <a:cs typeface="Calibri"/>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7" y="609282"/>
            <a:ext cx="2017395" cy="693780"/>
          </a:xfrm>
          <a:prstGeom prst="rect">
            <a:avLst/>
          </a:prstGeom>
        </p:spPr>
        <p:txBody>
          <a:bodyPr vert="horz" wrap="square" lIns="0" tIns="16510" rIns="0" bIns="0" rtlCol="0">
            <a:spAutoFit/>
          </a:bodyPr>
          <a:lstStyle/>
          <a:p>
            <a:pPr marL="12700">
              <a:lnSpc>
                <a:spcPct val="100000"/>
              </a:lnSpc>
              <a:spcBef>
                <a:spcPts val="130"/>
              </a:spcBef>
            </a:pPr>
            <a:r>
              <a:rPr sz="4400" b="0" spc="-15" dirty="0">
                <a:latin typeface="Calibri Light"/>
                <a:cs typeface="Calibri Light"/>
              </a:rPr>
              <a:t>Station</a:t>
            </a:r>
            <a:r>
              <a:rPr sz="4400" b="0" spc="-70" dirty="0">
                <a:latin typeface="Calibri Light"/>
                <a:cs typeface="Calibri Light"/>
              </a:rPr>
              <a:t> </a:t>
            </a:r>
            <a:r>
              <a:rPr sz="4400" b="0" spc="15" dirty="0">
                <a:latin typeface="Calibri Light"/>
                <a:cs typeface="Calibri Light"/>
              </a:rPr>
              <a:t>1</a:t>
            </a:r>
            <a:endParaRPr sz="4400">
              <a:latin typeface="Calibri Light"/>
              <a:cs typeface="Calibri Light"/>
            </a:endParaRPr>
          </a:p>
        </p:txBody>
      </p:sp>
      <p:sp>
        <p:nvSpPr>
          <p:cNvPr id="3" name="object 3"/>
          <p:cNvSpPr txBox="1"/>
          <p:nvPr/>
        </p:nvSpPr>
        <p:spPr>
          <a:xfrm>
            <a:off x="917582" y="1702288"/>
            <a:ext cx="9929495" cy="3553922"/>
          </a:xfrm>
          <a:prstGeom prst="rect">
            <a:avLst/>
          </a:prstGeom>
        </p:spPr>
        <p:txBody>
          <a:bodyPr vert="horz" wrap="square" lIns="0" tIns="12065" rIns="0" bIns="0" rtlCol="0">
            <a:spAutoFit/>
          </a:bodyPr>
          <a:lstStyle/>
          <a:p>
            <a:pPr marL="12700" marR="2129155">
              <a:lnSpc>
                <a:spcPct val="122900"/>
              </a:lnSpc>
              <a:spcBef>
                <a:spcPts val="95"/>
              </a:spcBef>
            </a:pPr>
            <a:r>
              <a:rPr sz="2750" spc="20" dirty="0">
                <a:latin typeface="Calibri"/>
                <a:cs typeface="Calibri"/>
              </a:rPr>
              <a:t>33</a:t>
            </a:r>
            <a:r>
              <a:rPr sz="2750" spc="-15" dirty="0">
                <a:latin typeface="Calibri"/>
                <a:cs typeface="Calibri"/>
              </a:rPr>
              <a:t> </a:t>
            </a:r>
            <a:r>
              <a:rPr sz="2750" spc="-10" dirty="0">
                <a:latin typeface="Calibri"/>
                <a:cs typeface="Calibri"/>
              </a:rPr>
              <a:t>week</a:t>
            </a:r>
            <a:r>
              <a:rPr sz="2750" spc="140" dirty="0">
                <a:latin typeface="Calibri"/>
                <a:cs typeface="Calibri"/>
              </a:rPr>
              <a:t> </a:t>
            </a:r>
            <a:r>
              <a:rPr sz="2750" spc="-5" dirty="0">
                <a:latin typeface="Calibri"/>
                <a:cs typeface="Calibri"/>
              </a:rPr>
              <a:t>pregnant</a:t>
            </a:r>
            <a:r>
              <a:rPr sz="2750" spc="175" dirty="0">
                <a:latin typeface="Calibri"/>
                <a:cs typeface="Calibri"/>
              </a:rPr>
              <a:t> </a:t>
            </a:r>
            <a:r>
              <a:rPr sz="2750" spc="-10" dirty="0">
                <a:latin typeface="Calibri"/>
                <a:cs typeface="Calibri"/>
              </a:rPr>
              <a:t>female</a:t>
            </a:r>
            <a:r>
              <a:rPr sz="2750" spc="95" dirty="0">
                <a:latin typeface="Calibri"/>
                <a:cs typeface="Calibri"/>
              </a:rPr>
              <a:t> </a:t>
            </a:r>
            <a:r>
              <a:rPr sz="2750" spc="30" dirty="0">
                <a:latin typeface="Calibri"/>
                <a:cs typeface="Calibri"/>
              </a:rPr>
              <a:t>came</a:t>
            </a:r>
            <a:r>
              <a:rPr sz="2750" spc="20" dirty="0">
                <a:latin typeface="Calibri"/>
                <a:cs typeface="Calibri"/>
              </a:rPr>
              <a:t> </a:t>
            </a:r>
            <a:r>
              <a:rPr sz="2750" spc="-15" dirty="0">
                <a:latin typeface="Calibri"/>
                <a:cs typeface="Calibri"/>
              </a:rPr>
              <a:t>with</a:t>
            </a:r>
            <a:r>
              <a:rPr sz="2750" spc="90" dirty="0">
                <a:latin typeface="Calibri"/>
                <a:cs typeface="Calibri"/>
              </a:rPr>
              <a:t> </a:t>
            </a:r>
            <a:r>
              <a:rPr sz="2750" spc="-10" dirty="0">
                <a:latin typeface="Calibri"/>
                <a:cs typeface="Calibri"/>
              </a:rPr>
              <a:t>vaginal</a:t>
            </a:r>
            <a:r>
              <a:rPr sz="2750" spc="165" dirty="0">
                <a:latin typeface="Calibri"/>
                <a:cs typeface="Calibri"/>
              </a:rPr>
              <a:t> </a:t>
            </a:r>
            <a:r>
              <a:rPr sz="2750" spc="-10" dirty="0">
                <a:latin typeface="Calibri"/>
                <a:cs typeface="Calibri"/>
              </a:rPr>
              <a:t>discharge </a:t>
            </a:r>
            <a:r>
              <a:rPr sz="2750" spc="-605" dirty="0">
                <a:latin typeface="Calibri"/>
                <a:cs typeface="Calibri"/>
              </a:rPr>
              <a:t> </a:t>
            </a:r>
            <a:r>
              <a:rPr sz="2750" spc="15" dirty="0">
                <a:latin typeface="Calibri"/>
                <a:cs typeface="Calibri"/>
              </a:rPr>
              <a:t>1-</a:t>
            </a:r>
            <a:r>
              <a:rPr sz="2750" spc="20" dirty="0">
                <a:latin typeface="Calibri"/>
                <a:cs typeface="Calibri"/>
              </a:rPr>
              <a:t> </a:t>
            </a:r>
            <a:r>
              <a:rPr sz="2750" dirty="0">
                <a:latin typeface="Calibri"/>
                <a:cs typeface="Calibri"/>
              </a:rPr>
              <a:t>what</a:t>
            </a:r>
            <a:r>
              <a:rPr sz="2750" spc="95" dirty="0">
                <a:latin typeface="Calibri"/>
                <a:cs typeface="Calibri"/>
              </a:rPr>
              <a:t> </a:t>
            </a:r>
            <a:r>
              <a:rPr sz="2750" spc="-10" dirty="0">
                <a:latin typeface="Calibri"/>
                <a:cs typeface="Calibri"/>
              </a:rPr>
              <a:t>relevent</a:t>
            </a:r>
            <a:r>
              <a:rPr sz="2750" spc="90" dirty="0">
                <a:latin typeface="Calibri"/>
                <a:cs typeface="Calibri"/>
              </a:rPr>
              <a:t> </a:t>
            </a:r>
            <a:r>
              <a:rPr sz="2750" spc="-10" dirty="0">
                <a:latin typeface="Calibri"/>
                <a:cs typeface="Calibri"/>
              </a:rPr>
              <a:t>points</a:t>
            </a:r>
            <a:r>
              <a:rPr sz="2750" spc="165" dirty="0">
                <a:latin typeface="Calibri"/>
                <a:cs typeface="Calibri"/>
              </a:rPr>
              <a:t> </a:t>
            </a:r>
            <a:r>
              <a:rPr sz="2750" spc="30" dirty="0">
                <a:latin typeface="Calibri"/>
                <a:cs typeface="Calibri"/>
              </a:rPr>
              <a:t>on</a:t>
            </a:r>
            <a:r>
              <a:rPr sz="2750" spc="15" dirty="0">
                <a:latin typeface="Calibri"/>
                <a:cs typeface="Calibri"/>
              </a:rPr>
              <a:t> </a:t>
            </a:r>
            <a:r>
              <a:rPr sz="2750" spc="-5" dirty="0">
                <a:latin typeface="Calibri"/>
                <a:cs typeface="Calibri"/>
              </a:rPr>
              <a:t>history</a:t>
            </a:r>
            <a:r>
              <a:rPr sz="2750" spc="75" dirty="0">
                <a:latin typeface="Calibri"/>
                <a:cs typeface="Calibri"/>
              </a:rPr>
              <a:t> </a:t>
            </a:r>
            <a:r>
              <a:rPr sz="2750" spc="10" dirty="0">
                <a:latin typeface="Calibri"/>
                <a:cs typeface="Calibri"/>
              </a:rPr>
              <a:t>?</a:t>
            </a:r>
            <a:endParaRPr sz="2750">
              <a:latin typeface="Calibri"/>
              <a:cs typeface="Calibri"/>
            </a:endParaRPr>
          </a:p>
          <a:p>
            <a:pPr marL="384175" indent="-372110">
              <a:lnSpc>
                <a:spcPct val="100000"/>
              </a:lnSpc>
              <a:spcBef>
                <a:spcPts val="755"/>
              </a:spcBef>
              <a:buAutoNum type="arabicPlain" startAt="2"/>
              <a:tabLst>
                <a:tab pos="384810" algn="l"/>
              </a:tabLst>
            </a:pPr>
            <a:r>
              <a:rPr sz="2750" spc="-5" dirty="0">
                <a:latin typeface="Calibri"/>
                <a:cs typeface="Calibri"/>
              </a:rPr>
              <a:t>whats</a:t>
            </a:r>
            <a:r>
              <a:rPr sz="2750" spc="85" dirty="0">
                <a:latin typeface="Calibri"/>
                <a:cs typeface="Calibri"/>
              </a:rPr>
              <a:t> </a:t>
            </a:r>
            <a:r>
              <a:rPr sz="2750" spc="5" dirty="0">
                <a:latin typeface="Calibri"/>
                <a:cs typeface="Calibri"/>
              </a:rPr>
              <a:t>impotant</a:t>
            </a:r>
            <a:r>
              <a:rPr sz="2750" spc="95" dirty="0">
                <a:latin typeface="Calibri"/>
                <a:cs typeface="Calibri"/>
              </a:rPr>
              <a:t> </a:t>
            </a:r>
            <a:r>
              <a:rPr sz="2750" spc="-10" dirty="0">
                <a:latin typeface="Calibri"/>
                <a:cs typeface="Calibri"/>
              </a:rPr>
              <a:t>points</a:t>
            </a:r>
            <a:r>
              <a:rPr sz="2750" spc="160" dirty="0">
                <a:latin typeface="Calibri"/>
                <a:cs typeface="Calibri"/>
              </a:rPr>
              <a:t> </a:t>
            </a:r>
            <a:r>
              <a:rPr sz="2750" spc="25" dirty="0">
                <a:latin typeface="Calibri"/>
                <a:cs typeface="Calibri"/>
              </a:rPr>
              <a:t>on</a:t>
            </a:r>
            <a:r>
              <a:rPr sz="2750" spc="10" dirty="0">
                <a:latin typeface="Calibri"/>
                <a:cs typeface="Calibri"/>
              </a:rPr>
              <a:t> </a:t>
            </a:r>
            <a:r>
              <a:rPr sz="2750" spc="-15" dirty="0">
                <a:latin typeface="Calibri"/>
                <a:cs typeface="Calibri"/>
              </a:rPr>
              <a:t>examination</a:t>
            </a:r>
            <a:r>
              <a:rPr sz="2750" spc="240" dirty="0">
                <a:latin typeface="Calibri"/>
                <a:cs typeface="Calibri"/>
              </a:rPr>
              <a:t> </a:t>
            </a:r>
            <a:r>
              <a:rPr sz="2750" spc="10" dirty="0">
                <a:latin typeface="Calibri"/>
                <a:cs typeface="Calibri"/>
              </a:rPr>
              <a:t>?</a:t>
            </a:r>
            <a:endParaRPr sz="2750">
              <a:latin typeface="Calibri"/>
              <a:cs typeface="Calibri"/>
            </a:endParaRPr>
          </a:p>
          <a:p>
            <a:pPr marL="241300" marR="5080" indent="-229235">
              <a:lnSpc>
                <a:spcPts val="3080"/>
              </a:lnSpc>
              <a:spcBef>
                <a:spcPts val="970"/>
              </a:spcBef>
              <a:buAutoNum type="arabicPlain" startAt="2"/>
              <a:tabLst>
                <a:tab pos="384810" algn="l"/>
              </a:tabLst>
            </a:pPr>
            <a:r>
              <a:rPr sz="2750" spc="-15" dirty="0">
                <a:latin typeface="Calibri"/>
                <a:cs typeface="Calibri"/>
              </a:rPr>
              <a:t>if</a:t>
            </a:r>
            <a:r>
              <a:rPr sz="2750" spc="25" dirty="0">
                <a:latin typeface="Calibri"/>
                <a:cs typeface="Calibri"/>
              </a:rPr>
              <a:t> </a:t>
            </a:r>
            <a:r>
              <a:rPr sz="2750" spc="30" dirty="0">
                <a:latin typeface="Calibri"/>
                <a:cs typeface="Calibri"/>
              </a:rPr>
              <a:t>you</a:t>
            </a:r>
            <a:r>
              <a:rPr sz="2750" spc="15" dirty="0">
                <a:latin typeface="Calibri"/>
                <a:cs typeface="Calibri"/>
              </a:rPr>
              <a:t> </a:t>
            </a:r>
            <a:r>
              <a:rPr sz="2750" spc="-15" dirty="0">
                <a:latin typeface="Calibri"/>
                <a:cs typeface="Calibri"/>
              </a:rPr>
              <a:t>found</a:t>
            </a:r>
            <a:r>
              <a:rPr sz="2750" spc="90" dirty="0">
                <a:latin typeface="Calibri"/>
                <a:cs typeface="Calibri"/>
              </a:rPr>
              <a:t> </a:t>
            </a:r>
            <a:r>
              <a:rPr sz="2750" spc="30" dirty="0">
                <a:latin typeface="Calibri"/>
                <a:cs typeface="Calibri"/>
              </a:rPr>
              <a:t>on</a:t>
            </a:r>
            <a:r>
              <a:rPr sz="2750" spc="15" dirty="0">
                <a:latin typeface="Calibri"/>
                <a:cs typeface="Calibri"/>
              </a:rPr>
              <a:t> </a:t>
            </a:r>
            <a:r>
              <a:rPr sz="2750" spc="-10" dirty="0">
                <a:latin typeface="Calibri"/>
                <a:cs typeface="Calibri"/>
              </a:rPr>
              <a:t>examination</a:t>
            </a:r>
            <a:r>
              <a:rPr sz="2750" spc="240" dirty="0">
                <a:latin typeface="Calibri"/>
                <a:cs typeface="Calibri"/>
              </a:rPr>
              <a:t> </a:t>
            </a:r>
            <a:r>
              <a:rPr sz="2750" dirty="0">
                <a:latin typeface="Calibri"/>
                <a:cs typeface="Calibri"/>
              </a:rPr>
              <a:t>pooling</a:t>
            </a:r>
            <a:r>
              <a:rPr sz="2750" spc="95" dirty="0">
                <a:latin typeface="Calibri"/>
                <a:cs typeface="Calibri"/>
              </a:rPr>
              <a:t> </a:t>
            </a:r>
            <a:r>
              <a:rPr sz="2750" spc="-20" dirty="0">
                <a:latin typeface="Calibri"/>
                <a:cs typeface="Calibri"/>
              </a:rPr>
              <a:t>sign</a:t>
            </a:r>
            <a:r>
              <a:rPr sz="2750" spc="165" dirty="0">
                <a:latin typeface="Calibri"/>
                <a:cs typeface="Calibri"/>
              </a:rPr>
              <a:t> </a:t>
            </a:r>
            <a:r>
              <a:rPr sz="2750" spc="5" dirty="0">
                <a:latin typeface="Calibri"/>
                <a:cs typeface="Calibri"/>
              </a:rPr>
              <a:t>and</a:t>
            </a:r>
            <a:r>
              <a:rPr sz="2750" spc="90" dirty="0">
                <a:latin typeface="Calibri"/>
                <a:cs typeface="Calibri"/>
              </a:rPr>
              <a:t> </a:t>
            </a:r>
            <a:r>
              <a:rPr sz="2750" dirty="0">
                <a:latin typeface="Calibri"/>
                <a:cs typeface="Calibri"/>
              </a:rPr>
              <a:t>closed</a:t>
            </a:r>
            <a:r>
              <a:rPr sz="2750" spc="95" dirty="0">
                <a:latin typeface="Calibri"/>
                <a:cs typeface="Calibri"/>
              </a:rPr>
              <a:t> </a:t>
            </a:r>
            <a:r>
              <a:rPr sz="2750" spc="5" dirty="0">
                <a:latin typeface="Calibri"/>
                <a:cs typeface="Calibri"/>
              </a:rPr>
              <a:t>cervix</a:t>
            </a:r>
            <a:r>
              <a:rPr sz="2750" spc="120" dirty="0">
                <a:latin typeface="Calibri"/>
                <a:cs typeface="Calibri"/>
              </a:rPr>
              <a:t> </a:t>
            </a:r>
            <a:r>
              <a:rPr sz="2750" dirty="0">
                <a:latin typeface="Calibri"/>
                <a:cs typeface="Calibri"/>
              </a:rPr>
              <a:t>what</a:t>
            </a:r>
            <a:r>
              <a:rPr sz="2750" spc="95" dirty="0">
                <a:latin typeface="Calibri"/>
                <a:cs typeface="Calibri"/>
              </a:rPr>
              <a:t> </a:t>
            </a:r>
            <a:r>
              <a:rPr sz="2750" spc="-15" dirty="0">
                <a:latin typeface="Calibri"/>
                <a:cs typeface="Calibri"/>
              </a:rPr>
              <a:t>is </a:t>
            </a:r>
            <a:r>
              <a:rPr sz="2750" spc="-605" dirty="0">
                <a:latin typeface="Calibri"/>
                <a:cs typeface="Calibri"/>
              </a:rPr>
              <a:t> </a:t>
            </a:r>
            <a:r>
              <a:rPr sz="2750" spc="10" dirty="0">
                <a:latin typeface="Calibri"/>
                <a:cs typeface="Calibri"/>
              </a:rPr>
              <a:t>your</a:t>
            </a:r>
            <a:r>
              <a:rPr sz="2750" spc="-10" dirty="0">
                <a:latin typeface="Calibri"/>
                <a:cs typeface="Calibri"/>
              </a:rPr>
              <a:t> </a:t>
            </a:r>
            <a:r>
              <a:rPr sz="2750" spc="-15" dirty="0">
                <a:latin typeface="Calibri"/>
                <a:cs typeface="Calibri"/>
              </a:rPr>
              <a:t>dignosis?</a:t>
            </a:r>
            <a:endParaRPr sz="2750">
              <a:latin typeface="Calibri"/>
              <a:cs typeface="Calibri"/>
            </a:endParaRPr>
          </a:p>
          <a:p>
            <a:pPr marL="12700" marR="5533390">
              <a:lnSpc>
                <a:spcPts val="4050"/>
              </a:lnSpc>
              <a:buAutoNum type="arabicPlain" startAt="2"/>
              <a:tabLst>
                <a:tab pos="384810" algn="l"/>
              </a:tabLst>
            </a:pPr>
            <a:r>
              <a:rPr sz="2750" dirty="0">
                <a:latin typeface="Calibri"/>
                <a:cs typeface="Calibri"/>
              </a:rPr>
              <a:t>what</a:t>
            </a:r>
            <a:r>
              <a:rPr sz="2750" spc="80" dirty="0">
                <a:latin typeface="Calibri"/>
                <a:cs typeface="Calibri"/>
              </a:rPr>
              <a:t> </a:t>
            </a:r>
            <a:r>
              <a:rPr sz="2750" spc="-15" dirty="0">
                <a:latin typeface="Calibri"/>
                <a:cs typeface="Calibri"/>
              </a:rPr>
              <a:t>is</a:t>
            </a:r>
            <a:r>
              <a:rPr sz="2750" dirty="0">
                <a:latin typeface="Calibri"/>
                <a:cs typeface="Calibri"/>
              </a:rPr>
              <a:t> </a:t>
            </a:r>
            <a:r>
              <a:rPr sz="2750" spc="15" dirty="0">
                <a:latin typeface="Calibri"/>
                <a:cs typeface="Calibri"/>
              </a:rPr>
              <a:t>your</a:t>
            </a:r>
            <a:r>
              <a:rPr sz="2750" spc="45" dirty="0">
                <a:latin typeface="Calibri"/>
                <a:cs typeface="Calibri"/>
              </a:rPr>
              <a:t> </a:t>
            </a:r>
            <a:r>
              <a:rPr sz="2750" spc="5" dirty="0">
                <a:latin typeface="Calibri"/>
                <a:cs typeface="Calibri"/>
              </a:rPr>
              <a:t>management</a:t>
            </a:r>
            <a:r>
              <a:rPr sz="2750" spc="80" dirty="0">
                <a:latin typeface="Calibri"/>
                <a:cs typeface="Calibri"/>
              </a:rPr>
              <a:t> </a:t>
            </a:r>
            <a:r>
              <a:rPr sz="2750" spc="10" dirty="0">
                <a:latin typeface="Calibri"/>
                <a:cs typeface="Calibri"/>
              </a:rPr>
              <a:t>? </a:t>
            </a:r>
            <a:r>
              <a:rPr sz="2750" spc="-605" dirty="0">
                <a:latin typeface="Calibri"/>
                <a:cs typeface="Calibri"/>
              </a:rPr>
              <a:t> </a:t>
            </a:r>
            <a:r>
              <a:rPr sz="2750" spc="15" dirty="0">
                <a:latin typeface="Calibri"/>
                <a:cs typeface="Calibri"/>
              </a:rPr>
              <a:t>5-</a:t>
            </a:r>
            <a:r>
              <a:rPr sz="2750" spc="20" dirty="0">
                <a:latin typeface="Calibri"/>
                <a:cs typeface="Calibri"/>
              </a:rPr>
              <a:t> </a:t>
            </a:r>
            <a:r>
              <a:rPr sz="2750" dirty="0">
                <a:latin typeface="Calibri"/>
                <a:cs typeface="Calibri"/>
              </a:rPr>
              <a:t>what</a:t>
            </a:r>
            <a:r>
              <a:rPr sz="2750" spc="95" dirty="0">
                <a:latin typeface="Calibri"/>
                <a:cs typeface="Calibri"/>
              </a:rPr>
              <a:t> </a:t>
            </a:r>
            <a:r>
              <a:rPr sz="2750" spc="-15" dirty="0">
                <a:latin typeface="Calibri"/>
                <a:cs typeface="Calibri"/>
              </a:rPr>
              <a:t>is</a:t>
            </a:r>
            <a:r>
              <a:rPr sz="2750" spc="5" dirty="0">
                <a:latin typeface="Calibri"/>
                <a:cs typeface="Calibri"/>
              </a:rPr>
              <a:t> </a:t>
            </a:r>
            <a:r>
              <a:rPr sz="2750" spc="-10" dirty="0">
                <a:latin typeface="Calibri"/>
                <a:cs typeface="Calibri"/>
              </a:rPr>
              <a:t>the</a:t>
            </a:r>
            <a:r>
              <a:rPr sz="2750" spc="170" dirty="0">
                <a:latin typeface="Calibri"/>
                <a:cs typeface="Calibri"/>
              </a:rPr>
              <a:t> </a:t>
            </a:r>
            <a:r>
              <a:rPr sz="2750" spc="5" dirty="0">
                <a:latin typeface="Calibri"/>
                <a:cs typeface="Calibri"/>
              </a:rPr>
              <a:t>complication</a:t>
            </a:r>
            <a:r>
              <a:rPr sz="2750" spc="10" dirty="0">
                <a:latin typeface="Calibri"/>
                <a:cs typeface="Calibri"/>
              </a:rPr>
              <a:t> ?</a:t>
            </a:r>
            <a:endParaRPr sz="2750">
              <a:latin typeface="Calibri"/>
              <a:cs typeface="Calibri"/>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961521" y="1734893"/>
            <a:ext cx="7409815" cy="3363595"/>
          </a:xfrm>
          <a:prstGeom prst="rect">
            <a:avLst/>
          </a:prstGeom>
        </p:spPr>
        <p:txBody>
          <a:bodyPr vert="horz" wrap="square" lIns="0" tIns="107950" rIns="0" bIns="0" rtlCol="0">
            <a:spAutoFit/>
          </a:bodyPr>
          <a:lstStyle/>
          <a:p>
            <a:pPr marL="302260" indent="-290195">
              <a:lnSpc>
                <a:spcPct val="100000"/>
              </a:lnSpc>
              <a:spcBef>
                <a:spcPts val="850"/>
              </a:spcBef>
              <a:buSzPct val="96363"/>
              <a:buAutoNum type="arabicPlain"/>
              <a:tabLst>
                <a:tab pos="302895" algn="l"/>
                <a:tab pos="3825240" algn="l"/>
              </a:tabLst>
            </a:pPr>
            <a:r>
              <a:rPr sz="2750" spc="-5" dirty="0">
                <a:solidFill>
                  <a:srgbClr val="00AF50"/>
                </a:solidFill>
                <a:latin typeface="Calibri"/>
                <a:cs typeface="Calibri"/>
              </a:rPr>
              <a:t>onset</a:t>
            </a:r>
            <a:r>
              <a:rPr sz="2750" spc="180" dirty="0">
                <a:solidFill>
                  <a:srgbClr val="00AF50"/>
                </a:solidFill>
                <a:latin typeface="Calibri"/>
                <a:cs typeface="Calibri"/>
              </a:rPr>
              <a:t> </a:t>
            </a:r>
            <a:r>
              <a:rPr sz="2750" spc="5" dirty="0">
                <a:solidFill>
                  <a:srgbClr val="00AF50"/>
                </a:solidFill>
                <a:latin typeface="Calibri"/>
                <a:cs typeface="Calibri"/>
              </a:rPr>
              <a:t>,</a:t>
            </a:r>
            <a:r>
              <a:rPr sz="2750" spc="40" dirty="0">
                <a:solidFill>
                  <a:srgbClr val="00AF50"/>
                </a:solidFill>
                <a:latin typeface="Calibri"/>
                <a:cs typeface="Calibri"/>
              </a:rPr>
              <a:t> </a:t>
            </a:r>
            <a:r>
              <a:rPr sz="2750" spc="15" dirty="0">
                <a:solidFill>
                  <a:srgbClr val="00AF50"/>
                </a:solidFill>
                <a:latin typeface="Calibri"/>
                <a:cs typeface="Calibri"/>
              </a:rPr>
              <a:t>amount</a:t>
            </a:r>
            <a:r>
              <a:rPr sz="2750" spc="35" dirty="0">
                <a:solidFill>
                  <a:srgbClr val="00AF50"/>
                </a:solidFill>
                <a:latin typeface="Calibri"/>
                <a:cs typeface="Calibri"/>
              </a:rPr>
              <a:t> </a:t>
            </a:r>
            <a:r>
              <a:rPr sz="2750" spc="5" dirty="0">
                <a:solidFill>
                  <a:srgbClr val="00AF50"/>
                </a:solidFill>
                <a:latin typeface="Calibri"/>
                <a:cs typeface="Calibri"/>
              </a:rPr>
              <a:t>,</a:t>
            </a:r>
            <a:r>
              <a:rPr sz="2750" spc="30" dirty="0">
                <a:solidFill>
                  <a:srgbClr val="00AF50"/>
                </a:solidFill>
                <a:latin typeface="Calibri"/>
                <a:cs typeface="Calibri"/>
              </a:rPr>
              <a:t> </a:t>
            </a:r>
            <a:r>
              <a:rPr sz="2750" spc="15" dirty="0">
                <a:solidFill>
                  <a:srgbClr val="00AF50"/>
                </a:solidFill>
                <a:latin typeface="Calibri"/>
                <a:cs typeface="Calibri"/>
              </a:rPr>
              <a:t>coulor	</a:t>
            </a:r>
            <a:r>
              <a:rPr sz="2750" spc="5" dirty="0">
                <a:solidFill>
                  <a:srgbClr val="00AF50"/>
                </a:solidFill>
                <a:latin typeface="Calibri"/>
                <a:cs typeface="Calibri"/>
              </a:rPr>
              <a:t>,</a:t>
            </a:r>
            <a:r>
              <a:rPr sz="2750" dirty="0">
                <a:solidFill>
                  <a:srgbClr val="00AF50"/>
                </a:solidFill>
                <a:latin typeface="Calibri"/>
                <a:cs typeface="Calibri"/>
              </a:rPr>
              <a:t> bloody</a:t>
            </a:r>
            <a:endParaRPr sz="2750">
              <a:latin typeface="Calibri"/>
              <a:cs typeface="Calibri"/>
            </a:endParaRPr>
          </a:p>
          <a:p>
            <a:pPr marL="241300" marR="5080" indent="-228600">
              <a:lnSpc>
                <a:spcPts val="3000"/>
              </a:lnSpc>
              <a:spcBef>
                <a:spcPts val="1105"/>
              </a:spcBef>
              <a:buSzPct val="96363"/>
              <a:buAutoNum type="arabicPlain"/>
              <a:tabLst>
                <a:tab pos="384810" algn="l"/>
              </a:tabLst>
            </a:pPr>
            <a:r>
              <a:rPr sz="2750" spc="5" dirty="0">
                <a:solidFill>
                  <a:srgbClr val="00AF50"/>
                </a:solidFill>
                <a:latin typeface="Calibri"/>
                <a:cs typeface="Calibri"/>
              </a:rPr>
              <a:t>cervix</a:t>
            </a:r>
            <a:r>
              <a:rPr sz="2750" spc="114" dirty="0">
                <a:solidFill>
                  <a:srgbClr val="00AF50"/>
                </a:solidFill>
                <a:latin typeface="Calibri"/>
                <a:cs typeface="Calibri"/>
              </a:rPr>
              <a:t> </a:t>
            </a:r>
            <a:r>
              <a:rPr sz="2750" dirty="0">
                <a:solidFill>
                  <a:srgbClr val="00AF50"/>
                </a:solidFill>
                <a:latin typeface="Calibri"/>
                <a:cs typeface="Calibri"/>
              </a:rPr>
              <a:t>(open</a:t>
            </a:r>
            <a:r>
              <a:rPr sz="2750" spc="90" dirty="0">
                <a:solidFill>
                  <a:srgbClr val="00AF50"/>
                </a:solidFill>
                <a:latin typeface="Calibri"/>
                <a:cs typeface="Calibri"/>
              </a:rPr>
              <a:t> </a:t>
            </a:r>
            <a:r>
              <a:rPr sz="2750" spc="25" dirty="0">
                <a:solidFill>
                  <a:srgbClr val="00AF50"/>
                </a:solidFill>
                <a:latin typeface="Calibri"/>
                <a:cs typeface="Calibri"/>
              </a:rPr>
              <a:t>or</a:t>
            </a:r>
            <a:r>
              <a:rPr sz="2750" spc="-15" dirty="0">
                <a:solidFill>
                  <a:srgbClr val="00AF50"/>
                </a:solidFill>
                <a:latin typeface="Calibri"/>
                <a:cs typeface="Calibri"/>
              </a:rPr>
              <a:t> </a:t>
            </a:r>
            <a:r>
              <a:rPr sz="2750" dirty="0">
                <a:solidFill>
                  <a:srgbClr val="00AF50"/>
                </a:solidFill>
                <a:latin typeface="Calibri"/>
                <a:cs typeface="Calibri"/>
              </a:rPr>
              <a:t>closed</a:t>
            </a:r>
            <a:r>
              <a:rPr sz="2750" spc="165" dirty="0">
                <a:solidFill>
                  <a:srgbClr val="00AF50"/>
                </a:solidFill>
                <a:latin typeface="Calibri"/>
                <a:cs typeface="Calibri"/>
              </a:rPr>
              <a:t> </a:t>
            </a:r>
            <a:r>
              <a:rPr sz="2750" spc="5" dirty="0">
                <a:solidFill>
                  <a:srgbClr val="00AF50"/>
                </a:solidFill>
                <a:latin typeface="Calibri"/>
                <a:cs typeface="Calibri"/>
              </a:rPr>
              <a:t>)</a:t>
            </a:r>
            <a:r>
              <a:rPr sz="2750" spc="-40" dirty="0">
                <a:solidFill>
                  <a:srgbClr val="00AF50"/>
                </a:solidFill>
                <a:latin typeface="Calibri"/>
                <a:cs typeface="Calibri"/>
              </a:rPr>
              <a:t> </a:t>
            </a:r>
            <a:r>
              <a:rPr sz="2750" spc="-5" dirty="0">
                <a:solidFill>
                  <a:srgbClr val="00AF50"/>
                </a:solidFill>
                <a:latin typeface="Calibri"/>
                <a:cs typeface="Calibri"/>
              </a:rPr>
              <a:t>pooling</a:t>
            </a:r>
            <a:r>
              <a:rPr sz="2750" spc="165" dirty="0">
                <a:solidFill>
                  <a:srgbClr val="00AF50"/>
                </a:solidFill>
                <a:latin typeface="Calibri"/>
                <a:cs typeface="Calibri"/>
              </a:rPr>
              <a:t> </a:t>
            </a:r>
            <a:r>
              <a:rPr sz="2750" spc="-20" dirty="0">
                <a:solidFill>
                  <a:srgbClr val="00AF50"/>
                </a:solidFill>
                <a:latin typeface="Calibri"/>
                <a:cs typeface="Calibri"/>
              </a:rPr>
              <a:t>sign</a:t>
            </a:r>
            <a:r>
              <a:rPr sz="2750" spc="160" dirty="0">
                <a:solidFill>
                  <a:srgbClr val="00AF50"/>
                </a:solidFill>
                <a:latin typeface="Calibri"/>
                <a:cs typeface="Calibri"/>
              </a:rPr>
              <a:t> </a:t>
            </a:r>
            <a:r>
              <a:rPr sz="2750" spc="25" dirty="0">
                <a:solidFill>
                  <a:srgbClr val="00AF50"/>
                </a:solidFill>
                <a:latin typeface="Calibri"/>
                <a:cs typeface="Calibri"/>
              </a:rPr>
              <a:t>on</a:t>
            </a:r>
            <a:r>
              <a:rPr sz="2750" spc="15" dirty="0">
                <a:solidFill>
                  <a:srgbClr val="00AF50"/>
                </a:solidFill>
                <a:latin typeface="Calibri"/>
                <a:cs typeface="Calibri"/>
              </a:rPr>
              <a:t> </a:t>
            </a:r>
            <a:r>
              <a:rPr sz="2750" spc="-5" dirty="0">
                <a:solidFill>
                  <a:srgbClr val="00AF50"/>
                </a:solidFill>
                <a:latin typeface="Calibri"/>
                <a:cs typeface="Calibri"/>
              </a:rPr>
              <a:t>posterior </a:t>
            </a:r>
            <a:r>
              <a:rPr sz="2750" spc="-605" dirty="0">
                <a:solidFill>
                  <a:srgbClr val="00AF50"/>
                </a:solidFill>
                <a:latin typeface="Calibri"/>
                <a:cs typeface="Calibri"/>
              </a:rPr>
              <a:t> </a:t>
            </a:r>
            <a:r>
              <a:rPr sz="2750" spc="-10" dirty="0">
                <a:solidFill>
                  <a:srgbClr val="00AF50"/>
                </a:solidFill>
                <a:latin typeface="Calibri"/>
                <a:cs typeface="Calibri"/>
              </a:rPr>
              <a:t>fornix</a:t>
            </a:r>
            <a:endParaRPr sz="2750">
              <a:latin typeface="Calibri"/>
              <a:cs typeface="Calibri"/>
            </a:endParaRPr>
          </a:p>
          <a:p>
            <a:pPr marL="384175" indent="-372110">
              <a:lnSpc>
                <a:spcPct val="100000"/>
              </a:lnSpc>
              <a:spcBef>
                <a:spcPts val="710"/>
              </a:spcBef>
              <a:buSzPct val="96363"/>
              <a:buAutoNum type="arabicPlain"/>
              <a:tabLst>
                <a:tab pos="384810" algn="l"/>
              </a:tabLst>
            </a:pPr>
            <a:r>
              <a:rPr sz="2750" dirty="0">
                <a:solidFill>
                  <a:srgbClr val="00AF50"/>
                </a:solidFill>
                <a:latin typeface="Calibri"/>
                <a:cs typeface="Calibri"/>
              </a:rPr>
              <a:t>premature</a:t>
            </a:r>
            <a:r>
              <a:rPr sz="2750" spc="85" dirty="0">
                <a:solidFill>
                  <a:srgbClr val="00AF50"/>
                </a:solidFill>
                <a:latin typeface="Calibri"/>
                <a:cs typeface="Calibri"/>
              </a:rPr>
              <a:t> </a:t>
            </a:r>
            <a:r>
              <a:rPr sz="2750" spc="-10" dirty="0">
                <a:solidFill>
                  <a:srgbClr val="00AF50"/>
                </a:solidFill>
                <a:latin typeface="Calibri"/>
                <a:cs typeface="Calibri"/>
              </a:rPr>
              <a:t>rupture</a:t>
            </a:r>
            <a:r>
              <a:rPr sz="2750" spc="160" dirty="0">
                <a:solidFill>
                  <a:srgbClr val="00AF50"/>
                </a:solidFill>
                <a:latin typeface="Calibri"/>
                <a:cs typeface="Calibri"/>
              </a:rPr>
              <a:t> </a:t>
            </a:r>
            <a:r>
              <a:rPr sz="2750" spc="25" dirty="0">
                <a:solidFill>
                  <a:srgbClr val="00AF50"/>
                </a:solidFill>
                <a:latin typeface="Calibri"/>
                <a:cs typeface="Calibri"/>
              </a:rPr>
              <a:t>of</a:t>
            </a:r>
            <a:r>
              <a:rPr sz="2750" spc="-55" dirty="0">
                <a:solidFill>
                  <a:srgbClr val="00AF50"/>
                </a:solidFill>
                <a:latin typeface="Calibri"/>
                <a:cs typeface="Calibri"/>
              </a:rPr>
              <a:t> </a:t>
            </a:r>
            <a:r>
              <a:rPr sz="2750" dirty="0">
                <a:solidFill>
                  <a:srgbClr val="00AF50"/>
                </a:solidFill>
                <a:latin typeface="Calibri"/>
                <a:cs typeface="Calibri"/>
              </a:rPr>
              <a:t>membrane</a:t>
            </a:r>
            <a:endParaRPr sz="2750">
              <a:latin typeface="Calibri"/>
              <a:cs typeface="Calibri"/>
            </a:endParaRPr>
          </a:p>
          <a:p>
            <a:pPr marL="241300" marR="589915" indent="-228600">
              <a:lnSpc>
                <a:spcPts val="3010"/>
              </a:lnSpc>
              <a:spcBef>
                <a:spcPts val="1095"/>
              </a:spcBef>
              <a:buSzPct val="96363"/>
              <a:buAutoNum type="arabicPlain"/>
              <a:tabLst>
                <a:tab pos="384810" algn="l"/>
              </a:tabLst>
            </a:pPr>
            <a:r>
              <a:rPr sz="2750" dirty="0">
                <a:solidFill>
                  <a:srgbClr val="00AF50"/>
                </a:solidFill>
                <a:latin typeface="Calibri"/>
                <a:cs typeface="Calibri"/>
              </a:rPr>
              <a:t>admition</a:t>
            </a:r>
            <a:r>
              <a:rPr sz="2750" spc="180" dirty="0">
                <a:solidFill>
                  <a:srgbClr val="00AF50"/>
                </a:solidFill>
                <a:latin typeface="Calibri"/>
                <a:cs typeface="Calibri"/>
              </a:rPr>
              <a:t> </a:t>
            </a:r>
            <a:r>
              <a:rPr sz="2750" spc="5" dirty="0">
                <a:solidFill>
                  <a:srgbClr val="00AF50"/>
                </a:solidFill>
                <a:latin typeface="Calibri"/>
                <a:cs typeface="Calibri"/>
              </a:rPr>
              <a:t>,</a:t>
            </a:r>
            <a:r>
              <a:rPr sz="2750" spc="-40" dirty="0">
                <a:solidFill>
                  <a:srgbClr val="00AF50"/>
                </a:solidFill>
                <a:latin typeface="Calibri"/>
                <a:cs typeface="Calibri"/>
              </a:rPr>
              <a:t> </a:t>
            </a:r>
            <a:r>
              <a:rPr sz="2750" spc="-15" dirty="0">
                <a:solidFill>
                  <a:srgbClr val="00AF50"/>
                </a:solidFill>
                <a:latin typeface="Calibri"/>
                <a:cs typeface="Calibri"/>
              </a:rPr>
              <a:t>prophylaxis</a:t>
            </a:r>
            <a:r>
              <a:rPr sz="2750" spc="305" dirty="0">
                <a:solidFill>
                  <a:srgbClr val="00AF50"/>
                </a:solidFill>
                <a:latin typeface="Calibri"/>
                <a:cs typeface="Calibri"/>
              </a:rPr>
              <a:t> </a:t>
            </a:r>
            <a:r>
              <a:rPr sz="2750" spc="-15" dirty="0">
                <a:solidFill>
                  <a:srgbClr val="00AF50"/>
                </a:solidFill>
                <a:latin typeface="Calibri"/>
                <a:cs typeface="Calibri"/>
              </a:rPr>
              <a:t>antibiotic</a:t>
            </a:r>
            <a:r>
              <a:rPr sz="2750" spc="220" dirty="0">
                <a:solidFill>
                  <a:srgbClr val="00AF50"/>
                </a:solidFill>
                <a:latin typeface="Calibri"/>
                <a:cs typeface="Calibri"/>
              </a:rPr>
              <a:t> </a:t>
            </a:r>
            <a:r>
              <a:rPr sz="2750" spc="5" dirty="0">
                <a:solidFill>
                  <a:srgbClr val="00AF50"/>
                </a:solidFill>
                <a:latin typeface="Calibri"/>
                <a:cs typeface="Calibri"/>
              </a:rPr>
              <a:t>,</a:t>
            </a:r>
            <a:r>
              <a:rPr sz="2750" spc="25" dirty="0">
                <a:solidFill>
                  <a:srgbClr val="00AF50"/>
                </a:solidFill>
                <a:latin typeface="Calibri"/>
                <a:cs typeface="Calibri"/>
              </a:rPr>
              <a:t> </a:t>
            </a:r>
            <a:r>
              <a:rPr sz="2750" spc="-15" dirty="0">
                <a:solidFill>
                  <a:srgbClr val="00AF50"/>
                </a:solidFill>
                <a:latin typeface="Calibri"/>
                <a:cs typeface="Calibri"/>
              </a:rPr>
              <a:t>hydration</a:t>
            </a:r>
            <a:r>
              <a:rPr sz="2750" spc="90" dirty="0">
                <a:solidFill>
                  <a:srgbClr val="00AF50"/>
                </a:solidFill>
                <a:latin typeface="Calibri"/>
                <a:cs typeface="Calibri"/>
              </a:rPr>
              <a:t> </a:t>
            </a:r>
            <a:r>
              <a:rPr sz="2750" spc="5" dirty="0">
                <a:solidFill>
                  <a:srgbClr val="00AF50"/>
                </a:solidFill>
                <a:latin typeface="Calibri"/>
                <a:cs typeface="Calibri"/>
              </a:rPr>
              <a:t>, </a:t>
            </a:r>
            <a:r>
              <a:rPr sz="2750" spc="-610" dirty="0">
                <a:solidFill>
                  <a:srgbClr val="00AF50"/>
                </a:solidFill>
                <a:latin typeface="Calibri"/>
                <a:cs typeface="Calibri"/>
              </a:rPr>
              <a:t> </a:t>
            </a:r>
            <a:r>
              <a:rPr sz="2750" spc="-10" dirty="0">
                <a:solidFill>
                  <a:srgbClr val="00AF50"/>
                </a:solidFill>
                <a:latin typeface="Calibri"/>
                <a:cs typeface="Calibri"/>
              </a:rPr>
              <a:t>dexamethazone</a:t>
            </a:r>
            <a:r>
              <a:rPr sz="2750" spc="235" dirty="0">
                <a:solidFill>
                  <a:srgbClr val="00AF50"/>
                </a:solidFill>
                <a:latin typeface="Calibri"/>
                <a:cs typeface="Calibri"/>
              </a:rPr>
              <a:t> </a:t>
            </a:r>
            <a:r>
              <a:rPr sz="2750" spc="5" dirty="0">
                <a:solidFill>
                  <a:srgbClr val="00AF50"/>
                </a:solidFill>
                <a:latin typeface="Calibri"/>
                <a:cs typeface="Calibri"/>
              </a:rPr>
              <a:t>,</a:t>
            </a:r>
            <a:r>
              <a:rPr sz="2750" spc="35" dirty="0">
                <a:solidFill>
                  <a:srgbClr val="00AF50"/>
                </a:solidFill>
                <a:latin typeface="Calibri"/>
                <a:cs typeface="Calibri"/>
              </a:rPr>
              <a:t> </a:t>
            </a:r>
            <a:r>
              <a:rPr sz="2750" spc="5" dirty="0">
                <a:solidFill>
                  <a:srgbClr val="00AF50"/>
                </a:solidFill>
                <a:latin typeface="Calibri"/>
                <a:cs typeface="Calibri"/>
              </a:rPr>
              <a:t>ctg</a:t>
            </a:r>
            <a:endParaRPr sz="2750">
              <a:latin typeface="Calibri"/>
              <a:cs typeface="Calibri"/>
            </a:endParaRPr>
          </a:p>
          <a:p>
            <a:pPr marL="384175" indent="-372110">
              <a:lnSpc>
                <a:spcPct val="100000"/>
              </a:lnSpc>
              <a:spcBef>
                <a:spcPts val="700"/>
              </a:spcBef>
              <a:buSzPct val="96363"/>
              <a:buAutoNum type="arabicPlain"/>
              <a:tabLst>
                <a:tab pos="384810" algn="l"/>
              </a:tabLst>
            </a:pPr>
            <a:r>
              <a:rPr sz="2750" dirty="0">
                <a:solidFill>
                  <a:srgbClr val="00AF50"/>
                </a:solidFill>
                <a:latin typeface="Calibri"/>
                <a:cs typeface="Calibri"/>
              </a:rPr>
              <a:t>chorioaminionitis</a:t>
            </a:r>
            <a:endParaRPr sz="2750">
              <a:latin typeface="Calibri"/>
              <a:cs typeface="Calibri"/>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9163" y="307593"/>
            <a:ext cx="2016760" cy="693780"/>
          </a:xfrm>
          <a:prstGeom prst="rect">
            <a:avLst/>
          </a:prstGeom>
        </p:spPr>
        <p:txBody>
          <a:bodyPr vert="horz" wrap="square" lIns="0" tIns="16510" rIns="0" bIns="0" rtlCol="0">
            <a:spAutoFit/>
          </a:bodyPr>
          <a:lstStyle/>
          <a:p>
            <a:pPr marL="12700">
              <a:lnSpc>
                <a:spcPct val="100000"/>
              </a:lnSpc>
              <a:spcBef>
                <a:spcPts val="130"/>
              </a:spcBef>
            </a:pPr>
            <a:r>
              <a:rPr sz="4400" b="0" spc="-15" dirty="0">
                <a:latin typeface="Calibri Light"/>
                <a:cs typeface="Calibri Light"/>
              </a:rPr>
              <a:t>Station</a:t>
            </a:r>
            <a:r>
              <a:rPr sz="4400" b="0" spc="-75" dirty="0">
                <a:latin typeface="Calibri Light"/>
                <a:cs typeface="Calibri Light"/>
              </a:rPr>
              <a:t> </a:t>
            </a:r>
            <a:r>
              <a:rPr sz="4400" b="0" spc="15" dirty="0">
                <a:latin typeface="Calibri Light"/>
                <a:cs typeface="Calibri Light"/>
              </a:rPr>
              <a:t>2</a:t>
            </a:r>
            <a:endParaRPr sz="4400">
              <a:latin typeface="Calibri Light"/>
              <a:cs typeface="Calibri Light"/>
            </a:endParaRPr>
          </a:p>
        </p:txBody>
      </p:sp>
      <p:sp>
        <p:nvSpPr>
          <p:cNvPr id="3" name="object 3"/>
          <p:cNvSpPr txBox="1"/>
          <p:nvPr/>
        </p:nvSpPr>
        <p:spPr>
          <a:xfrm>
            <a:off x="919165" y="2474599"/>
            <a:ext cx="8956675" cy="2463880"/>
          </a:xfrm>
          <a:prstGeom prst="rect">
            <a:avLst/>
          </a:prstGeom>
        </p:spPr>
        <p:txBody>
          <a:bodyPr vert="horz" wrap="square" lIns="0" tIns="48895" rIns="0" bIns="0" rtlCol="0">
            <a:spAutoFit/>
          </a:bodyPr>
          <a:lstStyle/>
          <a:p>
            <a:pPr marL="241300" marR="4632960" indent="-229235" algn="just">
              <a:lnSpc>
                <a:spcPct val="92200"/>
              </a:lnSpc>
              <a:spcBef>
                <a:spcPts val="385"/>
              </a:spcBef>
            </a:pPr>
            <a:r>
              <a:rPr sz="2750" spc="20" dirty="0">
                <a:latin typeface="Calibri"/>
                <a:cs typeface="Calibri"/>
              </a:rPr>
              <a:t>50 </a:t>
            </a:r>
            <a:r>
              <a:rPr sz="2750" spc="10" dirty="0">
                <a:latin typeface="Calibri"/>
                <a:cs typeface="Calibri"/>
              </a:rPr>
              <a:t>year old </a:t>
            </a:r>
            <a:r>
              <a:rPr sz="2750" spc="-10" dirty="0">
                <a:latin typeface="Calibri"/>
                <a:cs typeface="Calibri"/>
              </a:rPr>
              <a:t>patient </a:t>
            </a:r>
            <a:r>
              <a:rPr sz="2750" spc="30" dirty="0">
                <a:latin typeface="Calibri"/>
                <a:cs typeface="Calibri"/>
              </a:rPr>
              <a:t>came </a:t>
            </a:r>
            <a:r>
              <a:rPr sz="2750" spc="-15" dirty="0">
                <a:latin typeface="Calibri"/>
                <a:cs typeface="Calibri"/>
              </a:rPr>
              <a:t>with </a:t>
            </a:r>
            <a:r>
              <a:rPr sz="2750" spc="-610" dirty="0">
                <a:latin typeface="Calibri"/>
                <a:cs typeface="Calibri"/>
              </a:rPr>
              <a:t> </a:t>
            </a:r>
            <a:r>
              <a:rPr sz="2750" spc="-10" dirty="0">
                <a:latin typeface="Calibri"/>
                <a:cs typeface="Calibri"/>
              </a:rPr>
              <a:t>irregular </a:t>
            </a:r>
            <a:r>
              <a:rPr sz="2750" spc="-20" dirty="0">
                <a:latin typeface="Calibri"/>
                <a:cs typeface="Calibri"/>
              </a:rPr>
              <a:t>bleeding </a:t>
            </a:r>
            <a:r>
              <a:rPr sz="2750" spc="5" dirty="0">
                <a:latin typeface="Calibri"/>
                <a:cs typeface="Calibri"/>
              </a:rPr>
              <a:t>and </a:t>
            </a:r>
            <a:r>
              <a:rPr sz="2750" spc="-15" dirty="0">
                <a:latin typeface="Calibri"/>
                <a:cs typeface="Calibri"/>
              </a:rPr>
              <a:t>pelvic </a:t>
            </a:r>
            <a:r>
              <a:rPr sz="2750" spc="-610" dirty="0">
                <a:latin typeface="Calibri"/>
                <a:cs typeface="Calibri"/>
              </a:rPr>
              <a:t> </a:t>
            </a:r>
            <a:r>
              <a:rPr sz="2750" spc="-5" dirty="0">
                <a:latin typeface="Calibri"/>
                <a:cs typeface="Calibri"/>
              </a:rPr>
              <a:t>pain</a:t>
            </a:r>
            <a:endParaRPr sz="2750">
              <a:latin typeface="Calibri"/>
              <a:cs typeface="Calibri"/>
            </a:endParaRPr>
          </a:p>
          <a:p>
            <a:pPr>
              <a:lnSpc>
                <a:spcPct val="100000"/>
              </a:lnSpc>
            </a:pPr>
            <a:endParaRPr sz="2800">
              <a:latin typeface="Calibri"/>
              <a:cs typeface="Calibri"/>
            </a:endParaRPr>
          </a:p>
          <a:p>
            <a:pPr>
              <a:lnSpc>
                <a:spcPct val="100000"/>
              </a:lnSpc>
              <a:spcBef>
                <a:spcPts val="40"/>
              </a:spcBef>
            </a:pPr>
            <a:endParaRPr sz="2900">
              <a:latin typeface="Calibri"/>
              <a:cs typeface="Calibri"/>
            </a:endParaRPr>
          </a:p>
          <a:p>
            <a:pPr marL="5129530">
              <a:lnSpc>
                <a:spcPct val="100000"/>
              </a:lnSpc>
              <a:spcBef>
                <a:spcPts val="5"/>
              </a:spcBef>
            </a:pPr>
            <a:r>
              <a:rPr sz="2400" b="1" spc="20" dirty="0">
                <a:latin typeface="Calibri"/>
                <a:cs typeface="Calibri"/>
              </a:rPr>
              <a:t>O</a:t>
            </a:r>
            <a:r>
              <a:rPr sz="2400" b="1" dirty="0">
                <a:latin typeface="Calibri"/>
                <a:cs typeface="Calibri"/>
              </a:rPr>
              <a:t>n</a:t>
            </a:r>
            <a:r>
              <a:rPr sz="2400" b="1" spc="-35" dirty="0">
                <a:latin typeface="Calibri"/>
                <a:cs typeface="Calibri"/>
              </a:rPr>
              <a:t> </a:t>
            </a:r>
            <a:r>
              <a:rPr sz="2400" b="1" spc="-10" dirty="0">
                <a:latin typeface="Calibri"/>
                <a:cs typeface="Calibri"/>
              </a:rPr>
              <a:t>t</a:t>
            </a:r>
            <a:r>
              <a:rPr sz="2400" b="1" spc="-20" dirty="0">
                <a:latin typeface="Calibri"/>
                <a:cs typeface="Calibri"/>
              </a:rPr>
              <a:t>h</a:t>
            </a:r>
            <a:r>
              <a:rPr sz="2400" b="1" dirty="0">
                <a:latin typeface="Calibri"/>
                <a:cs typeface="Calibri"/>
              </a:rPr>
              <a:t>e</a:t>
            </a:r>
            <a:r>
              <a:rPr sz="2400" b="1" spc="40" dirty="0">
                <a:latin typeface="Calibri"/>
                <a:cs typeface="Calibri"/>
              </a:rPr>
              <a:t> </a:t>
            </a:r>
            <a:r>
              <a:rPr sz="2400" b="1" spc="-15" dirty="0">
                <a:latin typeface="Calibri"/>
                <a:cs typeface="Calibri"/>
              </a:rPr>
              <a:t>e</a:t>
            </a:r>
            <a:r>
              <a:rPr sz="2400" b="1" spc="15" dirty="0">
                <a:latin typeface="Calibri"/>
                <a:cs typeface="Calibri"/>
              </a:rPr>
              <a:t>x</a:t>
            </a:r>
            <a:r>
              <a:rPr sz="2400" b="1" spc="10" dirty="0">
                <a:latin typeface="Calibri"/>
                <a:cs typeface="Calibri"/>
              </a:rPr>
              <a:t>a</a:t>
            </a:r>
            <a:r>
              <a:rPr sz="2400" b="1" dirty="0">
                <a:latin typeface="Calibri"/>
                <a:cs typeface="Calibri"/>
              </a:rPr>
              <a:t>m</a:t>
            </a:r>
            <a:r>
              <a:rPr sz="2400" b="1" spc="-175" dirty="0">
                <a:latin typeface="Calibri"/>
                <a:cs typeface="Calibri"/>
              </a:rPr>
              <a:t> </a:t>
            </a:r>
            <a:r>
              <a:rPr sz="2400" b="1" spc="5" dirty="0">
                <a:latin typeface="Calibri"/>
                <a:cs typeface="Calibri"/>
              </a:rPr>
              <a:t>i</a:t>
            </a:r>
            <a:r>
              <a:rPr sz="2400" b="1" dirty="0">
                <a:latin typeface="Calibri"/>
                <a:cs typeface="Calibri"/>
              </a:rPr>
              <a:t>t</a:t>
            </a:r>
            <a:r>
              <a:rPr sz="2400" b="1" spc="45" dirty="0">
                <a:latin typeface="Calibri"/>
                <a:cs typeface="Calibri"/>
              </a:rPr>
              <a:t> </a:t>
            </a:r>
            <a:r>
              <a:rPr sz="2400" b="1" dirty="0">
                <a:latin typeface="Calibri"/>
                <a:cs typeface="Calibri"/>
              </a:rPr>
              <a:t>w</a:t>
            </a:r>
            <a:r>
              <a:rPr sz="2400" b="1" spc="10" dirty="0">
                <a:latin typeface="Calibri"/>
                <a:cs typeface="Calibri"/>
              </a:rPr>
              <a:t>a</a:t>
            </a:r>
            <a:r>
              <a:rPr sz="2400" b="1" dirty="0">
                <a:latin typeface="Calibri"/>
                <a:cs typeface="Calibri"/>
              </a:rPr>
              <a:t>s</a:t>
            </a:r>
            <a:r>
              <a:rPr sz="2400" b="1" spc="-85" dirty="0">
                <a:latin typeface="Calibri"/>
                <a:cs typeface="Calibri"/>
              </a:rPr>
              <a:t> </a:t>
            </a:r>
            <a:r>
              <a:rPr sz="2400" b="1" spc="5" dirty="0">
                <a:latin typeface="Calibri"/>
                <a:cs typeface="Calibri"/>
              </a:rPr>
              <a:t>i</a:t>
            </a:r>
            <a:r>
              <a:rPr sz="2400" b="1" spc="-20" dirty="0">
                <a:latin typeface="Calibri"/>
                <a:cs typeface="Calibri"/>
              </a:rPr>
              <a:t>n</a:t>
            </a:r>
            <a:r>
              <a:rPr sz="2400" b="1" spc="-10" dirty="0">
                <a:latin typeface="Calibri"/>
                <a:cs typeface="Calibri"/>
              </a:rPr>
              <a:t>t</a:t>
            </a:r>
            <a:r>
              <a:rPr sz="2400" b="1" spc="-105" dirty="0">
                <a:latin typeface="Calibri"/>
                <a:cs typeface="Calibri"/>
              </a:rPr>
              <a:t>r</a:t>
            </a:r>
            <a:r>
              <a:rPr sz="2400" b="1" spc="10" dirty="0">
                <a:latin typeface="Calibri"/>
                <a:cs typeface="Calibri"/>
              </a:rPr>
              <a:t>a</a:t>
            </a:r>
            <a:r>
              <a:rPr sz="2400" b="1" spc="-5" dirty="0">
                <a:latin typeface="Calibri"/>
                <a:cs typeface="Calibri"/>
              </a:rPr>
              <a:t>m</a:t>
            </a:r>
            <a:r>
              <a:rPr sz="2400" b="1" spc="-25" dirty="0">
                <a:latin typeface="Calibri"/>
                <a:cs typeface="Calibri"/>
              </a:rPr>
              <a:t>u</a:t>
            </a:r>
            <a:r>
              <a:rPr sz="2400" b="1" spc="-105" dirty="0">
                <a:latin typeface="Calibri"/>
                <a:cs typeface="Calibri"/>
              </a:rPr>
              <a:t>r</a:t>
            </a:r>
            <a:r>
              <a:rPr sz="2400" b="1" spc="10" dirty="0">
                <a:latin typeface="Calibri"/>
                <a:cs typeface="Calibri"/>
              </a:rPr>
              <a:t>a</a:t>
            </a:r>
            <a:r>
              <a:rPr sz="2400" b="1" dirty="0">
                <a:latin typeface="Calibri"/>
                <a:cs typeface="Calibri"/>
              </a:rPr>
              <a:t>l</a:t>
            </a:r>
            <a:endParaRPr sz="2400">
              <a:latin typeface="Calibri"/>
              <a:cs typeface="Calibri"/>
            </a:endParaRPr>
          </a:p>
        </p:txBody>
      </p:sp>
      <p:pic>
        <p:nvPicPr>
          <p:cNvPr id="4" name="object 4"/>
          <p:cNvPicPr/>
          <p:nvPr/>
        </p:nvPicPr>
        <p:blipFill>
          <a:blip r:embed="rId2" cstate="print"/>
          <a:stretch>
            <a:fillRect/>
          </a:stretch>
        </p:blipFill>
        <p:spPr>
          <a:xfrm>
            <a:off x="6600831" y="2352675"/>
            <a:ext cx="2238375" cy="1924050"/>
          </a:xfrm>
          <a:prstGeom prst="rect">
            <a:avLst/>
          </a:prstGeom>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7575" y="1702292"/>
            <a:ext cx="10228580" cy="3900170"/>
          </a:xfrm>
          <a:prstGeom prst="rect">
            <a:avLst/>
          </a:prstGeom>
        </p:spPr>
        <p:txBody>
          <a:bodyPr vert="horz" wrap="square" lIns="0" tIns="12065" rIns="0" bIns="0" rtlCol="0">
            <a:spAutoFit/>
          </a:bodyPr>
          <a:lstStyle/>
          <a:p>
            <a:pPr marL="12700" marR="5080">
              <a:lnSpc>
                <a:spcPct val="122900"/>
              </a:lnSpc>
              <a:spcBef>
                <a:spcPts val="95"/>
              </a:spcBef>
              <a:buAutoNum type="arabicPlain"/>
              <a:tabLst>
                <a:tab pos="384810" algn="l"/>
              </a:tabLst>
            </a:pPr>
            <a:r>
              <a:rPr sz="2750" dirty="0">
                <a:latin typeface="Calibri"/>
                <a:cs typeface="Calibri"/>
              </a:rPr>
              <a:t>what</a:t>
            </a:r>
            <a:r>
              <a:rPr sz="2750" spc="100" dirty="0">
                <a:latin typeface="Calibri"/>
                <a:cs typeface="Calibri"/>
              </a:rPr>
              <a:t> </a:t>
            </a:r>
            <a:r>
              <a:rPr sz="2750" spc="-15" dirty="0">
                <a:latin typeface="Calibri"/>
                <a:cs typeface="Calibri"/>
              </a:rPr>
              <a:t>is</a:t>
            </a:r>
            <a:r>
              <a:rPr sz="2750" spc="25" dirty="0">
                <a:latin typeface="Calibri"/>
                <a:cs typeface="Calibri"/>
              </a:rPr>
              <a:t> </a:t>
            </a:r>
            <a:r>
              <a:rPr sz="2750" dirty="0">
                <a:latin typeface="Calibri"/>
                <a:cs typeface="Calibri"/>
              </a:rPr>
              <a:t>yur</a:t>
            </a:r>
            <a:r>
              <a:rPr sz="2750" spc="65" dirty="0">
                <a:latin typeface="Calibri"/>
                <a:cs typeface="Calibri"/>
              </a:rPr>
              <a:t> </a:t>
            </a:r>
            <a:r>
              <a:rPr sz="2750" spc="-15" dirty="0">
                <a:latin typeface="Calibri"/>
                <a:cs typeface="Calibri"/>
              </a:rPr>
              <a:t>dignosis</a:t>
            </a:r>
            <a:r>
              <a:rPr sz="2750" spc="320" dirty="0">
                <a:latin typeface="Calibri"/>
                <a:cs typeface="Calibri"/>
              </a:rPr>
              <a:t> </a:t>
            </a:r>
            <a:r>
              <a:rPr sz="2750" spc="5" dirty="0">
                <a:latin typeface="Calibri"/>
                <a:cs typeface="Calibri"/>
              </a:rPr>
              <a:t>and</a:t>
            </a:r>
            <a:r>
              <a:rPr sz="2750" spc="25" dirty="0">
                <a:latin typeface="Calibri"/>
                <a:cs typeface="Calibri"/>
              </a:rPr>
              <a:t> </a:t>
            </a:r>
            <a:r>
              <a:rPr sz="2750" dirty="0">
                <a:latin typeface="Calibri"/>
                <a:cs typeface="Calibri"/>
              </a:rPr>
              <a:t>what</a:t>
            </a:r>
            <a:r>
              <a:rPr sz="2750" spc="100" dirty="0">
                <a:latin typeface="Calibri"/>
                <a:cs typeface="Calibri"/>
              </a:rPr>
              <a:t> </a:t>
            </a:r>
            <a:r>
              <a:rPr sz="2750" spc="-5" dirty="0">
                <a:latin typeface="Calibri"/>
                <a:cs typeface="Calibri"/>
              </a:rPr>
              <a:t>type</a:t>
            </a:r>
            <a:r>
              <a:rPr sz="2750" spc="100" dirty="0">
                <a:latin typeface="Calibri"/>
                <a:cs typeface="Calibri"/>
              </a:rPr>
              <a:t> </a:t>
            </a:r>
            <a:r>
              <a:rPr sz="2750" spc="10" dirty="0">
                <a:latin typeface="Calibri"/>
                <a:cs typeface="Calibri"/>
              </a:rPr>
              <a:t>?</a:t>
            </a:r>
            <a:r>
              <a:rPr sz="2750" spc="55" dirty="0">
                <a:latin typeface="Calibri"/>
                <a:cs typeface="Calibri"/>
              </a:rPr>
              <a:t> </a:t>
            </a:r>
            <a:r>
              <a:rPr sz="2750" spc="-5" dirty="0">
                <a:solidFill>
                  <a:srgbClr val="00AF50"/>
                </a:solidFill>
                <a:latin typeface="Calibri"/>
                <a:cs typeface="Calibri"/>
              </a:rPr>
              <a:t>Uterine</a:t>
            </a:r>
            <a:r>
              <a:rPr sz="2750" spc="175" dirty="0">
                <a:solidFill>
                  <a:srgbClr val="00AF50"/>
                </a:solidFill>
                <a:latin typeface="Calibri"/>
                <a:cs typeface="Calibri"/>
              </a:rPr>
              <a:t> </a:t>
            </a:r>
            <a:r>
              <a:rPr sz="2750" spc="5" dirty="0">
                <a:solidFill>
                  <a:srgbClr val="00AF50"/>
                </a:solidFill>
                <a:latin typeface="Calibri"/>
                <a:cs typeface="Calibri"/>
              </a:rPr>
              <a:t>leiomyoma</a:t>
            </a:r>
            <a:r>
              <a:rPr sz="2750" spc="10" dirty="0">
                <a:solidFill>
                  <a:srgbClr val="00AF50"/>
                </a:solidFill>
                <a:latin typeface="Calibri"/>
                <a:cs typeface="Calibri"/>
              </a:rPr>
              <a:t> </a:t>
            </a:r>
            <a:r>
              <a:rPr sz="2750" spc="5" dirty="0">
                <a:solidFill>
                  <a:srgbClr val="00AF50"/>
                </a:solidFill>
                <a:latin typeface="Calibri"/>
                <a:cs typeface="Calibri"/>
              </a:rPr>
              <a:t>,</a:t>
            </a:r>
            <a:r>
              <a:rPr sz="2750" spc="35" dirty="0">
                <a:solidFill>
                  <a:srgbClr val="00AF50"/>
                </a:solidFill>
                <a:latin typeface="Calibri"/>
                <a:cs typeface="Calibri"/>
              </a:rPr>
              <a:t> </a:t>
            </a:r>
            <a:r>
              <a:rPr sz="2750" spc="-15" dirty="0">
                <a:solidFill>
                  <a:srgbClr val="00AF50"/>
                </a:solidFill>
                <a:latin typeface="Calibri"/>
                <a:cs typeface="Calibri"/>
              </a:rPr>
              <a:t>intramural </a:t>
            </a:r>
            <a:r>
              <a:rPr sz="2750" spc="-605" dirty="0">
                <a:solidFill>
                  <a:srgbClr val="00AF50"/>
                </a:solidFill>
                <a:latin typeface="Calibri"/>
                <a:cs typeface="Calibri"/>
              </a:rPr>
              <a:t> </a:t>
            </a:r>
            <a:r>
              <a:rPr sz="2750" spc="15" dirty="0">
                <a:latin typeface="Calibri"/>
                <a:cs typeface="Calibri"/>
              </a:rPr>
              <a:t>1-</a:t>
            </a:r>
            <a:r>
              <a:rPr sz="2750" spc="20" dirty="0">
                <a:latin typeface="Calibri"/>
                <a:cs typeface="Calibri"/>
              </a:rPr>
              <a:t> </a:t>
            </a:r>
            <a:r>
              <a:rPr sz="2750" dirty="0">
                <a:latin typeface="Calibri"/>
                <a:cs typeface="Calibri"/>
              </a:rPr>
              <a:t>what</a:t>
            </a:r>
            <a:r>
              <a:rPr sz="2750" spc="95" dirty="0">
                <a:latin typeface="Calibri"/>
                <a:cs typeface="Calibri"/>
              </a:rPr>
              <a:t> </a:t>
            </a:r>
            <a:r>
              <a:rPr sz="2750" spc="-5" dirty="0">
                <a:latin typeface="Calibri"/>
                <a:cs typeface="Calibri"/>
              </a:rPr>
              <a:t>other</a:t>
            </a:r>
            <a:r>
              <a:rPr sz="2750" spc="130" dirty="0">
                <a:latin typeface="Calibri"/>
                <a:cs typeface="Calibri"/>
              </a:rPr>
              <a:t> </a:t>
            </a:r>
            <a:r>
              <a:rPr sz="2750" spc="5" dirty="0">
                <a:latin typeface="Calibri"/>
                <a:cs typeface="Calibri"/>
              </a:rPr>
              <a:t>symptoms</a:t>
            </a:r>
            <a:r>
              <a:rPr sz="2750" spc="85" dirty="0">
                <a:latin typeface="Calibri"/>
                <a:cs typeface="Calibri"/>
              </a:rPr>
              <a:t> </a:t>
            </a:r>
            <a:r>
              <a:rPr sz="2750" dirty="0">
                <a:latin typeface="Calibri"/>
                <a:cs typeface="Calibri"/>
              </a:rPr>
              <a:t>according</a:t>
            </a:r>
            <a:r>
              <a:rPr sz="2750" spc="95" dirty="0">
                <a:latin typeface="Calibri"/>
                <a:cs typeface="Calibri"/>
              </a:rPr>
              <a:t> </a:t>
            </a:r>
            <a:r>
              <a:rPr sz="2750" spc="-10" dirty="0">
                <a:latin typeface="Calibri"/>
                <a:cs typeface="Calibri"/>
              </a:rPr>
              <a:t>to</a:t>
            </a:r>
            <a:r>
              <a:rPr sz="2750" spc="10" dirty="0">
                <a:latin typeface="Calibri"/>
                <a:cs typeface="Calibri"/>
              </a:rPr>
              <a:t> </a:t>
            </a:r>
            <a:r>
              <a:rPr sz="2750" spc="-10" dirty="0">
                <a:latin typeface="Calibri"/>
                <a:cs typeface="Calibri"/>
              </a:rPr>
              <a:t>her</a:t>
            </a:r>
            <a:r>
              <a:rPr sz="2750" spc="130" dirty="0">
                <a:latin typeface="Calibri"/>
                <a:cs typeface="Calibri"/>
              </a:rPr>
              <a:t> </a:t>
            </a:r>
            <a:r>
              <a:rPr sz="2750" spc="10" dirty="0">
                <a:latin typeface="Calibri"/>
                <a:cs typeface="Calibri"/>
              </a:rPr>
              <a:t>case</a:t>
            </a:r>
            <a:r>
              <a:rPr sz="2750" spc="20" dirty="0">
                <a:latin typeface="Calibri"/>
                <a:cs typeface="Calibri"/>
              </a:rPr>
              <a:t> </a:t>
            </a:r>
            <a:r>
              <a:rPr sz="2750" spc="5" dirty="0">
                <a:latin typeface="Calibri"/>
                <a:cs typeface="Calibri"/>
              </a:rPr>
              <a:t>?</a:t>
            </a:r>
            <a:r>
              <a:rPr sz="2750" spc="5" dirty="0">
                <a:solidFill>
                  <a:srgbClr val="00AF50"/>
                </a:solidFill>
                <a:latin typeface="Calibri"/>
                <a:cs typeface="Calibri"/>
              </a:rPr>
              <a:t>secondary</a:t>
            </a:r>
            <a:endParaRPr sz="2750">
              <a:latin typeface="Calibri"/>
              <a:cs typeface="Calibri"/>
            </a:endParaRPr>
          </a:p>
          <a:p>
            <a:pPr marL="241300">
              <a:lnSpc>
                <a:spcPts val="3000"/>
              </a:lnSpc>
            </a:pPr>
            <a:r>
              <a:rPr sz="2750" dirty="0">
                <a:solidFill>
                  <a:srgbClr val="00AF50"/>
                </a:solidFill>
                <a:latin typeface="Calibri"/>
                <a:cs typeface="Calibri"/>
              </a:rPr>
              <a:t>dysmenorrhea</a:t>
            </a:r>
            <a:r>
              <a:rPr sz="2750" spc="215" dirty="0">
                <a:solidFill>
                  <a:srgbClr val="00AF50"/>
                </a:solidFill>
                <a:latin typeface="Calibri"/>
                <a:cs typeface="Calibri"/>
              </a:rPr>
              <a:t> </a:t>
            </a:r>
            <a:r>
              <a:rPr sz="2750" spc="-10" dirty="0">
                <a:solidFill>
                  <a:srgbClr val="00AF50"/>
                </a:solidFill>
                <a:latin typeface="Calibri"/>
                <a:cs typeface="Calibri"/>
              </a:rPr>
              <a:t>,deep</a:t>
            </a:r>
            <a:r>
              <a:rPr sz="2750" spc="145" dirty="0">
                <a:solidFill>
                  <a:srgbClr val="00AF50"/>
                </a:solidFill>
                <a:latin typeface="Calibri"/>
                <a:cs typeface="Calibri"/>
              </a:rPr>
              <a:t> </a:t>
            </a:r>
            <a:r>
              <a:rPr sz="2750" spc="-5" dirty="0">
                <a:solidFill>
                  <a:srgbClr val="00AF50"/>
                </a:solidFill>
                <a:latin typeface="Calibri"/>
                <a:cs typeface="Calibri"/>
              </a:rPr>
              <a:t>dysparunia</a:t>
            </a:r>
            <a:endParaRPr sz="2750">
              <a:latin typeface="Calibri"/>
              <a:cs typeface="Calibri"/>
            </a:endParaRPr>
          </a:p>
          <a:p>
            <a:pPr marL="241300" marR="1012825" indent="-229235">
              <a:lnSpc>
                <a:spcPts val="3000"/>
              </a:lnSpc>
              <a:spcBef>
                <a:spcPts val="1110"/>
              </a:spcBef>
              <a:buAutoNum type="arabicPlain" startAt="2"/>
              <a:tabLst>
                <a:tab pos="384810" algn="l"/>
              </a:tabLst>
            </a:pPr>
            <a:r>
              <a:rPr sz="2750" dirty="0">
                <a:latin typeface="Calibri"/>
                <a:cs typeface="Calibri"/>
              </a:rPr>
              <a:t>what</a:t>
            </a:r>
            <a:r>
              <a:rPr sz="2750" spc="90" dirty="0">
                <a:latin typeface="Calibri"/>
                <a:cs typeface="Calibri"/>
              </a:rPr>
              <a:t> </a:t>
            </a:r>
            <a:r>
              <a:rPr sz="2750" spc="30" dirty="0">
                <a:latin typeface="Calibri"/>
                <a:cs typeface="Calibri"/>
              </a:rPr>
              <a:t>you</a:t>
            </a:r>
            <a:r>
              <a:rPr sz="2750" spc="-55" dirty="0">
                <a:latin typeface="Calibri"/>
                <a:cs typeface="Calibri"/>
              </a:rPr>
              <a:t> </a:t>
            </a:r>
            <a:r>
              <a:rPr sz="2750" spc="-20" dirty="0">
                <a:latin typeface="Calibri"/>
                <a:cs typeface="Calibri"/>
              </a:rPr>
              <a:t>will</a:t>
            </a:r>
            <a:r>
              <a:rPr sz="2750" spc="155" dirty="0">
                <a:latin typeface="Calibri"/>
                <a:cs typeface="Calibri"/>
              </a:rPr>
              <a:t> </a:t>
            </a:r>
            <a:r>
              <a:rPr sz="2750" spc="-15" dirty="0">
                <a:latin typeface="Calibri"/>
                <a:cs typeface="Calibri"/>
              </a:rPr>
              <a:t>find</a:t>
            </a:r>
            <a:r>
              <a:rPr sz="2750" spc="85" dirty="0">
                <a:latin typeface="Calibri"/>
                <a:cs typeface="Calibri"/>
              </a:rPr>
              <a:t> </a:t>
            </a:r>
            <a:r>
              <a:rPr sz="2750" spc="30" dirty="0">
                <a:latin typeface="Calibri"/>
                <a:cs typeface="Calibri"/>
              </a:rPr>
              <a:t>on</a:t>
            </a:r>
            <a:r>
              <a:rPr sz="2750" spc="15" dirty="0">
                <a:latin typeface="Calibri"/>
                <a:cs typeface="Calibri"/>
              </a:rPr>
              <a:t> </a:t>
            </a:r>
            <a:r>
              <a:rPr sz="2750" dirty="0">
                <a:latin typeface="Calibri"/>
                <a:cs typeface="Calibri"/>
              </a:rPr>
              <a:t>bimanual</a:t>
            </a:r>
            <a:r>
              <a:rPr sz="2750" spc="155" dirty="0">
                <a:latin typeface="Calibri"/>
                <a:cs typeface="Calibri"/>
              </a:rPr>
              <a:t> </a:t>
            </a:r>
            <a:r>
              <a:rPr sz="2750" spc="-10" dirty="0">
                <a:latin typeface="Calibri"/>
                <a:cs typeface="Calibri"/>
              </a:rPr>
              <a:t>examination</a:t>
            </a:r>
            <a:r>
              <a:rPr sz="2750" spc="240" dirty="0">
                <a:latin typeface="Calibri"/>
                <a:cs typeface="Calibri"/>
              </a:rPr>
              <a:t> </a:t>
            </a:r>
            <a:r>
              <a:rPr sz="2750" dirty="0">
                <a:latin typeface="Calibri"/>
                <a:cs typeface="Calibri"/>
              </a:rPr>
              <a:t>?</a:t>
            </a:r>
            <a:r>
              <a:rPr sz="2750" dirty="0">
                <a:solidFill>
                  <a:srgbClr val="00AF50"/>
                </a:solidFill>
                <a:latin typeface="Calibri"/>
                <a:cs typeface="Calibri"/>
              </a:rPr>
              <a:t>firm</a:t>
            </a:r>
            <a:r>
              <a:rPr sz="2750" spc="80" dirty="0">
                <a:solidFill>
                  <a:srgbClr val="00AF50"/>
                </a:solidFill>
                <a:latin typeface="Calibri"/>
                <a:cs typeface="Calibri"/>
              </a:rPr>
              <a:t> </a:t>
            </a:r>
            <a:r>
              <a:rPr sz="2750" spc="10" dirty="0">
                <a:solidFill>
                  <a:srgbClr val="00AF50"/>
                </a:solidFill>
                <a:latin typeface="Calibri"/>
                <a:cs typeface="Calibri"/>
              </a:rPr>
              <a:t>non</a:t>
            </a:r>
            <a:r>
              <a:rPr sz="2750" spc="90" dirty="0">
                <a:solidFill>
                  <a:srgbClr val="00AF50"/>
                </a:solidFill>
                <a:latin typeface="Calibri"/>
                <a:cs typeface="Calibri"/>
              </a:rPr>
              <a:t> </a:t>
            </a:r>
            <a:r>
              <a:rPr sz="2750" spc="-20" dirty="0">
                <a:solidFill>
                  <a:srgbClr val="00AF50"/>
                </a:solidFill>
                <a:latin typeface="Calibri"/>
                <a:cs typeface="Calibri"/>
              </a:rPr>
              <a:t>tender </a:t>
            </a:r>
            <a:r>
              <a:rPr sz="2750" spc="-610" dirty="0">
                <a:solidFill>
                  <a:srgbClr val="00AF50"/>
                </a:solidFill>
                <a:latin typeface="Calibri"/>
                <a:cs typeface="Calibri"/>
              </a:rPr>
              <a:t> </a:t>
            </a:r>
            <a:r>
              <a:rPr sz="2750" spc="-10" dirty="0">
                <a:solidFill>
                  <a:srgbClr val="00AF50"/>
                </a:solidFill>
                <a:latin typeface="Calibri"/>
                <a:cs typeface="Calibri"/>
              </a:rPr>
              <a:t>irrelgular</a:t>
            </a:r>
            <a:r>
              <a:rPr sz="2750" spc="210" dirty="0">
                <a:solidFill>
                  <a:srgbClr val="00AF50"/>
                </a:solidFill>
                <a:latin typeface="Calibri"/>
                <a:cs typeface="Calibri"/>
              </a:rPr>
              <a:t> </a:t>
            </a:r>
            <a:r>
              <a:rPr sz="2750" spc="-15" dirty="0">
                <a:solidFill>
                  <a:srgbClr val="00AF50"/>
                </a:solidFill>
                <a:latin typeface="Calibri"/>
                <a:cs typeface="Calibri"/>
              </a:rPr>
              <a:t>enlarged</a:t>
            </a:r>
            <a:r>
              <a:rPr sz="2750" spc="240" dirty="0">
                <a:solidFill>
                  <a:srgbClr val="00AF50"/>
                </a:solidFill>
                <a:latin typeface="Calibri"/>
                <a:cs typeface="Calibri"/>
              </a:rPr>
              <a:t> </a:t>
            </a:r>
            <a:r>
              <a:rPr sz="2750" spc="-10" dirty="0">
                <a:solidFill>
                  <a:srgbClr val="00AF50"/>
                </a:solidFill>
                <a:latin typeface="Calibri"/>
                <a:cs typeface="Calibri"/>
              </a:rPr>
              <a:t>uterus</a:t>
            </a:r>
            <a:endParaRPr sz="2750">
              <a:latin typeface="Calibri"/>
              <a:cs typeface="Calibri"/>
            </a:endParaRPr>
          </a:p>
          <a:p>
            <a:pPr marL="12700" marR="3194050">
              <a:lnSpc>
                <a:spcPts val="4060"/>
              </a:lnSpc>
              <a:spcBef>
                <a:spcPts val="210"/>
              </a:spcBef>
              <a:buAutoNum type="arabicPlain" startAt="2"/>
              <a:tabLst>
                <a:tab pos="384810" algn="l"/>
              </a:tabLst>
            </a:pPr>
            <a:r>
              <a:rPr sz="2750" dirty="0">
                <a:latin typeface="Calibri"/>
                <a:cs typeface="Calibri"/>
              </a:rPr>
              <a:t>what</a:t>
            </a:r>
            <a:r>
              <a:rPr sz="2750" spc="95" dirty="0">
                <a:latin typeface="Calibri"/>
                <a:cs typeface="Calibri"/>
              </a:rPr>
              <a:t> </a:t>
            </a:r>
            <a:r>
              <a:rPr sz="2750" spc="-10" dirty="0">
                <a:latin typeface="Calibri"/>
                <a:cs typeface="Calibri"/>
              </a:rPr>
              <a:t>the</a:t>
            </a:r>
            <a:r>
              <a:rPr sz="2750" spc="95" dirty="0">
                <a:latin typeface="Calibri"/>
                <a:cs typeface="Calibri"/>
              </a:rPr>
              <a:t> </a:t>
            </a:r>
            <a:r>
              <a:rPr sz="2750" spc="-15" dirty="0">
                <a:latin typeface="Calibri"/>
                <a:cs typeface="Calibri"/>
              </a:rPr>
              <a:t>dignostic</a:t>
            </a:r>
            <a:r>
              <a:rPr sz="2750" spc="295" dirty="0">
                <a:latin typeface="Calibri"/>
                <a:cs typeface="Calibri"/>
              </a:rPr>
              <a:t> </a:t>
            </a:r>
            <a:r>
              <a:rPr sz="2750" spc="5" dirty="0">
                <a:latin typeface="Calibri"/>
                <a:cs typeface="Calibri"/>
              </a:rPr>
              <a:t>image</a:t>
            </a:r>
            <a:r>
              <a:rPr sz="2750" spc="15" dirty="0">
                <a:latin typeface="Calibri"/>
                <a:cs typeface="Calibri"/>
              </a:rPr>
              <a:t> </a:t>
            </a:r>
            <a:r>
              <a:rPr sz="2750" spc="10" dirty="0">
                <a:latin typeface="Calibri"/>
                <a:cs typeface="Calibri"/>
              </a:rPr>
              <a:t>?</a:t>
            </a:r>
            <a:r>
              <a:rPr sz="2750" spc="40" dirty="0">
                <a:latin typeface="Calibri"/>
                <a:cs typeface="Calibri"/>
              </a:rPr>
              <a:t> </a:t>
            </a:r>
            <a:r>
              <a:rPr sz="2750" spc="-20" dirty="0">
                <a:latin typeface="Calibri"/>
                <a:cs typeface="Calibri"/>
              </a:rPr>
              <a:t>(size</a:t>
            </a:r>
            <a:r>
              <a:rPr sz="2750" spc="90" dirty="0">
                <a:latin typeface="Calibri"/>
                <a:cs typeface="Calibri"/>
              </a:rPr>
              <a:t> </a:t>
            </a:r>
            <a:r>
              <a:rPr sz="2750" spc="5" dirty="0">
                <a:latin typeface="Calibri"/>
                <a:cs typeface="Calibri"/>
              </a:rPr>
              <a:t>and</a:t>
            </a:r>
            <a:r>
              <a:rPr sz="2750" spc="95" dirty="0">
                <a:latin typeface="Calibri"/>
                <a:cs typeface="Calibri"/>
              </a:rPr>
              <a:t> </a:t>
            </a:r>
            <a:r>
              <a:rPr sz="2750" spc="5" dirty="0">
                <a:latin typeface="Calibri"/>
                <a:cs typeface="Calibri"/>
              </a:rPr>
              <a:t>location</a:t>
            </a:r>
            <a:r>
              <a:rPr sz="2750" spc="15" dirty="0">
                <a:latin typeface="Calibri"/>
                <a:cs typeface="Calibri"/>
              </a:rPr>
              <a:t> </a:t>
            </a:r>
            <a:r>
              <a:rPr sz="2750" spc="5" dirty="0">
                <a:latin typeface="Calibri"/>
                <a:cs typeface="Calibri"/>
              </a:rPr>
              <a:t>) </a:t>
            </a:r>
            <a:r>
              <a:rPr sz="2750" spc="-605" dirty="0">
                <a:latin typeface="Calibri"/>
                <a:cs typeface="Calibri"/>
              </a:rPr>
              <a:t> </a:t>
            </a:r>
            <a:r>
              <a:rPr sz="2750" spc="20" dirty="0">
                <a:solidFill>
                  <a:srgbClr val="00AF50"/>
                </a:solidFill>
                <a:latin typeface="Calibri"/>
                <a:cs typeface="Calibri"/>
              </a:rPr>
              <a:t>mri</a:t>
            </a:r>
            <a:endParaRPr sz="2750">
              <a:latin typeface="Calibri"/>
              <a:cs typeface="Calibri"/>
            </a:endParaRPr>
          </a:p>
          <a:p>
            <a:pPr marL="384175" indent="-372110">
              <a:lnSpc>
                <a:spcPct val="100000"/>
              </a:lnSpc>
              <a:spcBef>
                <a:spcPts val="415"/>
              </a:spcBef>
              <a:buAutoNum type="arabicPlain" startAt="2"/>
              <a:tabLst>
                <a:tab pos="384810" algn="l"/>
              </a:tabLst>
            </a:pPr>
            <a:r>
              <a:rPr sz="2750" dirty="0">
                <a:latin typeface="Calibri"/>
                <a:cs typeface="Calibri"/>
              </a:rPr>
              <a:t>what</a:t>
            </a:r>
            <a:r>
              <a:rPr sz="2750" spc="95" dirty="0">
                <a:latin typeface="Calibri"/>
                <a:cs typeface="Calibri"/>
              </a:rPr>
              <a:t> </a:t>
            </a:r>
            <a:r>
              <a:rPr sz="2750" spc="-15" dirty="0">
                <a:latin typeface="Calibri"/>
                <a:cs typeface="Calibri"/>
              </a:rPr>
              <a:t>is</a:t>
            </a:r>
            <a:r>
              <a:rPr sz="2750" spc="10" dirty="0">
                <a:latin typeface="Calibri"/>
                <a:cs typeface="Calibri"/>
              </a:rPr>
              <a:t> </a:t>
            </a:r>
            <a:r>
              <a:rPr sz="2750" spc="-15" dirty="0">
                <a:latin typeface="Calibri"/>
                <a:cs typeface="Calibri"/>
              </a:rPr>
              <a:t>the</a:t>
            </a:r>
            <a:r>
              <a:rPr sz="2750" spc="185" dirty="0">
                <a:latin typeface="Calibri"/>
                <a:cs typeface="Calibri"/>
              </a:rPr>
              <a:t> </a:t>
            </a:r>
            <a:r>
              <a:rPr sz="2750" spc="-25" dirty="0">
                <a:latin typeface="Calibri"/>
                <a:cs typeface="Calibri"/>
              </a:rPr>
              <a:t>defenitive</a:t>
            </a:r>
            <a:r>
              <a:rPr sz="2750" spc="245" dirty="0">
                <a:latin typeface="Calibri"/>
                <a:cs typeface="Calibri"/>
              </a:rPr>
              <a:t> </a:t>
            </a:r>
            <a:r>
              <a:rPr sz="2750" spc="-5" dirty="0">
                <a:latin typeface="Calibri"/>
                <a:cs typeface="Calibri"/>
              </a:rPr>
              <a:t>treatment</a:t>
            </a:r>
            <a:r>
              <a:rPr sz="2750" spc="100" dirty="0">
                <a:latin typeface="Calibri"/>
                <a:cs typeface="Calibri"/>
              </a:rPr>
              <a:t> </a:t>
            </a:r>
            <a:r>
              <a:rPr sz="2750" spc="10" dirty="0">
                <a:latin typeface="Calibri"/>
                <a:cs typeface="Calibri"/>
              </a:rPr>
              <a:t>?</a:t>
            </a:r>
            <a:r>
              <a:rPr sz="2750" spc="55" dirty="0">
                <a:latin typeface="Calibri"/>
                <a:cs typeface="Calibri"/>
              </a:rPr>
              <a:t> </a:t>
            </a:r>
            <a:r>
              <a:rPr sz="2750" spc="-15" dirty="0">
                <a:solidFill>
                  <a:srgbClr val="00AF50"/>
                </a:solidFill>
                <a:latin typeface="Calibri"/>
                <a:cs typeface="Calibri"/>
              </a:rPr>
              <a:t>hysterctomy</a:t>
            </a:r>
            <a:endParaRPr sz="2750">
              <a:latin typeface="Calibri"/>
              <a:cs typeface="Calibri"/>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9162" y="609282"/>
            <a:ext cx="2017395" cy="693780"/>
          </a:xfrm>
          <a:prstGeom prst="rect">
            <a:avLst/>
          </a:prstGeom>
        </p:spPr>
        <p:txBody>
          <a:bodyPr vert="horz" wrap="square" lIns="0" tIns="16510" rIns="0" bIns="0" rtlCol="0">
            <a:spAutoFit/>
          </a:bodyPr>
          <a:lstStyle/>
          <a:p>
            <a:pPr marL="12700">
              <a:lnSpc>
                <a:spcPct val="100000"/>
              </a:lnSpc>
              <a:spcBef>
                <a:spcPts val="130"/>
              </a:spcBef>
            </a:pPr>
            <a:r>
              <a:rPr sz="4400" b="0" spc="-15" dirty="0">
                <a:latin typeface="Calibri Light"/>
                <a:cs typeface="Calibri Light"/>
              </a:rPr>
              <a:t>Station</a:t>
            </a:r>
            <a:r>
              <a:rPr sz="4400" b="0" spc="-70" dirty="0">
                <a:latin typeface="Calibri Light"/>
                <a:cs typeface="Calibri Light"/>
              </a:rPr>
              <a:t> </a:t>
            </a:r>
            <a:r>
              <a:rPr sz="4400" b="0" spc="15" dirty="0">
                <a:latin typeface="Calibri Light"/>
                <a:cs typeface="Calibri Light"/>
              </a:rPr>
              <a:t>3</a:t>
            </a:r>
            <a:endParaRPr sz="4400">
              <a:latin typeface="Calibri Light"/>
              <a:cs typeface="Calibri Light"/>
            </a:endParaRPr>
          </a:p>
        </p:txBody>
      </p:sp>
      <p:sp>
        <p:nvSpPr>
          <p:cNvPr id="3" name="object 3"/>
          <p:cNvSpPr txBox="1"/>
          <p:nvPr/>
        </p:nvSpPr>
        <p:spPr>
          <a:xfrm>
            <a:off x="2061591" y="1732597"/>
            <a:ext cx="210820" cy="391795"/>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A</a:t>
            </a:r>
            <a:endParaRPr sz="2400">
              <a:latin typeface="Calibri"/>
              <a:cs typeface="Calibri"/>
            </a:endParaRPr>
          </a:p>
        </p:txBody>
      </p:sp>
      <p:pic>
        <p:nvPicPr>
          <p:cNvPr id="4" name="object 4"/>
          <p:cNvPicPr/>
          <p:nvPr/>
        </p:nvPicPr>
        <p:blipFill>
          <a:blip r:embed="rId2" cstate="print"/>
          <a:stretch>
            <a:fillRect/>
          </a:stretch>
        </p:blipFill>
        <p:spPr>
          <a:xfrm>
            <a:off x="1524007" y="2286010"/>
            <a:ext cx="3838575" cy="1933575"/>
          </a:xfrm>
          <a:prstGeom prst="rect">
            <a:avLst/>
          </a:prstGeom>
        </p:spPr>
      </p:pic>
      <p:sp>
        <p:nvSpPr>
          <p:cNvPr id="5" name="object 5"/>
          <p:cNvSpPr txBox="1"/>
          <p:nvPr/>
        </p:nvSpPr>
        <p:spPr>
          <a:xfrm>
            <a:off x="5459732" y="3986855"/>
            <a:ext cx="1421765" cy="391795"/>
          </a:xfrm>
          <a:prstGeom prst="rect">
            <a:avLst/>
          </a:prstGeom>
        </p:spPr>
        <p:txBody>
          <a:bodyPr vert="horz" wrap="square" lIns="0" tIns="12700" rIns="0" bIns="0" rtlCol="0">
            <a:spAutoFit/>
          </a:bodyPr>
          <a:lstStyle/>
          <a:p>
            <a:pPr marL="12700">
              <a:lnSpc>
                <a:spcPct val="100000"/>
              </a:lnSpc>
              <a:spcBef>
                <a:spcPts val="100"/>
              </a:spcBef>
              <a:tabLst>
                <a:tab pos="708660" algn="l"/>
                <a:tab pos="1280795" algn="l"/>
              </a:tabLst>
            </a:pPr>
            <a:r>
              <a:rPr sz="2400" b="1" dirty="0">
                <a:latin typeface="Calibri"/>
                <a:cs typeface="Calibri"/>
              </a:rPr>
              <a:t>a	b	c</a:t>
            </a:r>
            <a:endParaRPr sz="2400">
              <a:latin typeface="Calibri"/>
              <a:cs typeface="Calibri"/>
            </a:endParaRPr>
          </a:p>
        </p:txBody>
      </p:sp>
      <p:sp>
        <p:nvSpPr>
          <p:cNvPr id="6" name="object 6"/>
          <p:cNvSpPr txBox="1"/>
          <p:nvPr/>
        </p:nvSpPr>
        <p:spPr>
          <a:xfrm>
            <a:off x="7405470" y="3986855"/>
            <a:ext cx="189231" cy="391795"/>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d</a:t>
            </a:r>
            <a:endParaRPr sz="2400">
              <a:latin typeface="Calibri"/>
              <a:cs typeface="Calibri"/>
            </a:endParaRPr>
          </a:p>
        </p:txBody>
      </p:sp>
      <p:pic>
        <p:nvPicPr>
          <p:cNvPr id="7" name="object 7"/>
          <p:cNvPicPr/>
          <p:nvPr/>
        </p:nvPicPr>
        <p:blipFill>
          <a:blip r:embed="rId3" cstate="print"/>
          <a:stretch>
            <a:fillRect/>
          </a:stretch>
        </p:blipFill>
        <p:spPr>
          <a:xfrm>
            <a:off x="4810131" y="4648200"/>
            <a:ext cx="1476375" cy="1962150"/>
          </a:xfrm>
          <a:prstGeom prst="rect">
            <a:avLst/>
          </a:prstGeom>
        </p:spPr>
      </p:pic>
      <p:grpSp>
        <p:nvGrpSpPr>
          <p:cNvPr id="8" name="object 8"/>
          <p:cNvGrpSpPr/>
          <p:nvPr/>
        </p:nvGrpSpPr>
        <p:grpSpPr>
          <a:xfrm>
            <a:off x="6457952" y="4648200"/>
            <a:ext cx="3971925" cy="1962150"/>
            <a:chOff x="6457950" y="4648200"/>
            <a:chExt cx="3971925" cy="1962150"/>
          </a:xfrm>
        </p:grpSpPr>
        <p:pic>
          <p:nvPicPr>
            <p:cNvPr id="9" name="object 9"/>
            <p:cNvPicPr/>
            <p:nvPr/>
          </p:nvPicPr>
          <p:blipFill>
            <a:blip r:embed="rId4" cstate="print"/>
            <a:stretch>
              <a:fillRect/>
            </a:stretch>
          </p:blipFill>
          <p:spPr>
            <a:xfrm>
              <a:off x="6457950" y="4648200"/>
              <a:ext cx="2667000" cy="1952625"/>
            </a:xfrm>
            <a:prstGeom prst="rect">
              <a:avLst/>
            </a:prstGeom>
          </p:spPr>
        </p:pic>
        <p:pic>
          <p:nvPicPr>
            <p:cNvPr id="10" name="object 10"/>
            <p:cNvPicPr/>
            <p:nvPr/>
          </p:nvPicPr>
          <p:blipFill>
            <a:blip r:embed="rId5" cstate="print"/>
            <a:stretch>
              <a:fillRect/>
            </a:stretch>
          </p:blipFill>
          <p:spPr>
            <a:xfrm>
              <a:off x="8953500" y="4648200"/>
              <a:ext cx="1476375" cy="1962150"/>
            </a:xfrm>
            <a:prstGeom prst="rect">
              <a:avLst/>
            </a:prstGeom>
          </p:spPr>
        </p:pic>
      </p:grpSp>
      <p:sp>
        <p:nvSpPr>
          <p:cNvPr id="11" name="object 11"/>
          <p:cNvSpPr txBox="1"/>
          <p:nvPr/>
        </p:nvSpPr>
        <p:spPr>
          <a:xfrm>
            <a:off x="9234553" y="2128466"/>
            <a:ext cx="196851" cy="391795"/>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B</a:t>
            </a:r>
            <a:endParaRPr sz="2400">
              <a:latin typeface="Calibri"/>
              <a:cs typeface="Calibri"/>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104389" y="752353"/>
            <a:ext cx="7894320" cy="5539722"/>
          </a:xfrm>
          <a:prstGeom prst="rect">
            <a:avLst/>
          </a:prstGeom>
        </p:spPr>
        <p:txBody>
          <a:bodyPr vert="horz" wrap="square" lIns="0" tIns="12065" rIns="0" bIns="0" rtlCol="0">
            <a:spAutoFit/>
          </a:bodyPr>
          <a:lstStyle/>
          <a:p>
            <a:pPr marL="12700" marR="1471295">
              <a:lnSpc>
                <a:spcPct val="111500"/>
              </a:lnSpc>
              <a:spcBef>
                <a:spcPts val="95"/>
              </a:spcBef>
              <a:buAutoNum type="arabicPlain"/>
              <a:tabLst>
                <a:tab pos="384810" algn="l"/>
                <a:tab pos="460375" algn="l"/>
                <a:tab pos="917575" algn="l"/>
                <a:tab pos="1451610" algn="l"/>
                <a:tab pos="1985645" algn="l"/>
              </a:tabLst>
            </a:pPr>
            <a:r>
              <a:rPr sz="2750" dirty="0">
                <a:latin typeface="Calibri"/>
                <a:cs typeface="Calibri"/>
              </a:rPr>
              <a:t>what</a:t>
            </a:r>
            <a:r>
              <a:rPr sz="2750" spc="90" dirty="0">
                <a:latin typeface="Calibri"/>
                <a:cs typeface="Calibri"/>
              </a:rPr>
              <a:t> </a:t>
            </a:r>
            <a:r>
              <a:rPr sz="2750" spc="-15" dirty="0">
                <a:latin typeface="Calibri"/>
                <a:cs typeface="Calibri"/>
              </a:rPr>
              <a:t>is</a:t>
            </a:r>
            <a:r>
              <a:rPr sz="2750" spc="5" dirty="0">
                <a:latin typeface="Calibri"/>
                <a:cs typeface="Calibri"/>
              </a:rPr>
              <a:t> </a:t>
            </a:r>
            <a:r>
              <a:rPr sz="2750" spc="-10" dirty="0">
                <a:latin typeface="Calibri"/>
                <a:cs typeface="Calibri"/>
              </a:rPr>
              <a:t>the</a:t>
            </a:r>
            <a:r>
              <a:rPr sz="2750" spc="160" dirty="0">
                <a:latin typeface="Calibri"/>
                <a:cs typeface="Calibri"/>
              </a:rPr>
              <a:t> </a:t>
            </a:r>
            <a:r>
              <a:rPr sz="2750" spc="-15" dirty="0">
                <a:latin typeface="Calibri"/>
                <a:cs typeface="Calibri"/>
              </a:rPr>
              <a:t>labeled</a:t>
            </a:r>
            <a:r>
              <a:rPr sz="2750" spc="165" dirty="0">
                <a:latin typeface="Calibri"/>
                <a:cs typeface="Calibri"/>
              </a:rPr>
              <a:t> </a:t>
            </a:r>
            <a:r>
              <a:rPr sz="2750" spc="-5" dirty="0">
                <a:latin typeface="Calibri"/>
                <a:cs typeface="Calibri"/>
              </a:rPr>
              <a:t>structure</a:t>
            </a:r>
            <a:r>
              <a:rPr sz="2750" spc="165" dirty="0">
                <a:latin typeface="Calibri"/>
                <a:cs typeface="Calibri"/>
              </a:rPr>
              <a:t> </a:t>
            </a:r>
            <a:r>
              <a:rPr sz="2750" spc="30" dirty="0">
                <a:latin typeface="Calibri"/>
                <a:cs typeface="Calibri"/>
              </a:rPr>
              <a:t>on</a:t>
            </a:r>
            <a:r>
              <a:rPr sz="2750" spc="10" dirty="0">
                <a:latin typeface="Calibri"/>
                <a:cs typeface="Calibri"/>
              </a:rPr>
              <a:t> </a:t>
            </a:r>
            <a:r>
              <a:rPr sz="2750" spc="-5" dirty="0">
                <a:latin typeface="Calibri"/>
                <a:cs typeface="Calibri"/>
              </a:rPr>
              <a:t>photo</a:t>
            </a:r>
            <a:r>
              <a:rPr sz="2750" spc="75" dirty="0">
                <a:latin typeface="Calibri"/>
                <a:cs typeface="Calibri"/>
              </a:rPr>
              <a:t> </a:t>
            </a:r>
            <a:r>
              <a:rPr sz="2750" spc="10" dirty="0">
                <a:latin typeface="Calibri"/>
                <a:cs typeface="Calibri"/>
              </a:rPr>
              <a:t>a</a:t>
            </a:r>
            <a:r>
              <a:rPr sz="2750" spc="65" dirty="0">
                <a:latin typeface="Calibri"/>
                <a:cs typeface="Calibri"/>
              </a:rPr>
              <a:t> </a:t>
            </a:r>
            <a:r>
              <a:rPr sz="2750" spc="10" dirty="0">
                <a:latin typeface="Calibri"/>
                <a:cs typeface="Calibri"/>
              </a:rPr>
              <a:t>? </a:t>
            </a:r>
            <a:r>
              <a:rPr sz="2750" spc="-610" dirty="0">
                <a:latin typeface="Calibri"/>
                <a:cs typeface="Calibri"/>
              </a:rPr>
              <a:t> </a:t>
            </a:r>
            <a:r>
              <a:rPr sz="2750" spc="15" dirty="0">
                <a:latin typeface="Calibri"/>
                <a:cs typeface="Calibri"/>
              </a:rPr>
              <a:t>1-	2-	3-	4-	5-</a:t>
            </a:r>
            <a:endParaRPr sz="2750">
              <a:latin typeface="Calibri"/>
              <a:cs typeface="Calibri"/>
            </a:endParaRPr>
          </a:p>
          <a:p>
            <a:pPr marL="241300" marR="582295" indent="-229235">
              <a:lnSpc>
                <a:spcPts val="2700"/>
              </a:lnSpc>
              <a:spcBef>
                <a:spcPts val="970"/>
              </a:spcBef>
              <a:buAutoNum type="arabicPlain"/>
              <a:tabLst>
                <a:tab pos="384810" algn="l"/>
              </a:tabLst>
            </a:pPr>
            <a:r>
              <a:rPr sz="2750" dirty="0">
                <a:latin typeface="Calibri"/>
                <a:cs typeface="Calibri"/>
              </a:rPr>
              <a:t>what</a:t>
            </a:r>
            <a:r>
              <a:rPr sz="2750" spc="90" dirty="0">
                <a:latin typeface="Calibri"/>
                <a:cs typeface="Calibri"/>
              </a:rPr>
              <a:t> </a:t>
            </a:r>
            <a:r>
              <a:rPr sz="2750" spc="15" dirty="0">
                <a:latin typeface="Calibri"/>
                <a:cs typeface="Calibri"/>
              </a:rPr>
              <a:t>are</a:t>
            </a:r>
            <a:r>
              <a:rPr sz="2750" spc="-60" dirty="0">
                <a:latin typeface="Calibri"/>
                <a:cs typeface="Calibri"/>
              </a:rPr>
              <a:t> </a:t>
            </a:r>
            <a:r>
              <a:rPr sz="2750" spc="-10" dirty="0">
                <a:latin typeface="Calibri"/>
                <a:cs typeface="Calibri"/>
              </a:rPr>
              <a:t>the</a:t>
            </a:r>
            <a:r>
              <a:rPr sz="2750" spc="90" dirty="0">
                <a:latin typeface="Calibri"/>
                <a:cs typeface="Calibri"/>
              </a:rPr>
              <a:t> </a:t>
            </a:r>
            <a:r>
              <a:rPr sz="2750" dirty="0">
                <a:latin typeface="Calibri"/>
                <a:cs typeface="Calibri"/>
              </a:rPr>
              <a:t>symptoms</a:t>
            </a:r>
            <a:r>
              <a:rPr sz="2750" spc="80" dirty="0">
                <a:latin typeface="Calibri"/>
                <a:cs typeface="Calibri"/>
              </a:rPr>
              <a:t> </a:t>
            </a:r>
            <a:r>
              <a:rPr sz="2750" dirty="0">
                <a:latin typeface="Calibri"/>
                <a:cs typeface="Calibri"/>
              </a:rPr>
              <a:t>according</a:t>
            </a:r>
            <a:r>
              <a:rPr sz="2750" spc="90" dirty="0">
                <a:latin typeface="Calibri"/>
                <a:cs typeface="Calibri"/>
              </a:rPr>
              <a:t> </a:t>
            </a:r>
            <a:r>
              <a:rPr sz="2750" spc="-5" dirty="0">
                <a:latin typeface="Calibri"/>
                <a:cs typeface="Calibri"/>
              </a:rPr>
              <a:t>to</a:t>
            </a:r>
            <a:r>
              <a:rPr sz="2750" spc="75" dirty="0">
                <a:latin typeface="Calibri"/>
                <a:cs typeface="Calibri"/>
              </a:rPr>
              <a:t> </a:t>
            </a:r>
            <a:r>
              <a:rPr sz="2750" spc="10" dirty="0">
                <a:latin typeface="Calibri"/>
                <a:cs typeface="Calibri"/>
              </a:rPr>
              <a:t>a</a:t>
            </a:r>
            <a:r>
              <a:rPr sz="2750" spc="-5" dirty="0">
                <a:latin typeface="Calibri"/>
                <a:cs typeface="Calibri"/>
              </a:rPr>
              <a:t> </a:t>
            </a:r>
            <a:r>
              <a:rPr sz="2750" spc="5" dirty="0">
                <a:latin typeface="Calibri"/>
                <a:cs typeface="Calibri"/>
              </a:rPr>
              <a:t>?</a:t>
            </a:r>
            <a:r>
              <a:rPr sz="2750" spc="5" dirty="0">
                <a:solidFill>
                  <a:srgbClr val="00AF50"/>
                </a:solidFill>
                <a:latin typeface="Calibri"/>
                <a:cs typeface="Calibri"/>
              </a:rPr>
              <a:t>anterior </a:t>
            </a:r>
            <a:r>
              <a:rPr sz="2750" spc="-610" dirty="0">
                <a:solidFill>
                  <a:srgbClr val="00AF50"/>
                </a:solidFill>
                <a:latin typeface="Calibri"/>
                <a:cs typeface="Calibri"/>
              </a:rPr>
              <a:t> </a:t>
            </a:r>
            <a:r>
              <a:rPr sz="2750" spc="-10" dirty="0">
                <a:solidFill>
                  <a:srgbClr val="00AF50"/>
                </a:solidFill>
                <a:latin typeface="Calibri"/>
                <a:cs typeface="Calibri"/>
              </a:rPr>
              <a:t>vaginal</a:t>
            </a:r>
            <a:r>
              <a:rPr sz="2750" spc="155" dirty="0">
                <a:solidFill>
                  <a:srgbClr val="00AF50"/>
                </a:solidFill>
                <a:latin typeface="Calibri"/>
                <a:cs typeface="Calibri"/>
              </a:rPr>
              <a:t> </a:t>
            </a:r>
            <a:r>
              <a:rPr sz="2750" spc="-5" dirty="0">
                <a:solidFill>
                  <a:srgbClr val="00AF50"/>
                </a:solidFill>
                <a:latin typeface="Calibri"/>
                <a:cs typeface="Calibri"/>
              </a:rPr>
              <a:t>wall</a:t>
            </a:r>
            <a:r>
              <a:rPr sz="2750" spc="35" dirty="0">
                <a:solidFill>
                  <a:srgbClr val="00AF50"/>
                </a:solidFill>
                <a:latin typeface="Calibri"/>
                <a:cs typeface="Calibri"/>
              </a:rPr>
              <a:t> </a:t>
            </a:r>
            <a:r>
              <a:rPr sz="2750" spc="-10" dirty="0">
                <a:solidFill>
                  <a:srgbClr val="00AF50"/>
                </a:solidFill>
                <a:latin typeface="Calibri"/>
                <a:cs typeface="Calibri"/>
              </a:rPr>
              <a:t>prolapse</a:t>
            </a:r>
            <a:endParaRPr sz="2750">
              <a:latin typeface="Calibri"/>
              <a:cs typeface="Calibri"/>
            </a:endParaRPr>
          </a:p>
          <a:p>
            <a:pPr marL="241300" marR="929005" indent="-229235">
              <a:lnSpc>
                <a:spcPts val="2700"/>
              </a:lnSpc>
              <a:spcBef>
                <a:spcPts val="980"/>
              </a:spcBef>
            </a:pPr>
            <a:r>
              <a:rPr sz="2750" spc="5" dirty="0">
                <a:solidFill>
                  <a:srgbClr val="00AF50"/>
                </a:solidFill>
                <a:latin typeface="Calibri"/>
                <a:cs typeface="Calibri"/>
              </a:rPr>
              <a:t>Urinary</a:t>
            </a:r>
            <a:r>
              <a:rPr sz="2750" spc="145" dirty="0">
                <a:solidFill>
                  <a:srgbClr val="00AF50"/>
                </a:solidFill>
                <a:latin typeface="Calibri"/>
                <a:cs typeface="Calibri"/>
              </a:rPr>
              <a:t> </a:t>
            </a:r>
            <a:r>
              <a:rPr sz="2750" dirty="0">
                <a:solidFill>
                  <a:srgbClr val="00AF50"/>
                </a:solidFill>
                <a:latin typeface="Calibri"/>
                <a:cs typeface="Calibri"/>
              </a:rPr>
              <a:t>symptoms</a:t>
            </a:r>
            <a:r>
              <a:rPr sz="2750" spc="10" dirty="0">
                <a:solidFill>
                  <a:srgbClr val="00AF50"/>
                </a:solidFill>
                <a:latin typeface="Calibri"/>
                <a:cs typeface="Calibri"/>
              </a:rPr>
              <a:t> </a:t>
            </a:r>
            <a:r>
              <a:rPr sz="2750" spc="-10" dirty="0">
                <a:solidFill>
                  <a:srgbClr val="00AF50"/>
                </a:solidFill>
                <a:latin typeface="Calibri"/>
                <a:cs typeface="Calibri"/>
              </a:rPr>
              <a:t>(frequency</a:t>
            </a:r>
            <a:r>
              <a:rPr sz="2750" spc="340" dirty="0">
                <a:solidFill>
                  <a:srgbClr val="00AF50"/>
                </a:solidFill>
                <a:latin typeface="Calibri"/>
                <a:cs typeface="Calibri"/>
              </a:rPr>
              <a:t> </a:t>
            </a:r>
            <a:r>
              <a:rPr sz="2750" spc="-35" dirty="0">
                <a:solidFill>
                  <a:srgbClr val="00AF50"/>
                </a:solidFill>
                <a:latin typeface="Calibri"/>
                <a:cs typeface="Calibri"/>
              </a:rPr>
              <a:t>urgeny</a:t>
            </a:r>
            <a:r>
              <a:rPr sz="2750" spc="229" dirty="0">
                <a:solidFill>
                  <a:srgbClr val="00AF50"/>
                </a:solidFill>
                <a:latin typeface="Calibri"/>
                <a:cs typeface="Calibri"/>
              </a:rPr>
              <a:t> </a:t>
            </a:r>
            <a:r>
              <a:rPr sz="2750" spc="-15" dirty="0">
                <a:solidFill>
                  <a:srgbClr val="00AF50"/>
                </a:solidFill>
                <a:latin typeface="Calibri"/>
                <a:cs typeface="Calibri"/>
              </a:rPr>
              <a:t>uti</a:t>
            </a:r>
            <a:r>
              <a:rPr sz="2750" spc="90" dirty="0">
                <a:solidFill>
                  <a:srgbClr val="00AF50"/>
                </a:solidFill>
                <a:latin typeface="Calibri"/>
                <a:cs typeface="Calibri"/>
              </a:rPr>
              <a:t> </a:t>
            </a:r>
            <a:r>
              <a:rPr sz="2750" spc="-5" dirty="0">
                <a:solidFill>
                  <a:srgbClr val="00AF50"/>
                </a:solidFill>
                <a:latin typeface="Calibri"/>
                <a:cs typeface="Calibri"/>
              </a:rPr>
              <a:t>voiding </a:t>
            </a:r>
            <a:r>
              <a:rPr sz="2750" spc="-610" dirty="0">
                <a:solidFill>
                  <a:srgbClr val="00AF50"/>
                </a:solidFill>
                <a:latin typeface="Calibri"/>
                <a:cs typeface="Calibri"/>
              </a:rPr>
              <a:t> </a:t>
            </a:r>
            <a:r>
              <a:rPr sz="2750" spc="-20" dirty="0">
                <a:solidFill>
                  <a:srgbClr val="00AF50"/>
                </a:solidFill>
                <a:latin typeface="Calibri"/>
                <a:cs typeface="Calibri"/>
              </a:rPr>
              <a:t>disability</a:t>
            </a:r>
            <a:r>
              <a:rPr sz="2750" spc="360" dirty="0">
                <a:solidFill>
                  <a:srgbClr val="00AF50"/>
                </a:solidFill>
                <a:latin typeface="Calibri"/>
                <a:cs typeface="Calibri"/>
              </a:rPr>
              <a:t> </a:t>
            </a:r>
            <a:r>
              <a:rPr sz="2750" spc="-15" dirty="0">
                <a:solidFill>
                  <a:srgbClr val="00AF50"/>
                </a:solidFill>
                <a:latin typeface="Calibri"/>
                <a:cs typeface="Calibri"/>
              </a:rPr>
              <a:t>stress</a:t>
            </a:r>
            <a:r>
              <a:rPr sz="2750" spc="85" dirty="0">
                <a:solidFill>
                  <a:srgbClr val="00AF50"/>
                </a:solidFill>
                <a:latin typeface="Calibri"/>
                <a:cs typeface="Calibri"/>
              </a:rPr>
              <a:t> </a:t>
            </a:r>
            <a:r>
              <a:rPr sz="2750" spc="-10" dirty="0">
                <a:solidFill>
                  <a:srgbClr val="00AF50"/>
                </a:solidFill>
                <a:latin typeface="Calibri"/>
                <a:cs typeface="Calibri"/>
              </a:rPr>
              <a:t>incontinence</a:t>
            </a:r>
            <a:endParaRPr sz="2750">
              <a:latin typeface="Calibri"/>
              <a:cs typeface="Calibri"/>
            </a:endParaRPr>
          </a:p>
          <a:p>
            <a:pPr marL="12700" marR="757555">
              <a:lnSpc>
                <a:spcPct val="111500"/>
              </a:lnSpc>
              <a:spcBef>
                <a:spcPts val="15"/>
              </a:spcBef>
              <a:buAutoNum type="arabicPlain" startAt="3"/>
              <a:tabLst>
                <a:tab pos="384810" algn="l"/>
              </a:tabLst>
            </a:pPr>
            <a:r>
              <a:rPr sz="2750" spc="-5" dirty="0">
                <a:latin typeface="Calibri"/>
                <a:cs typeface="Calibri"/>
              </a:rPr>
              <a:t>which</a:t>
            </a:r>
            <a:r>
              <a:rPr sz="2750" spc="160" dirty="0">
                <a:latin typeface="Calibri"/>
                <a:cs typeface="Calibri"/>
              </a:rPr>
              <a:t> </a:t>
            </a:r>
            <a:r>
              <a:rPr sz="2750" dirty="0">
                <a:latin typeface="Calibri"/>
                <a:cs typeface="Calibri"/>
              </a:rPr>
              <a:t>pop-q</a:t>
            </a:r>
            <a:r>
              <a:rPr sz="2750" spc="90" dirty="0">
                <a:latin typeface="Calibri"/>
                <a:cs typeface="Calibri"/>
              </a:rPr>
              <a:t> </a:t>
            </a:r>
            <a:r>
              <a:rPr sz="2750" spc="30" dirty="0">
                <a:latin typeface="Calibri"/>
                <a:cs typeface="Calibri"/>
              </a:rPr>
              <a:t>on</a:t>
            </a:r>
            <a:r>
              <a:rPr sz="2750" spc="10" dirty="0">
                <a:latin typeface="Calibri"/>
                <a:cs typeface="Calibri"/>
              </a:rPr>
              <a:t> </a:t>
            </a:r>
            <a:r>
              <a:rPr sz="2750" spc="15" dirty="0">
                <a:latin typeface="Calibri"/>
                <a:cs typeface="Calibri"/>
              </a:rPr>
              <a:t>b </a:t>
            </a:r>
            <a:r>
              <a:rPr sz="2750" dirty="0">
                <a:latin typeface="Calibri"/>
                <a:cs typeface="Calibri"/>
              </a:rPr>
              <a:t>according</a:t>
            </a:r>
            <a:r>
              <a:rPr sz="2750" spc="160" dirty="0">
                <a:latin typeface="Calibri"/>
                <a:cs typeface="Calibri"/>
              </a:rPr>
              <a:t> </a:t>
            </a:r>
            <a:r>
              <a:rPr sz="2750" spc="-5" dirty="0">
                <a:latin typeface="Calibri"/>
                <a:cs typeface="Calibri"/>
              </a:rPr>
              <a:t>to</a:t>
            </a:r>
            <a:r>
              <a:rPr sz="2750" spc="10" dirty="0">
                <a:latin typeface="Calibri"/>
                <a:cs typeface="Calibri"/>
              </a:rPr>
              <a:t> </a:t>
            </a:r>
            <a:r>
              <a:rPr sz="2750" spc="-10" dirty="0">
                <a:latin typeface="Calibri"/>
                <a:cs typeface="Calibri"/>
              </a:rPr>
              <a:t>the</a:t>
            </a:r>
            <a:r>
              <a:rPr sz="2750" spc="85" dirty="0">
                <a:latin typeface="Calibri"/>
                <a:cs typeface="Calibri"/>
              </a:rPr>
              <a:t> </a:t>
            </a:r>
            <a:r>
              <a:rPr sz="2750" spc="-15" dirty="0">
                <a:latin typeface="Calibri"/>
                <a:cs typeface="Calibri"/>
              </a:rPr>
              <a:t>patient</a:t>
            </a:r>
            <a:r>
              <a:rPr sz="2750" spc="170" dirty="0">
                <a:latin typeface="Calibri"/>
                <a:cs typeface="Calibri"/>
              </a:rPr>
              <a:t> </a:t>
            </a:r>
            <a:r>
              <a:rPr sz="2750" spc="10" dirty="0">
                <a:latin typeface="Calibri"/>
                <a:cs typeface="Calibri"/>
              </a:rPr>
              <a:t>a</a:t>
            </a:r>
            <a:r>
              <a:rPr sz="2750" spc="-10" dirty="0">
                <a:latin typeface="Calibri"/>
                <a:cs typeface="Calibri"/>
              </a:rPr>
              <a:t> </a:t>
            </a:r>
            <a:r>
              <a:rPr sz="2750" spc="25" dirty="0">
                <a:latin typeface="Calibri"/>
                <a:cs typeface="Calibri"/>
              </a:rPr>
              <a:t>?</a:t>
            </a:r>
            <a:r>
              <a:rPr sz="2750" spc="25" dirty="0">
                <a:solidFill>
                  <a:srgbClr val="00AF50"/>
                </a:solidFill>
                <a:latin typeface="Calibri"/>
                <a:cs typeface="Calibri"/>
              </a:rPr>
              <a:t>b </a:t>
            </a:r>
            <a:r>
              <a:rPr sz="2750" spc="-605" dirty="0">
                <a:solidFill>
                  <a:srgbClr val="00AF50"/>
                </a:solidFill>
                <a:latin typeface="Calibri"/>
                <a:cs typeface="Calibri"/>
              </a:rPr>
              <a:t> </a:t>
            </a:r>
            <a:r>
              <a:rPr sz="2750" spc="15" dirty="0">
                <a:latin typeface="Calibri"/>
                <a:cs typeface="Calibri"/>
              </a:rPr>
              <a:t>4</a:t>
            </a:r>
            <a:r>
              <a:rPr sz="2750" spc="-10" dirty="0">
                <a:latin typeface="Calibri"/>
                <a:cs typeface="Calibri"/>
              </a:rPr>
              <a:t> </a:t>
            </a:r>
            <a:r>
              <a:rPr sz="2750" spc="10" dirty="0">
                <a:latin typeface="Calibri"/>
                <a:cs typeface="Calibri"/>
              </a:rPr>
              <a:t>–</a:t>
            </a:r>
            <a:r>
              <a:rPr sz="2750" spc="85" dirty="0">
                <a:latin typeface="Calibri"/>
                <a:cs typeface="Calibri"/>
              </a:rPr>
              <a:t> </a:t>
            </a:r>
            <a:r>
              <a:rPr sz="2750" dirty="0">
                <a:latin typeface="Calibri"/>
                <a:cs typeface="Calibri"/>
              </a:rPr>
              <a:t>what</a:t>
            </a:r>
            <a:r>
              <a:rPr sz="2750" spc="25" dirty="0">
                <a:latin typeface="Calibri"/>
                <a:cs typeface="Calibri"/>
              </a:rPr>
              <a:t> </a:t>
            </a:r>
            <a:r>
              <a:rPr sz="2750" spc="-10" dirty="0">
                <a:latin typeface="Calibri"/>
                <a:cs typeface="Calibri"/>
              </a:rPr>
              <a:t>is</a:t>
            </a:r>
            <a:r>
              <a:rPr sz="2750" spc="90" dirty="0">
                <a:latin typeface="Calibri"/>
                <a:cs typeface="Calibri"/>
              </a:rPr>
              <a:t> </a:t>
            </a:r>
            <a:r>
              <a:rPr sz="2750" spc="-10" dirty="0">
                <a:latin typeface="Calibri"/>
                <a:cs typeface="Calibri"/>
              </a:rPr>
              <a:t>the</a:t>
            </a:r>
            <a:r>
              <a:rPr sz="2750" spc="95" dirty="0">
                <a:latin typeface="Calibri"/>
                <a:cs typeface="Calibri"/>
              </a:rPr>
              <a:t> </a:t>
            </a:r>
            <a:r>
              <a:rPr sz="2750" dirty="0">
                <a:latin typeface="Calibri"/>
                <a:cs typeface="Calibri"/>
              </a:rPr>
              <a:t>treatment</a:t>
            </a:r>
            <a:r>
              <a:rPr sz="2750" spc="95" dirty="0">
                <a:latin typeface="Calibri"/>
                <a:cs typeface="Calibri"/>
              </a:rPr>
              <a:t> </a:t>
            </a:r>
            <a:r>
              <a:rPr sz="2750" spc="-5" dirty="0">
                <a:latin typeface="Calibri"/>
                <a:cs typeface="Calibri"/>
              </a:rPr>
              <a:t>?</a:t>
            </a:r>
            <a:r>
              <a:rPr sz="2750" spc="-5" dirty="0">
                <a:solidFill>
                  <a:srgbClr val="00AF50"/>
                </a:solidFill>
                <a:latin typeface="Calibri"/>
                <a:cs typeface="Calibri"/>
              </a:rPr>
              <a:t>anterior</a:t>
            </a:r>
            <a:r>
              <a:rPr sz="2750" spc="125" dirty="0">
                <a:solidFill>
                  <a:srgbClr val="00AF50"/>
                </a:solidFill>
                <a:latin typeface="Calibri"/>
                <a:cs typeface="Calibri"/>
              </a:rPr>
              <a:t> </a:t>
            </a:r>
            <a:r>
              <a:rPr sz="2750" dirty="0">
                <a:solidFill>
                  <a:srgbClr val="00AF50"/>
                </a:solidFill>
                <a:latin typeface="Calibri"/>
                <a:cs typeface="Calibri"/>
              </a:rPr>
              <a:t>colporrhaphy</a:t>
            </a:r>
            <a:endParaRPr sz="2750">
              <a:latin typeface="Calibri"/>
              <a:cs typeface="Calibri"/>
            </a:endParaRPr>
          </a:p>
          <a:p>
            <a:pPr marL="241300" marR="5080" indent="-229235">
              <a:lnSpc>
                <a:spcPct val="80800"/>
              </a:lnSpc>
              <a:spcBef>
                <a:spcPts val="1090"/>
              </a:spcBef>
            </a:pPr>
            <a:r>
              <a:rPr sz="2750" spc="15" dirty="0">
                <a:latin typeface="Calibri"/>
                <a:cs typeface="Calibri"/>
              </a:rPr>
              <a:t>5</a:t>
            </a:r>
            <a:r>
              <a:rPr sz="2750" spc="-10" dirty="0">
                <a:latin typeface="Calibri"/>
                <a:cs typeface="Calibri"/>
              </a:rPr>
              <a:t> </a:t>
            </a:r>
            <a:r>
              <a:rPr sz="2750" spc="-5" dirty="0">
                <a:latin typeface="Calibri"/>
                <a:cs typeface="Calibri"/>
              </a:rPr>
              <a:t>–what</a:t>
            </a:r>
            <a:r>
              <a:rPr sz="2750" spc="170" dirty="0">
                <a:latin typeface="Calibri"/>
                <a:cs typeface="Calibri"/>
              </a:rPr>
              <a:t> </a:t>
            </a:r>
            <a:r>
              <a:rPr sz="2750" dirty="0">
                <a:latin typeface="Calibri"/>
                <a:cs typeface="Calibri"/>
              </a:rPr>
              <a:t>symptoms</a:t>
            </a:r>
            <a:r>
              <a:rPr sz="2750" spc="85" dirty="0">
                <a:latin typeface="Calibri"/>
                <a:cs typeface="Calibri"/>
              </a:rPr>
              <a:t> </a:t>
            </a:r>
            <a:r>
              <a:rPr sz="2750" dirty="0">
                <a:latin typeface="Calibri"/>
                <a:cs typeface="Calibri"/>
              </a:rPr>
              <a:t>according</a:t>
            </a:r>
            <a:r>
              <a:rPr sz="2750" spc="85" dirty="0">
                <a:latin typeface="Calibri"/>
                <a:cs typeface="Calibri"/>
              </a:rPr>
              <a:t> </a:t>
            </a:r>
            <a:r>
              <a:rPr sz="2750" spc="-5" dirty="0">
                <a:latin typeface="Calibri"/>
                <a:cs typeface="Calibri"/>
              </a:rPr>
              <a:t>to</a:t>
            </a:r>
            <a:r>
              <a:rPr sz="2750" spc="10" dirty="0">
                <a:latin typeface="Calibri"/>
                <a:cs typeface="Calibri"/>
              </a:rPr>
              <a:t> </a:t>
            </a:r>
            <a:r>
              <a:rPr sz="2750" spc="5" dirty="0">
                <a:latin typeface="Calibri"/>
                <a:cs typeface="Calibri"/>
              </a:rPr>
              <a:t>pop-q</a:t>
            </a:r>
            <a:r>
              <a:rPr sz="2750" spc="165" dirty="0">
                <a:latin typeface="Calibri"/>
                <a:cs typeface="Calibri"/>
              </a:rPr>
              <a:t> </a:t>
            </a:r>
            <a:r>
              <a:rPr sz="2750" spc="-5" dirty="0">
                <a:latin typeface="Calibri"/>
                <a:cs typeface="Calibri"/>
              </a:rPr>
              <a:t>b?</a:t>
            </a:r>
            <a:r>
              <a:rPr sz="2750" spc="114" dirty="0">
                <a:latin typeface="Calibri"/>
                <a:cs typeface="Calibri"/>
              </a:rPr>
              <a:t> </a:t>
            </a:r>
            <a:r>
              <a:rPr sz="2750" spc="-10" dirty="0">
                <a:solidFill>
                  <a:srgbClr val="00AF50"/>
                </a:solidFill>
                <a:latin typeface="Calibri"/>
                <a:cs typeface="Calibri"/>
              </a:rPr>
              <a:t>gi</a:t>
            </a:r>
            <a:r>
              <a:rPr sz="2750" spc="15" dirty="0">
                <a:solidFill>
                  <a:srgbClr val="00AF50"/>
                </a:solidFill>
                <a:latin typeface="Calibri"/>
                <a:cs typeface="Calibri"/>
              </a:rPr>
              <a:t> </a:t>
            </a:r>
            <a:r>
              <a:rPr sz="2750" spc="5" dirty="0">
                <a:solidFill>
                  <a:srgbClr val="00AF50"/>
                </a:solidFill>
                <a:latin typeface="Calibri"/>
                <a:cs typeface="Calibri"/>
              </a:rPr>
              <a:t>symptoms </a:t>
            </a:r>
            <a:r>
              <a:rPr sz="2750" spc="-605" dirty="0">
                <a:solidFill>
                  <a:srgbClr val="00AF50"/>
                </a:solidFill>
                <a:latin typeface="Calibri"/>
                <a:cs typeface="Calibri"/>
              </a:rPr>
              <a:t> </a:t>
            </a:r>
            <a:r>
              <a:rPr sz="2750" spc="5" dirty="0">
                <a:solidFill>
                  <a:srgbClr val="00AF50"/>
                </a:solidFill>
                <a:latin typeface="Calibri"/>
                <a:cs typeface="Calibri"/>
              </a:rPr>
              <a:t>(not</a:t>
            </a:r>
            <a:r>
              <a:rPr sz="2750" spc="95" dirty="0">
                <a:solidFill>
                  <a:srgbClr val="00AF50"/>
                </a:solidFill>
                <a:latin typeface="Calibri"/>
                <a:cs typeface="Calibri"/>
              </a:rPr>
              <a:t> </a:t>
            </a:r>
            <a:r>
              <a:rPr sz="2750" spc="-15" dirty="0">
                <a:solidFill>
                  <a:srgbClr val="00AF50"/>
                </a:solidFill>
                <a:latin typeface="Calibri"/>
                <a:cs typeface="Calibri"/>
              </a:rPr>
              <a:t>the</a:t>
            </a:r>
            <a:r>
              <a:rPr sz="2750" spc="90" dirty="0">
                <a:solidFill>
                  <a:srgbClr val="00AF50"/>
                </a:solidFill>
                <a:latin typeface="Calibri"/>
                <a:cs typeface="Calibri"/>
              </a:rPr>
              <a:t> </a:t>
            </a:r>
            <a:r>
              <a:rPr sz="2750" spc="10" dirty="0">
                <a:solidFill>
                  <a:srgbClr val="00AF50"/>
                </a:solidFill>
                <a:latin typeface="Calibri"/>
                <a:cs typeface="Calibri"/>
              </a:rPr>
              <a:t>same</a:t>
            </a:r>
            <a:r>
              <a:rPr sz="2750" spc="15" dirty="0">
                <a:solidFill>
                  <a:srgbClr val="00AF50"/>
                </a:solidFill>
                <a:latin typeface="Calibri"/>
                <a:cs typeface="Calibri"/>
              </a:rPr>
              <a:t> </a:t>
            </a:r>
            <a:r>
              <a:rPr sz="2750" spc="5" dirty="0">
                <a:solidFill>
                  <a:srgbClr val="00AF50"/>
                </a:solidFill>
                <a:latin typeface="Calibri"/>
                <a:cs typeface="Calibri"/>
              </a:rPr>
              <a:t>pop-q</a:t>
            </a:r>
            <a:r>
              <a:rPr sz="2750" spc="170" dirty="0">
                <a:solidFill>
                  <a:srgbClr val="00AF50"/>
                </a:solidFill>
                <a:latin typeface="Calibri"/>
                <a:cs typeface="Calibri"/>
              </a:rPr>
              <a:t> </a:t>
            </a:r>
            <a:r>
              <a:rPr sz="2750" spc="-5" dirty="0">
                <a:solidFill>
                  <a:srgbClr val="00AF50"/>
                </a:solidFill>
                <a:latin typeface="Calibri"/>
                <a:cs typeface="Calibri"/>
              </a:rPr>
              <a:t>here</a:t>
            </a:r>
            <a:r>
              <a:rPr sz="2750" spc="105" dirty="0">
                <a:solidFill>
                  <a:srgbClr val="00AF50"/>
                </a:solidFill>
                <a:latin typeface="Calibri"/>
                <a:cs typeface="Calibri"/>
              </a:rPr>
              <a:t> </a:t>
            </a:r>
            <a:r>
              <a:rPr sz="2750" spc="-15" dirty="0">
                <a:solidFill>
                  <a:srgbClr val="00AF50"/>
                </a:solidFill>
                <a:latin typeface="Calibri"/>
                <a:cs typeface="Calibri"/>
              </a:rPr>
              <a:t>but</a:t>
            </a:r>
            <a:r>
              <a:rPr sz="2750" spc="100" dirty="0">
                <a:solidFill>
                  <a:srgbClr val="00AF50"/>
                </a:solidFill>
                <a:latin typeface="Calibri"/>
                <a:cs typeface="Calibri"/>
              </a:rPr>
              <a:t> </a:t>
            </a:r>
            <a:r>
              <a:rPr sz="2750" spc="-15" dirty="0">
                <a:solidFill>
                  <a:srgbClr val="00AF50"/>
                </a:solidFill>
                <a:latin typeface="Calibri"/>
                <a:cs typeface="Calibri"/>
              </a:rPr>
              <a:t>it</a:t>
            </a:r>
            <a:r>
              <a:rPr sz="2750" spc="20" dirty="0">
                <a:solidFill>
                  <a:srgbClr val="00AF50"/>
                </a:solidFill>
                <a:latin typeface="Calibri"/>
                <a:cs typeface="Calibri"/>
              </a:rPr>
              <a:t> </a:t>
            </a:r>
            <a:r>
              <a:rPr sz="2750" spc="5" dirty="0">
                <a:solidFill>
                  <a:srgbClr val="00AF50"/>
                </a:solidFill>
                <a:latin typeface="Calibri"/>
                <a:cs typeface="Calibri"/>
              </a:rPr>
              <a:t>was</a:t>
            </a:r>
            <a:r>
              <a:rPr sz="2750" spc="90" dirty="0">
                <a:solidFill>
                  <a:srgbClr val="00AF50"/>
                </a:solidFill>
                <a:latin typeface="Calibri"/>
                <a:cs typeface="Calibri"/>
              </a:rPr>
              <a:t> </a:t>
            </a:r>
            <a:r>
              <a:rPr sz="2750" spc="5" dirty="0">
                <a:solidFill>
                  <a:srgbClr val="00AF50"/>
                </a:solidFill>
                <a:latin typeface="Calibri"/>
                <a:cs typeface="Calibri"/>
              </a:rPr>
              <a:t>about</a:t>
            </a:r>
            <a:r>
              <a:rPr sz="2750" spc="10" dirty="0">
                <a:solidFill>
                  <a:srgbClr val="00AF50"/>
                </a:solidFill>
                <a:latin typeface="Calibri"/>
                <a:cs typeface="Calibri"/>
              </a:rPr>
              <a:t> </a:t>
            </a:r>
            <a:r>
              <a:rPr sz="2750" spc="-30" dirty="0">
                <a:solidFill>
                  <a:srgbClr val="00AF50"/>
                </a:solidFill>
                <a:latin typeface="Calibri"/>
                <a:cs typeface="Calibri"/>
              </a:rPr>
              <a:t>gi </a:t>
            </a:r>
            <a:r>
              <a:rPr sz="2750" spc="-25" dirty="0">
                <a:solidFill>
                  <a:srgbClr val="00AF50"/>
                </a:solidFill>
                <a:latin typeface="Calibri"/>
                <a:cs typeface="Calibri"/>
              </a:rPr>
              <a:t> </a:t>
            </a:r>
            <a:r>
              <a:rPr sz="2750" dirty="0">
                <a:solidFill>
                  <a:srgbClr val="00AF50"/>
                </a:solidFill>
                <a:latin typeface="Calibri"/>
                <a:cs typeface="Calibri"/>
              </a:rPr>
              <a:t>symptoms</a:t>
            </a:r>
            <a:endParaRPr sz="2750">
              <a:latin typeface="Calibri"/>
              <a:cs typeface="Calibri"/>
            </a:endParaRPr>
          </a:p>
          <a:p>
            <a:pPr marL="241300" marR="56515" indent="-229235">
              <a:lnSpc>
                <a:spcPts val="2710"/>
              </a:lnSpc>
              <a:spcBef>
                <a:spcPts val="960"/>
              </a:spcBef>
              <a:tabLst>
                <a:tab pos="6055360" algn="l"/>
              </a:tabLst>
            </a:pPr>
            <a:r>
              <a:rPr sz="2750" spc="15" dirty="0">
                <a:latin typeface="Calibri"/>
                <a:cs typeface="Calibri"/>
              </a:rPr>
              <a:t>6-</a:t>
            </a:r>
            <a:r>
              <a:rPr sz="2750" spc="30" dirty="0">
                <a:latin typeface="Calibri"/>
                <a:cs typeface="Calibri"/>
              </a:rPr>
              <a:t> </a:t>
            </a:r>
            <a:r>
              <a:rPr sz="2750" dirty="0">
                <a:latin typeface="Calibri"/>
                <a:cs typeface="Calibri"/>
              </a:rPr>
              <a:t>what</a:t>
            </a:r>
            <a:r>
              <a:rPr sz="2750" spc="100" dirty="0">
                <a:latin typeface="Calibri"/>
                <a:cs typeface="Calibri"/>
              </a:rPr>
              <a:t> </a:t>
            </a:r>
            <a:r>
              <a:rPr sz="2750" spc="-15" dirty="0">
                <a:latin typeface="Calibri"/>
                <a:cs typeface="Calibri"/>
              </a:rPr>
              <a:t>is</a:t>
            </a:r>
            <a:r>
              <a:rPr sz="2750" spc="20" dirty="0">
                <a:latin typeface="Calibri"/>
                <a:cs typeface="Calibri"/>
              </a:rPr>
              <a:t> </a:t>
            </a:r>
            <a:r>
              <a:rPr sz="2750" spc="-10" dirty="0">
                <a:latin typeface="Calibri"/>
                <a:cs typeface="Calibri"/>
              </a:rPr>
              <a:t>the</a:t>
            </a:r>
            <a:r>
              <a:rPr sz="2750" spc="185" dirty="0">
                <a:latin typeface="Calibri"/>
                <a:cs typeface="Calibri"/>
              </a:rPr>
              <a:t> </a:t>
            </a:r>
            <a:r>
              <a:rPr sz="2750" spc="-10" dirty="0">
                <a:latin typeface="Calibri"/>
                <a:cs typeface="Calibri"/>
              </a:rPr>
              <a:t>tratment</a:t>
            </a:r>
            <a:r>
              <a:rPr sz="2750" spc="110" dirty="0">
                <a:latin typeface="Calibri"/>
                <a:cs typeface="Calibri"/>
              </a:rPr>
              <a:t> </a:t>
            </a:r>
            <a:r>
              <a:rPr sz="2750" spc="-10" dirty="0">
                <a:latin typeface="Calibri"/>
                <a:cs typeface="Calibri"/>
              </a:rPr>
              <a:t>for</a:t>
            </a:r>
            <a:r>
              <a:rPr sz="2750" spc="60" dirty="0">
                <a:latin typeface="Calibri"/>
                <a:cs typeface="Calibri"/>
              </a:rPr>
              <a:t> </a:t>
            </a:r>
            <a:r>
              <a:rPr sz="2750" spc="-10" dirty="0">
                <a:latin typeface="Calibri"/>
                <a:cs typeface="Calibri"/>
              </a:rPr>
              <a:t>patient</a:t>
            </a:r>
            <a:r>
              <a:rPr sz="2750" spc="185" dirty="0">
                <a:latin typeface="Calibri"/>
                <a:cs typeface="Calibri"/>
              </a:rPr>
              <a:t> </a:t>
            </a:r>
            <a:r>
              <a:rPr sz="2750" spc="-5" dirty="0">
                <a:latin typeface="Calibri"/>
                <a:cs typeface="Calibri"/>
              </a:rPr>
              <a:t>pop-q	</a:t>
            </a:r>
            <a:r>
              <a:rPr sz="2750" spc="10" dirty="0">
                <a:latin typeface="Calibri"/>
                <a:cs typeface="Calibri"/>
              </a:rPr>
              <a:t>a</a:t>
            </a:r>
            <a:r>
              <a:rPr sz="2750" spc="-20" dirty="0">
                <a:latin typeface="Calibri"/>
                <a:cs typeface="Calibri"/>
              </a:rPr>
              <a:t> </a:t>
            </a:r>
            <a:r>
              <a:rPr sz="2750" spc="-15" dirty="0">
                <a:latin typeface="Calibri"/>
                <a:cs typeface="Calibri"/>
              </a:rPr>
              <a:t>if</a:t>
            </a:r>
            <a:r>
              <a:rPr sz="2750" spc="80" dirty="0">
                <a:latin typeface="Calibri"/>
                <a:cs typeface="Calibri"/>
              </a:rPr>
              <a:t> </a:t>
            </a:r>
            <a:r>
              <a:rPr sz="2750" spc="-15" dirty="0">
                <a:latin typeface="Calibri"/>
                <a:cs typeface="Calibri"/>
              </a:rPr>
              <a:t>she</a:t>
            </a:r>
            <a:r>
              <a:rPr sz="2750" spc="75" dirty="0">
                <a:latin typeface="Calibri"/>
                <a:cs typeface="Calibri"/>
              </a:rPr>
              <a:t> </a:t>
            </a:r>
            <a:r>
              <a:rPr sz="2750" spc="-15" dirty="0">
                <a:latin typeface="Calibri"/>
                <a:cs typeface="Calibri"/>
              </a:rPr>
              <a:t>is</a:t>
            </a:r>
            <a:r>
              <a:rPr sz="2750" spc="85" dirty="0">
                <a:latin typeface="Calibri"/>
                <a:cs typeface="Calibri"/>
              </a:rPr>
              <a:t> </a:t>
            </a:r>
            <a:r>
              <a:rPr sz="2750" spc="30" dirty="0">
                <a:latin typeface="Calibri"/>
                <a:cs typeface="Calibri"/>
              </a:rPr>
              <a:t>60 </a:t>
            </a:r>
            <a:r>
              <a:rPr sz="2750" spc="-605" dirty="0">
                <a:latin typeface="Calibri"/>
                <a:cs typeface="Calibri"/>
              </a:rPr>
              <a:t> </a:t>
            </a:r>
            <a:r>
              <a:rPr sz="2750" spc="-5" dirty="0">
                <a:latin typeface="Calibri"/>
                <a:cs typeface="Calibri"/>
              </a:rPr>
              <a:t>years</a:t>
            </a:r>
            <a:r>
              <a:rPr sz="2750" spc="5" dirty="0">
                <a:latin typeface="Calibri"/>
                <a:cs typeface="Calibri"/>
              </a:rPr>
              <a:t> </a:t>
            </a:r>
            <a:r>
              <a:rPr sz="2750" spc="-15" dirty="0">
                <a:latin typeface="Calibri"/>
                <a:cs typeface="Calibri"/>
              </a:rPr>
              <a:t>(in</a:t>
            </a:r>
            <a:r>
              <a:rPr sz="2750" spc="90" dirty="0">
                <a:latin typeface="Calibri"/>
                <a:cs typeface="Calibri"/>
              </a:rPr>
              <a:t> </a:t>
            </a:r>
            <a:r>
              <a:rPr sz="2750" dirty="0">
                <a:latin typeface="Calibri"/>
                <a:cs typeface="Calibri"/>
              </a:rPr>
              <a:t>pop-q</a:t>
            </a:r>
            <a:r>
              <a:rPr sz="2750" spc="170" dirty="0">
                <a:latin typeface="Calibri"/>
                <a:cs typeface="Calibri"/>
              </a:rPr>
              <a:t> </a:t>
            </a:r>
            <a:r>
              <a:rPr sz="2750" spc="-10" dirty="0">
                <a:latin typeface="Calibri"/>
                <a:cs typeface="Calibri"/>
              </a:rPr>
              <a:t>it</a:t>
            </a:r>
            <a:r>
              <a:rPr sz="2750" spc="20" dirty="0">
                <a:latin typeface="Calibri"/>
                <a:cs typeface="Calibri"/>
              </a:rPr>
              <a:t> </a:t>
            </a:r>
            <a:r>
              <a:rPr sz="2750" spc="5" dirty="0">
                <a:latin typeface="Calibri"/>
                <a:cs typeface="Calibri"/>
              </a:rPr>
              <a:t>was</a:t>
            </a:r>
            <a:r>
              <a:rPr sz="2750" spc="85" dirty="0">
                <a:latin typeface="Calibri"/>
                <a:cs typeface="Calibri"/>
              </a:rPr>
              <a:t> </a:t>
            </a:r>
            <a:r>
              <a:rPr sz="2750" spc="-10" dirty="0">
                <a:latin typeface="Calibri"/>
                <a:cs typeface="Calibri"/>
              </a:rPr>
              <a:t>procedentia</a:t>
            </a:r>
            <a:r>
              <a:rPr sz="2750" spc="290" dirty="0">
                <a:latin typeface="Calibri"/>
                <a:cs typeface="Calibri"/>
              </a:rPr>
              <a:t> </a:t>
            </a:r>
            <a:r>
              <a:rPr sz="2750" spc="5" dirty="0">
                <a:latin typeface="Calibri"/>
                <a:cs typeface="Calibri"/>
              </a:rPr>
              <a:t>)</a:t>
            </a:r>
            <a:r>
              <a:rPr sz="2750" spc="-40" dirty="0">
                <a:latin typeface="Calibri"/>
                <a:cs typeface="Calibri"/>
              </a:rPr>
              <a:t> </a:t>
            </a:r>
            <a:r>
              <a:rPr sz="2750" spc="10" dirty="0">
                <a:latin typeface="Calibri"/>
                <a:cs typeface="Calibri"/>
              </a:rPr>
              <a:t>?</a:t>
            </a:r>
            <a:endParaRPr sz="2750">
              <a:latin typeface="Calibri"/>
              <a:cs typeface="Calibri"/>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9162" y="609282"/>
            <a:ext cx="2017395" cy="693780"/>
          </a:xfrm>
          <a:prstGeom prst="rect">
            <a:avLst/>
          </a:prstGeom>
        </p:spPr>
        <p:txBody>
          <a:bodyPr vert="horz" wrap="square" lIns="0" tIns="16510" rIns="0" bIns="0" rtlCol="0">
            <a:spAutoFit/>
          </a:bodyPr>
          <a:lstStyle/>
          <a:p>
            <a:pPr marL="12700">
              <a:lnSpc>
                <a:spcPct val="100000"/>
              </a:lnSpc>
              <a:spcBef>
                <a:spcPts val="130"/>
              </a:spcBef>
            </a:pPr>
            <a:r>
              <a:rPr sz="4400" b="0" spc="-15" dirty="0">
                <a:latin typeface="Calibri Light"/>
                <a:cs typeface="Calibri Light"/>
              </a:rPr>
              <a:t>Station</a:t>
            </a:r>
            <a:r>
              <a:rPr sz="4400" b="0" spc="-70" dirty="0">
                <a:latin typeface="Calibri Light"/>
                <a:cs typeface="Calibri Light"/>
              </a:rPr>
              <a:t> </a:t>
            </a:r>
            <a:r>
              <a:rPr sz="4400" b="0" spc="15" dirty="0">
                <a:latin typeface="Calibri Light"/>
                <a:cs typeface="Calibri Light"/>
              </a:rPr>
              <a:t>4</a:t>
            </a:r>
            <a:endParaRPr sz="4400">
              <a:latin typeface="Calibri Light"/>
              <a:cs typeface="Calibri Light"/>
            </a:endParaRPr>
          </a:p>
        </p:txBody>
      </p:sp>
      <p:pic>
        <p:nvPicPr>
          <p:cNvPr id="3" name="object 3"/>
          <p:cNvPicPr/>
          <p:nvPr/>
        </p:nvPicPr>
        <p:blipFill>
          <a:blip r:embed="rId2" cstate="print"/>
          <a:stretch>
            <a:fillRect/>
          </a:stretch>
        </p:blipFill>
        <p:spPr>
          <a:xfrm>
            <a:off x="1981200" y="2895600"/>
            <a:ext cx="4038600" cy="2514600"/>
          </a:xfrm>
          <a:prstGeom prst="rect">
            <a:avLst/>
          </a:prstGeom>
        </p:spPr>
      </p:pic>
      <p:sp>
        <p:nvSpPr>
          <p:cNvPr id="4" name="object 4"/>
          <p:cNvSpPr txBox="1"/>
          <p:nvPr/>
        </p:nvSpPr>
        <p:spPr>
          <a:xfrm>
            <a:off x="4034795" y="6061393"/>
            <a:ext cx="3691255" cy="382156"/>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++2</a:t>
            </a:r>
            <a:r>
              <a:rPr sz="2400" b="1" spc="25" dirty="0">
                <a:latin typeface="Calibri"/>
                <a:cs typeface="Calibri"/>
              </a:rPr>
              <a:t> </a:t>
            </a:r>
            <a:r>
              <a:rPr sz="2400" b="1" spc="-15" dirty="0">
                <a:latin typeface="Calibri"/>
                <a:cs typeface="Calibri"/>
              </a:rPr>
              <a:t>picture</a:t>
            </a:r>
            <a:r>
              <a:rPr sz="2400" b="1" spc="35" dirty="0">
                <a:latin typeface="Calibri"/>
                <a:cs typeface="Calibri"/>
              </a:rPr>
              <a:t> </a:t>
            </a:r>
            <a:r>
              <a:rPr sz="2400" b="1" spc="-5" dirty="0">
                <a:latin typeface="Calibri"/>
                <a:cs typeface="Calibri"/>
              </a:rPr>
              <a:t>shows</a:t>
            </a:r>
            <a:r>
              <a:rPr sz="2400" b="1" spc="-85" dirty="0">
                <a:latin typeface="Calibri"/>
                <a:cs typeface="Calibri"/>
              </a:rPr>
              <a:t> </a:t>
            </a:r>
            <a:r>
              <a:rPr sz="2400" b="1" spc="-10" dirty="0">
                <a:latin typeface="Calibri"/>
                <a:cs typeface="Calibri"/>
              </a:rPr>
              <a:t>HC</a:t>
            </a:r>
            <a:r>
              <a:rPr sz="2400" b="1" spc="50" dirty="0">
                <a:latin typeface="Calibri"/>
                <a:cs typeface="Calibri"/>
              </a:rPr>
              <a:t> </a:t>
            </a:r>
            <a:r>
              <a:rPr sz="2400" b="1" spc="-5" dirty="0">
                <a:latin typeface="Calibri"/>
                <a:cs typeface="Calibri"/>
              </a:rPr>
              <a:t>and</a:t>
            </a:r>
            <a:r>
              <a:rPr sz="2400" b="1" spc="-40" dirty="0">
                <a:latin typeface="Calibri"/>
                <a:cs typeface="Calibri"/>
              </a:rPr>
              <a:t> </a:t>
            </a:r>
            <a:r>
              <a:rPr sz="2400" b="1" spc="-15" dirty="0">
                <a:latin typeface="Calibri"/>
                <a:cs typeface="Calibri"/>
              </a:rPr>
              <a:t>AC</a:t>
            </a:r>
            <a:endParaRPr sz="2400">
              <a:latin typeface="Calibri"/>
              <a:cs typeface="Calibri"/>
            </a:endParaRPr>
          </a:p>
        </p:txBody>
      </p:sp>
      <p:sp>
        <p:nvSpPr>
          <p:cNvPr id="5" name="object 5"/>
          <p:cNvSpPr txBox="1"/>
          <p:nvPr/>
        </p:nvSpPr>
        <p:spPr>
          <a:xfrm>
            <a:off x="6255772" y="2474598"/>
            <a:ext cx="4645025" cy="848309"/>
          </a:xfrm>
          <a:prstGeom prst="rect">
            <a:avLst/>
          </a:prstGeom>
        </p:spPr>
        <p:txBody>
          <a:bodyPr vert="horz" wrap="square" lIns="0" tIns="52705" rIns="0" bIns="0" rtlCol="0">
            <a:spAutoFit/>
          </a:bodyPr>
          <a:lstStyle/>
          <a:p>
            <a:pPr marL="241300" marR="5080" indent="-229235">
              <a:lnSpc>
                <a:spcPts val="3080"/>
              </a:lnSpc>
              <a:spcBef>
                <a:spcPts val="415"/>
              </a:spcBef>
            </a:pPr>
            <a:r>
              <a:rPr sz="2750" spc="20" dirty="0">
                <a:latin typeface="Calibri"/>
                <a:cs typeface="Calibri"/>
              </a:rPr>
              <a:t>39</a:t>
            </a:r>
            <a:r>
              <a:rPr sz="2750" spc="-15" dirty="0">
                <a:latin typeface="Calibri"/>
                <a:cs typeface="Calibri"/>
              </a:rPr>
              <a:t> </a:t>
            </a:r>
            <a:r>
              <a:rPr sz="2750" spc="10" dirty="0">
                <a:latin typeface="Calibri"/>
                <a:cs typeface="Calibri"/>
              </a:rPr>
              <a:t>year</a:t>
            </a:r>
            <a:r>
              <a:rPr sz="2750" spc="55" dirty="0">
                <a:latin typeface="Calibri"/>
                <a:cs typeface="Calibri"/>
              </a:rPr>
              <a:t> </a:t>
            </a:r>
            <a:r>
              <a:rPr sz="2750" spc="5" dirty="0">
                <a:latin typeface="Calibri"/>
                <a:cs typeface="Calibri"/>
              </a:rPr>
              <a:t>old</a:t>
            </a:r>
            <a:r>
              <a:rPr sz="2750" spc="10" dirty="0">
                <a:latin typeface="Calibri"/>
                <a:cs typeface="Calibri"/>
              </a:rPr>
              <a:t> </a:t>
            </a:r>
            <a:r>
              <a:rPr sz="2750" spc="-15" dirty="0">
                <a:latin typeface="Calibri"/>
                <a:cs typeface="Calibri"/>
              </a:rPr>
              <a:t>patient</a:t>
            </a:r>
            <a:r>
              <a:rPr sz="2750" spc="170" dirty="0">
                <a:latin typeface="Calibri"/>
                <a:cs typeface="Calibri"/>
              </a:rPr>
              <a:t> </a:t>
            </a:r>
            <a:r>
              <a:rPr sz="2750" spc="5" dirty="0">
                <a:latin typeface="Calibri"/>
                <a:cs typeface="Calibri"/>
              </a:rPr>
              <a:t>,</a:t>
            </a:r>
            <a:r>
              <a:rPr sz="2750" spc="25" dirty="0">
                <a:latin typeface="Calibri"/>
                <a:cs typeface="Calibri"/>
              </a:rPr>
              <a:t> </a:t>
            </a:r>
            <a:r>
              <a:rPr sz="2750" spc="30" dirty="0">
                <a:latin typeface="Calibri"/>
                <a:cs typeface="Calibri"/>
              </a:rPr>
              <a:t>on</a:t>
            </a:r>
            <a:r>
              <a:rPr sz="2750" spc="25" dirty="0">
                <a:latin typeface="Calibri"/>
                <a:cs typeface="Calibri"/>
              </a:rPr>
              <a:t> </a:t>
            </a:r>
            <a:r>
              <a:rPr sz="2750" dirty="0">
                <a:latin typeface="Calibri"/>
                <a:cs typeface="Calibri"/>
              </a:rPr>
              <a:t>antnatal </a:t>
            </a:r>
            <a:r>
              <a:rPr sz="2750" spc="-610" dirty="0">
                <a:latin typeface="Calibri"/>
                <a:cs typeface="Calibri"/>
              </a:rPr>
              <a:t> </a:t>
            </a:r>
            <a:r>
              <a:rPr sz="2750" spc="-15" dirty="0">
                <a:latin typeface="Calibri"/>
                <a:cs typeface="Calibri"/>
              </a:rPr>
              <a:t>visit</a:t>
            </a:r>
            <a:r>
              <a:rPr sz="2750" spc="90" dirty="0">
                <a:latin typeface="Calibri"/>
                <a:cs typeface="Calibri"/>
              </a:rPr>
              <a:t> </a:t>
            </a:r>
            <a:r>
              <a:rPr sz="2750" spc="5" dirty="0">
                <a:latin typeface="Calibri"/>
                <a:cs typeface="Calibri"/>
              </a:rPr>
              <a:t>BP</a:t>
            </a:r>
            <a:r>
              <a:rPr sz="2750" spc="120" dirty="0">
                <a:latin typeface="Calibri"/>
                <a:cs typeface="Calibri"/>
              </a:rPr>
              <a:t> </a:t>
            </a:r>
            <a:r>
              <a:rPr sz="2750" spc="15" dirty="0">
                <a:latin typeface="Calibri"/>
                <a:cs typeface="Calibri"/>
              </a:rPr>
              <a:t>130/85</a:t>
            </a:r>
            <a:endParaRPr sz="2750">
              <a:latin typeface="Calibri"/>
              <a:cs typeface="Calibri"/>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7575" y="1702289"/>
            <a:ext cx="9626600" cy="3420552"/>
          </a:xfrm>
          <a:prstGeom prst="rect">
            <a:avLst/>
          </a:prstGeom>
        </p:spPr>
        <p:txBody>
          <a:bodyPr vert="horz" wrap="square" lIns="0" tIns="108585" rIns="0" bIns="0" rtlCol="0">
            <a:spAutoFit/>
          </a:bodyPr>
          <a:lstStyle/>
          <a:p>
            <a:pPr marL="384175" indent="-372110">
              <a:lnSpc>
                <a:spcPct val="100000"/>
              </a:lnSpc>
              <a:spcBef>
                <a:spcPts val="855"/>
              </a:spcBef>
              <a:buAutoNum type="arabicPlain"/>
              <a:tabLst>
                <a:tab pos="384810" algn="l"/>
              </a:tabLst>
            </a:pPr>
            <a:r>
              <a:rPr sz="2750" dirty="0">
                <a:latin typeface="Calibri"/>
                <a:cs typeface="Calibri"/>
              </a:rPr>
              <a:t>what</a:t>
            </a:r>
            <a:r>
              <a:rPr sz="2750" spc="90" dirty="0">
                <a:latin typeface="Calibri"/>
                <a:cs typeface="Calibri"/>
              </a:rPr>
              <a:t> </a:t>
            </a:r>
            <a:r>
              <a:rPr sz="2750" spc="-15" dirty="0">
                <a:latin typeface="Calibri"/>
                <a:cs typeface="Calibri"/>
              </a:rPr>
              <a:t>is</a:t>
            </a:r>
            <a:r>
              <a:rPr sz="2750" spc="10" dirty="0">
                <a:latin typeface="Calibri"/>
                <a:cs typeface="Calibri"/>
              </a:rPr>
              <a:t> </a:t>
            </a:r>
            <a:r>
              <a:rPr sz="2750" spc="15" dirty="0">
                <a:latin typeface="Calibri"/>
                <a:cs typeface="Calibri"/>
              </a:rPr>
              <a:t>your</a:t>
            </a:r>
            <a:r>
              <a:rPr sz="2750" spc="65" dirty="0">
                <a:latin typeface="Calibri"/>
                <a:cs typeface="Calibri"/>
              </a:rPr>
              <a:t> </a:t>
            </a:r>
            <a:r>
              <a:rPr sz="2750" spc="-15" dirty="0">
                <a:latin typeface="Calibri"/>
                <a:cs typeface="Calibri"/>
              </a:rPr>
              <a:t>dignosis</a:t>
            </a:r>
            <a:r>
              <a:rPr sz="2750" spc="245" dirty="0">
                <a:latin typeface="Calibri"/>
                <a:cs typeface="Calibri"/>
              </a:rPr>
              <a:t> </a:t>
            </a:r>
            <a:r>
              <a:rPr sz="2750" dirty="0">
                <a:latin typeface="Calibri"/>
                <a:cs typeface="Calibri"/>
              </a:rPr>
              <a:t>according</a:t>
            </a:r>
            <a:r>
              <a:rPr sz="2750" spc="85" dirty="0">
                <a:latin typeface="Calibri"/>
                <a:cs typeface="Calibri"/>
              </a:rPr>
              <a:t> </a:t>
            </a:r>
            <a:r>
              <a:rPr sz="2750" spc="-5" dirty="0">
                <a:latin typeface="Calibri"/>
                <a:cs typeface="Calibri"/>
              </a:rPr>
              <a:t>to</a:t>
            </a:r>
            <a:r>
              <a:rPr sz="2750" spc="80" dirty="0">
                <a:latin typeface="Calibri"/>
                <a:cs typeface="Calibri"/>
              </a:rPr>
              <a:t> </a:t>
            </a:r>
            <a:r>
              <a:rPr sz="2750" spc="-10" dirty="0">
                <a:latin typeface="Calibri"/>
                <a:cs typeface="Calibri"/>
              </a:rPr>
              <a:t>the</a:t>
            </a:r>
            <a:r>
              <a:rPr sz="2750" spc="85" dirty="0">
                <a:latin typeface="Calibri"/>
                <a:cs typeface="Calibri"/>
              </a:rPr>
              <a:t> </a:t>
            </a:r>
            <a:r>
              <a:rPr sz="2750" spc="10" dirty="0">
                <a:latin typeface="Calibri"/>
                <a:cs typeface="Calibri"/>
              </a:rPr>
              <a:t>chart</a:t>
            </a:r>
            <a:r>
              <a:rPr sz="2750" spc="20" dirty="0">
                <a:latin typeface="Calibri"/>
                <a:cs typeface="Calibri"/>
              </a:rPr>
              <a:t> </a:t>
            </a:r>
            <a:r>
              <a:rPr sz="2750" spc="10" dirty="0">
                <a:latin typeface="Calibri"/>
                <a:cs typeface="Calibri"/>
              </a:rPr>
              <a:t>?</a:t>
            </a:r>
            <a:r>
              <a:rPr sz="2750" spc="10" dirty="0">
                <a:solidFill>
                  <a:srgbClr val="00AF50"/>
                </a:solidFill>
                <a:latin typeface="Calibri"/>
                <a:cs typeface="Calibri"/>
              </a:rPr>
              <a:t>IUGR</a:t>
            </a:r>
            <a:endParaRPr sz="2750">
              <a:latin typeface="Calibri"/>
              <a:cs typeface="Calibri"/>
            </a:endParaRPr>
          </a:p>
          <a:p>
            <a:pPr marL="302260" indent="-290195">
              <a:lnSpc>
                <a:spcPts val="3150"/>
              </a:lnSpc>
              <a:spcBef>
                <a:spcPts val="755"/>
              </a:spcBef>
              <a:buAutoNum type="arabicPlain"/>
              <a:tabLst>
                <a:tab pos="302895" algn="l"/>
              </a:tabLst>
            </a:pPr>
            <a:r>
              <a:rPr sz="2750" dirty="0">
                <a:latin typeface="Calibri"/>
                <a:cs typeface="Calibri"/>
              </a:rPr>
              <a:t>what</a:t>
            </a:r>
            <a:r>
              <a:rPr sz="2750" spc="90" dirty="0">
                <a:latin typeface="Calibri"/>
                <a:cs typeface="Calibri"/>
              </a:rPr>
              <a:t> </a:t>
            </a:r>
            <a:r>
              <a:rPr sz="2750" spc="-5" dirty="0">
                <a:latin typeface="Calibri"/>
                <a:cs typeface="Calibri"/>
              </a:rPr>
              <a:t>other</a:t>
            </a:r>
            <a:r>
              <a:rPr sz="2750" spc="130" dirty="0">
                <a:latin typeface="Calibri"/>
                <a:cs typeface="Calibri"/>
              </a:rPr>
              <a:t> </a:t>
            </a:r>
            <a:r>
              <a:rPr sz="2750" spc="-10" dirty="0">
                <a:latin typeface="Calibri"/>
                <a:cs typeface="Calibri"/>
              </a:rPr>
              <a:t>parameters</a:t>
            </a:r>
            <a:r>
              <a:rPr sz="2750" spc="160" dirty="0">
                <a:latin typeface="Calibri"/>
                <a:cs typeface="Calibri"/>
              </a:rPr>
              <a:t> </a:t>
            </a:r>
            <a:r>
              <a:rPr sz="2750" spc="25" dirty="0">
                <a:latin typeface="Calibri"/>
                <a:cs typeface="Calibri"/>
              </a:rPr>
              <a:t>you</a:t>
            </a:r>
            <a:r>
              <a:rPr sz="2750" spc="-60" dirty="0">
                <a:latin typeface="Calibri"/>
                <a:cs typeface="Calibri"/>
              </a:rPr>
              <a:t> </a:t>
            </a:r>
            <a:r>
              <a:rPr sz="2750" spc="-20" dirty="0">
                <a:latin typeface="Calibri"/>
                <a:cs typeface="Calibri"/>
              </a:rPr>
              <a:t>will</a:t>
            </a:r>
            <a:r>
              <a:rPr sz="2750" spc="160" dirty="0">
                <a:latin typeface="Calibri"/>
                <a:cs typeface="Calibri"/>
              </a:rPr>
              <a:t> </a:t>
            </a:r>
            <a:r>
              <a:rPr sz="2750" spc="15" dirty="0">
                <a:latin typeface="Calibri"/>
                <a:cs typeface="Calibri"/>
              </a:rPr>
              <a:t>look</a:t>
            </a:r>
            <a:r>
              <a:rPr sz="2750" spc="-15" dirty="0">
                <a:latin typeface="Calibri"/>
                <a:cs typeface="Calibri"/>
              </a:rPr>
              <a:t> for</a:t>
            </a:r>
            <a:r>
              <a:rPr sz="2750" spc="55" dirty="0">
                <a:latin typeface="Calibri"/>
                <a:cs typeface="Calibri"/>
              </a:rPr>
              <a:t> </a:t>
            </a:r>
            <a:r>
              <a:rPr sz="2750" spc="25" dirty="0">
                <a:latin typeface="Calibri"/>
                <a:cs typeface="Calibri"/>
              </a:rPr>
              <a:t>on</a:t>
            </a:r>
            <a:r>
              <a:rPr sz="2750" spc="15" dirty="0">
                <a:latin typeface="Calibri"/>
                <a:cs typeface="Calibri"/>
              </a:rPr>
              <a:t> </a:t>
            </a:r>
            <a:r>
              <a:rPr sz="2750" spc="-5" dirty="0">
                <a:latin typeface="Calibri"/>
                <a:cs typeface="Calibri"/>
              </a:rPr>
              <a:t>us</a:t>
            </a:r>
            <a:r>
              <a:rPr sz="2750" spc="85" dirty="0">
                <a:latin typeface="Calibri"/>
                <a:cs typeface="Calibri"/>
              </a:rPr>
              <a:t> </a:t>
            </a:r>
            <a:r>
              <a:rPr sz="2750" spc="5" dirty="0">
                <a:latin typeface="Calibri"/>
                <a:cs typeface="Calibri"/>
              </a:rPr>
              <a:t>?</a:t>
            </a:r>
            <a:r>
              <a:rPr sz="2750" spc="5" dirty="0">
                <a:solidFill>
                  <a:srgbClr val="00AF50"/>
                </a:solidFill>
                <a:latin typeface="Calibri"/>
                <a:cs typeface="Calibri"/>
              </a:rPr>
              <a:t>growth</a:t>
            </a:r>
            <a:r>
              <a:rPr sz="2750" spc="170" dirty="0">
                <a:solidFill>
                  <a:srgbClr val="00AF50"/>
                </a:solidFill>
                <a:latin typeface="Calibri"/>
                <a:cs typeface="Calibri"/>
              </a:rPr>
              <a:t> </a:t>
            </a:r>
            <a:r>
              <a:rPr sz="2750" dirty="0">
                <a:solidFill>
                  <a:srgbClr val="00AF50"/>
                </a:solidFill>
                <a:latin typeface="Calibri"/>
                <a:cs typeface="Calibri"/>
              </a:rPr>
              <a:t>velocity</a:t>
            </a:r>
            <a:endParaRPr sz="2750">
              <a:latin typeface="Calibri"/>
              <a:cs typeface="Calibri"/>
            </a:endParaRPr>
          </a:p>
          <a:p>
            <a:pPr marL="241300">
              <a:lnSpc>
                <a:spcPts val="3150"/>
              </a:lnSpc>
              <a:tabLst>
                <a:tab pos="2479040" algn="l"/>
              </a:tabLst>
            </a:pPr>
            <a:r>
              <a:rPr sz="2750" dirty="0">
                <a:solidFill>
                  <a:srgbClr val="00AF50"/>
                </a:solidFill>
                <a:latin typeface="Calibri"/>
                <a:cs typeface="Calibri"/>
              </a:rPr>
              <a:t>,amniotic</a:t>
            </a:r>
            <a:r>
              <a:rPr sz="2750" spc="150" dirty="0">
                <a:solidFill>
                  <a:srgbClr val="00AF50"/>
                </a:solidFill>
                <a:latin typeface="Calibri"/>
                <a:cs typeface="Calibri"/>
              </a:rPr>
              <a:t> </a:t>
            </a:r>
            <a:r>
              <a:rPr sz="2750" spc="-20" dirty="0">
                <a:solidFill>
                  <a:srgbClr val="00AF50"/>
                </a:solidFill>
                <a:latin typeface="Calibri"/>
                <a:cs typeface="Calibri"/>
              </a:rPr>
              <a:t>fluid	</a:t>
            </a:r>
            <a:r>
              <a:rPr sz="2750" spc="5" dirty="0">
                <a:solidFill>
                  <a:srgbClr val="00AF50"/>
                </a:solidFill>
                <a:latin typeface="Calibri"/>
                <a:cs typeface="Calibri"/>
              </a:rPr>
              <a:t>,</a:t>
            </a:r>
            <a:r>
              <a:rPr sz="2750" spc="15" dirty="0">
                <a:solidFill>
                  <a:srgbClr val="00AF50"/>
                </a:solidFill>
                <a:latin typeface="Calibri"/>
                <a:cs typeface="Calibri"/>
              </a:rPr>
              <a:t> </a:t>
            </a:r>
            <a:r>
              <a:rPr sz="2750" spc="5" dirty="0">
                <a:solidFill>
                  <a:srgbClr val="00AF50"/>
                </a:solidFill>
                <a:latin typeface="Calibri"/>
                <a:cs typeface="Calibri"/>
              </a:rPr>
              <a:t>body</a:t>
            </a:r>
            <a:r>
              <a:rPr sz="2750" spc="45" dirty="0">
                <a:solidFill>
                  <a:srgbClr val="00AF50"/>
                </a:solidFill>
                <a:latin typeface="Calibri"/>
                <a:cs typeface="Calibri"/>
              </a:rPr>
              <a:t> </a:t>
            </a:r>
            <a:r>
              <a:rPr sz="2750" dirty="0">
                <a:solidFill>
                  <a:srgbClr val="00AF50"/>
                </a:solidFill>
                <a:latin typeface="Calibri"/>
                <a:cs typeface="Calibri"/>
              </a:rPr>
              <a:t>proportion</a:t>
            </a:r>
            <a:r>
              <a:rPr sz="2750" spc="145" dirty="0">
                <a:solidFill>
                  <a:srgbClr val="00AF50"/>
                </a:solidFill>
                <a:latin typeface="Calibri"/>
                <a:cs typeface="Calibri"/>
              </a:rPr>
              <a:t> </a:t>
            </a:r>
            <a:r>
              <a:rPr sz="2750" spc="5" dirty="0">
                <a:solidFill>
                  <a:srgbClr val="00AF50"/>
                </a:solidFill>
                <a:latin typeface="Calibri"/>
                <a:cs typeface="Calibri"/>
              </a:rPr>
              <a:t>,</a:t>
            </a:r>
            <a:endParaRPr sz="2750">
              <a:latin typeface="Calibri"/>
              <a:cs typeface="Calibri"/>
            </a:endParaRPr>
          </a:p>
          <a:p>
            <a:pPr marL="384175" indent="-372110">
              <a:lnSpc>
                <a:spcPts val="3150"/>
              </a:lnSpc>
              <a:spcBef>
                <a:spcPts val="760"/>
              </a:spcBef>
              <a:buAutoNum type="arabicPlain" startAt="3"/>
              <a:tabLst>
                <a:tab pos="384810" algn="l"/>
                <a:tab pos="7285355" algn="l"/>
              </a:tabLst>
            </a:pPr>
            <a:r>
              <a:rPr sz="2750" spc="-15" dirty="0">
                <a:latin typeface="Calibri"/>
                <a:cs typeface="Calibri"/>
              </a:rPr>
              <a:t>if</a:t>
            </a:r>
            <a:r>
              <a:rPr sz="2750" spc="30" dirty="0">
                <a:latin typeface="Calibri"/>
                <a:cs typeface="Calibri"/>
              </a:rPr>
              <a:t> </a:t>
            </a:r>
            <a:r>
              <a:rPr sz="2750" spc="-15" dirty="0">
                <a:latin typeface="Calibri"/>
                <a:cs typeface="Calibri"/>
              </a:rPr>
              <a:t>she</a:t>
            </a:r>
            <a:r>
              <a:rPr sz="2750" spc="180" dirty="0">
                <a:latin typeface="Calibri"/>
                <a:cs typeface="Calibri"/>
              </a:rPr>
              <a:t> </a:t>
            </a:r>
            <a:r>
              <a:rPr sz="2750" spc="20" dirty="0">
                <a:latin typeface="Calibri"/>
                <a:cs typeface="Calibri"/>
              </a:rPr>
              <a:t>cames</a:t>
            </a:r>
            <a:r>
              <a:rPr sz="2750" spc="25" dirty="0">
                <a:latin typeface="Calibri"/>
                <a:cs typeface="Calibri"/>
              </a:rPr>
              <a:t> </a:t>
            </a:r>
            <a:r>
              <a:rPr sz="2750" spc="-10" dirty="0">
                <a:latin typeface="Calibri"/>
                <a:cs typeface="Calibri"/>
              </a:rPr>
              <a:t>later</a:t>
            </a:r>
            <a:r>
              <a:rPr sz="2750" spc="60" dirty="0">
                <a:latin typeface="Calibri"/>
                <a:cs typeface="Calibri"/>
              </a:rPr>
              <a:t> </a:t>
            </a:r>
            <a:r>
              <a:rPr sz="2750" spc="-20" dirty="0">
                <a:latin typeface="Calibri"/>
                <a:cs typeface="Calibri"/>
              </a:rPr>
              <a:t>with</a:t>
            </a:r>
            <a:r>
              <a:rPr sz="2750" spc="110" dirty="0">
                <a:latin typeface="Calibri"/>
                <a:cs typeface="Calibri"/>
              </a:rPr>
              <a:t> </a:t>
            </a:r>
            <a:r>
              <a:rPr sz="2750" spc="-5" dirty="0">
                <a:latin typeface="Calibri"/>
                <a:cs typeface="Calibri"/>
              </a:rPr>
              <a:t>bp</a:t>
            </a:r>
            <a:r>
              <a:rPr sz="2750" spc="95" dirty="0">
                <a:latin typeface="Calibri"/>
                <a:cs typeface="Calibri"/>
              </a:rPr>
              <a:t> </a:t>
            </a:r>
            <a:r>
              <a:rPr sz="2750" spc="20" dirty="0">
                <a:latin typeface="Calibri"/>
                <a:cs typeface="Calibri"/>
              </a:rPr>
              <a:t>140/100</a:t>
            </a:r>
            <a:r>
              <a:rPr sz="2750" spc="75" dirty="0">
                <a:latin typeface="Calibri"/>
                <a:cs typeface="Calibri"/>
              </a:rPr>
              <a:t> </a:t>
            </a:r>
            <a:r>
              <a:rPr sz="2750" dirty="0">
                <a:latin typeface="Calibri"/>
                <a:cs typeface="Calibri"/>
              </a:rPr>
              <a:t>what</a:t>
            </a:r>
            <a:r>
              <a:rPr sz="2750" spc="105" dirty="0">
                <a:latin typeface="Calibri"/>
                <a:cs typeface="Calibri"/>
              </a:rPr>
              <a:t> </a:t>
            </a:r>
            <a:r>
              <a:rPr sz="2750" spc="-10" dirty="0">
                <a:latin typeface="Calibri"/>
                <a:cs typeface="Calibri"/>
              </a:rPr>
              <a:t>is</a:t>
            </a:r>
            <a:r>
              <a:rPr sz="2750" spc="95" dirty="0">
                <a:latin typeface="Calibri"/>
                <a:cs typeface="Calibri"/>
              </a:rPr>
              <a:t> </a:t>
            </a:r>
            <a:r>
              <a:rPr sz="2750" spc="30" dirty="0">
                <a:latin typeface="Calibri"/>
                <a:cs typeface="Calibri"/>
              </a:rPr>
              <a:t>you	</a:t>
            </a:r>
            <a:r>
              <a:rPr sz="2750" spc="-15" dirty="0">
                <a:latin typeface="Calibri"/>
                <a:cs typeface="Calibri"/>
              </a:rPr>
              <a:t>dignosis</a:t>
            </a:r>
            <a:r>
              <a:rPr sz="2750" spc="285" dirty="0">
                <a:latin typeface="Calibri"/>
                <a:cs typeface="Calibri"/>
              </a:rPr>
              <a:t> </a:t>
            </a:r>
            <a:r>
              <a:rPr sz="2750" spc="10" dirty="0">
                <a:latin typeface="Calibri"/>
                <a:cs typeface="Calibri"/>
              </a:rPr>
              <a:t>?</a:t>
            </a:r>
            <a:endParaRPr sz="2750">
              <a:latin typeface="Calibri"/>
              <a:cs typeface="Calibri"/>
            </a:endParaRPr>
          </a:p>
          <a:p>
            <a:pPr marL="241300">
              <a:lnSpc>
                <a:spcPts val="3150"/>
              </a:lnSpc>
            </a:pPr>
            <a:r>
              <a:rPr sz="2750" spc="-5" dirty="0">
                <a:solidFill>
                  <a:srgbClr val="00AF50"/>
                </a:solidFill>
                <a:latin typeface="Calibri"/>
                <a:cs typeface="Calibri"/>
              </a:rPr>
              <a:t>Preeclampsia</a:t>
            </a:r>
            <a:endParaRPr sz="2750">
              <a:latin typeface="Calibri"/>
              <a:cs typeface="Calibri"/>
            </a:endParaRPr>
          </a:p>
          <a:p>
            <a:pPr marL="12700" marR="5080">
              <a:lnSpc>
                <a:spcPct val="122900"/>
              </a:lnSpc>
              <a:buAutoNum type="arabicPlain" startAt="4"/>
              <a:tabLst>
                <a:tab pos="384810" algn="l"/>
              </a:tabLst>
            </a:pPr>
            <a:r>
              <a:rPr sz="2750" dirty="0">
                <a:latin typeface="Calibri"/>
                <a:cs typeface="Calibri"/>
              </a:rPr>
              <a:t>what</a:t>
            </a:r>
            <a:r>
              <a:rPr sz="2750" spc="90" dirty="0">
                <a:latin typeface="Calibri"/>
                <a:cs typeface="Calibri"/>
              </a:rPr>
              <a:t> </a:t>
            </a:r>
            <a:r>
              <a:rPr sz="2750" spc="-10" dirty="0">
                <a:latin typeface="Calibri"/>
                <a:cs typeface="Calibri"/>
              </a:rPr>
              <a:t>points</a:t>
            </a:r>
            <a:r>
              <a:rPr sz="2750" spc="160" dirty="0">
                <a:latin typeface="Calibri"/>
                <a:cs typeface="Calibri"/>
              </a:rPr>
              <a:t> </a:t>
            </a:r>
            <a:r>
              <a:rPr sz="2750" spc="30" dirty="0">
                <a:latin typeface="Calibri"/>
                <a:cs typeface="Calibri"/>
              </a:rPr>
              <a:t>on</a:t>
            </a:r>
            <a:r>
              <a:rPr sz="2750" spc="-60" dirty="0">
                <a:latin typeface="Calibri"/>
                <a:cs typeface="Calibri"/>
              </a:rPr>
              <a:t> </a:t>
            </a:r>
            <a:r>
              <a:rPr sz="2750" spc="-10" dirty="0">
                <a:latin typeface="Calibri"/>
                <a:cs typeface="Calibri"/>
              </a:rPr>
              <a:t>examination</a:t>
            </a:r>
            <a:r>
              <a:rPr sz="2750" spc="250" dirty="0">
                <a:latin typeface="Calibri"/>
                <a:cs typeface="Calibri"/>
              </a:rPr>
              <a:t> </a:t>
            </a:r>
            <a:r>
              <a:rPr sz="2750" spc="-20" dirty="0">
                <a:latin typeface="Calibri"/>
                <a:cs typeface="Calibri"/>
              </a:rPr>
              <a:t>whill</a:t>
            </a:r>
            <a:r>
              <a:rPr sz="2750" spc="165" dirty="0">
                <a:latin typeface="Calibri"/>
                <a:cs typeface="Calibri"/>
              </a:rPr>
              <a:t> </a:t>
            </a:r>
            <a:r>
              <a:rPr sz="2750" spc="-5" dirty="0">
                <a:latin typeface="Calibri"/>
                <a:cs typeface="Calibri"/>
              </a:rPr>
              <a:t>support</a:t>
            </a:r>
            <a:r>
              <a:rPr sz="2750" spc="245" dirty="0">
                <a:latin typeface="Calibri"/>
                <a:cs typeface="Calibri"/>
              </a:rPr>
              <a:t> </a:t>
            </a:r>
            <a:r>
              <a:rPr sz="2750" spc="15" dirty="0">
                <a:latin typeface="Calibri"/>
                <a:cs typeface="Calibri"/>
              </a:rPr>
              <a:t>your</a:t>
            </a:r>
            <a:r>
              <a:rPr sz="2750" spc="-5" dirty="0">
                <a:latin typeface="Calibri"/>
                <a:cs typeface="Calibri"/>
              </a:rPr>
              <a:t> </a:t>
            </a:r>
            <a:r>
              <a:rPr sz="2750" spc="-15" dirty="0">
                <a:latin typeface="Calibri"/>
                <a:cs typeface="Calibri"/>
              </a:rPr>
              <a:t>dignosis</a:t>
            </a:r>
            <a:r>
              <a:rPr sz="2750" spc="240" dirty="0">
                <a:latin typeface="Calibri"/>
                <a:cs typeface="Calibri"/>
              </a:rPr>
              <a:t> </a:t>
            </a:r>
            <a:r>
              <a:rPr sz="2750" spc="30" dirty="0">
                <a:latin typeface="Calibri"/>
                <a:cs typeface="Calibri"/>
              </a:rPr>
              <a:t>on</a:t>
            </a:r>
            <a:r>
              <a:rPr sz="2750" spc="15" dirty="0">
                <a:latin typeface="Calibri"/>
                <a:cs typeface="Calibri"/>
              </a:rPr>
              <a:t> q</a:t>
            </a:r>
            <a:r>
              <a:rPr sz="2750" spc="20" dirty="0">
                <a:latin typeface="Calibri"/>
                <a:cs typeface="Calibri"/>
              </a:rPr>
              <a:t> </a:t>
            </a:r>
            <a:r>
              <a:rPr sz="2750" spc="15" dirty="0">
                <a:latin typeface="Calibri"/>
                <a:cs typeface="Calibri"/>
              </a:rPr>
              <a:t>3</a:t>
            </a:r>
            <a:r>
              <a:rPr sz="2750" spc="70" dirty="0">
                <a:latin typeface="Calibri"/>
                <a:cs typeface="Calibri"/>
              </a:rPr>
              <a:t> </a:t>
            </a:r>
            <a:r>
              <a:rPr sz="2750" spc="10" dirty="0">
                <a:latin typeface="Calibri"/>
                <a:cs typeface="Calibri"/>
              </a:rPr>
              <a:t>? </a:t>
            </a:r>
            <a:r>
              <a:rPr sz="2750" spc="-610" dirty="0">
                <a:latin typeface="Calibri"/>
                <a:cs typeface="Calibri"/>
              </a:rPr>
              <a:t> </a:t>
            </a:r>
            <a:r>
              <a:rPr sz="2750" spc="15" dirty="0">
                <a:latin typeface="Calibri"/>
                <a:cs typeface="Calibri"/>
              </a:rPr>
              <a:t>5-</a:t>
            </a:r>
            <a:r>
              <a:rPr sz="2750" spc="20" dirty="0">
                <a:latin typeface="Calibri"/>
                <a:cs typeface="Calibri"/>
              </a:rPr>
              <a:t> </a:t>
            </a:r>
            <a:r>
              <a:rPr sz="2750" dirty="0">
                <a:latin typeface="Calibri"/>
                <a:cs typeface="Calibri"/>
              </a:rPr>
              <a:t>what</a:t>
            </a:r>
            <a:r>
              <a:rPr sz="2750" spc="95" dirty="0">
                <a:latin typeface="Calibri"/>
                <a:cs typeface="Calibri"/>
              </a:rPr>
              <a:t> </a:t>
            </a:r>
            <a:r>
              <a:rPr sz="2750" spc="-15" dirty="0">
                <a:latin typeface="Calibri"/>
                <a:cs typeface="Calibri"/>
              </a:rPr>
              <a:t>is</a:t>
            </a:r>
            <a:r>
              <a:rPr sz="2750" spc="10" dirty="0">
                <a:latin typeface="Calibri"/>
                <a:cs typeface="Calibri"/>
              </a:rPr>
              <a:t> </a:t>
            </a:r>
            <a:r>
              <a:rPr sz="2750" spc="30" dirty="0">
                <a:latin typeface="Calibri"/>
                <a:cs typeface="Calibri"/>
              </a:rPr>
              <a:t>you</a:t>
            </a:r>
            <a:r>
              <a:rPr sz="2750" spc="15" dirty="0">
                <a:latin typeface="Calibri"/>
                <a:cs typeface="Calibri"/>
              </a:rPr>
              <a:t> </a:t>
            </a:r>
            <a:r>
              <a:rPr sz="2750" spc="5" dirty="0">
                <a:latin typeface="Calibri"/>
                <a:cs typeface="Calibri"/>
              </a:rPr>
              <a:t>management</a:t>
            </a:r>
            <a:r>
              <a:rPr sz="2750" spc="95" dirty="0">
                <a:latin typeface="Calibri"/>
                <a:cs typeface="Calibri"/>
              </a:rPr>
              <a:t> </a:t>
            </a:r>
            <a:r>
              <a:rPr sz="2750" spc="10" dirty="0">
                <a:latin typeface="Calibri"/>
                <a:cs typeface="Calibri"/>
              </a:rPr>
              <a:t>?</a:t>
            </a:r>
            <a:endParaRPr sz="2750">
              <a:latin typeface="Calibri"/>
              <a:cs typeface="Calibri"/>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5" y="609282"/>
            <a:ext cx="2141220" cy="693780"/>
          </a:xfrm>
          <a:prstGeom prst="rect">
            <a:avLst/>
          </a:prstGeom>
        </p:spPr>
        <p:txBody>
          <a:bodyPr vert="horz" wrap="square" lIns="0" tIns="16510" rIns="0" bIns="0" rtlCol="0">
            <a:spAutoFit/>
          </a:bodyPr>
          <a:lstStyle/>
          <a:p>
            <a:pPr marL="12700">
              <a:lnSpc>
                <a:spcPct val="100000"/>
              </a:lnSpc>
              <a:spcBef>
                <a:spcPts val="130"/>
              </a:spcBef>
              <a:tabLst>
                <a:tab pos="1842770" algn="l"/>
              </a:tabLst>
            </a:pPr>
            <a:r>
              <a:rPr sz="4400" b="0" spc="20" dirty="0">
                <a:latin typeface="Calibri Light"/>
                <a:cs typeface="Calibri Light"/>
              </a:rPr>
              <a:t>S</a:t>
            </a:r>
            <a:r>
              <a:rPr sz="4400" b="0" spc="-95" dirty="0">
                <a:latin typeface="Calibri Light"/>
                <a:cs typeface="Calibri Light"/>
              </a:rPr>
              <a:t>t</a:t>
            </a:r>
            <a:r>
              <a:rPr sz="4400" b="0" spc="-50" dirty="0">
                <a:latin typeface="Calibri Light"/>
                <a:cs typeface="Calibri Light"/>
              </a:rPr>
              <a:t>a</a:t>
            </a:r>
            <a:r>
              <a:rPr sz="4400" b="0" spc="-20" dirty="0">
                <a:latin typeface="Calibri Light"/>
                <a:cs typeface="Calibri Light"/>
              </a:rPr>
              <a:t>t</a:t>
            </a:r>
            <a:r>
              <a:rPr sz="4400" b="0" spc="5" dirty="0">
                <a:latin typeface="Calibri Light"/>
                <a:cs typeface="Calibri Light"/>
              </a:rPr>
              <a:t>i</a:t>
            </a:r>
            <a:r>
              <a:rPr sz="4400" b="0" spc="25" dirty="0">
                <a:latin typeface="Calibri Light"/>
                <a:cs typeface="Calibri Light"/>
              </a:rPr>
              <a:t>o</a:t>
            </a:r>
            <a:r>
              <a:rPr sz="4400" b="0" spc="15" dirty="0">
                <a:latin typeface="Calibri Light"/>
                <a:cs typeface="Calibri Light"/>
              </a:rPr>
              <a:t>n</a:t>
            </a:r>
            <a:r>
              <a:rPr sz="4400" b="0" dirty="0">
                <a:latin typeface="Calibri Light"/>
                <a:cs typeface="Calibri Light"/>
              </a:rPr>
              <a:t>	</a:t>
            </a:r>
            <a:r>
              <a:rPr sz="4400" b="0" spc="15" dirty="0">
                <a:latin typeface="Calibri Light"/>
                <a:cs typeface="Calibri Light"/>
              </a:rPr>
              <a:t>5</a:t>
            </a:r>
            <a:endParaRPr sz="4400">
              <a:latin typeface="Calibri Light"/>
              <a:cs typeface="Calibri Light"/>
            </a:endParaRPr>
          </a:p>
        </p:txBody>
      </p:sp>
      <p:pic>
        <p:nvPicPr>
          <p:cNvPr id="3" name="object 3"/>
          <p:cNvPicPr/>
          <p:nvPr/>
        </p:nvPicPr>
        <p:blipFill>
          <a:blip r:embed="rId2" cstate="print"/>
          <a:stretch>
            <a:fillRect/>
          </a:stretch>
        </p:blipFill>
        <p:spPr>
          <a:xfrm>
            <a:off x="5210176" y="114310"/>
            <a:ext cx="4200525" cy="64865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800841" y="1190553"/>
            <a:ext cx="5110243" cy="5262642"/>
          </a:xfrm>
          <a:prstGeom prst="rect">
            <a:avLst/>
          </a:prstGeom>
        </p:spPr>
      </p:pic>
      <p:sp>
        <p:nvSpPr>
          <p:cNvPr id="3" name="object 3"/>
          <p:cNvSpPr txBox="1">
            <a:spLocks noGrp="1"/>
          </p:cNvSpPr>
          <p:nvPr>
            <p:ph type="title"/>
          </p:nvPr>
        </p:nvSpPr>
        <p:spPr>
          <a:xfrm>
            <a:off x="357194" y="4"/>
            <a:ext cx="4783455" cy="1785745"/>
          </a:xfrm>
          <a:prstGeom prst="rect">
            <a:avLst/>
          </a:prstGeom>
        </p:spPr>
        <p:txBody>
          <a:bodyPr vert="horz" wrap="square" lIns="0" tIns="295275" rIns="0" bIns="0" rtlCol="0">
            <a:spAutoFit/>
          </a:bodyPr>
          <a:lstStyle/>
          <a:p>
            <a:pPr marL="131445">
              <a:lnSpc>
                <a:spcPct val="100000"/>
              </a:lnSpc>
              <a:spcBef>
                <a:spcPts val="2325"/>
              </a:spcBef>
            </a:pPr>
            <a:r>
              <a:rPr sz="6000" b="0" spc="50" dirty="0">
                <a:latin typeface="Calibri Light"/>
                <a:cs typeface="Calibri Light"/>
              </a:rPr>
              <a:t>S</a:t>
            </a:r>
            <a:r>
              <a:rPr sz="6000" b="0" spc="-25" dirty="0">
                <a:latin typeface="Calibri Light"/>
                <a:cs typeface="Calibri Light"/>
              </a:rPr>
              <a:t>t</a:t>
            </a:r>
            <a:r>
              <a:rPr sz="6000" b="0" spc="-125" dirty="0">
                <a:latin typeface="Calibri Light"/>
                <a:cs typeface="Calibri Light"/>
              </a:rPr>
              <a:t>a</a:t>
            </a:r>
            <a:r>
              <a:rPr sz="6000" b="0" spc="-25" dirty="0">
                <a:latin typeface="Calibri Light"/>
                <a:cs typeface="Calibri Light"/>
              </a:rPr>
              <a:t>t</a:t>
            </a:r>
            <a:r>
              <a:rPr sz="6000" b="0" spc="15" dirty="0">
                <a:latin typeface="Calibri Light"/>
                <a:cs typeface="Calibri Light"/>
              </a:rPr>
              <a:t>i</a:t>
            </a:r>
            <a:r>
              <a:rPr sz="6000" b="0" spc="-60" dirty="0">
                <a:latin typeface="Calibri Light"/>
                <a:cs typeface="Calibri Light"/>
              </a:rPr>
              <a:t>o</a:t>
            </a:r>
            <a:r>
              <a:rPr sz="6000" b="0" dirty="0">
                <a:latin typeface="Calibri Light"/>
                <a:cs typeface="Calibri Light"/>
              </a:rPr>
              <a:t>n</a:t>
            </a:r>
            <a:r>
              <a:rPr sz="6000" b="0" spc="-345" dirty="0">
                <a:latin typeface="Calibri Light"/>
                <a:cs typeface="Calibri Light"/>
              </a:rPr>
              <a:t> </a:t>
            </a:r>
            <a:r>
              <a:rPr sz="6000" b="0" dirty="0">
                <a:latin typeface="Calibri Light"/>
                <a:cs typeface="Calibri Light"/>
              </a:rPr>
              <a:t>1</a:t>
            </a:r>
            <a:endParaRPr sz="6000">
              <a:latin typeface="Calibri Light"/>
              <a:cs typeface="Calibri Light"/>
            </a:endParaRPr>
          </a:p>
          <a:p>
            <a:pPr marL="12700">
              <a:lnSpc>
                <a:spcPct val="100000"/>
              </a:lnSpc>
              <a:spcBef>
                <a:spcPts val="1060"/>
              </a:spcBef>
            </a:pPr>
            <a:r>
              <a:rPr sz="2750" spc="15" dirty="0">
                <a:latin typeface="Calibri"/>
                <a:cs typeface="Calibri"/>
              </a:rPr>
              <a:t>1-</a:t>
            </a:r>
            <a:r>
              <a:rPr sz="2750" spc="20" dirty="0">
                <a:latin typeface="Calibri"/>
                <a:cs typeface="Calibri"/>
              </a:rPr>
              <a:t> </a:t>
            </a:r>
            <a:r>
              <a:rPr sz="2750" spc="15" dirty="0">
                <a:latin typeface="Calibri"/>
                <a:cs typeface="Calibri"/>
              </a:rPr>
              <a:t>What</a:t>
            </a:r>
            <a:r>
              <a:rPr sz="2750" spc="-15" dirty="0">
                <a:latin typeface="Calibri"/>
                <a:cs typeface="Calibri"/>
              </a:rPr>
              <a:t> </a:t>
            </a:r>
            <a:r>
              <a:rPr sz="2750" spc="5" dirty="0">
                <a:latin typeface="Calibri"/>
                <a:cs typeface="Calibri"/>
              </a:rPr>
              <a:t>is</a:t>
            </a:r>
            <a:r>
              <a:rPr sz="2750" spc="60" dirty="0">
                <a:latin typeface="Calibri"/>
                <a:cs typeface="Calibri"/>
              </a:rPr>
              <a:t> </a:t>
            </a:r>
            <a:r>
              <a:rPr sz="2750" spc="15" dirty="0">
                <a:latin typeface="Calibri"/>
                <a:cs typeface="Calibri"/>
              </a:rPr>
              <a:t>the</a:t>
            </a:r>
            <a:r>
              <a:rPr sz="2750" spc="5" dirty="0">
                <a:latin typeface="Calibri"/>
                <a:cs typeface="Calibri"/>
              </a:rPr>
              <a:t> </a:t>
            </a:r>
            <a:r>
              <a:rPr sz="2750" spc="10" dirty="0">
                <a:latin typeface="Calibri"/>
                <a:cs typeface="Calibri"/>
              </a:rPr>
              <a:t>name</a:t>
            </a:r>
            <a:r>
              <a:rPr sz="2750" spc="65" dirty="0">
                <a:latin typeface="Calibri"/>
                <a:cs typeface="Calibri"/>
              </a:rPr>
              <a:t> </a:t>
            </a:r>
            <a:r>
              <a:rPr sz="2750" spc="10" dirty="0">
                <a:latin typeface="Calibri"/>
                <a:cs typeface="Calibri"/>
              </a:rPr>
              <a:t>of</a:t>
            </a:r>
            <a:r>
              <a:rPr sz="2750" spc="75" dirty="0">
                <a:latin typeface="Calibri"/>
                <a:cs typeface="Calibri"/>
              </a:rPr>
              <a:t> </a:t>
            </a:r>
            <a:r>
              <a:rPr sz="2750" spc="15" dirty="0">
                <a:latin typeface="Calibri"/>
                <a:cs typeface="Calibri"/>
              </a:rPr>
              <a:t>the</a:t>
            </a:r>
            <a:r>
              <a:rPr sz="2750" dirty="0">
                <a:latin typeface="Calibri"/>
                <a:cs typeface="Calibri"/>
              </a:rPr>
              <a:t> </a:t>
            </a:r>
            <a:r>
              <a:rPr sz="2750" spc="20" dirty="0">
                <a:latin typeface="Calibri"/>
                <a:cs typeface="Calibri"/>
              </a:rPr>
              <a:t>test?</a:t>
            </a:r>
            <a:endParaRPr sz="2750">
              <a:latin typeface="Calibri"/>
              <a:cs typeface="Calibri"/>
            </a:endParaRPr>
          </a:p>
        </p:txBody>
      </p:sp>
      <p:sp>
        <p:nvSpPr>
          <p:cNvPr id="4" name="object 4"/>
          <p:cNvSpPr txBox="1"/>
          <p:nvPr/>
        </p:nvSpPr>
        <p:spPr>
          <a:xfrm>
            <a:off x="357189" y="2065025"/>
            <a:ext cx="5908675" cy="4282454"/>
          </a:xfrm>
          <a:prstGeom prst="rect">
            <a:avLst/>
          </a:prstGeom>
        </p:spPr>
        <p:txBody>
          <a:bodyPr vert="horz" wrap="square" lIns="0" tIns="16510" rIns="0" bIns="0" rtlCol="0">
            <a:spAutoFit/>
          </a:bodyPr>
          <a:lstStyle/>
          <a:p>
            <a:pPr marL="336550" marR="78105" indent="-324485">
              <a:lnSpc>
                <a:spcPct val="100000"/>
              </a:lnSpc>
              <a:spcBef>
                <a:spcPts val="130"/>
              </a:spcBef>
              <a:buFont typeface="Calibri"/>
              <a:buAutoNum type="arabicPlain" startAt="2"/>
              <a:tabLst>
                <a:tab pos="384810" algn="l"/>
              </a:tabLst>
            </a:pPr>
            <a:r>
              <a:rPr dirty="0"/>
              <a:t>	</a:t>
            </a:r>
            <a:r>
              <a:rPr sz="2750" b="1" spc="5" dirty="0">
                <a:latin typeface="Calibri"/>
                <a:cs typeface="Calibri"/>
              </a:rPr>
              <a:t>How</a:t>
            </a:r>
            <a:r>
              <a:rPr sz="2750" b="1" spc="80" dirty="0">
                <a:latin typeface="Calibri"/>
                <a:cs typeface="Calibri"/>
              </a:rPr>
              <a:t> </a:t>
            </a:r>
            <a:r>
              <a:rPr sz="2750" b="1" spc="15" dirty="0">
                <a:latin typeface="Calibri"/>
                <a:cs typeface="Calibri"/>
              </a:rPr>
              <a:t>to</a:t>
            </a:r>
            <a:r>
              <a:rPr sz="2750" b="1" spc="-20" dirty="0">
                <a:latin typeface="Calibri"/>
                <a:cs typeface="Calibri"/>
              </a:rPr>
              <a:t> </a:t>
            </a:r>
            <a:r>
              <a:rPr sz="2750" b="1" spc="20" dirty="0">
                <a:latin typeface="Calibri"/>
                <a:cs typeface="Calibri"/>
              </a:rPr>
              <a:t>define</a:t>
            </a:r>
            <a:r>
              <a:rPr sz="2750" b="1" spc="5" dirty="0">
                <a:latin typeface="Calibri"/>
                <a:cs typeface="Calibri"/>
              </a:rPr>
              <a:t> </a:t>
            </a:r>
            <a:r>
              <a:rPr sz="2750" b="1" spc="15" dirty="0">
                <a:latin typeface="Calibri"/>
                <a:cs typeface="Calibri"/>
              </a:rPr>
              <a:t>the</a:t>
            </a:r>
            <a:r>
              <a:rPr sz="2750" b="1" dirty="0">
                <a:latin typeface="Calibri"/>
                <a:cs typeface="Calibri"/>
              </a:rPr>
              <a:t> </a:t>
            </a:r>
            <a:r>
              <a:rPr sz="2750" b="1" spc="10" dirty="0">
                <a:latin typeface="Calibri"/>
                <a:cs typeface="Calibri"/>
              </a:rPr>
              <a:t>abnormal</a:t>
            </a:r>
            <a:r>
              <a:rPr sz="2750" b="1" spc="114" dirty="0">
                <a:latin typeface="Calibri"/>
                <a:cs typeface="Calibri"/>
              </a:rPr>
              <a:t> </a:t>
            </a:r>
            <a:r>
              <a:rPr sz="2750" b="1" spc="15" dirty="0">
                <a:latin typeface="Calibri"/>
                <a:cs typeface="Calibri"/>
              </a:rPr>
              <a:t>lesions? </a:t>
            </a:r>
            <a:r>
              <a:rPr sz="2750" b="1" spc="-610" dirty="0">
                <a:latin typeface="Calibri"/>
                <a:cs typeface="Calibri"/>
              </a:rPr>
              <a:t> </a:t>
            </a:r>
            <a:r>
              <a:rPr sz="2750" b="1" spc="15" dirty="0">
                <a:latin typeface="Calibri"/>
                <a:cs typeface="Calibri"/>
              </a:rPr>
              <a:t>(Mention</a:t>
            </a:r>
            <a:r>
              <a:rPr sz="2750" b="1" spc="-15" dirty="0">
                <a:latin typeface="Calibri"/>
                <a:cs typeface="Calibri"/>
              </a:rPr>
              <a:t> </a:t>
            </a:r>
            <a:r>
              <a:rPr sz="2750" b="1" spc="15" dirty="0">
                <a:latin typeface="Calibri"/>
                <a:cs typeface="Calibri"/>
              </a:rPr>
              <a:t>2)</a:t>
            </a:r>
            <a:endParaRPr sz="2750">
              <a:latin typeface="Calibri"/>
              <a:cs typeface="Calibri"/>
            </a:endParaRPr>
          </a:p>
          <a:p>
            <a:pPr>
              <a:lnSpc>
                <a:spcPct val="100000"/>
              </a:lnSpc>
              <a:spcBef>
                <a:spcPts val="25"/>
              </a:spcBef>
              <a:buFont typeface="Calibri"/>
              <a:buAutoNum type="arabicPlain" startAt="2"/>
            </a:pPr>
            <a:endParaRPr sz="2750">
              <a:latin typeface="Calibri"/>
              <a:cs typeface="Calibri"/>
            </a:endParaRPr>
          </a:p>
          <a:p>
            <a:pPr marL="336550" marR="183515" indent="-324485">
              <a:lnSpc>
                <a:spcPct val="102400"/>
              </a:lnSpc>
              <a:buFont typeface="Calibri"/>
              <a:buAutoNum type="arabicPlain" startAt="2"/>
              <a:tabLst>
                <a:tab pos="384810" algn="l"/>
              </a:tabLst>
            </a:pPr>
            <a:r>
              <a:rPr dirty="0"/>
              <a:t>	</a:t>
            </a:r>
            <a:r>
              <a:rPr sz="2750" b="1" spc="15" dirty="0">
                <a:latin typeface="Calibri"/>
                <a:cs typeface="Calibri"/>
              </a:rPr>
              <a:t>What</a:t>
            </a:r>
            <a:r>
              <a:rPr sz="2750" b="1" spc="-10" dirty="0">
                <a:latin typeface="Calibri"/>
                <a:cs typeface="Calibri"/>
              </a:rPr>
              <a:t> </a:t>
            </a:r>
            <a:r>
              <a:rPr sz="2750" b="1" spc="5" dirty="0">
                <a:latin typeface="Calibri"/>
                <a:cs typeface="Calibri"/>
              </a:rPr>
              <a:t>is</a:t>
            </a:r>
            <a:r>
              <a:rPr sz="2750" b="1" spc="70" dirty="0">
                <a:latin typeface="Calibri"/>
                <a:cs typeface="Calibri"/>
              </a:rPr>
              <a:t> </a:t>
            </a:r>
            <a:r>
              <a:rPr sz="2750" b="1" spc="15" dirty="0">
                <a:latin typeface="Calibri"/>
                <a:cs typeface="Calibri"/>
              </a:rPr>
              <a:t>the</a:t>
            </a:r>
            <a:r>
              <a:rPr sz="2750" b="1" spc="5" dirty="0">
                <a:latin typeface="Calibri"/>
                <a:cs typeface="Calibri"/>
              </a:rPr>
              <a:t> indications</a:t>
            </a:r>
            <a:r>
              <a:rPr sz="2750" b="1" spc="150" dirty="0">
                <a:latin typeface="Calibri"/>
                <a:cs typeface="Calibri"/>
              </a:rPr>
              <a:t> </a:t>
            </a:r>
            <a:r>
              <a:rPr sz="2750" b="1" spc="-10" dirty="0">
                <a:latin typeface="Calibri"/>
                <a:cs typeface="Calibri"/>
              </a:rPr>
              <a:t>for</a:t>
            </a:r>
            <a:r>
              <a:rPr sz="2750" b="1" spc="60" dirty="0">
                <a:latin typeface="Calibri"/>
                <a:cs typeface="Calibri"/>
              </a:rPr>
              <a:t> </a:t>
            </a:r>
            <a:r>
              <a:rPr sz="2750" b="1" spc="10" dirty="0">
                <a:latin typeface="Calibri"/>
                <a:cs typeface="Calibri"/>
              </a:rPr>
              <a:t>this</a:t>
            </a:r>
            <a:r>
              <a:rPr sz="2750" b="1" spc="-5" dirty="0">
                <a:latin typeface="Calibri"/>
                <a:cs typeface="Calibri"/>
              </a:rPr>
              <a:t> </a:t>
            </a:r>
            <a:r>
              <a:rPr sz="2750" b="1" spc="20" dirty="0">
                <a:latin typeface="Calibri"/>
                <a:cs typeface="Calibri"/>
              </a:rPr>
              <a:t>test? </a:t>
            </a:r>
            <a:r>
              <a:rPr sz="2750" b="1" spc="-610" dirty="0">
                <a:latin typeface="Calibri"/>
                <a:cs typeface="Calibri"/>
              </a:rPr>
              <a:t> </a:t>
            </a:r>
            <a:r>
              <a:rPr sz="2750" b="1" spc="15" dirty="0">
                <a:latin typeface="Calibri"/>
                <a:cs typeface="Calibri"/>
              </a:rPr>
              <a:t>(Mention</a:t>
            </a:r>
            <a:r>
              <a:rPr sz="2750" b="1" spc="-20" dirty="0">
                <a:latin typeface="Calibri"/>
                <a:cs typeface="Calibri"/>
              </a:rPr>
              <a:t> </a:t>
            </a:r>
            <a:r>
              <a:rPr sz="2750" b="1" spc="15" dirty="0">
                <a:latin typeface="Calibri"/>
                <a:cs typeface="Calibri"/>
              </a:rPr>
              <a:t>3)</a:t>
            </a:r>
            <a:endParaRPr sz="2750">
              <a:latin typeface="Calibri"/>
              <a:cs typeface="Calibri"/>
            </a:endParaRPr>
          </a:p>
          <a:p>
            <a:pPr>
              <a:lnSpc>
                <a:spcPct val="100000"/>
              </a:lnSpc>
              <a:spcBef>
                <a:spcPts val="5"/>
              </a:spcBef>
              <a:buFont typeface="Calibri"/>
              <a:buAutoNum type="arabicPlain" startAt="2"/>
            </a:pPr>
            <a:endParaRPr sz="2700">
              <a:latin typeface="Calibri"/>
              <a:cs typeface="Calibri"/>
            </a:endParaRPr>
          </a:p>
          <a:p>
            <a:pPr marL="12700" marR="20320">
              <a:lnSpc>
                <a:spcPct val="102499"/>
              </a:lnSpc>
              <a:buAutoNum type="arabicPlain" startAt="2"/>
              <a:tabLst>
                <a:tab pos="384810" algn="l"/>
              </a:tabLst>
            </a:pPr>
            <a:r>
              <a:rPr sz="2750" b="1" spc="15" dirty="0">
                <a:latin typeface="Calibri"/>
                <a:cs typeface="Calibri"/>
              </a:rPr>
              <a:t>What</a:t>
            </a:r>
            <a:r>
              <a:rPr sz="2750" b="1" spc="-10" dirty="0">
                <a:latin typeface="Calibri"/>
                <a:cs typeface="Calibri"/>
              </a:rPr>
              <a:t> </a:t>
            </a:r>
            <a:r>
              <a:rPr sz="2750" b="1" spc="5" dirty="0">
                <a:latin typeface="Calibri"/>
                <a:cs typeface="Calibri"/>
              </a:rPr>
              <a:t>is</a:t>
            </a:r>
            <a:r>
              <a:rPr sz="2750" b="1" spc="60" dirty="0">
                <a:latin typeface="Calibri"/>
                <a:cs typeface="Calibri"/>
              </a:rPr>
              <a:t> </a:t>
            </a:r>
            <a:r>
              <a:rPr sz="2750" b="1" spc="15" dirty="0">
                <a:latin typeface="Calibri"/>
                <a:cs typeface="Calibri"/>
              </a:rPr>
              <a:t>the</a:t>
            </a:r>
            <a:r>
              <a:rPr sz="2750" b="1" spc="5" dirty="0">
                <a:latin typeface="Calibri"/>
                <a:cs typeface="Calibri"/>
              </a:rPr>
              <a:t> </a:t>
            </a:r>
            <a:r>
              <a:rPr sz="2750" b="1" dirty="0">
                <a:latin typeface="Calibri"/>
                <a:cs typeface="Calibri"/>
              </a:rPr>
              <a:t>next</a:t>
            </a:r>
            <a:r>
              <a:rPr sz="2750" b="1" spc="60" dirty="0">
                <a:latin typeface="Calibri"/>
                <a:cs typeface="Calibri"/>
              </a:rPr>
              <a:t> </a:t>
            </a:r>
            <a:r>
              <a:rPr sz="2750" b="1" spc="20" dirty="0">
                <a:latin typeface="Calibri"/>
                <a:cs typeface="Calibri"/>
              </a:rPr>
              <a:t>step</a:t>
            </a:r>
            <a:r>
              <a:rPr sz="2750" b="1" spc="-15" dirty="0">
                <a:latin typeface="Calibri"/>
                <a:cs typeface="Calibri"/>
              </a:rPr>
              <a:t> </a:t>
            </a:r>
            <a:r>
              <a:rPr sz="2750" b="1" spc="10" dirty="0">
                <a:latin typeface="Calibri"/>
                <a:cs typeface="Calibri"/>
              </a:rPr>
              <a:t>and</a:t>
            </a:r>
            <a:r>
              <a:rPr sz="2750" b="1" spc="60" dirty="0">
                <a:latin typeface="Calibri"/>
                <a:cs typeface="Calibri"/>
              </a:rPr>
              <a:t> </a:t>
            </a:r>
            <a:r>
              <a:rPr sz="2750" b="1" spc="15" dirty="0">
                <a:latin typeface="Calibri"/>
                <a:cs typeface="Calibri"/>
              </a:rPr>
              <a:t>what</a:t>
            </a:r>
            <a:r>
              <a:rPr sz="2750" b="1" spc="-10" dirty="0">
                <a:latin typeface="Calibri"/>
                <a:cs typeface="Calibri"/>
              </a:rPr>
              <a:t> </a:t>
            </a:r>
            <a:r>
              <a:rPr sz="2750" b="1" spc="5" dirty="0">
                <a:latin typeface="Calibri"/>
                <a:cs typeface="Calibri"/>
              </a:rPr>
              <a:t>is</a:t>
            </a:r>
            <a:r>
              <a:rPr sz="2750" b="1" spc="60" dirty="0">
                <a:latin typeface="Calibri"/>
                <a:cs typeface="Calibri"/>
              </a:rPr>
              <a:t> </a:t>
            </a:r>
            <a:r>
              <a:rPr sz="2750" b="1" spc="15" dirty="0">
                <a:latin typeface="Calibri"/>
                <a:cs typeface="Calibri"/>
              </a:rPr>
              <a:t>the </a:t>
            </a:r>
            <a:r>
              <a:rPr sz="2750" b="1" spc="-610" dirty="0">
                <a:latin typeface="Calibri"/>
                <a:cs typeface="Calibri"/>
              </a:rPr>
              <a:t> </a:t>
            </a:r>
            <a:r>
              <a:rPr sz="2750" b="1" spc="10" dirty="0">
                <a:latin typeface="Calibri"/>
                <a:cs typeface="Calibri"/>
              </a:rPr>
              <a:t>name</a:t>
            </a:r>
            <a:r>
              <a:rPr sz="2750" b="1" spc="65" dirty="0">
                <a:latin typeface="Calibri"/>
                <a:cs typeface="Calibri"/>
              </a:rPr>
              <a:t> </a:t>
            </a:r>
            <a:r>
              <a:rPr sz="2750" b="1" spc="10" dirty="0">
                <a:latin typeface="Calibri"/>
                <a:cs typeface="Calibri"/>
              </a:rPr>
              <a:t>of </a:t>
            </a:r>
            <a:r>
              <a:rPr sz="2750" b="1" spc="15" dirty="0">
                <a:latin typeface="Calibri"/>
                <a:cs typeface="Calibri"/>
              </a:rPr>
              <a:t>the</a:t>
            </a:r>
            <a:r>
              <a:rPr sz="2750" b="1" spc="75" dirty="0">
                <a:latin typeface="Calibri"/>
                <a:cs typeface="Calibri"/>
              </a:rPr>
              <a:t> </a:t>
            </a:r>
            <a:r>
              <a:rPr sz="2750" b="1" spc="15" dirty="0">
                <a:latin typeface="Calibri"/>
                <a:cs typeface="Calibri"/>
              </a:rPr>
              <a:t>tool</a:t>
            </a:r>
            <a:r>
              <a:rPr sz="2750" b="1" spc="-25" dirty="0">
                <a:latin typeface="Calibri"/>
                <a:cs typeface="Calibri"/>
              </a:rPr>
              <a:t> </a:t>
            </a:r>
            <a:r>
              <a:rPr sz="2750" b="1" spc="10" dirty="0">
                <a:latin typeface="Calibri"/>
                <a:cs typeface="Calibri"/>
              </a:rPr>
              <a:t>that</a:t>
            </a:r>
            <a:r>
              <a:rPr sz="2750" b="1" spc="60" dirty="0">
                <a:latin typeface="Calibri"/>
                <a:cs typeface="Calibri"/>
              </a:rPr>
              <a:t> </a:t>
            </a:r>
            <a:r>
              <a:rPr sz="2750" b="1" spc="20" dirty="0">
                <a:latin typeface="Calibri"/>
                <a:cs typeface="Calibri"/>
              </a:rPr>
              <a:t>used</a:t>
            </a:r>
            <a:r>
              <a:rPr sz="2750" b="1" spc="-15" dirty="0">
                <a:latin typeface="Calibri"/>
                <a:cs typeface="Calibri"/>
              </a:rPr>
              <a:t> </a:t>
            </a:r>
            <a:r>
              <a:rPr sz="2750" b="1" spc="-10" dirty="0">
                <a:latin typeface="Calibri"/>
                <a:cs typeface="Calibri"/>
              </a:rPr>
              <a:t>for</a:t>
            </a:r>
            <a:r>
              <a:rPr sz="2750" b="1" spc="50" dirty="0">
                <a:latin typeface="Calibri"/>
                <a:cs typeface="Calibri"/>
              </a:rPr>
              <a:t> </a:t>
            </a:r>
            <a:r>
              <a:rPr sz="2750" b="1" spc="10" dirty="0">
                <a:latin typeface="Calibri"/>
                <a:cs typeface="Calibri"/>
              </a:rPr>
              <a:t>it?</a:t>
            </a:r>
            <a:endParaRPr sz="2750">
              <a:latin typeface="Calibri"/>
              <a:cs typeface="Calibri"/>
            </a:endParaRPr>
          </a:p>
          <a:p>
            <a:pPr>
              <a:lnSpc>
                <a:spcPct val="100000"/>
              </a:lnSpc>
              <a:spcBef>
                <a:spcPts val="40"/>
              </a:spcBef>
              <a:buFont typeface="Calibri"/>
              <a:buAutoNum type="arabicPlain" startAt="2"/>
            </a:pPr>
            <a:endParaRPr sz="2800">
              <a:latin typeface="Calibri"/>
              <a:cs typeface="Calibri"/>
            </a:endParaRPr>
          </a:p>
          <a:p>
            <a:pPr marL="384175" indent="-372110">
              <a:lnSpc>
                <a:spcPct val="100000"/>
              </a:lnSpc>
              <a:buAutoNum type="arabicPlain" startAt="2"/>
              <a:tabLst>
                <a:tab pos="384810" algn="l"/>
              </a:tabLst>
            </a:pPr>
            <a:r>
              <a:rPr sz="2750" b="1" spc="10" dirty="0">
                <a:latin typeface="Calibri"/>
                <a:cs typeface="Calibri"/>
              </a:rPr>
              <a:t>If</a:t>
            </a:r>
            <a:r>
              <a:rPr sz="2750" b="1" dirty="0">
                <a:latin typeface="Calibri"/>
                <a:cs typeface="Calibri"/>
              </a:rPr>
              <a:t> </a:t>
            </a:r>
            <a:r>
              <a:rPr sz="2750" b="1" spc="5" dirty="0">
                <a:latin typeface="Calibri"/>
                <a:cs typeface="Calibri"/>
              </a:rPr>
              <a:t>its</a:t>
            </a:r>
            <a:r>
              <a:rPr sz="2750" b="1" spc="75" dirty="0">
                <a:latin typeface="Calibri"/>
                <a:cs typeface="Calibri"/>
              </a:rPr>
              <a:t> </a:t>
            </a:r>
            <a:r>
              <a:rPr sz="2750" b="1" spc="20" dirty="0">
                <a:latin typeface="Calibri"/>
                <a:cs typeface="Calibri"/>
              </a:rPr>
              <a:t>CIN </a:t>
            </a:r>
            <a:r>
              <a:rPr sz="2750" b="1" spc="15" dirty="0">
                <a:latin typeface="Calibri"/>
                <a:cs typeface="Calibri"/>
              </a:rPr>
              <a:t>2, what</a:t>
            </a:r>
            <a:r>
              <a:rPr sz="2750" b="1" spc="-5" dirty="0">
                <a:latin typeface="Calibri"/>
                <a:cs typeface="Calibri"/>
              </a:rPr>
              <a:t> </a:t>
            </a:r>
            <a:r>
              <a:rPr sz="2750" b="1" spc="5" dirty="0">
                <a:latin typeface="Calibri"/>
                <a:cs typeface="Calibri"/>
              </a:rPr>
              <a:t>is</a:t>
            </a:r>
            <a:r>
              <a:rPr sz="2750" b="1" spc="60" dirty="0">
                <a:latin typeface="Calibri"/>
                <a:cs typeface="Calibri"/>
              </a:rPr>
              <a:t> </a:t>
            </a:r>
            <a:r>
              <a:rPr sz="2750" b="1" spc="15" dirty="0">
                <a:latin typeface="Calibri"/>
                <a:cs typeface="Calibri"/>
              </a:rPr>
              <a:t>the</a:t>
            </a:r>
            <a:r>
              <a:rPr sz="2750" b="1" spc="5" dirty="0">
                <a:latin typeface="Calibri"/>
                <a:cs typeface="Calibri"/>
              </a:rPr>
              <a:t> </a:t>
            </a:r>
            <a:r>
              <a:rPr sz="2750" b="1" spc="15" dirty="0">
                <a:latin typeface="Calibri"/>
                <a:cs typeface="Calibri"/>
              </a:rPr>
              <a:t>management?</a:t>
            </a:r>
            <a:endParaRPr sz="2750">
              <a:latin typeface="Calibri"/>
              <a:cs typeface="Calibri"/>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7577" y="1737110"/>
            <a:ext cx="10194291" cy="4258602"/>
          </a:xfrm>
          <a:prstGeom prst="rect">
            <a:avLst/>
          </a:prstGeom>
        </p:spPr>
        <p:txBody>
          <a:bodyPr vert="horz" wrap="square" lIns="0" tIns="16510" rIns="0" bIns="0" rtlCol="0">
            <a:spAutoFit/>
          </a:bodyPr>
          <a:lstStyle/>
          <a:p>
            <a:pPr marL="107950">
              <a:lnSpc>
                <a:spcPct val="100000"/>
              </a:lnSpc>
              <a:spcBef>
                <a:spcPts val="130"/>
              </a:spcBef>
            </a:pPr>
            <a:r>
              <a:rPr sz="2600" spc="15" dirty="0">
                <a:latin typeface="Calibri"/>
                <a:cs typeface="Calibri"/>
              </a:rPr>
              <a:t>1-</a:t>
            </a:r>
            <a:r>
              <a:rPr sz="2600" spc="-65" dirty="0">
                <a:latin typeface="Calibri"/>
                <a:cs typeface="Calibri"/>
              </a:rPr>
              <a:t> </a:t>
            </a:r>
            <a:r>
              <a:rPr sz="2600" spc="-5" dirty="0">
                <a:latin typeface="Calibri"/>
                <a:cs typeface="Calibri"/>
              </a:rPr>
              <a:t>on</a:t>
            </a:r>
            <a:r>
              <a:rPr sz="2600" spc="-40" dirty="0">
                <a:latin typeface="Calibri"/>
                <a:cs typeface="Calibri"/>
              </a:rPr>
              <a:t> </a:t>
            </a:r>
            <a:r>
              <a:rPr sz="2600" spc="10" dirty="0">
                <a:latin typeface="Calibri"/>
                <a:cs typeface="Calibri"/>
              </a:rPr>
              <a:t>admittion</a:t>
            </a:r>
            <a:r>
              <a:rPr sz="2600" spc="-114" dirty="0">
                <a:latin typeface="Calibri"/>
                <a:cs typeface="Calibri"/>
              </a:rPr>
              <a:t> </a:t>
            </a:r>
            <a:r>
              <a:rPr sz="2600" spc="5" dirty="0">
                <a:latin typeface="Calibri"/>
                <a:cs typeface="Calibri"/>
              </a:rPr>
              <a:t>:</a:t>
            </a:r>
            <a:endParaRPr sz="2600">
              <a:latin typeface="Calibri"/>
              <a:cs typeface="Calibri"/>
            </a:endParaRPr>
          </a:p>
          <a:p>
            <a:pPr marL="12700" marR="8255000">
              <a:lnSpc>
                <a:spcPts val="3229"/>
              </a:lnSpc>
              <a:spcBef>
                <a:spcPts val="50"/>
              </a:spcBef>
            </a:pPr>
            <a:r>
              <a:rPr sz="2600" spc="10" dirty="0">
                <a:latin typeface="Calibri"/>
                <a:cs typeface="Calibri"/>
              </a:rPr>
              <a:t>Dilation ? </a:t>
            </a:r>
            <a:r>
              <a:rPr sz="2600" spc="15" dirty="0">
                <a:latin typeface="Calibri"/>
                <a:cs typeface="Calibri"/>
              </a:rPr>
              <a:t> </a:t>
            </a:r>
            <a:r>
              <a:rPr sz="2600" spc="10" dirty="0">
                <a:latin typeface="Calibri"/>
                <a:cs typeface="Calibri"/>
              </a:rPr>
              <a:t>Head</a:t>
            </a:r>
            <a:r>
              <a:rPr sz="2600" spc="-120" dirty="0">
                <a:latin typeface="Calibri"/>
                <a:cs typeface="Calibri"/>
              </a:rPr>
              <a:t> </a:t>
            </a:r>
            <a:r>
              <a:rPr sz="2600" spc="-10" dirty="0">
                <a:latin typeface="Calibri"/>
                <a:cs typeface="Calibri"/>
              </a:rPr>
              <a:t>desent</a:t>
            </a:r>
            <a:r>
              <a:rPr sz="2600" spc="-5" dirty="0">
                <a:latin typeface="Calibri"/>
                <a:cs typeface="Calibri"/>
              </a:rPr>
              <a:t> </a:t>
            </a:r>
            <a:r>
              <a:rPr sz="2600" spc="10" dirty="0">
                <a:latin typeface="Calibri"/>
                <a:cs typeface="Calibri"/>
              </a:rPr>
              <a:t>?</a:t>
            </a:r>
            <a:endParaRPr sz="2600">
              <a:latin typeface="Calibri"/>
              <a:cs typeface="Calibri"/>
            </a:endParaRPr>
          </a:p>
          <a:p>
            <a:pPr marL="12700">
              <a:lnSpc>
                <a:spcPts val="3025"/>
              </a:lnSpc>
            </a:pPr>
            <a:r>
              <a:rPr sz="2600" dirty="0">
                <a:latin typeface="Calibri"/>
                <a:cs typeface="Calibri"/>
              </a:rPr>
              <a:t>Amniotic</a:t>
            </a:r>
            <a:r>
              <a:rPr sz="2600" spc="-60" dirty="0">
                <a:latin typeface="Calibri"/>
                <a:cs typeface="Calibri"/>
              </a:rPr>
              <a:t> </a:t>
            </a:r>
            <a:r>
              <a:rPr sz="2600" spc="5" dirty="0">
                <a:latin typeface="Calibri"/>
                <a:cs typeface="Calibri"/>
              </a:rPr>
              <a:t>fluid</a:t>
            </a:r>
            <a:r>
              <a:rPr sz="2600" spc="-30" dirty="0">
                <a:latin typeface="Calibri"/>
                <a:cs typeface="Calibri"/>
              </a:rPr>
              <a:t> </a:t>
            </a:r>
            <a:r>
              <a:rPr sz="2600" dirty="0">
                <a:latin typeface="Calibri"/>
                <a:cs typeface="Calibri"/>
              </a:rPr>
              <a:t>?</a:t>
            </a:r>
            <a:r>
              <a:rPr sz="2600" dirty="0">
                <a:solidFill>
                  <a:srgbClr val="00AF50"/>
                </a:solidFill>
                <a:latin typeface="Calibri"/>
                <a:cs typeface="Calibri"/>
              </a:rPr>
              <a:t>according</a:t>
            </a:r>
            <a:r>
              <a:rPr sz="2600" spc="-100" dirty="0">
                <a:solidFill>
                  <a:srgbClr val="00AF50"/>
                </a:solidFill>
                <a:latin typeface="Calibri"/>
                <a:cs typeface="Calibri"/>
              </a:rPr>
              <a:t> </a:t>
            </a:r>
            <a:r>
              <a:rPr sz="2600" spc="20" dirty="0">
                <a:solidFill>
                  <a:srgbClr val="00AF50"/>
                </a:solidFill>
                <a:latin typeface="Calibri"/>
                <a:cs typeface="Calibri"/>
              </a:rPr>
              <a:t>to</a:t>
            </a:r>
            <a:r>
              <a:rPr sz="2600" spc="-35" dirty="0">
                <a:solidFill>
                  <a:srgbClr val="00AF50"/>
                </a:solidFill>
                <a:latin typeface="Calibri"/>
                <a:cs typeface="Calibri"/>
              </a:rPr>
              <a:t> </a:t>
            </a:r>
            <a:r>
              <a:rPr sz="2600" spc="-10" dirty="0">
                <a:solidFill>
                  <a:srgbClr val="00AF50"/>
                </a:solidFill>
                <a:latin typeface="Calibri"/>
                <a:cs typeface="Calibri"/>
              </a:rPr>
              <a:t>partogram</a:t>
            </a:r>
            <a:endParaRPr sz="2600">
              <a:latin typeface="Calibri"/>
              <a:cs typeface="Calibri"/>
            </a:endParaRPr>
          </a:p>
          <a:p>
            <a:pPr marL="12700" marR="2697480">
              <a:lnSpc>
                <a:spcPct val="101099"/>
              </a:lnSpc>
              <a:spcBef>
                <a:spcPts val="75"/>
              </a:spcBef>
            </a:pPr>
            <a:r>
              <a:rPr sz="2600" spc="10" dirty="0">
                <a:latin typeface="Calibri"/>
                <a:cs typeface="Calibri"/>
              </a:rPr>
              <a:t>Describe</a:t>
            </a:r>
            <a:r>
              <a:rPr sz="2600" spc="-95" dirty="0">
                <a:latin typeface="Calibri"/>
                <a:cs typeface="Calibri"/>
              </a:rPr>
              <a:t> </a:t>
            </a:r>
            <a:r>
              <a:rPr sz="2600" spc="-5" dirty="0">
                <a:latin typeface="Calibri"/>
                <a:cs typeface="Calibri"/>
              </a:rPr>
              <a:t>uterine</a:t>
            </a:r>
            <a:r>
              <a:rPr sz="2600" spc="-30" dirty="0">
                <a:latin typeface="Calibri"/>
                <a:cs typeface="Calibri"/>
              </a:rPr>
              <a:t> </a:t>
            </a:r>
            <a:r>
              <a:rPr sz="2600" spc="-5" dirty="0">
                <a:latin typeface="Calibri"/>
                <a:cs typeface="Calibri"/>
              </a:rPr>
              <a:t>contarction</a:t>
            </a:r>
            <a:r>
              <a:rPr sz="2600" spc="-75" dirty="0">
                <a:latin typeface="Calibri"/>
                <a:cs typeface="Calibri"/>
              </a:rPr>
              <a:t> </a:t>
            </a:r>
            <a:r>
              <a:rPr sz="2600" spc="10" dirty="0">
                <a:latin typeface="Calibri"/>
                <a:cs typeface="Calibri"/>
              </a:rPr>
              <a:t>after</a:t>
            </a:r>
            <a:r>
              <a:rPr sz="2600" spc="-145" dirty="0">
                <a:latin typeface="Calibri"/>
                <a:cs typeface="Calibri"/>
              </a:rPr>
              <a:t> </a:t>
            </a:r>
            <a:r>
              <a:rPr sz="2600" spc="15" dirty="0">
                <a:latin typeface="Calibri"/>
                <a:cs typeface="Calibri"/>
              </a:rPr>
              <a:t>2</a:t>
            </a:r>
            <a:r>
              <a:rPr sz="2600" spc="30" dirty="0">
                <a:latin typeface="Calibri"/>
                <a:cs typeface="Calibri"/>
              </a:rPr>
              <a:t> </a:t>
            </a:r>
            <a:r>
              <a:rPr sz="2600" spc="-30" dirty="0">
                <a:latin typeface="Calibri"/>
                <a:cs typeface="Calibri"/>
              </a:rPr>
              <a:t>hours</a:t>
            </a:r>
            <a:r>
              <a:rPr sz="2600" spc="20" dirty="0">
                <a:latin typeface="Calibri"/>
                <a:cs typeface="Calibri"/>
              </a:rPr>
              <a:t> </a:t>
            </a:r>
            <a:r>
              <a:rPr sz="2600" spc="-5" dirty="0">
                <a:latin typeface="Calibri"/>
                <a:cs typeface="Calibri"/>
              </a:rPr>
              <a:t>of</a:t>
            </a:r>
            <a:r>
              <a:rPr sz="2600" spc="50" dirty="0">
                <a:latin typeface="Calibri"/>
                <a:cs typeface="Calibri"/>
              </a:rPr>
              <a:t> </a:t>
            </a:r>
            <a:r>
              <a:rPr sz="2600" spc="5" dirty="0">
                <a:latin typeface="Calibri"/>
                <a:cs typeface="Calibri"/>
              </a:rPr>
              <a:t>admition</a:t>
            </a:r>
            <a:r>
              <a:rPr sz="2600" spc="-90" dirty="0">
                <a:latin typeface="Calibri"/>
                <a:cs typeface="Calibri"/>
              </a:rPr>
              <a:t> </a:t>
            </a:r>
            <a:r>
              <a:rPr sz="2600" spc="10" dirty="0">
                <a:latin typeface="Calibri"/>
                <a:cs typeface="Calibri"/>
              </a:rPr>
              <a:t>? </a:t>
            </a:r>
            <a:r>
              <a:rPr sz="2600" spc="-575" dirty="0">
                <a:latin typeface="Calibri"/>
                <a:cs typeface="Calibri"/>
              </a:rPr>
              <a:t> </a:t>
            </a:r>
            <a:r>
              <a:rPr sz="2600" spc="20" dirty="0">
                <a:latin typeface="Calibri"/>
                <a:cs typeface="Calibri"/>
              </a:rPr>
              <a:t>2-</a:t>
            </a:r>
            <a:r>
              <a:rPr sz="2600" spc="-50" dirty="0">
                <a:latin typeface="Calibri"/>
                <a:cs typeface="Calibri"/>
              </a:rPr>
              <a:t> </a:t>
            </a:r>
            <a:r>
              <a:rPr sz="2600" spc="-5" dirty="0">
                <a:latin typeface="Calibri"/>
                <a:cs typeface="Calibri"/>
              </a:rPr>
              <a:t>when</a:t>
            </a:r>
            <a:r>
              <a:rPr sz="2600" spc="-25" dirty="0">
                <a:latin typeface="Calibri"/>
                <a:cs typeface="Calibri"/>
              </a:rPr>
              <a:t> </a:t>
            </a:r>
            <a:r>
              <a:rPr sz="2600" spc="5" dirty="0">
                <a:latin typeface="Calibri"/>
                <a:cs typeface="Calibri"/>
              </a:rPr>
              <a:t>the</a:t>
            </a:r>
            <a:r>
              <a:rPr sz="2600" spc="-30" dirty="0">
                <a:latin typeface="Calibri"/>
                <a:cs typeface="Calibri"/>
              </a:rPr>
              <a:t> </a:t>
            </a:r>
            <a:r>
              <a:rPr sz="2600" spc="-5" dirty="0">
                <a:latin typeface="Calibri"/>
                <a:cs typeface="Calibri"/>
              </a:rPr>
              <a:t>rupture</a:t>
            </a:r>
            <a:r>
              <a:rPr sz="2600" spc="-30" dirty="0">
                <a:latin typeface="Calibri"/>
                <a:cs typeface="Calibri"/>
              </a:rPr>
              <a:t> </a:t>
            </a:r>
            <a:r>
              <a:rPr sz="2600" spc="-10" dirty="0">
                <a:latin typeface="Calibri"/>
                <a:cs typeface="Calibri"/>
              </a:rPr>
              <a:t>happens</a:t>
            </a:r>
            <a:r>
              <a:rPr sz="2600" spc="25" dirty="0">
                <a:latin typeface="Calibri"/>
                <a:cs typeface="Calibri"/>
              </a:rPr>
              <a:t> </a:t>
            </a:r>
            <a:r>
              <a:rPr sz="2600" spc="10" dirty="0">
                <a:latin typeface="Calibri"/>
                <a:cs typeface="Calibri"/>
              </a:rPr>
              <a:t>?</a:t>
            </a:r>
            <a:endParaRPr sz="2600">
              <a:latin typeface="Calibri"/>
              <a:cs typeface="Calibri"/>
            </a:endParaRPr>
          </a:p>
          <a:p>
            <a:pPr marL="241300" marR="422275" indent="-229235">
              <a:lnSpc>
                <a:spcPct val="69800"/>
              </a:lnSpc>
              <a:spcBef>
                <a:spcPts val="1050"/>
              </a:spcBef>
            </a:pPr>
            <a:r>
              <a:rPr sz="2600" spc="10" dirty="0">
                <a:latin typeface="Calibri"/>
                <a:cs typeface="Calibri"/>
              </a:rPr>
              <a:t>3</a:t>
            </a:r>
            <a:r>
              <a:rPr sz="2600" spc="-40" dirty="0">
                <a:latin typeface="Calibri"/>
                <a:cs typeface="Calibri"/>
              </a:rPr>
              <a:t> </a:t>
            </a:r>
            <a:r>
              <a:rPr sz="2600" spc="10" dirty="0">
                <a:latin typeface="Calibri"/>
                <a:cs typeface="Calibri"/>
              </a:rPr>
              <a:t>–</a:t>
            </a:r>
            <a:r>
              <a:rPr sz="2600" spc="-20" dirty="0">
                <a:latin typeface="Calibri"/>
                <a:cs typeface="Calibri"/>
              </a:rPr>
              <a:t> </a:t>
            </a:r>
            <a:r>
              <a:rPr sz="2600" spc="10" dirty="0">
                <a:latin typeface="Calibri"/>
                <a:cs typeface="Calibri"/>
              </a:rPr>
              <a:t>what</a:t>
            </a:r>
            <a:r>
              <a:rPr sz="2600" spc="-40" dirty="0">
                <a:latin typeface="Calibri"/>
                <a:cs typeface="Calibri"/>
              </a:rPr>
              <a:t> </a:t>
            </a:r>
            <a:r>
              <a:rPr sz="2600" spc="5" dirty="0">
                <a:latin typeface="Calibri"/>
                <a:cs typeface="Calibri"/>
              </a:rPr>
              <a:t>is</a:t>
            </a:r>
            <a:r>
              <a:rPr sz="2600" spc="35" dirty="0">
                <a:latin typeface="Calibri"/>
                <a:cs typeface="Calibri"/>
              </a:rPr>
              <a:t> </a:t>
            </a:r>
            <a:r>
              <a:rPr sz="2600" spc="5" dirty="0">
                <a:latin typeface="Calibri"/>
                <a:cs typeface="Calibri"/>
              </a:rPr>
              <a:t>you</a:t>
            </a:r>
            <a:r>
              <a:rPr sz="2600" spc="-95" dirty="0">
                <a:latin typeface="Calibri"/>
                <a:cs typeface="Calibri"/>
              </a:rPr>
              <a:t> </a:t>
            </a:r>
            <a:r>
              <a:rPr sz="2600" spc="-5" dirty="0">
                <a:latin typeface="Calibri"/>
                <a:cs typeface="Calibri"/>
              </a:rPr>
              <a:t>interpretaion</a:t>
            </a:r>
            <a:r>
              <a:rPr sz="2600" spc="-95" dirty="0">
                <a:latin typeface="Calibri"/>
                <a:cs typeface="Calibri"/>
              </a:rPr>
              <a:t> </a:t>
            </a:r>
            <a:r>
              <a:rPr sz="2600" spc="-25" dirty="0">
                <a:latin typeface="Calibri"/>
                <a:cs typeface="Calibri"/>
              </a:rPr>
              <a:t>for</a:t>
            </a:r>
            <a:r>
              <a:rPr sz="2600" dirty="0">
                <a:latin typeface="Calibri"/>
                <a:cs typeface="Calibri"/>
              </a:rPr>
              <a:t> </a:t>
            </a:r>
            <a:r>
              <a:rPr sz="2600" spc="-5" dirty="0">
                <a:latin typeface="Calibri"/>
                <a:cs typeface="Calibri"/>
              </a:rPr>
              <a:t>labour</a:t>
            </a:r>
            <a:r>
              <a:rPr sz="2600" spc="5" dirty="0">
                <a:latin typeface="Calibri"/>
                <a:cs typeface="Calibri"/>
              </a:rPr>
              <a:t> </a:t>
            </a:r>
            <a:r>
              <a:rPr sz="2600" spc="-20" dirty="0">
                <a:latin typeface="Calibri"/>
                <a:cs typeface="Calibri"/>
              </a:rPr>
              <a:t>progress</a:t>
            </a:r>
            <a:r>
              <a:rPr sz="2600" spc="35" dirty="0">
                <a:latin typeface="Calibri"/>
                <a:cs typeface="Calibri"/>
              </a:rPr>
              <a:t> </a:t>
            </a:r>
            <a:r>
              <a:rPr sz="2600" spc="5" dirty="0">
                <a:latin typeface="Calibri"/>
                <a:cs typeface="Calibri"/>
              </a:rPr>
              <a:t>?</a:t>
            </a:r>
            <a:r>
              <a:rPr sz="2600" spc="5" dirty="0">
                <a:solidFill>
                  <a:srgbClr val="00AF50"/>
                </a:solidFill>
                <a:latin typeface="Calibri"/>
                <a:cs typeface="Calibri"/>
              </a:rPr>
              <a:t>primary</a:t>
            </a:r>
            <a:r>
              <a:rPr sz="2600" spc="25" dirty="0">
                <a:solidFill>
                  <a:srgbClr val="00AF50"/>
                </a:solidFill>
                <a:latin typeface="Calibri"/>
                <a:cs typeface="Calibri"/>
              </a:rPr>
              <a:t> </a:t>
            </a:r>
            <a:r>
              <a:rPr sz="2600" spc="5" dirty="0">
                <a:solidFill>
                  <a:srgbClr val="00AF50"/>
                </a:solidFill>
                <a:latin typeface="Calibri"/>
                <a:cs typeface="Calibri"/>
              </a:rPr>
              <a:t>dysfunction</a:t>
            </a:r>
            <a:r>
              <a:rPr sz="2600" spc="-160" dirty="0">
                <a:solidFill>
                  <a:srgbClr val="00AF50"/>
                </a:solidFill>
                <a:latin typeface="Calibri"/>
                <a:cs typeface="Calibri"/>
              </a:rPr>
              <a:t> </a:t>
            </a:r>
            <a:r>
              <a:rPr sz="2600" spc="-10" dirty="0">
                <a:solidFill>
                  <a:srgbClr val="00AF50"/>
                </a:solidFill>
                <a:latin typeface="Calibri"/>
                <a:cs typeface="Calibri"/>
              </a:rPr>
              <a:t>of </a:t>
            </a:r>
            <a:r>
              <a:rPr sz="2600" spc="-575" dirty="0">
                <a:solidFill>
                  <a:srgbClr val="00AF50"/>
                </a:solidFill>
                <a:latin typeface="Calibri"/>
                <a:cs typeface="Calibri"/>
              </a:rPr>
              <a:t> </a:t>
            </a:r>
            <a:r>
              <a:rPr sz="2600" spc="-5" dirty="0">
                <a:solidFill>
                  <a:srgbClr val="00AF50"/>
                </a:solidFill>
                <a:latin typeface="Calibri"/>
                <a:cs typeface="Calibri"/>
              </a:rPr>
              <a:t>labour</a:t>
            </a:r>
            <a:endParaRPr sz="2600">
              <a:latin typeface="Calibri"/>
              <a:cs typeface="Calibri"/>
            </a:endParaRPr>
          </a:p>
          <a:p>
            <a:pPr marL="241300" marR="5080" indent="-229235">
              <a:lnSpc>
                <a:spcPct val="69800"/>
              </a:lnSpc>
              <a:spcBef>
                <a:spcPts val="980"/>
              </a:spcBef>
              <a:tabLst>
                <a:tab pos="7733665" algn="l"/>
              </a:tabLst>
            </a:pPr>
            <a:r>
              <a:rPr sz="2600" spc="20" dirty="0">
                <a:latin typeface="Calibri"/>
                <a:cs typeface="Calibri"/>
              </a:rPr>
              <a:t>4-</a:t>
            </a:r>
            <a:r>
              <a:rPr sz="2600" spc="-40" dirty="0">
                <a:latin typeface="Calibri"/>
                <a:cs typeface="Calibri"/>
              </a:rPr>
              <a:t> </a:t>
            </a:r>
            <a:r>
              <a:rPr sz="2600" spc="10" dirty="0">
                <a:latin typeface="Calibri"/>
                <a:cs typeface="Calibri"/>
              </a:rPr>
              <a:t>whats</a:t>
            </a:r>
            <a:r>
              <a:rPr sz="2600" spc="-110" dirty="0">
                <a:latin typeface="Calibri"/>
                <a:cs typeface="Calibri"/>
              </a:rPr>
              <a:t> </a:t>
            </a:r>
            <a:r>
              <a:rPr sz="2600" spc="-5" dirty="0">
                <a:latin typeface="Calibri"/>
                <a:cs typeface="Calibri"/>
              </a:rPr>
              <a:t>points</a:t>
            </a:r>
            <a:r>
              <a:rPr sz="2600" spc="35" dirty="0">
                <a:latin typeface="Calibri"/>
                <a:cs typeface="Calibri"/>
              </a:rPr>
              <a:t> </a:t>
            </a:r>
            <a:r>
              <a:rPr sz="2600" spc="-5" dirty="0">
                <a:latin typeface="Calibri"/>
                <a:cs typeface="Calibri"/>
              </a:rPr>
              <a:t>on</a:t>
            </a:r>
            <a:r>
              <a:rPr sz="2600" spc="-20" dirty="0">
                <a:latin typeface="Calibri"/>
                <a:cs typeface="Calibri"/>
              </a:rPr>
              <a:t> </a:t>
            </a:r>
            <a:r>
              <a:rPr sz="2600" spc="-5" dirty="0">
                <a:latin typeface="Calibri"/>
                <a:cs typeface="Calibri"/>
              </a:rPr>
              <a:t>partogram</a:t>
            </a:r>
            <a:r>
              <a:rPr sz="2600" spc="15" dirty="0">
                <a:latin typeface="Calibri"/>
                <a:cs typeface="Calibri"/>
              </a:rPr>
              <a:t> </a:t>
            </a:r>
            <a:r>
              <a:rPr sz="2600" spc="-5" dirty="0">
                <a:latin typeface="Calibri"/>
                <a:cs typeface="Calibri"/>
              </a:rPr>
              <a:t>suuport</a:t>
            </a:r>
            <a:r>
              <a:rPr sz="2600" spc="35" dirty="0">
                <a:latin typeface="Calibri"/>
                <a:cs typeface="Calibri"/>
              </a:rPr>
              <a:t> </a:t>
            </a:r>
            <a:r>
              <a:rPr sz="2600" dirty="0">
                <a:latin typeface="Calibri"/>
                <a:cs typeface="Calibri"/>
              </a:rPr>
              <a:t>you</a:t>
            </a:r>
            <a:r>
              <a:rPr sz="2600" spc="-90" dirty="0">
                <a:latin typeface="Calibri"/>
                <a:cs typeface="Calibri"/>
              </a:rPr>
              <a:t> </a:t>
            </a:r>
            <a:r>
              <a:rPr sz="2600" spc="5" dirty="0">
                <a:latin typeface="Calibri"/>
                <a:cs typeface="Calibri"/>
              </a:rPr>
              <a:t>answer</a:t>
            </a:r>
            <a:r>
              <a:rPr sz="2600" spc="-75" dirty="0">
                <a:latin typeface="Calibri"/>
                <a:cs typeface="Calibri"/>
              </a:rPr>
              <a:t> </a:t>
            </a:r>
            <a:r>
              <a:rPr sz="2600" spc="-10" dirty="0">
                <a:latin typeface="Calibri"/>
                <a:cs typeface="Calibri"/>
              </a:rPr>
              <a:t>on</a:t>
            </a:r>
            <a:r>
              <a:rPr sz="2600" spc="-15" dirty="0">
                <a:latin typeface="Calibri"/>
                <a:cs typeface="Calibri"/>
              </a:rPr>
              <a:t> </a:t>
            </a:r>
            <a:r>
              <a:rPr sz="2600" spc="5" dirty="0">
                <a:latin typeface="Calibri"/>
                <a:cs typeface="Calibri"/>
              </a:rPr>
              <a:t>q3	</a:t>
            </a:r>
            <a:r>
              <a:rPr sz="2600" spc="-5" dirty="0">
                <a:latin typeface="Calibri"/>
                <a:cs typeface="Calibri"/>
              </a:rPr>
              <a:t>?</a:t>
            </a:r>
            <a:r>
              <a:rPr sz="2600" spc="-5" dirty="0">
                <a:solidFill>
                  <a:srgbClr val="FF0000"/>
                </a:solidFill>
                <a:latin typeface="Calibri"/>
                <a:cs typeface="Calibri"/>
              </a:rPr>
              <a:t>no</a:t>
            </a:r>
            <a:r>
              <a:rPr sz="2600" spc="-55" dirty="0">
                <a:solidFill>
                  <a:srgbClr val="FF0000"/>
                </a:solidFill>
                <a:latin typeface="Calibri"/>
                <a:cs typeface="Calibri"/>
              </a:rPr>
              <a:t> </a:t>
            </a:r>
            <a:r>
              <a:rPr sz="2600" dirty="0">
                <a:solidFill>
                  <a:srgbClr val="00AF50"/>
                </a:solidFill>
                <a:latin typeface="Calibri"/>
                <a:cs typeface="Calibri"/>
              </a:rPr>
              <a:t>head</a:t>
            </a:r>
            <a:r>
              <a:rPr sz="2600" spc="-45" dirty="0">
                <a:solidFill>
                  <a:srgbClr val="00AF50"/>
                </a:solidFill>
                <a:latin typeface="Calibri"/>
                <a:cs typeface="Calibri"/>
              </a:rPr>
              <a:t> </a:t>
            </a:r>
            <a:r>
              <a:rPr sz="2600" spc="-5" dirty="0">
                <a:solidFill>
                  <a:srgbClr val="00AF50"/>
                </a:solidFill>
                <a:latin typeface="Calibri"/>
                <a:cs typeface="Calibri"/>
              </a:rPr>
              <a:t>desend</a:t>
            </a:r>
            <a:r>
              <a:rPr sz="2600" spc="-50" dirty="0">
                <a:solidFill>
                  <a:srgbClr val="00AF50"/>
                </a:solidFill>
                <a:latin typeface="Calibri"/>
                <a:cs typeface="Calibri"/>
              </a:rPr>
              <a:t> </a:t>
            </a:r>
            <a:r>
              <a:rPr sz="2600" spc="5" dirty="0">
                <a:solidFill>
                  <a:srgbClr val="00AF50"/>
                </a:solidFill>
                <a:latin typeface="Calibri"/>
                <a:cs typeface="Calibri"/>
              </a:rPr>
              <a:t>, </a:t>
            </a:r>
            <a:r>
              <a:rPr sz="2600" spc="-570" dirty="0">
                <a:solidFill>
                  <a:srgbClr val="00AF50"/>
                </a:solidFill>
                <a:latin typeface="Calibri"/>
                <a:cs typeface="Calibri"/>
              </a:rPr>
              <a:t> </a:t>
            </a:r>
            <a:r>
              <a:rPr sz="2600" spc="-5" dirty="0">
                <a:solidFill>
                  <a:srgbClr val="00AF50"/>
                </a:solidFill>
                <a:latin typeface="Calibri"/>
                <a:cs typeface="Calibri"/>
              </a:rPr>
              <a:t>fetal</a:t>
            </a:r>
            <a:r>
              <a:rPr sz="2600" spc="-140" dirty="0">
                <a:solidFill>
                  <a:srgbClr val="00AF50"/>
                </a:solidFill>
                <a:latin typeface="Calibri"/>
                <a:cs typeface="Calibri"/>
              </a:rPr>
              <a:t> </a:t>
            </a:r>
            <a:r>
              <a:rPr sz="2600" spc="-5" dirty="0">
                <a:solidFill>
                  <a:srgbClr val="00AF50"/>
                </a:solidFill>
                <a:latin typeface="Calibri"/>
                <a:cs typeface="Calibri"/>
              </a:rPr>
              <a:t>bradycardia</a:t>
            </a:r>
            <a:r>
              <a:rPr sz="2600" spc="-130" dirty="0">
                <a:solidFill>
                  <a:srgbClr val="00AF50"/>
                </a:solidFill>
                <a:latin typeface="Calibri"/>
                <a:cs typeface="Calibri"/>
              </a:rPr>
              <a:t> </a:t>
            </a:r>
            <a:r>
              <a:rPr sz="2600" spc="5" dirty="0">
                <a:solidFill>
                  <a:srgbClr val="00AF50"/>
                </a:solidFill>
                <a:latin typeface="Calibri"/>
                <a:cs typeface="Calibri"/>
              </a:rPr>
              <a:t>,</a:t>
            </a:r>
            <a:r>
              <a:rPr sz="2600" spc="30" dirty="0">
                <a:solidFill>
                  <a:srgbClr val="00AF50"/>
                </a:solidFill>
                <a:latin typeface="Calibri"/>
                <a:cs typeface="Calibri"/>
              </a:rPr>
              <a:t> </a:t>
            </a:r>
            <a:r>
              <a:rPr sz="2600" spc="10" dirty="0">
                <a:solidFill>
                  <a:srgbClr val="00AF50"/>
                </a:solidFill>
                <a:latin typeface="Calibri"/>
                <a:cs typeface="Calibri"/>
              </a:rPr>
              <a:t>cervical</a:t>
            </a:r>
            <a:r>
              <a:rPr sz="2600" spc="-60" dirty="0">
                <a:solidFill>
                  <a:srgbClr val="00AF50"/>
                </a:solidFill>
                <a:latin typeface="Calibri"/>
                <a:cs typeface="Calibri"/>
              </a:rPr>
              <a:t> </a:t>
            </a:r>
            <a:r>
              <a:rPr sz="2600" spc="5" dirty="0">
                <a:solidFill>
                  <a:srgbClr val="00AF50"/>
                </a:solidFill>
                <a:latin typeface="Calibri"/>
                <a:cs typeface="Calibri"/>
              </a:rPr>
              <a:t>dilation</a:t>
            </a:r>
            <a:r>
              <a:rPr sz="2600" spc="-90" dirty="0">
                <a:solidFill>
                  <a:srgbClr val="00AF50"/>
                </a:solidFill>
                <a:latin typeface="Calibri"/>
                <a:cs typeface="Calibri"/>
              </a:rPr>
              <a:t> </a:t>
            </a:r>
            <a:r>
              <a:rPr sz="2600" spc="5" dirty="0">
                <a:solidFill>
                  <a:srgbClr val="00AF50"/>
                </a:solidFill>
                <a:latin typeface="Calibri"/>
                <a:cs typeface="Calibri"/>
              </a:rPr>
              <a:t>less</a:t>
            </a:r>
            <a:r>
              <a:rPr sz="2600" spc="-40" dirty="0">
                <a:solidFill>
                  <a:srgbClr val="00AF50"/>
                </a:solidFill>
                <a:latin typeface="Calibri"/>
                <a:cs typeface="Calibri"/>
              </a:rPr>
              <a:t> </a:t>
            </a:r>
            <a:r>
              <a:rPr sz="2600" dirty="0">
                <a:solidFill>
                  <a:srgbClr val="00AF50"/>
                </a:solidFill>
                <a:latin typeface="Calibri"/>
                <a:cs typeface="Calibri"/>
              </a:rPr>
              <a:t>then</a:t>
            </a:r>
            <a:r>
              <a:rPr sz="2600" spc="-45" dirty="0">
                <a:solidFill>
                  <a:srgbClr val="00AF50"/>
                </a:solidFill>
                <a:latin typeface="Calibri"/>
                <a:cs typeface="Calibri"/>
              </a:rPr>
              <a:t> </a:t>
            </a:r>
            <a:r>
              <a:rPr sz="2600" spc="10" dirty="0">
                <a:solidFill>
                  <a:srgbClr val="00AF50"/>
                </a:solidFill>
                <a:latin typeface="Calibri"/>
                <a:cs typeface="Calibri"/>
              </a:rPr>
              <a:t>1</a:t>
            </a:r>
            <a:r>
              <a:rPr sz="2600" spc="30" dirty="0">
                <a:solidFill>
                  <a:srgbClr val="00AF50"/>
                </a:solidFill>
                <a:latin typeface="Calibri"/>
                <a:cs typeface="Calibri"/>
              </a:rPr>
              <a:t> </a:t>
            </a:r>
            <a:r>
              <a:rPr sz="2600" spc="20" dirty="0">
                <a:solidFill>
                  <a:srgbClr val="00AF50"/>
                </a:solidFill>
                <a:latin typeface="Calibri"/>
                <a:cs typeface="Calibri"/>
              </a:rPr>
              <a:t>cm</a:t>
            </a:r>
            <a:r>
              <a:rPr sz="2600" spc="-65" dirty="0">
                <a:solidFill>
                  <a:srgbClr val="00AF50"/>
                </a:solidFill>
                <a:latin typeface="Calibri"/>
                <a:cs typeface="Calibri"/>
              </a:rPr>
              <a:t> </a:t>
            </a:r>
            <a:r>
              <a:rPr sz="2600" spc="-10" dirty="0">
                <a:solidFill>
                  <a:srgbClr val="00AF50"/>
                </a:solidFill>
                <a:latin typeface="Calibri"/>
                <a:cs typeface="Calibri"/>
              </a:rPr>
              <a:t>per </a:t>
            </a:r>
            <a:r>
              <a:rPr sz="2600" spc="-15" dirty="0">
                <a:solidFill>
                  <a:srgbClr val="00AF50"/>
                </a:solidFill>
                <a:latin typeface="Calibri"/>
                <a:cs typeface="Calibri"/>
              </a:rPr>
              <a:t>hour</a:t>
            </a:r>
            <a:endParaRPr sz="2600">
              <a:latin typeface="Calibri"/>
              <a:cs typeface="Calibri"/>
            </a:endParaRPr>
          </a:p>
          <a:p>
            <a:pPr marL="107950">
              <a:lnSpc>
                <a:spcPct val="100000"/>
              </a:lnSpc>
              <a:spcBef>
                <a:spcPts val="110"/>
              </a:spcBef>
              <a:tabLst>
                <a:tab pos="1785620" algn="l"/>
              </a:tabLst>
            </a:pPr>
            <a:r>
              <a:rPr sz="2600" spc="15" dirty="0">
                <a:latin typeface="Calibri"/>
                <a:cs typeface="Calibri"/>
              </a:rPr>
              <a:t>5-</a:t>
            </a:r>
            <a:r>
              <a:rPr sz="2600" spc="-45" dirty="0">
                <a:latin typeface="Calibri"/>
                <a:cs typeface="Calibri"/>
              </a:rPr>
              <a:t> </a:t>
            </a:r>
            <a:r>
              <a:rPr sz="2600" spc="10" dirty="0">
                <a:latin typeface="Calibri"/>
                <a:cs typeface="Calibri"/>
              </a:rPr>
              <a:t>what</a:t>
            </a:r>
            <a:r>
              <a:rPr sz="2600" spc="-40" dirty="0">
                <a:latin typeface="Calibri"/>
                <a:cs typeface="Calibri"/>
              </a:rPr>
              <a:t> </a:t>
            </a:r>
            <a:r>
              <a:rPr sz="2600" spc="10" dirty="0">
                <a:latin typeface="Calibri"/>
                <a:cs typeface="Calibri"/>
              </a:rPr>
              <a:t>are	</a:t>
            </a:r>
            <a:r>
              <a:rPr sz="2600" spc="5" dirty="0">
                <a:latin typeface="Calibri"/>
                <a:cs typeface="Calibri"/>
              </a:rPr>
              <a:t>the</a:t>
            </a:r>
            <a:r>
              <a:rPr sz="2600" spc="-30" dirty="0">
                <a:latin typeface="Calibri"/>
                <a:cs typeface="Calibri"/>
              </a:rPr>
              <a:t> </a:t>
            </a:r>
            <a:r>
              <a:rPr sz="2600" spc="5" dirty="0">
                <a:latin typeface="Calibri"/>
                <a:cs typeface="Calibri"/>
              </a:rPr>
              <a:t>causes</a:t>
            </a:r>
            <a:r>
              <a:rPr sz="2600" spc="-125" dirty="0">
                <a:latin typeface="Calibri"/>
                <a:cs typeface="Calibri"/>
              </a:rPr>
              <a:t> </a:t>
            </a:r>
            <a:r>
              <a:rPr sz="2600" spc="10" dirty="0">
                <a:latin typeface="Calibri"/>
                <a:cs typeface="Calibri"/>
              </a:rPr>
              <a:t>?</a:t>
            </a:r>
            <a:r>
              <a:rPr sz="2600" spc="10" dirty="0">
                <a:solidFill>
                  <a:srgbClr val="00AF50"/>
                </a:solidFill>
                <a:latin typeface="Calibri"/>
                <a:cs typeface="Calibri"/>
              </a:rPr>
              <a:t>CPD</a:t>
            </a:r>
            <a:r>
              <a:rPr sz="2600" spc="-120" dirty="0">
                <a:solidFill>
                  <a:srgbClr val="00AF50"/>
                </a:solidFill>
                <a:latin typeface="Calibri"/>
                <a:cs typeface="Calibri"/>
              </a:rPr>
              <a:t> </a:t>
            </a:r>
            <a:r>
              <a:rPr sz="2600" spc="5" dirty="0">
                <a:solidFill>
                  <a:srgbClr val="00AF50"/>
                </a:solidFill>
                <a:latin typeface="Calibri"/>
                <a:cs typeface="Calibri"/>
              </a:rPr>
              <a:t>,</a:t>
            </a:r>
            <a:r>
              <a:rPr sz="2600" spc="25" dirty="0">
                <a:solidFill>
                  <a:srgbClr val="00AF50"/>
                </a:solidFill>
                <a:latin typeface="Calibri"/>
                <a:cs typeface="Calibri"/>
              </a:rPr>
              <a:t> </a:t>
            </a:r>
            <a:r>
              <a:rPr sz="2600" spc="5" dirty="0">
                <a:solidFill>
                  <a:srgbClr val="00AF50"/>
                </a:solidFill>
                <a:latin typeface="Calibri"/>
                <a:cs typeface="Calibri"/>
              </a:rPr>
              <a:t>malpresentation</a:t>
            </a:r>
            <a:endParaRPr sz="2600">
              <a:latin typeface="Calibri"/>
              <a:cs typeface="Calibri"/>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7" y="609282"/>
            <a:ext cx="2017395" cy="693780"/>
          </a:xfrm>
          <a:prstGeom prst="rect">
            <a:avLst/>
          </a:prstGeom>
        </p:spPr>
        <p:txBody>
          <a:bodyPr vert="horz" wrap="square" lIns="0" tIns="16510" rIns="0" bIns="0" rtlCol="0">
            <a:spAutoFit/>
          </a:bodyPr>
          <a:lstStyle/>
          <a:p>
            <a:pPr marL="12700">
              <a:lnSpc>
                <a:spcPct val="100000"/>
              </a:lnSpc>
              <a:spcBef>
                <a:spcPts val="130"/>
              </a:spcBef>
            </a:pPr>
            <a:r>
              <a:rPr sz="4400" b="0" spc="-15" dirty="0">
                <a:latin typeface="Calibri Light"/>
                <a:cs typeface="Calibri Light"/>
              </a:rPr>
              <a:t>Station</a:t>
            </a:r>
            <a:r>
              <a:rPr sz="4400" b="0" spc="-70" dirty="0">
                <a:latin typeface="Calibri Light"/>
                <a:cs typeface="Calibri Light"/>
              </a:rPr>
              <a:t> </a:t>
            </a:r>
            <a:r>
              <a:rPr sz="4400" b="0" spc="15" dirty="0">
                <a:latin typeface="Calibri Light"/>
                <a:cs typeface="Calibri Light"/>
              </a:rPr>
              <a:t>6</a:t>
            </a:r>
            <a:endParaRPr sz="4400">
              <a:latin typeface="Calibri Light"/>
              <a:cs typeface="Calibri Light"/>
            </a:endParaRPr>
          </a:p>
        </p:txBody>
      </p:sp>
      <p:pic>
        <p:nvPicPr>
          <p:cNvPr id="3" name="object 3"/>
          <p:cNvPicPr/>
          <p:nvPr/>
        </p:nvPicPr>
        <p:blipFill>
          <a:blip r:embed="rId2" cstate="print"/>
          <a:stretch>
            <a:fillRect/>
          </a:stretch>
        </p:blipFill>
        <p:spPr>
          <a:xfrm>
            <a:off x="2964309" y="1971675"/>
            <a:ext cx="6193579" cy="3275922"/>
          </a:xfrm>
          <a:prstGeom prst="rect">
            <a:avLst/>
          </a:prstGeom>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7575" y="1721347"/>
            <a:ext cx="6814184" cy="1037590"/>
          </a:xfrm>
          <a:prstGeom prst="rect">
            <a:avLst/>
          </a:prstGeom>
        </p:spPr>
        <p:txBody>
          <a:bodyPr vert="horz" wrap="square" lIns="0" tIns="12065" rIns="0" bIns="0" rtlCol="0">
            <a:spAutoFit/>
          </a:bodyPr>
          <a:lstStyle/>
          <a:p>
            <a:pPr marL="12700" marR="5080" indent="95250">
              <a:lnSpc>
                <a:spcPct val="120700"/>
              </a:lnSpc>
              <a:spcBef>
                <a:spcPts val="95"/>
              </a:spcBef>
              <a:tabLst>
                <a:tab pos="421640" algn="l"/>
                <a:tab pos="1011555" algn="l"/>
                <a:tab pos="1572260" algn="l"/>
              </a:tabLst>
            </a:pPr>
            <a:r>
              <a:rPr sz="2750" spc="15" dirty="0">
                <a:latin typeface="Calibri"/>
                <a:cs typeface="Calibri"/>
              </a:rPr>
              <a:t>1-</a:t>
            </a:r>
            <a:r>
              <a:rPr sz="2750" spc="20" dirty="0">
                <a:latin typeface="Calibri"/>
                <a:cs typeface="Calibri"/>
              </a:rPr>
              <a:t> </a:t>
            </a:r>
            <a:r>
              <a:rPr sz="2750" dirty="0">
                <a:latin typeface="Calibri"/>
                <a:cs typeface="Calibri"/>
              </a:rPr>
              <a:t>what</a:t>
            </a:r>
            <a:r>
              <a:rPr sz="2750" spc="100" dirty="0">
                <a:latin typeface="Calibri"/>
                <a:cs typeface="Calibri"/>
              </a:rPr>
              <a:t> </a:t>
            </a:r>
            <a:r>
              <a:rPr sz="2750" spc="-10" dirty="0">
                <a:latin typeface="Calibri"/>
                <a:cs typeface="Calibri"/>
              </a:rPr>
              <a:t>is</a:t>
            </a:r>
            <a:r>
              <a:rPr sz="2750" spc="90" dirty="0">
                <a:latin typeface="Calibri"/>
                <a:cs typeface="Calibri"/>
              </a:rPr>
              <a:t> </a:t>
            </a:r>
            <a:r>
              <a:rPr sz="2750" spc="-10" dirty="0">
                <a:latin typeface="Calibri"/>
                <a:cs typeface="Calibri"/>
              </a:rPr>
              <a:t>the</a:t>
            </a:r>
            <a:r>
              <a:rPr sz="2750" spc="85" dirty="0">
                <a:latin typeface="Calibri"/>
                <a:cs typeface="Calibri"/>
              </a:rPr>
              <a:t> </a:t>
            </a:r>
            <a:r>
              <a:rPr sz="2750" spc="-10" dirty="0">
                <a:latin typeface="Calibri"/>
                <a:cs typeface="Calibri"/>
              </a:rPr>
              <a:t>labeld</a:t>
            </a:r>
            <a:r>
              <a:rPr sz="2750" spc="155" dirty="0">
                <a:latin typeface="Calibri"/>
                <a:cs typeface="Calibri"/>
              </a:rPr>
              <a:t> </a:t>
            </a:r>
            <a:r>
              <a:rPr sz="2750" spc="-5" dirty="0">
                <a:latin typeface="Calibri"/>
                <a:cs typeface="Calibri"/>
              </a:rPr>
              <a:t>diameter</a:t>
            </a:r>
            <a:r>
              <a:rPr sz="2750" spc="130" dirty="0">
                <a:latin typeface="Calibri"/>
                <a:cs typeface="Calibri"/>
              </a:rPr>
              <a:t> </a:t>
            </a:r>
            <a:r>
              <a:rPr sz="2750" spc="5" dirty="0">
                <a:latin typeface="Calibri"/>
                <a:cs typeface="Calibri"/>
              </a:rPr>
              <a:t>and</a:t>
            </a:r>
            <a:r>
              <a:rPr sz="2750" spc="85" dirty="0">
                <a:latin typeface="Calibri"/>
                <a:cs typeface="Calibri"/>
              </a:rPr>
              <a:t> </a:t>
            </a:r>
            <a:r>
              <a:rPr sz="2750" spc="-30" dirty="0">
                <a:latin typeface="Calibri"/>
                <a:cs typeface="Calibri"/>
              </a:rPr>
              <a:t>it’s</a:t>
            </a:r>
            <a:r>
              <a:rPr sz="2750" spc="165" dirty="0">
                <a:latin typeface="Calibri"/>
                <a:cs typeface="Calibri"/>
              </a:rPr>
              <a:t> </a:t>
            </a:r>
            <a:r>
              <a:rPr sz="2750" spc="-20" dirty="0">
                <a:latin typeface="Calibri"/>
                <a:cs typeface="Calibri"/>
              </a:rPr>
              <a:t>lenght</a:t>
            </a:r>
            <a:r>
              <a:rPr sz="2750" spc="170" dirty="0">
                <a:latin typeface="Calibri"/>
                <a:cs typeface="Calibri"/>
              </a:rPr>
              <a:t> </a:t>
            </a:r>
            <a:r>
              <a:rPr sz="2750" spc="10" dirty="0">
                <a:latin typeface="Calibri"/>
                <a:cs typeface="Calibri"/>
              </a:rPr>
              <a:t>? </a:t>
            </a:r>
            <a:r>
              <a:rPr sz="2750" spc="-610" dirty="0">
                <a:latin typeface="Calibri"/>
                <a:cs typeface="Calibri"/>
              </a:rPr>
              <a:t> </a:t>
            </a:r>
            <a:r>
              <a:rPr sz="2750" spc="10" dirty="0">
                <a:latin typeface="Calibri"/>
                <a:cs typeface="Calibri"/>
              </a:rPr>
              <a:t>a	b	c	d</a:t>
            </a:r>
            <a:endParaRPr sz="2750">
              <a:latin typeface="Calibri"/>
              <a:cs typeface="Calibri"/>
            </a:endParaRPr>
          </a:p>
        </p:txBody>
      </p:sp>
      <p:sp>
        <p:nvSpPr>
          <p:cNvPr id="3" name="object 3"/>
          <p:cNvSpPr txBox="1"/>
          <p:nvPr/>
        </p:nvSpPr>
        <p:spPr>
          <a:xfrm>
            <a:off x="917582" y="2824803"/>
            <a:ext cx="6407785" cy="1362552"/>
          </a:xfrm>
          <a:prstGeom prst="rect">
            <a:avLst/>
          </a:prstGeom>
        </p:spPr>
        <p:txBody>
          <a:bodyPr vert="horz" wrap="square" lIns="0" tIns="15875" rIns="0" bIns="0" rtlCol="0">
            <a:spAutoFit/>
          </a:bodyPr>
          <a:lstStyle/>
          <a:p>
            <a:pPr marL="12700">
              <a:lnSpc>
                <a:spcPts val="3150"/>
              </a:lnSpc>
              <a:spcBef>
                <a:spcPts val="125"/>
              </a:spcBef>
            </a:pPr>
            <a:r>
              <a:rPr sz="2750" spc="15" dirty="0">
                <a:latin typeface="Calibri"/>
                <a:cs typeface="Calibri"/>
              </a:rPr>
              <a:t>2-</a:t>
            </a:r>
            <a:r>
              <a:rPr sz="2750" spc="20" dirty="0">
                <a:latin typeface="Calibri"/>
                <a:cs typeface="Calibri"/>
              </a:rPr>
              <a:t> </a:t>
            </a:r>
            <a:r>
              <a:rPr sz="2750" spc="-5" dirty="0">
                <a:latin typeface="Calibri"/>
                <a:cs typeface="Calibri"/>
              </a:rPr>
              <a:t>which</a:t>
            </a:r>
            <a:r>
              <a:rPr sz="2750" spc="160" dirty="0">
                <a:latin typeface="Calibri"/>
                <a:cs typeface="Calibri"/>
              </a:rPr>
              <a:t> </a:t>
            </a:r>
            <a:r>
              <a:rPr sz="2750" spc="-5" dirty="0">
                <a:latin typeface="Calibri"/>
                <a:cs typeface="Calibri"/>
              </a:rPr>
              <a:t>diameter</a:t>
            </a:r>
            <a:r>
              <a:rPr sz="2750" spc="125" dirty="0">
                <a:latin typeface="Calibri"/>
                <a:cs typeface="Calibri"/>
              </a:rPr>
              <a:t> </a:t>
            </a:r>
            <a:r>
              <a:rPr sz="2750" spc="-10" dirty="0">
                <a:latin typeface="Calibri"/>
                <a:cs typeface="Calibri"/>
              </a:rPr>
              <a:t>in</a:t>
            </a:r>
            <a:r>
              <a:rPr sz="2750" spc="85" dirty="0">
                <a:latin typeface="Calibri"/>
                <a:cs typeface="Calibri"/>
              </a:rPr>
              <a:t> </a:t>
            </a:r>
            <a:r>
              <a:rPr sz="2750" spc="20" dirty="0">
                <a:latin typeface="Calibri"/>
                <a:cs typeface="Calibri"/>
              </a:rPr>
              <a:t>normal</a:t>
            </a:r>
            <a:r>
              <a:rPr sz="2750" spc="5" dirty="0">
                <a:latin typeface="Calibri"/>
                <a:cs typeface="Calibri"/>
              </a:rPr>
              <a:t> </a:t>
            </a:r>
            <a:r>
              <a:rPr sz="2750" spc="-10" dirty="0">
                <a:latin typeface="Calibri"/>
                <a:cs typeface="Calibri"/>
              </a:rPr>
              <a:t>vaginal</a:t>
            </a:r>
            <a:r>
              <a:rPr sz="2750" spc="85" dirty="0">
                <a:latin typeface="Calibri"/>
                <a:cs typeface="Calibri"/>
              </a:rPr>
              <a:t> </a:t>
            </a:r>
            <a:r>
              <a:rPr sz="2750" spc="-10" dirty="0">
                <a:latin typeface="Calibri"/>
                <a:cs typeface="Calibri"/>
              </a:rPr>
              <a:t>delivery</a:t>
            </a:r>
            <a:endParaRPr sz="2750">
              <a:latin typeface="Calibri"/>
              <a:cs typeface="Calibri"/>
            </a:endParaRPr>
          </a:p>
          <a:p>
            <a:pPr marL="241300">
              <a:lnSpc>
                <a:spcPts val="3150"/>
              </a:lnSpc>
            </a:pPr>
            <a:r>
              <a:rPr sz="2750" spc="-5" dirty="0">
                <a:latin typeface="Calibri"/>
                <a:cs typeface="Calibri"/>
              </a:rPr>
              <a:t>?</a:t>
            </a:r>
            <a:r>
              <a:rPr sz="2750" spc="-5" dirty="0">
                <a:solidFill>
                  <a:srgbClr val="00AF50"/>
                </a:solidFill>
                <a:latin typeface="Calibri"/>
                <a:cs typeface="Calibri"/>
              </a:rPr>
              <a:t>suboccipitobregmetic</a:t>
            </a:r>
            <a:endParaRPr sz="2750">
              <a:latin typeface="Calibri"/>
              <a:cs typeface="Calibri"/>
            </a:endParaRPr>
          </a:p>
          <a:p>
            <a:pPr marL="12700">
              <a:lnSpc>
                <a:spcPct val="100000"/>
              </a:lnSpc>
              <a:spcBef>
                <a:spcPts val="755"/>
              </a:spcBef>
            </a:pPr>
            <a:r>
              <a:rPr sz="2750" spc="-5" dirty="0">
                <a:solidFill>
                  <a:srgbClr val="00AF50"/>
                </a:solidFill>
                <a:latin typeface="Calibri"/>
                <a:cs typeface="Calibri"/>
              </a:rPr>
              <a:t>Smallest</a:t>
            </a:r>
            <a:r>
              <a:rPr sz="2750" spc="160" dirty="0">
                <a:solidFill>
                  <a:srgbClr val="00AF50"/>
                </a:solidFill>
                <a:latin typeface="Calibri"/>
                <a:cs typeface="Calibri"/>
              </a:rPr>
              <a:t> </a:t>
            </a:r>
            <a:r>
              <a:rPr sz="2750" spc="-5" dirty="0">
                <a:solidFill>
                  <a:srgbClr val="00AF50"/>
                </a:solidFill>
                <a:latin typeface="Calibri"/>
                <a:cs typeface="Calibri"/>
              </a:rPr>
              <a:t>diameter</a:t>
            </a:r>
            <a:r>
              <a:rPr sz="2750" spc="130" dirty="0">
                <a:solidFill>
                  <a:srgbClr val="00AF50"/>
                </a:solidFill>
                <a:latin typeface="Calibri"/>
                <a:cs typeface="Calibri"/>
              </a:rPr>
              <a:t> </a:t>
            </a:r>
            <a:r>
              <a:rPr sz="2750" spc="30" dirty="0">
                <a:solidFill>
                  <a:srgbClr val="00AF50"/>
                </a:solidFill>
                <a:latin typeface="Calibri"/>
                <a:cs typeface="Calibri"/>
              </a:rPr>
              <a:t>on</a:t>
            </a:r>
            <a:r>
              <a:rPr sz="2750" spc="5" dirty="0">
                <a:solidFill>
                  <a:srgbClr val="00AF50"/>
                </a:solidFill>
                <a:latin typeface="Calibri"/>
                <a:cs typeface="Calibri"/>
              </a:rPr>
              <a:t> </a:t>
            </a:r>
            <a:r>
              <a:rPr sz="2750" spc="-15" dirty="0">
                <a:solidFill>
                  <a:srgbClr val="00AF50"/>
                </a:solidFill>
                <a:latin typeface="Calibri"/>
                <a:cs typeface="Calibri"/>
              </a:rPr>
              <a:t>flexion</a:t>
            </a:r>
            <a:endParaRPr sz="2750">
              <a:latin typeface="Calibri"/>
              <a:cs typeface="Calibri"/>
            </a:endParaRPr>
          </a:p>
        </p:txBody>
      </p:sp>
      <p:sp>
        <p:nvSpPr>
          <p:cNvPr id="4" name="object 4"/>
          <p:cNvSpPr txBox="1"/>
          <p:nvPr/>
        </p:nvSpPr>
        <p:spPr>
          <a:xfrm>
            <a:off x="7609205" y="2824802"/>
            <a:ext cx="1224915" cy="439223"/>
          </a:xfrm>
          <a:prstGeom prst="rect">
            <a:avLst/>
          </a:prstGeom>
        </p:spPr>
        <p:txBody>
          <a:bodyPr vert="horz" wrap="square" lIns="0" tIns="15875" rIns="0" bIns="0" rtlCol="0">
            <a:spAutoFit/>
          </a:bodyPr>
          <a:lstStyle/>
          <a:p>
            <a:pPr marL="12700">
              <a:lnSpc>
                <a:spcPct val="100000"/>
              </a:lnSpc>
              <a:spcBef>
                <a:spcPts val="125"/>
              </a:spcBef>
            </a:pPr>
            <a:r>
              <a:rPr sz="2750" spc="5" dirty="0">
                <a:latin typeface="Calibri"/>
                <a:cs typeface="Calibri"/>
              </a:rPr>
              <a:t>and</a:t>
            </a:r>
            <a:r>
              <a:rPr sz="2750" spc="-55" dirty="0">
                <a:latin typeface="Calibri"/>
                <a:cs typeface="Calibri"/>
              </a:rPr>
              <a:t> </a:t>
            </a:r>
            <a:r>
              <a:rPr sz="2750" spc="-35" dirty="0">
                <a:latin typeface="Calibri"/>
                <a:cs typeface="Calibri"/>
              </a:rPr>
              <a:t>why</a:t>
            </a:r>
            <a:endParaRPr sz="2750">
              <a:latin typeface="Calibri"/>
              <a:cs typeface="Calibri"/>
            </a:endParaRPr>
          </a:p>
        </p:txBody>
      </p:sp>
      <p:sp>
        <p:nvSpPr>
          <p:cNvPr id="5" name="object 5"/>
          <p:cNvSpPr txBox="1"/>
          <p:nvPr/>
        </p:nvSpPr>
        <p:spPr>
          <a:xfrm>
            <a:off x="917575" y="4135252"/>
            <a:ext cx="7129780" cy="1578381"/>
          </a:xfrm>
          <a:prstGeom prst="rect">
            <a:avLst/>
          </a:prstGeom>
        </p:spPr>
        <p:txBody>
          <a:bodyPr vert="horz" wrap="square" lIns="0" tIns="11430" rIns="0" bIns="0" rtlCol="0">
            <a:spAutoFit/>
          </a:bodyPr>
          <a:lstStyle/>
          <a:p>
            <a:pPr marL="12700" marR="5080">
              <a:lnSpc>
                <a:spcPct val="122900"/>
              </a:lnSpc>
              <a:spcBef>
                <a:spcPts val="90"/>
              </a:spcBef>
              <a:tabLst>
                <a:tab pos="2804795" algn="l"/>
              </a:tabLst>
            </a:pPr>
            <a:r>
              <a:rPr sz="2750" spc="15" dirty="0">
                <a:latin typeface="Calibri"/>
                <a:cs typeface="Calibri"/>
              </a:rPr>
              <a:t>3-</a:t>
            </a:r>
            <a:r>
              <a:rPr sz="2750" spc="30" dirty="0">
                <a:latin typeface="Calibri"/>
                <a:cs typeface="Calibri"/>
              </a:rPr>
              <a:t> </a:t>
            </a:r>
            <a:r>
              <a:rPr sz="2750" spc="-5" dirty="0">
                <a:latin typeface="Calibri"/>
                <a:cs typeface="Calibri"/>
              </a:rPr>
              <a:t>which</a:t>
            </a:r>
            <a:r>
              <a:rPr sz="2750" spc="175" dirty="0">
                <a:latin typeface="Calibri"/>
                <a:cs typeface="Calibri"/>
              </a:rPr>
              <a:t> </a:t>
            </a:r>
            <a:r>
              <a:rPr sz="2750" spc="-5" dirty="0">
                <a:latin typeface="Calibri"/>
                <a:cs typeface="Calibri"/>
              </a:rPr>
              <a:t>diameter	</a:t>
            </a:r>
            <a:r>
              <a:rPr sz="2750" spc="-20" dirty="0">
                <a:latin typeface="Calibri"/>
                <a:cs typeface="Calibri"/>
              </a:rPr>
              <a:t>will</a:t>
            </a:r>
            <a:r>
              <a:rPr sz="2750" spc="65" dirty="0">
                <a:latin typeface="Calibri"/>
                <a:cs typeface="Calibri"/>
              </a:rPr>
              <a:t> </a:t>
            </a:r>
            <a:r>
              <a:rPr sz="2750" spc="5" dirty="0">
                <a:latin typeface="Calibri"/>
                <a:cs typeface="Calibri"/>
              </a:rPr>
              <a:t>cause</a:t>
            </a:r>
            <a:r>
              <a:rPr sz="2750" spc="70" dirty="0">
                <a:latin typeface="Calibri"/>
                <a:cs typeface="Calibri"/>
              </a:rPr>
              <a:t> </a:t>
            </a:r>
            <a:r>
              <a:rPr sz="2750" spc="15" dirty="0">
                <a:latin typeface="Calibri"/>
                <a:cs typeface="Calibri"/>
              </a:rPr>
              <a:t>CPD</a:t>
            </a:r>
            <a:r>
              <a:rPr sz="2750" spc="40" dirty="0">
                <a:latin typeface="Calibri"/>
                <a:cs typeface="Calibri"/>
              </a:rPr>
              <a:t> </a:t>
            </a:r>
            <a:r>
              <a:rPr sz="2750" spc="5" dirty="0">
                <a:latin typeface="Calibri"/>
                <a:cs typeface="Calibri"/>
              </a:rPr>
              <a:t>?</a:t>
            </a:r>
            <a:r>
              <a:rPr sz="2750" spc="5" dirty="0">
                <a:solidFill>
                  <a:srgbClr val="00AF50"/>
                </a:solidFill>
                <a:latin typeface="Calibri"/>
                <a:cs typeface="Calibri"/>
              </a:rPr>
              <a:t>mentovertical </a:t>
            </a:r>
            <a:r>
              <a:rPr sz="2750" spc="-605" dirty="0">
                <a:solidFill>
                  <a:srgbClr val="00AF50"/>
                </a:solidFill>
                <a:latin typeface="Calibri"/>
                <a:cs typeface="Calibri"/>
              </a:rPr>
              <a:t> </a:t>
            </a:r>
            <a:r>
              <a:rPr sz="2750" spc="15" dirty="0">
                <a:latin typeface="Calibri"/>
                <a:cs typeface="Calibri"/>
              </a:rPr>
              <a:t>4</a:t>
            </a:r>
            <a:r>
              <a:rPr sz="2750" spc="-10" dirty="0">
                <a:latin typeface="Calibri"/>
                <a:cs typeface="Calibri"/>
              </a:rPr>
              <a:t> </a:t>
            </a:r>
            <a:r>
              <a:rPr sz="2750" spc="10" dirty="0">
                <a:latin typeface="Calibri"/>
                <a:cs typeface="Calibri"/>
              </a:rPr>
              <a:t>–</a:t>
            </a:r>
            <a:r>
              <a:rPr sz="2750" spc="95" dirty="0">
                <a:latin typeface="Calibri"/>
                <a:cs typeface="Calibri"/>
              </a:rPr>
              <a:t> </a:t>
            </a:r>
            <a:r>
              <a:rPr sz="2750" dirty="0">
                <a:latin typeface="Calibri"/>
                <a:cs typeface="Calibri"/>
              </a:rPr>
              <a:t>what</a:t>
            </a:r>
            <a:r>
              <a:rPr sz="2750" spc="20" dirty="0">
                <a:latin typeface="Calibri"/>
                <a:cs typeface="Calibri"/>
              </a:rPr>
              <a:t> </a:t>
            </a:r>
            <a:r>
              <a:rPr sz="2750" spc="-15" dirty="0">
                <a:latin typeface="Calibri"/>
                <a:cs typeface="Calibri"/>
              </a:rPr>
              <a:t>is</a:t>
            </a:r>
            <a:r>
              <a:rPr sz="2750" spc="85" dirty="0">
                <a:latin typeface="Calibri"/>
                <a:cs typeface="Calibri"/>
              </a:rPr>
              <a:t> </a:t>
            </a:r>
            <a:r>
              <a:rPr sz="2750" spc="-10" dirty="0">
                <a:latin typeface="Calibri"/>
                <a:cs typeface="Calibri"/>
              </a:rPr>
              <a:t>the</a:t>
            </a:r>
            <a:r>
              <a:rPr sz="2750" spc="90" dirty="0">
                <a:latin typeface="Calibri"/>
                <a:cs typeface="Calibri"/>
              </a:rPr>
              <a:t> </a:t>
            </a:r>
            <a:r>
              <a:rPr sz="2750" dirty="0">
                <a:latin typeface="Calibri"/>
                <a:cs typeface="Calibri"/>
              </a:rPr>
              <a:t>denominator</a:t>
            </a:r>
            <a:r>
              <a:rPr sz="2750" spc="204" dirty="0">
                <a:latin typeface="Calibri"/>
                <a:cs typeface="Calibri"/>
              </a:rPr>
              <a:t> </a:t>
            </a:r>
            <a:r>
              <a:rPr sz="2750" spc="-15" dirty="0">
                <a:latin typeface="Calibri"/>
                <a:cs typeface="Calibri"/>
              </a:rPr>
              <a:t>for</a:t>
            </a:r>
            <a:r>
              <a:rPr sz="2750" spc="-20" dirty="0">
                <a:latin typeface="Calibri"/>
                <a:cs typeface="Calibri"/>
              </a:rPr>
              <a:t> </a:t>
            </a:r>
            <a:r>
              <a:rPr sz="2750" spc="10" dirty="0">
                <a:latin typeface="Calibri"/>
                <a:cs typeface="Calibri"/>
              </a:rPr>
              <a:t>?</a:t>
            </a:r>
            <a:endParaRPr sz="2750">
              <a:latin typeface="Calibri"/>
              <a:cs typeface="Calibri"/>
            </a:endParaRPr>
          </a:p>
          <a:p>
            <a:pPr marL="12700">
              <a:lnSpc>
                <a:spcPct val="100000"/>
              </a:lnSpc>
              <a:spcBef>
                <a:spcPts val="755"/>
              </a:spcBef>
              <a:tabLst>
                <a:tab pos="459740" algn="l"/>
                <a:tab pos="973455" algn="l"/>
                <a:tab pos="1449070" algn="l"/>
              </a:tabLst>
            </a:pPr>
            <a:r>
              <a:rPr sz="2750" spc="15" dirty="0">
                <a:latin typeface="Calibri"/>
                <a:cs typeface="Calibri"/>
              </a:rPr>
              <a:t>A	b	</a:t>
            </a:r>
            <a:r>
              <a:rPr sz="2750" spc="10" dirty="0">
                <a:latin typeface="Calibri"/>
                <a:cs typeface="Calibri"/>
              </a:rPr>
              <a:t>c	</a:t>
            </a:r>
            <a:r>
              <a:rPr sz="2750" spc="15" dirty="0">
                <a:latin typeface="Calibri"/>
                <a:cs typeface="Calibri"/>
              </a:rPr>
              <a:t>d</a:t>
            </a:r>
            <a:endParaRPr sz="2750">
              <a:latin typeface="Calibri"/>
              <a:cs typeface="Calibri"/>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7" y="609282"/>
            <a:ext cx="2017395" cy="693780"/>
          </a:xfrm>
          <a:prstGeom prst="rect">
            <a:avLst/>
          </a:prstGeom>
        </p:spPr>
        <p:txBody>
          <a:bodyPr vert="horz" wrap="square" lIns="0" tIns="16510" rIns="0" bIns="0" rtlCol="0">
            <a:spAutoFit/>
          </a:bodyPr>
          <a:lstStyle/>
          <a:p>
            <a:pPr marL="12700">
              <a:lnSpc>
                <a:spcPct val="100000"/>
              </a:lnSpc>
              <a:spcBef>
                <a:spcPts val="130"/>
              </a:spcBef>
            </a:pPr>
            <a:r>
              <a:rPr sz="4400" b="0" spc="-15" dirty="0">
                <a:latin typeface="Calibri Light"/>
                <a:cs typeface="Calibri Light"/>
              </a:rPr>
              <a:t>Station</a:t>
            </a:r>
            <a:r>
              <a:rPr sz="4400" b="0" spc="-70" dirty="0">
                <a:latin typeface="Calibri Light"/>
                <a:cs typeface="Calibri Light"/>
              </a:rPr>
              <a:t> </a:t>
            </a:r>
            <a:r>
              <a:rPr sz="4400" b="0" spc="15" dirty="0">
                <a:latin typeface="Calibri Light"/>
                <a:cs typeface="Calibri Light"/>
              </a:rPr>
              <a:t>7</a:t>
            </a:r>
            <a:endParaRPr sz="4400">
              <a:latin typeface="Calibri Light"/>
              <a:cs typeface="Calibri Light"/>
            </a:endParaRPr>
          </a:p>
        </p:txBody>
      </p:sp>
      <p:pic>
        <p:nvPicPr>
          <p:cNvPr id="3" name="object 3"/>
          <p:cNvPicPr/>
          <p:nvPr/>
        </p:nvPicPr>
        <p:blipFill>
          <a:blip r:embed="rId2" cstate="print"/>
          <a:stretch>
            <a:fillRect/>
          </a:stretch>
        </p:blipFill>
        <p:spPr>
          <a:xfrm>
            <a:off x="1524006" y="1714500"/>
            <a:ext cx="3409951" cy="2495550"/>
          </a:xfrm>
          <a:prstGeom prst="rect">
            <a:avLst/>
          </a:prstGeom>
        </p:spPr>
      </p:pic>
      <p:sp>
        <p:nvSpPr>
          <p:cNvPr id="4" name="object 4"/>
          <p:cNvSpPr txBox="1"/>
          <p:nvPr/>
        </p:nvSpPr>
        <p:spPr>
          <a:xfrm>
            <a:off x="6255767" y="1718315"/>
            <a:ext cx="4086860" cy="4807598"/>
          </a:xfrm>
          <a:prstGeom prst="rect">
            <a:avLst/>
          </a:prstGeom>
        </p:spPr>
        <p:txBody>
          <a:bodyPr vert="horz" wrap="square" lIns="0" tIns="63500" rIns="0" bIns="0" rtlCol="0">
            <a:spAutoFit/>
          </a:bodyPr>
          <a:lstStyle/>
          <a:p>
            <a:pPr marL="12700">
              <a:lnSpc>
                <a:spcPct val="100000"/>
              </a:lnSpc>
              <a:spcBef>
                <a:spcPts val="500"/>
              </a:spcBef>
            </a:pPr>
            <a:r>
              <a:rPr sz="2600" spc="15" dirty="0">
                <a:latin typeface="Calibri"/>
                <a:cs typeface="Calibri"/>
              </a:rPr>
              <a:t>1-</a:t>
            </a:r>
            <a:r>
              <a:rPr sz="2600" spc="-55" dirty="0">
                <a:latin typeface="Calibri"/>
                <a:cs typeface="Calibri"/>
              </a:rPr>
              <a:t> </a:t>
            </a:r>
            <a:r>
              <a:rPr sz="2600" spc="5" dirty="0">
                <a:latin typeface="Calibri"/>
                <a:cs typeface="Calibri"/>
              </a:rPr>
              <a:t>what</a:t>
            </a:r>
            <a:r>
              <a:rPr sz="2600" spc="-60" dirty="0">
                <a:latin typeface="Calibri"/>
                <a:cs typeface="Calibri"/>
              </a:rPr>
              <a:t> </a:t>
            </a:r>
            <a:r>
              <a:rPr sz="2600" dirty="0">
                <a:latin typeface="Calibri"/>
                <a:cs typeface="Calibri"/>
              </a:rPr>
              <a:t>you</a:t>
            </a:r>
            <a:r>
              <a:rPr sz="2600" spc="-105" dirty="0">
                <a:latin typeface="Calibri"/>
                <a:cs typeface="Calibri"/>
              </a:rPr>
              <a:t> </a:t>
            </a:r>
            <a:r>
              <a:rPr sz="2600" spc="5" dirty="0">
                <a:latin typeface="Calibri"/>
                <a:cs typeface="Calibri"/>
              </a:rPr>
              <a:t>see</a:t>
            </a:r>
            <a:r>
              <a:rPr sz="2600" spc="-40" dirty="0">
                <a:latin typeface="Calibri"/>
                <a:cs typeface="Calibri"/>
              </a:rPr>
              <a:t> </a:t>
            </a:r>
            <a:r>
              <a:rPr sz="2600" spc="10" dirty="0">
                <a:latin typeface="Calibri"/>
                <a:cs typeface="Calibri"/>
              </a:rPr>
              <a:t>?</a:t>
            </a:r>
            <a:endParaRPr sz="2600">
              <a:latin typeface="Calibri"/>
              <a:cs typeface="Calibri"/>
            </a:endParaRPr>
          </a:p>
          <a:p>
            <a:pPr marL="12700">
              <a:lnSpc>
                <a:spcPct val="100000"/>
              </a:lnSpc>
              <a:spcBef>
                <a:spcPts val="409"/>
              </a:spcBef>
            </a:pPr>
            <a:r>
              <a:rPr sz="2600" spc="15" dirty="0">
                <a:latin typeface="Calibri"/>
                <a:cs typeface="Calibri"/>
              </a:rPr>
              <a:t>2</a:t>
            </a:r>
            <a:r>
              <a:rPr sz="2600" spc="-60" dirty="0">
                <a:latin typeface="Calibri"/>
                <a:cs typeface="Calibri"/>
              </a:rPr>
              <a:t> </a:t>
            </a:r>
            <a:r>
              <a:rPr sz="2600" spc="5" dirty="0">
                <a:latin typeface="Calibri"/>
                <a:cs typeface="Calibri"/>
              </a:rPr>
              <a:t>–mechanism</a:t>
            </a:r>
            <a:r>
              <a:rPr sz="2600" spc="-80" dirty="0">
                <a:latin typeface="Calibri"/>
                <a:cs typeface="Calibri"/>
              </a:rPr>
              <a:t> </a:t>
            </a:r>
            <a:r>
              <a:rPr sz="2600" spc="-10" dirty="0">
                <a:latin typeface="Calibri"/>
                <a:cs typeface="Calibri"/>
              </a:rPr>
              <a:t>of</a:t>
            </a:r>
            <a:r>
              <a:rPr sz="2600" spc="10" dirty="0">
                <a:latin typeface="Calibri"/>
                <a:cs typeface="Calibri"/>
              </a:rPr>
              <a:t> action</a:t>
            </a:r>
            <a:endParaRPr sz="2600">
              <a:latin typeface="Calibri"/>
              <a:cs typeface="Calibri"/>
            </a:endParaRPr>
          </a:p>
          <a:p>
            <a:pPr>
              <a:lnSpc>
                <a:spcPct val="100000"/>
              </a:lnSpc>
              <a:spcBef>
                <a:spcPts val="55"/>
              </a:spcBef>
            </a:pPr>
            <a:endParaRPr sz="2850">
              <a:latin typeface="Calibri"/>
              <a:cs typeface="Calibri"/>
            </a:endParaRPr>
          </a:p>
          <a:p>
            <a:pPr marL="12700" marR="5080">
              <a:lnSpc>
                <a:spcPct val="110700"/>
              </a:lnSpc>
            </a:pPr>
            <a:r>
              <a:rPr sz="2600" spc="20" dirty="0">
                <a:latin typeface="Calibri"/>
                <a:cs typeface="Calibri"/>
              </a:rPr>
              <a:t>3- </a:t>
            </a:r>
            <a:r>
              <a:rPr sz="2600" spc="-5" dirty="0">
                <a:latin typeface="Calibri"/>
                <a:cs typeface="Calibri"/>
              </a:rPr>
              <a:t>when </a:t>
            </a:r>
            <a:r>
              <a:rPr sz="2600" spc="5" dirty="0">
                <a:latin typeface="Calibri"/>
                <a:cs typeface="Calibri"/>
              </a:rPr>
              <a:t>it </a:t>
            </a:r>
            <a:r>
              <a:rPr sz="2600" dirty="0">
                <a:latin typeface="Calibri"/>
                <a:cs typeface="Calibri"/>
              </a:rPr>
              <a:t>inserted </a:t>
            </a:r>
            <a:r>
              <a:rPr sz="2600" spc="5" dirty="0">
                <a:latin typeface="Calibri"/>
                <a:cs typeface="Calibri"/>
              </a:rPr>
              <a:t>and </a:t>
            </a:r>
            <a:r>
              <a:rPr sz="2600" spc="-20" dirty="0">
                <a:latin typeface="Calibri"/>
                <a:cs typeface="Calibri"/>
              </a:rPr>
              <a:t>why </a:t>
            </a:r>
            <a:r>
              <a:rPr sz="2600" spc="10" dirty="0">
                <a:latin typeface="Calibri"/>
                <a:cs typeface="Calibri"/>
              </a:rPr>
              <a:t>? </a:t>
            </a:r>
            <a:r>
              <a:rPr sz="2600" spc="15" dirty="0">
                <a:latin typeface="Calibri"/>
                <a:cs typeface="Calibri"/>
              </a:rPr>
              <a:t> </a:t>
            </a:r>
            <a:r>
              <a:rPr sz="2600" spc="20" dirty="0">
                <a:latin typeface="Calibri"/>
                <a:cs typeface="Calibri"/>
              </a:rPr>
              <a:t>4-</a:t>
            </a:r>
            <a:r>
              <a:rPr sz="2600" spc="-50" dirty="0">
                <a:latin typeface="Calibri"/>
                <a:cs typeface="Calibri"/>
              </a:rPr>
              <a:t> </a:t>
            </a:r>
            <a:r>
              <a:rPr sz="2600" spc="5" dirty="0">
                <a:latin typeface="Calibri"/>
                <a:cs typeface="Calibri"/>
              </a:rPr>
              <a:t>what</a:t>
            </a:r>
            <a:r>
              <a:rPr sz="2600" spc="-50" dirty="0">
                <a:latin typeface="Calibri"/>
                <a:cs typeface="Calibri"/>
              </a:rPr>
              <a:t> </a:t>
            </a:r>
            <a:r>
              <a:rPr sz="2600" spc="5" dirty="0">
                <a:latin typeface="Calibri"/>
                <a:cs typeface="Calibri"/>
              </a:rPr>
              <a:t>is</a:t>
            </a:r>
            <a:r>
              <a:rPr sz="2600" spc="-55" dirty="0">
                <a:latin typeface="Calibri"/>
                <a:cs typeface="Calibri"/>
              </a:rPr>
              <a:t> </a:t>
            </a:r>
            <a:r>
              <a:rPr sz="2600" spc="5" dirty="0">
                <a:latin typeface="Calibri"/>
                <a:cs typeface="Calibri"/>
              </a:rPr>
              <a:t>the</a:t>
            </a:r>
            <a:r>
              <a:rPr sz="2600" spc="-30" dirty="0">
                <a:latin typeface="Calibri"/>
                <a:cs typeface="Calibri"/>
              </a:rPr>
              <a:t> </a:t>
            </a:r>
            <a:r>
              <a:rPr sz="2600" spc="-5" dirty="0">
                <a:latin typeface="Calibri"/>
                <a:cs typeface="Calibri"/>
              </a:rPr>
              <a:t>pearl</a:t>
            </a:r>
            <a:r>
              <a:rPr sz="2600" dirty="0">
                <a:latin typeface="Calibri"/>
                <a:cs typeface="Calibri"/>
              </a:rPr>
              <a:t> </a:t>
            </a:r>
            <a:r>
              <a:rPr sz="2600" spc="-25" dirty="0">
                <a:latin typeface="Calibri"/>
                <a:cs typeface="Calibri"/>
              </a:rPr>
              <a:t>index</a:t>
            </a:r>
            <a:r>
              <a:rPr sz="2600" spc="65" dirty="0">
                <a:latin typeface="Calibri"/>
                <a:cs typeface="Calibri"/>
              </a:rPr>
              <a:t> </a:t>
            </a:r>
            <a:r>
              <a:rPr sz="2600" spc="10" dirty="0">
                <a:latin typeface="Calibri"/>
                <a:cs typeface="Calibri"/>
              </a:rPr>
              <a:t>with</a:t>
            </a:r>
            <a:endParaRPr sz="2600">
              <a:latin typeface="Calibri"/>
              <a:cs typeface="Calibri"/>
            </a:endParaRPr>
          </a:p>
          <a:p>
            <a:pPr marL="241300">
              <a:lnSpc>
                <a:spcPts val="2555"/>
              </a:lnSpc>
            </a:pPr>
            <a:r>
              <a:rPr sz="2600" spc="25" dirty="0">
                <a:latin typeface="Calibri"/>
                <a:cs typeface="Calibri"/>
              </a:rPr>
              <a:t>t</a:t>
            </a:r>
            <a:r>
              <a:rPr sz="2600" spc="15" dirty="0">
                <a:latin typeface="Calibri"/>
                <a:cs typeface="Calibri"/>
              </a:rPr>
              <a:t>y</a:t>
            </a:r>
            <a:r>
              <a:rPr sz="2600" spc="-20" dirty="0">
                <a:latin typeface="Calibri"/>
                <a:cs typeface="Calibri"/>
              </a:rPr>
              <a:t>p</a:t>
            </a:r>
            <a:r>
              <a:rPr sz="2600" spc="5" dirty="0">
                <a:latin typeface="Calibri"/>
                <a:cs typeface="Calibri"/>
              </a:rPr>
              <a:t>ic</a:t>
            </a:r>
            <a:r>
              <a:rPr sz="2600" spc="30" dirty="0">
                <a:latin typeface="Calibri"/>
                <a:cs typeface="Calibri"/>
              </a:rPr>
              <a:t>a</a:t>
            </a:r>
            <a:r>
              <a:rPr sz="2600" spc="5" dirty="0">
                <a:latin typeface="Calibri"/>
                <a:cs typeface="Calibri"/>
              </a:rPr>
              <a:t>l</a:t>
            </a:r>
            <a:r>
              <a:rPr sz="2600" spc="-145" dirty="0">
                <a:latin typeface="Calibri"/>
                <a:cs typeface="Calibri"/>
              </a:rPr>
              <a:t> </a:t>
            </a:r>
            <a:r>
              <a:rPr sz="2600" spc="-20" dirty="0">
                <a:latin typeface="Calibri"/>
                <a:cs typeface="Calibri"/>
              </a:rPr>
              <a:t>u</a:t>
            </a:r>
            <a:r>
              <a:rPr sz="2600" spc="25" dirty="0">
                <a:latin typeface="Calibri"/>
                <a:cs typeface="Calibri"/>
              </a:rPr>
              <a:t>s</a:t>
            </a:r>
            <a:r>
              <a:rPr sz="2600" spc="10" dirty="0">
                <a:latin typeface="Calibri"/>
                <a:cs typeface="Calibri"/>
              </a:rPr>
              <a:t>e</a:t>
            </a:r>
            <a:r>
              <a:rPr sz="2600" spc="-30" dirty="0">
                <a:latin typeface="Calibri"/>
                <a:cs typeface="Calibri"/>
              </a:rPr>
              <a:t> </a:t>
            </a:r>
            <a:r>
              <a:rPr sz="2600" spc="10" dirty="0">
                <a:latin typeface="Calibri"/>
                <a:cs typeface="Calibri"/>
              </a:rPr>
              <a:t>?</a:t>
            </a:r>
            <a:endParaRPr sz="2600">
              <a:latin typeface="Calibri"/>
              <a:cs typeface="Calibri"/>
            </a:endParaRPr>
          </a:p>
          <a:p>
            <a:pPr>
              <a:lnSpc>
                <a:spcPct val="100000"/>
              </a:lnSpc>
              <a:spcBef>
                <a:spcPts val="15"/>
              </a:spcBef>
            </a:pPr>
            <a:endParaRPr sz="3150">
              <a:latin typeface="Calibri"/>
              <a:cs typeface="Calibri"/>
            </a:endParaRPr>
          </a:p>
          <a:p>
            <a:pPr marL="12700">
              <a:lnSpc>
                <a:spcPct val="100000"/>
              </a:lnSpc>
              <a:spcBef>
                <a:spcPts val="5"/>
              </a:spcBef>
            </a:pPr>
            <a:r>
              <a:rPr sz="2600" spc="15" dirty="0">
                <a:latin typeface="Calibri"/>
                <a:cs typeface="Calibri"/>
              </a:rPr>
              <a:t>5-</a:t>
            </a:r>
            <a:r>
              <a:rPr sz="2600" spc="-55" dirty="0">
                <a:latin typeface="Calibri"/>
                <a:cs typeface="Calibri"/>
              </a:rPr>
              <a:t> </a:t>
            </a:r>
            <a:r>
              <a:rPr sz="2600" spc="10" dirty="0">
                <a:latin typeface="Calibri"/>
                <a:cs typeface="Calibri"/>
              </a:rPr>
              <a:t>whats</a:t>
            </a:r>
            <a:r>
              <a:rPr sz="2600" spc="-114" dirty="0">
                <a:latin typeface="Calibri"/>
                <a:cs typeface="Calibri"/>
              </a:rPr>
              <a:t> </a:t>
            </a:r>
            <a:r>
              <a:rPr sz="2600" spc="5" dirty="0">
                <a:latin typeface="Calibri"/>
                <a:cs typeface="Calibri"/>
              </a:rPr>
              <a:t>the</a:t>
            </a:r>
            <a:r>
              <a:rPr sz="2600" spc="-35" dirty="0">
                <a:latin typeface="Calibri"/>
                <a:cs typeface="Calibri"/>
              </a:rPr>
              <a:t> </a:t>
            </a:r>
            <a:r>
              <a:rPr sz="2600" spc="5" dirty="0">
                <a:latin typeface="Calibri"/>
                <a:cs typeface="Calibri"/>
              </a:rPr>
              <a:t>complication</a:t>
            </a:r>
            <a:endParaRPr sz="2600">
              <a:latin typeface="Calibri"/>
              <a:cs typeface="Calibri"/>
            </a:endParaRPr>
          </a:p>
          <a:p>
            <a:pPr marL="12700">
              <a:lnSpc>
                <a:spcPct val="100000"/>
              </a:lnSpc>
              <a:spcBef>
                <a:spcPts val="409"/>
              </a:spcBef>
            </a:pPr>
            <a:r>
              <a:rPr sz="2600" spc="10" dirty="0">
                <a:latin typeface="Calibri"/>
                <a:cs typeface="Calibri"/>
              </a:rPr>
              <a:t>?</a:t>
            </a:r>
            <a:endParaRPr sz="2600">
              <a:latin typeface="Calibri"/>
              <a:cs typeface="Calibri"/>
            </a:endParaRPr>
          </a:p>
          <a:p>
            <a:pPr marL="12700">
              <a:lnSpc>
                <a:spcPct val="100000"/>
              </a:lnSpc>
              <a:spcBef>
                <a:spcPts val="334"/>
              </a:spcBef>
            </a:pPr>
            <a:r>
              <a:rPr sz="2600" spc="15" dirty="0">
                <a:solidFill>
                  <a:srgbClr val="FF0000"/>
                </a:solidFill>
                <a:latin typeface="Calibri"/>
                <a:cs typeface="Calibri"/>
              </a:rPr>
              <a:t>Back</a:t>
            </a:r>
            <a:r>
              <a:rPr sz="2600" spc="-70" dirty="0">
                <a:solidFill>
                  <a:srgbClr val="FF0000"/>
                </a:solidFill>
                <a:latin typeface="Calibri"/>
                <a:cs typeface="Calibri"/>
              </a:rPr>
              <a:t> </a:t>
            </a:r>
            <a:r>
              <a:rPr sz="2600" spc="15" dirty="0">
                <a:solidFill>
                  <a:srgbClr val="FF0000"/>
                </a:solidFill>
                <a:latin typeface="Calibri"/>
                <a:cs typeface="Calibri"/>
              </a:rPr>
              <a:t>to</a:t>
            </a:r>
            <a:r>
              <a:rPr sz="2600" spc="-110" dirty="0">
                <a:solidFill>
                  <a:srgbClr val="FF0000"/>
                </a:solidFill>
                <a:latin typeface="Calibri"/>
                <a:cs typeface="Calibri"/>
              </a:rPr>
              <a:t> </a:t>
            </a:r>
            <a:r>
              <a:rPr sz="2600" spc="5" dirty="0">
                <a:solidFill>
                  <a:srgbClr val="FF0000"/>
                </a:solidFill>
                <a:latin typeface="Calibri"/>
                <a:cs typeface="Calibri"/>
              </a:rPr>
              <a:t>the</a:t>
            </a:r>
            <a:r>
              <a:rPr sz="2600" spc="-35" dirty="0">
                <a:solidFill>
                  <a:srgbClr val="FF0000"/>
                </a:solidFill>
                <a:latin typeface="Calibri"/>
                <a:cs typeface="Calibri"/>
              </a:rPr>
              <a:t> </a:t>
            </a:r>
            <a:r>
              <a:rPr sz="2600" spc="5" dirty="0">
                <a:solidFill>
                  <a:srgbClr val="FF0000"/>
                </a:solidFill>
                <a:latin typeface="Calibri"/>
                <a:cs typeface="Calibri"/>
              </a:rPr>
              <a:t>slide</a:t>
            </a:r>
            <a:endParaRPr sz="2600">
              <a:latin typeface="Calibri"/>
              <a:cs typeface="Calibri"/>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818265" y="519113"/>
            <a:ext cx="7719695" cy="734175"/>
          </a:xfrm>
          <a:prstGeom prst="rect">
            <a:avLst/>
          </a:prstGeom>
        </p:spPr>
        <p:txBody>
          <a:bodyPr vert="horz" wrap="square" lIns="0" tIns="15875" rIns="0" bIns="0" rtlCol="0">
            <a:spAutoFit/>
          </a:bodyPr>
          <a:lstStyle/>
          <a:p>
            <a:pPr marL="584835">
              <a:lnSpc>
                <a:spcPct val="100000"/>
              </a:lnSpc>
              <a:spcBef>
                <a:spcPts val="125"/>
              </a:spcBef>
            </a:pPr>
            <a:r>
              <a:rPr sz="1700" b="1" spc="15" dirty="0">
                <a:latin typeface="Calibri"/>
                <a:cs typeface="Calibri"/>
              </a:rPr>
              <a:t>S</a:t>
            </a:r>
            <a:r>
              <a:rPr sz="1700" b="1" spc="5" dirty="0">
                <a:latin typeface="Calibri"/>
                <a:cs typeface="Calibri"/>
              </a:rPr>
              <a:t>t</a:t>
            </a:r>
            <a:r>
              <a:rPr sz="1700" b="1" spc="-20" dirty="0">
                <a:latin typeface="Calibri"/>
                <a:cs typeface="Calibri"/>
              </a:rPr>
              <a:t>a</a:t>
            </a:r>
            <a:r>
              <a:rPr sz="1700" b="1" spc="5" dirty="0">
                <a:latin typeface="Calibri"/>
                <a:cs typeface="Calibri"/>
              </a:rPr>
              <a:t>t</a:t>
            </a:r>
            <a:r>
              <a:rPr sz="1700" b="1" spc="25" dirty="0">
                <a:latin typeface="Calibri"/>
                <a:cs typeface="Calibri"/>
              </a:rPr>
              <a:t>i</a:t>
            </a:r>
            <a:r>
              <a:rPr sz="1700" b="1" spc="-20" dirty="0">
                <a:latin typeface="Calibri"/>
                <a:cs typeface="Calibri"/>
              </a:rPr>
              <a:t>o</a:t>
            </a:r>
            <a:r>
              <a:rPr sz="1700" b="1" spc="10" dirty="0">
                <a:latin typeface="Calibri"/>
                <a:cs typeface="Calibri"/>
              </a:rPr>
              <a:t>n</a:t>
            </a:r>
            <a:r>
              <a:rPr sz="1700" b="1" spc="-110" dirty="0">
                <a:latin typeface="Calibri"/>
                <a:cs typeface="Calibri"/>
              </a:rPr>
              <a:t> </a:t>
            </a:r>
            <a:r>
              <a:rPr sz="1700" b="1" spc="10" dirty="0">
                <a:latin typeface="Calibri"/>
                <a:cs typeface="Calibri"/>
              </a:rPr>
              <a:t>8</a:t>
            </a:r>
            <a:endParaRPr sz="1700">
              <a:latin typeface="Calibri"/>
              <a:cs typeface="Calibri"/>
            </a:endParaRPr>
          </a:p>
          <a:p>
            <a:pPr marL="12700">
              <a:lnSpc>
                <a:spcPct val="100000"/>
              </a:lnSpc>
              <a:spcBef>
                <a:spcPts val="1385"/>
              </a:spcBef>
            </a:pPr>
            <a:r>
              <a:rPr sz="1800" b="0" spc="-10" dirty="0">
                <a:latin typeface="Calibri Light"/>
                <a:cs typeface="Calibri Light"/>
              </a:rPr>
              <a:t>39</a:t>
            </a:r>
            <a:r>
              <a:rPr sz="1800" b="0" spc="25" dirty="0">
                <a:latin typeface="Calibri Light"/>
                <a:cs typeface="Calibri Light"/>
              </a:rPr>
              <a:t> </a:t>
            </a:r>
            <a:r>
              <a:rPr sz="1800" b="0" dirty="0">
                <a:latin typeface="Calibri Light"/>
                <a:cs typeface="Calibri Light"/>
              </a:rPr>
              <a:t>year</a:t>
            </a:r>
            <a:r>
              <a:rPr sz="1800" b="0" spc="-50" dirty="0">
                <a:latin typeface="Calibri Light"/>
                <a:cs typeface="Calibri Light"/>
              </a:rPr>
              <a:t> </a:t>
            </a:r>
            <a:r>
              <a:rPr sz="1800" b="0" dirty="0">
                <a:latin typeface="Calibri Light"/>
                <a:cs typeface="Calibri Light"/>
              </a:rPr>
              <a:t>old </a:t>
            </a:r>
            <a:r>
              <a:rPr sz="1800" b="0" spc="-20" dirty="0">
                <a:latin typeface="Calibri Light"/>
                <a:cs typeface="Calibri Light"/>
              </a:rPr>
              <a:t>patient</a:t>
            </a:r>
            <a:r>
              <a:rPr sz="1800" b="0" spc="50" dirty="0">
                <a:latin typeface="Calibri Light"/>
                <a:cs typeface="Calibri Light"/>
              </a:rPr>
              <a:t> </a:t>
            </a:r>
            <a:r>
              <a:rPr sz="1800" b="0" dirty="0">
                <a:latin typeface="Calibri Light"/>
                <a:cs typeface="Calibri Light"/>
              </a:rPr>
              <a:t>,</a:t>
            </a:r>
            <a:r>
              <a:rPr sz="1800" b="0" spc="-25" dirty="0">
                <a:latin typeface="Calibri Light"/>
                <a:cs typeface="Calibri Light"/>
              </a:rPr>
              <a:t> </a:t>
            </a:r>
            <a:r>
              <a:rPr sz="1800" b="0" spc="-10" dirty="0">
                <a:latin typeface="Calibri Light"/>
                <a:cs typeface="Calibri Light"/>
              </a:rPr>
              <a:t>g2p1</a:t>
            </a:r>
            <a:r>
              <a:rPr sz="1800" b="0" spc="105" dirty="0">
                <a:latin typeface="Calibri Light"/>
                <a:cs typeface="Calibri Light"/>
              </a:rPr>
              <a:t> </a:t>
            </a:r>
            <a:r>
              <a:rPr sz="1800" b="0" spc="-25" dirty="0">
                <a:latin typeface="Calibri Light"/>
                <a:cs typeface="Calibri Light"/>
              </a:rPr>
              <a:t>she</a:t>
            </a:r>
            <a:r>
              <a:rPr sz="1800" b="0" spc="50" dirty="0">
                <a:latin typeface="Calibri Light"/>
                <a:cs typeface="Calibri Light"/>
              </a:rPr>
              <a:t> </a:t>
            </a:r>
            <a:r>
              <a:rPr sz="1800" b="0" spc="-15" dirty="0">
                <a:latin typeface="Calibri Light"/>
                <a:cs typeface="Calibri Light"/>
              </a:rPr>
              <a:t>is</a:t>
            </a:r>
            <a:r>
              <a:rPr sz="1800" b="0" spc="15" dirty="0">
                <a:latin typeface="Calibri Light"/>
                <a:cs typeface="Calibri Light"/>
              </a:rPr>
              <a:t> </a:t>
            </a:r>
            <a:r>
              <a:rPr sz="1800" b="0" spc="-15" dirty="0">
                <a:latin typeface="Calibri Light"/>
                <a:cs typeface="Calibri Light"/>
              </a:rPr>
              <a:t>epileptic</a:t>
            </a:r>
            <a:r>
              <a:rPr sz="1800" b="0" spc="100" dirty="0">
                <a:latin typeface="Calibri Light"/>
                <a:cs typeface="Calibri Light"/>
              </a:rPr>
              <a:t> </a:t>
            </a:r>
            <a:r>
              <a:rPr sz="1800" b="0" spc="-25" dirty="0">
                <a:latin typeface="Calibri Light"/>
                <a:cs typeface="Calibri Light"/>
              </a:rPr>
              <a:t>and</a:t>
            </a:r>
            <a:r>
              <a:rPr sz="1800" b="0" spc="80" dirty="0">
                <a:latin typeface="Calibri Light"/>
                <a:cs typeface="Calibri Light"/>
              </a:rPr>
              <a:t> </a:t>
            </a:r>
            <a:r>
              <a:rPr sz="1800" b="0" spc="-25" dirty="0">
                <a:latin typeface="Calibri Light"/>
                <a:cs typeface="Calibri Light"/>
              </a:rPr>
              <a:t>she</a:t>
            </a:r>
            <a:r>
              <a:rPr sz="1800" b="0" spc="50" dirty="0">
                <a:latin typeface="Calibri Light"/>
                <a:cs typeface="Calibri Light"/>
              </a:rPr>
              <a:t> </a:t>
            </a:r>
            <a:r>
              <a:rPr sz="1800" b="0" spc="-25" dirty="0">
                <a:latin typeface="Calibri Light"/>
                <a:cs typeface="Calibri Light"/>
              </a:rPr>
              <a:t>use</a:t>
            </a:r>
            <a:r>
              <a:rPr sz="1800" b="0" spc="165" dirty="0">
                <a:latin typeface="Calibri Light"/>
                <a:cs typeface="Calibri Light"/>
              </a:rPr>
              <a:t> </a:t>
            </a:r>
            <a:r>
              <a:rPr sz="1800" b="0" spc="-20" dirty="0">
                <a:latin typeface="Calibri Light"/>
                <a:cs typeface="Calibri Light"/>
              </a:rPr>
              <a:t>carbamezapine</a:t>
            </a:r>
            <a:r>
              <a:rPr sz="1800" b="0" spc="190" dirty="0">
                <a:latin typeface="Calibri Light"/>
                <a:cs typeface="Calibri Light"/>
              </a:rPr>
              <a:t> </a:t>
            </a:r>
            <a:r>
              <a:rPr sz="1800" b="0" dirty="0">
                <a:latin typeface="Calibri Light"/>
                <a:cs typeface="Calibri Light"/>
              </a:rPr>
              <a:t>,</a:t>
            </a:r>
            <a:r>
              <a:rPr sz="1800" b="0" spc="-20" dirty="0">
                <a:latin typeface="Calibri Light"/>
                <a:cs typeface="Calibri Light"/>
              </a:rPr>
              <a:t> </a:t>
            </a:r>
            <a:r>
              <a:rPr sz="1800" b="0" spc="-10" dirty="0">
                <a:latin typeface="Calibri Light"/>
                <a:cs typeface="Calibri Light"/>
              </a:rPr>
              <a:t>previous</a:t>
            </a:r>
            <a:r>
              <a:rPr sz="1800" b="0" spc="35" dirty="0">
                <a:latin typeface="Calibri Light"/>
                <a:cs typeface="Calibri Light"/>
              </a:rPr>
              <a:t> </a:t>
            </a:r>
            <a:r>
              <a:rPr sz="1800" b="0" spc="-10" dirty="0">
                <a:latin typeface="Calibri Light"/>
                <a:cs typeface="Calibri Light"/>
              </a:rPr>
              <a:t>cs</a:t>
            </a:r>
            <a:r>
              <a:rPr sz="1800" b="0" spc="20" dirty="0">
                <a:latin typeface="Calibri Light"/>
                <a:cs typeface="Calibri Light"/>
              </a:rPr>
              <a:t> </a:t>
            </a:r>
            <a:r>
              <a:rPr sz="1800" b="0" dirty="0">
                <a:latin typeface="Calibri Light"/>
                <a:cs typeface="Calibri Light"/>
              </a:rPr>
              <a:t>?</a:t>
            </a:r>
            <a:endParaRPr sz="1800">
              <a:latin typeface="Calibri Light"/>
              <a:cs typeface="Calibri Light"/>
            </a:endParaRPr>
          </a:p>
        </p:txBody>
      </p:sp>
      <p:sp>
        <p:nvSpPr>
          <p:cNvPr id="3" name="object 3"/>
          <p:cNvSpPr txBox="1"/>
          <p:nvPr/>
        </p:nvSpPr>
        <p:spPr>
          <a:xfrm>
            <a:off x="2033016" y="1788231"/>
            <a:ext cx="3829685" cy="3756285"/>
          </a:xfrm>
          <a:prstGeom prst="rect">
            <a:avLst/>
          </a:prstGeom>
        </p:spPr>
        <p:txBody>
          <a:bodyPr vert="horz" wrap="square" lIns="0" tIns="105410" rIns="0" bIns="0" rtlCol="0">
            <a:spAutoFit/>
          </a:bodyPr>
          <a:lstStyle/>
          <a:p>
            <a:pPr marL="241300" marR="320675" indent="-228600">
              <a:lnSpc>
                <a:spcPct val="72800"/>
              </a:lnSpc>
              <a:spcBef>
                <a:spcPts val="830"/>
              </a:spcBef>
            </a:pPr>
            <a:r>
              <a:rPr sz="2150" spc="10" dirty="0">
                <a:latin typeface="Calibri"/>
                <a:cs typeface="Calibri"/>
              </a:rPr>
              <a:t>What</a:t>
            </a:r>
            <a:r>
              <a:rPr sz="2150" spc="40" dirty="0">
                <a:latin typeface="Calibri"/>
                <a:cs typeface="Calibri"/>
              </a:rPr>
              <a:t> </a:t>
            </a:r>
            <a:r>
              <a:rPr sz="2150" spc="5" dirty="0">
                <a:latin typeface="Calibri"/>
                <a:cs typeface="Calibri"/>
              </a:rPr>
              <a:t>points</a:t>
            </a:r>
            <a:r>
              <a:rPr sz="2150" dirty="0">
                <a:latin typeface="Calibri"/>
                <a:cs typeface="Calibri"/>
              </a:rPr>
              <a:t> on</a:t>
            </a:r>
            <a:r>
              <a:rPr sz="2150" spc="80" dirty="0">
                <a:latin typeface="Calibri"/>
                <a:cs typeface="Calibri"/>
              </a:rPr>
              <a:t> </a:t>
            </a:r>
            <a:r>
              <a:rPr sz="2150" spc="10" dirty="0">
                <a:latin typeface="Calibri"/>
                <a:cs typeface="Calibri"/>
              </a:rPr>
              <a:t>the</a:t>
            </a:r>
            <a:r>
              <a:rPr sz="2150" spc="-5" dirty="0">
                <a:latin typeface="Calibri"/>
                <a:cs typeface="Calibri"/>
              </a:rPr>
              <a:t> case</a:t>
            </a:r>
            <a:r>
              <a:rPr sz="2150" spc="65" dirty="0">
                <a:latin typeface="Calibri"/>
                <a:cs typeface="Calibri"/>
              </a:rPr>
              <a:t> </a:t>
            </a:r>
            <a:r>
              <a:rPr sz="2150" dirty="0">
                <a:latin typeface="Calibri"/>
                <a:cs typeface="Calibri"/>
              </a:rPr>
              <a:t>above </a:t>
            </a:r>
            <a:r>
              <a:rPr sz="2150" spc="-470" dirty="0">
                <a:latin typeface="Calibri"/>
                <a:cs typeface="Calibri"/>
              </a:rPr>
              <a:t> </a:t>
            </a:r>
            <a:r>
              <a:rPr sz="2150" spc="-5" dirty="0">
                <a:latin typeface="Calibri"/>
                <a:cs typeface="Calibri"/>
              </a:rPr>
              <a:t>support</a:t>
            </a:r>
            <a:r>
              <a:rPr sz="2150" spc="200" dirty="0">
                <a:latin typeface="Calibri"/>
                <a:cs typeface="Calibri"/>
              </a:rPr>
              <a:t> </a:t>
            </a:r>
            <a:r>
              <a:rPr sz="2150" spc="10" dirty="0">
                <a:latin typeface="Calibri"/>
                <a:cs typeface="Calibri"/>
              </a:rPr>
              <a:t>the</a:t>
            </a:r>
            <a:r>
              <a:rPr sz="2150" spc="-15" dirty="0">
                <a:latin typeface="Calibri"/>
                <a:cs typeface="Calibri"/>
              </a:rPr>
              <a:t> </a:t>
            </a:r>
            <a:r>
              <a:rPr sz="2150" spc="5" dirty="0">
                <a:latin typeface="Calibri"/>
                <a:cs typeface="Calibri"/>
              </a:rPr>
              <a:t>dignosis</a:t>
            </a:r>
            <a:r>
              <a:rPr sz="2150" spc="90" dirty="0">
                <a:latin typeface="Calibri"/>
                <a:cs typeface="Calibri"/>
              </a:rPr>
              <a:t> </a:t>
            </a:r>
            <a:r>
              <a:rPr sz="2150" spc="10" dirty="0">
                <a:latin typeface="Calibri"/>
                <a:cs typeface="Calibri"/>
              </a:rPr>
              <a:t>?</a:t>
            </a:r>
            <a:endParaRPr sz="2150">
              <a:latin typeface="Calibri"/>
              <a:cs typeface="Calibri"/>
            </a:endParaRPr>
          </a:p>
          <a:p>
            <a:pPr marL="241300" marR="266700" indent="-161925">
              <a:lnSpc>
                <a:spcPct val="72800"/>
              </a:lnSpc>
              <a:spcBef>
                <a:spcPts val="975"/>
              </a:spcBef>
            </a:pPr>
            <a:r>
              <a:rPr sz="2150" spc="20" dirty="0">
                <a:latin typeface="Calibri"/>
                <a:cs typeface="Calibri"/>
              </a:rPr>
              <a:t>2-</a:t>
            </a:r>
            <a:r>
              <a:rPr sz="2150" spc="-40" dirty="0">
                <a:latin typeface="Calibri"/>
                <a:cs typeface="Calibri"/>
              </a:rPr>
              <a:t> </a:t>
            </a:r>
            <a:r>
              <a:rPr sz="2150" spc="10" dirty="0">
                <a:latin typeface="Calibri"/>
                <a:cs typeface="Calibri"/>
              </a:rPr>
              <a:t>the</a:t>
            </a:r>
            <a:r>
              <a:rPr sz="2150" spc="70" dirty="0">
                <a:latin typeface="Calibri"/>
                <a:cs typeface="Calibri"/>
              </a:rPr>
              <a:t> </a:t>
            </a:r>
            <a:r>
              <a:rPr sz="2150" spc="5" dirty="0">
                <a:latin typeface="Calibri"/>
                <a:cs typeface="Calibri"/>
              </a:rPr>
              <a:t>yellow</a:t>
            </a:r>
            <a:r>
              <a:rPr sz="2150" spc="45" dirty="0">
                <a:latin typeface="Calibri"/>
                <a:cs typeface="Calibri"/>
              </a:rPr>
              <a:t> </a:t>
            </a:r>
            <a:r>
              <a:rPr sz="2150" dirty="0">
                <a:latin typeface="Calibri"/>
                <a:cs typeface="Calibri"/>
              </a:rPr>
              <a:t>arrow</a:t>
            </a:r>
            <a:r>
              <a:rPr sz="2150" spc="45" dirty="0">
                <a:latin typeface="Calibri"/>
                <a:cs typeface="Calibri"/>
              </a:rPr>
              <a:t> </a:t>
            </a:r>
            <a:r>
              <a:rPr sz="2150" spc="15" dirty="0">
                <a:latin typeface="Calibri"/>
                <a:cs typeface="Calibri"/>
              </a:rPr>
              <a:t>is</a:t>
            </a:r>
            <a:r>
              <a:rPr sz="2150" spc="-75" dirty="0">
                <a:latin typeface="Calibri"/>
                <a:cs typeface="Calibri"/>
              </a:rPr>
              <a:t> </a:t>
            </a:r>
            <a:r>
              <a:rPr sz="2150" spc="10" dirty="0">
                <a:latin typeface="Calibri"/>
                <a:cs typeface="Calibri"/>
              </a:rPr>
              <a:t>?</a:t>
            </a:r>
            <a:r>
              <a:rPr sz="2150" spc="110" dirty="0">
                <a:latin typeface="Calibri"/>
                <a:cs typeface="Calibri"/>
              </a:rPr>
              <a:t> </a:t>
            </a:r>
            <a:r>
              <a:rPr sz="2150" dirty="0">
                <a:solidFill>
                  <a:srgbClr val="00AF50"/>
                </a:solidFill>
                <a:latin typeface="Calibri"/>
                <a:cs typeface="Calibri"/>
              </a:rPr>
              <a:t>Nuchal </a:t>
            </a:r>
            <a:r>
              <a:rPr sz="2150" spc="-470" dirty="0">
                <a:solidFill>
                  <a:srgbClr val="00AF50"/>
                </a:solidFill>
                <a:latin typeface="Calibri"/>
                <a:cs typeface="Calibri"/>
              </a:rPr>
              <a:t> </a:t>
            </a:r>
            <a:r>
              <a:rPr sz="2150" spc="-5" dirty="0">
                <a:solidFill>
                  <a:srgbClr val="00AF50"/>
                </a:solidFill>
                <a:latin typeface="Calibri"/>
                <a:cs typeface="Calibri"/>
              </a:rPr>
              <a:t>translucency</a:t>
            </a:r>
            <a:endParaRPr sz="2150">
              <a:latin typeface="Calibri"/>
              <a:cs typeface="Calibri"/>
            </a:endParaRPr>
          </a:p>
          <a:p>
            <a:pPr marL="298450" indent="-286385">
              <a:lnSpc>
                <a:spcPts val="2190"/>
              </a:lnSpc>
              <a:spcBef>
                <a:spcPts val="275"/>
              </a:spcBef>
              <a:buAutoNum type="arabicPlain" startAt="3"/>
              <a:tabLst>
                <a:tab pos="299085" algn="l"/>
              </a:tabLst>
            </a:pPr>
            <a:r>
              <a:rPr sz="2150" spc="10" dirty="0">
                <a:latin typeface="Calibri"/>
                <a:cs typeface="Calibri"/>
              </a:rPr>
              <a:t>what</a:t>
            </a:r>
            <a:r>
              <a:rPr sz="2150" spc="45" dirty="0">
                <a:latin typeface="Calibri"/>
                <a:cs typeface="Calibri"/>
              </a:rPr>
              <a:t> </a:t>
            </a:r>
            <a:r>
              <a:rPr sz="2150" spc="15" dirty="0">
                <a:latin typeface="Calibri"/>
                <a:cs typeface="Calibri"/>
              </a:rPr>
              <a:t>is</a:t>
            </a:r>
            <a:r>
              <a:rPr sz="2150" spc="5" dirty="0">
                <a:latin typeface="Calibri"/>
                <a:cs typeface="Calibri"/>
              </a:rPr>
              <a:t> </a:t>
            </a:r>
            <a:r>
              <a:rPr sz="2150" spc="10" dirty="0">
                <a:latin typeface="Calibri"/>
                <a:cs typeface="Calibri"/>
              </a:rPr>
              <a:t>the</a:t>
            </a:r>
            <a:r>
              <a:rPr sz="2150" spc="-5" dirty="0">
                <a:latin typeface="Calibri"/>
                <a:cs typeface="Calibri"/>
              </a:rPr>
              <a:t> </a:t>
            </a:r>
            <a:r>
              <a:rPr sz="2150" spc="5" dirty="0">
                <a:latin typeface="Calibri"/>
                <a:cs typeface="Calibri"/>
              </a:rPr>
              <a:t>name</a:t>
            </a:r>
            <a:r>
              <a:rPr sz="2150" spc="145" dirty="0">
                <a:latin typeface="Calibri"/>
                <a:cs typeface="Calibri"/>
              </a:rPr>
              <a:t> </a:t>
            </a:r>
            <a:r>
              <a:rPr sz="2150" spc="-5" dirty="0">
                <a:latin typeface="Calibri"/>
                <a:cs typeface="Calibri"/>
              </a:rPr>
              <a:t>of</a:t>
            </a:r>
            <a:r>
              <a:rPr sz="2150" spc="35" dirty="0">
                <a:latin typeface="Calibri"/>
                <a:cs typeface="Calibri"/>
              </a:rPr>
              <a:t> </a:t>
            </a:r>
            <a:r>
              <a:rPr sz="2150" spc="10" dirty="0">
                <a:latin typeface="Calibri"/>
                <a:cs typeface="Calibri"/>
              </a:rPr>
              <a:t>this</a:t>
            </a:r>
            <a:r>
              <a:rPr sz="2150" spc="5" dirty="0">
                <a:latin typeface="Calibri"/>
                <a:cs typeface="Calibri"/>
              </a:rPr>
              <a:t> </a:t>
            </a:r>
            <a:r>
              <a:rPr sz="2150" spc="-5" dirty="0">
                <a:latin typeface="Calibri"/>
                <a:cs typeface="Calibri"/>
              </a:rPr>
              <a:t>test</a:t>
            </a:r>
            <a:endParaRPr sz="2150">
              <a:latin typeface="Calibri"/>
              <a:cs typeface="Calibri"/>
            </a:endParaRPr>
          </a:p>
          <a:p>
            <a:pPr marL="241300">
              <a:lnSpc>
                <a:spcPts val="2190"/>
              </a:lnSpc>
            </a:pPr>
            <a:r>
              <a:rPr sz="2150" spc="-5" dirty="0">
                <a:latin typeface="Calibri"/>
                <a:cs typeface="Calibri"/>
              </a:rPr>
              <a:t>?</a:t>
            </a:r>
            <a:r>
              <a:rPr sz="2150" spc="-5" dirty="0">
                <a:solidFill>
                  <a:srgbClr val="00AF50"/>
                </a:solidFill>
                <a:latin typeface="Calibri"/>
                <a:cs typeface="Calibri"/>
              </a:rPr>
              <a:t>combined</a:t>
            </a:r>
            <a:r>
              <a:rPr sz="2150" spc="200" dirty="0">
                <a:solidFill>
                  <a:srgbClr val="00AF50"/>
                </a:solidFill>
                <a:latin typeface="Calibri"/>
                <a:cs typeface="Calibri"/>
              </a:rPr>
              <a:t> </a:t>
            </a:r>
            <a:r>
              <a:rPr sz="2150" spc="-5" dirty="0">
                <a:solidFill>
                  <a:srgbClr val="00AF50"/>
                </a:solidFill>
                <a:latin typeface="Calibri"/>
                <a:cs typeface="Calibri"/>
              </a:rPr>
              <a:t>test</a:t>
            </a:r>
            <a:endParaRPr sz="2150">
              <a:latin typeface="Calibri"/>
              <a:cs typeface="Calibri"/>
            </a:endParaRPr>
          </a:p>
          <a:p>
            <a:pPr marL="12700">
              <a:lnSpc>
                <a:spcPct val="100000"/>
              </a:lnSpc>
              <a:spcBef>
                <a:spcPts val="270"/>
              </a:spcBef>
            </a:pPr>
            <a:r>
              <a:rPr sz="2150" spc="-5" dirty="0">
                <a:latin typeface="Calibri"/>
                <a:cs typeface="Calibri"/>
              </a:rPr>
              <a:t>according</a:t>
            </a:r>
            <a:r>
              <a:rPr sz="2150" spc="125" dirty="0">
                <a:latin typeface="Calibri"/>
                <a:cs typeface="Calibri"/>
              </a:rPr>
              <a:t> </a:t>
            </a:r>
            <a:r>
              <a:rPr sz="2150" spc="15" dirty="0">
                <a:latin typeface="Calibri"/>
                <a:cs typeface="Calibri"/>
              </a:rPr>
              <a:t>to</a:t>
            </a:r>
            <a:r>
              <a:rPr sz="2150" spc="-65" dirty="0">
                <a:latin typeface="Calibri"/>
                <a:cs typeface="Calibri"/>
              </a:rPr>
              <a:t> </a:t>
            </a:r>
            <a:r>
              <a:rPr sz="2150" spc="10" dirty="0">
                <a:latin typeface="Calibri"/>
                <a:cs typeface="Calibri"/>
              </a:rPr>
              <a:t>the</a:t>
            </a:r>
            <a:r>
              <a:rPr sz="2150" spc="70" dirty="0">
                <a:latin typeface="Calibri"/>
                <a:cs typeface="Calibri"/>
              </a:rPr>
              <a:t> </a:t>
            </a:r>
            <a:r>
              <a:rPr sz="2150" spc="10" dirty="0">
                <a:latin typeface="Calibri"/>
                <a:cs typeface="Calibri"/>
              </a:rPr>
              <a:t>table</a:t>
            </a:r>
            <a:endParaRPr sz="2150">
              <a:latin typeface="Calibri"/>
              <a:cs typeface="Calibri"/>
            </a:endParaRPr>
          </a:p>
          <a:p>
            <a:pPr marL="298450" indent="-286385">
              <a:lnSpc>
                <a:spcPts val="2230"/>
              </a:lnSpc>
              <a:spcBef>
                <a:spcPts val="275"/>
              </a:spcBef>
              <a:buAutoNum type="arabicPlain" startAt="4"/>
              <a:tabLst>
                <a:tab pos="299085" algn="l"/>
              </a:tabLst>
            </a:pPr>
            <a:r>
              <a:rPr sz="2150" spc="10" dirty="0">
                <a:latin typeface="Calibri"/>
                <a:cs typeface="Calibri"/>
              </a:rPr>
              <a:t>at</a:t>
            </a:r>
            <a:r>
              <a:rPr sz="2150" spc="50" dirty="0">
                <a:latin typeface="Calibri"/>
                <a:cs typeface="Calibri"/>
              </a:rPr>
              <a:t> </a:t>
            </a:r>
            <a:r>
              <a:rPr sz="2150" spc="10" dirty="0">
                <a:latin typeface="Calibri"/>
                <a:cs typeface="Calibri"/>
              </a:rPr>
              <a:t>which</a:t>
            </a:r>
            <a:r>
              <a:rPr sz="2150" spc="5" dirty="0">
                <a:latin typeface="Calibri"/>
                <a:cs typeface="Calibri"/>
              </a:rPr>
              <a:t> </a:t>
            </a:r>
            <a:r>
              <a:rPr sz="2150" spc="10" dirty="0">
                <a:latin typeface="Calibri"/>
                <a:cs typeface="Calibri"/>
              </a:rPr>
              <a:t>gestation</a:t>
            </a:r>
            <a:r>
              <a:rPr sz="2150" spc="5" dirty="0">
                <a:latin typeface="Calibri"/>
                <a:cs typeface="Calibri"/>
              </a:rPr>
              <a:t> </a:t>
            </a:r>
            <a:r>
              <a:rPr sz="2150" spc="20" dirty="0">
                <a:latin typeface="Calibri"/>
                <a:cs typeface="Calibri"/>
              </a:rPr>
              <a:t>age</a:t>
            </a:r>
            <a:r>
              <a:rPr sz="2150" spc="-10" dirty="0">
                <a:latin typeface="Calibri"/>
                <a:cs typeface="Calibri"/>
              </a:rPr>
              <a:t> </a:t>
            </a:r>
            <a:r>
              <a:rPr sz="2150" spc="20" dirty="0">
                <a:latin typeface="Calibri"/>
                <a:cs typeface="Calibri"/>
              </a:rPr>
              <a:t>we</a:t>
            </a:r>
            <a:r>
              <a:rPr sz="2150" spc="-5" dirty="0">
                <a:latin typeface="Calibri"/>
                <a:cs typeface="Calibri"/>
              </a:rPr>
              <a:t> </a:t>
            </a:r>
            <a:r>
              <a:rPr sz="2150" dirty="0">
                <a:latin typeface="Calibri"/>
                <a:cs typeface="Calibri"/>
              </a:rPr>
              <a:t>do </a:t>
            </a:r>
            <a:r>
              <a:rPr sz="2150" spc="15" dirty="0">
                <a:latin typeface="Calibri"/>
                <a:cs typeface="Calibri"/>
              </a:rPr>
              <a:t>it</a:t>
            </a:r>
            <a:endParaRPr sz="2150">
              <a:latin typeface="Calibri"/>
              <a:cs typeface="Calibri"/>
            </a:endParaRPr>
          </a:p>
          <a:p>
            <a:pPr marL="241300">
              <a:lnSpc>
                <a:spcPts val="2230"/>
              </a:lnSpc>
            </a:pPr>
            <a:r>
              <a:rPr sz="2150" spc="15" dirty="0">
                <a:latin typeface="Calibri"/>
                <a:cs typeface="Calibri"/>
              </a:rPr>
              <a:t>?</a:t>
            </a:r>
            <a:r>
              <a:rPr sz="2150" spc="15" dirty="0">
                <a:solidFill>
                  <a:srgbClr val="00AF50"/>
                </a:solidFill>
                <a:latin typeface="Calibri"/>
                <a:cs typeface="Calibri"/>
              </a:rPr>
              <a:t>11-15</a:t>
            </a:r>
            <a:r>
              <a:rPr sz="2150" spc="25" dirty="0">
                <a:solidFill>
                  <a:srgbClr val="00AF50"/>
                </a:solidFill>
                <a:latin typeface="Calibri"/>
                <a:cs typeface="Calibri"/>
              </a:rPr>
              <a:t> </a:t>
            </a:r>
            <a:r>
              <a:rPr sz="2150" dirty="0">
                <a:solidFill>
                  <a:srgbClr val="00AF50"/>
                </a:solidFill>
                <a:latin typeface="Calibri"/>
                <a:cs typeface="Calibri"/>
              </a:rPr>
              <a:t>week</a:t>
            </a:r>
            <a:endParaRPr sz="2150">
              <a:latin typeface="Calibri"/>
              <a:cs typeface="Calibri"/>
            </a:endParaRPr>
          </a:p>
          <a:p>
            <a:pPr marL="241300" marR="177165" indent="-228600">
              <a:lnSpc>
                <a:spcPct val="72800"/>
              </a:lnSpc>
              <a:spcBef>
                <a:spcPts val="975"/>
              </a:spcBef>
              <a:buAutoNum type="arabicPlain" startAt="5"/>
              <a:tabLst>
                <a:tab pos="299085" algn="l"/>
              </a:tabLst>
            </a:pPr>
            <a:r>
              <a:rPr sz="2150" spc="15" dirty="0">
                <a:latin typeface="Calibri"/>
                <a:cs typeface="Calibri"/>
              </a:rPr>
              <a:t>if</a:t>
            </a:r>
            <a:r>
              <a:rPr sz="2150" spc="20" dirty="0">
                <a:latin typeface="Calibri"/>
                <a:cs typeface="Calibri"/>
              </a:rPr>
              <a:t> </a:t>
            </a:r>
            <a:r>
              <a:rPr sz="2150" spc="-5" dirty="0">
                <a:latin typeface="Calibri"/>
                <a:cs typeface="Calibri"/>
              </a:rPr>
              <a:t>she</a:t>
            </a:r>
            <a:r>
              <a:rPr sz="2150" spc="70" dirty="0">
                <a:latin typeface="Calibri"/>
                <a:cs typeface="Calibri"/>
              </a:rPr>
              <a:t> </a:t>
            </a:r>
            <a:r>
              <a:rPr sz="2150" dirty="0">
                <a:latin typeface="Calibri"/>
                <a:cs typeface="Calibri"/>
              </a:rPr>
              <a:t>cames</a:t>
            </a:r>
            <a:r>
              <a:rPr sz="2150" spc="65" dirty="0">
                <a:latin typeface="Calibri"/>
                <a:cs typeface="Calibri"/>
              </a:rPr>
              <a:t> </a:t>
            </a:r>
            <a:r>
              <a:rPr sz="2150" spc="20" dirty="0">
                <a:latin typeface="Calibri"/>
                <a:cs typeface="Calibri"/>
              </a:rPr>
              <a:t>in</a:t>
            </a:r>
            <a:r>
              <a:rPr sz="2150" dirty="0">
                <a:latin typeface="Calibri"/>
                <a:cs typeface="Calibri"/>
              </a:rPr>
              <a:t> </a:t>
            </a:r>
            <a:r>
              <a:rPr sz="2150" spc="-5" dirty="0">
                <a:latin typeface="Calibri"/>
                <a:cs typeface="Calibri"/>
              </a:rPr>
              <a:t>preconception </a:t>
            </a:r>
            <a:r>
              <a:rPr sz="2150" spc="-475" dirty="0">
                <a:latin typeface="Calibri"/>
                <a:cs typeface="Calibri"/>
              </a:rPr>
              <a:t> </a:t>
            </a:r>
            <a:r>
              <a:rPr sz="2150" spc="10" dirty="0">
                <a:latin typeface="Calibri"/>
                <a:cs typeface="Calibri"/>
              </a:rPr>
              <a:t>what</a:t>
            </a:r>
            <a:r>
              <a:rPr sz="2150" spc="55" dirty="0">
                <a:latin typeface="Calibri"/>
                <a:cs typeface="Calibri"/>
              </a:rPr>
              <a:t> </a:t>
            </a:r>
            <a:r>
              <a:rPr sz="2150" dirty="0">
                <a:latin typeface="Calibri"/>
                <a:cs typeface="Calibri"/>
              </a:rPr>
              <a:t>you</a:t>
            </a:r>
            <a:r>
              <a:rPr sz="2150" spc="15" dirty="0">
                <a:latin typeface="Calibri"/>
                <a:cs typeface="Calibri"/>
              </a:rPr>
              <a:t> </a:t>
            </a:r>
            <a:r>
              <a:rPr sz="2150" spc="25" dirty="0">
                <a:latin typeface="Calibri"/>
                <a:cs typeface="Calibri"/>
              </a:rPr>
              <a:t>will</a:t>
            </a:r>
            <a:r>
              <a:rPr sz="2150" spc="-10" dirty="0">
                <a:latin typeface="Calibri"/>
                <a:cs typeface="Calibri"/>
              </a:rPr>
              <a:t> </a:t>
            </a:r>
            <a:r>
              <a:rPr sz="2150" spc="5" dirty="0">
                <a:latin typeface="Calibri"/>
                <a:cs typeface="Calibri"/>
              </a:rPr>
              <a:t>advice</a:t>
            </a:r>
            <a:r>
              <a:rPr sz="2150" spc="75" dirty="0">
                <a:latin typeface="Calibri"/>
                <a:cs typeface="Calibri"/>
              </a:rPr>
              <a:t> </a:t>
            </a:r>
            <a:r>
              <a:rPr sz="2150" spc="-10" dirty="0">
                <a:latin typeface="Calibri"/>
                <a:cs typeface="Calibri"/>
              </a:rPr>
              <a:t>her</a:t>
            </a:r>
            <a:r>
              <a:rPr sz="2150" spc="30" dirty="0">
                <a:latin typeface="Calibri"/>
                <a:cs typeface="Calibri"/>
              </a:rPr>
              <a:t> </a:t>
            </a:r>
            <a:r>
              <a:rPr sz="2150" spc="10" dirty="0">
                <a:latin typeface="Calibri"/>
                <a:cs typeface="Calibri"/>
              </a:rPr>
              <a:t>?</a:t>
            </a:r>
            <a:endParaRPr sz="2150">
              <a:latin typeface="Calibri"/>
              <a:cs typeface="Calibri"/>
            </a:endParaRPr>
          </a:p>
          <a:p>
            <a:pPr marL="298450" indent="-286385">
              <a:lnSpc>
                <a:spcPct val="100000"/>
              </a:lnSpc>
              <a:spcBef>
                <a:spcPts val="275"/>
              </a:spcBef>
              <a:buAutoNum type="arabicPlain" startAt="5"/>
              <a:tabLst>
                <a:tab pos="299085" algn="l"/>
                <a:tab pos="3380740" algn="l"/>
              </a:tabLst>
            </a:pPr>
            <a:r>
              <a:rPr sz="2150" spc="10" dirty="0">
                <a:latin typeface="Calibri"/>
                <a:cs typeface="Calibri"/>
              </a:rPr>
              <a:t>what</a:t>
            </a:r>
            <a:r>
              <a:rPr sz="2150" spc="60" dirty="0">
                <a:latin typeface="Calibri"/>
                <a:cs typeface="Calibri"/>
              </a:rPr>
              <a:t> </a:t>
            </a:r>
            <a:r>
              <a:rPr sz="2150" spc="15" dirty="0">
                <a:latin typeface="Calibri"/>
                <a:cs typeface="Calibri"/>
              </a:rPr>
              <a:t>is</a:t>
            </a:r>
            <a:r>
              <a:rPr sz="2150" spc="25" dirty="0">
                <a:latin typeface="Calibri"/>
                <a:cs typeface="Calibri"/>
              </a:rPr>
              <a:t> </a:t>
            </a:r>
            <a:r>
              <a:rPr sz="2150" spc="-5" dirty="0">
                <a:latin typeface="Calibri"/>
                <a:cs typeface="Calibri"/>
              </a:rPr>
              <a:t>your</a:t>
            </a:r>
            <a:r>
              <a:rPr sz="2150" spc="110" dirty="0">
                <a:latin typeface="Calibri"/>
                <a:cs typeface="Calibri"/>
              </a:rPr>
              <a:t> </a:t>
            </a:r>
            <a:r>
              <a:rPr sz="2150" dirty="0">
                <a:latin typeface="Calibri"/>
                <a:cs typeface="Calibri"/>
              </a:rPr>
              <a:t>management	</a:t>
            </a:r>
            <a:r>
              <a:rPr sz="2150" spc="10" dirty="0">
                <a:latin typeface="Calibri"/>
                <a:cs typeface="Calibri"/>
              </a:rPr>
              <a:t>?</a:t>
            </a:r>
            <a:endParaRPr sz="2150">
              <a:latin typeface="Calibri"/>
              <a:cs typeface="Calibri"/>
            </a:endParaRPr>
          </a:p>
        </p:txBody>
      </p:sp>
      <p:sp>
        <p:nvSpPr>
          <p:cNvPr id="4" name="object 4"/>
          <p:cNvSpPr txBox="1"/>
          <p:nvPr/>
        </p:nvSpPr>
        <p:spPr>
          <a:xfrm>
            <a:off x="6352540" y="3548951"/>
            <a:ext cx="1842135" cy="1267270"/>
          </a:xfrm>
          <a:prstGeom prst="rect">
            <a:avLst/>
          </a:prstGeom>
        </p:spPr>
        <p:txBody>
          <a:bodyPr vert="horz" wrap="square" lIns="0" tIns="11430" rIns="0" bIns="0" rtlCol="0">
            <a:spAutoFit/>
          </a:bodyPr>
          <a:lstStyle/>
          <a:p>
            <a:pPr marL="12700" marR="5080">
              <a:lnSpc>
                <a:spcPct val="121500"/>
              </a:lnSpc>
              <a:spcBef>
                <a:spcPts val="90"/>
              </a:spcBef>
            </a:pPr>
            <a:r>
              <a:rPr sz="1700" b="1" spc="10" dirty="0">
                <a:latin typeface="Calibri"/>
                <a:cs typeface="Calibri"/>
              </a:rPr>
              <a:t>a</a:t>
            </a:r>
            <a:r>
              <a:rPr sz="1700" b="1" spc="-60" dirty="0">
                <a:latin typeface="Calibri"/>
                <a:cs typeface="Calibri"/>
              </a:rPr>
              <a:t> </a:t>
            </a:r>
            <a:r>
              <a:rPr sz="1700" b="1" spc="5" dirty="0">
                <a:latin typeface="Calibri"/>
                <a:cs typeface="Calibri"/>
              </a:rPr>
              <a:t>table</a:t>
            </a:r>
            <a:r>
              <a:rPr sz="1700" b="1" spc="-80" dirty="0">
                <a:latin typeface="Calibri"/>
                <a:cs typeface="Calibri"/>
              </a:rPr>
              <a:t> </a:t>
            </a:r>
            <a:r>
              <a:rPr sz="1700" b="1" spc="15" dirty="0">
                <a:latin typeface="Calibri"/>
                <a:cs typeface="Calibri"/>
              </a:rPr>
              <a:t>which</a:t>
            </a:r>
            <a:r>
              <a:rPr sz="1700" b="1" spc="-60" dirty="0">
                <a:latin typeface="Calibri"/>
                <a:cs typeface="Calibri"/>
              </a:rPr>
              <a:t> </a:t>
            </a:r>
            <a:r>
              <a:rPr sz="1700" b="1" spc="-5" dirty="0">
                <a:latin typeface="Calibri"/>
                <a:cs typeface="Calibri"/>
              </a:rPr>
              <a:t>shows </a:t>
            </a:r>
            <a:r>
              <a:rPr sz="1700" b="1" spc="-370" dirty="0">
                <a:latin typeface="Calibri"/>
                <a:cs typeface="Calibri"/>
              </a:rPr>
              <a:t> </a:t>
            </a:r>
            <a:r>
              <a:rPr sz="1700" b="1" spc="50" dirty="0">
                <a:latin typeface="Calibri"/>
                <a:cs typeface="Calibri"/>
              </a:rPr>
              <a:t>H</a:t>
            </a:r>
            <a:r>
              <a:rPr sz="1700" b="1" spc="30" dirty="0">
                <a:latin typeface="Calibri"/>
                <a:cs typeface="Calibri"/>
              </a:rPr>
              <a:t>i</a:t>
            </a:r>
            <a:r>
              <a:rPr sz="1700" b="1" spc="15" dirty="0">
                <a:latin typeface="Calibri"/>
                <a:cs typeface="Calibri"/>
              </a:rPr>
              <a:t>g</a:t>
            </a:r>
            <a:r>
              <a:rPr sz="1700" b="1" spc="10" dirty="0">
                <a:latin typeface="Calibri"/>
                <a:cs typeface="Calibri"/>
              </a:rPr>
              <a:t>h</a:t>
            </a:r>
            <a:r>
              <a:rPr sz="1700" b="1" spc="-110" dirty="0">
                <a:latin typeface="Calibri"/>
                <a:cs typeface="Calibri"/>
              </a:rPr>
              <a:t> </a:t>
            </a:r>
            <a:r>
              <a:rPr sz="1700" b="1" spc="-20" dirty="0">
                <a:latin typeface="Calibri"/>
                <a:cs typeface="Calibri"/>
              </a:rPr>
              <a:t>h</a:t>
            </a:r>
            <a:r>
              <a:rPr sz="1700" b="1" spc="35" dirty="0">
                <a:latin typeface="Calibri"/>
                <a:cs typeface="Calibri"/>
              </a:rPr>
              <a:t>c</a:t>
            </a:r>
            <a:r>
              <a:rPr sz="1700" b="1" spc="10" dirty="0">
                <a:latin typeface="Calibri"/>
                <a:cs typeface="Calibri"/>
              </a:rPr>
              <a:t>g</a:t>
            </a:r>
            <a:endParaRPr sz="1700">
              <a:latin typeface="Calibri"/>
              <a:cs typeface="Calibri"/>
            </a:endParaRPr>
          </a:p>
          <a:p>
            <a:pPr marL="12700" marR="173355">
              <a:lnSpc>
                <a:spcPct val="117700"/>
              </a:lnSpc>
              <a:spcBef>
                <a:spcPts val="5"/>
              </a:spcBef>
            </a:pPr>
            <a:r>
              <a:rPr sz="1700" b="1" spc="10" dirty="0">
                <a:latin typeface="Calibri"/>
                <a:cs typeface="Calibri"/>
              </a:rPr>
              <a:t>Low  </a:t>
            </a:r>
            <a:r>
              <a:rPr sz="1700" b="1" spc="-15" dirty="0">
                <a:latin typeface="Calibri"/>
                <a:cs typeface="Calibri"/>
              </a:rPr>
              <a:t>ppapA </a:t>
            </a:r>
            <a:r>
              <a:rPr sz="1700" b="1" spc="-10" dirty="0">
                <a:latin typeface="Calibri"/>
                <a:cs typeface="Calibri"/>
              </a:rPr>
              <a:t> </a:t>
            </a:r>
            <a:r>
              <a:rPr sz="1700" b="1" spc="15" dirty="0">
                <a:latin typeface="Calibri"/>
                <a:cs typeface="Calibri"/>
              </a:rPr>
              <a:t>A</a:t>
            </a:r>
            <a:r>
              <a:rPr sz="1700" b="1" spc="-20" dirty="0">
                <a:latin typeface="Calibri"/>
                <a:cs typeface="Calibri"/>
              </a:rPr>
              <a:t>b</a:t>
            </a:r>
            <a:r>
              <a:rPr sz="1700" b="1" spc="-5" dirty="0">
                <a:latin typeface="Calibri"/>
                <a:cs typeface="Calibri"/>
              </a:rPr>
              <a:t>s</a:t>
            </a:r>
            <a:r>
              <a:rPr sz="1700" b="1" spc="40" dirty="0">
                <a:latin typeface="Calibri"/>
                <a:cs typeface="Calibri"/>
              </a:rPr>
              <a:t>e</a:t>
            </a:r>
            <a:r>
              <a:rPr sz="1700" b="1" spc="-20" dirty="0">
                <a:latin typeface="Calibri"/>
                <a:cs typeface="Calibri"/>
              </a:rPr>
              <a:t>n</a:t>
            </a:r>
            <a:r>
              <a:rPr sz="1700" b="1" spc="5" dirty="0">
                <a:latin typeface="Calibri"/>
                <a:cs typeface="Calibri"/>
              </a:rPr>
              <a:t>t</a:t>
            </a:r>
            <a:r>
              <a:rPr sz="1700" b="1" spc="-85" dirty="0">
                <a:latin typeface="Calibri"/>
                <a:cs typeface="Calibri"/>
              </a:rPr>
              <a:t> </a:t>
            </a:r>
            <a:r>
              <a:rPr sz="1700" b="1" spc="-20" dirty="0">
                <a:latin typeface="Calibri"/>
                <a:cs typeface="Calibri"/>
              </a:rPr>
              <a:t>na</a:t>
            </a:r>
            <a:r>
              <a:rPr sz="1700" b="1" spc="-5" dirty="0">
                <a:latin typeface="Calibri"/>
                <a:cs typeface="Calibri"/>
              </a:rPr>
              <a:t>s</a:t>
            </a:r>
            <a:r>
              <a:rPr sz="1700" b="1" spc="-20" dirty="0">
                <a:latin typeface="Calibri"/>
                <a:cs typeface="Calibri"/>
              </a:rPr>
              <a:t>a</a:t>
            </a:r>
            <a:r>
              <a:rPr sz="1700" b="1" spc="5" dirty="0">
                <a:latin typeface="Calibri"/>
                <a:cs typeface="Calibri"/>
              </a:rPr>
              <a:t>l</a:t>
            </a:r>
            <a:r>
              <a:rPr sz="1700" b="1" spc="20" dirty="0">
                <a:latin typeface="Calibri"/>
                <a:cs typeface="Calibri"/>
              </a:rPr>
              <a:t> </a:t>
            </a:r>
            <a:r>
              <a:rPr sz="1700" b="1" spc="-20" dirty="0">
                <a:latin typeface="Calibri"/>
                <a:cs typeface="Calibri"/>
              </a:rPr>
              <a:t>bon</a:t>
            </a:r>
            <a:r>
              <a:rPr sz="1700" b="1" spc="10" dirty="0">
                <a:latin typeface="Calibri"/>
                <a:cs typeface="Calibri"/>
              </a:rPr>
              <a:t>e</a:t>
            </a:r>
            <a:endParaRPr sz="1700">
              <a:latin typeface="Calibri"/>
              <a:cs typeface="Calibri"/>
            </a:endParaRPr>
          </a:p>
        </p:txBody>
      </p:sp>
      <p:pic>
        <p:nvPicPr>
          <p:cNvPr id="5" name="object 5"/>
          <p:cNvPicPr/>
          <p:nvPr/>
        </p:nvPicPr>
        <p:blipFill>
          <a:blip r:embed="rId2" cstate="print"/>
          <a:stretch>
            <a:fillRect/>
          </a:stretch>
        </p:blipFill>
        <p:spPr>
          <a:xfrm>
            <a:off x="7029451" y="1571625"/>
            <a:ext cx="2171700" cy="1924050"/>
          </a:xfrm>
          <a:prstGeom prst="rect">
            <a:avLst/>
          </a:prstGeom>
        </p:spPr>
      </p:pic>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63265" y="1849056"/>
            <a:ext cx="5662931" cy="2459648"/>
          </a:xfrm>
          <a:prstGeom prst="rect">
            <a:avLst/>
          </a:prstGeom>
        </p:spPr>
        <p:txBody>
          <a:bodyPr vert="horz" wrap="square" lIns="0" tIns="104140" rIns="0" bIns="0" rtlCol="0">
            <a:spAutoFit/>
          </a:bodyPr>
          <a:lstStyle/>
          <a:p>
            <a:pPr marL="1013460" marR="991869" algn="ctr">
              <a:lnSpc>
                <a:spcPts val="5860"/>
              </a:lnSpc>
              <a:spcBef>
                <a:spcPts val="820"/>
              </a:spcBef>
            </a:pPr>
            <a:r>
              <a:rPr sz="5400" b="0" spc="5" dirty="0">
                <a:latin typeface="Calibri Light"/>
                <a:cs typeface="Calibri Light"/>
              </a:rPr>
              <a:t>OBS</a:t>
            </a:r>
            <a:r>
              <a:rPr sz="5400" b="0" spc="-40" dirty="0">
                <a:latin typeface="Calibri Light"/>
                <a:cs typeface="Calibri Light"/>
              </a:rPr>
              <a:t> </a:t>
            </a:r>
            <a:r>
              <a:rPr sz="5400" b="0" spc="-10" dirty="0">
                <a:latin typeface="Calibri Light"/>
                <a:cs typeface="Calibri Light"/>
              </a:rPr>
              <a:t>and</a:t>
            </a:r>
            <a:r>
              <a:rPr sz="5400" b="0" spc="-90" dirty="0">
                <a:latin typeface="Calibri Light"/>
                <a:cs typeface="Calibri Light"/>
              </a:rPr>
              <a:t> </a:t>
            </a:r>
            <a:r>
              <a:rPr sz="5400" b="0" spc="-25" dirty="0">
                <a:latin typeface="Calibri Light"/>
                <a:cs typeface="Calibri Light"/>
              </a:rPr>
              <a:t>GYN </a:t>
            </a:r>
            <a:r>
              <a:rPr sz="5400" b="0" spc="-1205" dirty="0">
                <a:latin typeface="Calibri Light"/>
                <a:cs typeface="Calibri Light"/>
              </a:rPr>
              <a:t> </a:t>
            </a:r>
            <a:r>
              <a:rPr sz="5400" b="0" spc="-10" dirty="0">
                <a:latin typeface="Calibri Light"/>
                <a:cs typeface="Calibri Light"/>
              </a:rPr>
              <a:t>group</a:t>
            </a:r>
            <a:r>
              <a:rPr sz="5400" b="0" spc="-55" dirty="0">
                <a:latin typeface="Calibri Light"/>
                <a:cs typeface="Calibri Light"/>
              </a:rPr>
              <a:t> </a:t>
            </a:r>
            <a:r>
              <a:rPr sz="5400" b="0" dirty="0">
                <a:latin typeface="Calibri Light"/>
                <a:cs typeface="Calibri Light"/>
              </a:rPr>
              <a:t>5</a:t>
            </a:r>
            <a:endParaRPr sz="5400">
              <a:latin typeface="Calibri Light"/>
              <a:cs typeface="Calibri Light"/>
            </a:endParaRPr>
          </a:p>
          <a:p>
            <a:pPr algn="ctr">
              <a:lnSpc>
                <a:spcPct val="100000"/>
              </a:lnSpc>
              <a:spcBef>
                <a:spcPts val="765"/>
              </a:spcBef>
            </a:pPr>
            <a:r>
              <a:rPr sz="4800" b="0" dirty="0">
                <a:latin typeface="Calibri"/>
                <a:cs typeface="Calibri"/>
              </a:rPr>
              <a:t>Done</a:t>
            </a:r>
            <a:r>
              <a:rPr sz="4800" b="0" spc="-40" dirty="0">
                <a:latin typeface="Calibri"/>
                <a:cs typeface="Calibri"/>
              </a:rPr>
              <a:t> </a:t>
            </a:r>
            <a:r>
              <a:rPr sz="4800" b="0" spc="10" dirty="0">
                <a:latin typeface="Calibri"/>
                <a:cs typeface="Calibri"/>
              </a:rPr>
              <a:t>by</a:t>
            </a:r>
            <a:r>
              <a:rPr sz="4800" b="0" spc="-45" dirty="0">
                <a:latin typeface="Calibri"/>
                <a:cs typeface="Calibri"/>
              </a:rPr>
              <a:t> </a:t>
            </a:r>
            <a:r>
              <a:rPr sz="4800" b="0" dirty="0">
                <a:latin typeface="Calibri"/>
                <a:cs typeface="Calibri"/>
              </a:rPr>
              <a:t>:</a:t>
            </a:r>
            <a:r>
              <a:rPr sz="4800" b="0" spc="25" dirty="0">
                <a:latin typeface="Calibri"/>
                <a:cs typeface="Calibri"/>
              </a:rPr>
              <a:t> </a:t>
            </a:r>
            <a:r>
              <a:rPr sz="4800" b="0" spc="-10" dirty="0">
                <a:latin typeface="Calibri"/>
                <a:cs typeface="Calibri"/>
              </a:rPr>
              <a:t>Saja</a:t>
            </a:r>
            <a:r>
              <a:rPr sz="4800" b="0" spc="-20" dirty="0">
                <a:latin typeface="Calibri"/>
                <a:cs typeface="Calibri"/>
              </a:rPr>
              <a:t> saraireh</a:t>
            </a:r>
            <a:endParaRPr sz="4800">
              <a:latin typeface="Calibri"/>
              <a:cs typeface="Calibri"/>
            </a:endParaRPr>
          </a:p>
        </p:txBody>
      </p:sp>
      <p:sp>
        <p:nvSpPr>
          <p:cNvPr id="3" name="object 3"/>
          <p:cNvSpPr txBox="1"/>
          <p:nvPr/>
        </p:nvSpPr>
        <p:spPr>
          <a:xfrm>
            <a:off x="8009508" y="6042026"/>
            <a:ext cx="2447925" cy="566822"/>
          </a:xfrm>
          <a:prstGeom prst="rect">
            <a:avLst/>
          </a:prstGeom>
        </p:spPr>
        <p:txBody>
          <a:bodyPr vert="horz" wrap="square" lIns="0" tIns="12700" rIns="0" bIns="0" rtlCol="0">
            <a:spAutoFit/>
          </a:bodyPr>
          <a:lstStyle/>
          <a:p>
            <a:pPr marL="12700">
              <a:lnSpc>
                <a:spcPct val="100000"/>
              </a:lnSpc>
              <a:spcBef>
                <a:spcPts val="100"/>
              </a:spcBef>
            </a:pPr>
            <a:r>
              <a:rPr sz="1800" spc="20" dirty="0">
                <a:solidFill>
                  <a:srgbClr val="C55A11"/>
                </a:solidFill>
                <a:latin typeface="Calibri"/>
                <a:cs typeface="Calibri"/>
              </a:rPr>
              <a:t>T</a:t>
            </a:r>
            <a:r>
              <a:rPr sz="1800" spc="25" dirty="0">
                <a:solidFill>
                  <a:srgbClr val="C55A11"/>
                </a:solidFill>
                <a:latin typeface="Calibri"/>
                <a:cs typeface="Calibri"/>
              </a:rPr>
              <a:t>h</a:t>
            </a:r>
            <a:r>
              <a:rPr sz="1800" spc="35" dirty="0">
                <a:solidFill>
                  <a:srgbClr val="C55A11"/>
                </a:solidFill>
                <a:latin typeface="Calibri"/>
                <a:cs typeface="Calibri"/>
              </a:rPr>
              <a:t>a</a:t>
            </a:r>
            <a:r>
              <a:rPr sz="1800" spc="25" dirty="0">
                <a:solidFill>
                  <a:srgbClr val="C55A11"/>
                </a:solidFill>
                <a:latin typeface="Calibri"/>
                <a:cs typeface="Calibri"/>
              </a:rPr>
              <a:t>n</a:t>
            </a:r>
            <a:r>
              <a:rPr sz="1800" spc="5" dirty="0">
                <a:solidFill>
                  <a:srgbClr val="C55A11"/>
                </a:solidFill>
                <a:latin typeface="Calibri"/>
                <a:cs typeface="Calibri"/>
              </a:rPr>
              <a:t>k</a:t>
            </a:r>
            <a:r>
              <a:rPr sz="1800" dirty="0">
                <a:solidFill>
                  <a:srgbClr val="C55A11"/>
                </a:solidFill>
                <a:latin typeface="Calibri"/>
                <a:cs typeface="Calibri"/>
              </a:rPr>
              <a:t>s</a:t>
            </a:r>
            <a:r>
              <a:rPr sz="1800" spc="-135" dirty="0">
                <a:solidFill>
                  <a:srgbClr val="C55A11"/>
                </a:solidFill>
                <a:latin typeface="Calibri"/>
                <a:cs typeface="Calibri"/>
              </a:rPr>
              <a:t> </a:t>
            </a:r>
            <a:r>
              <a:rPr sz="1800" dirty="0">
                <a:solidFill>
                  <a:srgbClr val="C55A11"/>
                </a:solidFill>
                <a:latin typeface="Calibri"/>
                <a:cs typeface="Calibri"/>
              </a:rPr>
              <a:t>t</a:t>
            </a:r>
            <a:r>
              <a:rPr sz="1800" spc="25" dirty="0">
                <a:solidFill>
                  <a:srgbClr val="C55A11"/>
                </a:solidFill>
                <a:latin typeface="Calibri"/>
                <a:cs typeface="Calibri"/>
              </a:rPr>
              <a:t>o</a:t>
            </a:r>
            <a:r>
              <a:rPr sz="1800" dirty="0">
                <a:solidFill>
                  <a:srgbClr val="C55A11"/>
                </a:solidFill>
                <a:latin typeface="Calibri"/>
                <a:cs typeface="Calibri"/>
              </a:rPr>
              <a:t>:</a:t>
            </a:r>
            <a:r>
              <a:rPr sz="1800" spc="-70" dirty="0">
                <a:solidFill>
                  <a:srgbClr val="C55A11"/>
                </a:solidFill>
                <a:latin typeface="Calibri"/>
                <a:cs typeface="Calibri"/>
              </a:rPr>
              <a:t> </a:t>
            </a:r>
            <a:r>
              <a:rPr sz="1800" spc="-30" dirty="0">
                <a:solidFill>
                  <a:srgbClr val="C55A11"/>
                </a:solidFill>
                <a:latin typeface="Calibri"/>
                <a:cs typeface="Calibri"/>
              </a:rPr>
              <a:t>f</a:t>
            </a:r>
            <a:r>
              <a:rPr sz="1800" spc="30" dirty="0">
                <a:solidFill>
                  <a:srgbClr val="C55A11"/>
                </a:solidFill>
                <a:latin typeface="Calibri"/>
                <a:cs typeface="Calibri"/>
              </a:rPr>
              <a:t>a</a:t>
            </a:r>
            <a:r>
              <a:rPr sz="1800" dirty="0">
                <a:solidFill>
                  <a:srgbClr val="C55A11"/>
                </a:solidFill>
                <a:latin typeface="Calibri"/>
                <a:cs typeface="Calibri"/>
              </a:rPr>
              <a:t>t</a:t>
            </a:r>
            <a:r>
              <a:rPr sz="1800" spc="30" dirty="0">
                <a:solidFill>
                  <a:srgbClr val="C55A11"/>
                </a:solidFill>
                <a:latin typeface="Calibri"/>
                <a:cs typeface="Calibri"/>
              </a:rPr>
              <a:t>i</a:t>
            </a:r>
            <a:r>
              <a:rPr sz="1800" spc="-15" dirty="0">
                <a:solidFill>
                  <a:srgbClr val="C55A11"/>
                </a:solidFill>
                <a:latin typeface="Calibri"/>
                <a:cs typeface="Calibri"/>
              </a:rPr>
              <a:t>m</a:t>
            </a:r>
            <a:r>
              <a:rPr sz="1800" dirty="0">
                <a:solidFill>
                  <a:srgbClr val="C55A11"/>
                </a:solidFill>
                <a:latin typeface="Calibri"/>
                <a:cs typeface="Calibri"/>
              </a:rPr>
              <a:t>a</a:t>
            </a:r>
            <a:r>
              <a:rPr sz="1800" spc="-65" dirty="0">
                <a:solidFill>
                  <a:srgbClr val="C55A11"/>
                </a:solidFill>
                <a:latin typeface="Calibri"/>
                <a:cs typeface="Calibri"/>
              </a:rPr>
              <a:t> </a:t>
            </a:r>
            <a:r>
              <a:rPr sz="1800" dirty="0">
                <a:solidFill>
                  <a:srgbClr val="C55A11"/>
                </a:solidFill>
                <a:latin typeface="Calibri"/>
                <a:cs typeface="Calibri"/>
              </a:rPr>
              <a:t>e</a:t>
            </a:r>
            <a:r>
              <a:rPr sz="1800" spc="-10" dirty="0">
                <a:solidFill>
                  <a:srgbClr val="C55A11"/>
                </a:solidFill>
                <a:latin typeface="Calibri"/>
                <a:cs typeface="Calibri"/>
              </a:rPr>
              <a:t>m</a:t>
            </a:r>
            <a:r>
              <a:rPr sz="1800" spc="35" dirty="0">
                <a:solidFill>
                  <a:srgbClr val="C55A11"/>
                </a:solidFill>
                <a:latin typeface="Calibri"/>
                <a:cs typeface="Calibri"/>
              </a:rPr>
              <a:t>a</a:t>
            </a:r>
            <a:r>
              <a:rPr sz="1800" dirty="0">
                <a:solidFill>
                  <a:srgbClr val="C55A11"/>
                </a:solidFill>
                <a:latin typeface="Calibri"/>
                <a:cs typeface="Calibri"/>
              </a:rPr>
              <a:t>d</a:t>
            </a:r>
            <a:endParaRPr sz="1800">
              <a:latin typeface="Calibri"/>
              <a:cs typeface="Calibri"/>
            </a:endParaRPr>
          </a:p>
          <a:p>
            <a:pPr marL="1003935">
              <a:lnSpc>
                <a:spcPct val="100000"/>
              </a:lnSpc>
              <a:spcBef>
                <a:spcPts val="20"/>
              </a:spcBef>
            </a:pPr>
            <a:r>
              <a:rPr sz="1800" spc="5" dirty="0">
                <a:solidFill>
                  <a:srgbClr val="C55A11"/>
                </a:solidFill>
                <a:latin typeface="Calibri"/>
                <a:cs typeface="Calibri"/>
              </a:rPr>
              <a:t>shatha</a:t>
            </a:r>
            <a:r>
              <a:rPr sz="1800" spc="-95" dirty="0">
                <a:solidFill>
                  <a:srgbClr val="C55A11"/>
                </a:solidFill>
                <a:latin typeface="Calibri"/>
                <a:cs typeface="Calibri"/>
              </a:rPr>
              <a:t> </a:t>
            </a:r>
            <a:r>
              <a:rPr sz="1800" spc="15" dirty="0">
                <a:solidFill>
                  <a:srgbClr val="C55A11"/>
                </a:solidFill>
                <a:latin typeface="Calibri"/>
                <a:cs typeface="Calibri"/>
              </a:rPr>
              <a:t>al</a:t>
            </a:r>
            <a:r>
              <a:rPr sz="1800" spc="-25" dirty="0">
                <a:solidFill>
                  <a:srgbClr val="C55A11"/>
                </a:solidFill>
                <a:latin typeface="Calibri"/>
                <a:cs typeface="Calibri"/>
              </a:rPr>
              <a:t> </a:t>
            </a:r>
            <a:r>
              <a:rPr sz="1800" spc="20" dirty="0">
                <a:solidFill>
                  <a:srgbClr val="C55A11"/>
                </a:solidFill>
                <a:latin typeface="Calibri"/>
                <a:cs typeface="Calibri"/>
              </a:rPr>
              <a:t>adam</a:t>
            </a:r>
            <a:endParaRPr sz="1800">
              <a:latin typeface="Calibri"/>
              <a:cs typeface="Calibri"/>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756417" y="879797"/>
            <a:ext cx="4859655" cy="5111720"/>
          </a:xfrm>
          <a:prstGeom prst="rect">
            <a:avLst/>
          </a:prstGeom>
        </p:spPr>
        <p:txBody>
          <a:bodyPr vert="horz" wrap="square" lIns="0" tIns="43180" rIns="0" bIns="0" rtlCol="0">
            <a:spAutoFit/>
          </a:bodyPr>
          <a:lstStyle/>
          <a:p>
            <a:pPr marL="12700" marR="938530">
              <a:lnSpc>
                <a:spcPct val="91700"/>
              </a:lnSpc>
              <a:spcBef>
                <a:spcPts val="340"/>
              </a:spcBef>
              <a:buAutoNum type="arabicPlain"/>
              <a:tabLst>
                <a:tab pos="299085" algn="l"/>
              </a:tabLst>
            </a:pPr>
            <a:r>
              <a:rPr sz="2150" b="0" spc="10" dirty="0">
                <a:latin typeface="Calibri Light"/>
                <a:cs typeface="Calibri Light"/>
              </a:rPr>
              <a:t>what</a:t>
            </a:r>
            <a:r>
              <a:rPr sz="2150" b="0" spc="60" dirty="0">
                <a:latin typeface="Calibri Light"/>
                <a:cs typeface="Calibri Light"/>
              </a:rPr>
              <a:t> </a:t>
            </a:r>
            <a:r>
              <a:rPr sz="2150" b="0" spc="10" dirty="0">
                <a:latin typeface="Calibri Light"/>
                <a:cs typeface="Calibri Light"/>
              </a:rPr>
              <a:t>you</a:t>
            </a:r>
            <a:r>
              <a:rPr sz="2150" b="0" spc="25" dirty="0">
                <a:latin typeface="Calibri Light"/>
                <a:cs typeface="Calibri Light"/>
              </a:rPr>
              <a:t> </a:t>
            </a:r>
            <a:r>
              <a:rPr sz="2150" b="0" spc="-5" dirty="0">
                <a:latin typeface="Calibri Light"/>
                <a:cs typeface="Calibri Light"/>
              </a:rPr>
              <a:t>see</a:t>
            </a:r>
            <a:r>
              <a:rPr sz="2150" b="0" spc="80" dirty="0">
                <a:latin typeface="Calibri Light"/>
                <a:cs typeface="Calibri Light"/>
              </a:rPr>
              <a:t> </a:t>
            </a:r>
            <a:r>
              <a:rPr sz="2150" b="0" spc="15" dirty="0">
                <a:latin typeface="Calibri Light"/>
                <a:cs typeface="Calibri Light"/>
              </a:rPr>
              <a:t>and</a:t>
            </a:r>
            <a:r>
              <a:rPr sz="2150" b="0" spc="25" dirty="0">
                <a:latin typeface="Calibri Light"/>
                <a:cs typeface="Calibri Light"/>
              </a:rPr>
              <a:t> </a:t>
            </a:r>
            <a:r>
              <a:rPr sz="2150" b="0" dirty="0">
                <a:latin typeface="Calibri Light"/>
                <a:cs typeface="Calibri Light"/>
              </a:rPr>
              <a:t>diagnosis</a:t>
            </a:r>
            <a:r>
              <a:rPr sz="2150" b="0" spc="95" dirty="0">
                <a:latin typeface="Calibri Light"/>
                <a:cs typeface="Calibri Light"/>
              </a:rPr>
              <a:t> </a:t>
            </a:r>
            <a:r>
              <a:rPr sz="2150" b="0" spc="10" dirty="0">
                <a:latin typeface="Calibri Light"/>
                <a:cs typeface="Calibri Light"/>
              </a:rPr>
              <a:t>? </a:t>
            </a:r>
            <a:r>
              <a:rPr sz="2150" b="0" spc="15" dirty="0">
                <a:latin typeface="Calibri Light"/>
                <a:cs typeface="Calibri Light"/>
              </a:rPr>
              <a:t> </a:t>
            </a:r>
            <a:r>
              <a:rPr sz="2150" b="0" dirty="0">
                <a:solidFill>
                  <a:srgbClr val="00AF50"/>
                </a:solidFill>
                <a:latin typeface="Calibri Light"/>
                <a:cs typeface="Calibri Light"/>
              </a:rPr>
              <a:t>Single</a:t>
            </a:r>
            <a:r>
              <a:rPr sz="2150" b="0" spc="155" dirty="0">
                <a:solidFill>
                  <a:srgbClr val="00AF50"/>
                </a:solidFill>
                <a:latin typeface="Calibri Light"/>
                <a:cs typeface="Calibri Light"/>
              </a:rPr>
              <a:t> </a:t>
            </a:r>
            <a:r>
              <a:rPr sz="2150" b="0" spc="-5" dirty="0">
                <a:solidFill>
                  <a:srgbClr val="00AF50"/>
                </a:solidFill>
                <a:latin typeface="Calibri Light"/>
                <a:cs typeface="Calibri Light"/>
              </a:rPr>
              <a:t>deepest</a:t>
            </a:r>
            <a:r>
              <a:rPr sz="2150" b="0" spc="145" dirty="0">
                <a:solidFill>
                  <a:srgbClr val="00AF50"/>
                </a:solidFill>
                <a:latin typeface="Calibri Light"/>
                <a:cs typeface="Calibri Light"/>
              </a:rPr>
              <a:t> </a:t>
            </a:r>
            <a:r>
              <a:rPr sz="2150" b="0" spc="-10" dirty="0">
                <a:solidFill>
                  <a:srgbClr val="00AF50"/>
                </a:solidFill>
                <a:latin typeface="Calibri Light"/>
                <a:cs typeface="Calibri Light"/>
              </a:rPr>
              <a:t>pocket</a:t>
            </a:r>
            <a:r>
              <a:rPr sz="2150" b="0" spc="150" dirty="0">
                <a:solidFill>
                  <a:srgbClr val="00AF50"/>
                </a:solidFill>
                <a:latin typeface="Calibri Light"/>
                <a:cs typeface="Calibri Light"/>
              </a:rPr>
              <a:t> </a:t>
            </a:r>
            <a:r>
              <a:rPr sz="2150" b="0" spc="-10" dirty="0">
                <a:solidFill>
                  <a:srgbClr val="00AF50"/>
                </a:solidFill>
                <a:latin typeface="Calibri Light"/>
                <a:cs typeface="Calibri Light"/>
              </a:rPr>
              <a:t>less</a:t>
            </a:r>
            <a:r>
              <a:rPr sz="2150" b="0" spc="95" dirty="0">
                <a:solidFill>
                  <a:srgbClr val="00AF50"/>
                </a:solidFill>
                <a:latin typeface="Calibri Light"/>
                <a:cs typeface="Calibri Light"/>
              </a:rPr>
              <a:t> </a:t>
            </a:r>
            <a:r>
              <a:rPr sz="2150" b="0" spc="25" dirty="0">
                <a:solidFill>
                  <a:srgbClr val="00AF50"/>
                </a:solidFill>
                <a:latin typeface="Calibri Light"/>
                <a:cs typeface="Calibri Light"/>
              </a:rPr>
              <a:t>than</a:t>
            </a:r>
            <a:r>
              <a:rPr sz="2150" b="0" spc="-10" dirty="0">
                <a:solidFill>
                  <a:srgbClr val="00AF50"/>
                </a:solidFill>
                <a:latin typeface="Calibri Light"/>
                <a:cs typeface="Calibri Light"/>
              </a:rPr>
              <a:t> </a:t>
            </a:r>
            <a:r>
              <a:rPr sz="2150" b="0" spc="10" dirty="0">
                <a:solidFill>
                  <a:srgbClr val="00AF50"/>
                </a:solidFill>
                <a:latin typeface="Calibri Light"/>
                <a:cs typeface="Calibri Light"/>
              </a:rPr>
              <a:t>2</a:t>
            </a:r>
            <a:r>
              <a:rPr sz="2150" b="0" spc="-20" dirty="0">
                <a:solidFill>
                  <a:srgbClr val="00AF50"/>
                </a:solidFill>
                <a:latin typeface="Calibri Light"/>
                <a:cs typeface="Calibri Light"/>
              </a:rPr>
              <a:t> </a:t>
            </a:r>
            <a:r>
              <a:rPr sz="2150" b="0" spc="5" dirty="0">
                <a:solidFill>
                  <a:srgbClr val="00AF50"/>
                </a:solidFill>
                <a:latin typeface="Calibri Light"/>
                <a:cs typeface="Calibri Light"/>
              </a:rPr>
              <a:t>, </a:t>
            </a:r>
            <a:r>
              <a:rPr sz="2150" b="0" spc="10" dirty="0">
                <a:solidFill>
                  <a:srgbClr val="00AF50"/>
                </a:solidFill>
                <a:latin typeface="Calibri Light"/>
                <a:cs typeface="Calibri Light"/>
              </a:rPr>
              <a:t> </a:t>
            </a:r>
            <a:r>
              <a:rPr sz="2150" b="0" spc="-5" dirty="0">
                <a:solidFill>
                  <a:srgbClr val="00AF50"/>
                </a:solidFill>
                <a:latin typeface="Calibri Light"/>
                <a:cs typeface="Calibri Light"/>
              </a:rPr>
              <a:t>oligohydramnios</a:t>
            </a:r>
            <a:endParaRPr sz="2150">
              <a:latin typeface="Calibri Light"/>
              <a:cs typeface="Calibri Light"/>
            </a:endParaRPr>
          </a:p>
          <a:p>
            <a:pPr marL="12700" marR="490220">
              <a:lnSpc>
                <a:spcPts val="2400"/>
              </a:lnSpc>
              <a:spcBef>
                <a:spcPts val="55"/>
              </a:spcBef>
              <a:buAutoNum type="arabicPlain"/>
              <a:tabLst>
                <a:tab pos="299085" algn="l"/>
                <a:tab pos="2755265" algn="l"/>
                <a:tab pos="3649979" algn="l"/>
              </a:tabLst>
            </a:pPr>
            <a:r>
              <a:rPr sz="2150" b="0" dirty="0">
                <a:latin typeface="Calibri Light"/>
                <a:cs typeface="Calibri Light"/>
              </a:rPr>
              <a:t>on</a:t>
            </a:r>
            <a:r>
              <a:rPr sz="2150" b="0" spc="10" dirty="0">
                <a:latin typeface="Calibri Light"/>
                <a:cs typeface="Calibri Light"/>
              </a:rPr>
              <a:t>e</a:t>
            </a:r>
            <a:r>
              <a:rPr sz="2150" b="0" spc="85" dirty="0">
                <a:latin typeface="Calibri Light"/>
                <a:cs typeface="Calibri Light"/>
              </a:rPr>
              <a:t> </a:t>
            </a:r>
            <a:r>
              <a:rPr sz="2150" b="0" spc="-10" dirty="0">
                <a:latin typeface="Calibri Light"/>
                <a:cs typeface="Calibri Light"/>
              </a:rPr>
              <a:t>s</a:t>
            </a:r>
            <a:r>
              <a:rPr sz="2150" b="0" spc="-25" dirty="0">
                <a:latin typeface="Calibri Light"/>
                <a:cs typeface="Calibri Light"/>
              </a:rPr>
              <a:t>i</a:t>
            </a:r>
            <a:r>
              <a:rPr sz="2150" b="0" dirty="0">
                <a:latin typeface="Calibri Light"/>
                <a:cs typeface="Calibri Light"/>
              </a:rPr>
              <a:t>n</a:t>
            </a:r>
            <a:r>
              <a:rPr sz="2150" b="0" spc="35" dirty="0">
                <a:latin typeface="Calibri Light"/>
                <a:cs typeface="Calibri Light"/>
              </a:rPr>
              <a:t>g</a:t>
            </a:r>
            <a:r>
              <a:rPr sz="2150" b="0" spc="-25" dirty="0">
                <a:latin typeface="Calibri Light"/>
                <a:cs typeface="Calibri Light"/>
              </a:rPr>
              <a:t>l</a:t>
            </a:r>
            <a:r>
              <a:rPr sz="2150" b="0" spc="10" dirty="0">
                <a:latin typeface="Calibri Light"/>
                <a:cs typeface="Calibri Light"/>
              </a:rPr>
              <a:t>e</a:t>
            </a:r>
            <a:r>
              <a:rPr sz="2150" b="0" spc="160" dirty="0">
                <a:latin typeface="Calibri Light"/>
                <a:cs typeface="Calibri Light"/>
              </a:rPr>
              <a:t> </a:t>
            </a:r>
            <a:r>
              <a:rPr sz="2150" b="0" spc="-25" dirty="0">
                <a:latin typeface="Calibri Light"/>
                <a:cs typeface="Calibri Light"/>
              </a:rPr>
              <a:t>i</a:t>
            </a:r>
            <a:r>
              <a:rPr sz="2150" b="0" spc="15" dirty="0">
                <a:latin typeface="Calibri Light"/>
                <a:cs typeface="Calibri Light"/>
              </a:rPr>
              <a:t>mp</a:t>
            </a:r>
            <a:r>
              <a:rPr sz="2150" b="0" spc="-5" dirty="0">
                <a:latin typeface="Calibri Light"/>
                <a:cs typeface="Calibri Light"/>
              </a:rPr>
              <a:t>o</a:t>
            </a:r>
            <a:r>
              <a:rPr sz="2150" b="0" spc="5" dirty="0">
                <a:latin typeface="Calibri Light"/>
                <a:cs typeface="Calibri Light"/>
              </a:rPr>
              <a:t>r</a:t>
            </a:r>
            <a:r>
              <a:rPr sz="2150" b="0" spc="35" dirty="0">
                <a:latin typeface="Calibri Light"/>
                <a:cs typeface="Calibri Light"/>
              </a:rPr>
              <a:t>t</a:t>
            </a:r>
            <a:r>
              <a:rPr sz="2150" b="0" spc="30" dirty="0">
                <a:latin typeface="Calibri Light"/>
                <a:cs typeface="Calibri Light"/>
              </a:rPr>
              <a:t>a</a:t>
            </a:r>
            <a:r>
              <a:rPr sz="2150" b="0" dirty="0">
                <a:latin typeface="Calibri Light"/>
                <a:cs typeface="Calibri Light"/>
              </a:rPr>
              <a:t>n</a:t>
            </a:r>
            <a:r>
              <a:rPr sz="2150" b="0" spc="5" dirty="0">
                <a:latin typeface="Calibri Light"/>
                <a:cs typeface="Calibri Light"/>
              </a:rPr>
              <a:t>t</a:t>
            </a:r>
            <a:r>
              <a:rPr sz="2150" b="0" dirty="0">
                <a:latin typeface="Calibri Light"/>
                <a:cs typeface="Calibri Light"/>
              </a:rPr>
              <a:t>	</a:t>
            </a:r>
            <a:r>
              <a:rPr sz="2150" b="0" spc="25" dirty="0">
                <a:latin typeface="Calibri Light"/>
                <a:cs typeface="Calibri Light"/>
              </a:rPr>
              <a:t>f</a:t>
            </a:r>
            <a:r>
              <a:rPr sz="2150" b="0" spc="-25" dirty="0">
                <a:latin typeface="Calibri Light"/>
                <a:cs typeface="Calibri Light"/>
              </a:rPr>
              <a:t>i</a:t>
            </a:r>
            <a:r>
              <a:rPr sz="2150" b="0" dirty="0">
                <a:latin typeface="Calibri Light"/>
                <a:cs typeface="Calibri Light"/>
              </a:rPr>
              <a:t>nd</a:t>
            </a:r>
            <a:r>
              <a:rPr sz="2150" b="0" spc="-25" dirty="0">
                <a:latin typeface="Calibri Light"/>
                <a:cs typeface="Calibri Light"/>
              </a:rPr>
              <a:t>i</a:t>
            </a:r>
            <a:r>
              <a:rPr sz="2150" b="0" dirty="0">
                <a:latin typeface="Calibri Light"/>
                <a:cs typeface="Calibri Light"/>
              </a:rPr>
              <a:t>n</a:t>
            </a:r>
            <a:r>
              <a:rPr sz="2150" b="0" spc="10" dirty="0">
                <a:latin typeface="Calibri Light"/>
                <a:cs typeface="Calibri Light"/>
              </a:rPr>
              <a:t>g</a:t>
            </a:r>
            <a:r>
              <a:rPr sz="2150" b="0" dirty="0">
                <a:latin typeface="Calibri Light"/>
                <a:cs typeface="Calibri Light"/>
              </a:rPr>
              <a:t>	du</a:t>
            </a:r>
            <a:r>
              <a:rPr sz="2150" b="0" spc="5" dirty="0">
                <a:latin typeface="Calibri Light"/>
                <a:cs typeface="Calibri Light"/>
              </a:rPr>
              <a:t>r</a:t>
            </a:r>
            <a:r>
              <a:rPr sz="2150" b="0" spc="-30" dirty="0">
                <a:latin typeface="Calibri Light"/>
                <a:cs typeface="Calibri Light"/>
              </a:rPr>
              <a:t>i</a:t>
            </a:r>
            <a:r>
              <a:rPr sz="2150" b="0" dirty="0">
                <a:latin typeface="Calibri Light"/>
                <a:cs typeface="Calibri Light"/>
              </a:rPr>
              <a:t>n</a:t>
            </a:r>
            <a:r>
              <a:rPr sz="2150" b="0" spc="5" dirty="0">
                <a:latin typeface="Calibri Light"/>
                <a:cs typeface="Calibri Light"/>
              </a:rPr>
              <a:t>g  </a:t>
            </a:r>
            <a:r>
              <a:rPr sz="2150" b="0" spc="10" dirty="0">
                <a:latin typeface="Calibri Light"/>
                <a:cs typeface="Calibri Light"/>
              </a:rPr>
              <a:t>abdominal</a:t>
            </a:r>
            <a:r>
              <a:rPr sz="2150" b="0" spc="75" dirty="0">
                <a:latin typeface="Calibri Light"/>
                <a:cs typeface="Calibri Light"/>
              </a:rPr>
              <a:t> </a:t>
            </a:r>
            <a:r>
              <a:rPr sz="2150" b="0" dirty="0">
                <a:latin typeface="Calibri Light"/>
                <a:cs typeface="Calibri Light"/>
              </a:rPr>
              <a:t>examination</a:t>
            </a:r>
            <a:r>
              <a:rPr sz="2150" b="0" spc="180" dirty="0">
                <a:latin typeface="Calibri Light"/>
                <a:cs typeface="Calibri Light"/>
              </a:rPr>
              <a:t> </a:t>
            </a:r>
            <a:r>
              <a:rPr sz="2150" b="0" spc="10" dirty="0">
                <a:latin typeface="Calibri Light"/>
                <a:cs typeface="Calibri Light"/>
              </a:rPr>
              <a:t>?</a:t>
            </a:r>
            <a:endParaRPr sz="2150">
              <a:latin typeface="Calibri Light"/>
              <a:cs typeface="Calibri Light"/>
            </a:endParaRPr>
          </a:p>
          <a:p>
            <a:pPr marL="12700">
              <a:lnSpc>
                <a:spcPts val="2195"/>
              </a:lnSpc>
              <a:tabLst>
                <a:tab pos="4594225" algn="l"/>
              </a:tabLst>
            </a:pPr>
            <a:r>
              <a:rPr sz="2150" b="0" spc="15" dirty="0">
                <a:latin typeface="Calibri Light"/>
                <a:cs typeface="Calibri Light"/>
              </a:rPr>
              <a:t>d</a:t>
            </a:r>
            <a:r>
              <a:rPr sz="2150" b="0" spc="-20" dirty="0">
                <a:latin typeface="Calibri Light"/>
                <a:cs typeface="Calibri Light"/>
              </a:rPr>
              <a:t>e</a:t>
            </a:r>
            <a:r>
              <a:rPr sz="2150" b="0" spc="-15" dirty="0">
                <a:latin typeface="Calibri Light"/>
                <a:cs typeface="Calibri Light"/>
              </a:rPr>
              <a:t>c</a:t>
            </a:r>
            <a:r>
              <a:rPr sz="2150" b="0" spc="10" dirty="0">
                <a:latin typeface="Calibri Light"/>
                <a:cs typeface="Calibri Light"/>
              </a:rPr>
              <a:t>r</a:t>
            </a:r>
            <a:r>
              <a:rPr sz="2150" b="0" spc="-15" dirty="0">
                <a:latin typeface="Calibri Light"/>
                <a:cs typeface="Calibri Light"/>
              </a:rPr>
              <a:t>e</a:t>
            </a:r>
            <a:r>
              <a:rPr sz="2150" b="0" spc="30" dirty="0">
                <a:latin typeface="Calibri Light"/>
                <a:cs typeface="Calibri Light"/>
              </a:rPr>
              <a:t>a</a:t>
            </a:r>
            <a:r>
              <a:rPr sz="2150" b="0" spc="-5" dirty="0">
                <a:latin typeface="Calibri Light"/>
                <a:cs typeface="Calibri Light"/>
              </a:rPr>
              <a:t>s</a:t>
            </a:r>
            <a:r>
              <a:rPr sz="2150" b="0" spc="10" dirty="0">
                <a:latin typeface="Calibri Light"/>
                <a:cs typeface="Calibri Light"/>
              </a:rPr>
              <a:t>e</a:t>
            </a:r>
            <a:r>
              <a:rPr sz="2150" b="0" spc="160" dirty="0">
                <a:latin typeface="Calibri Light"/>
                <a:cs typeface="Calibri Light"/>
              </a:rPr>
              <a:t> </a:t>
            </a:r>
            <a:r>
              <a:rPr sz="2150" b="0" spc="-50" dirty="0">
                <a:latin typeface="Calibri Light"/>
                <a:cs typeface="Calibri Light"/>
              </a:rPr>
              <a:t>f</a:t>
            </a:r>
            <a:r>
              <a:rPr sz="2150" b="0" spc="-15" dirty="0">
                <a:latin typeface="Calibri Light"/>
                <a:cs typeface="Calibri Light"/>
              </a:rPr>
              <a:t>e</a:t>
            </a:r>
            <a:r>
              <a:rPr sz="2150" b="0" spc="35" dirty="0">
                <a:latin typeface="Calibri Light"/>
                <a:cs typeface="Calibri Light"/>
              </a:rPr>
              <a:t>t</a:t>
            </a:r>
            <a:r>
              <a:rPr sz="2150" b="0" spc="30" dirty="0">
                <a:latin typeface="Calibri Light"/>
                <a:cs typeface="Calibri Light"/>
              </a:rPr>
              <a:t>a</a:t>
            </a:r>
            <a:r>
              <a:rPr sz="2150" b="0" spc="5" dirty="0">
                <a:latin typeface="Calibri Light"/>
                <a:cs typeface="Calibri Light"/>
              </a:rPr>
              <a:t>l</a:t>
            </a:r>
            <a:r>
              <a:rPr sz="2150" b="0" spc="-85" dirty="0">
                <a:latin typeface="Calibri Light"/>
                <a:cs typeface="Calibri Light"/>
              </a:rPr>
              <a:t> </a:t>
            </a:r>
            <a:r>
              <a:rPr sz="2150" b="0" spc="15" dirty="0">
                <a:latin typeface="Calibri Light"/>
                <a:cs typeface="Calibri Light"/>
              </a:rPr>
              <a:t>mo</a:t>
            </a:r>
            <a:r>
              <a:rPr sz="2150" b="0" spc="20" dirty="0">
                <a:latin typeface="Calibri Light"/>
                <a:cs typeface="Calibri Light"/>
              </a:rPr>
              <a:t>vm</a:t>
            </a:r>
            <a:r>
              <a:rPr sz="2150" b="0" spc="-15" dirty="0">
                <a:latin typeface="Calibri Light"/>
                <a:cs typeface="Calibri Light"/>
              </a:rPr>
              <a:t>e</a:t>
            </a:r>
            <a:r>
              <a:rPr sz="2150" b="0" spc="10" dirty="0">
                <a:latin typeface="Calibri Light"/>
                <a:cs typeface="Calibri Light"/>
              </a:rPr>
              <a:t>nt</a:t>
            </a:r>
            <a:r>
              <a:rPr sz="2150" b="0" spc="60" dirty="0">
                <a:latin typeface="Calibri Light"/>
                <a:cs typeface="Calibri Light"/>
              </a:rPr>
              <a:t> </a:t>
            </a:r>
            <a:r>
              <a:rPr sz="2150" b="0" dirty="0">
                <a:latin typeface="Calibri Light"/>
                <a:cs typeface="Calibri Light"/>
              </a:rPr>
              <a:t>o</a:t>
            </a:r>
            <a:r>
              <a:rPr sz="2150" b="0" spc="10" dirty="0">
                <a:latin typeface="Calibri Light"/>
                <a:cs typeface="Calibri Light"/>
              </a:rPr>
              <a:t>r</a:t>
            </a:r>
            <a:r>
              <a:rPr sz="2150" b="0" spc="110" dirty="0">
                <a:latin typeface="Calibri Light"/>
                <a:cs typeface="Calibri Light"/>
              </a:rPr>
              <a:t> </a:t>
            </a:r>
            <a:r>
              <a:rPr sz="2150" b="0" spc="-10" dirty="0">
                <a:latin typeface="Calibri Light"/>
                <a:cs typeface="Calibri Light"/>
              </a:rPr>
              <a:t>s</a:t>
            </a:r>
            <a:r>
              <a:rPr sz="2150" b="0" spc="20" dirty="0">
                <a:latin typeface="Calibri Light"/>
                <a:cs typeface="Calibri Light"/>
              </a:rPr>
              <a:t>m</a:t>
            </a:r>
            <a:r>
              <a:rPr sz="2150" b="0" spc="30" dirty="0">
                <a:latin typeface="Calibri Light"/>
                <a:cs typeface="Calibri Light"/>
              </a:rPr>
              <a:t>a</a:t>
            </a:r>
            <a:r>
              <a:rPr sz="2150" b="0" spc="-30" dirty="0">
                <a:latin typeface="Calibri Light"/>
                <a:cs typeface="Calibri Light"/>
              </a:rPr>
              <a:t>l</a:t>
            </a:r>
            <a:r>
              <a:rPr sz="2150" b="0" spc="5" dirty="0">
                <a:latin typeface="Calibri Light"/>
                <a:cs typeface="Calibri Light"/>
              </a:rPr>
              <a:t>l</a:t>
            </a:r>
            <a:r>
              <a:rPr sz="2150" b="0" spc="75" dirty="0">
                <a:latin typeface="Calibri Light"/>
                <a:cs typeface="Calibri Light"/>
              </a:rPr>
              <a:t> </a:t>
            </a:r>
            <a:r>
              <a:rPr sz="2150" b="0" spc="5" dirty="0">
                <a:latin typeface="Calibri Light"/>
                <a:cs typeface="Calibri Light"/>
              </a:rPr>
              <a:t>u</a:t>
            </a:r>
            <a:r>
              <a:rPr sz="2150" b="0" spc="35" dirty="0">
                <a:latin typeface="Calibri Light"/>
                <a:cs typeface="Calibri Light"/>
              </a:rPr>
              <a:t>t</a:t>
            </a:r>
            <a:r>
              <a:rPr sz="2150" b="0" spc="-20" dirty="0">
                <a:latin typeface="Calibri Light"/>
                <a:cs typeface="Calibri Light"/>
              </a:rPr>
              <a:t>e</a:t>
            </a:r>
            <a:r>
              <a:rPr sz="2150" b="0" spc="10" dirty="0">
                <a:latin typeface="Calibri Light"/>
                <a:cs typeface="Calibri Light"/>
              </a:rPr>
              <a:t>r</a:t>
            </a:r>
            <a:r>
              <a:rPr sz="2150" b="0" dirty="0">
                <a:latin typeface="Calibri Light"/>
                <a:cs typeface="Calibri Light"/>
              </a:rPr>
              <a:t>u</a:t>
            </a:r>
            <a:r>
              <a:rPr sz="2150" b="0" spc="10" dirty="0">
                <a:latin typeface="Calibri Light"/>
                <a:cs typeface="Calibri Light"/>
              </a:rPr>
              <a:t>s</a:t>
            </a:r>
            <a:r>
              <a:rPr sz="2150" b="0" dirty="0">
                <a:latin typeface="Calibri Light"/>
                <a:cs typeface="Calibri Light"/>
              </a:rPr>
              <a:t>	</a:t>
            </a:r>
            <a:r>
              <a:rPr sz="2150" b="0" spc="-30" dirty="0">
                <a:latin typeface="Calibri Light"/>
                <a:cs typeface="Calibri Light"/>
              </a:rPr>
              <a:t>?</a:t>
            </a:r>
            <a:r>
              <a:rPr sz="2150" b="0" spc="10" dirty="0">
                <a:latin typeface="Calibri Light"/>
                <a:cs typeface="Calibri Light"/>
              </a:rPr>
              <a:t>?</a:t>
            </a:r>
            <a:endParaRPr sz="2150">
              <a:latin typeface="Calibri Light"/>
              <a:cs typeface="Calibri Light"/>
            </a:endParaRPr>
          </a:p>
          <a:p>
            <a:pPr marL="79375" marR="1433830" indent="-66675">
              <a:lnSpc>
                <a:spcPts val="2400"/>
              </a:lnSpc>
              <a:spcBef>
                <a:spcPts val="140"/>
              </a:spcBef>
              <a:buAutoNum type="arabicPlain" startAt="3"/>
              <a:tabLst>
                <a:tab pos="299085" algn="l"/>
              </a:tabLst>
            </a:pPr>
            <a:r>
              <a:rPr sz="2150" b="0" spc="10" dirty="0">
                <a:latin typeface="Calibri Light"/>
                <a:cs typeface="Calibri Light"/>
              </a:rPr>
              <a:t>4</a:t>
            </a:r>
            <a:r>
              <a:rPr sz="2150" b="0" spc="45" dirty="0">
                <a:latin typeface="Calibri Light"/>
                <a:cs typeface="Calibri Light"/>
              </a:rPr>
              <a:t> </a:t>
            </a:r>
            <a:r>
              <a:rPr sz="2150" b="0" dirty="0">
                <a:latin typeface="Calibri Light"/>
                <a:cs typeface="Calibri Light"/>
              </a:rPr>
              <a:t>causes</a:t>
            </a:r>
            <a:r>
              <a:rPr sz="2150" b="0" spc="80" dirty="0">
                <a:latin typeface="Calibri Light"/>
                <a:cs typeface="Calibri Light"/>
              </a:rPr>
              <a:t> </a:t>
            </a:r>
            <a:r>
              <a:rPr sz="2150" b="0" spc="-10" dirty="0">
                <a:latin typeface="Calibri Light"/>
                <a:cs typeface="Calibri Light"/>
              </a:rPr>
              <a:t>for</a:t>
            </a:r>
            <a:r>
              <a:rPr sz="2150" b="0" spc="20" dirty="0">
                <a:latin typeface="Calibri Light"/>
                <a:cs typeface="Calibri Light"/>
              </a:rPr>
              <a:t> </a:t>
            </a:r>
            <a:r>
              <a:rPr sz="2150" b="0" spc="5" dirty="0">
                <a:latin typeface="Calibri Light"/>
                <a:cs typeface="Calibri Light"/>
              </a:rPr>
              <a:t>this</a:t>
            </a:r>
            <a:r>
              <a:rPr sz="2150" b="0" spc="80" dirty="0">
                <a:latin typeface="Calibri Light"/>
                <a:cs typeface="Calibri Light"/>
              </a:rPr>
              <a:t> </a:t>
            </a:r>
            <a:r>
              <a:rPr sz="2150" b="0" dirty="0">
                <a:latin typeface="Calibri Light"/>
                <a:cs typeface="Calibri Light"/>
              </a:rPr>
              <a:t>condition</a:t>
            </a:r>
            <a:r>
              <a:rPr sz="2150" b="0" spc="90" dirty="0">
                <a:latin typeface="Calibri Light"/>
                <a:cs typeface="Calibri Light"/>
              </a:rPr>
              <a:t> </a:t>
            </a:r>
            <a:r>
              <a:rPr sz="2150" b="0" spc="10" dirty="0">
                <a:latin typeface="Calibri Light"/>
                <a:cs typeface="Calibri Light"/>
              </a:rPr>
              <a:t>? </a:t>
            </a:r>
            <a:r>
              <a:rPr sz="2150" b="0" spc="-470" dirty="0">
                <a:latin typeface="Calibri Light"/>
                <a:cs typeface="Calibri Light"/>
              </a:rPr>
              <a:t> </a:t>
            </a:r>
            <a:r>
              <a:rPr sz="2150" b="0" spc="5" dirty="0">
                <a:solidFill>
                  <a:srgbClr val="00AF50"/>
                </a:solidFill>
                <a:latin typeface="Calibri Light"/>
                <a:cs typeface="Calibri Light"/>
              </a:rPr>
              <a:t>RENAL</a:t>
            </a:r>
            <a:r>
              <a:rPr sz="2150" b="0" spc="95" dirty="0">
                <a:solidFill>
                  <a:srgbClr val="00AF50"/>
                </a:solidFill>
                <a:latin typeface="Calibri Light"/>
                <a:cs typeface="Calibri Light"/>
              </a:rPr>
              <a:t> </a:t>
            </a:r>
            <a:r>
              <a:rPr sz="2150" b="0" spc="5" dirty="0">
                <a:solidFill>
                  <a:srgbClr val="00AF50"/>
                </a:solidFill>
                <a:latin typeface="Calibri Light"/>
                <a:cs typeface="Calibri Light"/>
              </a:rPr>
              <a:t>AGENESIS</a:t>
            </a:r>
            <a:endParaRPr sz="2150">
              <a:latin typeface="Calibri Light"/>
              <a:cs typeface="Calibri Light"/>
            </a:endParaRPr>
          </a:p>
          <a:p>
            <a:pPr marL="12700">
              <a:lnSpc>
                <a:spcPts val="2190"/>
              </a:lnSpc>
            </a:pPr>
            <a:r>
              <a:rPr sz="2150" b="0" spc="-5" dirty="0">
                <a:solidFill>
                  <a:srgbClr val="00AF50"/>
                </a:solidFill>
                <a:latin typeface="Calibri Light"/>
                <a:cs typeface="Calibri Light"/>
              </a:rPr>
              <a:t>URETHRAL</a:t>
            </a:r>
            <a:r>
              <a:rPr sz="2150" b="0" spc="204" dirty="0">
                <a:solidFill>
                  <a:srgbClr val="00AF50"/>
                </a:solidFill>
                <a:latin typeface="Calibri Light"/>
                <a:cs typeface="Calibri Light"/>
              </a:rPr>
              <a:t> </a:t>
            </a:r>
            <a:r>
              <a:rPr sz="2150" b="0" spc="10" dirty="0">
                <a:solidFill>
                  <a:srgbClr val="00AF50"/>
                </a:solidFill>
                <a:latin typeface="Calibri Light"/>
                <a:cs typeface="Calibri Light"/>
              </a:rPr>
              <a:t>OBESTRACTION</a:t>
            </a:r>
            <a:endParaRPr sz="2150">
              <a:latin typeface="Calibri Light"/>
              <a:cs typeface="Calibri Light"/>
            </a:endParaRPr>
          </a:p>
          <a:p>
            <a:pPr marL="12700" marR="4269105">
              <a:lnSpc>
                <a:spcPts val="2400"/>
              </a:lnSpc>
              <a:spcBef>
                <a:spcPts val="145"/>
              </a:spcBef>
            </a:pPr>
            <a:r>
              <a:rPr sz="2150" spc="-20" dirty="0">
                <a:solidFill>
                  <a:srgbClr val="00AF50"/>
                </a:solidFill>
                <a:latin typeface="Calibri"/>
                <a:cs typeface="Calibri"/>
              </a:rPr>
              <a:t>I</a:t>
            </a:r>
            <a:r>
              <a:rPr sz="2150" spc="40" dirty="0">
                <a:solidFill>
                  <a:srgbClr val="00AF50"/>
                </a:solidFill>
                <a:latin typeface="Calibri"/>
                <a:cs typeface="Calibri"/>
              </a:rPr>
              <a:t>U</a:t>
            </a:r>
            <a:r>
              <a:rPr sz="2150" spc="-10" dirty="0">
                <a:solidFill>
                  <a:srgbClr val="00AF50"/>
                </a:solidFill>
                <a:latin typeface="Calibri"/>
                <a:cs typeface="Calibri"/>
              </a:rPr>
              <a:t>G</a:t>
            </a:r>
            <a:r>
              <a:rPr sz="2150" spc="5" dirty="0">
                <a:solidFill>
                  <a:srgbClr val="00AF50"/>
                </a:solidFill>
                <a:latin typeface="Calibri"/>
                <a:cs typeface="Calibri"/>
              </a:rPr>
              <a:t>R  </a:t>
            </a:r>
            <a:r>
              <a:rPr sz="2150" dirty="0">
                <a:solidFill>
                  <a:srgbClr val="00AF50"/>
                </a:solidFill>
                <a:latin typeface="Calibri"/>
                <a:cs typeface="Calibri"/>
              </a:rPr>
              <a:t>ACEI</a:t>
            </a:r>
            <a:endParaRPr sz="2150">
              <a:latin typeface="Calibri"/>
              <a:cs typeface="Calibri"/>
            </a:endParaRPr>
          </a:p>
          <a:p>
            <a:pPr marL="298450" indent="-286385">
              <a:lnSpc>
                <a:spcPts val="2190"/>
              </a:lnSpc>
              <a:buAutoNum type="arabicPlain" startAt="4"/>
              <a:tabLst>
                <a:tab pos="299085" algn="l"/>
              </a:tabLst>
            </a:pPr>
            <a:r>
              <a:rPr sz="2150" spc="5" dirty="0">
                <a:latin typeface="Calibri"/>
                <a:cs typeface="Calibri"/>
              </a:rPr>
              <a:t>clinical</a:t>
            </a:r>
            <a:r>
              <a:rPr sz="2150" spc="55" dirty="0">
                <a:latin typeface="Calibri"/>
                <a:cs typeface="Calibri"/>
              </a:rPr>
              <a:t> </a:t>
            </a:r>
            <a:r>
              <a:rPr sz="2150" spc="5" dirty="0">
                <a:latin typeface="Calibri"/>
                <a:cs typeface="Calibri"/>
              </a:rPr>
              <a:t>importance</a:t>
            </a:r>
            <a:r>
              <a:rPr sz="2150" spc="70" dirty="0">
                <a:latin typeface="Calibri"/>
                <a:cs typeface="Calibri"/>
              </a:rPr>
              <a:t> </a:t>
            </a:r>
            <a:r>
              <a:rPr sz="2150" spc="-20" dirty="0">
                <a:latin typeface="Calibri"/>
                <a:cs typeface="Calibri"/>
              </a:rPr>
              <a:t>for</a:t>
            </a:r>
            <a:r>
              <a:rPr sz="2150" spc="100" dirty="0">
                <a:latin typeface="Calibri"/>
                <a:cs typeface="Calibri"/>
              </a:rPr>
              <a:t> </a:t>
            </a:r>
            <a:r>
              <a:rPr sz="2150" spc="10" dirty="0">
                <a:latin typeface="Calibri"/>
                <a:cs typeface="Calibri"/>
              </a:rPr>
              <a:t>amniotic fluid</a:t>
            </a:r>
            <a:r>
              <a:rPr sz="2150" spc="15" dirty="0">
                <a:latin typeface="Calibri"/>
                <a:cs typeface="Calibri"/>
              </a:rPr>
              <a:t> </a:t>
            </a:r>
            <a:r>
              <a:rPr sz="2150" spc="10" dirty="0">
                <a:latin typeface="Calibri"/>
                <a:cs typeface="Calibri"/>
              </a:rPr>
              <a:t>?</a:t>
            </a:r>
            <a:endParaRPr sz="2150">
              <a:latin typeface="Calibri"/>
              <a:cs typeface="Calibri"/>
            </a:endParaRPr>
          </a:p>
          <a:p>
            <a:pPr marL="12700" marR="1553845" indent="47625">
              <a:lnSpc>
                <a:spcPts val="2180"/>
              </a:lnSpc>
              <a:spcBef>
                <a:spcPts val="165"/>
              </a:spcBef>
            </a:pPr>
            <a:r>
              <a:rPr sz="2000" b="0" spc="-5" dirty="0">
                <a:solidFill>
                  <a:srgbClr val="00AF50"/>
                </a:solidFill>
                <a:latin typeface="Calibri Light"/>
                <a:cs typeface="Calibri Light"/>
              </a:rPr>
              <a:t>Screening </a:t>
            </a:r>
            <a:r>
              <a:rPr sz="2000" b="0" dirty="0">
                <a:solidFill>
                  <a:srgbClr val="00AF50"/>
                </a:solidFill>
                <a:latin typeface="Calibri Light"/>
                <a:cs typeface="Calibri Light"/>
              </a:rPr>
              <a:t>of </a:t>
            </a:r>
            <a:r>
              <a:rPr sz="2000" b="0" spc="-10" dirty="0">
                <a:solidFill>
                  <a:srgbClr val="00AF50"/>
                </a:solidFill>
                <a:latin typeface="Calibri Light"/>
                <a:cs typeface="Calibri Light"/>
              </a:rPr>
              <a:t>fetal </a:t>
            </a:r>
            <a:r>
              <a:rPr sz="2000" b="0" dirty="0">
                <a:solidFill>
                  <a:srgbClr val="00AF50"/>
                </a:solidFill>
                <a:latin typeface="Calibri Light"/>
                <a:cs typeface="Calibri Light"/>
              </a:rPr>
              <a:t>malformation </a:t>
            </a:r>
            <a:r>
              <a:rPr sz="2000" b="0" spc="-445" dirty="0">
                <a:solidFill>
                  <a:srgbClr val="00AF50"/>
                </a:solidFill>
                <a:latin typeface="Calibri Light"/>
                <a:cs typeface="Calibri Light"/>
              </a:rPr>
              <a:t> </a:t>
            </a:r>
            <a:r>
              <a:rPr sz="2000" b="0" spc="5" dirty="0">
                <a:solidFill>
                  <a:srgbClr val="00AF50"/>
                </a:solidFill>
                <a:latin typeface="Calibri Light"/>
                <a:cs typeface="Calibri Light"/>
              </a:rPr>
              <a:t>genetic</a:t>
            </a:r>
            <a:r>
              <a:rPr sz="2000" b="0" spc="-114" dirty="0">
                <a:solidFill>
                  <a:srgbClr val="00AF50"/>
                </a:solidFill>
                <a:latin typeface="Calibri Light"/>
                <a:cs typeface="Calibri Light"/>
              </a:rPr>
              <a:t> </a:t>
            </a:r>
            <a:r>
              <a:rPr sz="2000" b="0" dirty="0">
                <a:solidFill>
                  <a:srgbClr val="00AF50"/>
                </a:solidFill>
                <a:latin typeface="Calibri Light"/>
                <a:cs typeface="Calibri Light"/>
              </a:rPr>
              <a:t>testing</a:t>
            </a:r>
            <a:endParaRPr sz="2000">
              <a:latin typeface="Calibri Light"/>
              <a:cs typeface="Calibri Light"/>
            </a:endParaRPr>
          </a:p>
          <a:p>
            <a:pPr marL="12700" marR="1628775">
              <a:lnSpc>
                <a:spcPts val="2100"/>
              </a:lnSpc>
              <a:spcBef>
                <a:spcPts val="60"/>
              </a:spcBef>
            </a:pPr>
            <a:r>
              <a:rPr sz="2000" b="0" spc="-15" dirty="0">
                <a:solidFill>
                  <a:srgbClr val="00AF50"/>
                </a:solidFill>
                <a:latin typeface="Calibri Light"/>
                <a:cs typeface="Calibri Light"/>
              </a:rPr>
              <a:t>Assessment </a:t>
            </a:r>
            <a:r>
              <a:rPr sz="2000" b="0" spc="5" dirty="0">
                <a:solidFill>
                  <a:srgbClr val="00AF50"/>
                </a:solidFill>
                <a:latin typeface="Calibri Light"/>
                <a:cs typeface="Calibri Light"/>
              </a:rPr>
              <a:t>of </a:t>
            </a:r>
            <a:r>
              <a:rPr sz="2000" b="0" spc="-10" dirty="0">
                <a:solidFill>
                  <a:srgbClr val="00AF50"/>
                </a:solidFill>
                <a:latin typeface="Calibri Light"/>
                <a:cs typeface="Calibri Light"/>
              </a:rPr>
              <a:t>fetal </a:t>
            </a:r>
            <a:r>
              <a:rPr sz="2000" b="0" dirty="0">
                <a:solidFill>
                  <a:srgbClr val="00AF50"/>
                </a:solidFill>
                <a:latin typeface="Calibri Light"/>
                <a:cs typeface="Calibri Light"/>
              </a:rPr>
              <a:t>well-being </a:t>
            </a:r>
            <a:r>
              <a:rPr sz="2000" b="0" spc="5" dirty="0">
                <a:solidFill>
                  <a:srgbClr val="00AF50"/>
                </a:solidFill>
                <a:latin typeface="Calibri Light"/>
                <a:cs typeface="Calibri Light"/>
              </a:rPr>
              <a:t>. </a:t>
            </a:r>
            <a:r>
              <a:rPr sz="2000" b="0" spc="-440" dirty="0">
                <a:solidFill>
                  <a:srgbClr val="00AF50"/>
                </a:solidFill>
                <a:latin typeface="Calibri Light"/>
                <a:cs typeface="Calibri Light"/>
              </a:rPr>
              <a:t> </a:t>
            </a:r>
            <a:r>
              <a:rPr sz="2000" b="0" spc="-15" dirty="0">
                <a:solidFill>
                  <a:srgbClr val="00AF50"/>
                </a:solidFill>
                <a:latin typeface="Calibri Light"/>
                <a:cs typeface="Calibri Light"/>
              </a:rPr>
              <a:t>D</a:t>
            </a:r>
            <a:r>
              <a:rPr sz="2000" b="0" spc="5" dirty="0">
                <a:solidFill>
                  <a:srgbClr val="00AF50"/>
                </a:solidFill>
                <a:latin typeface="Calibri Light"/>
                <a:cs typeface="Calibri Light"/>
              </a:rPr>
              <a:t>i</a:t>
            </a:r>
            <a:r>
              <a:rPr sz="2000" b="0" spc="30" dirty="0">
                <a:solidFill>
                  <a:srgbClr val="00AF50"/>
                </a:solidFill>
                <a:latin typeface="Calibri Light"/>
                <a:cs typeface="Calibri Light"/>
              </a:rPr>
              <a:t>ag</a:t>
            </a:r>
            <a:r>
              <a:rPr sz="2000" b="0" spc="10" dirty="0">
                <a:solidFill>
                  <a:srgbClr val="00AF50"/>
                </a:solidFill>
                <a:latin typeface="Calibri Light"/>
                <a:cs typeface="Calibri Light"/>
              </a:rPr>
              <a:t>no</a:t>
            </a:r>
            <a:r>
              <a:rPr sz="2000" b="0" spc="-30" dirty="0">
                <a:solidFill>
                  <a:srgbClr val="00AF50"/>
                </a:solidFill>
                <a:latin typeface="Calibri Light"/>
                <a:cs typeface="Calibri Light"/>
              </a:rPr>
              <a:t>s</a:t>
            </a:r>
            <a:r>
              <a:rPr sz="2000" b="0" spc="5" dirty="0">
                <a:solidFill>
                  <a:srgbClr val="00AF50"/>
                </a:solidFill>
                <a:latin typeface="Calibri Light"/>
                <a:cs typeface="Calibri Light"/>
              </a:rPr>
              <a:t>is</a:t>
            </a:r>
            <a:r>
              <a:rPr sz="2000" b="0" spc="-110" dirty="0">
                <a:solidFill>
                  <a:srgbClr val="00AF50"/>
                </a:solidFill>
                <a:latin typeface="Calibri Light"/>
                <a:cs typeface="Calibri Light"/>
              </a:rPr>
              <a:t> </a:t>
            </a:r>
            <a:r>
              <a:rPr sz="2000" b="0" spc="5" dirty="0">
                <a:solidFill>
                  <a:srgbClr val="00AF50"/>
                </a:solidFill>
                <a:latin typeface="Calibri Light"/>
                <a:cs typeface="Calibri Light"/>
              </a:rPr>
              <a:t>of</a:t>
            </a:r>
            <a:r>
              <a:rPr sz="2000" b="0" spc="-15" dirty="0">
                <a:solidFill>
                  <a:srgbClr val="00AF50"/>
                </a:solidFill>
                <a:latin typeface="Calibri Light"/>
                <a:cs typeface="Calibri Light"/>
              </a:rPr>
              <a:t> </a:t>
            </a:r>
            <a:r>
              <a:rPr sz="2000" b="0" spc="30" dirty="0">
                <a:solidFill>
                  <a:srgbClr val="00AF50"/>
                </a:solidFill>
                <a:latin typeface="Calibri Light"/>
                <a:cs typeface="Calibri Light"/>
              </a:rPr>
              <a:t>P</a:t>
            </a:r>
            <a:r>
              <a:rPr sz="2000" b="0" spc="-20" dirty="0">
                <a:solidFill>
                  <a:srgbClr val="00AF50"/>
                </a:solidFill>
                <a:latin typeface="Calibri Light"/>
                <a:cs typeface="Calibri Light"/>
              </a:rPr>
              <a:t>R</a:t>
            </a:r>
            <a:r>
              <a:rPr sz="2000" b="0" spc="35" dirty="0">
                <a:solidFill>
                  <a:srgbClr val="00AF50"/>
                </a:solidFill>
                <a:latin typeface="Calibri Light"/>
                <a:cs typeface="Calibri Light"/>
              </a:rPr>
              <a:t>O</a:t>
            </a:r>
            <a:r>
              <a:rPr sz="2000" b="0" spc="20" dirty="0">
                <a:solidFill>
                  <a:srgbClr val="00AF50"/>
                </a:solidFill>
                <a:latin typeface="Calibri Light"/>
                <a:cs typeface="Calibri Light"/>
              </a:rPr>
              <a:t>M</a:t>
            </a:r>
            <a:r>
              <a:rPr sz="2000" b="0" spc="-140" dirty="0">
                <a:solidFill>
                  <a:srgbClr val="00AF50"/>
                </a:solidFill>
                <a:latin typeface="Calibri Light"/>
                <a:cs typeface="Calibri Light"/>
              </a:rPr>
              <a:t> </a:t>
            </a:r>
            <a:r>
              <a:rPr sz="2000" b="0" spc="-5" dirty="0">
                <a:solidFill>
                  <a:srgbClr val="00AF50"/>
                </a:solidFill>
                <a:latin typeface="Calibri Light"/>
                <a:cs typeface="Calibri Light"/>
              </a:rPr>
              <a:t>(</a:t>
            </a:r>
            <a:r>
              <a:rPr sz="2000" b="0" spc="-80" dirty="0">
                <a:solidFill>
                  <a:srgbClr val="00AF50"/>
                </a:solidFill>
                <a:latin typeface="Calibri Light"/>
                <a:cs typeface="Calibri Light"/>
              </a:rPr>
              <a:t>f</a:t>
            </a:r>
            <a:r>
              <a:rPr sz="2000" b="0" spc="-15" dirty="0">
                <a:solidFill>
                  <a:srgbClr val="00AF50"/>
                </a:solidFill>
                <a:latin typeface="Calibri Light"/>
                <a:cs typeface="Calibri Light"/>
              </a:rPr>
              <a:t>er</a:t>
            </a:r>
            <a:r>
              <a:rPr sz="2000" b="0" spc="10" dirty="0">
                <a:solidFill>
                  <a:srgbClr val="00AF50"/>
                </a:solidFill>
                <a:latin typeface="Calibri Light"/>
                <a:cs typeface="Calibri Light"/>
              </a:rPr>
              <a:t>n</a:t>
            </a:r>
            <a:r>
              <a:rPr sz="2000" b="0" spc="70" dirty="0">
                <a:solidFill>
                  <a:srgbClr val="00AF50"/>
                </a:solidFill>
                <a:latin typeface="Calibri Light"/>
                <a:cs typeface="Calibri Light"/>
              </a:rPr>
              <a:t> </a:t>
            </a:r>
            <a:r>
              <a:rPr sz="2000" b="0" spc="10" dirty="0">
                <a:solidFill>
                  <a:srgbClr val="00AF50"/>
                </a:solidFill>
                <a:latin typeface="Calibri Light"/>
                <a:cs typeface="Calibri Light"/>
              </a:rPr>
              <a:t>t</a:t>
            </a:r>
            <a:r>
              <a:rPr sz="2000" b="0" spc="-15" dirty="0">
                <a:solidFill>
                  <a:srgbClr val="00AF50"/>
                </a:solidFill>
                <a:latin typeface="Calibri Light"/>
                <a:cs typeface="Calibri Light"/>
              </a:rPr>
              <a:t>e</a:t>
            </a:r>
            <a:r>
              <a:rPr sz="2000" b="0" spc="-25" dirty="0">
                <a:solidFill>
                  <a:srgbClr val="00AF50"/>
                </a:solidFill>
                <a:latin typeface="Calibri Light"/>
                <a:cs typeface="Calibri Light"/>
              </a:rPr>
              <a:t>s</a:t>
            </a:r>
            <a:r>
              <a:rPr sz="2000" b="0" spc="5" dirty="0">
                <a:solidFill>
                  <a:srgbClr val="00AF50"/>
                </a:solidFill>
                <a:latin typeface="Calibri Light"/>
                <a:cs typeface="Calibri Light"/>
              </a:rPr>
              <a:t>t</a:t>
            </a:r>
            <a:r>
              <a:rPr sz="2000" b="0" spc="-75" dirty="0">
                <a:solidFill>
                  <a:srgbClr val="00AF50"/>
                </a:solidFill>
                <a:latin typeface="Calibri Light"/>
                <a:cs typeface="Calibri Light"/>
              </a:rPr>
              <a:t> </a:t>
            </a:r>
            <a:r>
              <a:rPr sz="2000" b="0" spc="5" dirty="0">
                <a:solidFill>
                  <a:srgbClr val="00AF50"/>
                </a:solidFill>
                <a:latin typeface="Calibri Light"/>
                <a:cs typeface="Calibri Light"/>
              </a:rPr>
              <a:t>)</a:t>
            </a:r>
            <a:endParaRPr sz="2000">
              <a:latin typeface="Calibri Light"/>
              <a:cs typeface="Calibri Light"/>
            </a:endParaRPr>
          </a:p>
          <a:p>
            <a:pPr marL="12700">
              <a:lnSpc>
                <a:spcPts val="2160"/>
              </a:lnSpc>
            </a:pPr>
            <a:r>
              <a:rPr sz="2000" b="0" spc="-15" dirty="0">
                <a:solidFill>
                  <a:srgbClr val="00AF50"/>
                </a:solidFill>
                <a:latin typeface="Calibri Light"/>
                <a:cs typeface="Calibri Light"/>
              </a:rPr>
              <a:t>Assessment</a:t>
            </a:r>
            <a:r>
              <a:rPr sz="2000" b="0" spc="70" dirty="0">
                <a:solidFill>
                  <a:srgbClr val="00AF50"/>
                </a:solidFill>
                <a:latin typeface="Calibri Light"/>
                <a:cs typeface="Calibri Light"/>
              </a:rPr>
              <a:t> </a:t>
            </a:r>
            <a:r>
              <a:rPr sz="2000" b="0" spc="5" dirty="0">
                <a:solidFill>
                  <a:srgbClr val="00AF50"/>
                </a:solidFill>
                <a:latin typeface="Calibri Light"/>
                <a:cs typeface="Calibri Light"/>
              </a:rPr>
              <a:t>of</a:t>
            </a:r>
            <a:r>
              <a:rPr sz="2000" b="0" spc="-15" dirty="0">
                <a:solidFill>
                  <a:srgbClr val="00AF50"/>
                </a:solidFill>
                <a:latin typeface="Calibri Light"/>
                <a:cs typeface="Calibri Light"/>
              </a:rPr>
              <a:t> </a:t>
            </a:r>
            <a:r>
              <a:rPr sz="2000" b="0" spc="-10" dirty="0">
                <a:solidFill>
                  <a:srgbClr val="00AF50"/>
                </a:solidFill>
                <a:latin typeface="Calibri Light"/>
                <a:cs typeface="Calibri Light"/>
              </a:rPr>
              <a:t>fetal</a:t>
            </a:r>
            <a:r>
              <a:rPr sz="2000" b="0" spc="-75" dirty="0">
                <a:solidFill>
                  <a:srgbClr val="00AF50"/>
                </a:solidFill>
                <a:latin typeface="Calibri Light"/>
                <a:cs typeface="Calibri Light"/>
              </a:rPr>
              <a:t> </a:t>
            </a:r>
            <a:r>
              <a:rPr sz="2000" b="0" spc="10" dirty="0">
                <a:solidFill>
                  <a:srgbClr val="00AF50"/>
                </a:solidFill>
                <a:latin typeface="Calibri Light"/>
                <a:cs typeface="Calibri Light"/>
              </a:rPr>
              <a:t>lung</a:t>
            </a:r>
            <a:r>
              <a:rPr sz="2000" b="0" spc="-55" dirty="0">
                <a:solidFill>
                  <a:srgbClr val="00AF50"/>
                </a:solidFill>
                <a:latin typeface="Calibri Light"/>
                <a:cs typeface="Calibri Light"/>
              </a:rPr>
              <a:t> </a:t>
            </a:r>
            <a:r>
              <a:rPr sz="2000" b="0" spc="5" dirty="0">
                <a:solidFill>
                  <a:srgbClr val="00AF50"/>
                </a:solidFill>
                <a:latin typeface="Calibri Light"/>
                <a:cs typeface="Calibri Light"/>
              </a:rPr>
              <a:t>maturity</a:t>
            </a:r>
            <a:endParaRPr sz="2000">
              <a:latin typeface="Calibri Light"/>
              <a:cs typeface="Calibri Light"/>
            </a:endParaRPr>
          </a:p>
        </p:txBody>
      </p:sp>
      <p:pic>
        <p:nvPicPr>
          <p:cNvPr id="3" name="object 3"/>
          <p:cNvPicPr/>
          <p:nvPr/>
        </p:nvPicPr>
        <p:blipFill>
          <a:blip r:embed="rId2" cstate="print"/>
          <a:stretch>
            <a:fillRect/>
          </a:stretch>
        </p:blipFill>
        <p:spPr>
          <a:xfrm>
            <a:off x="7696207" y="533400"/>
            <a:ext cx="2695575" cy="6096000"/>
          </a:xfrm>
          <a:prstGeom prst="rect">
            <a:avLst/>
          </a:prstGeom>
        </p:spPr>
      </p:pic>
      <p:sp>
        <p:nvSpPr>
          <p:cNvPr id="4" name="object 4"/>
          <p:cNvSpPr txBox="1"/>
          <p:nvPr/>
        </p:nvSpPr>
        <p:spPr>
          <a:xfrm>
            <a:off x="8238497" y="2150682"/>
            <a:ext cx="409575" cy="382156"/>
          </a:xfrm>
          <a:prstGeom prst="rect">
            <a:avLst/>
          </a:prstGeom>
        </p:spPr>
        <p:txBody>
          <a:bodyPr vert="horz" wrap="square" lIns="0" tIns="12700" rIns="0" bIns="0" rtlCol="0">
            <a:spAutoFit/>
          </a:bodyPr>
          <a:lstStyle/>
          <a:p>
            <a:pPr marL="12700">
              <a:lnSpc>
                <a:spcPct val="100000"/>
              </a:lnSpc>
              <a:spcBef>
                <a:spcPts val="100"/>
              </a:spcBef>
            </a:pPr>
            <a:r>
              <a:rPr sz="2400" spc="-20" dirty="0">
                <a:solidFill>
                  <a:srgbClr val="FF0000"/>
                </a:solidFill>
                <a:latin typeface="Calibri"/>
                <a:cs typeface="Calibri"/>
              </a:rPr>
              <a:t>1</a:t>
            </a:r>
            <a:r>
              <a:rPr sz="2400" spc="-5" dirty="0">
                <a:solidFill>
                  <a:srgbClr val="FF0000"/>
                </a:solidFill>
                <a:latin typeface="Calibri"/>
                <a:cs typeface="Calibri"/>
              </a:rPr>
              <a:t>.2</a:t>
            </a:r>
            <a:endParaRPr sz="2400">
              <a:latin typeface="Calibri"/>
              <a:cs typeface="Calibri"/>
            </a:endParaRPr>
          </a:p>
        </p:txBody>
      </p:sp>
      <p:sp>
        <p:nvSpPr>
          <p:cNvPr id="5" name="object 5"/>
          <p:cNvSpPr txBox="1">
            <a:spLocks noGrp="1"/>
          </p:cNvSpPr>
          <p:nvPr>
            <p:ph type="title"/>
          </p:nvPr>
        </p:nvSpPr>
        <p:spPr>
          <a:xfrm>
            <a:off x="1756411" y="86043"/>
            <a:ext cx="1153160" cy="382156"/>
          </a:xfrm>
          <a:prstGeom prst="rect">
            <a:avLst/>
          </a:prstGeom>
        </p:spPr>
        <p:txBody>
          <a:bodyPr vert="horz" wrap="square" lIns="0" tIns="12700" rIns="0" bIns="0" rtlCol="0">
            <a:spAutoFit/>
          </a:bodyPr>
          <a:lstStyle/>
          <a:p>
            <a:pPr marL="12700">
              <a:lnSpc>
                <a:spcPct val="100000"/>
              </a:lnSpc>
              <a:spcBef>
                <a:spcPts val="100"/>
              </a:spcBef>
            </a:pPr>
            <a:r>
              <a:rPr sz="2400" spc="-5" dirty="0">
                <a:latin typeface="Calibri"/>
                <a:cs typeface="Calibri"/>
              </a:rPr>
              <a:t>Station</a:t>
            </a:r>
            <a:r>
              <a:rPr sz="2400" spc="-100" dirty="0">
                <a:latin typeface="Calibri"/>
                <a:cs typeface="Calibri"/>
              </a:rPr>
              <a:t> </a:t>
            </a:r>
            <a:r>
              <a:rPr sz="2400" dirty="0">
                <a:latin typeface="Calibri"/>
                <a:cs typeface="Calibri"/>
              </a:rPr>
              <a:t>1</a:t>
            </a:r>
            <a:endParaRPr sz="2400">
              <a:latin typeface="Calibri"/>
              <a:cs typeface="Calibri"/>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061592" y="939908"/>
            <a:ext cx="7924165" cy="5844292"/>
          </a:xfrm>
          <a:prstGeom prst="rect">
            <a:avLst/>
          </a:prstGeom>
        </p:spPr>
        <p:txBody>
          <a:bodyPr vert="horz" wrap="square" lIns="0" tIns="108585" rIns="0" bIns="0" rtlCol="0">
            <a:spAutoFit/>
          </a:bodyPr>
          <a:lstStyle/>
          <a:p>
            <a:pPr marL="241300" indent="-229235">
              <a:lnSpc>
                <a:spcPct val="100000"/>
              </a:lnSpc>
              <a:spcBef>
                <a:spcPts val="855"/>
              </a:spcBef>
              <a:buFont typeface="Arial"/>
              <a:buChar char="•"/>
              <a:tabLst>
                <a:tab pos="241935" algn="l"/>
              </a:tabLst>
            </a:pPr>
            <a:r>
              <a:rPr sz="2750" spc="15" dirty="0">
                <a:latin typeface="Calibri"/>
                <a:cs typeface="Calibri"/>
              </a:rPr>
              <a:t>CBC</a:t>
            </a:r>
            <a:r>
              <a:rPr sz="2750" spc="-15" dirty="0">
                <a:latin typeface="Calibri"/>
                <a:cs typeface="Calibri"/>
              </a:rPr>
              <a:t> </a:t>
            </a:r>
            <a:r>
              <a:rPr sz="2750" spc="-20" dirty="0">
                <a:latin typeface="Calibri"/>
                <a:cs typeface="Calibri"/>
              </a:rPr>
              <a:t>with</a:t>
            </a:r>
            <a:r>
              <a:rPr sz="2750" spc="160" dirty="0">
                <a:latin typeface="Calibri"/>
                <a:cs typeface="Calibri"/>
              </a:rPr>
              <a:t> </a:t>
            </a:r>
            <a:r>
              <a:rPr sz="2750" spc="15" dirty="0">
                <a:latin typeface="Calibri"/>
                <a:cs typeface="Calibri"/>
              </a:rPr>
              <a:t>HB</a:t>
            </a:r>
            <a:r>
              <a:rPr sz="2750" spc="30" dirty="0">
                <a:latin typeface="Calibri"/>
                <a:cs typeface="Calibri"/>
              </a:rPr>
              <a:t> </a:t>
            </a:r>
            <a:r>
              <a:rPr sz="2750" spc="10" dirty="0">
                <a:latin typeface="Calibri"/>
                <a:cs typeface="Calibri"/>
              </a:rPr>
              <a:t>=</a:t>
            </a:r>
            <a:r>
              <a:rPr sz="2750" spc="105" dirty="0">
                <a:latin typeface="Calibri"/>
                <a:cs typeface="Calibri"/>
              </a:rPr>
              <a:t> </a:t>
            </a:r>
            <a:r>
              <a:rPr sz="2750" spc="15" dirty="0">
                <a:latin typeface="Calibri"/>
                <a:cs typeface="Calibri"/>
              </a:rPr>
              <a:t>6</a:t>
            </a:r>
            <a:r>
              <a:rPr sz="2750" spc="-15" dirty="0">
                <a:latin typeface="Calibri"/>
                <a:cs typeface="Calibri"/>
              </a:rPr>
              <a:t> </a:t>
            </a:r>
            <a:r>
              <a:rPr sz="2750" spc="5" dirty="0">
                <a:latin typeface="Calibri"/>
                <a:cs typeface="Calibri"/>
              </a:rPr>
              <a:t>,</a:t>
            </a:r>
            <a:r>
              <a:rPr sz="2750" spc="35" dirty="0">
                <a:latin typeface="Calibri"/>
                <a:cs typeface="Calibri"/>
              </a:rPr>
              <a:t> </a:t>
            </a:r>
            <a:r>
              <a:rPr sz="2750" spc="30" dirty="0">
                <a:latin typeface="Calibri"/>
                <a:cs typeface="Calibri"/>
              </a:rPr>
              <a:t>MCV</a:t>
            </a:r>
            <a:r>
              <a:rPr sz="2750" spc="-30" dirty="0">
                <a:latin typeface="Calibri"/>
                <a:cs typeface="Calibri"/>
              </a:rPr>
              <a:t> </a:t>
            </a:r>
            <a:r>
              <a:rPr sz="2750" spc="10" dirty="0">
                <a:latin typeface="Calibri"/>
                <a:cs typeface="Calibri"/>
              </a:rPr>
              <a:t>=</a:t>
            </a:r>
            <a:r>
              <a:rPr sz="2750" spc="90" dirty="0">
                <a:latin typeface="Calibri"/>
                <a:cs typeface="Calibri"/>
              </a:rPr>
              <a:t> </a:t>
            </a:r>
            <a:r>
              <a:rPr sz="2750" spc="20" dirty="0">
                <a:latin typeface="Calibri"/>
                <a:cs typeface="Calibri"/>
              </a:rPr>
              <a:t>70</a:t>
            </a:r>
            <a:r>
              <a:rPr sz="2750" spc="-10" dirty="0">
                <a:latin typeface="Calibri"/>
                <a:cs typeface="Calibri"/>
              </a:rPr>
              <a:t> </a:t>
            </a:r>
            <a:r>
              <a:rPr sz="2750" spc="5" dirty="0">
                <a:latin typeface="Calibri"/>
                <a:cs typeface="Calibri"/>
              </a:rPr>
              <a:t>,</a:t>
            </a:r>
            <a:r>
              <a:rPr sz="2750" spc="30" dirty="0">
                <a:latin typeface="Calibri"/>
                <a:cs typeface="Calibri"/>
              </a:rPr>
              <a:t> </a:t>
            </a:r>
            <a:r>
              <a:rPr sz="2750" spc="25" dirty="0">
                <a:latin typeface="Calibri"/>
                <a:cs typeface="Calibri"/>
              </a:rPr>
              <a:t>MCHC</a:t>
            </a:r>
            <a:r>
              <a:rPr sz="2750" spc="-5" dirty="0">
                <a:latin typeface="Calibri"/>
                <a:cs typeface="Calibri"/>
              </a:rPr>
              <a:t> </a:t>
            </a:r>
            <a:r>
              <a:rPr sz="2750" spc="10" dirty="0">
                <a:latin typeface="Calibri"/>
                <a:cs typeface="Calibri"/>
              </a:rPr>
              <a:t>=</a:t>
            </a:r>
            <a:r>
              <a:rPr sz="2750" spc="90" dirty="0">
                <a:latin typeface="Calibri"/>
                <a:cs typeface="Calibri"/>
              </a:rPr>
              <a:t> </a:t>
            </a:r>
            <a:r>
              <a:rPr sz="2750" spc="30" dirty="0">
                <a:latin typeface="Calibri"/>
                <a:cs typeface="Calibri"/>
              </a:rPr>
              <a:t>30</a:t>
            </a:r>
            <a:endParaRPr sz="2750">
              <a:latin typeface="Calibri"/>
              <a:cs typeface="Calibri"/>
            </a:endParaRPr>
          </a:p>
          <a:p>
            <a:pPr marL="241300" marR="779780" indent="-229235">
              <a:lnSpc>
                <a:spcPts val="3000"/>
              </a:lnSpc>
              <a:spcBef>
                <a:spcPts val="1105"/>
              </a:spcBef>
              <a:buFont typeface="Arial"/>
              <a:buChar char="•"/>
              <a:tabLst>
                <a:tab pos="241935" algn="l"/>
              </a:tabLst>
            </a:pPr>
            <a:r>
              <a:rPr sz="2750" spc="15" dirty="0">
                <a:latin typeface="Calibri"/>
                <a:cs typeface="Calibri"/>
              </a:rPr>
              <a:t>1-</a:t>
            </a:r>
            <a:r>
              <a:rPr sz="2750" spc="20" dirty="0">
                <a:latin typeface="Calibri"/>
                <a:cs typeface="Calibri"/>
              </a:rPr>
              <a:t> </a:t>
            </a:r>
            <a:r>
              <a:rPr sz="2750" spc="15" dirty="0">
                <a:latin typeface="Calibri"/>
                <a:cs typeface="Calibri"/>
              </a:rPr>
              <a:t>your</a:t>
            </a:r>
            <a:r>
              <a:rPr sz="2750" spc="-15" dirty="0">
                <a:latin typeface="Calibri"/>
                <a:cs typeface="Calibri"/>
              </a:rPr>
              <a:t> </a:t>
            </a:r>
            <a:r>
              <a:rPr sz="2750" spc="-5" dirty="0">
                <a:latin typeface="Calibri"/>
                <a:cs typeface="Calibri"/>
              </a:rPr>
              <a:t>interpretation</a:t>
            </a:r>
            <a:r>
              <a:rPr sz="2750" spc="165" dirty="0">
                <a:latin typeface="Calibri"/>
                <a:cs typeface="Calibri"/>
              </a:rPr>
              <a:t> </a:t>
            </a:r>
            <a:r>
              <a:rPr sz="2750" spc="10" dirty="0">
                <a:latin typeface="Calibri"/>
                <a:cs typeface="Calibri"/>
              </a:rPr>
              <a:t>?</a:t>
            </a:r>
            <a:r>
              <a:rPr sz="2750" spc="15" dirty="0">
                <a:latin typeface="Calibri"/>
                <a:cs typeface="Calibri"/>
              </a:rPr>
              <a:t> </a:t>
            </a:r>
            <a:r>
              <a:rPr sz="2750" dirty="0">
                <a:solidFill>
                  <a:srgbClr val="00AF50"/>
                </a:solidFill>
                <a:latin typeface="Calibri"/>
                <a:cs typeface="Calibri"/>
              </a:rPr>
              <a:t>Microcytic</a:t>
            </a:r>
            <a:r>
              <a:rPr sz="2750" spc="170" dirty="0">
                <a:solidFill>
                  <a:srgbClr val="00AF50"/>
                </a:solidFill>
                <a:latin typeface="Calibri"/>
                <a:cs typeface="Calibri"/>
              </a:rPr>
              <a:t> </a:t>
            </a:r>
            <a:r>
              <a:rPr sz="2750" spc="-5" dirty="0">
                <a:solidFill>
                  <a:srgbClr val="00AF50"/>
                </a:solidFill>
                <a:latin typeface="Calibri"/>
                <a:cs typeface="Calibri"/>
              </a:rPr>
              <a:t>hypochromic </a:t>
            </a:r>
            <a:r>
              <a:rPr sz="2750" spc="-605" dirty="0">
                <a:solidFill>
                  <a:srgbClr val="00AF50"/>
                </a:solidFill>
                <a:latin typeface="Calibri"/>
                <a:cs typeface="Calibri"/>
              </a:rPr>
              <a:t> </a:t>
            </a:r>
            <a:r>
              <a:rPr sz="2750" dirty="0">
                <a:solidFill>
                  <a:srgbClr val="00AF50"/>
                </a:solidFill>
                <a:latin typeface="Calibri"/>
                <a:cs typeface="Calibri"/>
              </a:rPr>
              <a:t>anemia</a:t>
            </a:r>
            <a:endParaRPr sz="2750">
              <a:latin typeface="Calibri"/>
              <a:cs typeface="Calibri"/>
            </a:endParaRPr>
          </a:p>
          <a:p>
            <a:pPr marL="241300" indent="-229235">
              <a:lnSpc>
                <a:spcPct val="100000"/>
              </a:lnSpc>
              <a:spcBef>
                <a:spcPts val="710"/>
              </a:spcBef>
              <a:buFont typeface="Arial"/>
              <a:buChar char="•"/>
              <a:tabLst>
                <a:tab pos="241935" algn="l"/>
              </a:tabLst>
            </a:pPr>
            <a:r>
              <a:rPr sz="2750" spc="15" dirty="0">
                <a:latin typeface="Calibri"/>
                <a:cs typeface="Calibri"/>
              </a:rPr>
              <a:t>2-</a:t>
            </a:r>
            <a:r>
              <a:rPr sz="2750" spc="20" dirty="0">
                <a:latin typeface="Calibri"/>
                <a:cs typeface="Calibri"/>
              </a:rPr>
              <a:t> </a:t>
            </a:r>
            <a:r>
              <a:rPr sz="2750" spc="25" dirty="0">
                <a:latin typeface="Calibri"/>
                <a:cs typeface="Calibri"/>
              </a:rPr>
              <a:t>DDx</a:t>
            </a:r>
            <a:r>
              <a:rPr sz="2750" spc="45" dirty="0">
                <a:latin typeface="Calibri"/>
                <a:cs typeface="Calibri"/>
              </a:rPr>
              <a:t> </a:t>
            </a:r>
            <a:r>
              <a:rPr sz="2750" spc="10" dirty="0">
                <a:latin typeface="Calibri"/>
                <a:cs typeface="Calibri"/>
              </a:rPr>
              <a:t>?</a:t>
            </a:r>
            <a:r>
              <a:rPr sz="2750" spc="-40" dirty="0">
                <a:latin typeface="Calibri"/>
                <a:cs typeface="Calibri"/>
              </a:rPr>
              <a:t> </a:t>
            </a:r>
            <a:r>
              <a:rPr sz="2750" spc="-5" dirty="0">
                <a:solidFill>
                  <a:srgbClr val="00AF50"/>
                </a:solidFill>
                <a:latin typeface="Calibri"/>
                <a:cs typeface="Calibri"/>
              </a:rPr>
              <a:t>Iron</a:t>
            </a:r>
            <a:r>
              <a:rPr sz="2750" spc="95" dirty="0">
                <a:solidFill>
                  <a:srgbClr val="00AF50"/>
                </a:solidFill>
                <a:latin typeface="Calibri"/>
                <a:cs typeface="Calibri"/>
              </a:rPr>
              <a:t> </a:t>
            </a:r>
            <a:r>
              <a:rPr sz="2750" spc="-10" dirty="0">
                <a:solidFill>
                  <a:srgbClr val="00AF50"/>
                </a:solidFill>
                <a:latin typeface="Calibri"/>
                <a:cs typeface="Calibri"/>
              </a:rPr>
              <a:t>defeciancy</a:t>
            </a:r>
            <a:r>
              <a:rPr sz="2750" spc="215" dirty="0">
                <a:solidFill>
                  <a:srgbClr val="00AF50"/>
                </a:solidFill>
                <a:latin typeface="Calibri"/>
                <a:cs typeface="Calibri"/>
              </a:rPr>
              <a:t> </a:t>
            </a:r>
            <a:r>
              <a:rPr sz="2750" spc="5" dirty="0">
                <a:solidFill>
                  <a:srgbClr val="00AF50"/>
                </a:solidFill>
                <a:latin typeface="Calibri"/>
                <a:cs typeface="Calibri"/>
              </a:rPr>
              <a:t>,</a:t>
            </a:r>
            <a:r>
              <a:rPr sz="2750" spc="30" dirty="0">
                <a:solidFill>
                  <a:srgbClr val="00AF50"/>
                </a:solidFill>
                <a:latin typeface="Calibri"/>
                <a:cs typeface="Calibri"/>
              </a:rPr>
              <a:t> </a:t>
            </a:r>
            <a:r>
              <a:rPr sz="2750" spc="-10" dirty="0">
                <a:solidFill>
                  <a:srgbClr val="00AF50"/>
                </a:solidFill>
                <a:latin typeface="Calibri"/>
                <a:cs typeface="Calibri"/>
              </a:rPr>
              <a:t>thalassemia</a:t>
            </a:r>
            <a:endParaRPr sz="2750">
              <a:latin typeface="Calibri"/>
              <a:cs typeface="Calibri"/>
            </a:endParaRPr>
          </a:p>
          <a:p>
            <a:pPr marL="241300" marR="173355" indent="-229235">
              <a:lnSpc>
                <a:spcPts val="3000"/>
              </a:lnSpc>
              <a:spcBef>
                <a:spcPts val="1105"/>
              </a:spcBef>
              <a:buFont typeface="Arial"/>
              <a:buChar char="•"/>
              <a:tabLst>
                <a:tab pos="241935" algn="l"/>
              </a:tabLst>
            </a:pPr>
            <a:r>
              <a:rPr sz="2750" spc="15" dirty="0">
                <a:latin typeface="Calibri"/>
                <a:cs typeface="Calibri"/>
              </a:rPr>
              <a:t>3-</a:t>
            </a:r>
            <a:r>
              <a:rPr sz="2750" spc="25" dirty="0">
                <a:latin typeface="Calibri"/>
                <a:cs typeface="Calibri"/>
              </a:rPr>
              <a:t> </a:t>
            </a:r>
            <a:r>
              <a:rPr sz="2750" spc="-15" dirty="0">
                <a:latin typeface="Calibri"/>
                <a:cs typeface="Calibri"/>
              </a:rPr>
              <a:t>if</a:t>
            </a:r>
            <a:r>
              <a:rPr sz="2750" spc="30" dirty="0">
                <a:latin typeface="Calibri"/>
                <a:cs typeface="Calibri"/>
              </a:rPr>
              <a:t> </a:t>
            </a:r>
            <a:r>
              <a:rPr sz="2750" spc="15" dirty="0">
                <a:latin typeface="Calibri"/>
                <a:cs typeface="Calibri"/>
              </a:rPr>
              <a:t>women</a:t>
            </a:r>
            <a:r>
              <a:rPr sz="2750" spc="95" dirty="0">
                <a:latin typeface="Calibri"/>
                <a:cs typeface="Calibri"/>
              </a:rPr>
              <a:t> </a:t>
            </a:r>
            <a:r>
              <a:rPr sz="2750" spc="15" dirty="0">
                <a:latin typeface="Calibri"/>
                <a:cs typeface="Calibri"/>
              </a:rPr>
              <a:t>are</a:t>
            </a:r>
            <a:r>
              <a:rPr sz="2750" spc="-45" dirty="0">
                <a:latin typeface="Calibri"/>
                <a:cs typeface="Calibri"/>
              </a:rPr>
              <a:t> </a:t>
            </a:r>
            <a:r>
              <a:rPr sz="2750" spc="-10" dirty="0">
                <a:latin typeface="Calibri"/>
                <a:cs typeface="Calibri"/>
              </a:rPr>
              <a:t>financially</a:t>
            </a:r>
            <a:r>
              <a:rPr sz="2750" spc="295" dirty="0">
                <a:latin typeface="Calibri"/>
                <a:cs typeface="Calibri"/>
              </a:rPr>
              <a:t> </a:t>
            </a:r>
            <a:r>
              <a:rPr sz="2750" spc="-5" dirty="0">
                <a:latin typeface="Calibri"/>
                <a:cs typeface="Calibri"/>
              </a:rPr>
              <a:t>able</a:t>
            </a:r>
            <a:r>
              <a:rPr sz="2750" spc="100" dirty="0">
                <a:latin typeface="Calibri"/>
                <a:cs typeface="Calibri"/>
              </a:rPr>
              <a:t> </a:t>
            </a:r>
            <a:r>
              <a:rPr sz="2750" dirty="0">
                <a:latin typeface="Calibri"/>
                <a:cs typeface="Calibri"/>
              </a:rPr>
              <a:t>what</a:t>
            </a:r>
            <a:r>
              <a:rPr sz="2750" spc="25" dirty="0">
                <a:latin typeface="Calibri"/>
                <a:cs typeface="Calibri"/>
              </a:rPr>
              <a:t> </a:t>
            </a:r>
            <a:r>
              <a:rPr sz="2750" spc="-15" dirty="0">
                <a:latin typeface="Calibri"/>
                <a:cs typeface="Calibri"/>
              </a:rPr>
              <a:t>test</a:t>
            </a:r>
            <a:r>
              <a:rPr sz="2750" spc="100" dirty="0">
                <a:latin typeface="Calibri"/>
                <a:cs typeface="Calibri"/>
              </a:rPr>
              <a:t> </a:t>
            </a:r>
            <a:r>
              <a:rPr sz="2750" spc="30" dirty="0">
                <a:latin typeface="Calibri"/>
                <a:cs typeface="Calibri"/>
              </a:rPr>
              <a:t>you</a:t>
            </a:r>
            <a:r>
              <a:rPr sz="2750" spc="20" dirty="0">
                <a:latin typeface="Calibri"/>
                <a:cs typeface="Calibri"/>
              </a:rPr>
              <a:t> </a:t>
            </a:r>
            <a:r>
              <a:rPr sz="2750" spc="5" dirty="0">
                <a:latin typeface="Calibri"/>
                <a:cs typeface="Calibri"/>
              </a:rPr>
              <a:t>ask</a:t>
            </a:r>
            <a:r>
              <a:rPr sz="2750" spc="65" dirty="0">
                <a:latin typeface="Calibri"/>
                <a:cs typeface="Calibri"/>
              </a:rPr>
              <a:t> </a:t>
            </a:r>
            <a:r>
              <a:rPr sz="2750" spc="-5" dirty="0">
                <a:latin typeface="Calibri"/>
                <a:cs typeface="Calibri"/>
              </a:rPr>
              <a:t>to </a:t>
            </a:r>
            <a:r>
              <a:rPr sz="2750" spc="-605" dirty="0">
                <a:latin typeface="Calibri"/>
                <a:cs typeface="Calibri"/>
              </a:rPr>
              <a:t> </a:t>
            </a:r>
            <a:r>
              <a:rPr sz="2750" spc="-20" dirty="0">
                <a:latin typeface="Calibri"/>
                <a:cs typeface="Calibri"/>
              </a:rPr>
              <a:t>differentiate</a:t>
            </a:r>
            <a:r>
              <a:rPr sz="2750" spc="-15" dirty="0">
                <a:latin typeface="Calibri"/>
                <a:cs typeface="Calibri"/>
              </a:rPr>
              <a:t> </a:t>
            </a:r>
            <a:r>
              <a:rPr sz="2750" spc="10" dirty="0">
                <a:latin typeface="Calibri"/>
                <a:cs typeface="Calibri"/>
              </a:rPr>
              <a:t>? </a:t>
            </a:r>
            <a:r>
              <a:rPr sz="2750" spc="15" dirty="0">
                <a:solidFill>
                  <a:srgbClr val="00AF50"/>
                </a:solidFill>
                <a:latin typeface="Calibri"/>
                <a:cs typeface="Calibri"/>
              </a:rPr>
              <a:t>HB </a:t>
            </a:r>
            <a:r>
              <a:rPr sz="2750" spc="-10" dirty="0">
                <a:solidFill>
                  <a:srgbClr val="00AF50"/>
                </a:solidFill>
                <a:latin typeface="Calibri"/>
                <a:cs typeface="Calibri"/>
              </a:rPr>
              <a:t>electrophoresis</a:t>
            </a:r>
            <a:r>
              <a:rPr sz="2750" spc="-5" dirty="0">
                <a:solidFill>
                  <a:srgbClr val="00AF50"/>
                </a:solidFill>
                <a:latin typeface="Calibri"/>
                <a:cs typeface="Calibri"/>
              </a:rPr>
              <a:t> </a:t>
            </a:r>
            <a:r>
              <a:rPr sz="2750" spc="5" dirty="0">
                <a:solidFill>
                  <a:srgbClr val="00AF50"/>
                </a:solidFill>
                <a:latin typeface="Calibri"/>
                <a:cs typeface="Calibri"/>
              </a:rPr>
              <a:t>, </a:t>
            </a:r>
            <a:r>
              <a:rPr sz="2750" u="heavy" spc="-15" dirty="0">
                <a:solidFill>
                  <a:srgbClr val="00AF50"/>
                </a:solidFill>
                <a:uFill>
                  <a:solidFill>
                    <a:srgbClr val="00AF50"/>
                  </a:solidFill>
                </a:uFill>
                <a:latin typeface="Calibri"/>
                <a:cs typeface="Calibri"/>
              </a:rPr>
              <a:t>others </a:t>
            </a:r>
            <a:r>
              <a:rPr sz="2750" u="heavy" spc="-10" dirty="0">
                <a:solidFill>
                  <a:srgbClr val="00AF50"/>
                </a:solidFill>
                <a:uFill>
                  <a:solidFill>
                    <a:srgbClr val="00AF50"/>
                  </a:solidFill>
                </a:uFill>
                <a:latin typeface="Calibri"/>
                <a:cs typeface="Calibri"/>
              </a:rPr>
              <a:t>answer </a:t>
            </a:r>
            <a:r>
              <a:rPr sz="2750" spc="-5" dirty="0">
                <a:solidFill>
                  <a:srgbClr val="00AF50"/>
                </a:solidFill>
                <a:latin typeface="Calibri"/>
                <a:cs typeface="Calibri"/>
              </a:rPr>
              <a:t> </a:t>
            </a:r>
            <a:r>
              <a:rPr sz="2750" u="heavy" spc="-30" dirty="0">
                <a:solidFill>
                  <a:srgbClr val="00AF50"/>
                </a:solidFill>
                <a:uFill>
                  <a:solidFill>
                    <a:srgbClr val="00AF50"/>
                  </a:solidFill>
                </a:uFill>
                <a:latin typeface="Calibri"/>
                <a:cs typeface="Calibri"/>
              </a:rPr>
              <a:t>ferrittin</a:t>
            </a:r>
            <a:r>
              <a:rPr sz="2750" u="heavy" spc="320" dirty="0">
                <a:solidFill>
                  <a:srgbClr val="00AF50"/>
                </a:solidFill>
                <a:uFill>
                  <a:solidFill>
                    <a:srgbClr val="00AF50"/>
                  </a:solidFill>
                </a:uFill>
                <a:latin typeface="Calibri"/>
                <a:cs typeface="Calibri"/>
              </a:rPr>
              <a:t> </a:t>
            </a:r>
            <a:r>
              <a:rPr sz="2750" u="heavy" spc="-15" dirty="0">
                <a:solidFill>
                  <a:srgbClr val="00AF50"/>
                </a:solidFill>
                <a:uFill>
                  <a:solidFill>
                    <a:srgbClr val="00AF50"/>
                  </a:solidFill>
                </a:uFill>
                <a:latin typeface="Calibri"/>
                <a:cs typeface="Calibri"/>
              </a:rPr>
              <a:t>test</a:t>
            </a:r>
            <a:r>
              <a:rPr sz="2750" spc="10" dirty="0">
                <a:solidFill>
                  <a:srgbClr val="00AF50"/>
                </a:solidFill>
                <a:latin typeface="Calibri"/>
                <a:cs typeface="Calibri"/>
              </a:rPr>
              <a:t> </a:t>
            </a:r>
            <a:r>
              <a:rPr sz="2750" spc="-5" dirty="0">
                <a:solidFill>
                  <a:srgbClr val="00AF50"/>
                </a:solidFill>
                <a:latin typeface="Calibri"/>
                <a:cs typeface="Calibri"/>
              </a:rPr>
              <a:t>!!</a:t>
            </a:r>
            <a:endParaRPr sz="2750">
              <a:latin typeface="Calibri"/>
              <a:cs typeface="Calibri"/>
            </a:endParaRPr>
          </a:p>
          <a:p>
            <a:pPr marL="241300" marR="563880" indent="-229235">
              <a:lnSpc>
                <a:spcPct val="92200"/>
              </a:lnSpc>
              <a:spcBef>
                <a:spcPts val="969"/>
              </a:spcBef>
              <a:buFont typeface="Arial"/>
              <a:buChar char="•"/>
              <a:tabLst>
                <a:tab pos="241935" algn="l"/>
              </a:tabLst>
            </a:pPr>
            <a:r>
              <a:rPr sz="2750" spc="15" dirty="0">
                <a:latin typeface="Calibri"/>
                <a:cs typeface="Calibri"/>
              </a:rPr>
              <a:t>4-</a:t>
            </a:r>
            <a:r>
              <a:rPr sz="2750" spc="20" dirty="0">
                <a:latin typeface="Calibri"/>
                <a:cs typeface="Calibri"/>
              </a:rPr>
              <a:t> </a:t>
            </a:r>
            <a:r>
              <a:rPr sz="2750" spc="-10" dirty="0">
                <a:latin typeface="Calibri"/>
                <a:cs typeface="Calibri"/>
              </a:rPr>
              <a:t>if</a:t>
            </a:r>
            <a:r>
              <a:rPr sz="2750" spc="30" dirty="0">
                <a:latin typeface="Calibri"/>
                <a:cs typeface="Calibri"/>
              </a:rPr>
              <a:t> </a:t>
            </a:r>
            <a:r>
              <a:rPr sz="2750" spc="-10" dirty="0">
                <a:latin typeface="Calibri"/>
                <a:cs typeface="Calibri"/>
              </a:rPr>
              <a:t>the</a:t>
            </a:r>
            <a:r>
              <a:rPr sz="2750" spc="95" dirty="0">
                <a:latin typeface="Calibri"/>
                <a:cs typeface="Calibri"/>
              </a:rPr>
              <a:t> </a:t>
            </a:r>
            <a:r>
              <a:rPr sz="2750" spc="20" dirty="0">
                <a:latin typeface="Calibri"/>
                <a:cs typeface="Calibri"/>
              </a:rPr>
              <a:t>woman</a:t>
            </a:r>
            <a:r>
              <a:rPr sz="2750" spc="15" dirty="0">
                <a:latin typeface="Calibri"/>
                <a:cs typeface="Calibri"/>
              </a:rPr>
              <a:t> </a:t>
            </a:r>
            <a:r>
              <a:rPr sz="2750" spc="10" dirty="0">
                <a:latin typeface="Calibri"/>
                <a:cs typeface="Calibri"/>
              </a:rPr>
              <a:t>not</a:t>
            </a:r>
            <a:r>
              <a:rPr sz="2750" spc="100" dirty="0">
                <a:latin typeface="Calibri"/>
                <a:cs typeface="Calibri"/>
              </a:rPr>
              <a:t> </a:t>
            </a:r>
            <a:r>
              <a:rPr sz="2750" spc="-10" dirty="0">
                <a:latin typeface="Calibri"/>
                <a:cs typeface="Calibri"/>
              </a:rPr>
              <a:t>take</a:t>
            </a:r>
            <a:r>
              <a:rPr sz="2750" spc="-50" dirty="0">
                <a:latin typeface="Calibri"/>
                <a:cs typeface="Calibri"/>
              </a:rPr>
              <a:t> </a:t>
            </a:r>
            <a:r>
              <a:rPr sz="2750" spc="5" dirty="0">
                <a:latin typeface="Calibri"/>
                <a:cs typeface="Calibri"/>
              </a:rPr>
              <a:t>medication</a:t>
            </a:r>
            <a:r>
              <a:rPr sz="2750" spc="165" dirty="0">
                <a:latin typeface="Calibri"/>
                <a:cs typeface="Calibri"/>
              </a:rPr>
              <a:t> </a:t>
            </a:r>
            <a:r>
              <a:rPr sz="2750" spc="5" dirty="0">
                <a:latin typeface="Calibri"/>
                <a:cs typeface="Calibri"/>
              </a:rPr>
              <a:t>,</a:t>
            </a:r>
            <a:r>
              <a:rPr sz="2750" spc="35" dirty="0">
                <a:latin typeface="Calibri"/>
                <a:cs typeface="Calibri"/>
              </a:rPr>
              <a:t> </a:t>
            </a:r>
            <a:r>
              <a:rPr sz="2750" spc="-10" dirty="0">
                <a:latin typeface="Calibri"/>
                <a:cs typeface="Calibri"/>
              </a:rPr>
              <a:t>write</a:t>
            </a:r>
            <a:r>
              <a:rPr sz="2750" spc="95" dirty="0">
                <a:latin typeface="Calibri"/>
                <a:cs typeface="Calibri"/>
              </a:rPr>
              <a:t> </a:t>
            </a:r>
            <a:r>
              <a:rPr sz="2750" spc="-5" dirty="0">
                <a:latin typeface="Calibri"/>
                <a:cs typeface="Calibri"/>
              </a:rPr>
              <a:t>three </a:t>
            </a:r>
            <a:r>
              <a:rPr sz="2750" spc="-605" dirty="0">
                <a:latin typeface="Calibri"/>
                <a:cs typeface="Calibri"/>
              </a:rPr>
              <a:t> </a:t>
            </a:r>
            <a:r>
              <a:rPr sz="2750" spc="5" dirty="0">
                <a:latin typeface="Calibri"/>
                <a:cs typeface="Calibri"/>
              </a:rPr>
              <a:t>complication </a:t>
            </a:r>
            <a:r>
              <a:rPr sz="2750" spc="10" dirty="0">
                <a:latin typeface="Calibri"/>
                <a:cs typeface="Calibri"/>
              </a:rPr>
              <a:t>? </a:t>
            </a:r>
            <a:r>
              <a:rPr sz="2750" spc="5" dirty="0">
                <a:solidFill>
                  <a:srgbClr val="00AF50"/>
                </a:solidFill>
                <a:latin typeface="Calibri"/>
                <a:cs typeface="Calibri"/>
              </a:rPr>
              <a:t>Miscarriage , </a:t>
            </a:r>
            <a:r>
              <a:rPr sz="2750" spc="10" dirty="0">
                <a:solidFill>
                  <a:srgbClr val="00AF50"/>
                </a:solidFill>
                <a:latin typeface="Calibri"/>
                <a:cs typeface="Calibri"/>
              </a:rPr>
              <a:t>low </a:t>
            </a:r>
            <a:r>
              <a:rPr sz="2750" spc="-10" dirty="0">
                <a:solidFill>
                  <a:srgbClr val="00AF50"/>
                </a:solidFill>
                <a:latin typeface="Calibri"/>
                <a:cs typeface="Calibri"/>
              </a:rPr>
              <a:t>birth </a:t>
            </a:r>
            <a:r>
              <a:rPr sz="2750" spc="-20" dirty="0">
                <a:solidFill>
                  <a:srgbClr val="00AF50"/>
                </a:solidFill>
                <a:latin typeface="Calibri"/>
                <a:cs typeface="Calibri"/>
              </a:rPr>
              <a:t>weight</a:t>
            </a:r>
            <a:r>
              <a:rPr sz="2750" spc="-15" dirty="0">
                <a:solidFill>
                  <a:srgbClr val="00AF50"/>
                </a:solidFill>
                <a:latin typeface="Calibri"/>
                <a:cs typeface="Calibri"/>
              </a:rPr>
              <a:t> </a:t>
            </a:r>
            <a:r>
              <a:rPr sz="2750" spc="5" dirty="0">
                <a:solidFill>
                  <a:srgbClr val="00AF50"/>
                </a:solidFill>
                <a:latin typeface="Calibri"/>
                <a:cs typeface="Calibri"/>
              </a:rPr>
              <a:t>, </a:t>
            </a:r>
            <a:r>
              <a:rPr sz="2750" spc="10" dirty="0">
                <a:solidFill>
                  <a:srgbClr val="00AF50"/>
                </a:solidFill>
                <a:latin typeface="Calibri"/>
                <a:cs typeface="Calibri"/>
              </a:rPr>
              <a:t> </a:t>
            </a:r>
            <a:r>
              <a:rPr sz="2750" spc="-5" dirty="0">
                <a:solidFill>
                  <a:srgbClr val="00AF50"/>
                </a:solidFill>
                <a:latin typeface="Calibri"/>
                <a:cs typeface="Calibri"/>
              </a:rPr>
              <a:t>prematurity</a:t>
            </a:r>
            <a:r>
              <a:rPr sz="2750" spc="135" dirty="0">
                <a:solidFill>
                  <a:srgbClr val="00AF50"/>
                </a:solidFill>
                <a:latin typeface="Calibri"/>
                <a:cs typeface="Calibri"/>
              </a:rPr>
              <a:t> </a:t>
            </a:r>
            <a:r>
              <a:rPr sz="2750" spc="5" dirty="0">
                <a:solidFill>
                  <a:srgbClr val="00AF50"/>
                </a:solidFill>
                <a:latin typeface="Calibri"/>
                <a:cs typeface="Calibri"/>
              </a:rPr>
              <a:t>,</a:t>
            </a:r>
            <a:r>
              <a:rPr sz="2750" spc="55" dirty="0">
                <a:solidFill>
                  <a:srgbClr val="00AF50"/>
                </a:solidFill>
                <a:latin typeface="Calibri"/>
                <a:cs typeface="Calibri"/>
              </a:rPr>
              <a:t> </a:t>
            </a:r>
            <a:r>
              <a:rPr sz="2750" dirty="0">
                <a:solidFill>
                  <a:srgbClr val="00AF50"/>
                </a:solidFill>
                <a:latin typeface="Arial"/>
                <a:cs typeface="Arial"/>
              </a:rPr>
              <a:t>Intrauterine</a:t>
            </a:r>
            <a:r>
              <a:rPr sz="2750" spc="315" dirty="0">
                <a:solidFill>
                  <a:srgbClr val="00AF50"/>
                </a:solidFill>
                <a:latin typeface="Arial"/>
                <a:cs typeface="Arial"/>
              </a:rPr>
              <a:t> </a:t>
            </a:r>
            <a:r>
              <a:rPr sz="2750" spc="-20" dirty="0">
                <a:solidFill>
                  <a:srgbClr val="00AF50"/>
                </a:solidFill>
                <a:latin typeface="Arial"/>
                <a:cs typeface="Arial"/>
              </a:rPr>
              <a:t>fetal</a:t>
            </a:r>
            <a:r>
              <a:rPr sz="2750" spc="190" dirty="0">
                <a:solidFill>
                  <a:srgbClr val="00AF50"/>
                </a:solidFill>
                <a:latin typeface="Arial"/>
                <a:cs typeface="Arial"/>
              </a:rPr>
              <a:t> </a:t>
            </a:r>
            <a:r>
              <a:rPr sz="2750" spc="-5" dirty="0">
                <a:solidFill>
                  <a:srgbClr val="00AF50"/>
                </a:solidFill>
                <a:latin typeface="Arial"/>
                <a:cs typeface="Arial"/>
              </a:rPr>
              <a:t>death</a:t>
            </a:r>
            <a:endParaRPr sz="2750">
              <a:latin typeface="Arial"/>
              <a:cs typeface="Arial"/>
            </a:endParaRPr>
          </a:p>
          <a:p>
            <a:pPr marL="241300" marR="5080" indent="-229235">
              <a:lnSpc>
                <a:spcPct val="89900"/>
              </a:lnSpc>
              <a:spcBef>
                <a:spcPts val="1165"/>
              </a:spcBef>
              <a:buChar char="•"/>
              <a:tabLst>
                <a:tab pos="241935" algn="l"/>
              </a:tabLst>
            </a:pPr>
            <a:r>
              <a:rPr sz="2750" spc="25" dirty="0">
                <a:latin typeface="Arial"/>
                <a:cs typeface="Arial"/>
              </a:rPr>
              <a:t>5-</a:t>
            </a:r>
            <a:r>
              <a:rPr sz="2750" spc="30" dirty="0">
                <a:latin typeface="Arial"/>
                <a:cs typeface="Arial"/>
              </a:rPr>
              <a:t> </a:t>
            </a:r>
            <a:r>
              <a:rPr sz="2750" spc="5" dirty="0">
                <a:latin typeface="Arial"/>
                <a:cs typeface="Arial"/>
              </a:rPr>
              <a:t>management</a:t>
            </a:r>
            <a:r>
              <a:rPr sz="2750" spc="185" dirty="0">
                <a:latin typeface="Arial"/>
                <a:cs typeface="Arial"/>
              </a:rPr>
              <a:t> </a:t>
            </a:r>
            <a:r>
              <a:rPr sz="2750" spc="-45" dirty="0">
                <a:latin typeface="Arial"/>
                <a:cs typeface="Arial"/>
              </a:rPr>
              <a:t>If</a:t>
            </a:r>
            <a:r>
              <a:rPr sz="2750" spc="110" dirty="0">
                <a:latin typeface="Arial"/>
                <a:cs typeface="Arial"/>
              </a:rPr>
              <a:t> </a:t>
            </a:r>
            <a:r>
              <a:rPr sz="2750" spc="15" dirty="0">
                <a:latin typeface="Arial"/>
                <a:cs typeface="Arial"/>
              </a:rPr>
              <a:t>woman</a:t>
            </a:r>
            <a:r>
              <a:rPr sz="2750" spc="85" dirty="0">
                <a:latin typeface="Arial"/>
                <a:cs typeface="Arial"/>
              </a:rPr>
              <a:t> </a:t>
            </a:r>
            <a:r>
              <a:rPr sz="2750" spc="-10" dirty="0">
                <a:latin typeface="Arial"/>
                <a:cs typeface="Arial"/>
              </a:rPr>
              <a:t>enter</a:t>
            </a:r>
            <a:r>
              <a:rPr sz="2750" spc="250" dirty="0">
                <a:latin typeface="Arial"/>
                <a:cs typeface="Arial"/>
              </a:rPr>
              <a:t> </a:t>
            </a:r>
            <a:r>
              <a:rPr sz="2750" dirty="0">
                <a:latin typeface="Arial"/>
                <a:cs typeface="Arial"/>
              </a:rPr>
              <a:t>labour</a:t>
            </a:r>
            <a:r>
              <a:rPr sz="2750" spc="200" dirty="0">
                <a:latin typeface="Arial"/>
                <a:cs typeface="Arial"/>
              </a:rPr>
              <a:t> </a:t>
            </a:r>
            <a:r>
              <a:rPr sz="2750" spc="20" dirty="0">
                <a:latin typeface="Arial"/>
                <a:cs typeface="Arial"/>
              </a:rPr>
              <a:t>room</a:t>
            </a:r>
            <a:r>
              <a:rPr sz="2750" spc="-5" dirty="0">
                <a:latin typeface="Arial"/>
                <a:cs typeface="Arial"/>
              </a:rPr>
              <a:t> </a:t>
            </a:r>
            <a:r>
              <a:rPr sz="2750" spc="-15" dirty="0">
                <a:latin typeface="Arial"/>
                <a:cs typeface="Arial"/>
              </a:rPr>
              <a:t>with </a:t>
            </a:r>
            <a:r>
              <a:rPr sz="2750" spc="-750" dirty="0">
                <a:latin typeface="Arial"/>
                <a:cs typeface="Arial"/>
              </a:rPr>
              <a:t> </a:t>
            </a:r>
            <a:r>
              <a:rPr sz="2750" spc="-15" dirty="0">
                <a:latin typeface="Arial"/>
                <a:cs typeface="Arial"/>
              </a:rPr>
              <a:t>this </a:t>
            </a:r>
            <a:r>
              <a:rPr sz="2750" spc="25" dirty="0">
                <a:latin typeface="Arial"/>
                <a:cs typeface="Arial"/>
              </a:rPr>
              <a:t>HB </a:t>
            </a:r>
            <a:r>
              <a:rPr sz="2750" spc="-35" dirty="0">
                <a:latin typeface="Arial"/>
                <a:cs typeface="Arial"/>
              </a:rPr>
              <a:t>level</a:t>
            </a:r>
            <a:r>
              <a:rPr sz="2750" spc="690" dirty="0">
                <a:latin typeface="Arial"/>
                <a:cs typeface="Arial"/>
              </a:rPr>
              <a:t> </a:t>
            </a:r>
            <a:r>
              <a:rPr sz="2750" spc="10" dirty="0">
                <a:latin typeface="Arial"/>
                <a:cs typeface="Arial"/>
              </a:rPr>
              <a:t>? </a:t>
            </a:r>
            <a:r>
              <a:rPr sz="2750" spc="10" dirty="0">
                <a:solidFill>
                  <a:srgbClr val="00AF50"/>
                </a:solidFill>
                <a:latin typeface="Arial"/>
                <a:cs typeface="Arial"/>
              </a:rPr>
              <a:t>Blood </a:t>
            </a:r>
            <a:r>
              <a:rPr sz="2750" spc="-10" dirty="0">
                <a:solidFill>
                  <a:srgbClr val="00AF50"/>
                </a:solidFill>
                <a:latin typeface="Arial"/>
                <a:cs typeface="Arial"/>
              </a:rPr>
              <a:t>transfusion</a:t>
            </a:r>
            <a:r>
              <a:rPr sz="2750" spc="745" dirty="0">
                <a:solidFill>
                  <a:srgbClr val="00AF50"/>
                </a:solidFill>
                <a:latin typeface="Arial"/>
                <a:cs typeface="Arial"/>
              </a:rPr>
              <a:t> </a:t>
            </a:r>
            <a:r>
              <a:rPr sz="2750" spc="5" dirty="0">
                <a:solidFill>
                  <a:srgbClr val="00AF50"/>
                </a:solidFill>
                <a:latin typeface="Arial"/>
                <a:cs typeface="Arial"/>
              </a:rPr>
              <a:t>, </a:t>
            </a:r>
            <a:r>
              <a:rPr sz="2750" spc="-20" dirty="0">
                <a:solidFill>
                  <a:srgbClr val="00AF50"/>
                </a:solidFill>
                <a:latin typeface="Arial"/>
                <a:cs typeface="Arial"/>
              </a:rPr>
              <a:t>fetal </a:t>
            </a:r>
            <a:r>
              <a:rPr sz="2750" spc="-15" dirty="0">
                <a:solidFill>
                  <a:srgbClr val="00AF50"/>
                </a:solidFill>
                <a:latin typeface="Arial"/>
                <a:cs typeface="Arial"/>
              </a:rPr>
              <a:t> </a:t>
            </a:r>
            <a:r>
              <a:rPr sz="2750" dirty="0">
                <a:solidFill>
                  <a:srgbClr val="00AF50"/>
                </a:solidFill>
                <a:latin typeface="Arial"/>
                <a:cs typeface="Arial"/>
              </a:rPr>
              <a:t>monitoring</a:t>
            </a:r>
            <a:r>
              <a:rPr sz="2750" spc="229" dirty="0">
                <a:solidFill>
                  <a:srgbClr val="00AF50"/>
                </a:solidFill>
                <a:latin typeface="Arial"/>
                <a:cs typeface="Arial"/>
              </a:rPr>
              <a:t> </a:t>
            </a:r>
            <a:r>
              <a:rPr sz="2750" spc="5" dirty="0">
                <a:solidFill>
                  <a:srgbClr val="00AF50"/>
                </a:solidFill>
                <a:latin typeface="Arial"/>
                <a:cs typeface="Arial"/>
              </a:rPr>
              <a:t>,</a:t>
            </a:r>
            <a:r>
              <a:rPr sz="2750" spc="35" dirty="0">
                <a:solidFill>
                  <a:srgbClr val="00AF50"/>
                </a:solidFill>
                <a:latin typeface="Arial"/>
                <a:cs typeface="Arial"/>
              </a:rPr>
              <a:t> </a:t>
            </a:r>
            <a:r>
              <a:rPr sz="2750" spc="40" dirty="0">
                <a:solidFill>
                  <a:srgbClr val="00AF50"/>
                </a:solidFill>
                <a:latin typeface="Arial"/>
                <a:cs typeface="Arial"/>
              </a:rPr>
              <a:t>o2</a:t>
            </a:r>
            <a:r>
              <a:rPr sz="2750" spc="15" dirty="0">
                <a:solidFill>
                  <a:srgbClr val="00AF50"/>
                </a:solidFill>
                <a:latin typeface="Arial"/>
                <a:cs typeface="Arial"/>
              </a:rPr>
              <a:t> </a:t>
            </a:r>
            <a:r>
              <a:rPr sz="2750" spc="5" dirty="0">
                <a:solidFill>
                  <a:srgbClr val="00AF50"/>
                </a:solidFill>
                <a:latin typeface="Arial"/>
                <a:cs typeface="Arial"/>
              </a:rPr>
              <a:t>,</a:t>
            </a:r>
            <a:r>
              <a:rPr sz="2750" spc="-45" dirty="0">
                <a:solidFill>
                  <a:srgbClr val="00AF50"/>
                </a:solidFill>
                <a:latin typeface="Arial"/>
                <a:cs typeface="Arial"/>
              </a:rPr>
              <a:t> </a:t>
            </a:r>
            <a:r>
              <a:rPr sz="2750" spc="-40" dirty="0">
                <a:solidFill>
                  <a:srgbClr val="00AF50"/>
                </a:solidFill>
                <a:latin typeface="Arial"/>
                <a:cs typeface="Arial"/>
              </a:rPr>
              <a:t>IV</a:t>
            </a:r>
            <a:r>
              <a:rPr sz="2750" spc="150" dirty="0">
                <a:solidFill>
                  <a:srgbClr val="00AF50"/>
                </a:solidFill>
                <a:latin typeface="Arial"/>
                <a:cs typeface="Arial"/>
              </a:rPr>
              <a:t> </a:t>
            </a:r>
            <a:r>
              <a:rPr sz="2750" spc="-30" dirty="0">
                <a:solidFill>
                  <a:srgbClr val="00AF50"/>
                </a:solidFill>
                <a:latin typeface="Arial"/>
                <a:cs typeface="Arial"/>
              </a:rPr>
              <a:t>fluid</a:t>
            </a:r>
            <a:endParaRPr sz="2750">
              <a:latin typeface="Arial"/>
              <a:cs typeface="Arial"/>
            </a:endParaRPr>
          </a:p>
        </p:txBody>
      </p:sp>
      <p:sp>
        <p:nvSpPr>
          <p:cNvPr id="3" name="object 3"/>
          <p:cNvSpPr txBox="1">
            <a:spLocks noGrp="1"/>
          </p:cNvSpPr>
          <p:nvPr>
            <p:ph type="title"/>
          </p:nvPr>
        </p:nvSpPr>
        <p:spPr>
          <a:xfrm>
            <a:off x="1832617" y="166374"/>
            <a:ext cx="1339215" cy="439864"/>
          </a:xfrm>
          <a:prstGeom prst="rect">
            <a:avLst/>
          </a:prstGeom>
        </p:spPr>
        <p:txBody>
          <a:bodyPr vert="horz" wrap="square" lIns="0" tIns="16510" rIns="0" bIns="0" rtlCol="0">
            <a:spAutoFit/>
          </a:bodyPr>
          <a:lstStyle/>
          <a:p>
            <a:pPr marL="12700">
              <a:lnSpc>
                <a:spcPct val="100000"/>
              </a:lnSpc>
              <a:spcBef>
                <a:spcPts val="130"/>
              </a:spcBef>
            </a:pPr>
            <a:r>
              <a:rPr sz="2750" spc="5" dirty="0">
                <a:latin typeface="Calibri"/>
                <a:cs typeface="Calibri"/>
              </a:rPr>
              <a:t>Station</a:t>
            </a:r>
            <a:r>
              <a:rPr sz="2750" spc="-20" dirty="0">
                <a:latin typeface="Calibri"/>
                <a:cs typeface="Calibri"/>
              </a:rPr>
              <a:t> </a:t>
            </a:r>
            <a:r>
              <a:rPr sz="2750" spc="15" dirty="0">
                <a:latin typeface="Calibri"/>
                <a:cs typeface="Calibri"/>
              </a:rPr>
              <a:t>2</a:t>
            </a:r>
            <a:endParaRPr sz="2750">
              <a:latin typeface="Calibri"/>
              <a:cs typeface="Calibri"/>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7" y="609282"/>
            <a:ext cx="2017395" cy="693780"/>
          </a:xfrm>
          <a:prstGeom prst="rect">
            <a:avLst/>
          </a:prstGeom>
        </p:spPr>
        <p:txBody>
          <a:bodyPr vert="horz" wrap="square" lIns="0" tIns="16510" rIns="0" bIns="0" rtlCol="0">
            <a:spAutoFit/>
          </a:bodyPr>
          <a:lstStyle/>
          <a:p>
            <a:pPr marL="12700">
              <a:lnSpc>
                <a:spcPct val="100000"/>
              </a:lnSpc>
              <a:spcBef>
                <a:spcPts val="130"/>
              </a:spcBef>
            </a:pPr>
            <a:r>
              <a:rPr sz="4400" b="0" spc="-15" dirty="0">
                <a:latin typeface="Calibri Light"/>
                <a:cs typeface="Calibri Light"/>
              </a:rPr>
              <a:t>Station</a:t>
            </a:r>
            <a:r>
              <a:rPr sz="4400" b="0" spc="-70" dirty="0">
                <a:latin typeface="Calibri Light"/>
                <a:cs typeface="Calibri Light"/>
              </a:rPr>
              <a:t> </a:t>
            </a:r>
            <a:r>
              <a:rPr sz="4400" b="0" spc="15" dirty="0">
                <a:latin typeface="Calibri Light"/>
                <a:cs typeface="Calibri Light"/>
              </a:rPr>
              <a:t>3</a:t>
            </a:r>
            <a:endParaRPr sz="4400">
              <a:latin typeface="Calibri Light"/>
              <a:cs typeface="Calibri Light"/>
            </a:endParaRPr>
          </a:p>
        </p:txBody>
      </p:sp>
      <p:sp>
        <p:nvSpPr>
          <p:cNvPr id="3" name="object 3"/>
          <p:cNvSpPr txBox="1"/>
          <p:nvPr/>
        </p:nvSpPr>
        <p:spPr>
          <a:xfrm>
            <a:off x="917582" y="1775527"/>
            <a:ext cx="10238105" cy="4073423"/>
          </a:xfrm>
          <a:prstGeom prst="rect">
            <a:avLst/>
          </a:prstGeom>
        </p:spPr>
        <p:txBody>
          <a:bodyPr vert="horz" wrap="square" lIns="0" tIns="12700" rIns="0" bIns="0" rtlCol="0">
            <a:spAutoFit/>
          </a:bodyPr>
          <a:lstStyle/>
          <a:p>
            <a:pPr marL="241300" indent="-229235">
              <a:lnSpc>
                <a:spcPts val="2605"/>
              </a:lnSpc>
              <a:spcBef>
                <a:spcPts val="100"/>
              </a:spcBef>
              <a:buFont typeface="Arial"/>
              <a:buChar char="•"/>
              <a:tabLst>
                <a:tab pos="241935" algn="l"/>
              </a:tabLst>
            </a:pPr>
            <a:r>
              <a:rPr sz="2400" spc="-10" dirty="0">
                <a:latin typeface="Calibri"/>
                <a:cs typeface="Calibri"/>
              </a:rPr>
              <a:t>ultrasound</a:t>
            </a:r>
            <a:r>
              <a:rPr sz="2400" spc="-5" dirty="0">
                <a:latin typeface="Calibri"/>
                <a:cs typeface="Calibri"/>
              </a:rPr>
              <a:t> </a:t>
            </a:r>
            <a:r>
              <a:rPr sz="2400" spc="-20" dirty="0">
                <a:latin typeface="Calibri"/>
                <a:cs typeface="Calibri"/>
              </a:rPr>
              <a:t>for</a:t>
            </a:r>
            <a:r>
              <a:rPr sz="2400" dirty="0">
                <a:latin typeface="Calibri"/>
                <a:cs typeface="Calibri"/>
              </a:rPr>
              <a:t> </a:t>
            </a:r>
            <a:r>
              <a:rPr sz="2400" spc="-10" dirty="0">
                <a:latin typeface="Calibri"/>
                <a:cs typeface="Calibri"/>
              </a:rPr>
              <a:t>55</a:t>
            </a:r>
            <a:r>
              <a:rPr sz="2400" spc="45" dirty="0">
                <a:latin typeface="Calibri"/>
                <a:cs typeface="Calibri"/>
              </a:rPr>
              <a:t> </a:t>
            </a:r>
            <a:r>
              <a:rPr sz="2400" spc="-30" dirty="0">
                <a:latin typeface="Calibri"/>
                <a:cs typeface="Calibri"/>
              </a:rPr>
              <a:t>years</a:t>
            </a:r>
            <a:r>
              <a:rPr sz="2400" spc="25" dirty="0">
                <a:latin typeface="Calibri"/>
                <a:cs typeface="Calibri"/>
              </a:rPr>
              <a:t> </a:t>
            </a:r>
            <a:r>
              <a:rPr sz="2400" spc="-10" dirty="0">
                <a:latin typeface="Calibri"/>
                <a:cs typeface="Calibri"/>
              </a:rPr>
              <a:t>old</a:t>
            </a:r>
            <a:r>
              <a:rPr sz="2400" spc="5" dirty="0">
                <a:latin typeface="Calibri"/>
                <a:cs typeface="Calibri"/>
              </a:rPr>
              <a:t> </a:t>
            </a:r>
            <a:r>
              <a:rPr sz="2400" i="1" spc="-25" dirty="0">
                <a:latin typeface="Calibri"/>
                <a:cs typeface="Calibri"/>
              </a:rPr>
              <a:t>post-menopausal</a:t>
            </a:r>
            <a:r>
              <a:rPr sz="2400" i="1" spc="360" dirty="0">
                <a:latin typeface="Calibri"/>
                <a:cs typeface="Calibri"/>
              </a:rPr>
              <a:t> </a:t>
            </a:r>
            <a:r>
              <a:rPr sz="2400" spc="-15" dirty="0">
                <a:latin typeface="Calibri"/>
                <a:cs typeface="Calibri"/>
              </a:rPr>
              <a:t>female</a:t>
            </a:r>
            <a:r>
              <a:rPr sz="2400" dirty="0">
                <a:latin typeface="Calibri"/>
                <a:cs typeface="Calibri"/>
              </a:rPr>
              <a:t> complaining</a:t>
            </a:r>
            <a:r>
              <a:rPr sz="2400" spc="-10" dirty="0">
                <a:latin typeface="Calibri"/>
                <a:cs typeface="Calibri"/>
              </a:rPr>
              <a:t> </a:t>
            </a:r>
            <a:r>
              <a:rPr sz="2400" dirty="0">
                <a:latin typeface="Calibri"/>
                <a:cs typeface="Calibri"/>
              </a:rPr>
              <a:t>of</a:t>
            </a:r>
            <a:r>
              <a:rPr sz="2400" spc="-65" dirty="0">
                <a:latin typeface="Calibri"/>
                <a:cs typeface="Calibri"/>
              </a:rPr>
              <a:t> </a:t>
            </a:r>
            <a:r>
              <a:rPr sz="2400" spc="-5" dirty="0">
                <a:latin typeface="Calibri"/>
                <a:cs typeface="Calibri"/>
              </a:rPr>
              <a:t>right</a:t>
            </a:r>
            <a:r>
              <a:rPr sz="2400" spc="15" dirty="0">
                <a:latin typeface="Calibri"/>
                <a:cs typeface="Calibri"/>
              </a:rPr>
              <a:t> </a:t>
            </a:r>
            <a:r>
              <a:rPr sz="2400" spc="-20" dirty="0">
                <a:latin typeface="Calibri"/>
                <a:cs typeface="Calibri"/>
              </a:rPr>
              <a:t>ovarian</a:t>
            </a:r>
            <a:endParaRPr sz="2400">
              <a:latin typeface="Calibri"/>
              <a:cs typeface="Calibri"/>
            </a:endParaRPr>
          </a:p>
          <a:p>
            <a:pPr marL="241300">
              <a:lnSpc>
                <a:spcPts val="2605"/>
              </a:lnSpc>
              <a:tabLst>
                <a:tab pos="1003935" algn="l"/>
              </a:tabLst>
            </a:pPr>
            <a:r>
              <a:rPr sz="2400" spc="5" dirty="0">
                <a:latin typeface="Calibri"/>
                <a:cs typeface="Calibri"/>
              </a:rPr>
              <a:t>mass	</a:t>
            </a:r>
            <a:r>
              <a:rPr sz="2400" dirty="0">
                <a:latin typeface="Calibri"/>
                <a:cs typeface="Calibri"/>
              </a:rPr>
              <a:t>?</a:t>
            </a:r>
            <a:endParaRPr sz="2400">
              <a:latin typeface="Calibri"/>
              <a:cs typeface="Calibri"/>
            </a:endParaRPr>
          </a:p>
          <a:p>
            <a:pPr marL="12700">
              <a:lnSpc>
                <a:spcPct val="100000"/>
              </a:lnSpc>
              <a:spcBef>
                <a:spcPts val="425"/>
              </a:spcBef>
            </a:pPr>
            <a:r>
              <a:rPr sz="2400" spc="-10" dirty="0">
                <a:latin typeface="Calibri"/>
                <a:cs typeface="Calibri"/>
              </a:rPr>
              <a:t>1- </a:t>
            </a:r>
            <a:r>
              <a:rPr sz="2400" spc="5" dirty="0">
                <a:latin typeface="Calibri"/>
                <a:cs typeface="Calibri"/>
              </a:rPr>
              <a:t>Describe</a:t>
            </a:r>
            <a:r>
              <a:rPr sz="2400" spc="-90" dirty="0">
                <a:latin typeface="Calibri"/>
                <a:cs typeface="Calibri"/>
              </a:rPr>
              <a:t> </a:t>
            </a:r>
            <a:r>
              <a:rPr sz="2400" spc="5" dirty="0">
                <a:latin typeface="Calibri"/>
                <a:cs typeface="Calibri"/>
              </a:rPr>
              <a:t>the</a:t>
            </a:r>
            <a:r>
              <a:rPr sz="2400" spc="-15" dirty="0">
                <a:latin typeface="Calibri"/>
                <a:cs typeface="Calibri"/>
              </a:rPr>
              <a:t> </a:t>
            </a:r>
            <a:r>
              <a:rPr sz="2400" spc="-5" dirty="0">
                <a:latin typeface="Calibri"/>
                <a:cs typeface="Calibri"/>
              </a:rPr>
              <a:t>findings</a:t>
            </a:r>
            <a:r>
              <a:rPr sz="2400" spc="10" dirty="0">
                <a:latin typeface="Calibri"/>
                <a:cs typeface="Calibri"/>
              </a:rPr>
              <a:t> </a:t>
            </a:r>
            <a:r>
              <a:rPr sz="2400" spc="-15" dirty="0">
                <a:latin typeface="Calibri"/>
                <a:cs typeface="Calibri"/>
              </a:rPr>
              <a:t>in </a:t>
            </a:r>
            <a:r>
              <a:rPr sz="2400" spc="5" dirty="0">
                <a:latin typeface="Calibri"/>
                <a:cs typeface="Calibri"/>
              </a:rPr>
              <a:t>the</a:t>
            </a:r>
            <a:r>
              <a:rPr sz="2400" spc="-15" dirty="0">
                <a:latin typeface="Calibri"/>
                <a:cs typeface="Calibri"/>
              </a:rPr>
              <a:t> </a:t>
            </a:r>
            <a:r>
              <a:rPr sz="2400" spc="-10" dirty="0">
                <a:latin typeface="Calibri"/>
                <a:cs typeface="Calibri"/>
              </a:rPr>
              <a:t>ultrasound</a:t>
            </a:r>
            <a:r>
              <a:rPr sz="2400" spc="-85" dirty="0">
                <a:latin typeface="Calibri"/>
                <a:cs typeface="Calibri"/>
              </a:rPr>
              <a:t> </a:t>
            </a:r>
            <a:r>
              <a:rPr sz="2400" dirty="0">
                <a:latin typeface="Calibri"/>
                <a:cs typeface="Calibri"/>
              </a:rPr>
              <a:t>?</a:t>
            </a:r>
            <a:endParaRPr sz="2400">
              <a:latin typeface="Calibri"/>
              <a:cs typeface="Calibri"/>
            </a:endParaRPr>
          </a:p>
          <a:p>
            <a:pPr marL="12700" marR="6278245">
              <a:lnSpc>
                <a:spcPts val="3300"/>
              </a:lnSpc>
              <a:spcBef>
                <a:spcPts val="185"/>
              </a:spcBef>
            </a:pPr>
            <a:r>
              <a:rPr sz="2400" spc="20" dirty="0">
                <a:solidFill>
                  <a:srgbClr val="00AF50"/>
                </a:solidFill>
                <a:latin typeface="Calibri"/>
                <a:cs typeface="Calibri"/>
              </a:rPr>
              <a:t>S</a:t>
            </a:r>
            <a:r>
              <a:rPr sz="2400" spc="5" dirty="0">
                <a:solidFill>
                  <a:srgbClr val="00AF50"/>
                </a:solidFill>
                <a:latin typeface="Calibri"/>
                <a:cs typeface="Calibri"/>
              </a:rPr>
              <a:t>o</a:t>
            </a:r>
            <a:r>
              <a:rPr sz="2400" spc="-30" dirty="0">
                <a:solidFill>
                  <a:srgbClr val="00AF50"/>
                </a:solidFill>
                <a:latin typeface="Calibri"/>
                <a:cs typeface="Calibri"/>
              </a:rPr>
              <a:t>li</a:t>
            </a:r>
            <a:r>
              <a:rPr sz="2400" dirty="0">
                <a:solidFill>
                  <a:srgbClr val="00AF50"/>
                </a:solidFill>
                <a:latin typeface="Calibri"/>
                <a:cs typeface="Calibri"/>
              </a:rPr>
              <a:t>d</a:t>
            </a:r>
            <a:r>
              <a:rPr sz="2400" spc="-5" dirty="0">
                <a:solidFill>
                  <a:srgbClr val="00AF50"/>
                </a:solidFill>
                <a:latin typeface="Calibri"/>
                <a:cs typeface="Calibri"/>
              </a:rPr>
              <a:t> </a:t>
            </a:r>
            <a:r>
              <a:rPr sz="2400" spc="30" dirty="0">
                <a:solidFill>
                  <a:srgbClr val="00AF50"/>
                </a:solidFill>
                <a:latin typeface="Calibri"/>
                <a:cs typeface="Calibri"/>
              </a:rPr>
              <a:t>c</a:t>
            </a:r>
            <a:r>
              <a:rPr sz="2400" spc="5" dirty="0">
                <a:solidFill>
                  <a:srgbClr val="00AF50"/>
                </a:solidFill>
                <a:latin typeface="Calibri"/>
                <a:cs typeface="Calibri"/>
              </a:rPr>
              <a:t>o</a:t>
            </a:r>
            <a:r>
              <a:rPr sz="2400" spc="30" dirty="0">
                <a:solidFill>
                  <a:srgbClr val="00AF50"/>
                </a:solidFill>
                <a:latin typeface="Calibri"/>
                <a:cs typeface="Calibri"/>
              </a:rPr>
              <a:t>m</a:t>
            </a:r>
            <a:r>
              <a:rPr sz="2400" spc="10" dirty="0">
                <a:solidFill>
                  <a:srgbClr val="00AF50"/>
                </a:solidFill>
                <a:latin typeface="Calibri"/>
                <a:cs typeface="Calibri"/>
              </a:rPr>
              <a:t>p</a:t>
            </a:r>
            <a:r>
              <a:rPr sz="2400" spc="5" dirty="0">
                <a:solidFill>
                  <a:srgbClr val="00AF50"/>
                </a:solidFill>
                <a:latin typeface="Calibri"/>
                <a:cs typeface="Calibri"/>
              </a:rPr>
              <a:t>o</a:t>
            </a:r>
            <a:r>
              <a:rPr sz="2400" spc="10" dirty="0">
                <a:solidFill>
                  <a:srgbClr val="00AF50"/>
                </a:solidFill>
                <a:latin typeface="Calibri"/>
                <a:cs typeface="Calibri"/>
              </a:rPr>
              <a:t>n</a:t>
            </a:r>
            <a:r>
              <a:rPr sz="2400" dirty="0">
                <a:solidFill>
                  <a:srgbClr val="00AF50"/>
                </a:solidFill>
                <a:latin typeface="Calibri"/>
                <a:cs typeface="Calibri"/>
              </a:rPr>
              <a:t>e</a:t>
            </a:r>
            <a:r>
              <a:rPr sz="2400" spc="20" dirty="0">
                <a:solidFill>
                  <a:srgbClr val="00AF50"/>
                </a:solidFill>
                <a:latin typeface="Calibri"/>
                <a:cs typeface="Calibri"/>
              </a:rPr>
              <a:t>n</a:t>
            </a:r>
            <a:r>
              <a:rPr sz="2400" dirty="0">
                <a:solidFill>
                  <a:srgbClr val="00AF50"/>
                </a:solidFill>
                <a:latin typeface="Calibri"/>
                <a:cs typeface="Calibri"/>
              </a:rPr>
              <a:t>t</a:t>
            </a:r>
            <a:r>
              <a:rPr sz="2400" spc="-150" dirty="0">
                <a:solidFill>
                  <a:srgbClr val="00AF50"/>
                </a:solidFill>
                <a:latin typeface="Calibri"/>
                <a:cs typeface="Calibri"/>
              </a:rPr>
              <a:t> </a:t>
            </a:r>
            <a:r>
              <a:rPr sz="2400" spc="5" dirty="0">
                <a:solidFill>
                  <a:srgbClr val="00AF50"/>
                </a:solidFill>
                <a:latin typeface="Calibri"/>
                <a:cs typeface="Calibri"/>
              </a:rPr>
              <a:t>w</a:t>
            </a:r>
            <a:r>
              <a:rPr sz="2400" spc="-30" dirty="0">
                <a:solidFill>
                  <a:srgbClr val="00AF50"/>
                </a:solidFill>
                <a:latin typeface="Calibri"/>
                <a:cs typeface="Calibri"/>
              </a:rPr>
              <a:t>i</a:t>
            </a:r>
            <a:r>
              <a:rPr sz="2400" spc="15" dirty="0">
                <a:solidFill>
                  <a:srgbClr val="00AF50"/>
                </a:solidFill>
                <a:latin typeface="Calibri"/>
                <a:cs typeface="Calibri"/>
              </a:rPr>
              <a:t>t</a:t>
            </a:r>
            <a:r>
              <a:rPr sz="2400" dirty="0">
                <a:solidFill>
                  <a:srgbClr val="00AF50"/>
                </a:solidFill>
                <a:latin typeface="Calibri"/>
                <a:cs typeface="Calibri"/>
              </a:rPr>
              <a:t>h</a:t>
            </a:r>
            <a:r>
              <a:rPr sz="2400" spc="-80" dirty="0">
                <a:solidFill>
                  <a:srgbClr val="00AF50"/>
                </a:solidFill>
                <a:latin typeface="Calibri"/>
                <a:cs typeface="Calibri"/>
              </a:rPr>
              <a:t> </a:t>
            </a:r>
            <a:r>
              <a:rPr sz="2400" spc="15" dirty="0">
                <a:solidFill>
                  <a:srgbClr val="00AF50"/>
                </a:solidFill>
                <a:latin typeface="Calibri"/>
                <a:cs typeface="Calibri"/>
              </a:rPr>
              <a:t>t</a:t>
            </a:r>
            <a:r>
              <a:rPr sz="2400" spc="10" dirty="0">
                <a:solidFill>
                  <a:srgbClr val="00AF50"/>
                </a:solidFill>
                <a:latin typeface="Calibri"/>
                <a:cs typeface="Calibri"/>
              </a:rPr>
              <a:t>h</a:t>
            </a:r>
            <a:r>
              <a:rPr sz="2400" spc="-30" dirty="0">
                <a:solidFill>
                  <a:srgbClr val="00AF50"/>
                </a:solidFill>
                <a:latin typeface="Calibri"/>
                <a:cs typeface="Calibri"/>
              </a:rPr>
              <a:t>i</a:t>
            </a:r>
            <a:r>
              <a:rPr sz="2400" spc="30" dirty="0">
                <a:solidFill>
                  <a:srgbClr val="00AF50"/>
                </a:solidFill>
                <a:latin typeface="Calibri"/>
                <a:cs typeface="Calibri"/>
              </a:rPr>
              <a:t>c</a:t>
            </a:r>
            <a:r>
              <a:rPr sz="2400" dirty="0">
                <a:solidFill>
                  <a:srgbClr val="00AF50"/>
                </a:solidFill>
                <a:latin typeface="Calibri"/>
                <a:cs typeface="Calibri"/>
              </a:rPr>
              <a:t>k</a:t>
            </a:r>
            <a:r>
              <a:rPr sz="2400" spc="-65" dirty="0">
                <a:solidFill>
                  <a:srgbClr val="00AF50"/>
                </a:solidFill>
                <a:latin typeface="Calibri"/>
                <a:cs typeface="Calibri"/>
              </a:rPr>
              <a:t> </a:t>
            </a:r>
            <a:r>
              <a:rPr sz="2400" spc="5" dirty="0">
                <a:solidFill>
                  <a:srgbClr val="00AF50"/>
                </a:solidFill>
                <a:latin typeface="Calibri"/>
                <a:cs typeface="Calibri"/>
              </a:rPr>
              <a:t>w</a:t>
            </a:r>
            <a:r>
              <a:rPr sz="2400" spc="-25" dirty="0">
                <a:solidFill>
                  <a:srgbClr val="00AF50"/>
                </a:solidFill>
                <a:latin typeface="Calibri"/>
                <a:cs typeface="Calibri"/>
              </a:rPr>
              <a:t>a</a:t>
            </a:r>
            <a:r>
              <a:rPr sz="2400" spc="-30" dirty="0">
                <a:solidFill>
                  <a:srgbClr val="00AF50"/>
                </a:solidFill>
                <a:latin typeface="Calibri"/>
                <a:cs typeface="Calibri"/>
              </a:rPr>
              <a:t>l</a:t>
            </a:r>
            <a:r>
              <a:rPr sz="2400" dirty="0">
                <a:solidFill>
                  <a:srgbClr val="00AF50"/>
                </a:solidFill>
                <a:latin typeface="Calibri"/>
                <a:cs typeface="Calibri"/>
              </a:rPr>
              <a:t>l  </a:t>
            </a:r>
            <a:r>
              <a:rPr sz="2400" spc="-10" dirty="0">
                <a:latin typeface="Calibri"/>
                <a:cs typeface="Calibri"/>
              </a:rPr>
              <a:t>2- </a:t>
            </a:r>
            <a:r>
              <a:rPr sz="2400" spc="-15" dirty="0">
                <a:latin typeface="Calibri"/>
                <a:cs typeface="Calibri"/>
              </a:rPr>
              <a:t>What</a:t>
            </a:r>
            <a:r>
              <a:rPr sz="2400" spc="-5" dirty="0">
                <a:latin typeface="Calibri"/>
                <a:cs typeface="Calibri"/>
              </a:rPr>
              <a:t> </a:t>
            </a:r>
            <a:r>
              <a:rPr sz="2400" spc="-15" dirty="0">
                <a:latin typeface="Calibri"/>
                <a:cs typeface="Calibri"/>
              </a:rPr>
              <a:t>is</a:t>
            </a:r>
            <a:r>
              <a:rPr sz="2400" spc="10" dirty="0">
                <a:latin typeface="Calibri"/>
                <a:cs typeface="Calibri"/>
              </a:rPr>
              <a:t> </a:t>
            </a:r>
            <a:r>
              <a:rPr sz="2400" spc="-10" dirty="0">
                <a:latin typeface="Calibri"/>
                <a:cs typeface="Calibri"/>
              </a:rPr>
              <a:t>your</a:t>
            </a:r>
            <a:r>
              <a:rPr sz="2400" spc="-30" dirty="0">
                <a:latin typeface="Calibri"/>
                <a:cs typeface="Calibri"/>
              </a:rPr>
              <a:t> </a:t>
            </a:r>
            <a:r>
              <a:rPr sz="2400" spc="-5" dirty="0">
                <a:latin typeface="Calibri"/>
                <a:cs typeface="Calibri"/>
              </a:rPr>
              <a:t>diagnosis</a:t>
            </a:r>
            <a:r>
              <a:rPr sz="2400" spc="10" dirty="0">
                <a:latin typeface="Calibri"/>
                <a:cs typeface="Calibri"/>
              </a:rPr>
              <a:t> </a:t>
            </a:r>
            <a:r>
              <a:rPr sz="2400" dirty="0">
                <a:latin typeface="Calibri"/>
                <a:cs typeface="Calibri"/>
              </a:rPr>
              <a:t>? </a:t>
            </a:r>
            <a:r>
              <a:rPr sz="2400" spc="5" dirty="0">
                <a:latin typeface="Calibri"/>
                <a:cs typeface="Calibri"/>
              </a:rPr>
              <a:t> </a:t>
            </a:r>
            <a:r>
              <a:rPr sz="2400" spc="-10" dirty="0">
                <a:solidFill>
                  <a:srgbClr val="00AF50"/>
                </a:solidFill>
                <a:latin typeface="Calibri"/>
                <a:cs typeface="Calibri"/>
              </a:rPr>
              <a:t>epithelial</a:t>
            </a:r>
            <a:r>
              <a:rPr sz="2400" spc="20" dirty="0">
                <a:solidFill>
                  <a:srgbClr val="00AF50"/>
                </a:solidFill>
                <a:latin typeface="Calibri"/>
                <a:cs typeface="Calibri"/>
              </a:rPr>
              <a:t> </a:t>
            </a:r>
            <a:r>
              <a:rPr sz="2400" spc="-20" dirty="0">
                <a:solidFill>
                  <a:srgbClr val="00AF50"/>
                </a:solidFill>
                <a:latin typeface="Calibri"/>
                <a:cs typeface="Calibri"/>
              </a:rPr>
              <a:t>ovrian</a:t>
            </a:r>
            <a:r>
              <a:rPr sz="2400" spc="70" dirty="0">
                <a:solidFill>
                  <a:srgbClr val="00AF50"/>
                </a:solidFill>
                <a:latin typeface="Calibri"/>
                <a:cs typeface="Calibri"/>
              </a:rPr>
              <a:t> </a:t>
            </a:r>
            <a:r>
              <a:rPr sz="2400" spc="5" dirty="0">
                <a:solidFill>
                  <a:srgbClr val="00AF50"/>
                </a:solidFill>
                <a:latin typeface="Calibri"/>
                <a:cs typeface="Calibri"/>
              </a:rPr>
              <a:t>cancer</a:t>
            </a:r>
            <a:endParaRPr sz="2400">
              <a:latin typeface="Calibri"/>
              <a:cs typeface="Calibri"/>
            </a:endParaRPr>
          </a:p>
          <a:p>
            <a:pPr marL="327025" indent="-314960">
              <a:lnSpc>
                <a:spcPct val="100000"/>
              </a:lnSpc>
              <a:spcBef>
                <a:spcPts val="254"/>
              </a:spcBef>
              <a:buAutoNum type="arabicPlain" startAt="3"/>
              <a:tabLst>
                <a:tab pos="327660" algn="l"/>
              </a:tabLst>
            </a:pPr>
            <a:r>
              <a:rPr sz="2400" spc="-5" dirty="0">
                <a:latin typeface="Calibri"/>
                <a:cs typeface="Calibri"/>
              </a:rPr>
              <a:t>Mention</a:t>
            </a:r>
            <a:r>
              <a:rPr sz="2400" spc="-10" dirty="0">
                <a:latin typeface="Calibri"/>
                <a:cs typeface="Calibri"/>
              </a:rPr>
              <a:t> </a:t>
            </a:r>
            <a:r>
              <a:rPr sz="2400" dirty="0">
                <a:latin typeface="Calibri"/>
                <a:cs typeface="Calibri"/>
              </a:rPr>
              <a:t>3</a:t>
            </a:r>
            <a:r>
              <a:rPr sz="2400" spc="-45" dirty="0">
                <a:latin typeface="Calibri"/>
                <a:cs typeface="Calibri"/>
              </a:rPr>
              <a:t> </a:t>
            </a:r>
            <a:r>
              <a:rPr sz="2400" dirty="0">
                <a:latin typeface="Calibri"/>
                <a:cs typeface="Calibri"/>
              </a:rPr>
              <a:t>finding</a:t>
            </a:r>
            <a:r>
              <a:rPr sz="2400" spc="-30" dirty="0">
                <a:latin typeface="Calibri"/>
                <a:cs typeface="Calibri"/>
              </a:rPr>
              <a:t> </a:t>
            </a:r>
            <a:r>
              <a:rPr sz="2400" dirty="0">
                <a:latin typeface="Calibri"/>
                <a:cs typeface="Calibri"/>
              </a:rPr>
              <a:t>on</a:t>
            </a:r>
            <a:r>
              <a:rPr sz="2400" spc="-10" dirty="0">
                <a:latin typeface="Calibri"/>
                <a:cs typeface="Calibri"/>
              </a:rPr>
              <a:t> examination</a:t>
            </a:r>
            <a:r>
              <a:rPr sz="2400" spc="-15" dirty="0">
                <a:latin typeface="Calibri"/>
                <a:cs typeface="Calibri"/>
              </a:rPr>
              <a:t> </a:t>
            </a:r>
            <a:r>
              <a:rPr sz="2400" dirty="0">
                <a:latin typeface="Calibri"/>
                <a:cs typeface="Calibri"/>
              </a:rPr>
              <a:t>?</a:t>
            </a:r>
            <a:endParaRPr sz="2400">
              <a:latin typeface="Calibri"/>
              <a:cs typeface="Calibri"/>
            </a:endParaRPr>
          </a:p>
          <a:p>
            <a:pPr marL="12700">
              <a:lnSpc>
                <a:spcPct val="100000"/>
              </a:lnSpc>
              <a:spcBef>
                <a:spcPts val="425"/>
              </a:spcBef>
            </a:pPr>
            <a:r>
              <a:rPr sz="2400" spc="-15" dirty="0">
                <a:solidFill>
                  <a:srgbClr val="00AF50"/>
                </a:solidFill>
                <a:latin typeface="Calibri"/>
                <a:cs typeface="Calibri"/>
              </a:rPr>
              <a:t>adnexal</a:t>
            </a:r>
            <a:r>
              <a:rPr sz="2400" spc="20" dirty="0">
                <a:solidFill>
                  <a:srgbClr val="00AF50"/>
                </a:solidFill>
                <a:latin typeface="Calibri"/>
                <a:cs typeface="Calibri"/>
              </a:rPr>
              <a:t> </a:t>
            </a:r>
            <a:r>
              <a:rPr sz="2400" spc="5" dirty="0">
                <a:solidFill>
                  <a:srgbClr val="00AF50"/>
                </a:solidFill>
                <a:latin typeface="Calibri"/>
                <a:cs typeface="Calibri"/>
              </a:rPr>
              <a:t>mass</a:t>
            </a:r>
            <a:r>
              <a:rPr sz="2400" spc="-70" dirty="0">
                <a:solidFill>
                  <a:srgbClr val="00AF50"/>
                </a:solidFill>
                <a:latin typeface="Calibri"/>
                <a:cs typeface="Calibri"/>
              </a:rPr>
              <a:t> </a:t>
            </a:r>
            <a:r>
              <a:rPr sz="2400" dirty="0">
                <a:solidFill>
                  <a:srgbClr val="00AF50"/>
                </a:solidFill>
                <a:latin typeface="Calibri"/>
                <a:cs typeface="Calibri"/>
              </a:rPr>
              <a:t>,</a:t>
            </a:r>
            <a:r>
              <a:rPr sz="2400" spc="-20" dirty="0">
                <a:solidFill>
                  <a:srgbClr val="00AF50"/>
                </a:solidFill>
                <a:latin typeface="Calibri"/>
                <a:cs typeface="Calibri"/>
              </a:rPr>
              <a:t> </a:t>
            </a:r>
            <a:r>
              <a:rPr sz="2400" spc="-5" dirty="0">
                <a:solidFill>
                  <a:srgbClr val="00AF50"/>
                </a:solidFill>
                <a:latin typeface="Calibri"/>
                <a:cs typeface="Calibri"/>
              </a:rPr>
              <a:t>cervical</a:t>
            </a:r>
            <a:r>
              <a:rPr sz="2400" spc="40" dirty="0">
                <a:solidFill>
                  <a:srgbClr val="00AF50"/>
                </a:solidFill>
                <a:latin typeface="Calibri"/>
                <a:cs typeface="Calibri"/>
              </a:rPr>
              <a:t> </a:t>
            </a:r>
            <a:r>
              <a:rPr sz="2400" spc="-5" dirty="0">
                <a:solidFill>
                  <a:srgbClr val="00AF50"/>
                </a:solidFill>
                <a:latin typeface="Calibri"/>
                <a:cs typeface="Calibri"/>
              </a:rPr>
              <a:t>lymphadenopathy</a:t>
            </a:r>
            <a:r>
              <a:rPr sz="2400" spc="-55" dirty="0">
                <a:solidFill>
                  <a:srgbClr val="00AF50"/>
                </a:solidFill>
                <a:latin typeface="Calibri"/>
                <a:cs typeface="Calibri"/>
              </a:rPr>
              <a:t> </a:t>
            </a:r>
            <a:r>
              <a:rPr sz="2400" dirty="0">
                <a:solidFill>
                  <a:srgbClr val="00AF50"/>
                </a:solidFill>
                <a:latin typeface="Calibri"/>
                <a:cs typeface="Calibri"/>
              </a:rPr>
              <a:t>,</a:t>
            </a:r>
            <a:r>
              <a:rPr sz="2400" spc="-25" dirty="0">
                <a:solidFill>
                  <a:srgbClr val="00AF50"/>
                </a:solidFill>
                <a:latin typeface="Calibri"/>
                <a:cs typeface="Calibri"/>
              </a:rPr>
              <a:t> </a:t>
            </a:r>
            <a:r>
              <a:rPr sz="2400" dirty="0">
                <a:solidFill>
                  <a:srgbClr val="00AF50"/>
                </a:solidFill>
                <a:latin typeface="Calibri"/>
                <a:cs typeface="Calibri"/>
              </a:rPr>
              <a:t>ascitis</a:t>
            </a:r>
            <a:endParaRPr sz="2400">
              <a:latin typeface="Calibri"/>
              <a:cs typeface="Calibri"/>
            </a:endParaRPr>
          </a:p>
          <a:p>
            <a:pPr marL="12700" marR="3469640">
              <a:lnSpc>
                <a:spcPct val="114700"/>
              </a:lnSpc>
              <a:buAutoNum type="arabicPlain" startAt="4"/>
              <a:tabLst>
                <a:tab pos="327660" algn="l"/>
              </a:tabLst>
            </a:pPr>
            <a:r>
              <a:rPr sz="2400" spc="-10" dirty="0">
                <a:latin typeface="Calibri"/>
                <a:cs typeface="Calibri"/>
              </a:rPr>
              <a:t>Calculate</a:t>
            </a:r>
            <a:r>
              <a:rPr sz="2400" spc="-15" dirty="0">
                <a:latin typeface="Calibri"/>
                <a:cs typeface="Calibri"/>
              </a:rPr>
              <a:t> </a:t>
            </a:r>
            <a:r>
              <a:rPr sz="2400" spc="5" dirty="0">
                <a:latin typeface="Calibri"/>
                <a:cs typeface="Calibri"/>
              </a:rPr>
              <a:t>the</a:t>
            </a:r>
            <a:r>
              <a:rPr sz="2400" spc="-15" dirty="0">
                <a:latin typeface="Calibri"/>
                <a:cs typeface="Calibri"/>
              </a:rPr>
              <a:t> </a:t>
            </a:r>
            <a:r>
              <a:rPr sz="2400" spc="-5" dirty="0">
                <a:latin typeface="Calibri"/>
                <a:cs typeface="Calibri"/>
              </a:rPr>
              <a:t>risk</a:t>
            </a:r>
            <a:r>
              <a:rPr sz="2400" spc="-60" dirty="0">
                <a:latin typeface="Calibri"/>
                <a:cs typeface="Calibri"/>
              </a:rPr>
              <a:t> </a:t>
            </a:r>
            <a:r>
              <a:rPr sz="2400" spc="-5" dirty="0">
                <a:latin typeface="Calibri"/>
                <a:cs typeface="Calibri"/>
              </a:rPr>
              <a:t>malignancy</a:t>
            </a:r>
            <a:r>
              <a:rPr sz="2400" spc="15" dirty="0">
                <a:latin typeface="Calibri"/>
                <a:cs typeface="Calibri"/>
              </a:rPr>
              <a:t> </a:t>
            </a:r>
            <a:r>
              <a:rPr sz="2400" spc="-5" dirty="0">
                <a:latin typeface="Calibri"/>
                <a:cs typeface="Calibri"/>
              </a:rPr>
              <a:t>index </a:t>
            </a:r>
            <a:r>
              <a:rPr sz="2400" spc="-15" dirty="0">
                <a:latin typeface="Calibri"/>
                <a:cs typeface="Calibri"/>
              </a:rPr>
              <a:t>if</a:t>
            </a:r>
            <a:r>
              <a:rPr sz="2400" dirty="0">
                <a:latin typeface="Calibri"/>
                <a:cs typeface="Calibri"/>
              </a:rPr>
              <a:t> </a:t>
            </a:r>
            <a:r>
              <a:rPr sz="2400" spc="5" dirty="0">
                <a:latin typeface="Calibri"/>
                <a:cs typeface="Calibri"/>
              </a:rPr>
              <a:t>CA125</a:t>
            </a:r>
            <a:r>
              <a:rPr sz="2400" spc="-35" dirty="0">
                <a:latin typeface="Calibri"/>
                <a:cs typeface="Calibri"/>
              </a:rPr>
              <a:t> </a:t>
            </a:r>
            <a:r>
              <a:rPr sz="2400" spc="-15" dirty="0">
                <a:latin typeface="Calibri"/>
                <a:cs typeface="Calibri"/>
              </a:rPr>
              <a:t>is</a:t>
            </a:r>
            <a:r>
              <a:rPr sz="2400" spc="20" dirty="0">
                <a:latin typeface="Calibri"/>
                <a:cs typeface="Calibri"/>
              </a:rPr>
              <a:t> </a:t>
            </a:r>
            <a:r>
              <a:rPr sz="2400" spc="-15" dirty="0">
                <a:latin typeface="Calibri"/>
                <a:cs typeface="Calibri"/>
              </a:rPr>
              <a:t>150</a:t>
            </a:r>
            <a:r>
              <a:rPr sz="2400" spc="40" dirty="0">
                <a:latin typeface="Calibri"/>
                <a:cs typeface="Calibri"/>
              </a:rPr>
              <a:t> </a:t>
            </a:r>
            <a:r>
              <a:rPr sz="2400" dirty="0">
                <a:latin typeface="Calibri"/>
                <a:cs typeface="Calibri"/>
              </a:rPr>
              <a:t>? </a:t>
            </a:r>
            <a:r>
              <a:rPr sz="2400" spc="-530" dirty="0">
                <a:latin typeface="Calibri"/>
                <a:cs typeface="Calibri"/>
              </a:rPr>
              <a:t> </a:t>
            </a:r>
            <a:r>
              <a:rPr sz="2400" spc="-20" dirty="0">
                <a:latin typeface="Calibri"/>
                <a:cs typeface="Calibri"/>
              </a:rPr>
              <a:t>5</a:t>
            </a:r>
            <a:r>
              <a:rPr sz="2400" dirty="0">
                <a:latin typeface="Calibri"/>
                <a:cs typeface="Calibri"/>
              </a:rPr>
              <a:t>-</a:t>
            </a:r>
            <a:r>
              <a:rPr sz="2400" spc="-5" dirty="0">
                <a:latin typeface="Calibri"/>
                <a:cs typeface="Calibri"/>
              </a:rPr>
              <a:t> </a:t>
            </a:r>
            <a:r>
              <a:rPr sz="2400" spc="30" dirty="0">
                <a:latin typeface="Calibri"/>
                <a:cs typeface="Calibri"/>
              </a:rPr>
              <a:t>m</a:t>
            </a:r>
            <a:r>
              <a:rPr sz="2400" spc="-30" dirty="0">
                <a:latin typeface="Calibri"/>
                <a:cs typeface="Calibri"/>
              </a:rPr>
              <a:t>a</a:t>
            </a:r>
            <a:r>
              <a:rPr sz="2400" spc="10" dirty="0">
                <a:latin typeface="Calibri"/>
                <a:cs typeface="Calibri"/>
              </a:rPr>
              <a:t>n</a:t>
            </a:r>
            <a:r>
              <a:rPr sz="2400" spc="-30" dirty="0">
                <a:latin typeface="Calibri"/>
                <a:cs typeface="Calibri"/>
              </a:rPr>
              <a:t>a</a:t>
            </a:r>
            <a:r>
              <a:rPr sz="2400" dirty="0">
                <a:latin typeface="Calibri"/>
                <a:cs typeface="Calibri"/>
              </a:rPr>
              <a:t>ge</a:t>
            </a:r>
            <a:r>
              <a:rPr sz="2400" spc="25" dirty="0">
                <a:latin typeface="Calibri"/>
                <a:cs typeface="Calibri"/>
              </a:rPr>
              <a:t>m</a:t>
            </a:r>
            <a:r>
              <a:rPr sz="2400" dirty="0">
                <a:latin typeface="Calibri"/>
                <a:cs typeface="Calibri"/>
              </a:rPr>
              <a:t>e</a:t>
            </a:r>
            <a:r>
              <a:rPr sz="2400" spc="15" dirty="0">
                <a:latin typeface="Calibri"/>
                <a:cs typeface="Calibri"/>
              </a:rPr>
              <a:t>n</a:t>
            </a:r>
            <a:r>
              <a:rPr sz="2400" dirty="0">
                <a:latin typeface="Calibri"/>
                <a:cs typeface="Calibri"/>
              </a:rPr>
              <a:t>t</a:t>
            </a:r>
            <a:r>
              <a:rPr sz="2400" spc="-80" dirty="0">
                <a:latin typeface="Calibri"/>
                <a:cs typeface="Calibri"/>
              </a:rPr>
              <a:t> </a:t>
            </a:r>
            <a:r>
              <a:rPr sz="2400" spc="5" dirty="0">
                <a:latin typeface="Calibri"/>
                <a:cs typeface="Calibri"/>
              </a:rPr>
              <a:t>?</a:t>
            </a:r>
            <a:r>
              <a:rPr sz="2400" dirty="0">
                <a:latin typeface="Calibri"/>
                <a:cs typeface="Calibri"/>
              </a:rPr>
              <a:t>?</a:t>
            </a:r>
            <a:r>
              <a:rPr sz="2400" spc="15" dirty="0">
                <a:latin typeface="Calibri"/>
                <a:cs typeface="Calibri"/>
              </a:rPr>
              <a:t> </a:t>
            </a:r>
            <a:r>
              <a:rPr sz="2400" spc="30" dirty="0">
                <a:solidFill>
                  <a:srgbClr val="00AF50"/>
                </a:solidFill>
                <a:latin typeface="Calibri"/>
                <a:cs typeface="Calibri"/>
              </a:rPr>
              <a:t>c</a:t>
            </a:r>
            <a:r>
              <a:rPr sz="2400" spc="-40" dirty="0">
                <a:solidFill>
                  <a:srgbClr val="00AF50"/>
                </a:solidFill>
                <a:latin typeface="Calibri"/>
                <a:cs typeface="Calibri"/>
              </a:rPr>
              <a:t>y</a:t>
            </a:r>
            <a:r>
              <a:rPr sz="2400" spc="15" dirty="0">
                <a:solidFill>
                  <a:srgbClr val="00AF50"/>
                </a:solidFill>
                <a:latin typeface="Calibri"/>
                <a:cs typeface="Calibri"/>
              </a:rPr>
              <a:t>t</a:t>
            </a:r>
            <a:r>
              <a:rPr sz="2400" spc="5" dirty="0">
                <a:solidFill>
                  <a:srgbClr val="00AF50"/>
                </a:solidFill>
                <a:latin typeface="Calibri"/>
                <a:cs typeface="Calibri"/>
              </a:rPr>
              <a:t>o</a:t>
            </a:r>
            <a:r>
              <a:rPr sz="2400" spc="-15" dirty="0">
                <a:solidFill>
                  <a:srgbClr val="00AF50"/>
                </a:solidFill>
                <a:latin typeface="Calibri"/>
                <a:cs typeface="Calibri"/>
              </a:rPr>
              <a:t>r</a:t>
            </a:r>
            <a:r>
              <a:rPr sz="2400" dirty="0">
                <a:solidFill>
                  <a:srgbClr val="00AF50"/>
                </a:solidFill>
                <a:latin typeface="Calibri"/>
                <a:cs typeface="Calibri"/>
              </a:rPr>
              <a:t>e</a:t>
            </a:r>
            <a:r>
              <a:rPr sz="2400" spc="15" dirty="0">
                <a:solidFill>
                  <a:srgbClr val="00AF50"/>
                </a:solidFill>
                <a:latin typeface="Calibri"/>
                <a:cs typeface="Calibri"/>
              </a:rPr>
              <a:t>d</a:t>
            </a:r>
            <a:r>
              <a:rPr sz="2400" spc="10" dirty="0">
                <a:solidFill>
                  <a:srgbClr val="00AF50"/>
                </a:solidFill>
                <a:latin typeface="Calibri"/>
                <a:cs typeface="Calibri"/>
              </a:rPr>
              <a:t>u</a:t>
            </a:r>
            <a:r>
              <a:rPr sz="2400" spc="30" dirty="0">
                <a:solidFill>
                  <a:srgbClr val="00AF50"/>
                </a:solidFill>
                <a:latin typeface="Calibri"/>
                <a:cs typeface="Calibri"/>
              </a:rPr>
              <a:t>c</a:t>
            </a:r>
            <a:r>
              <a:rPr sz="2400" spc="15" dirty="0">
                <a:solidFill>
                  <a:srgbClr val="00AF50"/>
                </a:solidFill>
                <a:latin typeface="Calibri"/>
                <a:cs typeface="Calibri"/>
              </a:rPr>
              <a:t>t</a:t>
            </a:r>
            <a:r>
              <a:rPr sz="2400" spc="-30" dirty="0">
                <a:solidFill>
                  <a:srgbClr val="00AF50"/>
                </a:solidFill>
                <a:latin typeface="Calibri"/>
                <a:cs typeface="Calibri"/>
              </a:rPr>
              <a:t>i</a:t>
            </a:r>
            <a:r>
              <a:rPr sz="2400" spc="-40" dirty="0">
                <a:solidFill>
                  <a:srgbClr val="00AF50"/>
                </a:solidFill>
                <a:latin typeface="Calibri"/>
                <a:cs typeface="Calibri"/>
              </a:rPr>
              <a:t>v</a:t>
            </a:r>
            <a:r>
              <a:rPr sz="2400" dirty="0">
                <a:solidFill>
                  <a:srgbClr val="00AF50"/>
                </a:solidFill>
                <a:latin typeface="Calibri"/>
                <a:cs typeface="Calibri"/>
              </a:rPr>
              <a:t>e</a:t>
            </a:r>
            <a:r>
              <a:rPr sz="2400" spc="-140" dirty="0">
                <a:solidFill>
                  <a:srgbClr val="00AF50"/>
                </a:solidFill>
                <a:latin typeface="Calibri"/>
                <a:cs typeface="Calibri"/>
              </a:rPr>
              <a:t> </a:t>
            </a:r>
            <a:r>
              <a:rPr sz="2400" spc="35" dirty="0">
                <a:solidFill>
                  <a:srgbClr val="00AF50"/>
                </a:solidFill>
                <a:latin typeface="Calibri"/>
                <a:cs typeface="Calibri"/>
              </a:rPr>
              <a:t>s</a:t>
            </a:r>
            <a:r>
              <a:rPr sz="2400" spc="10" dirty="0">
                <a:solidFill>
                  <a:srgbClr val="00AF50"/>
                </a:solidFill>
                <a:latin typeface="Calibri"/>
                <a:cs typeface="Calibri"/>
              </a:rPr>
              <a:t>u</a:t>
            </a:r>
            <a:r>
              <a:rPr sz="2400" spc="-15" dirty="0">
                <a:solidFill>
                  <a:srgbClr val="00AF50"/>
                </a:solidFill>
                <a:latin typeface="Calibri"/>
                <a:cs typeface="Calibri"/>
              </a:rPr>
              <a:t>r</a:t>
            </a:r>
            <a:r>
              <a:rPr sz="2400" dirty="0">
                <a:solidFill>
                  <a:srgbClr val="00AF50"/>
                </a:solidFill>
                <a:latin typeface="Calibri"/>
                <a:cs typeface="Calibri"/>
              </a:rPr>
              <a:t>ge</a:t>
            </a:r>
            <a:r>
              <a:rPr sz="2400" spc="-10" dirty="0">
                <a:solidFill>
                  <a:srgbClr val="00AF50"/>
                </a:solidFill>
                <a:latin typeface="Calibri"/>
                <a:cs typeface="Calibri"/>
              </a:rPr>
              <a:t>r</a:t>
            </a:r>
            <a:r>
              <a:rPr sz="2400" dirty="0">
                <a:solidFill>
                  <a:srgbClr val="00AF50"/>
                </a:solidFill>
                <a:latin typeface="Calibri"/>
                <a:cs typeface="Calibri"/>
              </a:rPr>
              <a:t>y</a:t>
            </a:r>
            <a:endParaRPr sz="2400">
              <a:latin typeface="Calibri"/>
              <a:cs typeface="Calibri"/>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04015" y="1208405"/>
            <a:ext cx="6529071" cy="2376292"/>
          </a:xfrm>
          <a:prstGeom prst="rect">
            <a:avLst/>
          </a:prstGeom>
        </p:spPr>
        <p:txBody>
          <a:bodyPr vert="horz" wrap="square" lIns="0" tIns="16510" rIns="0" bIns="0" rtlCol="0">
            <a:spAutoFit/>
          </a:bodyPr>
          <a:lstStyle/>
          <a:p>
            <a:pPr marL="12700">
              <a:lnSpc>
                <a:spcPts val="3190"/>
              </a:lnSpc>
              <a:spcBef>
                <a:spcPts val="130"/>
              </a:spcBef>
            </a:pPr>
            <a:r>
              <a:rPr sz="2750" b="0" spc="15" dirty="0">
                <a:latin typeface="Calibri Light"/>
                <a:cs typeface="Calibri Light"/>
              </a:rPr>
              <a:t>1-</a:t>
            </a:r>
            <a:r>
              <a:rPr sz="2750" b="0" spc="10" dirty="0">
                <a:latin typeface="Calibri Light"/>
                <a:cs typeface="Calibri Light"/>
              </a:rPr>
              <a:t> </a:t>
            </a:r>
            <a:r>
              <a:rPr sz="2750" b="0" spc="-10" dirty="0">
                <a:latin typeface="Calibri Light"/>
                <a:cs typeface="Calibri Light"/>
              </a:rPr>
              <a:t>procedure</a:t>
            </a:r>
            <a:r>
              <a:rPr sz="2750" b="0" spc="155" dirty="0">
                <a:latin typeface="Calibri Light"/>
                <a:cs typeface="Calibri Light"/>
              </a:rPr>
              <a:t> </a:t>
            </a:r>
            <a:r>
              <a:rPr sz="2750" b="0" spc="10" dirty="0">
                <a:latin typeface="Calibri Light"/>
                <a:cs typeface="Calibri Light"/>
              </a:rPr>
              <a:t>?</a:t>
            </a:r>
            <a:r>
              <a:rPr sz="2750" b="0" spc="25" dirty="0">
                <a:latin typeface="Calibri Light"/>
                <a:cs typeface="Calibri Light"/>
              </a:rPr>
              <a:t> </a:t>
            </a:r>
            <a:r>
              <a:rPr sz="2750" b="0" dirty="0">
                <a:solidFill>
                  <a:srgbClr val="00AF50"/>
                </a:solidFill>
                <a:latin typeface="Calibri Light"/>
                <a:cs typeface="Calibri Light"/>
              </a:rPr>
              <a:t>colposcopy</a:t>
            </a:r>
            <a:endParaRPr sz="2750">
              <a:latin typeface="Calibri Light"/>
              <a:cs typeface="Calibri Light"/>
            </a:endParaRPr>
          </a:p>
          <a:p>
            <a:pPr marL="12700" marR="445770" indent="76200">
              <a:lnSpc>
                <a:spcPts val="3000"/>
              </a:lnSpc>
              <a:spcBef>
                <a:spcPts val="240"/>
              </a:spcBef>
            </a:pPr>
            <a:r>
              <a:rPr sz="2750" b="0" spc="20" dirty="0">
                <a:latin typeface="Calibri Light"/>
                <a:cs typeface="Calibri Light"/>
              </a:rPr>
              <a:t>2-</a:t>
            </a:r>
            <a:r>
              <a:rPr sz="2750" b="0" spc="15" dirty="0">
                <a:latin typeface="Calibri Light"/>
                <a:cs typeface="Calibri Light"/>
              </a:rPr>
              <a:t> </a:t>
            </a:r>
            <a:r>
              <a:rPr sz="2750" b="0" spc="-5" dirty="0">
                <a:latin typeface="Calibri Light"/>
                <a:cs typeface="Calibri Light"/>
              </a:rPr>
              <a:t>name</a:t>
            </a:r>
            <a:r>
              <a:rPr sz="2750" b="0" spc="170" dirty="0">
                <a:latin typeface="Calibri Light"/>
                <a:cs typeface="Calibri Light"/>
              </a:rPr>
              <a:t> </a:t>
            </a:r>
            <a:r>
              <a:rPr sz="2750" b="0" spc="-5" dirty="0">
                <a:latin typeface="Calibri Light"/>
                <a:cs typeface="Calibri Light"/>
              </a:rPr>
              <a:t>of</a:t>
            </a:r>
            <a:r>
              <a:rPr sz="2750" b="0" spc="40" dirty="0">
                <a:latin typeface="Calibri Light"/>
                <a:cs typeface="Calibri Light"/>
              </a:rPr>
              <a:t> </a:t>
            </a:r>
            <a:r>
              <a:rPr sz="2750" b="0" spc="-5" dirty="0">
                <a:latin typeface="Calibri Light"/>
                <a:cs typeface="Calibri Light"/>
              </a:rPr>
              <a:t>this</a:t>
            </a:r>
            <a:r>
              <a:rPr sz="2750" b="0" spc="90" dirty="0">
                <a:latin typeface="Calibri Light"/>
                <a:cs typeface="Calibri Light"/>
              </a:rPr>
              <a:t> </a:t>
            </a:r>
            <a:r>
              <a:rPr sz="2750" b="0" spc="-5" dirty="0">
                <a:latin typeface="Calibri Light"/>
                <a:cs typeface="Calibri Light"/>
              </a:rPr>
              <a:t>site</a:t>
            </a:r>
            <a:r>
              <a:rPr sz="2750" b="0" spc="20" dirty="0">
                <a:latin typeface="Calibri Light"/>
                <a:cs typeface="Calibri Light"/>
              </a:rPr>
              <a:t> </a:t>
            </a:r>
            <a:r>
              <a:rPr sz="2750" b="0" spc="10" dirty="0">
                <a:latin typeface="Calibri Light"/>
                <a:cs typeface="Calibri Light"/>
              </a:rPr>
              <a:t>?</a:t>
            </a:r>
            <a:r>
              <a:rPr sz="2750" b="0" spc="60" dirty="0">
                <a:latin typeface="Calibri Light"/>
                <a:cs typeface="Calibri Light"/>
              </a:rPr>
              <a:t> </a:t>
            </a:r>
            <a:r>
              <a:rPr sz="2750" b="0" spc="-30" dirty="0">
                <a:solidFill>
                  <a:srgbClr val="00AF50"/>
                </a:solidFill>
                <a:latin typeface="Calibri Light"/>
                <a:cs typeface="Calibri Light"/>
              </a:rPr>
              <a:t>Transformation</a:t>
            </a:r>
            <a:r>
              <a:rPr sz="2750" b="0" spc="325" dirty="0">
                <a:solidFill>
                  <a:srgbClr val="00AF50"/>
                </a:solidFill>
                <a:latin typeface="Calibri Light"/>
                <a:cs typeface="Calibri Light"/>
              </a:rPr>
              <a:t> </a:t>
            </a:r>
            <a:r>
              <a:rPr sz="2750" b="0" spc="-10" dirty="0">
                <a:solidFill>
                  <a:srgbClr val="00AF50"/>
                </a:solidFill>
                <a:latin typeface="Calibri Light"/>
                <a:cs typeface="Calibri Light"/>
              </a:rPr>
              <a:t>zone </a:t>
            </a:r>
            <a:r>
              <a:rPr sz="2750" b="0" spc="-610" dirty="0">
                <a:solidFill>
                  <a:srgbClr val="00AF50"/>
                </a:solidFill>
                <a:latin typeface="Calibri Light"/>
                <a:cs typeface="Calibri Light"/>
              </a:rPr>
              <a:t> </a:t>
            </a:r>
            <a:r>
              <a:rPr sz="2750" b="0" spc="15" dirty="0">
                <a:latin typeface="Calibri Light"/>
                <a:cs typeface="Calibri Light"/>
              </a:rPr>
              <a:t>3-</a:t>
            </a:r>
            <a:r>
              <a:rPr sz="2750" b="0" spc="30" dirty="0">
                <a:latin typeface="Calibri Light"/>
                <a:cs typeface="Calibri Light"/>
              </a:rPr>
              <a:t> </a:t>
            </a:r>
            <a:r>
              <a:rPr sz="2750" b="0" spc="-5" dirty="0">
                <a:latin typeface="Calibri Light"/>
                <a:cs typeface="Calibri Light"/>
              </a:rPr>
              <a:t>name</a:t>
            </a:r>
            <a:r>
              <a:rPr sz="2750" b="0" spc="100" dirty="0">
                <a:latin typeface="Calibri Light"/>
                <a:cs typeface="Calibri Light"/>
              </a:rPr>
              <a:t> </a:t>
            </a:r>
            <a:r>
              <a:rPr sz="2750" b="0" spc="-5" dirty="0">
                <a:latin typeface="Calibri Light"/>
                <a:cs typeface="Calibri Light"/>
              </a:rPr>
              <a:t>of</a:t>
            </a:r>
            <a:r>
              <a:rPr sz="2750" b="0" spc="50" dirty="0">
                <a:latin typeface="Calibri Light"/>
                <a:cs typeface="Calibri Light"/>
              </a:rPr>
              <a:t> </a:t>
            </a:r>
            <a:r>
              <a:rPr sz="2750" b="0" spc="-10" dirty="0">
                <a:latin typeface="Calibri Light"/>
                <a:cs typeface="Calibri Light"/>
              </a:rPr>
              <a:t>lesion</a:t>
            </a:r>
            <a:r>
              <a:rPr sz="2750" b="0" spc="180" dirty="0">
                <a:latin typeface="Calibri Light"/>
                <a:cs typeface="Calibri Light"/>
              </a:rPr>
              <a:t> </a:t>
            </a:r>
            <a:r>
              <a:rPr sz="2750" b="0" spc="10" dirty="0">
                <a:latin typeface="Calibri Light"/>
                <a:cs typeface="Calibri Light"/>
              </a:rPr>
              <a:t>?</a:t>
            </a:r>
            <a:r>
              <a:rPr sz="2750" b="0" spc="50" dirty="0">
                <a:latin typeface="Calibri Light"/>
                <a:cs typeface="Calibri Light"/>
              </a:rPr>
              <a:t> </a:t>
            </a:r>
            <a:r>
              <a:rPr sz="2750" b="0" dirty="0">
                <a:solidFill>
                  <a:srgbClr val="00AF50"/>
                </a:solidFill>
                <a:latin typeface="Calibri Light"/>
                <a:cs typeface="Calibri Light"/>
              </a:rPr>
              <a:t>Acetowhite</a:t>
            </a:r>
            <a:r>
              <a:rPr sz="2750" b="0" spc="114" dirty="0">
                <a:solidFill>
                  <a:srgbClr val="00AF50"/>
                </a:solidFill>
                <a:latin typeface="Calibri Light"/>
                <a:cs typeface="Calibri Light"/>
              </a:rPr>
              <a:t> </a:t>
            </a:r>
            <a:r>
              <a:rPr sz="2750" b="0" spc="-10" dirty="0">
                <a:solidFill>
                  <a:srgbClr val="00AF50"/>
                </a:solidFill>
                <a:latin typeface="Calibri Light"/>
                <a:cs typeface="Calibri Light"/>
              </a:rPr>
              <a:t>lesion</a:t>
            </a:r>
            <a:endParaRPr sz="2750">
              <a:latin typeface="Calibri Light"/>
              <a:cs typeface="Calibri Light"/>
            </a:endParaRPr>
          </a:p>
          <a:p>
            <a:pPr marL="384175" indent="-372110">
              <a:lnSpc>
                <a:spcPts val="2845"/>
              </a:lnSpc>
              <a:buAutoNum type="arabicPlain" startAt="4"/>
              <a:tabLst>
                <a:tab pos="384810" algn="l"/>
              </a:tabLst>
            </a:pPr>
            <a:r>
              <a:rPr sz="2750" b="0" spc="-5" dirty="0">
                <a:latin typeface="Calibri Light"/>
                <a:cs typeface="Calibri Light"/>
              </a:rPr>
              <a:t>name</a:t>
            </a:r>
            <a:r>
              <a:rPr sz="2750" b="0" spc="95" dirty="0">
                <a:latin typeface="Calibri Light"/>
                <a:cs typeface="Calibri Light"/>
              </a:rPr>
              <a:t> </a:t>
            </a:r>
            <a:r>
              <a:rPr sz="2750" b="0" spc="-5" dirty="0">
                <a:latin typeface="Calibri Light"/>
                <a:cs typeface="Calibri Light"/>
              </a:rPr>
              <a:t>of</a:t>
            </a:r>
            <a:r>
              <a:rPr sz="2750" b="0" spc="45" dirty="0">
                <a:latin typeface="Calibri Light"/>
                <a:cs typeface="Calibri Light"/>
              </a:rPr>
              <a:t> </a:t>
            </a:r>
            <a:r>
              <a:rPr sz="2750" b="0" spc="-15" dirty="0">
                <a:latin typeface="Calibri Light"/>
                <a:cs typeface="Calibri Light"/>
              </a:rPr>
              <a:t>substance</a:t>
            </a:r>
            <a:r>
              <a:rPr sz="2750" b="0" spc="250" dirty="0">
                <a:latin typeface="Calibri Light"/>
                <a:cs typeface="Calibri Light"/>
              </a:rPr>
              <a:t> </a:t>
            </a:r>
            <a:r>
              <a:rPr sz="2750" b="0" spc="-5" dirty="0">
                <a:latin typeface="Calibri Light"/>
                <a:cs typeface="Calibri Light"/>
              </a:rPr>
              <a:t>used</a:t>
            </a:r>
            <a:r>
              <a:rPr sz="2750" b="0" spc="105" dirty="0">
                <a:latin typeface="Calibri Light"/>
                <a:cs typeface="Calibri Light"/>
              </a:rPr>
              <a:t> </a:t>
            </a:r>
            <a:r>
              <a:rPr sz="2750" b="0" spc="10" dirty="0">
                <a:latin typeface="Calibri Light"/>
                <a:cs typeface="Calibri Light"/>
              </a:rPr>
              <a:t>?</a:t>
            </a:r>
            <a:r>
              <a:rPr sz="2750" b="0" spc="50" dirty="0">
                <a:latin typeface="Calibri Light"/>
                <a:cs typeface="Calibri Light"/>
              </a:rPr>
              <a:t> </a:t>
            </a:r>
            <a:r>
              <a:rPr sz="2750" b="0" spc="25" dirty="0">
                <a:solidFill>
                  <a:srgbClr val="00AF50"/>
                </a:solidFill>
                <a:latin typeface="Calibri Light"/>
                <a:cs typeface="Calibri Light"/>
              </a:rPr>
              <a:t>5%</a:t>
            </a:r>
            <a:r>
              <a:rPr sz="2750" b="0" spc="35" dirty="0">
                <a:solidFill>
                  <a:srgbClr val="00AF50"/>
                </a:solidFill>
                <a:latin typeface="Calibri Light"/>
                <a:cs typeface="Calibri Light"/>
              </a:rPr>
              <a:t> </a:t>
            </a:r>
            <a:r>
              <a:rPr sz="2750" b="0" dirty="0">
                <a:solidFill>
                  <a:srgbClr val="00AF50"/>
                </a:solidFill>
                <a:latin typeface="Calibri Light"/>
                <a:cs typeface="Calibri Light"/>
              </a:rPr>
              <a:t>acetic</a:t>
            </a:r>
            <a:r>
              <a:rPr sz="2750" b="0" spc="70" dirty="0">
                <a:solidFill>
                  <a:srgbClr val="00AF50"/>
                </a:solidFill>
                <a:latin typeface="Calibri Light"/>
                <a:cs typeface="Calibri Light"/>
              </a:rPr>
              <a:t> </a:t>
            </a:r>
            <a:r>
              <a:rPr sz="2750" b="0" dirty="0">
                <a:solidFill>
                  <a:srgbClr val="00AF50"/>
                </a:solidFill>
                <a:latin typeface="Calibri Light"/>
                <a:cs typeface="Calibri Light"/>
              </a:rPr>
              <a:t>acid</a:t>
            </a:r>
            <a:endParaRPr sz="2750">
              <a:latin typeface="Calibri Light"/>
              <a:cs typeface="Calibri Light"/>
            </a:endParaRPr>
          </a:p>
          <a:p>
            <a:pPr marL="12700" marR="5080">
              <a:lnSpc>
                <a:spcPts val="3000"/>
              </a:lnSpc>
              <a:spcBef>
                <a:spcPts val="240"/>
              </a:spcBef>
              <a:buAutoNum type="arabicPlain" startAt="4"/>
              <a:tabLst>
                <a:tab pos="384810" algn="l"/>
                <a:tab pos="2230755" algn="l"/>
                <a:tab pos="3469004" algn="l"/>
                <a:tab pos="5059680" algn="l"/>
              </a:tabLst>
            </a:pPr>
            <a:r>
              <a:rPr sz="2750" b="0" spc="-5" dirty="0">
                <a:latin typeface="Calibri Light"/>
                <a:cs typeface="Calibri Light"/>
              </a:rPr>
              <a:t>if</a:t>
            </a:r>
            <a:r>
              <a:rPr sz="2750" b="0" spc="40" dirty="0">
                <a:latin typeface="Calibri Light"/>
                <a:cs typeface="Calibri Light"/>
              </a:rPr>
              <a:t> </a:t>
            </a:r>
            <a:r>
              <a:rPr sz="2750" b="0" spc="-5" dirty="0">
                <a:latin typeface="Calibri Light"/>
                <a:cs typeface="Calibri Light"/>
              </a:rPr>
              <a:t>this</a:t>
            </a:r>
            <a:r>
              <a:rPr sz="2750" b="0" spc="100" dirty="0">
                <a:latin typeface="Calibri Light"/>
                <a:cs typeface="Calibri Light"/>
              </a:rPr>
              <a:t> </a:t>
            </a:r>
            <a:r>
              <a:rPr sz="2750" b="0" dirty="0">
                <a:latin typeface="Calibri Light"/>
                <a:cs typeface="Calibri Light"/>
              </a:rPr>
              <a:t>is</a:t>
            </a:r>
            <a:r>
              <a:rPr sz="2750" b="0" spc="25" dirty="0">
                <a:latin typeface="Calibri Light"/>
                <a:cs typeface="Calibri Light"/>
              </a:rPr>
              <a:t> CIN3</a:t>
            </a:r>
            <a:r>
              <a:rPr sz="2750" b="0" spc="-5" dirty="0">
                <a:latin typeface="Calibri Light"/>
                <a:cs typeface="Calibri Light"/>
              </a:rPr>
              <a:t> </a:t>
            </a:r>
            <a:r>
              <a:rPr sz="2750" b="0" dirty="0">
                <a:latin typeface="Calibri Light"/>
                <a:cs typeface="Calibri Light"/>
              </a:rPr>
              <a:t>what</a:t>
            </a:r>
            <a:r>
              <a:rPr sz="2750" b="0" spc="110" dirty="0">
                <a:latin typeface="Calibri Light"/>
                <a:cs typeface="Calibri Light"/>
              </a:rPr>
              <a:t> </a:t>
            </a:r>
            <a:r>
              <a:rPr sz="2750" b="0" dirty="0">
                <a:latin typeface="Calibri Light"/>
                <a:cs typeface="Calibri Light"/>
              </a:rPr>
              <a:t>the</a:t>
            </a:r>
            <a:r>
              <a:rPr sz="2750" b="0" spc="30" dirty="0">
                <a:latin typeface="Calibri Light"/>
                <a:cs typeface="Calibri Light"/>
              </a:rPr>
              <a:t> </a:t>
            </a:r>
            <a:r>
              <a:rPr sz="2750" b="0" spc="-10" dirty="0">
                <a:latin typeface="Calibri Light"/>
                <a:cs typeface="Calibri Light"/>
              </a:rPr>
              <a:t>management</a:t>
            </a:r>
            <a:r>
              <a:rPr sz="2750" b="0" spc="340" dirty="0">
                <a:latin typeface="Calibri Light"/>
                <a:cs typeface="Calibri Light"/>
              </a:rPr>
              <a:t> </a:t>
            </a:r>
            <a:r>
              <a:rPr sz="2750" b="0" spc="10" dirty="0">
                <a:latin typeface="Calibri Light"/>
                <a:cs typeface="Calibri Light"/>
              </a:rPr>
              <a:t>?</a:t>
            </a:r>
            <a:r>
              <a:rPr sz="2750" b="0" spc="20" dirty="0">
                <a:latin typeface="Calibri Light"/>
                <a:cs typeface="Calibri Light"/>
              </a:rPr>
              <a:t> </a:t>
            </a:r>
            <a:r>
              <a:rPr sz="2750" b="0" spc="-5" dirty="0">
                <a:solidFill>
                  <a:srgbClr val="00AF50"/>
                </a:solidFill>
                <a:latin typeface="Calibri Light"/>
                <a:cs typeface="Calibri Light"/>
              </a:rPr>
              <a:t>loop </a:t>
            </a:r>
            <a:r>
              <a:rPr sz="2750" b="0" spc="-605" dirty="0">
                <a:solidFill>
                  <a:srgbClr val="00AF50"/>
                </a:solidFill>
                <a:latin typeface="Calibri Light"/>
                <a:cs typeface="Calibri Light"/>
              </a:rPr>
              <a:t> </a:t>
            </a:r>
            <a:r>
              <a:rPr sz="2750" b="0" spc="10" dirty="0">
                <a:solidFill>
                  <a:srgbClr val="00AF50"/>
                </a:solidFill>
                <a:latin typeface="Calibri Light"/>
                <a:cs typeface="Calibri Light"/>
              </a:rPr>
              <a:t>electrosurgical	</a:t>
            </a:r>
            <a:r>
              <a:rPr sz="2750" b="0" spc="-15" dirty="0">
                <a:solidFill>
                  <a:srgbClr val="00AF50"/>
                </a:solidFill>
                <a:latin typeface="Calibri Light"/>
                <a:cs typeface="Calibri Light"/>
              </a:rPr>
              <a:t>excision	</a:t>
            </a:r>
            <a:r>
              <a:rPr sz="2750" b="0" spc="-5" dirty="0">
                <a:solidFill>
                  <a:srgbClr val="00AF50"/>
                </a:solidFill>
                <a:latin typeface="Calibri Light"/>
                <a:cs typeface="Calibri Light"/>
              </a:rPr>
              <a:t>procedure	</a:t>
            </a:r>
            <a:r>
              <a:rPr sz="2750" b="0" spc="15" dirty="0">
                <a:solidFill>
                  <a:srgbClr val="00AF50"/>
                </a:solidFill>
                <a:latin typeface="Calibri Light"/>
                <a:cs typeface="Calibri Light"/>
              </a:rPr>
              <a:t>(LEEP)</a:t>
            </a:r>
            <a:endParaRPr sz="2750">
              <a:latin typeface="Calibri Light"/>
              <a:cs typeface="Calibri Light"/>
            </a:endParaRPr>
          </a:p>
        </p:txBody>
      </p:sp>
      <p:pic>
        <p:nvPicPr>
          <p:cNvPr id="3" name="object 3"/>
          <p:cNvPicPr/>
          <p:nvPr/>
        </p:nvPicPr>
        <p:blipFill>
          <a:blip r:embed="rId2" cstate="print"/>
          <a:stretch>
            <a:fillRect/>
          </a:stretch>
        </p:blipFill>
        <p:spPr>
          <a:xfrm>
            <a:off x="6934201" y="3867160"/>
            <a:ext cx="3419475" cy="2676525"/>
          </a:xfrm>
          <a:prstGeom prst="rect">
            <a:avLst/>
          </a:prstGeom>
        </p:spPr>
      </p:pic>
      <p:sp>
        <p:nvSpPr>
          <p:cNvPr id="4" name="object 4"/>
          <p:cNvSpPr txBox="1">
            <a:spLocks noGrp="1"/>
          </p:cNvSpPr>
          <p:nvPr>
            <p:ph type="title"/>
          </p:nvPr>
        </p:nvSpPr>
        <p:spPr>
          <a:xfrm>
            <a:off x="1909191" y="395229"/>
            <a:ext cx="1338580" cy="439864"/>
          </a:xfrm>
          <a:prstGeom prst="rect">
            <a:avLst/>
          </a:prstGeom>
        </p:spPr>
        <p:txBody>
          <a:bodyPr vert="horz" wrap="square" lIns="0" tIns="16510" rIns="0" bIns="0" rtlCol="0">
            <a:spAutoFit/>
          </a:bodyPr>
          <a:lstStyle/>
          <a:p>
            <a:pPr marL="12700">
              <a:lnSpc>
                <a:spcPct val="100000"/>
              </a:lnSpc>
              <a:spcBef>
                <a:spcPts val="130"/>
              </a:spcBef>
            </a:pPr>
            <a:r>
              <a:rPr sz="2750" dirty="0">
                <a:latin typeface="Calibri"/>
                <a:cs typeface="Calibri"/>
              </a:rPr>
              <a:t>Station</a:t>
            </a:r>
            <a:r>
              <a:rPr sz="2750" spc="5" dirty="0">
                <a:latin typeface="Calibri"/>
                <a:cs typeface="Calibri"/>
              </a:rPr>
              <a:t> </a:t>
            </a:r>
            <a:r>
              <a:rPr sz="2750" spc="15" dirty="0">
                <a:latin typeface="Calibri"/>
                <a:cs typeface="Calibri"/>
              </a:rPr>
              <a:t>4</a:t>
            </a:r>
            <a:endParaRPr sz="275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57194" y="1207206"/>
            <a:ext cx="11487785" cy="5602431"/>
          </a:xfrm>
          <a:prstGeom prst="rect">
            <a:avLst/>
          </a:prstGeom>
        </p:spPr>
        <p:txBody>
          <a:bodyPr vert="horz" wrap="square" lIns="0" tIns="15875" rIns="0" bIns="0" rtlCol="0">
            <a:spAutoFit/>
          </a:bodyPr>
          <a:lstStyle/>
          <a:p>
            <a:pPr marL="384175" indent="-372110">
              <a:lnSpc>
                <a:spcPct val="100000"/>
              </a:lnSpc>
              <a:spcBef>
                <a:spcPts val="125"/>
              </a:spcBef>
              <a:buAutoNum type="arabicPlain"/>
              <a:tabLst>
                <a:tab pos="384810" algn="l"/>
              </a:tabLst>
            </a:pPr>
            <a:r>
              <a:rPr sz="2750" b="1" spc="20" dirty="0">
                <a:solidFill>
                  <a:srgbClr val="FF0000"/>
                </a:solidFill>
                <a:latin typeface="Calibri"/>
                <a:cs typeface="Calibri"/>
              </a:rPr>
              <a:t>5%</a:t>
            </a:r>
            <a:r>
              <a:rPr sz="2750" b="1" spc="30" dirty="0">
                <a:solidFill>
                  <a:srgbClr val="FF0000"/>
                </a:solidFill>
                <a:latin typeface="Calibri"/>
                <a:cs typeface="Calibri"/>
              </a:rPr>
              <a:t> </a:t>
            </a:r>
            <a:r>
              <a:rPr sz="2750" b="1" spc="5" dirty="0">
                <a:solidFill>
                  <a:srgbClr val="FF0000"/>
                </a:solidFill>
                <a:latin typeface="Calibri"/>
                <a:cs typeface="Calibri"/>
              </a:rPr>
              <a:t>Acetic</a:t>
            </a:r>
            <a:r>
              <a:rPr sz="2750" b="1" spc="70" dirty="0">
                <a:solidFill>
                  <a:srgbClr val="FF0000"/>
                </a:solidFill>
                <a:latin typeface="Calibri"/>
                <a:cs typeface="Calibri"/>
              </a:rPr>
              <a:t> </a:t>
            </a:r>
            <a:r>
              <a:rPr sz="2750" b="1" spc="-5" dirty="0">
                <a:solidFill>
                  <a:srgbClr val="FF0000"/>
                </a:solidFill>
                <a:latin typeface="Calibri"/>
                <a:cs typeface="Calibri"/>
              </a:rPr>
              <a:t>acid</a:t>
            </a:r>
            <a:endParaRPr sz="2750">
              <a:latin typeface="Calibri"/>
              <a:cs typeface="Calibri"/>
            </a:endParaRPr>
          </a:p>
          <a:p>
            <a:pPr marL="12700" marR="649605">
              <a:lnSpc>
                <a:spcPct val="202599"/>
              </a:lnSpc>
              <a:spcBef>
                <a:spcPts val="70"/>
              </a:spcBef>
              <a:buAutoNum type="arabicPlain"/>
              <a:tabLst>
                <a:tab pos="384810" algn="l"/>
                <a:tab pos="5681345" algn="l"/>
              </a:tabLst>
            </a:pPr>
            <a:r>
              <a:rPr sz="2750" b="1" dirty="0">
                <a:solidFill>
                  <a:srgbClr val="FF0000"/>
                </a:solidFill>
                <a:latin typeface="Calibri"/>
                <a:cs typeface="Calibri"/>
              </a:rPr>
              <a:t>a)</a:t>
            </a:r>
            <a:r>
              <a:rPr sz="2750" b="1" spc="114" dirty="0">
                <a:solidFill>
                  <a:srgbClr val="FF0000"/>
                </a:solidFill>
                <a:latin typeface="Calibri"/>
                <a:cs typeface="Calibri"/>
              </a:rPr>
              <a:t> </a:t>
            </a:r>
            <a:r>
              <a:rPr sz="2750" b="1" spc="10" dirty="0">
                <a:solidFill>
                  <a:srgbClr val="FF0000"/>
                </a:solidFill>
                <a:latin typeface="Calibri"/>
                <a:cs typeface="Calibri"/>
              </a:rPr>
              <a:t>Acetowhite</a:t>
            </a:r>
            <a:r>
              <a:rPr sz="2750" b="1" spc="45" dirty="0">
                <a:solidFill>
                  <a:srgbClr val="FF0000"/>
                </a:solidFill>
                <a:latin typeface="Calibri"/>
                <a:cs typeface="Calibri"/>
              </a:rPr>
              <a:t> </a:t>
            </a:r>
            <a:r>
              <a:rPr sz="2750" b="1" spc="15" dirty="0">
                <a:solidFill>
                  <a:srgbClr val="FF0000"/>
                </a:solidFill>
                <a:latin typeface="Calibri"/>
                <a:cs typeface="Calibri"/>
              </a:rPr>
              <a:t>lesion	b)</a:t>
            </a:r>
            <a:r>
              <a:rPr sz="2750" b="1" spc="10" dirty="0">
                <a:solidFill>
                  <a:srgbClr val="FF0000"/>
                </a:solidFill>
                <a:latin typeface="Calibri"/>
                <a:cs typeface="Calibri"/>
              </a:rPr>
              <a:t> </a:t>
            </a:r>
            <a:r>
              <a:rPr sz="2750" b="1" spc="5" dirty="0">
                <a:solidFill>
                  <a:srgbClr val="FF0000"/>
                </a:solidFill>
                <a:latin typeface="Calibri"/>
                <a:cs typeface="Calibri"/>
              </a:rPr>
              <a:t>Abnormal</a:t>
            </a:r>
            <a:r>
              <a:rPr sz="2750" b="1" spc="185" dirty="0">
                <a:solidFill>
                  <a:srgbClr val="FF0000"/>
                </a:solidFill>
                <a:latin typeface="Calibri"/>
                <a:cs typeface="Calibri"/>
              </a:rPr>
              <a:t> </a:t>
            </a:r>
            <a:r>
              <a:rPr sz="2750" b="1" spc="5" dirty="0">
                <a:solidFill>
                  <a:srgbClr val="FF0000"/>
                </a:solidFill>
                <a:latin typeface="Calibri"/>
                <a:cs typeface="Calibri"/>
              </a:rPr>
              <a:t>atypical</a:t>
            </a:r>
            <a:r>
              <a:rPr sz="2750" b="1" spc="35" dirty="0">
                <a:solidFill>
                  <a:srgbClr val="FF0000"/>
                </a:solidFill>
                <a:latin typeface="Calibri"/>
                <a:cs typeface="Calibri"/>
              </a:rPr>
              <a:t> </a:t>
            </a:r>
            <a:r>
              <a:rPr sz="2750" b="1" spc="15" dirty="0">
                <a:solidFill>
                  <a:srgbClr val="FF0000"/>
                </a:solidFill>
                <a:latin typeface="Calibri"/>
                <a:cs typeface="Calibri"/>
              </a:rPr>
              <a:t>blood</a:t>
            </a:r>
            <a:r>
              <a:rPr sz="2750" b="1" spc="60" dirty="0">
                <a:solidFill>
                  <a:srgbClr val="FF0000"/>
                </a:solidFill>
                <a:latin typeface="Calibri"/>
                <a:cs typeface="Calibri"/>
              </a:rPr>
              <a:t> </a:t>
            </a:r>
            <a:r>
              <a:rPr sz="2750" b="1" spc="25" dirty="0">
                <a:solidFill>
                  <a:srgbClr val="FF0000"/>
                </a:solidFill>
                <a:latin typeface="Calibri"/>
                <a:cs typeface="Calibri"/>
              </a:rPr>
              <a:t>vessels </a:t>
            </a:r>
            <a:r>
              <a:rPr sz="2750" b="1" spc="-610" dirty="0">
                <a:solidFill>
                  <a:srgbClr val="FF0000"/>
                </a:solidFill>
                <a:latin typeface="Calibri"/>
                <a:cs typeface="Calibri"/>
              </a:rPr>
              <a:t> </a:t>
            </a:r>
            <a:r>
              <a:rPr sz="2750" b="1" spc="15" dirty="0">
                <a:solidFill>
                  <a:srgbClr val="FF0000"/>
                </a:solidFill>
                <a:latin typeface="Calibri"/>
                <a:cs typeface="Calibri"/>
              </a:rPr>
              <a:t>3-</a:t>
            </a:r>
            <a:r>
              <a:rPr sz="2750" b="1" spc="20" dirty="0">
                <a:solidFill>
                  <a:srgbClr val="FF0000"/>
                </a:solidFill>
                <a:latin typeface="Calibri"/>
                <a:cs typeface="Calibri"/>
              </a:rPr>
              <a:t> </a:t>
            </a:r>
            <a:r>
              <a:rPr sz="2750" b="1" dirty="0">
                <a:solidFill>
                  <a:srgbClr val="FF0000"/>
                </a:solidFill>
                <a:latin typeface="Calibri"/>
                <a:cs typeface="Calibri"/>
              </a:rPr>
              <a:t>a)</a:t>
            </a:r>
            <a:r>
              <a:rPr sz="2750" b="1" spc="85" dirty="0">
                <a:solidFill>
                  <a:srgbClr val="FF0000"/>
                </a:solidFill>
                <a:latin typeface="Calibri"/>
                <a:cs typeface="Calibri"/>
              </a:rPr>
              <a:t> </a:t>
            </a:r>
            <a:r>
              <a:rPr sz="2750" b="1" spc="-20" dirty="0">
                <a:solidFill>
                  <a:srgbClr val="FF0000"/>
                </a:solidFill>
                <a:latin typeface="Calibri"/>
                <a:cs typeface="Calibri"/>
              </a:rPr>
              <a:t>Any</a:t>
            </a:r>
            <a:r>
              <a:rPr sz="2750" b="1" spc="85" dirty="0">
                <a:solidFill>
                  <a:srgbClr val="FF0000"/>
                </a:solidFill>
                <a:latin typeface="Calibri"/>
                <a:cs typeface="Calibri"/>
              </a:rPr>
              <a:t> </a:t>
            </a:r>
            <a:r>
              <a:rPr sz="2750" b="1" spc="10" dirty="0">
                <a:solidFill>
                  <a:srgbClr val="FF0000"/>
                </a:solidFill>
                <a:latin typeface="Calibri"/>
                <a:cs typeface="Calibri"/>
              </a:rPr>
              <a:t>abnormal</a:t>
            </a:r>
            <a:r>
              <a:rPr sz="2750" b="1" spc="120" dirty="0">
                <a:solidFill>
                  <a:srgbClr val="FF0000"/>
                </a:solidFill>
                <a:latin typeface="Calibri"/>
                <a:cs typeface="Calibri"/>
              </a:rPr>
              <a:t> </a:t>
            </a:r>
            <a:r>
              <a:rPr sz="2750" b="1" spc="15" dirty="0">
                <a:solidFill>
                  <a:srgbClr val="FF0000"/>
                </a:solidFill>
                <a:latin typeface="Calibri"/>
                <a:cs typeface="Calibri"/>
              </a:rPr>
              <a:t>results</a:t>
            </a:r>
            <a:r>
              <a:rPr sz="2750" b="1" dirty="0">
                <a:solidFill>
                  <a:srgbClr val="FF0000"/>
                </a:solidFill>
                <a:latin typeface="Calibri"/>
                <a:cs typeface="Calibri"/>
              </a:rPr>
              <a:t> </a:t>
            </a:r>
            <a:r>
              <a:rPr sz="2750" b="1" spc="15" dirty="0">
                <a:solidFill>
                  <a:srgbClr val="FF0000"/>
                </a:solidFill>
                <a:latin typeface="Calibri"/>
                <a:cs typeface="Calibri"/>
              </a:rPr>
              <a:t>from</a:t>
            </a:r>
            <a:r>
              <a:rPr sz="2750" b="1" spc="50" dirty="0">
                <a:solidFill>
                  <a:srgbClr val="FF0000"/>
                </a:solidFill>
                <a:latin typeface="Calibri"/>
                <a:cs typeface="Calibri"/>
              </a:rPr>
              <a:t> </a:t>
            </a:r>
            <a:r>
              <a:rPr sz="2750" b="1" spc="15" dirty="0">
                <a:solidFill>
                  <a:srgbClr val="FF0000"/>
                </a:solidFill>
                <a:latin typeface="Calibri"/>
                <a:cs typeface="Calibri"/>
              </a:rPr>
              <a:t>cytology</a:t>
            </a:r>
            <a:endParaRPr sz="2750">
              <a:latin typeface="Calibri"/>
              <a:cs typeface="Calibri"/>
            </a:endParaRPr>
          </a:p>
          <a:p>
            <a:pPr marL="737235" marR="411480" lvl="1" indent="-400685">
              <a:lnSpc>
                <a:spcPct val="102400"/>
              </a:lnSpc>
              <a:spcBef>
                <a:spcPts val="5"/>
              </a:spcBef>
              <a:buAutoNum type="alphaLcParenR" startAt="2"/>
              <a:tabLst>
                <a:tab pos="717550" algn="l"/>
              </a:tabLst>
            </a:pPr>
            <a:r>
              <a:rPr sz="2750" b="1" spc="15" dirty="0">
                <a:solidFill>
                  <a:srgbClr val="FF0000"/>
                </a:solidFill>
                <a:latin typeface="Calibri"/>
                <a:cs typeface="Calibri"/>
              </a:rPr>
              <a:t>persistent </a:t>
            </a:r>
            <a:r>
              <a:rPr sz="2750" b="1" spc="30" dirty="0">
                <a:solidFill>
                  <a:srgbClr val="FF0000"/>
                </a:solidFill>
                <a:latin typeface="Calibri"/>
                <a:cs typeface="Calibri"/>
              </a:rPr>
              <a:t>(two </a:t>
            </a:r>
            <a:r>
              <a:rPr sz="2750" b="1" spc="10" dirty="0">
                <a:solidFill>
                  <a:srgbClr val="FF0000"/>
                </a:solidFill>
                <a:latin typeface="Calibri"/>
                <a:cs typeface="Calibri"/>
              </a:rPr>
              <a:t>consecutive </a:t>
            </a:r>
            <a:r>
              <a:rPr sz="2750" b="1" spc="15" dirty="0">
                <a:solidFill>
                  <a:srgbClr val="FF0000"/>
                </a:solidFill>
                <a:latin typeface="Calibri"/>
                <a:cs typeface="Calibri"/>
              </a:rPr>
              <a:t>years) positive testing </a:t>
            </a:r>
            <a:r>
              <a:rPr sz="2750" b="1" spc="-10" dirty="0">
                <a:solidFill>
                  <a:srgbClr val="FF0000"/>
                </a:solidFill>
                <a:latin typeface="Calibri"/>
                <a:cs typeface="Calibri"/>
              </a:rPr>
              <a:t>for </a:t>
            </a:r>
            <a:r>
              <a:rPr sz="2750" b="1" spc="10" dirty="0">
                <a:solidFill>
                  <a:srgbClr val="FF0000"/>
                </a:solidFill>
                <a:latin typeface="Calibri"/>
                <a:cs typeface="Calibri"/>
              </a:rPr>
              <a:t>high-risk human </a:t>
            </a:r>
            <a:r>
              <a:rPr sz="2750" b="1" spc="-610" dirty="0">
                <a:solidFill>
                  <a:srgbClr val="FF0000"/>
                </a:solidFill>
                <a:latin typeface="Calibri"/>
                <a:cs typeface="Calibri"/>
              </a:rPr>
              <a:t> </a:t>
            </a:r>
            <a:r>
              <a:rPr sz="2750" b="1" dirty="0">
                <a:solidFill>
                  <a:srgbClr val="FF0000"/>
                </a:solidFill>
                <a:latin typeface="Calibri"/>
                <a:cs typeface="Calibri"/>
              </a:rPr>
              <a:t>papillomavirus</a:t>
            </a:r>
            <a:r>
              <a:rPr sz="2750" b="1" spc="210" dirty="0">
                <a:solidFill>
                  <a:srgbClr val="FF0000"/>
                </a:solidFill>
                <a:latin typeface="Calibri"/>
                <a:cs typeface="Calibri"/>
              </a:rPr>
              <a:t> </a:t>
            </a:r>
            <a:r>
              <a:rPr sz="2750" b="1" spc="5" dirty="0">
                <a:solidFill>
                  <a:srgbClr val="FF0000"/>
                </a:solidFill>
                <a:latin typeface="Calibri"/>
                <a:cs typeface="Calibri"/>
              </a:rPr>
              <a:t>and</a:t>
            </a:r>
            <a:r>
              <a:rPr sz="2750" b="1" spc="55" dirty="0">
                <a:solidFill>
                  <a:srgbClr val="FF0000"/>
                </a:solidFill>
                <a:latin typeface="Calibri"/>
                <a:cs typeface="Calibri"/>
              </a:rPr>
              <a:t> </a:t>
            </a:r>
            <a:r>
              <a:rPr sz="2750" b="1" spc="10" dirty="0">
                <a:solidFill>
                  <a:srgbClr val="FF0000"/>
                </a:solidFill>
                <a:latin typeface="Calibri"/>
                <a:cs typeface="Calibri"/>
              </a:rPr>
              <a:t>normal</a:t>
            </a:r>
            <a:r>
              <a:rPr sz="2750" b="1" spc="114" dirty="0">
                <a:solidFill>
                  <a:srgbClr val="FF0000"/>
                </a:solidFill>
                <a:latin typeface="Calibri"/>
                <a:cs typeface="Calibri"/>
              </a:rPr>
              <a:t> </a:t>
            </a:r>
            <a:r>
              <a:rPr sz="2750" b="1" spc="15" dirty="0">
                <a:solidFill>
                  <a:srgbClr val="FF0000"/>
                </a:solidFill>
                <a:latin typeface="Calibri"/>
                <a:cs typeface="Calibri"/>
              </a:rPr>
              <a:t>cytology</a:t>
            </a:r>
            <a:endParaRPr sz="2750">
              <a:latin typeface="Calibri"/>
              <a:cs typeface="Calibri"/>
            </a:endParaRPr>
          </a:p>
          <a:p>
            <a:pPr marL="678815" lvl="1" indent="-342900">
              <a:lnSpc>
                <a:spcPct val="100000"/>
              </a:lnSpc>
              <a:spcBef>
                <a:spcPts val="80"/>
              </a:spcBef>
              <a:buAutoNum type="alphaLcParenR" startAt="2"/>
              <a:tabLst>
                <a:tab pos="679450" algn="l"/>
              </a:tabLst>
            </a:pPr>
            <a:r>
              <a:rPr sz="2750" b="1" spc="-5" dirty="0">
                <a:solidFill>
                  <a:srgbClr val="FF0000"/>
                </a:solidFill>
                <a:latin typeface="Calibri"/>
                <a:cs typeface="Calibri"/>
              </a:rPr>
              <a:t>Evaluation</a:t>
            </a:r>
            <a:r>
              <a:rPr sz="2750" b="1" spc="135" dirty="0">
                <a:solidFill>
                  <a:srgbClr val="FF0000"/>
                </a:solidFill>
                <a:latin typeface="Calibri"/>
                <a:cs typeface="Calibri"/>
              </a:rPr>
              <a:t> </a:t>
            </a:r>
            <a:r>
              <a:rPr sz="2750" b="1" spc="10" dirty="0">
                <a:solidFill>
                  <a:srgbClr val="FF0000"/>
                </a:solidFill>
                <a:latin typeface="Calibri"/>
                <a:cs typeface="Calibri"/>
              </a:rPr>
              <a:t>of a</a:t>
            </a:r>
            <a:r>
              <a:rPr sz="2750" b="1" spc="35" dirty="0">
                <a:solidFill>
                  <a:srgbClr val="FF0000"/>
                </a:solidFill>
                <a:latin typeface="Calibri"/>
                <a:cs typeface="Calibri"/>
              </a:rPr>
              <a:t> </a:t>
            </a:r>
            <a:r>
              <a:rPr sz="2750" b="1" spc="5" dirty="0">
                <a:solidFill>
                  <a:srgbClr val="FF0000"/>
                </a:solidFill>
                <a:latin typeface="Calibri"/>
                <a:cs typeface="Calibri"/>
              </a:rPr>
              <a:t>palpably</a:t>
            </a:r>
            <a:r>
              <a:rPr sz="2750" b="1" spc="80" dirty="0">
                <a:solidFill>
                  <a:srgbClr val="FF0000"/>
                </a:solidFill>
                <a:latin typeface="Calibri"/>
                <a:cs typeface="Calibri"/>
              </a:rPr>
              <a:t> </a:t>
            </a:r>
            <a:r>
              <a:rPr sz="2750" b="1" spc="10" dirty="0">
                <a:solidFill>
                  <a:srgbClr val="FF0000"/>
                </a:solidFill>
                <a:latin typeface="Calibri"/>
                <a:cs typeface="Calibri"/>
              </a:rPr>
              <a:t>or</a:t>
            </a:r>
            <a:r>
              <a:rPr sz="2750" b="1" spc="55" dirty="0">
                <a:solidFill>
                  <a:srgbClr val="FF0000"/>
                </a:solidFill>
                <a:latin typeface="Calibri"/>
                <a:cs typeface="Calibri"/>
              </a:rPr>
              <a:t> </a:t>
            </a:r>
            <a:r>
              <a:rPr sz="2750" b="1" spc="10" dirty="0">
                <a:solidFill>
                  <a:srgbClr val="FF0000"/>
                </a:solidFill>
                <a:latin typeface="Calibri"/>
                <a:cs typeface="Calibri"/>
              </a:rPr>
              <a:t>visually</a:t>
            </a:r>
            <a:r>
              <a:rPr sz="2750" b="1" spc="90" dirty="0">
                <a:solidFill>
                  <a:srgbClr val="FF0000"/>
                </a:solidFill>
                <a:latin typeface="Calibri"/>
                <a:cs typeface="Calibri"/>
              </a:rPr>
              <a:t> </a:t>
            </a:r>
            <a:r>
              <a:rPr sz="2750" b="1" spc="5" dirty="0">
                <a:solidFill>
                  <a:srgbClr val="FF0000"/>
                </a:solidFill>
                <a:latin typeface="Calibri"/>
                <a:cs typeface="Calibri"/>
              </a:rPr>
              <a:t>abnormal</a:t>
            </a:r>
            <a:r>
              <a:rPr sz="2750" b="1" spc="120" dirty="0">
                <a:solidFill>
                  <a:srgbClr val="FF0000"/>
                </a:solidFill>
                <a:latin typeface="Calibri"/>
                <a:cs typeface="Calibri"/>
              </a:rPr>
              <a:t> </a:t>
            </a:r>
            <a:r>
              <a:rPr sz="2750" b="1" spc="10" dirty="0">
                <a:solidFill>
                  <a:srgbClr val="FF0000"/>
                </a:solidFill>
                <a:latin typeface="Calibri"/>
                <a:cs typeface="Calibri"/>
              </a:rPr>
              <a:t>cervix,</a:t>
            </a:r>
            <a:r>
              <a:rPr sz="2750" b="1" spc="155" dirty="0">
                <a:solidFill>
                  <a:srgbClr val="FF0000"/>
                </a:solidFill>
                <a:latin typeface="Calibri"/>
                <a:cs typeface="Calibri"/>
              </a:rPr>
              <a:t> </a:t>
            </a:r>
            <a:r>
              <a:rPr sz="2750" b="1" dirty="0">
                <a:solidFill>
                  <a:srgbClr val="FF0000"/>
                </a:solidFill>
                <a:latin typeface="Calibri"/>
                <a:cs typeface="Calibri"/>
              </a:rPr>
              <a:t>vagina,</a:t>
            </a:r>
            <a:r>
              <a:rPr sz="2750" b="1" spc="85" dirty="0">
                <a:solidFill>
                  <a:srgbClr val="FF0000"/>
                </a:solidFill>
                <a:latin typeface="Calibri"/>
                <a:cs typeface="Calibri"/>
              </a:rPr>
              <a:t> </a:t>
            </a:r>
            <a:r>
              <a:rPr sz="2750" b="1" spc="10" dirty="0">
                <a:solidFill>
                  <a:srgbClr val="FF0000"/>
                </a:solidFill>
                <a:latin typeface="Calibri"/>
                <a:cs typeface="Calibri"/>
              </a:rPr>
              <a:t>or</a:t>
            </a:r>
            <a:r>
              <a:rPr sz="2750" b="1" spc="60" dirty="0">
                <a:solidFill>
                  <a:srgbClr val="FF0000"/>
                </a:solidFill>
                <a:latin typeface="Calibri"/>
                <a:cs typeface="Calibri"/>
              </a:rPr>
              <a:t> </a:t>
            </a:r>
            <a:r>
              <a:rPr sz="2750" b="1" spc="10" dirty="0">
                <a:solidFill>
                  <a:srgbClr val="FF0000"/>
                </a:solidFill>
                <a:latin typeface="Calibri"/>
                <a:cs typeface="Calibri"/>
              </a:rPr>
              <a:t>vulva</a:t>
            </a:r>
            <a:endParaRPr sz="2750">
              <a:latin typeface="Calibri"/>
              <a:cs typeface="Calibri"/>
            </a:endParaRPr>
          </a:p>
          <a:p>
            <a:pPr>
              <a:lnSpc>
                <a:spcPct val="100000"/>
              </a:lnSpc>
              <a:spcBef>
                <a:spcPts val="25"/>
              </a:spcBef>
            </a:pPr>
            <a:endParaRPr sz="2750">
              <a:latin typeface="Calibri"/>
              <a:cs typeface="Calibri"/>
            </a:endParaRPr>
          </a:p>
          <a:p>
            <a:pPr marL="384175" indent="-372110">
              <a:lnSpc>
                <a:spcPct val="100000"/>
              </a:lnSpc>
              <a:buAutoNum type="arabicPlain" startAt="4"/>
              <a:tabLst>
                <a:tab pos="384810" algn="l"/>
              </a:tabLst>
            </a:pPr>
            <a:r>
              <a:rPr sz="2750" b="1" spc="10" dirty="0">
                <a:solidFill>
                  <a:srgbClr val="FF0000"/>
                </a:solidFill>
                <a:latin typeface="Calibri"/>
                <a:cs typeface="Calibri"/>
              </a:rPr>
              <a:t>Cervical</a:t>
            </a:r>
            <a:r>
              <a:rPr sz="2750" b="1" spc="110" dirty="0">
                <a:solidFill>
                  <a:srgbClr val="FF0000"/>
                </a:solidFill>
                <a:latin typeface="Calibri"/>
                <a:cs typeface="Calibri"/>
              </a:rPr>
              <a:t> </a:t>
            </a:r>
            <a:r>
              <a:rPr sz="2750" b="1" spc="5" dirty="0">
                <a:solidFill>
                  <a:srgbClr val="FF0000"/>
                </a:solidFill>
                <a:latin typeface="Calibri"/>
                <a:cs typeface="Calibri"/>
              </a:rPr>
              <a:t>biopsy</a:t>
            </a:r>
            <a:r>
              <a:rPr sz="2750" b="1" spc="10" dirty="0">
                <a:solidFill>
                  <a:srgbClr val="FF0000"/>
                </a:solidFill>
                <a:latin typeface="Calibri"/>
                <a:cs typeface="Calibri"/>
              </a:rPr>
              <a:t> </a:t>
            </a:r>
            <a:r>
              <a:rPr sz="2750" b="1" spc="15" dirty="0">
                <a:solidFill>
                  <a:srgbClr val="FF0000"/>
                </a:solidFill>
                <a:latin typeface="Calibri"/>
                <a:cs typeface="Calibri"/>
              </a:rPr>
              <a:t>using</a:t>
            </a:r>
            <a:r>
              <a:rPr sz="2750" b="1" spc="10" dirty="0">
                <a:solidFill>
                  <a:srgbClr val="FF0000"/>
                </a:solidFill>
                <a:latin typeface="Calibri"/>
                <a:cs typeface="Calibri"/>
              </a:rPr>
              <a:t> </a:t>
            </a:r>
            <a:r>
              <a:rPr sz="2750" b="1" spc="5" dirty="0">
                <a:solidFill>
                  <a:srgbClr val="FF0000"/>
                </a:solidFill>
                <a:latin typeface="Calibri"/>
                <a:cs typeface="Calibri"/>
              </a:rPr>
              <a:t>cervical</a:t>
            </a:r>
            <a:r>
              <a:rPr sz="2750" b="1" spc="190" dirty="0">
                <a:solidFill>
                  <a:srgbClr val="FF0000"/>
                </a:solidFill>
                <a:latin typeface="Calibri"/>
                <a:cs typeface="Calibri"/>
              </a:rPr>
              <a:t> </a:t>
            </a:r>
            <a:r>
              <a:rPr sz="2750" b="1" spc="10" dirty="0">
                <a:solidFill>
                  <a:srgbClr val="FF0000"/>
                </a:solidFill>
                <a:latin typeface="Calibri"/>
                <a:cs typeface="Calibri"/>
              </a:rPr>
              <a:t>punch</a:t>
            </a:r>
            <a:r>
              <a:rPr sz="2750" b="1" spc="55" dirty="0">
                <a:solidFill>
                  <a:srgbClr val="FF0000"/>
                </a:solidFill>
                <a:latin typeface="Calibri"/>
                <a:cs typeface="Calibri"/>
              </a:rPr>
              <a:t> </a:t>
            </a:r>
            <a:r>
              <a:rPr sz="2750" b="1" spc="5" dirty="0">
                <a:solidFill>
                  <a:srgbClr val="FF0000"/>
                </a:solidFill>
                <a:latin typeface="Calibri"/>
                <a:cs typeface="Calibri"/>
              </a:rPr>
              <a:t>biopsy</a:t>
            </a:r>
            <a:r>
              <a:rPr sz="2750" b="1" spc="80" dirty="0">
                <a:solidFill>
                  <a:srgbClr val="FF0000"/>
                </a:solidFill>
                <a:latin typeface="Calibri"/>
                <a:cs typeface="Calibri"/>
              </a:rPr>
              <a:t> </a:t>
            </a:r>
            <a:r>
              <a:rPr sz="2750" b="1" spc="-10" dirty="0">
                <a:solidFill>
                  <a:srgbClr val="FF0000"/>
                </a:solidFill>
                <a:latin typeface="Calibri"/>
                <a:cs typeface="Calibri"/>
              </a:rPr>
              <a:t>forceps</a:t>
            </a:r>
            <a:endParaRPr sz="2750">
              <a:latin typeface="Calibri"/>
              <a:cs typeface="Calibri"/>
            </a:endParaRPr>
          </a:p>
          <a:p>
            <a:pPr>
              <a:lnSpc>
                <a:spcPct val="100000"/>
              </a:lnSpc>
              <a:spcBef>
                <a:spcPts val="20"/>
              </a:spcBef>
              <a:buClr>
                <a:srgbClr val="FF0000"/>
              </a:buClr>
              <a:buFont typeface="Calibri"/>
              <a:buAutoNum type="arabicPlain" startAt="4"/>
            </a:pPr>
            <a:endParaRPr sz="2750">
              <a:latin typeface="Calibri"/>
              <a:cs typeface="Calibri"/>
            </a:endParaRPr>
          </a:p>
          <a:p>
            <a:pPr marL="384810" marR="5080" indent="-384810">
              <a:lnSpc>
                <a:spcPct val="102400"/>
              </a:lnSpc>
              <a:buAutoNum type="arabicPlain" startAt="4"/>
              <a:tabLst>
                <a:tab pos="384810" algn="l"/>
              </a:tabLst>
            </a:pPr>
            <a:r>
              <a:rPr sz="2750" b="1" spc="5" dirty="0">
                <a:solidFill>
                  <a:srgbClr val="FF0000"/>
                </a:solidFill>
                <a:latin typeface="Calibri"/>
                <a:cs typeface="Calibri"/>
              </a:rPr>
              <a:t>Ablative </a:t>
            </a:r>
            <a:r>
              <a:rPr sz="2750" b="1" dirty="0">
                <a:solidFill>
                  <a:srgbClr val="FF0000"/>
                </a:solidFill>
                <a:latin typeface="Calibri"/>
                <a:cs typeface="Calibri"/>
              </a:rPr>
              <a:t>therapy </a:t>
            </a:r>
            <a:r>
              <a:rPr sz="2750" b="1" spc="25" dirty="0">
                <a:solidFill>
                  <a:srgbClr val="FF0000"/>
                </a:solidFill>
                <a:latin typeface="Calibri"/>
                <a:cs typeface="Calibri"/>
              </a:rPr>
              <a:t>(e.g. </a:t>
            </a:r>
            <a:r>
              <a:rPr sz="2750" b="1" spc="5" dirty="0">
                <a:solidFill>
                  <a:srgbClr val="FF0000"/>
                </a:solidFill>
                <a:latin typeface="Calibri"/>
                <a:cs typeface="Calibri"/>
              </a:rPr>
              <a:t>cryotherapy) </a:t>
            </a:r>
            <a:r>
              <a:rPr sz="2750" b="1" spc="10" dirty="0">
                <a:solidFill>
                  <a:srgbClr val="FF0000"/>
                </a:solidFill>
                <a:latin typeface="Calibri"/>
                <a:cs typeface="Calibri"/>
              </a:rPr>
              <a:t>/ </a:t>
            </a:r>
            <a:r>
              <a:rPr sz="2750" b="1" spc="-5" dirty="0">
                <a:solidFill>
                  <a:srgbClr val="FF0000"/>
                </a:solidFill>
                <a:latin typeface="Calibri"/>
                <a:cs typeface="Calibri"/>
              </a:rPr>
              <a:t>Excisional</a:t>
            </a:r>
            <a:r>
              <a:rPr sz="2750" b="1" dirty="0">
                <a:solidFill>
                  <a:srgbClr val="FF0000"/>
                </a:solidFill>
                <a:latin typeface="Calibri"/>
                <a:cs typeface="Calibri"/>
              </a:rPr>
              <a:t> </a:t>
            </a:r>
            <a:r>
              <a:rPr sz="2750" b="1" spc="15" dirty="0">
                <a:solidFill>
                  <a:srgbClr val="FF0000"/>
                </a:solidFill>
                <a:latin typeface="Calibri"/>
                <a:cs typeface="Calibri"/>
              </a:rPr>
              <a:t>treatment </a:t>
            </a:r>
            <a:r>
              <a:rPr sz="2750" b="1" spc="25" dirty="0">
                <a:solidFill>
                  <a:srgbClr val="FF0000"/>
                </a:solidFill>
                <a:latin typeface="Calibri"/>
                <a:cs typeface="Calibri"/>
              </a:rPr>
              <a:t>(e.g. </a:t>
            </a:r>
            <a:r>
              <a:rPr sz="2750" b="1" spc="20" dirty="0">
                <a:solidFill>
                  <a:srgbClr val="FF0000"/>
                </a:solidFill>
                <a:latin typeface="Calibri"/>
                <a:cs typeface="Calibri"/>
              </a:rPr>
              <a:t>LEEP </a:t>
            </a:r>
            <a:r>
              <a:rPr sz="2750" b="1" spc="10" dirty="0">
                <a:solidFill>
                  <a:srgbClr val="FF0000"/>
                </a:solidFill>
                <a:latin typeface="Calibri"/>
                <a:cs typeface="Calibri"/>
              </a:rPr>
              <a:t>or </a:t>
            </a:r>
            <a:r>
              <a:rPr sz="2750" b="1" dirty="0">
                <a:solidFill>
                  <a:srgbClr val="FF0000"/>
                </a:solidFill>
                <a:latin typeface="Calibri"/>
                <a:cs typeface="Calibri"/>
              </a:rPr>
              <a:t>cold </a:t>
            </a:r>
            <a:r>
              <a:rPr sz="2750" b="1" spc="-610" dirty="0">
                <a:solidFill>
                  <a:srgbClr val="FF0000"/>
                </a:solidFill>
                <a:latin typeface="Calibri"/>
                <a:cs typeface="Calibri"/>
              </a:rPr>
              <a:t> </a:t>
            </a:r>
            <a:r>
              <a:rPr sz="2750" b="1" dirty="0">
                <a:solidFill>
                  <a:srgbClr val="FF0000"/>
                </a:solidFill>
                <a:latin typeface="Calibri"/>
                <a:cs typeface="Calibri"/>
              </a:rPr>
              <a:t>knife</a:t>
            </a:r>
            <a:r>
              <a:rPr sz="2750" b="1" spc="70" dirty="0">
                <a:solidFill>
                  <a:srgbClr val="FF0000"/>
                </a:solidFill>
                <a:latin typeface="Calibri"/>
                <a:cs typeface="Calibri"/>
              </a:rPr>
              <a:t> </a:t>
            </a:r>
            <a:r>
              <a:rPr sz="2750" b="1" spc="10" dirty="0">
                <a:solidFill>
                  <a:srgbClr val="FF0000"/>
                </a:solidFill>
                <a:latin typeface="Calibri"/>
                <a:cs typeface="Calibri"/>
              </a:rPr>
              <a:t>conization)</a:t>
            </a:r>
            <a:r>
              <a:rPr sz="2750" b="1" spc="85" dirty="0">
                <a:solidFill>
                  <a:srgbClr val="FF0000"/>
                </a:solidFill>
                <a:latin typeface="Calibri"/>
                <a:cs typeface="Calibri"/>
              </a:rPr>
              <a:t> </a:t>
            </a:r>
            <a:r>
              <a:rPr sz="2750" b="1" spc="10" dirty="0">
                <a:solidFill>
                  <a:srgbClr val="FF0000"/>
                </a:solidFill>
                <a:latin typeface="Calibri"/>
                <a:cs typeface="Calibri"/>
              </a:rPr>
              <a:t>/</a:t>
            </a:r>
            <a:r>
              <a:rPr sz="2750" b="1" spc="-10" dirty="0">
                <a:solidFill>
                  <a:srgbClr val="FF0000"/>
                </a:solidFill>
                <a:latin typeface="Calibri"/>
                <a:cs typeface="Calibri"/>
              </a:rPr>
              <a:t> </a:t>
            </a:r>
            <a:r>
              <a:rPr sz="2750" b="1" spc="10" dirty="0">
                <a:solidFill>
                  <a:srgbClr val="FF0000"/>
                </a:solidFill>
                <a:latin typeface="Calibri"/>
                <a:cs typeface="Calibri"/>
              </a:rPr>
              <a:t>Hysterectomy</a:t>
            </a:r>
            <a:r>
              <a:rPr sz="2750" b="1" spc="15" dirty="0">
                <a:solidFill>
                  <a:srgbClr val="FF0000"/>
                </a:solidFill>
                <a:latin typeface="Calibri"/>
                <a:cs typeface="Calibri"/>
              </a:rPr>
              <a:t> </a:t>
            </a:r>
            <a:r>
              <a:rPr sz="2750" b="1" spc="5" dirty="0">
                <a:solidFill>
                  <a:srgbClr val="FF0000"/>
                </a:solidFill>
                <a:latin typeface="Calibri"/>
                <a:cs typeface="Calibri"/>
              </a:rPr>
              <a:t>if</a:t>
            </a:r>
            <a:r>
              <a:rPr sz="2750" b="1" spc="-5" dirty="0">
                <a:solidFill>
                  <a:srgbClr val="FF0000"/>
                </a:solidFill>
                <a:latin typeface="Calibri"/>
                <a:cs typeface="Calibri"/>
              </a:rPr>
              <a:t> </a:t>
            </a:r>
            <a:r>
              <a:rPr sz="2750" b="1" spc="15" dirty="0">
                <a:solidFill>
                  <a:srgbClr val="FF0000"/>
                </a:solidFill>
                <a:latin typeface="Calibri"/>
                <a:cs typeface="Calibri"/>
              </a:rPr>
              <a:t>completed</a:t>
            </a:r>
            <a:r>
              <a:rPr sz="2750" b="1" spc="60" dirty="0">
                <a:solidFill>
                  <a:srgbClr val="FF0000"/>
                </a:solidFill>
                <a:latin typeface="Calibri"/>
                <a:cs typeface="Calibri"/>
              </a:rPr>
              <a:t> </a:t>
            </a:r>
            <a:r>
              <a:rPr sz="2750" b="1" spc="20" dirty="0">
                <a:solidFill>
                  <a:srgbClr val="FF0000"/>
                </a:solidFill>
                <a:latin typeface="Calibri"/>
                <a:cs typeface="Calibri"/>
              </a:rPr>
              <a:t>her</a:t>
            </a:r>
            <a:r>
              <a:rPr sz="2750" b="1" spc="-30" dirty="0">
                <a:solidFill>
                  <a:srgbClr val="FF0000"/>
                </a:solidFill>
                <a:latin typeface="Calibri"/>
                <a:cs typeface="Calibri"/>
              </a:rPr>
              <a:t> </a:t>
            </a:r>
            <a:r>
              <a:rPr sz="2750" b="1" spc="-5" dirty="0">
                <a:solidFill>
                  <a:srgbClr val="FF0000"/>
                </a:solidFill>
                <a:latin typeface="Calibri"/>
                <a:cs typeface="Calibri"/>
              </a:rPr>
              <a:t>family</a:t>
            </a:r>
            <a:endParaRPr sz="2750">
              <a:latin typeface="Calibri"/>
              <a:cs typeface="Calibri"/>
            </a:endParaRPr>
          </a:p>
        </p:txBody>
      </p:sp>
      <p:sp>
        <p:nvSpPr>
          <p:cNvPr id="3" name="object 3"/>
          <p:cNvSpPr txBox="1">
            <a:spLocks noGrp="1"/>
          </p:cNvSpPr>
          <p:nvPr>
            <p:ph type="title"/>
          </p:nvPr>
        </p:nvSpPr>
        <p:spPr>
          <a:xfrm>
            <a:off x="476568" y="161236"/>
            <a:ext cx="2569845" cy="936795"/>
          </a:xfrm>
          <a:prstGeom prst="rect">
            <a:avLst/>
          </a:prstGeom>
        </p:spPr>
        <p:txBody>
          <a:bodyPr vert="horz" wrap="square" lIns="0" tIns="13335" rIns="0" bIns="0" rtlCol="0">
            <a:spAutoFit/>
          </a:bodyPr>
          <a:lstStyle/>
          <a:p>
            <a:pPr marL="12700">
              <a:lnSpc>
                <a:spcPct val="100000"/>
              </a:lnSpc>
              <a:spcBef>
                <a:spcPts val="105"/>
              </a:spcBef>
            </a:pPr>
            <a:r>
              <a:rPr sz="6000" b="0" spc="60" dirty="0">
                <a:latin typeface="Calibri Light"/>
                <a:cs typeface="Calibri Light"/>
              </a:rPr>
              <a:t>A</a:t>
            </a:r>
            <a:r>
              <a:rPr sz="6000" b="0" spc="-50" dirty="0">
                <a:latin typeface="Calibri Light"/>
                <a:cs typeface="Calibri Light"/>
              </a:rPr>
              <a:t>n</a:t>
            </a:r>
            <a:r>
              <a:rPr sz="6000" b="0" dirty="0">
                <a:latin typeface="Calibri Light"/>
                <a:cs typeface="Calibri Light"/>
              </a:rPr>
              <a:t>s</a:t>
            </a:r>
            <a:r>
              <a:rPr sz="6000" b="0" spc="-140" dirty="0">
                <a:latin typeface="Calibri Light"/>
                <a:cs typeface="Calibri Light"/>
              </a:rPr>
              <a:t>w</a:t>
            </a:r>
            <a:r>
              <a:rPr sz="6000" b="0" spc="-45" dirty="0">
                <a:latin typeface="Calibri Light"/>
                <a:cs typeface="Calibri Light"/>
              </a:rPr>
              <a:t>e</a:t>
            </a:r>
            <a:r>
              <a:rPr sz="6000" b="0" spc="-195" dirty="0">
                <a:latin typeface="Calibri Light"/>
                <a:cs typeface="Calibri Light"/>
              </a:rPr>
              <a:t>r</a:t>
            </a:r>
            <a:r>
              <a:rPr sz="6000" b="0" dirty="0">
                <a:latin typeface="Calibri Light"/>
                <a:cs typeface="Calibri Light"/>
              </a:rPr>
              <a:t>s</a:t>
            </a:r>
            <a:endParaRPr sz="6000">
              <a:latin typeface="Calibri Light"/>
              <a:cs typeface="Calibri Light"/>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24711" y="1387797"/>
            <a:ext cx="7150100" cy="3849131"/>
          </a:xfrm>
          <a:prstGeom prst="rect">
            <a:avLst/>
          </a:prstGeom>
        </p:spPr>
        <p:txBody>
          <a:bodyPr vert="horz" wrap="square" lIns="0" tIns="90805" rIns="0" bIns="0" rtlCol="0">
            <a:spAutoFit/>
          </a:bodyPr>
          <a:lstStyle/>
          <a:p>
            <a:pPr marL="241300" marR="5080" indent="-229235">
              <a:lnSpc>
                <a:spcPts val="2700"/>
              </a:lnSpc>
              <a:spcBef>
                <a:spcPts val="715"/>
              </a:spcBef>
              <a:buFont typeface="Arial"/>
              <a:buChar char="•"/>
              <a:tabLst>
                <a:tab pos="241935" algn="l"/>
              </a:tabLst>
            </a:pPr>
            <a:r>
              <a:rPr sz="2750" spc="-5" dirty="0">
                <a:latin typeface="Calibri"/>
                <a:cs typeface="Calibri"/>
              </a:rPr>
              <a:t>The</a:t>
            </a:r>
            <a:r>
              <a:rPr sz="2750" spc="95" dirty="0">
                <a:latin typeface="Calibri"/>
                <a:cs typeface="Calibri"/>
              </a:rPr>
              <a:t> </a:t>
            </a:r>
            <a:r>
              <a:rPr sz="2750" spc="-15" dirty="0">
                <a:latin typeface="Calibri"/>
                <a:cs typeface="Calibri"/>
              </a:rPr>
              <a:t>question</a:t>
            </a:r>
            <a:r>
              <a:rPr sz="2750" spc="245" dirty="0">
                <a:latin typeface="Calibri"/>
                <a:cs typeface="Calibri"/>
              </a:rPr>
              <a:t> </a:t>
            </a:r>
            <a:r>
              <a:rPr sz="2750" spc="-5" dirty="0">
                <a:latin typeface="Calibri"/>
                <a:cs typeface="Calibri"/>
              </a:rPr>
              <a:t>mentions</a:t>
            </a:r>
            <a:r>
              <a:rPr sz="2750" spc="165" dirty="0">
                <a:latin typeface="Calibri"/>
                <a:cs typeface="Calibri"/>
              </a:rPr>
              <a:t> </a:t>
            </a:r>
            <a:r>
              <a:rPr sz="2750" spc="-5" dirty="0">
                <a:latin typeface="Calibri"/>
                <a:cs typeface="Calibri"/>
              </a:rPr>
              <a:t>that</a:t>
            </a:r>
            <a:r>
              <a:rPr sz="2750" spc="100" dirty="0">
                <a:latin typeface="Calibri"/>
                <a:cs typeface="Calibri"/>
              </a:rPr>
              <a:t> </a:t>
            </a:r>
            <a:r>
              <a:rPr sz="2750" spc="-15" dirty="0">
                <a:latin typeface="Calibri"/>
                <a:cs typeface="Calibri"/>
              </a:rPr>
              <a:t>her</a:t>
            </a:r>
            <a:r>
              <a:rPr sz="2750" spc="60" dirty="0">
                <a:latin typeface="Calibri"/>
                <a:cs typeface="Calibri"/>
              </a:rPr>
              <a:t> </a:t>
            </a:r>
            <a:r>
              <a:rPr sz="2750" spc="-5" dirty="0">
                <a:latin typeface="Calibri"/>
                <a:cs typeface="Calibri"/>
              </a:rPr>
              <a:t>menstrual</a:t>
            </a:r>
            <a:r>
              <a:rPr sz="2750" spc="165" dirty="0">
                <a:latin typeface="Calibri"/>
                <a:cs typeface="Calibri"/>
              </a:rPr>
              <a:t> </a:t>
            </a:r>
            <a:r>
              <a:rPr sz="2750" spc="10" dirty="0">
                <a:latin typeface="Calibri"/>
                <a:cs typeface="Calibri"/>
              </a:rPr>
              <a:t>cycle </a:t>
            </a:r>
            <a:r>
              <a:rPr sz="2750" spc="-605" dirty="0">
                <a:latin typeface="Calibri"/>
                <a:cs typeface="Calibri"/>
              </a:rPr>
              <a:t> </a:t>
            </a:r>
            <a:r>
              <a:rPr sz="2750" spc="-15" dirty="0">
                <a:latin typeface="Calibri"/>
                <a:cs typeface="Calibri"/>
              </a:rPr>
              <a:t>is</a:t>
            </a:r>
            <a:r>
              <a:rPr sz="2750" spc="80" dirty="0">
                <a:latin typeface="Calibri"/>
                <a:cs typeface="Calibri"/>
              </a:rPr>
              <a:t> </a:t>
            </a:r>
            <a:r>
              <a:rPr sz="2750" spc="20" dirty="0">
                <a:latin typeface="Calibri"/>
                <a:cs typeface="Calibri"/>
              </a:rPr>
              <a:t>normal</a:t>
            </a:r>
            <a:r>
              <a:rPr sz="2750" spc="10" dirty="0">
                <a:latin typeface="Calibri"/>
                <a:cs typeface="Calibri"/>
              </a:rPr>
              <a:t> </a:t>
            </a:r>
            <a:r>
              <a:rPr sz="2750" spc="5" dirty="0">
                <a:latin typeface="Calibri"/>
                <a:cs typeface="Calibri"/>
              </a:rPr>
              <a:t>.</a:t>
            </a:r>
            <a:endParaRPr sz="2750">
              <a:latin typeface="Calibri"/>
              <a:cs typeface="Calibri"/>
            </a:endParaRPr>
          </a:p>
          <a:p>
            <a:pPr marL="241300" indent="-229235">
              <a:lnSpc>
                <a:spcPct val="100000"/>
              </a:lnSpc>
              <a:spcBef>
                <a:spcPts val="395"/>
              </a:spcBef>
              <a:buFont typeface="Arial"/>
              <a:buChar char="•"/>
              <a:tabLst>
                <a:tab pos="241935" algn="l"/>
              </a:tabLst>
            </a:pPr>
            <a:r>
              <a:rPr sz="2750" spc="15" dirty="0">
                <a:latin typeface="Calibri"/>
                <a:cs typeface="Calibri"/>
              </a:rPr>
              <a:t>1</a:t>
            </a:r>
            <a:r>
              <a:rPr sz="2750" spc="-10" dirty="0">
                <a:latin typeface="Calibri"/>
                <a:cs typeface="Calibri"/>
              </a:rPr>
              <a:t> </a:t>
            </a:r>
            <a:r>
              <a:rPr sz="2750" spc="10" dirty="0">
                <a:latin typeface="Calibri"/>
                <a:cs typeface="Calibri"/>
              </a:rPr>
              <a:t>–</a:t>
            </a:r>
            <a:r>
              <a:rPr sz="2750" spc="85" dirty="0">
                <a:latin typeface="Calibri"/>
                <a:cs typeface="Calibri"/>
              </a:rPr>
              <a:t> </a:t>
            </a:r>
            <a:r>
              <a:rPr sz="2750" spc="-5" dirty="0">
                <a:latin typeface="Calibri"/>
                <a:cs typeface="Calibri"/>
              </a:rPr>
              <a:t>procedure</a:t>
            </a:r>
            <a:r>
              <a:rPr sz="2750" spc="175" dirty="0">
                <a:latin typeface="Calibri"/>
                <a:cs typeface="Calibri"/>
              </a:rPr>
              <a:t> </a:t>
            </a:r>
            <a:r>
              <a:rPr sz="2750" spc="10" dirty="0">
                <a:latin typeface="Calibri"/>
                <a:cs typeface="Calibri"/>
              </a:rPr>
              <a:t>?</a:t>
            </a:r>
            <a:r>
              <a:rPr sz="2750" spc="-40" dirty="0">
                <a:latin typeface="Calibri"/>
                <a:cs typeface="Calibri"/>
              </a:rPr>
              <a:t> </a:t>
            </a:r>
            <a:r>
              <a:rPr sz="2750" spc="-5" dirty="0">
                <a:solidFill>
                  <a:srgbClr val="00AF50"/>
                </a:solidFill>
                <a:latin typeface="Calibri"/>
                <a:cs typeface="Calibri"/>
              </a:rPr>
              <a:t>Hysteroscopy</a:t>
            </a:r>
            <a:endParaRPr sz="2750">
              <a:latin typeface="Calibri"/>
              <a:cs typeface="Calibri"/>
            </a:endParaRPr>
          </a:p>
          <a:p>
            <a:pPr marL="241300" indent="-229235">
              <a:lnSpc>
                <a:spcPct val="100000"/>
              </a:lnSpc>
              <a:spcBef>
                <a:spcPts val="380"/>
              </a:spcBef>
              <a:buFont typeface="Arial"/>
              <a:buChar char="•"/>
              <a:tabLst>
                <a:tab pos="241935" algn="l"/>
              </a:tabLst>
            </a:pPr>
            <a:r>
              <a:rPr sz="2750" spc="15" dirty="0">
                <a:latin typeface="Calibri"/>
                <a:cs typeface="Calibri"/>
              </a:rPr>
              <a:t>2</a:t>
            </a:r>
            <a:r>
              <a:rPr sz="2750" spc="-15" dirty="0">
                <a:latin typeface="Calibri"/>
                <a:cs typeface="Calibri"/>
              </a:rPr>
              <a:t> </a:t>
            </a:r>
            <a:r>
              <a:rPr sz="2750" spc="10" dirty="0">
                <a:latin typeface="Calibri"/>
                <a:cs typeface="Calibri"/>
              </a:rPr>
              <a:t>–</a:t>
            </a:r>
            <a:r>
              <a:rPr sz="2750" spc="80" dirty="0">
                <a:latin typeface="Calibri"/>
                <a:cs typeface="Calibri"/>
              </a:rPr>
              <a:t> </a:t>
            </a:r>
            <a:r>
              <a:rPr sz="2750" spc="-15" dirty="0">
                <a:latin typeface="Calibri"/>
                <a:cs typeface="Calibri"/>
              </a:rPr>
              <a:t>test</a:t>
            </a:r>
            <a:r>
              <a:rPr sz="2750" spc="95" dirty="0">
                <a:latin typeface="Calibri"/>
                <a:cs typeface="Calibri"/>
              </a:rPr>
              <a:t> </a:t>
            </a:r>
            <a:r>
              <a:rPr sz="2750" spc="-10" dirty="0">
                <a:latin typeface="Calibri"/>
                <a:cs typeface="Calibri"/>
              </a:rPr>
              <a:t>use</a:t>
            </a:r>
            <a:r>
              <a:rPr sz="2750" spc="85" dirty="0">
                <a:latin typeface="Calibri"/>
                <a:cs typeface="Calibri"/>
              </a:rPr>
              <a:t> </a:t>
            </a:r>
            <a:r>
              <a:rPr sz="2750" spc="-15" dirty="0">
                <a:latin typeface="Calibri"/>
                <a:cs typeface="Calibri"/>
              </a:rPr>
              <a:t>with</a:t>
            </a:r>
            <a:r>
              <a:rPr sz="2750" spc="155" dirty="0">
                <a:latin typeface="Calibri"/>
                <a:cs typeface="Calibri"/>
              </a:rPr>
              <a:t> </a:t>
            </a:r>
            <a:r>
              <a:rPr sz="2750" spc="-15" dirty="0">
                <a:latin typeface="Calibri"/>
                <a:cs typeface="Calibri"/>
              </a:rPr>
              <a:t>it</a:t>
            </a:r>
            <a:r>
              <a:rPr sz="2750" spc="15" dirty="0">
                <a:latin typeface="Calibri"/>
                <a:cs typeface="Calibri"/>
              </a:rPr>
              <a:t> </a:t>
            </a:r>
            <a:r>
              <a:rPr sz="2750" spc="10" dirty="0">
                <a:latin typeface="Calibri"/>
                <a:cs typeface="Calibri"/>
              </a:rPr>
              <a:t>? </a:t>
            </a:r>
            <a:r>
              <a:rPr sz="2750" spc="-15" dirty="0">
                <a:solidFill>
                  <a:srgbClr val="00AF50"/>
                </a:solidFill>
                <a:latin typeface="Calibri"/>
                <a:cs typeface="Calibri"/>
              </a:rPr>
              <a:t>Biopsy</a:t>
            </a:r>
            <a:endParaRPr sz="2750">
              <a:latin typeface="Calibri"/>
              <a:cs typeface="Calibri"/>
            </a:endParaRPr>
          </a:p>
          <a:p>
            <a:pPr marL="241300" indent="-229235">
              <a:lnSpc>
                <a:spcPct val="100000"/>
              </a:lnSpc>
              <a:spcBef>
                <a:spcPts val="380"/>
              </a:spcBef>
              <a:buFont typeface="Arial"/>
              <a:buChar char="•"/>
              <a:tabLst>
                <a:tab pos="241935" algn="l"/>
              </a:tabLst>
            </a:pPr>
            <a:r>
              <a:rPr sz="2750" spc="15" dirty="0">
                <a:latin typeface="Calibri"/>
                <a:cs typeface="Calibri"/>
              </a:rPr>
              <a:t>3-</a:t>
            </a:r>
            <a:r>
              <a:rPr sz="2750" spc="20" dirty="0">
                <a:latin typeface="Calibri"/>
                <a:cs typeface="Calibri"/>
              </a:rPr>
              <a:t> </a:t>
            </a:r>
            <a:r>
              <a:rPr sz="2750" spc="5" dirty="0">
                <a:latin typeface="Calibri"/>
                <a:cs typeface="Calibri"/>
              </a:rPr>
              <a:t>complications</a:t>
            </a:r>
            <a:r>
              <a:rPr sz="2750" spc="80" dirty="0">
                <a:latin typeface="Calibri"/>
                <a:cs typeface="Calibri"/>
              </a:rPr>
              <a:t> </a:t>
            </a:r>
            <a:r>
              <a:rPr sz="2750" spc="10" dirty="0">
                <a:latin typeface="Calibri"/>
                <a:cs typeface="Calibri"/>
              </a:rPr>
              <a:t>?</a:t>
            </a:r>
            <a:r>
              <a:rPr sz="2750" spc="55" dirty="0">
                <a:latin typeface="Calibri"/>
                <a:cs typeface="Calibri"/>
              </a:rPr>
              <a:t> </a:t>
            </a:r>
            <a:r>
              <a:rPr sz="2750" spc="-15" dirty="0">
                <a:solidFill>
                  <a:srgbClr val="00AF50"/>
                </a:solidFill>
                <a:latin typeface="Calibri"/>
                <a:cs typeface="Calibri"/>
              </a:rPr>
              <a:t>Perforation</a:t>
            </a:r>
            <a:r>
              <a:rPr sz="2750" spc="160" dirty="0">
                <a:solidFill>
                  <a:srgbClr val="00AF50"/>
                </a:solidFill>
                <a:latin typeface="Calibri"/>
                <a:cs typeface="Calibri"/>
              </a:rPr>
              <a:t> </a:t>
            </a:r>
            <a:r>
              <a:rPr sz="2750" spc="5" dirty="0">
                <a:solidFill>
                  <a:srgbClr val="00AF50"/>
                </a:solidFill>
                <a:latin typeface="Calibri"/>
                <a:cs typeface="Calibri"/>
              </a:rPr>
              <a:t>,</a:t>
            </a:r>
            <a:r>
              <a:rPr sz="2750" spc="25" dirty="0">
                <a:solidFill>
                  <a:srgbClr val="00AF50"/>
                </a:solidFill>
                <a:latin typeface="Calibri"/>
                <a:cs typeface="Calibri"/>
              </a:rPr>
              <a:t> </a:t>
            </a:r>
            <a:r>
              <a:rPr sz="2750" spc="-15" dirty="0">
                <a:solidFill>
                  <a:srgbClr val="00AF50"/>
                </a:solidFill>
                <a:latin typeface="Calibri"/>
                <a:cs typeface="Calibri"/>
              </a:rPr>
              <a:t>infection</a:t>
            </a:r>
            <a:r>
              <a:rPr sz="2750" spc="170" dirty="0">
                <a:solidFill>
                  <a:srgbClr val="00AF50"/>
                </a:solidFill>
                <a:latin typeface="Calibri"/>
                <a:cs typeface="Calibri"/>
              </a:rPr>
              <a:t> </a:t>
            </a:r>
            <a:r>
              <a:rPr sz="2750" dirty="0">
                <a:solidFill>
                  <a:srgbClr val="00AF50"/>
                </a:solidFill>
                <a:latin typeface="Calibri"/>
                <a:cs typeface="Calibri"/>
              </a:rPr>
              <a:t>…..</a:t>
            </a:r>
            <a:endParaRPr sz="2750">
              <a:latin typeface="Calibri"/>
              <a:cs typeface="Calibri"/>
            </a:endParaRPr>
          </a:p>
          <a:p>
            <a:pPr marL="241300" marR="262255" indent="-229235">
              <a:lnSpc>
                <a:spcPts val="2710"/>
              </a:lnSpc>
              <a:spcBef>
                <a:spcPts val="960"/>
              </a:spcBef>
              <a:buFont typeface="Arial"/>
              <a:buChar char="•"/>
              <a:tabLst>
                <a:tab pos="241935" algn="l"/>
              </a:tabLst>
            </a:pPr>
            <a:r>
              <a:rPr sz="2750" spc="15" dirty="0">
                <a:latin typeface="Calibri"/>
                <a:cs typeface="Calibri"/>
              </a:rPr>
              <a:t>4-</a:t>
            </a:r>
            <a:r>
              <a:rPr sz="2750" spc="20" dirty="0">
                <a:latin typeface="Calibri"/>
                <a:cs typeface="Calibri"/>
              </a:rPr>
              <a:t> </a:t>
            </a:r>
            <a:r>
              <a:rPr sz="2750" spc="-15" dirty="0">
                <a:latin typeface="Calibri"/>
                <a:cs typeface="Calibri"/>
              </a:rPr>
              <a:t>if</a:t>
            </a:r>
            <a:r>
              <a:rPr sz="2750" spc="25" dirty="0">
                <a:latin typeface="Calibri"/>
                <a:cs typeface="Calibri"/>
              </a:rPr>
              <a:t> </a:t>
            </a:r>
            <a:r>
              <a:rPr sz="2750" spc="-15" dirty="0">
                <a:latin typeface="Calibri"/>
                <a:cs typeface="Calibri"/>
              </a:rPr>
              <a:t>it</a:t>
            </a:r>
            <a:r>
              <a:rPr sz="2750" spc="95" dirty="0">
                <a:latin typeface="Calibri"/>
                <a:cs typeface="Calibri"/>
              </a:rPr>
              <a:t> </a:t>
            </a:r>
            <a:r>
              <a:rPr sz="2750" spc="5" dirty="0">
                <a:latin typeface="Calibri"/>
                <a:cs typeface="Calibri"/>
              </a:rPr>
              <a:t>was </a:t>
            </a:r>
            <a:r>
              <a:rPr sz="2750" spc="-5" dirty="0">
                <a:latin typeface="Calibri"/>
                <a:cs typeface="Calibri"/>
              </a:rPr>
              <a:t>totally</a:t>
            </a:r>
            <a:r>
              <a:rPr sz="2750" spc="65" dirty="0">
                <a:latin typeface="Calibri"/>
                <a:cs typeface="Calibri"/>
              </a:rPr>
              <a:t> </a:t>
            </a:r>
            <a:r>
              <a:rPr sz="2750" spc="20" dirty="0">
                <a:latin typeface="Calibri"/>
                <a:cs typeface="Calibri"/>
              </a:rPr>
              <a:t>normal</a:t>
            </a:r>
            <a:r>
              <a:rPr sz="2750" spc="10" dirty="0">
                <a:latin typeface="Calibri"/>
                <a:cs typeface="Calibri"/>
              </a:rPr>
              <a:t> </a:t>
            </a:r>
            <a:r>
              <a:rPr sz="2750" dirty="0">
                <a:latin typeface="Calibri"/>
                <a:cs typeface="Calibri"/>
              </a:rPr>
              <a:t>what</a:t>
            </a:r>
            <a:r>
              <a:rPr sz="2750" spc="90" dirty="0">
                <a:latin typeface="Calibri"/>
                <a:cs typeface="Calibri"/>
              </a:rPr>
              <a:t> </a:t>
            </a:r>
            <a:r>
              <a:rPr sz="2750" spc="25" dirty="0">
                <a:latin typeface="Calibri"/>
                <a:cs typeface="Calibri"/>
              </a:rPr>
              <a:t>you</a:t>
            </a:r>
            <a:r>
              <a:rPr sz="2750" spc="-60" dirty="0">
                <a:latin typeface="Calibri"/>
                <a:cs typeface="Calibri"/>
              </a:rPr>
              <a:t> </a:t>
            </a:r>
            <a:r>
              <a:rPr sz="2750" dirty="0">
                <a:latin typeface="Calibri"/>
                <a:cs typeface="Calibri"/>
              </a:rPr>
              <a:t>ask</a:t>
            </a:r>
            <a:r>
              <a:rPr sz="2750" spc="60" dirty="0">
                <a:latin typeface="Calibri"/>
                <a:cs typeface="Calibri"/>
              </a:rPr>
              <a:t> </a:t>
            </a:r>
            <a:r>
              <a:rPr sz="2750" spc="-5" dirty="0">
                <a:latin typeface="Calibri"/>
                <a:cs typeface="Calibri"/>
              </a:rPr>
              <a:t>to</a:t>
            </a:r>
            <a:r>
              <a:rPr sz="2750" spc="5" dirty="0">
                <a:latin typeface="Calibri"/>
                <a:cs typeface="Calibri"/>
              </a:rPr>
              <a:t> </a:t>
            </a:r>
            <a:r>
              <a:rPr sz="2750" spc="-5" dirty="0">
                <a:latin typeface="Calibri"/>
                <a:cs typeface="Calibri"/>
              </a:rPr>
              <a:t>do</a:t>
            </a:r>
            <a:r>
              <a:rPr sz="2750" spc="80" dirty="0">
                <a:latin typeface="Calibri"/>
                <a:cs typeface="Calibri"/>
              </a:rPr>
              <a:t> </a:t>
            </a:r>
            <a:r>
              <a:rPr sz="2750" spc="10" dirty="0">
                <a:latin typeface="Calibri"/>
                <a:cs typeface="Calibri"/>
              </a:rPr>
              <a:t>? </a:t>
            </a:r>
            <a:r>
              <a:rPr sz="2750" spc="-605" dirty="0">
                <a:latin typeface="Calibri"/>
                <a:cs typeface="Calibri"/>
              </a:rPr>
              <a:t> </a:t>
            </a:r>
            <a:r>
              <a:rPr sz="2750" dirty="0">
                <a:solidFill>
                  <a:srgbClr val="00AF50"/>
                </a:solidFill>
                <a:latin typeface="Calibri"/>
                <a:cs typeface="Calibri"/>
              </a:rPr>
              <a:t>Coagulation</a:t>
            </a:r>
            <a:r>
              <a:rPr sz="2750" spc="85" dirty="0">
                <a:solidFill>
                  <a:srgbClr val="00AF50"/>
                </a:solidFill>
                <a:latin typeface="Calibri"/>
                <a:cs typeface="Calibri"/>
              </a:rPr>
              <a:t> </a:t>
            </a:r>
            <a:r>
              <a:rPr sz="2750" spc="-20" dirty="0">
                <a:solidFill>
                  <a:srgbClr val="00AF50"/>
                </a:solidFill>
                <a:latin typeface="Calibri"/>
                <a:cs typeface="Calibri"/>
              </a:rPr>
              <a:t>study</a:t>
            </a:r>
            <a:endParaRPr sz="2750">
              <a:latin typeface="Calibri"/>
              <a:cs typeface="Calibri"/>
            </a:endParaRPr>
          </a:p>
          <a:p>
            <a:pPr marL="241300" marR="397510" indent="-229235">
              <a:lnSpc>
                <a:spcPts val="2700"/>
              </a:lnSpc>
              <a:spcBef>
                <a:spcPts val="975"/>
              </a:spcBef>
              <a:buFont typeface="Arial"/>
              <a:buChar char="•"/>
              <a:tabLst>
                <a:tab pos="241935" algn="l"/>
              </a:tabLst>
            </a:pPr>
            <a:r>
              <a:rPr sz="2750" spc="10" dirty="0">
                <a:latin typeface="Calibri"/>
                <a:cs typeface="Calibri"/>
              </a:rPr>
              <a:t>5 – </a:t>
            </a:r>
            <a:r>
              <a:rPr sz="2750" spc="30" dirty="0">
                <a:latin typeface="Calibri"/>
                <a:cs typeface="Calibri"/>
              </a:rPr>
              <a:t>you </a:t>
            </a:r>
            <a:r>
              <a:rPr sz="2750" spc="-20" dirty="0">
                <a:latin typeface="Calibri"/>
                <a:cs typeface="Calibri"/>
              </a:rPr>
              <a:t>think</a:t>
            </a:r>
            <a:r>
              <a:rPr sz="2750" spc="-15" dirty="0">
                <a:latin typeface="Calibri"/>
                <a:cs typeface="Calibri"/>
              </a:rPr>
              <a:t> </a:t>
            </a:r>
            <a:r>
              <a:rPr sz="2750" spc="-5" dirty="0">
                <a:latin typeface="Calibri"/>
                <a:cs typeface="Calibri"/>
              </a:rPr>
              <a:t>that </a:t>
            </a:r>
            <a:r>
              <a:rPr sz="2750" spc="-10" dirty="0">
                <a:latin typeface="Calibri"/>
                <a:cs typeface="Calibri"/>
              </a:rPr>
              <a:t>there </a:t>
            </a:r>
            <a:r>
              <a:rPr sz="2750" spc="5" dirty="0">
                <a:latin typeface="Calibri"/>
                <a:cs typeface="Calibri"/>
              </a:rPr>
              <a:t>ovulation </a:t>
            </a:r>
            <a:r>
              <a:rPr sz="2750" spc="-15" dirty="0">
                <a:latin typeface="Calibri"/>
                <a:cs typeface="Calibri"/>
              </a:rPr>
              <a:t>is </a:t>
            </a:r>
            <a:r>
              <a:rPr sz="2750" spc="20" dirty="0">
                <a:latin typeface="Calibri"/>
                <a:cs typeface="Calibri"/>
              </a:rPr>
              <a:t>normal </a:t>
            </a:r>
            <a:r>
              <a:rPr sz="2750" spc="10" dirty="0">
                <a:latin typeface="Calibri"/>
                <a:cs typeface="Calibri"/>
              </a:rPr>
              <a:t>? </a:t>
            </a:r>
            <a:r>
              <a:rPr sz="2750" spc="-610" dirty="0">
                <a:latin typeface="Calibri"/>
                <a:cs typeface="Calibri"/>
              </a:rPr>
              <a:t> </a:t>
            </a:r>
            <a:r>
              <a:rPr sz="2750" spc="-20" dirty="0">
                <a:latin typeface="Calibri"/>
                <a:cs typeface="Calibri"/>
              </a:rPr>
              <a:t>Why</a:t>
            </a:r>
            <a:r>
              <a:rPr sz="2750" spc="60" dirty="0">
                <a:latin typeface="Calibri"/>
                <a:cs typeface="Calibri"/>
              </a:rPr>
              <a:t> </a:t>
            </a:r>
            <a:r>
              <a:rPr sz="2750" spc="10" dirty="0">
                <a:latin typeface="Calibri"/>
                <a:cs typeface="Calibri"/>
              </a:rPr>
              <a:t>?</a:t>
            </a:r>
            <a:r>
              <a:rPr sz="2750" spc="40" dirty="0">
                <a:latin typeface="Calibri"/>
                <a:cs typeface="Calibri"/>
              </a:rPr>
              <a:t> </a:t>
            </a:r>
            <a:r>
              <a:rPr sz="2750" spc="-75" dirty="0">
                <a:solidFill>
                  <a:srgbClr val="00AF50"/>
                </a:solidFill>
                <a:latin typeface="Calibri"/>
                <a:cs typeface="Calibri"/>
              </a:rPr>
              <a:t>Yes</a:t>
            </a:r>
            <a:r>
              <a:rPr sz="2750" spc="90" dirty="0">
                <a:solidFill>
                  <a:srgbClr val="00AF50"/>
                </a:solidFill>
                <a:latin typeface="Calibri"/>
                <a:cs typeface="Calibri"/>
              </a:rPr>
              <a:t> </a:t>
            </a:r>
            <a:r>
              <a:rPr sz="2750" dirty="0">
                <a:solidFill>
                  <a:srgbClr val="00AF50"/>
                </a:solidFill>
                <a:latin typeface="Calibri"/>
                <a:cs typeface="Calibri"/>
              </a:rPr>
              <a:t>because</a:t>
            </a:r>
            <a:r>
              <a:rPr sz="2750" spc="170" dirty="0">
                <a:solidFill>
                  <a:srgbClr val="00AF50"/>
                </a:solidFill>
                <a:latin typeface="Calibri"/>
                <a:cs typeface="Calibri"/>
              </a:rPr>
              <a:t> </a:t>
            </a:r>
            <a:r>
              <a:rPr sz="2750" spc="25" dirty="0">
                <a:solidFill>
                  <a:srgbClr val="00AF50"/>
                </a:solidFill>
                <a:latin typeface="Calibri"/>
                <a:cs typeface="Calibri"/>
              </a:rPr>
              <a:t>of</a:t>
            </a:r>
            <a:r>
              <a:rPr sz="2750" spc="30" dirty="0">
                <a:solidFill>
                  <a:srgbClr val="00AF50"/>
                </a:solidFill>
                <a:latin typeface="Calibri"/>
                <a:cs typeface="Calibri"/>
              </a:rPr>
              <a:t> </a:t>
            </a:r>
            <a:r>
              <a:rPr sz="2750" spc="-5" dirty="0">
                <a:solidFill>
                  <a:srgbClr val="00AF50"/>
                </a:solidFill>
                <a:latin typeface="Calibri"/>
                <a:cs typeface="Calibri"/>
              </a:rPr>
              <a:t>regular</a:t>
            </a:r>
            <a:r>
              <a:rPr sz="2750" spc="130" dirty="0">
                <a:solidFill>
                  <a:srgbClr val="00AF50"/>
                </a:solidFill>
                <a:latin typeface="Calibri"/>
                <a:cs typeface="Calibri"/>
              </a:rPr>
              <a:t> </a:t>
            </a:r>
            <a:r>
              <a:rPr sz="2750" spc="15" dirty="0">
                <a:solidFill>
                  <a:srgbClr val="00AF50"/>
                </a:solidFill>
                <a:latin typeface="Calibri"/>
                <a:cs typeface="Calibri"/>
              </a:rPr>
              <a:t>cycle</a:t>
            </a:r>
            <a:endParaRPr sz="2750">
              <a:latin typeface="Calibri"/>
              <a:cs typeface="Calibri"/>
            </a:endParaRPr>
          </a:p>
        </p:txBody>
      </p:sp>
      <p:pic>
        <p:nvPicPr>
          <p:cNvPr id="3" name="object 3"/>
          <p:cNvPicPr/>
          <p:nvPr/>
        </p:nvPicPr>
        <p:blipFill>
          <a:blip r:embed="rId2" cstate="print"/>
          <a:stretch>
            <a:fillRect/>
          </a:stretch>
        </p:blipFill>
        <p:spPr>
          <a:xfrm>
            <a:off x="7724782" y="4810124"/>
            <a:ext cx="2943225" cy="2047874"/>
          </a:xfrm>
          <a:prstGeom prst="rect">
            <a:avLst/>
          </a:prstGeom>
        </p:spPr>
      </p:pic>
      <p:sp>
        <p:nvSpPr>
          <p:cNvPr id="4" name="object 4"/>
          <p:cNvSpPr txBox="1">
            <a:spLocks noGrp="1"/>
          </p:cNvSpPr>
          <p:nvPr>
            <p:ph type="title"/>
          </p:nvPr>
        </p:nvSpPr>
        <p:spPr>
          <a:xfrm>
            <a:off x="1832617" y="319029"/>
            <a:ext cx="1339215" cy="439864"/>
          </a:xfrm>
          <a:prstGeom prst="rect">
            <a:avLst/>
          </a:prstGeom>
        </p:spPr>
        <p:txBody>
          <a:bodyPr vert="horz" wrap="square" lIns="0" tIns="16510" rIns="0" bIns="0" rtlCol="0">
            <a:spAutoFit/>
          </a:bodyPr>
          <a:lstStyle/>
          <a:p>
            <a:pPr marL="12700">
              <a:lnSpc>
                <a:spcPct val="100000"/>
              </a:lnSpc>
              <a:spcBef>
                <a:spcPts val="130"/>
              </a:spcBef>
            </a:pPr>
            <a:r>
              <a:rPr sz="2750" spc="5" dirty="0">
                <a:latin typeface="Calibri"/>
                <a:cs typeface="Calibri"/>
              </a:rPr>
              <a:t>Station</a:t>
            </a:r>
            <a:r>
              <a:rPr sz="2750" spc="-20" dirty="0">
                <a:latin typeface="Calibri"/>
                <a:cs typeface="Calibri"/>
              </a:rPr>
              <a:t> </a:t>
            </a:r>
            <a:r>
              <a:rPr sz="2750" spc="15" dirty="0">
                <a:latin typeface="Calibri"/>
                <a:cs typeface="Calibri"/>
              </a:rPr>
              <a:t>5</a:t>
            </a:r>
            <a:endParaRPr sz="2750">
              <a:latin typeface="Calibri"/>
              <a:cs typeface="Calibri"/>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7" y="609282"/>
            <a:ext cx="2017395" cy="693780"/>
          </a:xfrm>
          <a:prstGeom prst="rect">
            <a:avLst/>
          </a:prstGeom>
        </p:spPr>
        <p:txBody>
          <a:bodyPr vert="horz" wrap="square" lIns="0" tIns="16510" rIns="0" bIns="0" rtlCol="0">
            <a:spAutoFit/>
          </a:bodyPr>
          <a:lstStyle/>
          <a:p>
            <a:pPr marL="12700">
              <a:lnSpc>
                <a:spcPct val="100000"/>
              </a:lnSpc>
              <a:spcBef>
                <a:spcPts val="130"/>
              </a:spcBef>
            </a:pPr>
            <a:r>
              <a:rPr sz="4400" b="0" spc="-15" dirty="0">
                <a:latin typeface="Calibri Light"/>
                <a:cs typeface="Calibri Light"/>
              </a:rPr>
              <a:t>Station</a:t>
            </a:r>
            <a:r>
              <a:rPr sz="4400" b="0" spc="-70" dirty="0">
                <a:latin typeface="Calibri Light"/>
                <a:cs typeface="Calibri Light"/>
              </a:rPr>
              <a:t> </a:t>
            </a:r>
            <a:r>
              <a:rPr sz="4400" b="0" spc="15" dirty="0">
                <a:latin typeface="Calibri Light"/>
                <a:cs typeface="Calibri Light"/>
              </a:rPr>
              <a:t>6</a:t>
            </a:r>
            <a:endParaRPr sz="4400">
              <a:latin typeface="Calibri Light"/>
              <a:cs typeface="Calibri Light"/>
            </a:endParaRPr>
          </a:p>
        </p:txBody>
      </p:sp>
      <p:sp>
        <p:nvSpPr>
          <p:cNvPr id="3" name="object 3"/>
          <p:cNvSpPr txBox="1"/>
          <p:nvPr/>
        </p:nvSpPr>
        <p:spPr>
          <a:xfrm>
            <a:off x="917582" y="1746948"/>
            <a:ext cx="9690735" cy="4346318"/>
          </a:xfrm>
          <a:prstGeom prst="rect">
            <a:avLst/>
          </a:prstGeom>
        </p:spPr>
        <p:txBody>
          <a:bodyPr vert="horz" wrap="square" lIns="0" tIns="12700" rIns="0" bIns="0" rtlCol="0">
            <a:spAutoFit/>
          </a:bodyPr>
          <a:lstStyle/>
          <a:p>
            <a:pPr marL="241300" indent="-229235">
              <a:lnSpc>
                <a:spcPct val="100000"/>
              </a:lnSpc>
              <a:spcBef>
                <a:spcPts val="100"/>
              </a:spcBef>
              <a:buFont typeface="Arial"/>
              <a:buChar char="•"/>
              <a:tabLst>
                <a:tab pos="241935" algn="l"/>
              </a:tabLst>
            </a:pPr>
            <a:r>
              <a:rPr sz="2400" spc="-10" dirty="0">
                <a:latin typeface="Calibri"/>
                <a:cs typeface="Calibri"/>
              </a:rPr>
              <a:t>27</a:t>
            </a:r>
            <a:r>
              <a:rPr sz="2400" spc="-40" dirty="0">
                <a:latin typeface="Calibri"/>
                <a:cs typeface="Calibri"/>
              </a:rPr>
              <a:t> </a:t>
            </a:r>
            <a:r>
              <a:rPr sz="2400" dirty="0">
                <a:latin typeface="Calibri"/>
                <a:cs typeface="Calibri"/>
              </a:rPr>
              <a:t>woman</a:t>
            </a:r>
            <a:r>
              <a:rPr sz="2400" spc="-10" dirty="0">
                <a:latin typeface="Calibri"/>
                <a:cs typeface="Calibri"/>
              </a:rPr>
              <a:t> </a:t>
            </a:r>
            <a:r>
              <a:rPr sz="2400" dirty="0">
                <a:latin typeface="Calibri"/>
                <a:cs typeface="Calibri"/>
              </a:rPr>
              <a:t>G0P0</a:t>
            </a:r>
            <a:r>
              <a:rPr sz="2400" spc="-40" dirty="0">
                <a:latin typeface="Calibri"/>
                <a:cs typeface="Calibri"/>
              </a:rPr>
              <a:t> </a:t>
            </a:r>
            <a:r>
              <a:rPr sz="2400" spc="-10" dirty="0">
                <a:latin typeface="Calibri"/>
                <a:cs typeface="Calibri"/>
              </a:rPr>
              <a:t>married</a:t>
            </a:r>
            <a:r>
              <a:rPr sz="2400" dirty="0">
                <a:latin typeface="Calibri"/>
                <a:cs typeface="Calibri"/>
              </a:rPr>
              <a:t> 3</a:t>
            </a:r>
            <a:r>
              <a:rPr sz="2400" spc="40" dirty="0">
                <a:latin typeface="Calibri"/>
                <a:cs typeface="Calibri"/>
              </a:rPr>
              <a:t> </a:t>
            </a:r>
            <a:r>
              <a:rPr sz="2400" spc="-30" dirty="0">
                <a:latin typeface="Calibri"/>
                <a:cs typeface="Calibri"/>
              </a:rPr>
              <a:t>years</a:t>
            </a:r>
            <a:r>
              <a:rPr sz="2400" spc="10" dirty="0">
                <a:latin typeface="Calibri"/>
                <a:cs typeface="Calibri"/>
              </a:rPr>
              <a:t> </a:t>
            </a:r>
            <a:r>
              <a:rPr sz="2400" spc="-10" dirty="0">
                <a:latin typeface="Calibri"/>
                <a:cs typeface="Calibri"/>
              </a:rPr>
              <a:t>ago</a:t>
            </a:r>
            <a:r>
              <a:rPr sz="2400" spc="55" dirty="0">
                <a:latin typeface="Calibri"/>
                <a:cs typeface="Calibri"/>
              </a:rPr>
              <a:t> </a:t>
            </a:r>
            <a:r>
              <a:rPr sz="2400" dirty="0">
                <a:latin typeface="Calibri"/>
                <a:cs typeface="Calibri"/>
              </a:rPr>
              <a:t>her</a:t>
            </a:r>
            <a:r>
              <a:rPr sz="2400" spc="-30" dirty="0">
                <a:latin typeface="Calibri"/>
                <a:cs typeface="Calibri"/>
              </a:rPr>
              <a:t> </a:t>
            </a:r>
            <a:r>
              <a:rPr sz="2400" spc="-25" dirty="0">
                <a:latin typeface="Calibri"/>
                <a:cs typeface="Calibri"/>
              </a:rPr>
              <a:t>BMI</a:t>
            </a:r>
            <a:r>
              <a:rPr sz="2400" spc="60" dirty="0">
                <a:latin typeface="Calibri"/>
                <a:cs typeface="Calibri"/>
              </a:rPr>
              <a:t> </a:t>
            </a:r>
            <a:r>
              <a:rPr sz="2400" spc="-20" dirty="0">
                <a:latin typeface="Calibri"/>
                <a:cs typeface="Calibri"/>
              </a:rPr>
              <a:t>30</a:t>
            </a:r>
            <a:endParaRPr sz="2400">
              <a:latin typeface="Calibri"/>
              <a:cs typeface="Calibri"/>
            </a:endParaRPr>
          </a:p>
          <a:p>
            <a:pPr marL="241300" indent="-229235">
              <a:lnSpc>
                <a:spcPct val="100000"/>
              </a:lnSpc>
              <a:spcBef>
                <a:spcPts val="125"/>
              </a:spcBef>
              <a:buFont typeface="Arial"/>
              <a:buChar char="•"/>
              <a:tabLst>
                <a:tab pos="241935" algn="l"/>
              </a:tabLst>
            </a:pPr>
            <a:r>
              <a:rPr sz="2400" dirty="0">
                <a:latin typeface="Calibri"/>
                <a:cs typeface="Calibri"/>
              </a:rPr>
              <a:t>1</a:t>
            </a:r>
            <a:r>
              <a:rPr sz="2400" spc="-45" dirty="0">
                <a:latin typeface="Calibri"/>
                <a:cs typeface="Calibri"/>
              </a:rPr>
              <a:t> </a:t>
            </a:r>
            <a:r>
              <a:rPr sz="2400" dirty="0">
                <a:latin typeface="Calibri"/>
                <a:cs typeface="Calibri"/>
              </a:rPr>
              <a:t>–</a:t>
            </a:r>
            <a:r>
              <a:rPr sz="2400" spc="-15" dirty="0">
                <a:latin typeface="Calibri"/>
                <a:cs typeface="Calibri"/>
              </a:rPr>
              <a:t> </a:t>
            </a:r>
            <a:r>
              <a:rPr sz="2400" spc="5" dirty="0">
                <a:latin typeface="Calibri"/>
                <a:cs typeface="Calibri"/>
              </a:rPr>
              <a:t>cause</a:t>
            </a:r>
            <a:r>
              <a:rPr sz="2400" spc="-15" dirty="0">
                <a:latin typeface="Calibri"/>
                <a:cs typeface="Calibri"/>
              </a:rPr>
              <a:t> </a:t>
            </a:r>
            <a:r>
              <a:rPr sz="2400" dirty="0">
                <a:latin typeface="Calibri"/>
                <a:cs typeface="Calibri"/>
              </a:rPr>
              <a:t>of</a:t>
            </a:r>
            <a:r>
              <a:rPr sz="2400" spc="-85" dirty="0">
                <a:latin typeface="Calibri"/>
                <a:cs typeface="Calibri"/>
              </a:rPr>
              <a:t> </a:t>
            </a:r>
            <a:r>
              <a:rPr sz="2400" dirty="0">
                <a:latin typeface="Calibri"/>
                <a:cs typeface="Calibri"/>
              </a:rPr>
              <a:t>there</a:t>
            </a:r>
            <a:r>
              <a:rPr sz="2400" spc="-15" dirty="0">
                <a:latin typeface="Calibri"/>
                <a:cs typeface="Calibri"/>
              </a:rPr>
              <a:t> infertility</a:t>
            </a:r>
            <a:r>
              <a:rPr sz="2400" spc="15" dirty="0">
                <a:latin typeface="Calibri"/>
                <a:cs typeface="Calibri"/>
              </a:rPr>
              <a:t> </a:t>
            </a:r>
            <a:r>
              <a:rPr sz="2400" dirty="0">
                <a:latin typeface="Calibri"/>
                <a:cs typeface="Calibri"/>
              </a:rPr>
              <a:t>?</a:t>
            </a:r>
            <a:r>
              <a:rPr sz="2400" spc="30" dirty="0">
                <a:latin typeface="Calibri"/>
                <a:cs typeface="Calibri"/>
              </a:rPr>
              <a:t> </a:t>
            </a:r>
            <a:r>
              <a:rPr sz="2400" spc="-5" dirty="0">
                <a:solidFill>
                  <a:srgbClr val="00AF50"/>
                </a:solidFill>
                <a:latin typeface="Calibri"/>
                <a:cs typeface="Calibri"/>
              </a:rPr>
              <a:t>Anovulation</a:t>
            </a:r>
            <a:endParaRPr sz="2400">
              <a:latin typeface="Calibri"/>
              <a:cs typeface="Calibri"/>
            </a:endParaRPr>
          </a:p>
          <a:p>
            <a:pPr marL="241300" indent="-229235">
              <a:lnSpc>
                <a:spcPts val="2770"/>
              </a:lnSpc>
              <a:spcBef>
                <a:spcPts val="200"/>
              </a:spcBef>
              <a:buFont typeface="Arial"/>
              <a:buChar char="•"/>
              <a:tabLst>
                <a:tab pos="241935" algn="l"/>
              </a:tabLst>
            </a:pPr>
            <a:r>
              <a:rPr sz="2400" spc="-10" dirty="0">
                <a:latin typeface="Calibri"/>
                <a:cs typeface="Calibri"/>
              </a:rPr>
              <a:t>2-</a:t>
            </a:r>
            <a:r>
              <a:rPr sz="2400" spc="-20" dirty="0">
                <a:latin typeface="Calibri"/>
                <a:cs typeface="Calibri"/>
              </a:rPr>
              <a:t> </a:t>
            </a:r>
            <a:r>
              <a:rPr sz="2400" dirty="0">
                <a:latin typeface="Calibri"/>
                <a:cs typeface="Calibri"/>
              </a:rPr>
              <a:t>condition</a:t>
            </a:r>
            <a:r>
              <a:rPr sz="2400" spc="-100" dirty="0">
                <a:latin typeface="Calibri"/>
                <a:cs typeface="Calibri"/>
              </a:rPr>
              <a:t> </a:t>
            </a:r>
            <a:r>
              <a:rPr sz="2400" dirty="0">
                <a:latin typeface="Calibri"/>
                <a:cs typeface="Calibri"/>
              </a:rPr>
              <a:t>?</a:t>
            </a:r>
            <a:r>
              <a:rPr sz="2400" spc="10" dirty="0">
                <a:latin typeface="Calibri"/>
                <a:cs typeface="Calibri"/>
              </a:rPr>
              <a:t> </a:t>
            </a:r>
            <a:r>
              <a:rPr sz="2400" spc="-5" dirty="0">
                <a:solidFill>
                  <a:srgbClr val="00AF50"/>
                </a:solidFill>
                <a:latin typeface="Calibri"/>
                <a:cs typeface="Calibri"/>
              </a:rPr>
              <a:t>PCOOS</a:t>
            </a:r>
            <a:endParaRPr sz="2400">
              <a:latin typeface="Calibri"/>
              <a:cs typeface="Calibri"/>
            </a:endParaRPr>
          </a:p>
          <a:p>
            <a:pPr marL="699135" lvl="1" indent="-229235">
              <a:lnSpc>
                <a:spcPts val="2175"/>
              </a:lnSpc>
              <a:buFont typeface="Arial"/>
              <a:buChar char="•"/>
              <a:tabLst>
                <a:tab pos="698500" algn="l"/>
                <a:tab pos="699135" algn="l"/>
              </a:tabLst>
            </a:pPr>
            <a:r>
              <a:rPr sz="2000" spc="20" dirty="0">
                <a:latin typeface="Calibri"/>
                <a:cs typeface="Calibri"/>
              </a:rPr>
              <a:t>3-</a:t>
            </a:r>
            <a:r>
              <a:rPr sz="2000" spc="-20" dirty="0">
                <a:latin typeface="Calibri"/>
                <a:cs typeface="Calibri"/>
              </a:rPr>
              <a:t> </a:t>
            </a:r>
            <a:r>
              <a:rPr sz="2000" spc="-15" dirty="0">
                <a:latin typeface="Calibri"/>
                <a:cs typeface="Calibri"/>
              </a:rPr>
              <a:t>criteria</a:t>
            </a:r>
            <a:r>
              <a:rPr sz="2000" spc="75" dirty="0">
                <a:latin typeface="Calibri"/>
                <a:cs typeface="Calibri"/>
              </a:rPr>
              <a:t> </a:t>
            </a:r>
            <a:r>
              <a:rPr sz="2000" spc="25" dirty="0">
                <a:latin typeface="Calibri"/>
                <a:cs typeface="Calibri"/>
              </a:rPr>
              <a:t>??</a:t>
            </a:r>
            <a:r>
              <a:rPr sz="2000" spc="-30" dirty="0">
                <a:latin typeface="Calibri"/>
                <a:cs typeface="Calibri"/>
              </a:rPr>
              <a:t> </a:t>
            </a:r>
            <a:r>
              <a:rPr sz="2000" b="1" spc="5" dirty="0">
                <a:latin typeface="Calibri"/>
                <a:cs typeface="Calibri"/>
              </a:rPr>
              <a:t>Menstrual</a:t>
            </a:r>
            <a:r>
              <a:rPr sz="2000" b="1" spc="-130" dirty="0">
                <a:latin typeface="Calibri"/>
                <a:cs typeface="Calibri"/>
              </a:rPr>
              <a:t> </a:t>
            </a:r>
            <a:r>
              <a:rPr sz="2000" b="1" spc="10" dirty="0">
                <a:latin typeface="Calibri"/>
                <a:cs typeface="Calibri"/>
              </a:rPr>
              <a:t>irregularity</a:t>
            </a:r>
            <a:r>
              <a:rPr sz="2000" b="1" spc="-140" dirty="0">
                <a:latin typeface="Calibri"/>
                <a:cs typeface="Calibri"/>
              </a:rPr>
              <a:t> </a:t>
            </a:r>
            <a:r>
              <a:rPr sz="2000" b="1" spc="-15" dirty="0">
                <a:latin typeface="Calibri"/>
                <a:cs typeface="Calibri"/>
              </a:rPr>
              <a:t>due</a:t>
            </a:r>
            <a:r>
              <a:rPr sz="2000" b="1" spc="-45" dirty="0">
                <a:latin typeface="Calibri"/>
                <a:cs typeface="Calibri"/>
              </a:rPr>
              <a:t> </a:t>
            </a:r>
            <a:r>
              <a:rPr sz="2000" b="1" spc="-5" dirty="0">
                <a:latin typeface="Calibri"/>
                <a:cs typeface="Calibri"/>
              </a:rPr>
              <a:t>to</a:t>
            </a:r>
            <a:r>
              <a:rPr sz="2000" b="1" spc="-30" dirty="0">
                <a:latin typeface="Calibri"/>
                <a:cs typeface="Calibri"/>
              </a:rPr>
              <a:t> </a:t>
            </a:r>
            <a:r>
              <a:rPr sz="2000" b="1" spc="5" dirty="0">
                <a:latin typeface="Calibri"/>
                <a:cs typeface="Calibri"/>
              </a:rPr>
              <a:t>anovulation</a:t>
            </a:r>
            <a:r>
              <a:rPr sz="2000" b="1" spc="-95" dirty="0">
                <a:latin typeface="Calibri"/>
                <a:cs typeface="Calibri"/>
              </a:rPr>
              <a:t> </a:t>
            </a:r>
            <a:r>
              <a:rPr sz="2000" b="1" spc="25" dirty="0">
                <a:latin typeface="Calibri"/>
                <a:cs typeface="Calibri"/>
              </a:rPr>
              <a:t>or</a:t>
            </a:r>
            <a:r>
              <a:rPr sz="2000" b="1" spc="-45" dirty="0">
                <a:latin typeface="Calibri"/>
                <a:cs typeface="Calibri"/>
              </a:rPr>
              <a:t> </a:t>
            </a:r>
            <a:r>
              <a:rPr sz="2000" b="1" spc="10" dirty="0">
                <a:latin typeface="Calibri"/>
                <a:cs typeface="Calibri"/>
              </a:rPr>
              <a:t>oligo-ovulation</a:t>
            </a:r>
            <a:endParaRPr sz="2000">
              <a:latin typeface="Calibri"/>
              <a:cs typeface="Calibri"/>
            </a:endParaRPr>
          </a:p>
          <a:p>
            <a:pPr marL="699135" lvl="1" indent="-229235">
              <a:lnSpc>
                <a:spcPts val="2275"/>
              </a:lnSpc>
              <a:buFont typeface="Arial"/>
              <a:buChar char="•"/>
              <a:tabLst>
                <a:tab pos="698500" algn="l"/>
                <a:tab pos="699135" algn="l"/>
              </a:tabLst>
            </a:pPr>
            <a:r>
              <a:rPr sz="2000" b="1" spc="-5" dirty="0">
                <a:latin typeface="Calibri"/>
                <a:cs typeface="Calibri"/>
              </a:rPr>
              <a:t>Evidence</a:t>
            </a:r>
            <a:r>
              <a:rPr sz="2000" b="1" spc="-55" dirty="0">
                <a:latin typeface="Calibri"/>
                <a:cs typeface="Calibri"/>
              </a:rPr>
              <a:t> </a:t>
            </a:r>
            <a:r>
              <a:rPr sz="2000" b="1" spc="25" dirty="0">
                <a:latin typeface="Calibri"/>
                <a:cs typeface="Calibri"/>
              </a:rPr>
              <a:t>of</a:t>
            </a:r>
            <a:r>
              <a:rPr sz="2000" b="1" spc="-50" dirty="0">
                <a:latin typeface="Calibri"/>
                <a:cs typeface="Calibri"/>
              </a:rPr>
              <a:t> </a:t>
            </a:r>
            <a:r>
              <a:rPr sz="2000" b="1" dirty="0">
                <a:latin typeface="Calibri"/>
                <a:cs typeface="Calibri"/>
              </a:rPr>
              <a:t>clinical</a:t>
            </a:r>
            <a:r>
              <a:rPr sz="2000" b="1" spc="-60" dirty="0">
                <a:latin typeface="Calibri"/>
                <a:cs typeface="Calibri"/>
              </a:rPr>
              <a:t> </a:t>
            </a:r>
            <a:r>
              <a:rPr sz="2000" b="1" spc="25" dirty="0">
                <a:latin typeface="Calibri"/>
                <a:cs typeface="Calibri"/>
              </a:rPr>
              <a:t>or</a:t>
            </a:r>
            <a:r>
              <a:rPr sz="2000" b="1" spc="-50" dirty="0">
                <a:latin typeface="Calibri"/>
                <a:cs typeface="Calibri"/>
              </a:rPr>
              <a:t> </a:t>
            </a:r>
            <a:r>
              <a:rPr sz="2000" b="1" spc="5" dirty="0">
                <a:latin typeface="Calibri"/>
                <a:cs typeface="Calibri"/>
              </a:rPr>
              <a:t>biochemical</a:t>
            </a:r>
            <a:r>
              <a:rPr sz="2000" b="1" spc="-85" dirty="0">
                <a:latin typeface="Calibri"/>
                <a:cs typeface="Calibri"/>
              </a:rPr>
              <a:t> </a:t>
            </a:r>
            <a:r>
              <a:rPr sz="2000" b="1" spc="5" dirty="0">
                <a:latin typeface="Calibri"/>
                <a:cs typeface="Calibri"/>
              </a:rPr>
              <a:t>hyperandrogenism</a:t>
            </a:r>
            <a:endParaRPr sz="2000">
              <a:latin typeface="Calibri"/>
              <a:cs typeface="Calibri"/>
            </a:endParaRPr>
          </a:p>
          <a:p>
            <a:pPr marL="1156335" lvl="2" indent="-229235">
              <a:lnSpc>
                <a:spcPts val="1750"/>
              </a:lnSpc>
              <a:buFont typeface="Arial"/>
              <a:buChar char="•"/>
              <a:tabLst>
                <a:tab pos="1156335" algn="l"/>
                <a:tab pos="1156970" algn="l"/>
              </a:tabLst>
            </a:pPr>
            <a:r>
              <a:rPr sz="1500" b="1" spc="25" dirty="0">
                <a:latin typeface="Calibri"/>
                <a:cs typeface="Calibri"/>
              </a:rPr>
              <a:t>H</a:t>
            </a:r>
            <a:r>
              <a:rPr sz="1500" b="1" spc="5" dirty="0">
                <a:latin typeface="Calibri"/>
                <a:cs typeface="Calibri"/>
              </a:rPr>
              <a:t>i</a:t>
            </a:r>
            <a:r>
              <a:rPr sz="1500" b="1" spc="-10" dirty="0">
                <a:latin typeface="Calibri"/>
                <a:cs typeface="Calibri"/>
              </a:rPr>
              <a:t>r</a:t>
            </a:r>
            <a:r>
              <a:rPr sz="1500" b="1" dirty="0">
                <a:latin typeface="Calibri"/>
                <a:cs typeface="Calibri"/>
              </a:rPr>
              <a:t>s</a:t>
            </a:r>
            <a:r>
              <a:rPr sz="1500" b="1" spc="15" dirty="0">
                <a:latin typeface="Calibri"/>
                <a:cs typeface="Calibri"/>
              </a:rPr>
              <a:t>u</a:t>
            </a:r>
            <a:r>
              <a:rPr sz="1500" b="1" dirty="0">
                <a:latin typeface="Calibri"/>
                <a:cs typeface="Calibri"/>
              </a:rPr>
              <a:t>t</a:t>
            </a:r>
            <a:r>
              <a:rPr sz="1500" b="1" spc="5" dirty="0">
                <a:latin typeface="Calibri"/>
                <a:cs typeface="Calibri"/>
              </a:rPr>
              <a:t>i</a:t>
            </a:r>
            <a:r>
              <a:rPr sz="1500" b="1" dirty="0">
                <a:latin typeface="Calibri"/>
                <a:cs typeface="Calibri"/>
              </a:rPr>
              <a:t>s</a:t>
            </a:r>
            <a:r>
              <a:rPr sz="1500" b="1" spc="-10" dirty="0">
                <a:latin typeface="Calibri"/>
                <a:cs typeface="Calibri"/>
              </a:rPr>
              <a:t>m</a:t>
            </a:r>
            <a:r>
              <a:rPr sz="1500" b="1" dirty="0">
                <a:latin typeface="Calibri"/>
                <a:cs typeface="Calibri"/>
              </a:rPr>
              <a:t>,</a:t>
            </a:r>
            <a:r>
              <a:rPr sz="1500" b="1" spc="-55" dirty="0">
                <a:latin typeface="Calibri"/>
                <a:cs typeface="Calibri"/>
              </a:rPr>
              <a:t> </a:t>
            </a:r>
            <a:r>
              <a:rPr sz="1500" b="1" spc="5" dirty="0">
                <a:latin typeface="Calibri"/>
                <a:cs typeface="Calibri"/>
              </a:rPr>
              <a:t>a</a:t>
            </a:r>
            <a:r>
              <a:rPr sz="1500" b="1" spc="-30" dirty="0">
                <a:latin typeface="Calibri"/>
                <a:cs typeface="Calibri"/>
              </a:rPr>
              <a:t>c</a:t>
            </a:r>
            <a:r>
              <a:rPr sz="1500" b="1" spc="15" dirty="0">
                <a:latin typeface="Calibri"/>
                <a:cs typeface="Calibri"/>
              </a:rPr>
              <a:t>n</a:t>
            </a:r>
            <a:r>
              <a:rPr sz="1500" b="1" spc="-10" dirty="0">
                <a:latin typeface="Calibri"/>
                <a:cs typeface="Calibri"/>
              </a:rPr>
              <a:t>e</a:t>
            </a:r>
            <a:r>
              <a:rPr sz="1500" b="1" dirty="0">
                <a:latin typeface="Calibri"/>
                <a:cs typeface="Calibri"/>
              </a:rPr>
              <a:t>,</a:t>
            </a:r>
            <a:r>
              <a:rPr sz="1500" b="1" spc="-55" dirty="0">
                <a:latin typeface="Calibri"/>
                <a:cs typeface="Calibri"/>
              </a:rPr>
              <a:t> </a:t>
            </a:r>
            <a:r>
              <a:rPr sz="1500" b="1" spc="-25" dirty="0">
                <a:latin typeface="Calibri"/>
                <a:cs typeface="Calibri"/>
              </a:rPr>
              <a:t>m</a:t>
            </a:r>
            <a:r>
              <a:rPr sz="1500" b="1" spc="5" dirty="0">
                <a:latin typeface="Calibri"/>
                <a:cs typeface="Calibri"/>
              </a:rPr>
              <a:t>al</a:t>
            </a:r>
            <a:r>
              <a:rPr sz="1500" b="1" dirty="0">
                <a:latin typeface="Calibri"/>
                <a:cs typeface="Calibri"/>
              </a:rPr>
              <a:t>e</a:t>
            </a:r>
            <a:r>
              <a:rPr sz="1500" b="1" spc="25" dirty="0">
                <a:latin typeface="Calibri"/>
                <a:cs typeface="Calibri"/>
              </a:rPr>
              <a:t> </a:t>
            </a:r>
            <a:r>
              <a:rPr sz="1500" b="1" spc="15" dirty="0">
                <a:latin typeface="Calibri"/>
                <a:cs typeface="Calibri"/>
              </a:rPr>
              <a:t>p</a:t>
            </a:r>
            <a:r>
              <a:rPr sz="1500" b="1" spc="5" dirty="0">
                <a:latin typeface="Calibri"/>
                <a:cs typeface="Calibri"/>
              </a:rPr>
              <a:t>a</a:t>
            </a:r>
            <a:r>
              <a:rPr sz="1500" b="1" dirty="0">
                <a:latin typeface="Calibri"/>
                <a:cs typeface="Calibri"/>
              </a:rPr>
              <a:t>t</a:t>
            </a:r>
            <a:r>
              <a:rPr sz="1500" b="1" spc="5" dirty="0">
                <a:latin typeface="Calibri"/>
                <a:cs typeface="Calibri"/>
              </a:rPr>
              <a:t>t</a:t>
            </a:r>
            <a:r>
              <a:rPr sz="1500" b="1" spc="-10" dirty="0">
                <a:latin typeface="Calibri"/>
                <a:cs typeface="Calibri"/>
              </a:rPr>
              <a:t>er</a:t>
            </a:r>
            <a:r>
              <a:rPr sz="1500" b="1" dirty="0">
                <a:latin typeface="Calibri"/>
                <a:cs typeface="Calibri"/>
              </a:rPr>
              <a:t>n</a:t>
            </a:r>
            <a:r>
              <a:rPr sz="1500" b="1" spc="-100" dirty="0">
                <a:latin typeface="Calibri"/>
                <a:cs typeface="Calibri"/>
              </a:rPr>
              <a:t> </a:t>
            </a:r>
            <a:r>
              <a:rPr sz="1500" b="1" spc="15" dirty="0">
                <a:latin typeface="Calibri"/>
                <a:cs typeface="Calibri"/>
              </a:rPr>
              <a:t>b</a:t>
            </a:r>
            <a:r>
              <a:rPr sz="1500" b="1" spc="5" dirty="0">
                <a:latin typeface="Calibri"/>
                <a:cs typeface="Calibri"/>
              </a:rPr>
              <a:t>al</a:t>
            </a:r>
            <a:r>
              <a:rPr sz="1500" b="1" spc="15" dirty="0">
                <a:latin typeface="Calibri"/>
                <a:cs typeface="Calibri"/>
              </a:rPr>
              <a:t>dn</a:t>
            </a:r>
            <a:r>
              <a:rPr sz="1500" b="1" spc="-10" dirty="0">
                <a:latin typeface="Calibri"/>
                <a:cs typeface="Calibri"/>
              </a:rPr>
              <a:t>e</a:t>
            </a:r>
            <a:r>
              <a:rPr sz="1500" b="1" dirty="0">
                <a:latin typeface="Calibri"/>
                <a:cs typeface="Calibri"/>
              </a:rPr>
              <a:t>ss</a:t>
            </a:r>
            <a:endParaRPr sz="1500">
              <a:latin typeface="Calibri"/>
              <a:cs typeface="Calibri"/>
            </a:endParaRPr>
          </a:p>
          <a:p>
            <a:pPr marL="1156335" lvl="2" indent="-229235">
              <a:lnSpc>
                <a:spcPts val="1664"/>
              </a:lnSpc>
              <a:buFont typeface="Arial"/>
              <a:buChar char="•"/>
              <a:tabLst>
                <a:tab pos="1156335" algn="l"/>
                <a:tab pos="1156970" algn="l"/>
              </a:tabLst>
            </a:pPr>
            <a:r>
              <a:rPr sz="1500" b="1" spc="25" dirty="0">
                <a:latin typeface="Calibri"/>
                <a:cs typeface="Calibri"/>
              </a:rPr>
              <a:t>H</a:t>
            </a:r>
            <a:r>
              <a:rPr sz="1500" b="1" spc="5" dirty="0">
                <a:latin typeface="Calibri"/>
                <a:cs typeface="Calibri"/>
              </a:rPr>
              <a:t>i</a:t>
            </a:r>
            <a:r>
              <a:rPr sz="1500" b="1" spc="-40" dirty="0">
                <a:latin typeface="Calibri"/>
                <a:cs typeface="Calibri"/>
              </a:rPr>
              <a:t>g</a:t>
            </a:r>
            <a:r>
              <a:rPr sz="1500" b="1" dirty="0">
                <a:latin typeface="Calibri"/>
                <a:cs typeface="Calibri"/>
              </a:rPr>
              <a:t>h</a:t>
            </a:r>
            <a:r>
              <a:rPr sz="1500" b="1" spc="-25" dirty="0">
                <a:latin typeface="Calibri"/>
                <a:cs typeface="Calibri"/>
              </a:rPr>
              <a:t> </a:t>
            </a:r>
            <a:r>
              <a:rPr sz="1500" b="1" dirty="0">
                <a:latin typeface="Calibri"/>
                <a:cs typeface="Calibri"/>
              </a:rPr>
              <a:t>s</a:t>
            </a:r>
            <a:r>
              <a:rPr sz="1500" b="1" spc="-5" dirty="0">
                <a:latin typeface="Calibri"/>
                <a:cs typeface="Calibri"/>
              </a:rPr>
              <a:t>e</a:t>
            </a:r>
            <a:r>
              <a:rPr sz="1500" b="1" spc="-10" dirty="0">
                <a:latin typeface="Calibri"/>
                <a:cs typeface="Calibri"/>
              </a:rPr>
              <a:t>r</a:t>
            </a:r>
            <a:r>
              <a:rPr sz="1500" b="1" spc="15" dirty="0">
                <a:latin typeface="Calibri"/>
                <a:cs typeface="Calibri"/>
              </a:rPr>
              <a:t>u</a:t>
            </a:r>
            <a:r>
              <a:rPr sz="1500" b="1" dirty="0">
                <a:latin typeface="Calibri"/>
                <a:cs typeface="Calibri"/>
              </a:rPr>
              <a:t>m</a:t>
            </a:r>
            <a:r>
              <a:rPr sz="1500" b="1" spc="10" dirty="0">
                <a:latin typeface="Calibri"/>
                <a:cs typeface="Calibri"/>
              </a:rPr>
              <a:t> </a:t>
            </a:r>
            <a:r>
              <a:rPr sz="1500" b="1" spc="5" dirty="0">
                <a:latin typeface="Calibri"/>
                <a:cs typeface="Calibri"/>
              </a:rPr>
              <a:t>a</a:t>
            </a:r>
            <a:r>
              <a:rPr sz="1500" b="1" spc="15" dirty="0">
                <a:latin typeface="Calibri"/>
                <a:cs typeface="Calibri"/>
              </a:rPr>
              <a:t>nd</a:t>
            </a:r>
            <a:r>
              <a:rPr sz="1500" b="1" spc="-10" dirty="0">
                <a:latin typeface="Calibri"/>
                <a:cs typeface="Calibri"/>
              </a:rPr>
              <a:t>r</a:t>
            </a:r>
            <a:r>
              <a:rPr sz="1500" b="1" spc="15" dirty="0">
                <a:latin typeface="Calibri"/>
                <a:cs typeface="Calibri"/>
              </a:rPr>
              <a:t>o</a:t>
            </a:r>
            <a:r>
              <a:rPr sz="1500" b="1" spc="-40" dirty="0">
                <a:latin typeface="Calibri"/>
                <a:cs typeface="Calibri"/>
              </a:rPr>
              <a:t>g</a:t>
            </a:r>
            <a:r>
              <a:rPr sz="1500" b="1" spc="-10" dirty="0">
                <a:latin typeface="Calibri"/>
                <a:cs typeface="Calibri"/>
              </a:rPr>
              <a:t>e</a:t>
            </a:r>
            <a:r>
              <a:rPr sz="1500" b="1" dirty="0">
                <a:latin typeface="Calibri"/>
                <a:cs typeface="Calibri"/>
              </a:rPr>
              <a:t>n</a:t>
            </a:r>
            <a:r>
              <a:rPr sz="1500" b="1" spc="-100" dirty="0">
                <a:latin typeface="Calibri"/>
                <a:cs typeface="Calibri"/>
              </a:rPr>
              <a:t> </a:t>
            </a:r>
            <a:r>
              <a:rPr sz="1500" b="1" spc="5" dirty="0">
                <a:latin typeface="Calibri"/>
                <a:cs typeface="Calibri"/>
              </a:rPr>
              <a:t>l</a:t>
            </a:r>
            <a:r>
              <a:rPr sz="1500" b="1" spc="-10" dirty="0">
                <a:latin typeface="Calibri"/>
                <a:cs typeface="Calibri"/>
              </a:rPr>
              <a:t>e</a:t>
            </a:r>
            <a:r>
              <a:rPr sz="1500" b="1" spc="-40" dirty="0">
                <a:latin typeface="Calibri"/>
                <a:cs typeface="Calibri"/>
              </a:rPr>
              <a:t>v</a:t>
            </a:r>
            <a:r>
              <a:rPr sz="1500" b="1" spc="-10" dirty="0">
                <a:latin typeface="Calibri"/>
                <a:cs typeface="Calibri"/>
              </a:rPr>
              <a:t>e</a:t>
            </a:r>
            <a:r>
              <a:rPr sz="1500" b="1" spc="5" dirty="0">
                <a:latin typeface="Calibri"/>
                <a:cs typeface="Calibri"/>
              </a:rPr>
              <a:t>l</a:t>
            </a:r>
            <a:r>
              <a:rPr sz="1500" b="1" dirty="0">
                <a:latin typeface="Calibri"/>
                <a:cs typeface="Calibri"/>
              </a:rPr>
              <a:t>s</a:t>
            </a:r>
            <a:endParaRPr sz="1500">
              <a:latin typeface="Calibri"/>
              <a:cs typeface="Calibri"/>
            </a:endParaRPr>
          </a:p>
          <a:p>
            <a:pPr marL="699135" lvl="1" indent="-229235">
              <a:lnSpc>
                <a:spcPts val="2300"/>
              </a:lnSpc>
              <a:buFont typeface="Arial"/>
              <a:buChar char="•"/>
              <a:tabLst>
                <a:tab pos="698500" algn="l"/>
                <a:tab pos="699135" algn="l"/>
              </a:tabLst>
            </a:pPr>
            <a:r>
              <a:rPr sz="2000" b="1" dirty="0">
                <a:latin typeface="Calibri"/>
                <a:cs typeface="Calibri"/>
              </a:rPr>
              <a:t>Exclusion</a:t>
            </a:r>
            <a:r>
              <a:rPr sz="2000" b="1" spc="-40" dirty="0">
                <a:latin typeface="Calibri"/>
                <a:cs typeface="Calibri"/>
              </a:rPr>
              <a:t> </a:t>
            </a:r>
            <a:r>
              <a:rPr sz="2000" b="1" spc="25" dirty="0">
                <a:latin typeface="Calibri"/>
                <a:cs typeface="Calibri"/>
              </a:rPr>
              <a:t>of</a:t>
            </a:r>
            <a:r>
              <a:rPr sz="2000" b="1" spc="-125" dirty="0">
                <a:latin typeface="Calibri"/>
                <a:cs typeface="Calibri"/>
              </a:rPr>
              <a:t> </a:t>
            </a:r>
            <a:r>
              <a:rPr sz="2000" b="1" spc="5" dirty="0">
                <a:latin typeface="Calibri"/>
                <a:cs typeface="Calibri"/>
              </a:rPr>
              <a:t>other</a:t>
            </a:r>
            <a:r>
              <a:rPr sz="2000" b="1" spc="-50" dirty="0">
                <a:latin typeface="Calibri"/>
                <a:cs typeface="Calibri"/>
              </a:rPr>
              <a:t> </a:t>
            </a:r>
            <a:r>
              <a:rPr sz="2000" b="1" dirty="0">
                <a:latin typeface="Calibri"/>
                <a:cs typeface="Calibri"/>
              </a:rPr>
              <a:t>causes</a:t>
            </a:r>
            <a:r>
              <a:rPr sz="2000" b="1" spc="15" dirty="0">
                <a:latin typeface="Calibri"/>
                <a:cs typeface="Calibri"/>
              </a:rPr>
              <a:t> </a:t>
            </a:r>
            <a:r>
              <a:rPr sz="2000" b="1" spc="-10" dirty="0">
                <a:latin typeface="Calibri"/>
                <a:cs typeface="Calibri"/>
              </a:rPr>
              <a:t>(CAH,</a:t>
            </a:r>
            <a:r>
              <a:rPr sz="2000" b="1" spc="-5" dirty="0">
                <a:latin typeface="Calibri"/>
                <a:cs typeface="Calibri"/>
              </a:rPr>
              <a:t> </a:t>
            </a:r>
            <a:r>
              <a:rPr sz="2000" b="1" spc="10" dirty="0">
                <a:latin typeface="Calibri"/>
                <a:cs typeface="Calibri"/>
              </a:rPr>
              <a:t>tumors,</a:t>
            </a:r>
            <a:r>
              <a:rPr sz="2000" b="1" spc="-105" dirty="0">
                <a:latin typeface="Calibri"/>
                <a:cs typeface="Calibri"/>
              </a:rPr>
              <a:t> </a:t>
            </a:r>
            <a:r>
              <a:rPr sz="2000" b="1" spc="5" dirty="0">
                <a:latin typeface="Calibri"/>
                <a:cs typeface="Calibri"/>
              </a:rPr>
              <a:t>hyperprolactinemia)</a:t>
            </a:r>
            <a:endParaRPr sz="2000">
              <a:latin typeface="Calibri"/>
              <a:cs typeface="Calibri"/>
            </a:endParaRPr>
          </a:p>
          <a:p>
            <a:pPr marL="241300" marR="5080" indent="-229235">
              <a:lnSpc>
                <a:spcPct val="70400"/>
              </a:lnSpc>
              <a:spcBef>
                <a:spcPts val="980"/>
              </a:spcBef>
              <a:buFont typeface="Arial"/>
              <a:buChar char="•"/>
              <a:tabLst>
                <a:tab pos="241935" algn="l"/>
                <a:tab pos="3357879" algn="l"/>
              </a:tabLst>
            </a:pPr>
            <a:r>
              <a:rPr sz="2400" dirty="0">
                <a:latin typeface="Calibri"/>
                <a:cs typeface="Calibri"/>
              </a:rPr>
              <a:t>4</a:t>
            </a:r>
            <a:r>
              <a:rPr sz="2400" spc="-35" dirty="0">
                <a:latin typeface="Calibri"/>
                <a:cs typeface="Calibri"/>
              </a:rPr>
              <a:t> </a:t>
            </a:r>
            <a:r>
              <a:rPr sz="2400" dirty="0">
                <a:latin typeface="Calibri"/>
                <a:cs typeface="Calibri"/>
              </a:rPr>
              <a:t>–</a:t>
            </a:r>
            <a:r>
              <a:rPr sz="2400" spc="-5" dirty="0">
                <a:latin typeface="Calibri"/>
                <a:cs typeface="Calibri"/>
              </a:rPr>
              <a:t> </a:t>
            </a:r>
            <a:r>
              <a:rPr sz="2400" spc="-10" dirty="0">
                <a:latin typeface="Calibri"/>
                <a:cs typeface="Calibri"/>
              </a:rPr>
              <a:t>your</a:t>
            </a:r>
            <a:r>
              <a:rPr sz="2400" spc="45" dirty="0">
                <a:latin typeface="Calibri"/>
                <a:cs typeface="Calibri"/>
              </a:rPr>
              <a:t> </a:t>
            </a:r>
            <a:r>
              <a:rPr sz="2400" spc="-10" dirty="0">
                <a:latin typeface="Calibri"/>
                <a:cs typeface="Calibri"/>
              </a:rPr>
              <a:t>advice</a:t>
            </a:r>
            <a:r>
              <a:rPr sz="2400" spc="-5" dirty="0">
                <a:latin typeface="Calibri"/>
                <a:cs typeface="Calibri"/>
              </a:rPr>
              <a:t> </a:t>
            </a:r>
            <a:r>
              <a:rPr sz="2400" spc="-10" dirty="0">
                <a:latin typeface="Calibri"/>
                <a:cs typeface="Calibri"/>
              </a:rPr>
              <a:t>and</a:t>
            </a:r>
            <a:r>
              <a:rPr sz="2400" spc="-5" dirty="0">
                <a:latin typeface="Calibri"/>
                <a:cs typeface="Calibri"/>
              </a:rPr>
              <a:t> </a:t>
            </a:r>
            <a:r>
              <a:rPr sz="2400" spc="-20" dirty="0">
                <a:latin typeface="Calibri"/>
                <a:cs typeface="Calibri"/>
              </a:rPr>
              <a:t>why	</a:t>
            </a:r>
            <a:r>
              <a:rPr sz="2400" spc="5" dirty="0">
                <a:solidFill>
                  <a:srgbClr val="00AF50"/>
                </a:solidFill>
                <a:latin typeface="Calibri"/>
                <a:cs typeface="Calibri"/>
              </a:rPr>
              <a:t>?? </a:t>
            </a:r>
            <a:r>
              <a:rPr sz="2400" spc="-20" dirty="0">
                <a:solidFill>
                  <a:srgbClr val="00AF50"/>
                </a:solidFill>
                <a:latin typeface="Calibri"/>
                <a:cs typeface="Calibri"/>
              </a:rPr>
              <a:t>Weight </a:t>
            </a:r>
            <a:r>
              <a:rPr sz="2400" dirty="0">
                <a:solidFill>
                  <a:srgbClr val="00AF50"/>
                </a:solidFill>
                <a:latin typeface="Calibri"/>
                <a:cs typeface="Calibri"/>
              </a:rPr>
              <a:t>loss </a:t>
            </a:r>
            <a:r>
              <a:rPr sz="2400" spc="5" dirty="0">
                <a:solidFill>
                  <a:srgbClr val="00AF50"/>
                </a:solidFill>
                <a:latin typeface="Calibri"/>
                <a:cs typeface="Calibri"/>
              </a:rPr>
              <a:t>to </a:t>
            </a:r>
            <a:r>
              <a:rPr sz="2400" spc="-15" dirty="0">
                <a:solidFill>
                  <a:srgbClr val="00AF50"/>
                </a:solidFill>
                <a:latin typeface="Calibri"/>
                <a:cs typeface="Calibri"/>
              </a:rPr>
              <a:t>improve </a:t>
            </a:r>
            <a:r>
              <a:rPr sz="2400" spc="-10" dirty="0">
                <a:solidFill>
                  <a:srgbClr val="00AF50"/>
                </a:solidFill>
                <a:latin typeface="Calibri"/>
                <a:cs typeface="Calibri"/>
              </a:rPr>
              <a:t>ovulation </a:t>
            </a:r>
            <a:r>
              <a:rPr sz="2400" dirty="0">
                <a:latin typeface="Calibri"/>
                <a:cs typeface="Calibri"/>
              </a:rPr>
              <a:t>, </a:t>
            </a:r>
            <a:r>
              <a:rPr sz="2400" spc="-20" dirty="0">
                <a:solidFill>
                  <a:srgbClr val="00AF50"/>
                </a:solidFill>
                <a:latin typeface="Calibri"/>
                <a:cs typeface="Calibri"/>
              </a:rPr>
              <a:t>improve </a:t>
            </a:r>
            <a:r>
              <a:rPr sz="2400" dirty="0">
                <a:solidFill>
                  <a:srgbClr val="00AF50"/>
                </a:solidFill>
                <a:latin typeface="Calibri"/>
                <a:cs typeface="Calibri"/>
              </a:rPr>
              <a:t>their </a:t>
            </a:r>
            <a:r>
              <a:rPr sz="2400" spc="-525" dirty="0">
                <a:solidFill>
                  <a:srgbClr val="00AF50"/>
                </a:solidFill>
                <a:latin typeface="Calibri"/>
                <a:cs typeface="Calibri"/>
              </a:rPr>
              <a:t> </a:t>
            </a:r>
            <a:r>
              <a:rPr sz="2400" spc="10" dirty="0">
                <a:solidFill>
                  <a:srgbClr val="00AF50"/>
                </a:solidFill>
                <a:latin typeface="Calibri"/>
                <a:cs typeface="Calibri"/>
              </a:rPr>
              <a:t>response</a:t>
            </a:r>
            <a:r>
              <a:rPr sz="2400" spc="-170" dirty="0">
                <a:solidFill>
                  <a:srgbClr val="00AF50"/>
                </a:solidFill>
                <a:latin typeface="Calibri"/>
                <a:cs typeface="Calibri"/>
              </a:rPr>
              <a:t> </a:t>
            </a:r>
            <a:r>
              <a:rPr sz="2400" spc="5" dirty="0">
                <a:solidFill>
                  <a:srgbClr val="00AF50"/>
                </a:solidFill>
                <a:latin typeface="Calibri"/>
                <a:cs typeface="Calibri"/>
              </a:rPr>
              <a:t>to</a:t>
            </a:r>
            <a:r>
              <a:rPr sz="2400" spc="-10" dirty="0">
                <a:solidFill>
                  <a:srgbClr val="00AF50"/>
                </a:solidFill>
                <a:latin typeface="Calibri"/>
                <a:cs typeface="Calibri"/>
              </a:rPr>
              <a:t> ovulation </a:t>
            </a:r>
            <a:r>
              <a:rPr sz="2400" dirty="0">
                <a:solidFill>
                  <a:srgbClr val="00AF50"/>
                </a:solidFill>
                <a:latin typeface="Calibri"/>
                <a:cs typeface="Calibri"/>
              </a:rPr>
              <a:t>induction</a:t>
            </a:r>
            <a:r>
              <a:rPr sz="2400" spc="-85" dirty="0">
                <a:solidFill>
                  <a:srgbClr val="00AF50"/>
                </a:solidFill>
                <a:latin typeface="Calibri"/>
                <a:cs typeface="Calibri"/>
              </a:rPr>
              <a:t> </a:t>
            </a:r>
            <a:r>
              <a:rPr sz="2400" spc="-5" dirty="0">
                <a:solidFill>
                  <a:srgbClr val="00AF50"/>
                </a:solidFill>
                <a:latin typeface="Calibri"/>
                <a:cs typeface="Calibri"/>
              </a:rPr>
              <a:t>agents</a:t>
            </a:r>
            <a:endParaRPr sz="2400">
              <a:latin typeface="Calibri"/>
              <a:cs typeface="Calibri"/>
            </a:endParaRPr>
          </a:p>
          <a:p>
            <a:pPr marL="241300" indent="-229235">
              <a:lnSpc>
                <a:spcPts val="2770"/>
              </a:lnSpc>
              <a:spcBef>
                <a:spcPts val="125"/>
              </a:spcBef>
              <a:buFont typeface="Arial"/>
              <a:buChar char="•"/>
              <a:tabLst>
                <a:tab pos="241935" algn="l"/>
              </a:tabLst>
            </a:pPr>
            <a:r>
              <a:rPr sz="2400" dirty="0">
                <a:latin typeface="Calibri"/>
                <a:cs typeface="Calibri"/>
              </a:rPr>
              <a:t>5</a:t>
            </a:r>
            <a:r>
              <a:rPr sz="2400" spc="-40" dirty="0">
                <a:latin typeface="Calibri"/>
                <a:cs typeface="Calibri"/>
              </a:rPr>
              <a:t> </a:t>
            </a:r>
            <a:r>
              <a:rPr sz="2400" dirty="0">
                <a:latin typeface="Calibri"/>
                <a:cs typeface="Calibri"/>
              </a:rPr>
              <a:t>–</a:t>
            </a:r>
            <a:r>
              <a:rPr sz="2400" spc="-15" dirty="0">
                <a:latin typeface="Calibri"/>
                <a:cs typeface="Calibri"/>
              </a:rPr>
              <a:t> </a:t>
            </a:r>
            <a:r>
              <a:rPr sz="2400" spc="5" dirty="0">
                <a:latin typeface="Calibri"/>
                <a:cs typeface="Calibri"/>
              </a:rPr>
              <a:t>other</a:t>
            </a:r>
            <a:r>
              <a:rPr sz="2400" spc="-30" dirty="0">
                <a:latin typeface="Calibri"/>
                <a:cs typeface="Calibri"/>
              </a:rPr>
              <a:t> </a:t>
            </a:r>
            <a:r>
              <a:rPr sz="2400" spc="-5" dirty="0">
                <a:latin typeface="Calibri"/>
                <a:cs typeface="Calibri"/>
              </a:rPr>
              <a:t>modality</a:t>
            </a:r>
            <a:r>
              <a:rPr sz="2400" spc="15" dirty="0">
                <a:latin typeface="Calibri"/>
                <a:cs typeface="Calibri"/>
              </a:rPr>
              <a:t> </a:t>
            </a:r>
            <a:r>
              <a:rPr sz="2400" dirty="0">
                <a:latin typeface="Calibri"/>
                <a:cs typeface="Calibri"/>
              </a:rPr>
              <a:t>of</a:t>
            </a:r>
            <a:r>
              <a:rPr sz="2400" spc="-80" dirty="0">
                <a:latin typeface="Calibri"/>
                <a:cs typeface="Calibri"/>
              </a:rPr>
              <a:t> </a:t>
            </a:r>
            <a:r>
              <a:rPr sz="2400" spc="5" dirty="0">
                <a:latin typeface="Calibri"/>
                <a:cs typeface="Calibri"/>
              </a:rPr>
              <a:t>treatment</a:t>
            </a:r>
            <a:r>
              <a:rPr sz="2400" spc="-155" dirty="0">
                <a:latin typeface="Calibri"/>
                <a:cs typeface="Calibri"/>
              </a:rPr>
              <a:t> </a:t>
            </a:r>
            <a:r>
              <a:rPr sz="2400" spc="-15" dirty="0">
                <a:latin typeface="Calibri"/>
                <a:cs typeface="Calibri"/>
              </a:rPr>
              <a:t>if</a:t>
            </a:r>
            <a:r>
              <a:rPr sz="2400" spc="65" dirty="0">
                <a:latin typeface="Calibri"/>
                <a:cs typeface="Calibri"/>
              </a:rPr>
              <a:t> </a:t>
            </a:r>
            <a:r>
              <a:rPr sz="2400" spc="-5" dirty="0">
                <a:latin typeface="Calibri"/>
                <a:cs typeface="Calibri"/>
              </a:rPr>
              <a:t>want</a:t>
            </a:r>
            <a:r>
              <a:rPr sz="2400" spc="-80" dirty="0">
                <a:latin typeface="Calibri"/>
                <a:cs typeface="Calibri"/>
              </a:rPr>
              <a:t> </a:t>
            </a:r>
            <a:r>
              <a:rPr sz="2400" spc="5" dirty="0">
                <a:latin typeface="Calibri"/>
                <a:cs typeface="Calibri"/>
              </a:rPr>
              <a:t>to</a:t>
            </a:r>
            <a:r>
              <a:rPr sz="2400" spc="-90" dirty="0">
                <a:latin typeface="Calibri"/>
                <a:cs typeface="Calibri"/>
              </a:rPr>
              <a:t> </a:t>
            </a:r>
            <a:r>
              <a:rPr sz="2400" spc="10" dirty="0">
                <a:latin typeface="Calibri"/>
                <a:cs typeface="Calibri"/>
              </a:rPr>
              <a:t>become</a:t>
            </a:r>
            <a:r>
              <a:rPr sz="2400" spc="-90" dirty="0">
                <a:latin typeface="Calibri"/>
                <a:cs typeface="Calibri"/>
              </a:rPr>
              <a:t> </a:t>
            </a:r>
            <a:r>
              <a:rPr sz="2400" spc="-5" dirty="0">
                <a:latin typeface="Calibri"/>
                <a:cs typeface="Calibri"/>
              </a:rPr>
              <a:t>pregnant</a:t>
            </a:r>
            <a:r>
              <a:rPr sz="2400" spc="-80" dirty="0">
                <a:latin typeface="Calibri"/>
                <a:cs typeface="Calibri"/>
              </a:rPr>
              <a:t> </a:t>
            </a:r>
            <a:r>
              <a:rPr sz="2400" dirty="0">
                <a:latin typeface="Calibri"/>
                <a:cs typeface="Calibri"/>
              </a:rPr>
              <a:t>?</a:t>
            </a:r>
            <a:endParaRPr sz="2400">
              <a:latin typeface="Calibri"/>
              <a:cs typeface="Calibri"/>
            </a:endParaRPr>
          </a:p>
          <a:p>
            <a:pPr marL="699135" lvl="1" indent="-229235">
              <a:lnSpc>
                <a:spcPts val="2175"/>
              </a:lnSpc>
              <a:buFont typeface="Arial"/>
              <a:buChar char="•"/>
              <a:tabLst>
                <a:tab pos="698500" algn="l"/>
                <a:tab pos="699135" algn="l"/>
              </a:tabLst>
            </a:pPr>
            <a:r>
              <a:rPr sz="2000" spc="-15" dirty="0">
                <a:solidFill>
                  <a:srgbClr val="00AF50"/>
                </a:solidFill>
                <a:latin typeface="Calibri"/>
                <a:cs typeface="Calibri"/>
              </a:rPr>
              <a:t>Clomifene</a:t>
            </a:r>
            <a:r>
              <a:rPr sz="2000" spc="20" dirty="0">
                <a:solidFill>
                  <a:srgbClr val="00AF50"/>
                </a:solidFill>
                <a:latin typeface="Calibri"/>
                <a:cs typeface="Calibri"/>
              </a:rPr>
              <a:t> </a:t>
            </a:r>
            <a:r>
              <a:rPr sz="2000" spc="-15" dirty="0">
                <a:solidFill>
                  <a:srgbClr val="00AF50"/>
                </a:solidFill>
                <a:latin typeface="Calibri"/>
                <a:cs typeface="Calibri"/>
              </a:rPr>
              <a:t>Citrate</a:t>
            </a:r>
            <a:endParaRPr sz="2000">
              <a:latin typeface="Calibri"/>
              <a:cs typeface="Calibri"/>
            </a:endParaRPr>
          </a:p>
          <a:p>
            <a:pPr marL="699135" lvl="1" indent="-229235">
              <a:lnSpc>
                <a:spcPts val="2180"/>
              </a:lnSpc>
              <a:buFont typeface="Arial"/>
              <a:buChar char="•"/>
              <a:tabLst>
                <a:tab pos="698500" algn="l"/>
                <a:tab pos="699135" algn="l"/>
              </a:tabLst>
            </a:pPr>
            <a:r>
              <a:rPr sz="2000" spc="-10" dirty="0">
                <a:solidFill>
                  <a:srgbClr val="00AF50"/>
                </a:solidFill>
                <a:latin typeface="Calibri"/>
                <a:cs typeface="Calibri"/>
              </a:rPr>
              <a:t>Metformin</a:t>
            </a:r>
            <a:endParaRPr sz="2000">
              <a:latin typeface="Calibri"/>
              <a:cs typeface="Calibri"/>
            </a:endParaRPr>
          </a:p>
          <a:p>
            <a:pPr marL="699135" lvl="1" indent="-229235">
              <a:lnSpc>
                <a:spcPts val="2290"/>
              </a:lnSpc>
              <a:buFont typeface="Arial"/>
              <a:buChar char="•"/>
              <a:tabLst>
                <a:tab pos="698500" algn="l"/>
                <a:tab pos="699135" algn="l"/>
              </a:tabLst>
            </a:pPr>
            <a:r>
              <a:rPr sz="2000" spc="-5" dirty="0">
                <a:solidFill>
                  <a:srgbClr val="00AF50"/>
                </a:solidFill>
                <a:latin typeface="Calibri"/>
                <a:cs typeface="Calibri"/>
              </a:rPr>
              <a:t>Laparoscopic</a:t>
            </a:r>
            <a:r>
              <a:rPr sz="2000" spc="-40" dirty="0">
                <a:solidFill>
                  <a:srgbClr val="00AF50"/>
                </a:solidFill>
                <a:latin typeface="Calibri"/>
                <a:cs typeface="Calibri"/>
              </a:rPr>
              <a:t> </a:t>
            </a:r>
            <a:r>
              <a:rPr sz="2000" dirty="0">
                <a:solidFill>
                  <a:srgbClr val="00AF50"/>
                </a:solidFill>
                <a:latin typeface="Calibri"/>
                <a:cs typeface="Calibri"/>
              </a:rPr>
              <a:t>Ovarian</a:t>
            </a:r>
            <a:r>
              <a:rPr sz="2000" spc="-95" dirty="0">
                <a:solidFill>
                  <a:srgbClr val="00AF50"/>
                </a:solidFill>
                <a:latin typeface="Calibri"/>
                <a:cs typeface="Calibri"/>
              </a:rPr>
              <a:t> </a:t>
            </a:r>
            <a:r>
              <a:rPr sz="2000" spc="-10" dirty="0">
                <a:solidFill>
                  <a:srgbClr val="00AF50"/>
                </a:solidFill>
                <a:latin typeface="Calibri"/>
                <a:cs typeface="Calibri"/>
              </a:rPr>
              <a:t>drilling</a:t>
            </a:r>
            <a:endParaRPr sz="2000">
              <a:latin typeface="Calibri"/>
              <a:cs typeface="Calibri"/>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832617" y="1134432"/>
            <a:ext cx="6200775" cy="5043817"/>
          </a:xfrm>
          <a:prstGeom prst="rect">
            <a:avLst/>
          </a:prstGeom>
        </p:spPr>
        <p:txBody>
          <a:bodyPr vert="horz" wrap="square" lIns="0" tIns="50165" rIns="0" bIns="0" rtlCol="0">
            <a:spAutoFit/>
          </a:bodyPr>
          <a:lstStyle/>
          <a:p>
            <a:pPr marL="12700" marR="408305">
              <a:lnSpc>
                <a:spcPts val="2630"/>
              </a:lnSpc>
              <a:spcBef>
                <a:spcPts val="395"/>
              </a:spcBef>
              <a:buAutoNum type="arabicPlain"/>
              <a:tabLst>
                <a:tab pos="327660" algn="l"/>
              </a:tabLst>
            </a:pPr>
            <a:r>
              <a:rPr sz="2400" b="0" spc="30" dirty="0">
                <a:latin typeface="Calibri Light"/>
                <a:cs typeface="Calibri Light"/>
              </a:rPr>
              <a:t>f</a:t>
            </a:r>
            <a:r>
              <a:rPr sz="2400" b="0" dirty="0">
                <a:latin typeface="Calibri Light"/>
                <a:cs typeface="Calibri Light"/>
              </a:rPr>
              <a:t>i</a:t>
            </a:r>
            <a:r>
              <a:rPr sz="2400" b="0" spc="15" dirty="0">
                <a:latin typeface="Calibri Light"/>
                <a:cs typeface="Calibri Light"/>
              </a:rPr>
              <a:t>n</a:t>
            </a:r>
            <a:r>
              <a:rPr sz="2400" b="0" spc="25" dirty="0">
                <a:latin typeface="Calibri Light"/>
                <a:cs typeface="Calibri Light"/>
              </a:rPr>
              <a:t>d</a:t>
            </a:r>
            <a:r>
              <a:rPr sz="2400" b="0" dirty="0">
                <a:latin typeface="Calibri Light"/>
                <a:cs typeface="Calibri Light"/>
              </a:rPr>
              <a:t>i</a:t>
            </a:r>
            <a:r>
              <a:rPr sz="2400" b="0" spc="15" dirty="0">
                <a:latin typeface="Calibri Light"/>
                <a:cs typeface="Calibri Light"/>
              </a:rPr>
              <a:t>n</a:t>
            </a:r>
            <a:r>
              <a:rPr sz="2400" b="0" dirty="0">
                <a:latin typeface="Calibri Light"/>
                <a:cs typeface="Calibri Light"/>
              </a:rPr>
              <a:t>gs</a:t>
            </a:r>
            <a:r>
              <a:rPr sz="2400" b="0" spc="-120" dirty="0">
                <a:latin typeface="Calibri Light"/>
                <a:cs typeface="Calibri Light"/>
              </a:rPr>
              <a:t> </a:t>
            </a:r>
            <a:r>
              <a:rPr sz="2400" b="0" dirty="0">
                <a:latin typeface="Calibri Light"/>
                <a:cs typeface="Calibri Light"/>
              </a:rPr>
              <a:t>?</a:t>
            </a:r>
            <a:r>
              <a:rPr sz="2400" b="0" spc="-5" dirty="0">
                <a:latin typeface="Calibri Light"/>
                <a:cs typeface="Calibri Light"/>
              </a:rPr>
              <a:t> </a:t>
            </a:r>
            <a:r>
              <a:rPr sz="2400" b="0" spc="-10" dirty="0">
                <a:solidFill>
                  <a:srgbClr val="00AF50"/>
                </a:solidFill>
                <a:latin typeface="Calibri Light"/>
                <a:cs typeface="Calibri Light"/>
              </a:rPr>
              <a:t>C</a:t>
            </a:r>
            <a:r>
              <a:rPr sz="2400" b="0" spc="20" dirty="0">
                <a:solidFill>
                  <a:srgbClr val="00AF50"/>
                </a:solidFill>
                <a:latin typeface="Calibri Light"/>
                <a:cs typeface="Calibri Light"/>
              </a:rPr>
              <a:t>o</a:t>
            </a:r>
            <a:r>
              <a:rPr sz="2400" b="0" spc="25" dirty="0">
                <a:solidFill>
                  <a:srgbClr val="00AF50"/>
                </a:solidFill>
                <a:latin typeface="Calibri Light"/>
                <a:cs typeface="Calibri Light"/>
              </a:rPr>
              <a:t>n</a:t>
            </a:r>
            <a:r>
              <a:rPr sz="2400" b="0" dirty="0">
                <a:solidFill>
                  <a:srgbClr val="00AF50"/>
                </a:solidFill>
                <a:latin typeface="Calibri Light"/>
                <a:cs typeface="Calibri Light"/>
              </a:rPr>
              <a:t>g</a:t>
            </a:r>
            <a:r>
              <a:rPr sz="2400" b="0" spc="15" dirty="0">
                <a:solidFill>
                  <a:srgbClr val="00AF50"/>
                </a:solidFill>
                <a:latin typeface="Calibri Light"/>
                <a:cs typeface="Calibri Light"/>
              </a:rPr>
              <a:t>e</a:t>
            </a:r>
            <a:r>
              <a:rPr sz="2400" b="0" spc="-30" dirty="0">
                <a:solidFill>
                  <a:srgbClr val="00AF50"/>
                </a:solidFill>
                <a:latin typeface="Calibri Light"/>
                <a:cs typeface="Calibri Light"/>
              </a:rPr>
              <a:t>s</a:t>
            </a:r>
            <a:r>
              <a:rPr sz="2400" b="0" spc="30" dirty="0">
                <a:solidFill>
                  <a:srgbClr val="00AF50"/>
                </a:solidFill>
                <a:latin typeface="Calibri Light"/>
                <a:cs typeface="Calibri Light"/>
              </a:rPr>
              <a:t>t</a:t>
            </a:r>
            <a:r>
              <a:rPr sz="2400" b="0" spc="10" dirty="0">
                <a:solidFill>
                  <a:srgbClr val="00AF50"/>
                </a:solidFill>
                <a:latin typeface="Calibri Light"/>
                <a:cs typeface="Calibri Light"/>
              </a:rPr>
              <a:t>e</a:t>
            </a:r>
            <a:r>
              <a:rPr sz="2400" b="0" dirty="0">
                <a:solidFill>
                  <a:srgbClr val="00AF50"/>
                </a:solidFill>
                <a:latin typeface="Calibri Light"/>
                <a:cs typeface="Calibri Light"/>
              </a:rPr>
              <a:t>d</a:t>
            </a:r>
            <a:r>
              <a:rPr sz="2400" b="0" spc="-145" dirty="0">
                <a:solidFill>
                  <a:srgbClr val="00AF50"/>
                </a:solidFill>
                <a:latin typeface="Calibri Light"/>
                <a:cs typeface="Calibri Light"/>
              </a:rPr>
              <a:t> </a:t>
            </a:r>
            <a:r>
              <a:rPr sz="2400" b="0" spc="10" dirty="0">
                <a:solidFill>
                  <a:srgbClr val="00AF50"/>
                </a:solidFill>
                <a:latin typeface="Calibri Light"/>
                <a:cs typeface="Calibri Light"/>
              </a:rPr>
              <a:t>e</a:t>
            </a:r>
            <a:r>
              <a:rPr sz="2400" b="0" spc="25" dirty="0">
                <a:solidFill>
                  <a:srgbClr val="00AF50"/>
                </a:solidFill>
                <a:latin typeface="Calibri Light"/>
                <a:cs typeface="Calibri Light"/>
              </a:rPr>
              <a:t>n</a:t>
            </a:r>
            <a:r>
              <a:rPr sz="2400" b="0" dirty="0">
                <a:solidFill>
                  <a:srgbClr val="00AF50"/>
                </a:solidFill>
                <a:latin typeface="Calibri Light"/>
                <a:cs typeface="Calibri Light"/>
              </a:rPr>
              <a:t>l</a:t>
            </a:r>
            <a:r>
              <a:rPr sz="2400" b="0" spc="-10" dirty="0">
                <a:solidFill>
                  <a:srgbClr val="00AF50"/>
                </a:solidFill>
                <a:latin typeface="Calibri Light"/>
                <a:cs typeface="Calibri Light"/>
              </a:rPr>
              <a:t>a</a:t>
            </a:r>
            <a:r>
              <a:rPr sz="2400" b="0" dirty="0">
                <a:solidFill>
                  <a:srgbClr val="00AF50"/>
                </a:solidFill>
                <a:latin typeface="Calibri Light"/>
                <a:cs typeface="Calibri Light"/>
              </a:rPr>
              <a:t>rg</a:t>
            </a:r>
            <a:r>
              <a:rPr sz="2400" b="0" spc="10" dirty="0">
                <a:solidFill>
                  <a:srgbClr val="00AF50"/>
                </a:solidFill>
                <a:latin typeface="Calibri Light"/>
                <a:cs typeface="Calibri Light"/>
              </a:rPr>
              <a:t>e</a:t>
            </a:r>
            <a:r>
              <a:rPr sz="2400" b="0" dirty="0">
                <a:solidFill>
                  <a:srgbClr val="00AF50"/>
                </a:solidFill>
                <a:latin typeface="Calibri Light"/>
                <a:cs typeface="Calibri Light"/>
              </a:rPr>
              <a:t>d</a:t>
            </a:r>
            <a:r>
              <a:rPr sz="2400" b="0" spc="-70" dirty="0">
                <a:solidFill>
                  <a:srgbClr val="00AF50"/>
                </a:solidFill>
                <a:latin typeface="Calibri Light"/>
                <a:cs typeface="Calibri Light"/>
              </a:rPr>
              <a:t> </a:t>
            </a:r>
            <a:r>
              <a:rPr sz="2400" b="0" dirty="0">
                <a:solidFill>
                  <a:srgbClr val="00AF50"/>
                </a:solidFill>
                <a:latin typeface="Calibri Light"/>
                <a:cs typeface="Calibri Light"/>
              </a:rPr>
              <a:t>l</a:t>
            </a:r>
            <a:r>
              <a:rPr sz="2400" b="0" spc="5" dirty="0">
                <a:solidFill>
                  <a:srgbClr val="00AF50"/>
                </a:solidFill>
                <a:latin typeface="Calibri Light"/>
                <a:cs typeface="Calibri Light"/>
              </a:rPr>
              <a:t>e</a:t>
            </a:r>
            <a:r>
              <a:rPr sz="2400" b="0" spc="25" dirty="0">
                <a:solidFill>
                  <a:srgbClr val="00AF50"/>
                </a:solidFill>
                <a:latin typeface="Calibri Light"/>
                <a:cs typeface="Calibri Light"/>
              </a:rPr>
              <a:t>f</a:t>
            </a:r>
            <a:r>
              <a:rPr sz="2400" b="0" dirty="0">
                <a:solidFill>
                  <a:srgbClr val="00AF50"/>
                </a:solidFill>
                <a:latin typeface="Calibri Light"/>
                <a:cs typeface="Calibri Light"/>
              </a:rPr>
              <a:t>t </a:t>
            </a:r>
            <a:r>
              <a:rPr sz="2400" b="0" spc="-155" dirty="0">
                <a:solidFill>
                  <a:srgbClr val="00AF50"/>
                </a:solidFill>
                <a:latin typeface="Calibri Light"/>
                <a:cs typeface="Calibri Light"/>
              </a:rPr>
              <a:t> </a:t>
            </a:r>
            <a:r>
              <a:rPr sz="2400" b="0" spc="30" dirty="0">
                <a:solidFill>
                  <a:srgbClr val="00AF50"/>
                </a:solidFill>
                <a:latin typeface="Calibri Light"/>
                <a:cs typeface="Calibri Light"/>
              </a:rPr>
              <a:t>t</a:t>
            </a:r>
            <a:r>
              <a:rPr sz="2400" b="0" spc="25" dirty="0">
                <a:solidFill>
                  <a:srgbClr val="00AF50"/>
                </a:solidFill>
                <a:latin typeface="Calibri Light"/>
                <a:cs typeface="Calibri Light"/>
              </a:rPr>
              <a:t>ub</a:t>
            </a:r>
            <a:r>
              <a:rPr sz="2400" b="0" dirty="0">
                <a:solidFill>
                  <a:srgbClr val="00AF50"/>
                </a:solidFill>
                <a:latin typeface="Calibri Light"/>
                <a:cs typeface="Calibri Light"/>
              </a:rPr>
              <a:t>e</a:t>
            </a:r>
            <a:r>
              <a:rPr sz="2400" b="0" spc="-80" dirty="0">
                <a:solidFill>
                  <a:srgbClr val="00AF50"/>
                </a:solidFill>
                <a:latin typeface="Calibri Light"/>
                <a:cs typeface="Calibri Light"/>
              </a:rPr>
              <a:t> </a:t>
            </a:r>
            <a:r>
              <a:rPr sz="2400" b="0" spc="-30" dirty="0">
                <a:solidFill>
                  <a:srgbClr val="00AF50"/>
                </a:solidFill>
                <a:latin typeface="Calibri Light"/>
                <a:cs typeface="Calibri Light"/>
              </a:rPr>
              <a:t>w</a:t>
            </a:r>
            <a:r>
              <a:rPr sz="2400" b="0" dirty="0">
                <a:solidFill>
                  <a:srgbClr val="00AF50"/>
                </a:solidFill>
                <a:latin typeface="Calibri Light"/>
                <a:cs typeface="Calibri Light"/>
              </a:rPr>
              <a:t>i</a:t>
            </a:r>
            <a:r>
              <a:rPr sz="2400" b="0" spc="25" dirty="0">
                <a:solidFill>
                  <a:srgbClr val="00AF50"/>
                </a:solidFill>
                <a:latin typeface="Calibri Light"/>
                <a:cs typeface="Calibri Light"/>
              </a:rPr>
              <a:t>t</a:t>
            </a:r>
            <a:r>
              <a:rPr sz="2400" b="0" dirty="0">
                <a:solidFill>
                  <a:srgbClr val="00AF50"/>
                </a:solidFill>
                <a:latin typeface="Calibri Light"/>
                <a:cs typeface="Calibri Light"/>
              </a:rPr>
              <a:t>h  </a:t>
            </a:r>
            <a:r>
              <a:rPr sz="2400" b="0" spc="30" dirty="0">
                <a:solidFill>
                  <a:srgbClr val="00AF50"/>
                </a:solidFill>
                <a:latin typeface="Calibri Light"/>
                <a:cs typeface="Calibri Light"/>
              </a:rPr>
              <a:t>f</a:t>
            </a:r>
            <a:r>
              <a:rPr sz="2400" b="0" dirty="0">
                <a:solidFill>
                  <a:srgbClr val="00AF50"/>
                </a:solidFill>
                <a:latin typeface="Calibri Light"/>
                <a:cs typeface="Calibri Light"/>
              </a:rPr>
              <a:t>r</a:t>
            </a:r>
            <a:r>
              <a:rPr sz="2400" b="0" spc="10" dirty="0">
                <a:solidFill>
                  <a:srgbClr val="00AF50"/>
                </a:solidFill>
                <a:latin typeface="Calibri Light"/>
                <a:cs typeface="Calibri Light"/>
              </a:rPr>
              <a:t>e</a:t>
            </a:r>
            <a:r>
              <a:rPr sz="2400" b="0" dirty="0">
                <a:solidFill>
                  <a:srgbClr val="00AF50"/>
                </a:solidFill>
                <a:latin typeface="Calibri Light"/>
                <a:cs typeface="Calibri Light"/>
              </a:rPr>
              <a:t>e</a:t>
            </a:r>
            <a:r>
              <a:rPr sz="2400" b="0" spc="-80" dirty="0">
                <a:solidFill>
                  <a:srgbClr val="00AF50"/>
                </a:solidFill>
                <a:latin typeface="Calibri Light"/>
                <a:cs typeface="Calibri Light"/>
              </a:rPr>
              <a:t> </a:t>
            </a:r>
            <a:r>
              <a:rPr sz="2400" b="0" spc="25" dirty="0">
                <a:solidFill>
                  <a:srgbClr val="00AF50"/>
                </a:solidFill>
                <a:latin typeface="Calibri Light"/>
                <a:cs typeface="Calibri Light"/>
              </a:rPr>
              <a:t>p</a:t>
            </a:r>
            <a:r>
              <a:rPr sz="2400" b="0" spc="10" dirty="0">
                <a:solidFill>
                  <a:srgbClr val="00AF50"/>
                </a:solidFill>
                <a:latin typeface="Calibri Light"/>
                <a:cs typeface="Calibri Light"/>
              </a:rPr>
              <a:t>e</a:t>
            </a:r>
            <a:r>
              <a:rPr sz="2400" b="0" dirty="0">
                <a:solidFill>
                  <a:srgbClr val="00AF50"/>
                </a:solidFill>
                <a:latin typeface="Calibri Light"/>
                <a:cs typeface="Calibri Light"/>
              </a:rPr>
              <a:t>ri</a:t>
            </a:r>
            <a:r>
              <a:rPr sz="2400" b="0" spc="25" dirty="0">
                <a:solidFill>
                  <a:srgbClr val="00AF50"/>
                </a:solidFill>
                <a:latin typeface="Calibri Light"/>
                <a:cs typeface="Calibri Light"/>
              </a:rPr>
              <a:t>t</a:t>
            </a:r>
            <a:r>
              <a:rPr sz="2400" b="0" spc="20" dirty="0">
                <a:solidFill>
                  <a:srgbClr val="00AF50"/>
                </a:solidFill>
                <a:latin typeface="Calibri Light"/>
                <a:cs typeface="Calibri Light"/>
              </a:rPr>
              <a:t>o</a:t>
            </a:r>
            <a:r>
              <a:rPr sz="2400" b="0" spc="25" dirty="0">
                <a:solidFill>
                  <a:srgbClr val="00AF50"/>
                </a:solidFill>
                <a:latin typeface="Calibri Light"/>
                <a:cs typeface="Calibri Light"/>
              </a:rPr>
              <a:t>n</a:t>
            </a:r>
            <a:r>
              <a:rPr sz="2400" b="0" spc="10" dirty="0">
                <a:solidFill>
                  <a:srgbClr val="00AF50"/>
                </a:solidFill>
                <a:latin typeface="Calibri Light"/>
                <a:cs typeface="Calibri Light"/>
              </a:rPr>
              <a:t>e</a:t>
            </a:r>
            <a:r>
              <a:rPr sz="2400" b="0" dirty="0">
                <a:solidFill>
                  <a:srgbClr val="00AF50"/>
                </a:solidFill>
                <a:latin typeface="Calibri Light"/>
                <a:cs typeface="Calibri Light"/>
              </a:rPr>
              <a:t>al</a:t>
            </a:r>
            <a:r>
              <a:rPr sz="2400" b="0" spc="-175" dirty="0">
                <a:solidFill>
                  <a:srgbClr val="00AF50"/>
                </a:solidFill>
                <a:latin typeface="Calibri Light"/>
                <a:cs typeface="Calibri Light"/>
              </a:rPr>
              <a:t> </a:t>
            </a:r>
            <a:r>
              <a:rPr sz="2400" b="0" spc="30" dirty="0">
                <a:solidFill>
                  <a:srgbClr val="00AF50"/>
                </a:solidFill>
                <a:latin typeface="Calibri Light"/>
                <a:cs typeface="Calibri Light"/>
              </a:rPr>
              <a:t>f</a:t>
            </a:r>
            <a:r>
              <a:rPr sz="2400" b="0" dirty="0">
                <a:solidFill>
                  <a:srgbClr val="00AF50"/>
                </a:solidFill>
                <a:latin typeface="Calibri Light"/>
                <a:cs typeface="Calibri Light"/>
              </a:rPr>
              <a:t>l</a:t>
            </a:r>
            <a:r>
              <a:rPr sz="2400" b="0" spc="20" dirty="0">
                <a:solidFill>
                  <a:srgbClr val="00AF50"/>
                </a:solidFill>
                <a:latin typeface="Calibri Light"/>
                <a:cs typeface="Calibri Light"/>
              </a:rPr>
              <a:t>u</a:t>
            </a:r>
            <a:r>
              <a:rPr sz="2400" b="0" dirty="0">
                <a:solidFill>
                  <a:srgbClr val="00AF50"/>
                </a:solidFill>
                <a:latin typeface="Calibri Light"/>
                <a:cs typeface="Calibri Light"/>
              </a:rPr>
              <a:t>id</a:t>
            </a:r>
            <a:endParaRPr sz="2400">
              <a:latin typeface="Calibri Light"/>
              <a:cs typeface="Calibri Light"/>
            </a:endParaRPr>
          </a:p>
          <a:p>
            <a:pPr marL="327025" indent="-314960">
              <a:lnSpc>
                <a:spcPts val="2380"/>
              </a:lnSpc>
              <a:buAutoNum type="arabicPlain"/>
              <a:tabLst>
                <a:tab pos="327660" algn="l"/>
              </a:tabLst>
            </a:pPr>
            <a:r>
              <a:rPr sz="2400" b="0" spc="25" dirty="0">
                <a:latin typeface="Calibri Light"/>
                <a:cs typeface="Calibri Light"/>
              </a:rPr>
              <a:t>d</a:t>
            </a:r>
            <a:r>
              <a:rPr sz="2400" b="0" dirty="0">
                <a:latin typeface="Calibri Light"/>
                <a:cs typeface="Calibri Light"/>
              </a:rPr>
              <a:t>i</a:t>
            </a:r>
            <a:r>
              <a:rPr sz="2400" b="0" spc="-15" dirty="0">
                <a:latin typeface="Calibri Light"/>
                <a:cs typeface="Calibri Light"/>
              </a:rPr>
              <a:t>a</a:t>
            </a:r>
            <a:r>
              <a:rPr sz="2400" b="0" dirty="0">
                <a:latin typeface="Calibri Light"/>
                <a:cs typeface="Calibri Light"/>
              </a:rPr>
              <a:t>g</a:t>
            </a:r>
            <a:r>
              <a:rPr sz="2400" b="0" spc="20" dirty="0">
                <a:latin typeface="Calibri Light"/>
                <a:cs typeface="Calibri Light"/>
              </a:rPr>
              <a:t>no</a:t>
            </a:r>
            <a:r>
              <a:rPr sz="2400" b="0" spc="-30" dirty="0">
                <a:latin typeface="Calibri Light"/>
                <a:cs typeface="Calibri Light"/>
              </a:rPr>
              <a:t>s</a:t>
            </a:r>
            <a:r>
              <a:rPr sz="2400" b="0" dirty="0">
                <a:latin typeface="Calibri Light"/>
                <a:cs typeface="Calibri Light"/>
              </a:rPr>
              <a:t>is</a:t>
            </a:r>
            <a:r>
              <a:rPr sz="2400" b="0" spc="-55" dirty="0">
                <a:latin typeface="Calibri Light"/>
                <a:cs typeface="Calibri Light"/>
              </a:rPr>
              <a:t> </a:t>
            </a:r>
            <a:r>
              <a:rPr sz="2400" b="0" dirty="0">
                <a:latin typeface="Calibri Light"/>
                <a:cs typeface="Calibri Light"/>
              </a:rPr>
              <a:t>?</a:t>
            </a:r>
            <a:r>
              <a:rPr sz="2400" b="0" spc="-10" dirty="0">
                <a:latin typeface="Calibri Light"/>
                <a:cs typeface="Calibri Light"/>
              </a:rPr>
              <a:t> </a:t>
            </a:r>
            <a:r>
              <a:rPr sz="2400" b="0" spc="20" dirty="0">
                <a:solidFill>
                  <a:srgbClr val="00AF50"/>
                </a:solidFill>
                <a:latin typeface="Calibri Light"/>
                <a:cs typeface="Calibri Light"/>
              </a:rPr>
              <a:t>E</a:t>
            </a:r>
            <a:r>
              <a:rPr sz="2400" b="0" spc="25" dirty="0">
                <a:solidFill>
                  <a:srgbClr val="00AF50"/>
                </a:solidFill>
                <a:latin typeface="Calibri Light"/>
                <a:cs typeface="Calibri Light"/>
              </a:rPr>
              <a:t>c</a:t>
            </a:r>
            <a:r>
              <a:rPr sz="2400" b="0" spc="30" dirty="0">
                <a:solidFill>
                  <a:srgbClr val="00AF50"/>
                </a:solidFill>
                <a:latin typeface="Calibri Light"/>
                <a:cs typeface="Calibri Light"/>
              </a:rPr>
              <a:t>t</a:t>
            </a:r>
            <a:r>
              <a:rPr sz="2400" b="0" spc="15" dirty="0">
                <a:solidFill>
                  <a:srgbClr val="00AF50"/>
                </a:solidFill>
                <a:latin typeface="Calibri Light"/>
                <a:cs typeface="Calibri Light"/>
              </a:rPr>
              <a:t>o</a:t>
            </a:r>
            <a:r>
              <a:rPr sz="2400" b="0" spc="20" dirty="0">
                <a:solidFill>
                  <a:srgbClr val="00AF50"/>
                </a:solidFill>
                <a:latin typeface="Calibri Light"/>
                <a:cs typeface="Calibri Light"/>
              </a:rPr>
              <a:t>p</a:t>
            </a:r>
            <a:r>
              <a:rPr sz="2400" b="0" dirty="0">
                <a:solidFill>
                  <a:srgbClr val="00AF50"/>
                </a:solidFill>
                <a:latin typeface="Calibri Light"/>
                <a:cs typeface="Calibri Light"/>
              </a:rPr>
              <a:t>ic</a:t>
            </a:r>
            <a:r>
              <a:rPr sz="2400" b="0" spc="-225" dirty="0">
                <a:solidFill>
                  <a:srgbClr val="00AF50"/>
                </a:solidFill>
                <a:latin typeface="Calibri Light"/>
                <a:cs typeface="Calibri Light"/>
              </a:rPr>
              <a:t> </a:t>
            </a:r>
            <a:r>
              <a:rPr sz="2400" b="0" spc="20" dirty="0">
                <a:solidFill>
                  <a:srgbClr val="00AF50"/>
                </a:solidFill>
                <a:latin typeface="Calibri Light"/>
                <a:cs typeface="Calibri Light"/>
              </a:rPr>
              <a:t>p</a:t>
            </a:r>
            <a:r>
              <a:rPr sz="2400" b="0" dirty="0">
                <a:solidFill>
                  <a:srgbClr val="00AF50"/>
                </a:solidFill>
                <a:latin typeface="Calibri Light"/>
                <a:cs typeface="Calibri Light"/>
              </a:rPr>
              <a:t>reg</a:t>
            </a:r>
            <a:r>
              <a:rPr sz="2400" b="0" spc="25" dirty="0">
                <a:solidFill>
                  <a:srgbClr val="00AF50"/>
                </a:solidFill>
                <a:latin typeface="Calibri Light"/>
                <a:cs typeface="Calibri Light"/>
              </a:rPr>
              <a:t>n</a:t>
            </a:r>
            <a:r>
              <a:rPr sz="2400" b="0" spc="-10" dirty="0">
                <a:solidFill>
                  <a:srgbClr val="00AF50"/>
                </a:solidFill>
                <a:latin typeface="Calibri Light"/>
                <a:cs typeface="Calibri Light"/>
              </a:rPr>
              <a:t>a</a:t>
            </a:r>
            <a:r>
              <a:rPr sz="2400" b="0" spc="20" dirty="0">
                <a:solidFill>
                  <a:srgbClr val="00AF50"/>
                </a:solidFill>
                <a:latin typeface="Calibri Light"/>
                <a:cs typeface="Calibri Light"/>
              </a:rPr>
              <a:t>n</a:t>
            </a:r>
            <a:r>
              <a:rPr sz="2400" b="0" spc="25" dirty="0">
                <a:solidFill>
                  <a:srgbClr val="00AF50"/>
                </a:solidFill>
                <a:latin typeface="Calibri Light"/>
                <a:cs typeface="Calibri Light"/>
              </a:rPr>
              <a:t>c</a:t>
            </a:r>
            <a:r>
              <a:rPr sz="2400" b="0" dirty="0">
                <a:solidFill>
                  <a:srgbClr val="00AF50"/>
                </a:solidFill>
                <a:latin typeface="Calibri Light"/>
                <a:cs typeface="Calibri Light"/>
              </a:rPr>
              <a:t>y</a:t>
            </a:r>
            <a:endParaRPr sz="2400">
              <a:latin typeface="Calibri Light"/>
              <a:cs typeface="Calibri Light"/>
            </a:endParaRPr>
          </a:p>
          <a:p>
            <a:pPr marL="12700" marR="5080">
              <a:lnSpc>
                <a:spcPct val="90000"/>
              </a:lnSpc>
              <a:spcBef>
                <a:spcPts val="165"/>
              </a:spcBef>
            </a:pPr>
            <a:r>
              <a:rPr sz="2400" b="0" dirty="0">
                <a:latin typeface="Calibri Light"/>
                <a:cs typeface="Calibri Light"/>
              </a:rPr>
              <a:t>3</a:t>
            </a:r>
            <a:r>
              <a:rPr sz="2400" b="0" spc="-40" dirty="0">
                <a:latin typeface="Calibri Light"/>
                <a:cs typeface="Calibri Light"/>
              </a:rPr>
              <a:t> </a:t>
            </a:r>
            <a:r>
              <a:rPr sz="2400" b="0" dirty="0">
                <a:latin typeface="Calibri Light"/>
                <a:cs typeface="Calibri Light"/>
              </a:rPr>
              <a:t>–</a:t>
            </a:r>
            <a:r>
              <a:rPr sz="2400" b="0" spc="-15" dirty="0">
                <a:latin typeface="Calibri Light"/>
                <a:cs typeface="Calibri Light"/>
              </a:rPr>
              <a:t> </a:t>
            </a:r>
            <a:r>
              <a:rPr sz="2400" b="0" spc="-10" dirty="0">
                <a:latin typeface="Calibri Light"/>
                <a:cs typeface="Calibri Light"/>
              </a:rPr>
              <a:t>examination</a:t>
            </a:r>
            <a:r>
              <a:rPr sz="2400" b="0" spc="-70" dirty="0">
                <a:latin typeface="Calibri Light"/>
                <a:cs typeface="Calibri Light"/>
              </a:rPr>
              <a:t> </a:t>
            </a:r>
            <a:r>
              <a:rPr sz="2400" b="0" dirty="0">
                <a:latin typeface="Calibri Light"/>
                <a:cs typeface="Calibri Light"/>
              </a:rPr>
              <a:t>?</a:t>
            </a:r>
            <a:r>
              <a:rPr sz="2400" b="0" spc="10" dirty="0">
                <a:latin typeface="Calibri Light"/>
                <a:cs typeface="Calibri Light"/>
              </a:rPr>
              <a:t> </a:t>
            </a:r>
            <a:r>
              <a:rPr sz="2400" b="0" spc="-10" dirty="0">
                <a:solidFill>
                  <a:srgbClr val="00AF50"/>
                </a:solidFill>
                <a:latin typeface="Calibri Light"/>
                <a:cs typeface="Calibri Light"/>
              </a:rPr>
              <a:t>adnexal,</a:t>
            </a:r>
            <a:r>
              <a:rPr sz="2400" b="0" spc="-15" dirty="0">
                <a:solidFill>
                  <a:srgbClr val="00AF50"/>
                </a:solidFill>
                <a:latin typeface="Calibri Light"/>
                <a:cs typeface="Calibri Light"/>
              </a:rPr>
              <a:t> </a:t>
            </a:r>
            <a:r>
              <a:rPr sz="2400" b="0" spc="5" dirty="0">
                <a:solidFill>
                  <a:srgbClr val="00AF50"/>
                </a:solidFill>
                <a:latin typeface="Calibri Light"/>
                <a:cs typeface="Calibri Light"/>
              </a:rPr>
              <a:t>cervical</a:t>
            </a:r>
            <a:r>
              <a:rPr sz="2400" b="0" spc="-105" dirty="0">
                <a:solidFill>
                  <a:srgbClr val="00AF50"/>
                </a:solidFill>
                <a:latin typeface="Calibri Light"/>
                <a:cs typeface="Calibri Light"/>
              </a:rPr>
              <a:t> </a:t>
            </a:r>
            <a:r>
              <a:rPr sz="2400" b="0" spc="10" dirty="0">
                <a:solidFill>
                  <a:srgbClr val="00AF50"/>
                </a:solidFill>
                <a:latin typeface="Calibri Light"/>
                <a:cs typeface="Calibri Light"/>
              </a:rPr>
              <a:t>motion,</a:t>
            </a:r>
            <a:r>
              <a:rPr sz="2400" b="0" spc="-85" dirty="0">
                <a:solidFill>
                  <a:srgbClr val="00AF50"/>
                </a:solidFill>
                <a:latin typeface="Calibri Light"/>
                <a:cs typeface="Calibri Light"/>
              </a:rPr>
              <a:t> </a:t>
            </a:r>
            <a:r>
              <a:rPr sz="2400" b="0" spc="15" dirty="0">
                <a:solidFill>
                  <a:srgbClr val="00AF50"/>
                </a:solidFill>
                <a:latin typeface="Calibri Light"/>
                <a:cs typeface="Calibri Light"/>
              </a:rPr>
              <a:t>and/or </a:t>
            </a:r>
            <a:r>
              <a:rPr sz="2400" b="0" spc="-530" dirty="0">
                <a:solidFill>
                  <a:srgbClr val="00AF50"/>
                </a:solidFill>
                <a:latin typeface="Calibri Light"/>
                <a:cs typeface="Calibri Light"/>
              </a:rPr>
              <a:t> </a:t>
            </a:r>
            <a:r>
              <a:rPr sz="2400" b="0" spc="5" dirty="0">
                <a:solidFill>
                  <a:srgbClr val="00AF50"/>
                </a:solidFill>
                <a:latin typeface="Calibri Light"/>
                <a:cs typeface="Calibri Light"/>
              </a:rPr>
              <a:t>abdominal tenderness, </a:t>
            </a:r>
            <a:r>
              <a:rPr sz="2400" b="0" dirty="0">
                <a:solidFill>
                  <a:srgbClr val="00AF50"/>
                </a:solidFill>
                <a:latin typeface="Calibri Light"/>
                <a:cs typeface="Calibri Light"/>
              </a:rPr>
              <a:t>an </a:t>
            </a:r>
            <a:r>
              <a:rPr sz="2400" b="0" spc="-5" dirty="0">
                <a:solidFill>
                  <a:srgbClr val="00AF50"/>
                </a:solidFill>
                <a:latin typeface="Calibri Light"/>
                <a:cs typeface="Calibri Light"/>
              </a:rPr>
              <a:t>adnexal </a:t>
            </a:r>
            <a:r>
              <a:rPr sz="2400" b="0" spc="-20" dirty="0">
                <a:solidFill>
                  <a:srgbClr val="00AF50"/>
                </a:solidFill>
                <a:latin typeface="Calibri Light"/>
                <a:cs typeface="Calibri Light"/>
              </a:rPr>
              <a:t>mass, </a:t>
            </a:r>
            <a:r>
              <a:rPr sz="2400" b="0" spc="5" dirty="0">
                <a:solidFill>
                  <a:srgbClr val="00AF50"/>
                </a:solidFill>
                <a:latin typeface="Calibri Light"/>
                <a:cs typeface="Calibri Light"/>
              </a:rPr>
              <a:t>and </a:t>
            </a:r>
            <a:r>
              <a:rPr sz="2400" b="0" spc="-10" dirty="0">
                <a:solidFill>
                  <a:srgbClr val="00AF50"/>
                </a:solidFill>
                <a:latin typeface="Calibri Light"/>
                <a:cs typeface="Calibri Light"/>
              </a:rPr>
              <a:t>mild </a:t>
            </a:r>
            <a:r>
              <a:rPr sz="2400" b="0" spc="-5" dirty="0">
                <a:solidFill>
                  <a:srgbClr val="00AF50"/>
                </a:solidFill>
                <a:latin typeface="Calibri Light"/>
                <a:cs typeface="Calibri Light"/>
              </a:rPr>
              <a:t> </a:t>
            </a:r>
            <a:r>
              <a:rPr sz="2400" b="0" spc="25" dirty="0">
                <a:solidFill>
                  <a:srgbClr val="00AF50"/>
                </a:solidFill>
                <a:latin typeface="Calibri Light"/>
                <a:cs typeface="Calibri Light"/>
              </a:rPr>
              <a:t>u</a:t>
            </a:r>
            <a:r>
              <a:rPr sz="2400" b="0" spc="30" dirty="0">
                <a:solidFill>
                  <a:srgbClr val="00AF50"/>
                </a:solidFill>
                <a:latin typeface="Calibri Light"/>
                <a:cs typeface="Calibri Light"/>
              </a:rPr>
              <a:t>t</a:t>
            </a:r>
            <a:r>
              <a:rPr sz="2400" b="0" spc="10" dirty="0">
                <a:solidFill>
                  <a:srgbClr val="00AF50"/>
                </a:solidFill>
                <a:latin typeface="Calibri Light"/>
                <a:cs typeface="Calibri Light"/>
              </a:rPr>
              <a:t>e</a:t>
            </a:r>
            <a:r>
              <a:rPr sz="2400" b="0" dirty="0">
                <a:solidFill>
                  <a:srgbClr val="00AF50"/>
                </a:solidFill>
                <a:latin typeface="Calibri Light"/>
                <a:cs typeface="Calibri Light"/>
              </a:rPr>
              <a:t>ri</a:t>
            </a:r>
            <a:r>
              <a:rPr sz="2400" b="0" spc="20" dirty="0">
                <a:solidFill>
                  <a:srgbClr val="00AF50"/>
                </a:solidFill>
                <a:latin typeface="Calibri Light"/>
                <a:cs typeface="Calibri Light"/>
              </a:rPr>
              <a:t>n</a:t>
            </a:r>
            <a:r>
              <a:rPr sz="2400" b="0" dirty="0">
                <a:solidFill>
                  <a:srgbClr val="00AF50"/>
                </a:solidFill>
                <a:latin typeface="Calibri Light"/>
                <a:cs typeface="Calibri Light"/>
              </a:rPr>
              <a:t>e</a:t>
            </a:r>
            <a:r>
              <a:rPr sz="2400" b="0" spc="-155" dirty="0">
                <a:solidFill>
                  <a:srgbClr val="00AF50"/>
                </a:solidFill>
                <a:latin typeface="Calibri Light"/>
                <a:cs typeface="Calibri Light"/>
              </a:rPr>
              <a:t> </a:t>
            </a:r>
            <a:r>
              <a:rPr sz="2400" b="0" spc="10" dirty="0">
                <a:solidFill>
                  <a:srgbClr val="00AF50"/>
                </a:solidFill>
                <a:latin typeface="Calibri Light"/>
                <a:cs typeface="Calibri Light"/>
              </a:rPr>
              <a:t>e</a:t>
            </a:r>
            <a:r>
              <a:rPr sz="2400" b="0" spc="25" dirty="0">
                <a:solidFill>
                  <a:srgbClr val="00AF50"/>
                </a:solidFill>
                <a:latin typeface="Calibri Light"/>
                <a:cs typeface="Calibri Light"/>
              </a:rPr>
              <a:t>n</a:t>
            </a:r>
            <a:r>
              <a:rPr sz="2400" b="0" dirty="0">
                <a:solidFill>
                  <a:srgbClr val="00AF50"/>
                </a:solidFill>
                <a:latin typeface="Calibri Light"/>
                <a:cs typeface="Calibri Light"/>
              </a:rPr>
              <a:t>l</a:t>
            </a:r>
            <a:r>
              <a:rPr sz="2400" b="0" spc="-10" dirty="0">
                <a:solidFill>
                  <a:srgbClr val="00AF50"/>
                </a:solidFill>
                <a:latin typeface="Calibri Light"/>
                <a:cs typeface="Calibri Light"/>
              </a:rPr>
              <a:t>a</a:t>
            </a:r>
            <a:r>
              <a:rPr sz="2400" b="0" dirty="0">
                <a:solidFill>
                  <a:srgbClr val="00AF50"/>
                </a:solidFill>
                <a:latin typeface="Calibri Light"/>
                <a:cs typeface="Calibri Light"/>
              </a:rPr>
              <a:t>rg</a:t>
            </a:r>
            <a:r>
              <a:rPr sz="2400" b="0" spc="10" dirty="0">
                <a:solidFill>
                  <a:srgbClr val="00AF50"/>
                </a:solidFill>
                <a:latin typeface="Calibri Light"/>
                <a:cs typeface="Calibri Light"/>
              </a:rPr>
              <a:t>e</a:t>
            </a:r>
            <a:r>
              <a:rPr sz="2400" b="0" spc="-25" dirty="0">
                <a:solidFill>
                  <a:srgbClr val="00AF50"/>
                </a:solidFill>
                <a:latin typeface="Calibri Light"/>
                <a:cs typeface="Calibri Light"/>
              </a:rPr>
              <a:t>m</a:t>
            </a:r>
            <a:r>
              <a:rPr sz="2400" b="0" spc="10" dirty="0">
                <a:solidFill>
                  <a:srgbClr val="00AF50"/>
                </a:solidFill>
                <a:latin typeface="Calibri Light"/>
                <a:cs typeface="Calibri Light"/>
              </a:rPr>
              <a:t>e</a:t>
            </a:r>
            <a:r>
              <a:rPr sz="2400" b="0" spc="25" dirty="0">
                <a:solidFill>
                  <a:srgbClr val="00AF50"/>
                </a:solidFill>
                <a:latin typeface="Calibri Light"/>
                <a:cs typeface="Calibri Light"/>
              </a:rPr>
              <a:t>n</a:t>
            </a:r>
            <a:r>
              <a:rPr sz="2400" b="0" spc="30" dirty="0">
                <a:solidFill>
                  <a:srgbClr val="00AF50"/>
                </a:solidFill>
                <a:latin typeface="Calibri Light"/>
                <a:cs typeface="Calibri Light"/>
              </a:rPr>
              <a:t>t</a:t>
            </a:r>
            <a:r>
              <a:rPr sz="2400" b="0" dirty="0">
                <a:solidFill>
                  <a:srgbClr val="00AF50"/>
                </a:solidFill>
                <a:latin typeface="Calibri Light"/>
                <a:cs typeface="Calibri Light"/>
              </a:rPr>
              <a:t>.</a:t>
            </a:r>
            <a:endParaRPr sz="2400">
              <a:latin typeface="Calibri Light"/>
              <a:cs typeface="Calibri Light"/>
            </a:endParaRPr>
          </a:p>
          <a:p>
            <a:pPr marL="327025" indent="-314960">
              <a:lnSpc>
                <a:spcPts val="2430"/>
              </a:lnSpc>
              <a:buAutoNum type="arabicPlain" startAt="4"/>
              <a:tabLst>
                <a:tab pos="327660" algn="l"/>
              </a:tabLst>
            </a:pPr>
            <a:r>
              <a:rPr sz="2400" b="0" dirty="0">
                <a:latin typeface="Calibri Light"/>
                <a:cs typeface="Calibri Light"/>
              </a:rPr>
              <a:t>ultrasound</a:t>
            </a:r>
            <a:r>
              <a:rPr sz="2400" b="0" spc="-75" dirty="0">
                <a:latin typeface="Calibri Light"/>
                <a:cs typeface="Calibri Light"/>
              </a:rPr>
              <a:t> </a:t>
            </a:r>
            <a:r>
              <a:rPr sz="2400" b="0" spc="10" dirty="0">
                <a:latin typeface="Calibri Light"/>
                <a:cs typeface="Calibri Light"/>
              </a:rPr>
              <a:t>finding</a:t>
            </a:r>
            <a:r>
              <a:rPr sz="2400" b="0" spc="-90" dirty="0">
                <a:latin typeface="Calibri Light"/>
                <a:cs typeface="Calibri Light"/>
              </a:rPr>
              <a:t> </a:t>
            </a:r>
            <a:r>
              <a:rPr sz="2400" b="0" dirty="0">
                <a:latin typeface="Calibri Light"/>
                <a:cs typeface="Calibri Light"/>
              </a:rPr>
              <a:t>?</a:t>
            </a:r>
            <a:r>
              <a:rPr sz="2400" b="0" spc="-5" dirty="0">
                <a:latin typeface="Calibri Light"/>
                <a:cs typeface="Calibri Light"/>
              </a:rPr>
              <a:t> </a:t>
            </a:r>
            <a:r>
              <a:rPr sz="2400" b="0" spc="-10" dirty="0">
                <a:solidFill>
                  <a:srgbClr val="00AF50"/>
                </a:solidFill>
                <a:latin typeface="Calibri Light"/>
                <a:cs typeface="Calibri Light"/>
              </a:rPr>
              <a:t>Pseudosac</a:t>
            </a:r>
            <a:r>
              <a:rPr sz="2400" b="0" dirty="0">
                <a:solidFill>
                  <a:srgbClr val="00AF50"/>
                </a:solidFill>
                <a:latin typeface="Calibri Light"/>
                <a:cs typeface="Calibri Light"/>
              </a:rPr>
              <a:t> ,</a:t>
            </a:r>
            <a:r>
              <a:rPr sz="2400" b="0" spc="-85" dirty="0">
                <a:solidFill>
                  <a:srgbClr val="00AF50"/>
                </a:solidFill>
                <a:latin typeface="Calibri Light"/>
                <a:cs typeface="Calibri Light"/>
              </a:rPr>
              <a:t> </a:t>
            </a:r>
            <a:r>
              <a:rPr sz="2400" b="0" spc="15" dirty="0">
                <a:solidFill>
                  <a:srgbClr val="00AF50"/>
                </a:solidFill>
                <a:latin typeface="Calibri Light"/>
                <a:cs typeface="Calibri Light"/>
              </a:rPr>
              <a:t>tubal</a:t>
            </a:r>
            <a:r>
              <a:rPr sz="2400" b="0" spc="-105" dirty="0">
                <a:solidFill>
                  <a:srgbClr val="00AF50"/>
                </a:solidFill>
                <a:latin typeface="Calibri Light"/>
                <a:cs typeface="Calibri Light"/>
              </a:rPr>
              <a:t> </a:t>
            </a:r>
            <a:r>
              <a:rPr sz="2400" b="0" dirty="0">
                <a:solidFill>
                  <a:srgbClr val="00AF50"/>
                </a:solidFill>
                <a:latin typeface="Calibri Light"/>
                <a:cs typeface="Calibri Light"/>
              </a:rPr>
              <a:t>ring</a:t>
            </a:r>
            <a:r>
              <a:rPr sz="2400" b="0" spc="-20" dirty="0">
                <a:solidFill>
                  <a:srgbClr val="00AF50"/>
                </a:solidFill>
                <a:latin typeface="Calibri Light"/>
                <a:cs typeface="Calibri Light"/>
              </a:rPr>
              <a:t> </a:t>
            </a:r>
            <a:r>
              <a:rPr sz="2400" b="0" spc="10" dirty="0">
                <a:solidFill>
                  <a:srgbClr val="00AF50"/>
                </a:solidFill>
                <a:latin typeface="Calibri Light"/>
                <a:cs typeface="Calibri Light"/>
              </a:rPr>
              <a:t>or</a:t>
            </a:r>
            <a:r>
              <a:rPr sz="2400" b="0" spc="-20" dirty="0">
                <a:solidFill>
                  <a:srgbClr val="00AF50"/>
                </a:solidFill>
                <a:latin typeface="Calibri Light"/>
                <a:cs typeface="Calibri Light"/>
              </a:rPr>
              <a:t> </a:t>
            </a:r>
            <a:r>
              <a:rPr sz="2400" b="0" dirty="0">
                <a:solidFill>
                  <a:srgbClr val="00AF50"/>
                </a:solidFill>
                <a:latin typeface="Calibri Light"/>
                <a:cs typeface="Calibri Light"/>
              </a:rPr>
              <a:t>a</a:t>
            </a:r>
            <a:endParaRPr sz="2400">
              <a:latin typeface="Calibri Light"/>
              <a:cs typeface="Calibri Light"/>
            </a:endParaRPr>
          </a:p>
          <a:p>
            <a:pPr marL="12700" marR="603250">
              <a:lnSpc>
                <a:spcPts val="2630"/>
              </a:lnSpc>
              <a:spcBef>
                <a:spcPts val="170"/>
              </a:spcBef>
            </a:pPr>
            <a:r>
              <a:rPr sz="2400" b="0" spc="25" dirty="0">
                <a:solidFill>
                  <a:srgbClr val="00AF50"/>
                </a:solidFill>
                <a:latin typeface="Calibri Light"/>
                <a:cs typeface="Calibri Light"/>
              </a:rPr>
              <a:t>n</a:t>
            </a:r>
            <a:r>
              <a:rPr sz="2400" b="0" spc="20" dirty="0">
                <a:solidFill>
                  <a:srgbClr val="00AF50"/>
                </a:solidFill>
                <a:latin typeface="Calibri Light"/>
                <a:cs typeface="Calibri Light"/>
              </a:rPr>
              <a:t>o</a:t>
            </a:r>
            <a:r>
              <a:rPr sz="2400" b="0" dirty="0">
                <a:solidFill>
                  <a:srgbClr val="00AF50"/>
                </a:solidFill>
                <a:latin typeface="Calibri Light"/>
                <a:cs typeface="Calibri Light"/>
              </a:rPr>
              <a:t>n</a:t>
            </a:r>
            <a:r>
              <a:rPr sz="2400" b="0" spc="-65" dirty="0">
                <a:solidFill>
                  <a:srgbClr val="00AF50"/>
                </a:solidFill>
                <a:latin typeface="Calibri Light"/>
                <a:cs typeface="Calibri Light"/>
              </a:rPr>
              <a:t> </a:t>
            </a:r>
            <a:r>
              <a:rPr sz="2400" b="0" spc="25" dirty="0">
                <a:solidFill>
                  <a:srgbClr val="00AF50"/>
                </a:solidFill>
                <a:latin typeface="Calibri Light"/>
                <a:cs typeface="Calibri Light"/>
              </a:rPr>
              <a:t>c</a:t>
            </a:r>
            <a:r>
              <a:rPr sz="2400" b="0" dirty="0">
                <a:solidFill>
                  <a:srgbClr val="00AF50"/>
                </a:solidFill>
                <a:latin typeface="Calibri Light"/>
                <a:cs typeface="Calibri Light"/>
              </a:rPr>
              <a:t>y</a:t>
            </a:r>
            <a:r>
              <a:rPr sz="2400" b="0" spc="-35" dirty="0">
                <a:solidFill>
                  <a:srgbClr val="00AF50"/>
                </a:solidFill>
                <a:latin typeface="Calibri Light"/>
                <a:cs typeface="Calibri Light"/>
              </a:rPr>
              <a:t>s</a:t>
            </a:r>
            <a:r>
              <a:rPr sz="2400" b="0" spc="30" dirty="0">
                <a:solidFill>
                  <a:srgbClr val="00AF50"/>
                </a:solidFill>
                <a:latin typeface="Calibri Light"/>
                <a:cs typeface="Calibri Light"/>
              </a:rPr>
              <a:t>t</a:t>
            </a:r>
            <a:r>
              <a:rPr sz="2400" b="0" dirty="0">
                <a:solidFill>
                  <a:srgbClr val="00AF50"/>
                </a:solidFill>
                <a:latin typeface="Calibri Light"/>
                <a:cs typeface="Calibri Light"/>
              </a:rPr>
              <a:t>ic</a:t>
            </a:r>
            <a:r>
              <a:rPr sz="2400" b="0" spc="-70" dirty="0">
                <a:solidFill>
                  <a:srgbClr val="00AF50"/>
                </a:solidFill>
                <a:latin typeface="Calibri Light"/>
                <a:cs typeface="Calibri Light"/>
              </a:rPr>
              <a:t> </a:t>
            </a:r>
            <a:r>
              <a:rPr sz="2400" b="0" dirty="0">
                <a:solidFill>
                  <a:srgbClr val="00AF50"/>
                </a:solidFill>
                <a:latin typeface="Calibri Light"/>
                <a:cs typeface="Calibri Light"/>
              </a:rPr>
              <a:t>a</a:t>
            </a:r>
            <a:r>
              <a:rPr sz="2400" b="0" spc="15" dirty="0">
                <a:solidFill>
                  <a:srgbClr val="00AF50"/>
                </a:solidFill>
                <a:latin typeface="Calibri Light"/>
                <a:cs typeface="Calibri Light"/>
              </a:rPr>
              <a:t>d</a:t>
            </a:r>
            <a:r>
              <a:rPr sz="2400" b="0" spc="25" dirty="0">
                <a:solidFill>
                  <a:srgbClr val="00AF50"/>
                </a:solidFill>
                <a:latin typeface="Calibri Light"/>
                <a:cs typeface="Calibri Light"/>
              </a:rPr>
              <a:t>n</a:t>
            </a:r>
            <a:r>
              <a:rPr sz="2400" b="0" spc="5" dirty="0">
                <a:solidFill>
                  <a:srgbClr val="00AF50"/>
                </a:solidFill>
                <a:latin typeface="Calibri Light"/>
                <a:cs typeface="Calibri Light"/>
              </a:rPr>
              <a:t>e</a:t>
            </a:r>
            <a:r>
              <a:rPr sz="2400" b="0" spc="-105" dirty="0">
                <a:solidFill>
                  <a:srgbClr val="00AF50"/>
                </a:solidFill>
                <a:latin typeface="Calibri Light"/>
                <a:cs typeface="Calibri Light"/>
              </a:rPr>
              <a:t>x</a:t>
            </a:r>
            <a:r>
              <a:rPr sz="2400" b="0" dirty="0">
                <a:solidFill>
                  <a:srgbClr val="00AF50"/>
                </a:solidFill>
                <a:latin typeface="Calibri Light"/>
                <a:cs typeface="Calibri Light"/>
              </a:rPr>
              <a:t>al</a:t>
            </a:r>
            <a:r>
              <a:rPr sz="2400" b="0" spc="-95" dirty="0">
                <a:solidFill>
                  <a:srgbClr val="00AF50"/>
                </a:solidFill>
                <a:latin typeface="Calibri Light"/>
                <a:cs typeface="Calibri Light"/>
              </a:rPr>
              <a:t> </a:t>
            </a:r>
            <a:r>
              <a:rPr sz="2400" b="0" spc="-25" dirty="0">
                <a:solidFill>
                  <a:srgbClr val="00AF50"/>
                </a:solidFill>
                <a:latin typeface="Calibri Light"/>
                <a:cs typeface="Calibri Light"/>
              </a:rPr>
              <a:t>m</a:t>
            </a:r>
            <a:r>
              <a:rPr sz="2400" b="0" dirty="0">
                <a:solidFill>
                  <a:srgbClr val="00AF50"/>
                </a:solidFill>
                <a:latin typeface="Calibri Light"/>
                <a:cs typeface="Calibri Light"/>
              </a:rPr>
              <a:t>as</a:t>
            </a:r>
            <a:r>
              <a:rPr sz="2400" b="0" spc="20" dirty="0">
                <a:solidFill>
                  <a:srgbClr val="00AF50"/>
                </a:solidFill>
                <a:latin typeface="Calibri Light"/>
                <a:cs typeface="Calibri Light"/>
              </a:rPr>
              <a:t> </a:t>
            </a:r>
            <a:r>
              <a:rPr sz="2400" b="0" dirty="0">
                <a:solidFill>
                  <a:srgbClr val="00AF50"/>
                </a:solidFill>
                <a:latin typeface="Calibri Light"/>
                <a:cs typeface="Calibri Light"/>
              </a:rPr>
              <a:t>,</a:t>
            </a:r>
            <a:r>
              <a:rPr sz="2400" b="0" spc="-5" dirty="0">
                <a:solidFill>
                  <a:srgbClr val="00AF50"/>
                </a:solidFill>
                <a:latin typeface="Calibri Light"/>
                <a:cs typeface="Calibri Light"/>
              </a:rPr>
              <a:t> </a:t>
            </a:r>
            <a:r>
              <a:rPr sz="2400" b="0" spc="25" dirty="0">
                <a:solidFill>
                  <a:srgbClr val="00AF50"/>
                </a:solidFill>
                <a:latin typeface="Calibri Light"/>
                <a:cs typeface="Calibri Light"/>
              </a:rPr>
              <a:t>p</a:t>
            </a:r>
            <a:r>
              <a:rPr sz="2400" b="0" spc="10" dirty="0">
                <a:solidFill>
                  <a:srgbClr val="00AF50"/>
                </a:solidFill>
                <a:latin typeface="Calibri Light"/>
                <a:cs typeface="Calibri Light"/>
              </a:rPr>
              <a:t>e</a:t>
            </a:r>
            <a:r>
              <a:rPr sz="2400" b="0" dirty="0">
                <a:solidFill>
                  <a:srgbClr val="00AF50"/>
                </a:solidFill>
                <a:latin typeface="Calibri Light"/>
                <a:cs typeface="Calibri Light"/>
              </a:rPr>
              <a:t>ri</a:t>
            </a:r>
            <a:r>
              <a:rPr sz="2400" b="0" spc="25" dirty="0">
                <a:solidFill>
                  <a:srgbClr val="00AF50"/>
                </a:solidFill>
                <a:latin typeface="Calibri Light"/>
                <a:cs typeface="Calibri Light"/>
              </a:rPr>
              <a:t>t</a:t>
            </a:r>
            <a:r>
              <a:rPr sz="2400" b="0" spc="20" dirty="0">
                <a:solidFill>
                  <a:srgbClr val="00AF50"/>
                </a:solidFill>
                <a:latin typeface="Calibri Light"/>
                <a:cs typeface="Calibri Light"/>
              </a:rPr>
              <a:t>o</a:t>
            </a:r>
            <a:r>
              <a:rPr sz="2400" b="0" spc="25" dirty="0">
                <a:solidFill>
                  <a:srgbClr val="00AF50"/>
                </a:solidFill>
                <a:latin typeface="Calibri Light"/>
                <a:cs typeface="Calibri Light"/>
              </a:rPr>
              <a:t>n</a:t>
            </a:r>
            <a:r>
              <a:rPr sz="2400" b="0" spc="10" dirty="0">
                <a:solidFill>
                  <a:srgbClr val="00AF50"/>
                </a:solidFill>
                <a:latin typeface="Calibri Light"/>
                <a:cs typeface="Calibri Light"/>
              </a:rPr>
              <a:t>e</a:t>
            </a:r>
            <a:r>
              <a:rPr sz="2400" b="0" dirty="0">
                <a:solidFill>
                  <a:srgbClr val="00AF50"/>
                </a:solidFill>
                <a:latin typeface="Calibri Light"/>
                <a:cs typeface="Calibri Light"/>
              </a:rPr>
              <a:t>al</a:t>
            </a:r>
            <a:r>
              <a:rPr sz="2400" b="0" spc="-175" dirty="0">
                <a:solidFill>
                  <a:srgbClr val="00AF50"/>
                </a:solidFill>
                <a:latin typeface="Calibri Light"/>
                <a:cs typeface="Calibri Light"/>
              </a:rPr>
              <a:t> </a:t>
            </a:r>
            <a:r>
              <a:rPr sz="2400" b="0" spc="30" dirty="0">
                <a:solidFill>
                  <a:srgbClr val="00AF50"/>
                </a:solidFill>
                <a:latin typeface="Calibri Light"/>
                <a:cs typeface="Calibri Light"/>
              </a:rPr>
              <a:t>f</a:t>
            </a:r>
            <a:r>
              <a:rPr sz="2400" b="0" dirty="0">
                <a:solidFill>
                  <a:srgbClr val="00AF50"/>
                </a:solidFill>
                <a:latin typeface="Calibri Light"/>
                <a:cs typeface="Calibri Light"/>
              </a:rPr>
              <a:t>r</a:t>
            </a:r>
            <a:r>
              <a:rPr sz="2400" b="0" spc="10" dirty="0">
                <a:solidFill>
                  <a:srgbClr val="00AF50"/>
                </a:solidFill>
                <a:latin typeface="Calibri Light"/>
                <a:cs typeface="Calibri Light"/>
              </a:rPr>
              <a:t>e</a:t>
            </a:r>
            <a:r>
              <a:rPr sz="2400" b="0" dirty="0">
                <a:solidFill>
                  <a:srgbClr val="00AF50"/>
                </a:solidFill>
                <a:latin typeface="Calibri Light"/>
                <a:cs typeface="Calibri Light"/>
              </a:rPr>
              <a:t>e</a:t>
            </a:r>
            <a:r>
              <a:rPr sz="2400" b="0" spc="-80" dirty="0">
                <a:solidFill>
                  <a:srgbClr val="00AF50"/>
                </a:solidFill>
                <a:latin typeface="Calibri Light"/>
                <a:cs typeface="Calibri Light"/>
              </a:rPr>
              <a:t> </a:t>
            </a:r>
            <a:r>
              <a:rPr sz="2400" b="0" spc="30" dirty="0">
                <a:solidFill>
                  <a:srgbClr val="00AF50"/>
                </a:solidFill>
                <a:latin typeface="Calibri Light"/>
                <a:cs typeface="Calibri Light"/>
              </a:rPr>
              <a:t>f</a:t>
            </a:r>
            <a:r>
              <a:rPr sz="2400" b="0" dirty="0">
                <a:solidFill>
                  <a:srgbClr val="00AF50"/>
                </a:solidFill>
                <a:latin typeface="Calibri Light"/>
                <a:cs typeface="Calibri Light"/>
              </a:rPr>
              <a:t>l</a:t>
            </a:r>
            <a:r>
              <a:rPr sz="2400" b="0" spc="20" dirty="0">
                <a:solidFill>
                  <a:srgbClr val="00AF50"/>
                </a:solidFill>
                <a:latin typeface="Calibri Light"/>
                <a:cs typeface="Calibri Light"/>
              </a:rPr>
              <a:t>u</a:t>
            </a:r>
            <a:r>
              <a:rPr sz="2400" b="0" dirty="0">
                <a:solidFill>
                  <a:srgbClr val="00AF50"/>
                </a:solidFill>
                <a:latin typeface="Calibri Light"/>
                <a:cs typeface="Calibri Light"/>
              </a:rPr>
              <a:t>id</a:t>
            </a:r>
            <a:r>
              <a:rPr sz="2400" b="0" spc="-70" dirty="0">
                <a:solidFill>
                  <a:srgbClr val="00AF50"/>
                </a:solidFill>
                <a:latin typeface="Calibri Light"/>
                <a:cs typeface="Calibri Light"/>
              </a:rPr>
              <a:t> </a:t>
            </a:r>
            <a:r>
              <a:rPr sz="2400" b="0" dirty="0">
                <a:solidFill>
                  <a:srgbClr val="00AF50"/>
                </a:solidFill>
                <a:latin typeface="Calibri Light"/>
                <a:cs typeface="Calibri Light"/>
              </a:rPr>
              <a:t>,  </a:t>
            </a:r>
            <a:r>
              <a:rPr sz="2400" b="0" spc="25" dirty="0">
                <a:solidFill>
                  <a:srgbClr val="00AF50"/>
                </a:solidFill>
                <a:latin typeface="Calibri Light"/>
                <a:cs typeface="Calibri Light"/>
              </a:rPr>
              <a:t>c</a:t>
            </a:r>
            <a:r>
              <a:rPr sz="2400" b="0" dirty="0">
                <a:solidFill>
                  <a:srgbClr val="00AF50"/>
                </a:solidFill>
                <a:latin typeface="Calibri Light"/>
                <a:cs typeface="Calibri Light"/>
              </a:rPr>
              <a:t>ar</a:t>
            </a:r>
            <a:r>
              <a:rPr sz="2400" b="0" spc="15" dirty="0">
                <a:solidFill>
                  <a:srgbClr val="00AF50"/>
                </a:solidFill>
                <a:latin typeface="Calibri Light"/>
                <a:cs typeface="Calibri Light"/>
              </a:rPr>
              <a:t>d</a:t>
            </a:r>
            <a:r>
              <a:rPr sz="2400" b="0" dirty="0">
                <a:solidFill>
                  <a:srgbClr val="00AF50"/>
                </a:solidFill>
                <a:latin typeface="Calibri Light"/>
                <a:cs typeface="Calibri Light"/>
              </a:rPr>
              <a:t>i</a:t>
            </a:r>
            <a:r>
              <a:rPr sz="2400" b="0" spc="-10" dirty="0">
                <a:solidFill>
                  <a:srgbClr val="00AF50"/>
                </a:solidFill>
                <a:latin typeface="Calibri Light"/>
                <a:cs typeface="Calibri Light"/>
              </a:rPr>
              <a:t>a</a:t>
            </a:r>
            <a:r>
              <a:rPr sz="2400" b="0" dirty="0">
                <a:solidFill>
                  <a:srgbClr val="00AF50"/>
                </a:solidFill>
                <a:latin typeface="Calibri Light"/>
                <a:cs typeface="Calibri Light"/>
              </a:rPr>
              <a:t>c</a:t>
            </a:r>
            <a:r>
              <a:rPr sz="2400" b="0" spc="-140" dirty="0">
                <a:solidFill>
                  <a:srgbClr val="00AF50"/>
                </a:solidFill>
                <a:latin typeface="Calibri Light"/>
                <a:cs typeface="Calibri Light"/>
              </a:rPr>
              <a:t> </a:t>
            </a:r>
            <a:r>
              <a:rPr sz="2400" b="0" dirty="0">
                <a:solidFill>
                  <a:srgbClr val="00AF50"/>
                </a:solidFill>
                <a:latin typeface="Calibri Light"/>
                <a:cs typeface="Calibri Light"/>
              </a:rPr>
              <a:t>a</a:t>
            </a:r>
            <a:r>
              <a:rPr sz="2400" b="0" spc="20" dirty="0">
                <a:solidFill>
                  <a:srgbClr val="00AF50"/>
                </a:solidFill>
                <a:latin typeface="Calibri Light"/>
                <a:cs typeface="Calibri Light"/>
              </a:rPr>
              <a:t>c</a:t>
            </a:r>
            <a:r>
              <a:rPr sz="2400" b="0" spc="30" dirty="0">
                <a:solidFill>
                  <a:srgbClr val="00AF50"/>
                </a:solidFill>
                <a:latin typeface="Calibri Light"/>
                <a:cs typeface="Calibri Light"/>
              </a:rPr>
              <a:t>t</a:t>
            </a:r>
            <a:r>
              <a:rPr sz="2400" b="0" dirty="0">
                <a:solidFill>
                  <a:srgbClr val="00AF50"/>
                </a:solidFill>
                <a:latin typeface="Calibri Light"/>
                <a:cs typeface="Calibri Light"/>
              </a:rPr>
              <a:t>i</a:t>
            </a:r>
            <a:r>
              <a:rPr sz="2400" b="0" spc="-10" dirty="0">
                <a:solidFill>
                  <a:srgbClr val="00AF50"/>
                </a:solidFill>
                <a:latin typeface="Calibri Light"/>
                <a:cs typeface="Calibri Light"/>
              </a:rPr>
              <a:t>v</a:t>
            </a:r>
            <a:r>
              <a:rPr sz="2400" b="0" dirty="0">
                <a:solidFill>
                  <a:srgbClr val="00AF50"/>
                </a:solidFill>
                <a:latin typeface="Calibri Light"/>
                <a:cs typeface="Calibri Light"/>
              </a:rPr>
              <a:t>i</a:t>
            </a:r>
            <a:r>
              <a:rPr sz="2400" b="0" spc="30" dirty="0">
                <a:solidFill>
                  <a:srgbClr val="00AF50"/>
                </a:solidFill>
                <a:latin typeface="Calibri Light"/>
                <a:cs typeface="Calibri Light"/>
              </a:rPr>
              <a:t>t</a:t>
            </a:r>
            <a:r>
              <a:rPr sz="2400" b="0" dirty="0">
                <a:solidFill>
                  <a:srgbClr val="00AF50"/>
                </a:solidFill>
                <a:latin typeface="Calibri Light"/>
                <a:cs typeface="Calibri Light"/>
              </a:rPr>
              <a:t>y</a:t>
            </a:r>
            <a:r>
              <a:rPr sz="2400" b="0" spc="-100" dirty="0">
                <a:solidFill>
                  <a:srgbClr val="00AF50"/>
                </a:solidFill>
                <a:latin typeface="Calibri Light"/>
                <a:cs typeface="Calibri Light"/>
              </a:rPr>
              <a:t> </a:t>
            </a:r>
            <a:r>
              <a:rPr sz="2400" b="0" dirty="0">
                <a:solidFill>
                  <a:srgbClr val="00AF50"/>
                </a:solidFill>
                <a:latin typeface="Calibri Light"/>
                <a:cs typeface="Calibri Light"/>
              </a:rPr>
              <a:t>in</a:t>
            </a:r>
            <a:r>
              <a:rPr sz="2400" b="0" spc="5" dirty="0">
                <a:solidFill>
                  <a:srgbClr val="00AF50"/>
                </a:solidFill>
                <a:latin typeface="Calibri Light"/>
                <a:cs typeface="Calibri Light"/>
              </a:rPr>
              <a:t> </a:t>
            </a:r>
            <a:r>
              <a:rPr sz="2400" b="0" spc="30" dirty="0">
                <a:solidFill>
                  <a:srgbClr val="00AF50"/>
                </a:solidFill>
                <a:latin typeface="Calibri Light"/>
                <a:cs typeface="Calibri Light"/>
              </a:rPr>
              <a:t>t</a:t>
            </a:r>
            <a:r>
              <a:rPr sz="2400" b="0" spc="25" dirty="0">
                <a:solidFill>
                  <a:srgbClr val="00AF50"/>
                </a:solidFill>
                <a:latin typeface="Calibri Light"/>
                <a:cs typeface="Calibri Light"/>
              </a:rPr>
              <a:t>ub</a:t>
            </a:r>
            <a:r>
              <a:rPr sz="2400" b="0" dirty="0">
                <a:solidFill>
                  <a:srgbClr val="00AF50"/>
                </a:solidFill>
                <a:latin typeface="Calibri Light"/>
                <a:cs typeface="Calibri Light"/>
              </a:rPr>
              <a:t>e</a:t>
            </a:r>
            <a:endParaRPr sz="2400">
              <a:latin typeface="Calibri Light"/>
              <a:cs typeface="Calibri Light"/>
            </a:endParaRPr>
          </a:p>
          <a:p>
            <a:pPr marL="327025" indent="-314960">
              <a:lnSpc>
                <a:spcPts val="2380"/>
              </a:lnSpc>
              <a:buAutoNum type="arabicPlain" startAt="5"/>
              <a:tabLst>
                <a:tab pos="327660" algn="l"/>
              </a:tabLst>
            </a:pPr>
            <a:r>
              <a:rPr sz="2400" b="0" spc="-30" dirty="0">
                <a:latin typeface="Calibri Light"/>
                <a:cs typeface="Calibri Light"/>
              </a:rPr>
              <a:t>s</a:t>
            </a:r>
            <a:r>
              <a:rPr sz="2400" b="0" spc="25" dirty="0">
                <a:latin typeface="Calibri Light"/>
                <a:cs typeface="Calibri Light"/>
              </a:rPr>
              <a:t>u</a:t>
            </a:r>
            <a:r>
              <a:rPr sz="2400" b="0" dirty="0">
                <a:latin typeface="Calibri Light"/>
                <a:cs typeface="Calibri Light"/>
              </a:rPr>
              <a:t>rg</a:t>
            </a:r>
            <a:r>
              <a:rPr sz="2400" b="0" spc="-10" dirty="0">
                <a:latin typeface="Calibri Light"/>
                <a:cs typeface="Calibri Light"/>
              </a:rPr>
              <a:t>i</a:t>
            </a:r>
            <a:r>
              <a:rPr sz="2400" b="0" spc="25" dirty="0">
                <a:latin typeface="Calibri Light"/>
                <a:cs typeface="Calibri Light"/>
              </a:rPr>
              <a:t>c</a:t>
            </a:r>
            <a:r>
              <a:rPr sz="2400" b="0" dirty="0">
                <a:latin typeface="Calibri Light"/>
                <a:cs typeface="Calibri Light"/>
              </a:rPr>
              <a:t>al</a:t>
            </a:r>
            <a:r>
              <a:rPr sz="2400" b="0" spc="-105" dirty="0">
                <a:latin typeface="Calibri Light"/>
                <a:cs typeface="Calibri Light"/>
              </a:rPr>
              <a:t> </a:t>
            </a:r>
            <a:r>
              <a:rPr sz="2400" b="0" spc="-25" dirty="0">
                <a:latin typeface="Calibri Light"/>
                <a:cs typeface="Calibri Light"/>
              </a:rPr>
              <a:t>m</a:t>
            </a:r>
            <a:r>
              <a:rPr sz="2400" b="0" dirty="0">
                <a:latin typeface="Calibri Light"/>
                <a:cs typeface="Calibri Light"/>
              </a:rPr>
              <a:t>a</a:t>
            </a:r>
            <a:r>
              <a:rPr sz="2400" b="0" spc="20" dirty="0">
                <a:latin typeface="Calibri Light"/>
                <a:cs typeface="Calibri Light"/>
              </a:rPr>
              <a:t>n</a:t>
            </a:r>
            <a:r>
              <a:rPr sz="2400" b="0" dirty="0">
                <a:latin typeface="Calibri Light"/>
                <a:cs typeface="Calibri Light"/>
              </a:rPr>
              <a:t>ag</a:t>
            </a:r>
            <a:r>
              <a:rPr sz="2400" b="0" spc="5" dirty="0">
                <a:latin typeface="Calibri Light"/>
                <a:cs typeface="Calibri Light"/>
              </a:rPr>
              <a:t>e</a:t>
            </a:r>
            <a:r>
              <a:rPr sz="2400" b="0" spc="-25" dirty="0">
                <a:latin typeface="Calibri Light"/>
                <a:cs typeface="Calibri Light"/>
              </a:rPr>
              <a:t>m</a:t>
            </a:r>
            <a:r>
              <a:rPr sz="2400" b="0" spc="10" dirty="0">
                <a:latin typeface="Calibri Light"/>
                <a:cs typeface="Calibri Light"/>
              </a:rPr>
              <a:t>e</a:t>
            </a:r>
            <a:r>
              <a:rPr sz="2400" b="0" spc="25" dirty="0">
                <a:latin typeface="Calibri Light"/>
                <a:cs typeface="Calibri Light"/>
              </a:rPr>
              <a:t>n</a:t>
            </a:r>
            <a:r>
              <a:rPr sz="2400" b="0" dirty="0">
                <a:latin typeface="Calibri Light"/>
                <a:cs typeface="Calibri Light"/>
              </a:rPr>
              <a:t>t</a:t>
            </a:r>
            <a:r>
              <a:rPr sz="2400" b="0" spc="-60" dirty="0">
                <a:latin typeface="Calibri Light"/>
                <a:cs typeface="Calibri Light"/>
              </a:rPr>
              <a:t> </a:t>
            </a:r>
            <a:r>
              <a:rPr sz="2400" b="0" dirty="0">
                <a:latin typeface="Calibri Light"/>
                <a:cs typeface="Calibri Light"/>
              </a:rPr>
              <a:t>?</a:t>
            </a:r>
            <a:r>
              <a:rPr sz="2400" b="0" spc="-15" dirty="0">
                <a:latin typeface="Calibri Light"/>
                <a:cs typeface="Calibri Light"/>
              </a:rPr>
              <a:t> </a:t>
            </a:r>
            <a:r>
              <a:rPr sz="2400" b="0" spc="5" dirty="0">
                <a:solidFill>
                  <a:srgbClr val="00AF50"/>
                </a:solidFill>
                <a:latin typeface="Calibri Light"/>
                <a:cs typeface="Calibri Light"/>
              </a:rPr>
              <a:t>I</a:t>
            </a:r>
            <a:r>
              <a:rPr sz="2400" b="0" dirty="0">
                <a:solidFill>
                  <a:srgbClr val="00AF50"/>
                </a:solidFill>
                <a:latin typeface="Calibri Light"/>
                <a:cs typeface="Calibri Light"/>
              </a:rPr>
              <a:t>n</a:t>
            </a:r>
            <a:r>
              <a:rPr sz="2400" b="0" spc="5" dirty="0">
                <a:solidFill>
                  <a:srgbClr val="00AF50"/>
                </a:solidFill>
                <a:latin typeface="Calibri Light"/>
                <a:cs typeface="Calibri Light"/>
              </a:rPr>
              <a:t> </a:t>
            </a:r>
            <a:r>
              <a:rPr sz="2400" b="0" spc="30" dirty="0">
                <a:solidFill>
                  <a:srgbClr val="00AF50"/>
                </a:solidFill>
                <a:latin typeface="Calibri Light"/>
                <a:cs typeface="Calibri Light"/>
              </a:rPr>
              <a:t>t</a:t>
            </a:r>
            <a:r>
              <a:rPr sz="2400" b="0" spc="25" dirty="0">
                <a:solidFill>
                  <a:srgbClr val="00AF50"/>
                </a:solidFill>
                <a:latin typeface="Calibri Light"/>
                <a:cs typeface="Calibri Light"/>
              </a:rPr>
              <a:t>h</a:t>
            </a:r>
            <a:r>
              <a:rPr sz="2400" b="0" dirty="0">
                <a:solidFill>
                  <a:srgbClr val="00AF50"/>
                </a:solidFill>
                <a:latin typeface="Calibri Light"/>
                <a:cs typeface="Calibri Light"/>
              </a:rPr>
              <a:t>e</a:t>
            </a:r>
            <a:r>
              <a:rPr sz="2400" b="0" spc="-85" dirty="0">
                <a:solidFill>
                  <a:srgbClr val="00AF50"/>
                </a:solidFill>
                <a:latin typeface="Calibri Light"/>
                <a:cs typeface="Calibri Light"/>
              </a:rPr>
              <a:t> </a:t>
            </a:r>
            <a:r>
              <a:rPr sz="2400" b="0" spc="25" dirty="0">
                <a:solidFill>
                  <a:srgbClr val="00AF50"/>
                </a:solidFill>
                <a:latin typeface="Calibri Light"/>
                <a:cs typeface="Calibri Light"/>
              </a:rPr>
              <a:t>p</a:t>
            </a:r>
            <a:r>
              <a:rPr sz="2400" b="0" dirty="0">
                <a:solidFill>
                  <a:srgbClr val="00AF50"/>
                </a:solidFill>
                <a:latin typeface="Calibri Light"/>
                <a:cs typeface="Calibri Light"/>
              </a:rPr>
              <a:t>r</a:t>
            </a:r>
            <a:r>
              <a:rPr sz="2400" b="0" spc="10" dirty="0">
                <a:solidFill>
                  <a:srgbClr val="00AF50"/>
                </a:solidFill>
                <a:latin typeface="Calibri Light"/>
                <a:cs typeface="Calibri Light"/>
              </a:rPr>
              <a:t>e</a:t>
            </a:r>
            <a:r>
              <a:rPr sz="2400" b="0" spc="-30" dirty="0">
                <a:solidFill>
                  <a:srgbClr val="00AF50"/>
                </a:solidFill>
                <a:latin typeface="Calibri Light"/>
                <a:cs typeface="Calibri Light"/>
              </a:rPr>
              <a:t>s</a:t>
            </a:r>
            <a:r>
              <a:rPr sz="2400" b="0" spc="10" dirty="0">
                <a:solidFill>
                  <a:srgbClr val="00AF50"/>
                </a:solidFill>
                <a:latin typeface="Calibri Light"/>
                <a:cs typeface="Calibri Light"/>
              </a:rPr>
              <a:t>e</a:t>
            </a:r>
            <a:r>
              <a:rPr sz="2400" b="0" spc="25" dirty="0">
                <a:solidFill>
                  <a:srgbClr val="00AF50"/>
                </a:solidFill>
                <a:latin typeface="Calibri Light"/>
                <a:cs typeface="Calibri Light"/>
              </a:rPr>
              <a:t>nc</a:t>
            </a:r>
            <a:r>
              <a:rPr sz="2400" b="0" dirty="0">
                <a:solidFill>
                  <a:srgbClr val="00AF50"/>
                </a:solidFill>
                <a:latin typeface="Calibri Light"/>
                <a:cs typeface="Calibri Light"/>
              </a:rPr>
              <a:t>e</a:t>
            </a:r>
            <a:r>
              <a:rPr sz="2400" b="0" spc="-160" dirty="0">
                <a:solidFill>
                  <a:srgbClr val="00AF50"/>
                </a:solidFill>
                <a:latin typeface="Calibri Light"/>
                <a:cs typeface="Calibri Light"/>
              </a:rPr>
              <a:t> </a:t>
            </a:r>
            <a:r>
              <a:rPr sz="2400" b="0" spc="20" dirty="0">
                <a:solidFill>
                  <a:srgbClr val="00AF50"/>
                </a:solidFill>
                <a:latin typeface="Calibri Light"/>
                <a:cs typeface="Calibri Light"/>
              </a:rPr>
              <a:t>o</a:t>
            </a:r>
            <a:r>
              <a:rPr sz="2400" b="0" dirty="0">
                <a:solidFill>
                  <a:srgbClr val="00AF50"/>
                </a:solidFill>
                <a:latin typeface="Calibri Light"/>
                <a:cs typeface="Calibri Light"/>
              </a:rPr>
              <a:t>f</a:t>
            </a:r>
            <a:r>
              <a:rPr sz="2400" b="0" spc="10" dirty="0">
                <a:solidFill>
                  <a:srgbClr val="00AF50"/>
                </a:solidFill>
                <a:latin typeface="Calibri Light"/>
                <a:cs typeface="Calibri Light"/>
              </a:rPr>
              <a:t> </a:t>
            </a:r>
            <a:r>
              <a:rPr sz="2400" b="0" dirty="0">
                <a:solidFill>
                  <a:srgbClr val="00AF50"/>
                </a:solidFill>
                <a:latin typeface="Calibri Light"/>
                <a:cs typeface="Calibri Light"/>
              </a:rPr>
              <a:t>a</a:t>
            </a:r>
            <a:endParaRPr sz="2400">
              <a:latin typeface="Calibri Light"/>
              <a:cs typeface="Calibri Light"/>
            </a:endParaRPr>
          </a:p>
          <a:p>
            <a:pPr marL="12700" marR="209550">
              <a:lnSpc>
                <a:spcPct val="90000"/>
              </a:lnSpc>
              <a:spcBef>
                <a:spcPts val="165"/>
              </a:spcBef>
            </a:pPr>
            <a:r>
              <a:rPr sz="2400" b="0" spc="25" dirty="0">
                <a:solidFill>
                  <a:srgbClr val="00AF50"/>
                </a:solidFill>
                <a:latin typeface="Calibri Light"/>
                <a:cs typeface="Calibri Light"/>
              </a:rPr>
              <a:t>h</a:t>
            </a:r>
            <a:r>
              <a:rPr sz="2400" b="0" spc="10" dirty="0">
                <a:solidFill>
                  <a:srgbClr val="00AF50"/>
                </a:solidFill>
                <a:latin typeface="Calibri Light"/>
                <a:cs typeface="Calibri Light"/>
              </a:rPr>
              <a:t>e</a:t>
            </a:r>
            <a:r>
              <a:rPr sz="2400" b="0" dirty="0">
                <a:solidFill>
                  <a:srgbClr val="00AF50"/>
                </a:solidFill>
                <a:latin typeface="Calibri Light"/>
                <a:cs typeface="Calibri Light"/>
              </a:rPr>
              <a:t>a</a:t>
            </a:r>
            <a:r>
              <a:rPr sz="2400" b="0" spc="-10" dirty="0">
                <a:solidFill>
                  <a:srgbClr val="00AF50"/>
                </a:solidFill>
                <a:latin typeface="Calibri Light"/>
                <a:cs typeface="Calibri Light"/>
              </a:rPr>
              <a:t>l</a:t>
            </a:r>
            <a:r>
              <a:rPr sz="2400" b="0" spc="30" dirty="0">
                <a:solidFill>
                  <a:srgbClr val="00AF50"/>
                </a:solidFill>
                <a:latin typeface="Calibri Light"/>
                <a:cs typeface="Calibri Light"/>
              </a:rPr>
              <a:t>t</a:t>
            </a:r>
            <a:r>
              <a:rPr sz="2400" b="0" spc="-45" dirty="0">
                <a:solidFill>
                  <a:srgbClr val="00AF50"/>
                </a:solidFill>
                <a:latin typeface="Calibri Light"/>
                <a:cs typeface="Calibri Light"/>
              </a:rPr>
              <a:t>h</a:t>
            </a:r>
            <a:r>
              <a:rPr sz="2400" b="0" dirty="0">
                <a:solidFill>
                  <a:srgbClr val="00AF50"/>
                </a:solidFill>
                <a:latin typeface="Calibri Light"/>
                <a:cs typeface="Calibri Light"/>
              </a:rPr>
              <a:t>y</a:t>
            </a:r>
            <a:r>
              <a:rPr sz="2400" b="0" spc="-105" dirty="0">
                <a:solidFill>
                  <a:srgbClr val="00AF50"/>
                </a:solidFill>
                <a:latin typeface="Calibri Light"/>
                <a:cs typeface="Calibri Light"/>
              </a:rPr>
              <a:t> </a:t>
            </a:r>
            <a:r>
              <a:rPr sz="2400" b="0" spc="25" dirty="0">
                <a:solidFill>
                  <a:srgbClr val="00AF50"/>
                </a:solidFill>
                <a:latin typeface="Calibri Light"/>
                <a:cs typeface="Calibri Light"/>
              </a:rPr>
              <a:t>c</a:t>
            </a:r>
            <a:r>
              <a:rPr sz="2400" b="0" spc="20" dirty="0">
                <a:solidFill>
                  <a:srgbClr val="00AF50"/>
                </a:solidFill>
                <a:latin typeface="Calibri Light"/>
                <a:cs typeface="Calibri Light"/>
              </a:rPr>
              <a:t>o</a:t>
            </a:r>
            <a:r>
              <a:rPr sz="2400" b="0" spc="25" dirty="0">
                <a:solidFill>
                  <a:srgbClr val="00AF50"/>
                </a:solidFill>
                <a:latin typeface="Calibri Light"/>
                <a:cs typeface="Calibri Light"/>
              </a:rPr>
              <a:t>n</a:t>
            </a:r>
            <a:r>
              <a:rPr sz="2400" b="0" spc="30" dirty="0">
                <a:solidFill>
                  <a:srgbClr val="00AF50"/>
                </a:solidFill>
                <a:latin typeface="Calibri Light"/>
                <a:cs typeface="Calibri Light"/>
              </a:rPr>
              <a:t>t</a:t>
            </a:r>
            <a:r>
              <a:rPr sz="2400" b="0" spc="-80" dirty="0">
                <a:solidFill>
                  <a:srgbClr val="00AF50"/>
                </a:solidFill>
                <a:latin typeface="Calibri Light"/>
                <a:cs typeface="Calibri Light"/>
              </a:rPr>
              <a:t>r</a:t>
            </a:r>
            <a:r>
              <a:rPr sz="2400" b="0" dirty="0">
                <a:solidFill>
                  <a:srgbClr val="00AF50"/>
                </a:solidFill>
                <a:latin typeface="Calibri Light"/>
                <a:cs typeface="Calibri Light"/>
              </a:rPr>
              <a:t>a</a:t>
            </a:r>
            <a:r>
              <a:rPr sz="2400" b="0" spc="-15" dirty="0">
                <a:solidFill>
                  <a:srgbClr val="00AF50"/>
                </a:solidFill>
                <a:latin typeface="Calibri Light"/>
                <a:cs typeface="Calibri Light"/>
              </a:rPr>
              <a:t>l</a:t>
            </a:r>
            <a:r>
              <a:rPr sz="2400" b="0" dirty="0">
                <a:solidFill>
                  <a:srgbClr val="00AF50"/>
                </a:solidFill>
                <a:latin typeface="Calibri Light"/>
                <a:cs typeface="Calibri Light"/>
              </a:rPr>
              <a:t>a</a:t>
            </a:r>
            <a:r>
              <a:rPr sz="2400" b="0" spc="25" dirty="0">
                <a:solidFill>
                  <a:srgbClr val="00AF50"/>
                </a:solidFill>
                <a:latin typeface="Calibri Light"/>
                <a:cs typeface="Calibri Light"/>
              </a:rPr>
              <a:t>t</a:t>
            </a:r>
            <a:r>
              <a:rPr sz="2400" b="0" spc="5" dirty="0">
                <a:solidFill>
                  <a:srgbClr val="00AF50"/>
                </a:solidFill>
                <a:latin typeface="Calibri Light"/>
                <a:cs typeface="Calibri Light"/>
              </a:rPr>
              <a:t>e</a:t>
            </a:r>
            <a:r>
              <a:rPr sz="2400" b="0" spc="-80" dirty="0">
                <a:solidFill>
                  <a:srgbClr val="00AF50"/>
                </a:solidFill>
                <a:latin typeface="Calibri Light"/>
                <a:cs typeface="Calibri Light"/>
              </a:rPr>
              <a:t>r</a:t>
            </a:r>
            <a:r>
              <a:rPr sz="2400" b="0" dirty="0">
                <a:solidFill>
                  <a:srgbClr val="00AF50"/>
                </a:solidFill>
                <a:latin typeface="Calibri Light"/>
                <a:cs typeface="Calibri Light"/>
              </a:rPr>
              <a:t>al</a:t>
            </a:r>
            <a:r>
              <a:rPr sz="2400" b="0" spc="-155" dirty="0">
                <a:solidFill>
                  <a:srgbClr val="00AF50"/>
                </a:solidFill>
                <a:latin typeface="Calibri Light"/>
                <a:cs typeface="Calibri Light"/>
              </a:rPr>
              <a:t> </a:t>
            </a:r>
            <a:r>
              <a:rPr sz="2400" b="0" spc="30" dirty="0">
                <a:solidFill>
                  <a:srgbClr val="00AF50"/>
                </a:solidFill>
                <a:latin typeface="Calibri Light"/>
                <a:cs typeface="Calibri Light"/>
              </a:rPr>
              <a:t>t</a:t>
            </a:r>
            <a:r>
              <a:rPr sz="2400" b="0" spc="25" dirty="0">
                <a:solidFill>
                  <a:srgbClr val="00AF50"/>
                </a:solidFill>
                <a:latin typeface="Calibri Light"/>
                <a:cs typeface="Calibri Light"/>
              </a:rPr>
              <a:t>ub</a:t>
            </a:r>
            <a:r>
              <a:rPr sz="2400" b="0" spc="5" dirty="0">
                <a:solidFill>
                  <a:srgbClr val="00AF50"/>
                </a:solidFill>
                <a:latin typeface="Calibri Light"/>
                <a:cs typeface="Calibri Light"/>
              </a:rPr>
              <a:t>e</a:t>
            </a:r>
            <a:r>
              <a:rPr sz="2400" b="0" dirty="0">
                <a:solidFill>
                  <a:srgbClr val="00AF50"/>
                </a:solidFill>
                <a:latin typeface="Calibri Light"/>
                <a:cs typeface="Calibri Light"/>
              </a:rPr>
              <a:t>,</a:t>
            </a:r>
            <a:r>
              <a:rPr sz="2400" b="0" spc="-70" dirty="0">
                <a:solidFill>
                  <a:srgbClr val="00AF50"/>
                </a:solidFill>
                <a:latin typeface="Calibri Light"/>
                <a:cs typeface="Calibri Light"/>
              </a:rPr>
              <a:t> </a:t>
            </a:r>
            <a:r>
              <a:rPr sz="2400" b="0" spc="-30" dirty="0">
                <a:solidFill>
                  <a:srgbClr val="00AF50"/>
                </a:solidFill>
                <a:latin typeface="Calibri Light"/>
                <a:cs typeface="Calibri Light"/>
              </a:rPr>
              <a:t>s</a:t>
            </a:r>
            <a:r>
              <a:rPr sz="2400" b="0" dirty="0">
                <a:solidFill>
                  <a:srgbClr val="00AF50"/>
                </a:solidFill>
                <a:latin typeface="Calibri Light"/>
                <a:cs typeface="Calibri Light"/>
              </a:rPr>
              <a:t>a</a:t>
            </a:r>
            <a:r>
              <a:rPr sz="2400" b="0" spc="-10" dirty="0">
                <a:solidFill>
                  <a:srgbClr val="00AF50"/>
                </a:solidFill>
                <a:latin typeface="Calibri Light"/>
                <a:cs typeface="Calibri Light"/>
              </a:rPr>
              <a:t>l</a:t>
            </a:r>
            <a:r>
              <a:rPr sz="2400" b="0" spc="25" dirty="0">
                <a:solidFill>
                  <a:srgbClr val="00AF50"/>
                </a:solidFill>
                <a:latin typeface="Calibri Light"/>
                <a:cs typeface="Calibri Light"/>
              </a:rPr>
              <a:t>p</a:t>
            </a:r>
            <a:r>
              <a:rPr sz="2400" b="0" dirty="0">
                <a:solidFill>
                  <a:srgbClr val="00AF50"/>
                </a:solidFill>
                <a:latin typeface="Calibri Light"/>
                <a:cs typeface="Calibri Light"/>
              </a:rPr>
              <a:t>i</a:t>
            </a:r>
            <a:r>
              <a:rPr sz="2400" b="0" spc="20" dirty="0">
                <a:solidFill>
                  <a:srgbClr val="00AF50"/>
                </a:solidFill>
                <a:latin typeface="Calibri Light"/>
                <a:cs typeface="Calibri Light"/>
              </a:rPr>
              <a:t>n</a:t>
            </a:r>
            <a:r>
              <a:rPr sz="2400" b="0" dirty="0">
                <a:solidFill>
                  <a:srgbClr val="00AF50"/>
                </a:solidFill>
                <a:latin typeface="Calibri Light"/>
                <a:cs typeface="Calibri Light"/>
              </a:rPr>
              <a:t>g</a:t>
            </a:r>
            <a:r>
              <a:rPr sz="2400" b="0" spc="15" dirty="0">
                <a:solidFill>
                  <a:srgbClr val="00AF50"/>
                </a:solidFill>
                <a:latin typeface="Calibri Light"/>
                <a:cs typeface="Calibri Light"/>
              </a:rPr>
              <a:t>e</a:t>
            </a:r>
            <a:r>
              <a:rPr sz="2400" b="0" spc="25" dirty="0">
                <a:solidFill>
                  <a:srgbClr val="00AF50"/>
                </a:solidFill>
                <a:latin typeface="Calibri Light"/>
                <a:cs typeface="Calibri Light"/>
              </a:rPr>
              <a:t>c</a:t>
            </a:r>
            <a:r>
              <a:rPr sz="2400" b="0" spc="30" dirty="0">
                <a:solidFill>
                  <a:srgbClr val="00AF50"/>
                </a:solidFill>
                <a:latin typeface="Calibri Light"/>
                <a:cs typeface="Calibri Light"/>
              </a:rPr>
              <a:t>t</a:t>
            </a:r>
            <a:r>
              <a:rPr sz="2400" b="0" spc="20" dirty="0">
                <a:solidFill>
                  <a:srgbClr val="00AF50"/>
                </a:solidFill>
                <a:latin typeface="Calibri Light"/>
                <a:cs typeface="Calibri Light"/>
              </a:rPr>
              <a:t>o</a:t>
            </a:r>
            <a:r>
              <a:rPr sz="2400" b="0" spc="-100" dirty="0">
                <a:solidFill>
                  <a:srgbClr val="00AF50"/>
                </a:solidFill>
                <a:latin typeface="Calibri Light"/>
                <a:cs typeface="Calibri Light"/>
              </a:rPr>
              <a:t>m</a:t>
            </a:r>
            <a:r>
              <a:rPr sz="2400" b="0" dirty="0">
                <a:solidFill>
                  <a:srgbClr val="00AF50"/>
                </a:solidFill>
                <a:latin typeface="Calibri Light"/>
                <a:cs typeface="Calibri Light"/>
              </a:rPr>
              <a:t>y </a:t>
            </a:r>
            <a:r>
              <a:rPr sz="2400" b="0" spc="-125" dirty="0">
                <a:solidFill>
                  <a:srgbClr val="00AF50"/>
                </a:solidFill>
                <a:latin typeface="Calibri Light"/>
                <a:cs typeface="Calibri Light"/>
              </a:rPr>
              <a:t> </a:t>
            </a:r>
            <a:r>
              <a:rPr sz="2400" b="0" dirty="0">
                <a:solidFill>
                  <a:srgbClr val="00AF50"/>
                </a:solidFill>
                <a:latin typeface="Calibri Light"/>
                <a:cs typeface="Calibri Light"/>
              </a:rPr>
              <a:t>,</a:t>
            </a:r>
            <a:r>
              <a:rPr sz="2400" b="0" spc="-10" dirty="0">
                <a:solidFill>
                  <a:srgbClr val="00AF50"/>
                </a:solidFill>
                <a:latin typeface="Calibri Light"/>
                <a:cs typeface="Calibri Light"/>
              </a:rPr>
              <a:t> </a:t>
            </a:r>
            <a:r>
              <a:rPr sz="2400" b="0" spc="10" dirty="0">
                <a:solidFill>
                  <a:srgbClr val="00AF50"/>
                </a:solidFill>
                <a:latin typeface="Calibri Light"/>
                <a:cs typeface="Calibri Light"/>
              </a:rPr>
              <a:t>I</a:t>
            </a:r>
            <a:r>
              <a:rPr sz="2400" b="0" dirty="0">
                <a:solidFill>
                  <a:srgbClr val="00AF50"/>
                </a:solidFill>
                <a:latin typeface="Calibri Light"/>
                <a:cs typeface="Calibri Light"/>
              </a:rPr>
              <a:t>n  </a:t>
            </a:r>
            <a:r>
              <a:rPr sz="2400" b="0" spc="-5" dirty="0">
                <a:solidFill>
                  <a:srgbClr val="00AF50"/>
                </a:solidFill>
                <a:latin typeface="Calibri Light"/>
                <a:cs typeface="Calibri Light"/>
              </a:rPr>
              <a:t>women</a:t>
            </a:r>
            <a:r>
              <a:rPr sz="2400" b="0" spc="5" dirty="0">
                <a:solidFill>
                  <a:srgbClr val="00AF50"/>
                </a:solidFill>
                <a:latin typeface="Calibri Light"/>
                <a:cs typeface="Calibri Light"/>
              </a:rPr>
              <a:t> </a:t>
            </a:r>
            <a:r>
              <a:rPr sz="2400" b="0" dirty="0">
                <a:solidFill>
                  <a:srgbClr val="00AF50"/>
                </a:solidFill>
                <a:latin typeface="Calibri Light"/>
                <a:cs typeface="Calibri Light"/>
              </a:rPr>
              <a:t>with</a:t>
            </a:r>
            <a:r>
              <a:rPr sz="2400" b="0" spc="-65" dirty="0">
                <a:solidFill>
                  <a:srgbClr val="00AF50"/>
                </a:solidFill>
                <a:latin typeface="Calibri Light"/>
                <a:cs typeface="Calibri Light"/>
              </a:rPr>
              <a:t> </a:t>
            </a:r>
            <a:r>
              <a:rPr sz="2400" b="0" dirty="0">
                <a:solidFill>
                  <a:srgbClr val="00AF50"/>
                </a:solidFill>
                <a:latin typeface="Calibri Light"/>
                <a:cs typeface="Calibri Light"/>
              </a:rPr>
              <a:t>a</a:t>
            </a:r>
            <a:r>
              <a:rPr sz="2400" b="0" spc="55" dirty="0">
                <a:solidFill>
                  <a:srgbClr val="00AF50"/>
                </a:solidFill>
                <a:latin typeface="Calibri Light"/>
                <a:cs typeface="Calibri Light"/>
              </a:rPr>
              <a:t> </a:t>
            </a:r>
            <a:r>
              <a:rPr sz="2400" b="0" spc="5" dirty="0">
                <a:solidFill>
                  <a:srgbClr val="00AF50"/>
                </a:solidFill>
                <a:latin typeface="Calibri Light"/>
                <a:cs typeface="Calibri Light"/>
              </a:rPr>
              <a:t>history</a:t>
            </a:r>
            <a:r>
              <a:rPr sz="2400" b="0" spc="-175" dirty="0">
                <a:solidFill>
                  <a:srgbClr val="00AF50"/>
                </a:solidFill>
                <a:latin typeface="Calibri Light"/>
                <a:cs typeface="Calibri Light"/>
              </a:rPr>
              <a:t> </a:t>
            </a:r>
            <a:r>
              <a:rPr sz="2400" b="0" spc="10" dirty="0">
                <a:solidFill>
                  <a:srgbClr val="00AF50"/>
                </a:solidFill>
                <a:latin typeface="Calibri Light"/>
                <a:cs typeface="Calibri Light"/>
              </a:rPr>
              <a:t>of</a:t>
            </a:r>
            <a:r>
              <a:rPr sz="2400" b="0" spc="20" dirty="0">
                <a:solidFill>
                  <a:srgbClr val="00AF50"/>
                </a:solidFill>
                <a:latin typeface="Calibri Light"/>
                <a:cs typeface="Calibri Light"/>
              </a:rPr>
              <a:t> </a:t>
            </a:r>
            <a:r>
              <a:rPr sz="2400" b="0" dirty="0">
                <a:solidFill>
                  <a:srgbClr val="00AF50"/>
                </a:solidFill>
                <a:latin typeface="Calibri Light"/>
                <a:cs typeface="Calibri Light"/>
              </a:rPr>
              <a:t>fertility-reducing</a:t>
            </a:r>
            <a:r>
              <a:rPr sz="2400" b="0" spc="-240" dirty="0">
                <a:solidFill>
                  <a:srgbClr val="00AF50"/>
                </a:solidFill>
                <a:latin typeface="Calibri Light"/>
                <a:cs typeface="Calibri Light"/>
              </a:rPr>
              <a:t> </a:t>
            </a:r>
            <a:r>
              <a:rPr sz="2400" b="0" spc="-10" dirty="0">
                <a:solidFill>
                  <a:srgbClr val="00AF50"/>
                </a:solidFill>
                <a:latin typeface="Calibri Light"/>
                <a:cs typeface="Calibri Light"/>
              </a:rPr>
              <a:t>factors </a:t>
            </a:r>
            <a:r>
              <a:rPr sz="2400" b="0" spc="-530" dirty="0">
                <a:solidFill>
                  <a:srgbClr val="00AF50"/>
                </a:solidFill>
                <a:latin typeface="Calibri Light"/>
                <a:cs typeface="Calibri Light"/>
              </a:rPr>
              <a:t> </a:t>
            </a:r>
            <a:r>
              <a:rPr sz="2400" b="0" spc="30" dirty="0">
                <a:solidFill>
                  <a:srgbClr val="00AF50"/>
                </a:solidFill>
                <a:latin typeface="Calibri Light"/>
                <a:cs typeface="Calibri Light"/>
              </a:rPr>
              <a:t>(</a:t>
            </a:r>
            <a:r>
              <a:rPr sz="2400" b="0" spc="25" dirty="0">
                <a:solidFill>
                  <a:srgbClr val="00AF50"/>
                </a:solidFill>
                <a:latin typeface="Calibri Light"/>
                <a:cs typeface="Calibri Light"/>
              </a:rPr>
              <a:t>p</a:t>
            </a:r>
            <a:r>
              <a:rPr sz="2400" b="0" dirty="0">
                <a:solidFill>
                  <a:srgbClr val="00AF50"/>
                </a:solidFill>
                <a:latin typeface="Calibri Light"/>
                <a:cs typeface="Calibri Light"/>
              </a:rPr>
              <a:t>r</a:t>
            </a:r>
            <a:r>
              <a:rPr sz="2400" b="0" spc="10" dirty="0">
                <a:solidFill>
                  <a:srgbClr val="00AF50"/>
                </a:solidFill>
                <a:latin typeface="Calibri Light"/>
                <a:cs typeface="Calibri Light"/>
              </a:rPr>
              <a:t>e</a:t>
            </a:r>
            <a:r>
              <a:rPr sz="2400" b="0" dirty="0">
                <a:solidFill>
                  <a:srgbClr val="00AF50"/>
                </a:solidFill>
                <a:latin typeface="Calibri Light"/>
                <a:cs typeface="Calibri Light"/>
              </a:rPr>
              <a:t>v</a:t>
            </a:r>
            <a:r>
              <a:rPr sz="2400" b="0" spc="-10" dirty="0">
                <a:solidFill>
                  <a:srgbClr val="00AF50"/>
                </a:solidFill>
                <a:latin typeface="Calibri Light"/>
                <a:cs typeface="Calibri Light"/>
              </a:rPr>
              <a:t>i</a:t>
            </a:r>
            <a:r>
              <a:rPr sz="2400" b="0" spc="20" dirty="0">
                <a:solidFill>
                  <a:srgbClr val="00AF50"/>
                </a:solidFill>
                <a:latin typeface="Calibri Light"/>
                <a:cs typeface="Calibri Light"/>
              </a:rPr>
              <a:t>o</a:t>
            </a:r>
            <a:r>
              <a:rPr sz="2400" b="0" spc="25" dirty="0">
                <a:solidFill>
                  <a:srgbClr val="00AF50"/>
                </a:solidFill>
                <a:latin typeface="Calibri Light"/>
                <a:cs typeface="Calibri Light"/>
              </a:rPr>
              <a:t>u</a:t>
            </a:r>
            <a:r>
              <a:rPr sz="2400" b="0" dirty="0">
                <a:solidFill>
                  <a:srgbClr val="00AF50"/>
                </a:solidFill>
                <a:latin typeface="Calibri Light"/>
                <a:cs typeface="Calibri Light"/>
              </a:rPr>
              <a:t>s</a:t>
            </a:r>
            <a:r>
              <a:rPr sz="2400" b="0" spc="-195" dirty="0">
                <a:solidFill>
                  <a:srgbClr val="00AF50"/>
                </a:solidFill>
                <a:latin typeface="Calibri Light"/>
                <a:cs typeface="Calibri Light"/>
              </a:rPr>
              <a:t> </a:t>
            </a:r>
            <a:r>
              <a:rPr sz="2400" b="0" spc="10" dirty="0">
                <a:solidFill>
                  <a:srgbClr val="00AF50"/>
                </a:solidFill>
                <a:latin typeface="Calibri Light"/>
                <a:cs typeface="Calibri Light"/>
              </a:rPr>
              <a:t>e</a:t>
            </a:r>
            <a:r>
              <a:rPr sz="2400" b="0" spc="25" dirty="0">
                <a:solidFill>
                  <a:srgbClr val="00AF50"/>
                </a:solidFill>
                <a:latin typeface="Calibri Light"/>
                <a:cs typeface="Calibri Light"/>
              </a:rPr>
              <a:t>c</a:t>
            </a:r>
            <a:r>
              <a:rPr sz="2400" b="0" spc="30" dirty="0">
                <a:solidFill>
                  <a:srgbClr val="00AF50"/>
                </a:solidFill>
                <a:latin typeface="Calibri Light"/>
                <a:cs typeface="Calibri Light"/>
              </a:rPr>
              <a:t>t</a:t>
            </a:r>
            <a:r>
              <a:rPr sz="2400" b="0" spc="20" dirty="0">
                <a:solidFill>
                  <a:srgbClr val="00AF50"/>
                </a:solidFill>
                <a:latin typeface="Calibri Light"/>
                <a:cs typeface="Calibri Light"/>
              </a:rPr>
              <a:t>o</a:t>
            </a:r>
            <a:r>
              <a:rPr sz="2400" b="0" spc="25" dirty="0">
                <a:solidFill>
                  <a:srgbClr val="00AF50"/>
                </a:solidFill>
                <a:latin typeface="Calibri Light"/>
                <a:cs typeface="Calibri Light"/>
              </a:rPr>
              <a:t>p</a:t>
            </a:r>
            <a:r>
              <a:rPr sz="2400" b="0" dirty="0">
                <a:solidFill>
                  <a:srgbClr val="00AF50"/>
                </a:solidFill>
                <a:latin typeface="Calibri Light"/>
                <a:cs typeface="Calibri Light"/>
              </a:rPr>
              <a:t>ic</a:t>
            </a:r>
            <a:r>
              <a:rPr sz="2400" b="0" spc="-140" dirty="0">
                <a:solidFill>
                  <a:srgbClr val="00AF50"/>
                </a:solidFill>
                <a:latin typeface="Calibri Light"/>
                <a:cs typeface="Calibri Light"/>
              </a:rPr>
              <a:t> </a:t>
            </a:r>
            <a:r>
              <a:rPr sz="2400" b="0" spc="25" dirty="0">
                <a:solidFill>
                  <a:srgbClr val="00AF50"/>
                </a:solidFill>
                <a:latin typeface="Calibri Light"/>
                <a:cs typeface="Calibri Light"/>
              </a:rPr>
              <a:t>p</a:t>
            </a:r>
            <a:r>
              <a:rPr sz="2400" b="0" dirty="0">
                <a:solidFill>
                  <a:srgbClr val="00AF50"/>
                </a:solidFill>
                <a:latin typeface="Calibri Light"/>
                <a:cs typeface="Calibri Light"/>
              </a:rPr>
              <a:t>r</a:t>
            </a:r>
            <a:r>
              <a:rPr sz="2400" b="0" spc="10" dirty="0">
                <a:solidFill>
                  <a:srgbClr val="00AF50"/>
                </a:solidFill>
                <a:latin typeface="Calibri Light"/>
                <a:cs typeface="Calibri Light"/>
              </a:rPr>
              <a:t>e</a:t>
            </a:r>
            <a:r>
              <a:rPr sz="2400" b="0" dirty="0">
                <a:solidFill>
                  <a:srgbClr val="00AF50"/>
                </a:solidFill>
                <a:latin typeface="Calibri Light"/>
                <a:cs typeface="Calibri Light"/>
              </a:rPr>
              <a:t>g</a:t>
            </a:r>
            <a:r>
              <a:rPr sz="2400" b="0" spc="25" dirty="0">
                <a:solidFill>
                  <a:srgbClr val="00AF50"/>
                </a:solidFill>
                <a:latin typeface="Calibri Light"/>
                <a:cs typeface="Calibri Light"/>
              </a:rPr>
              <a:t>n</a:t>
            </a:r>
            <a:r>
              <a:rPr sz="2400" b="0" dirty="0">
                <a:solidFill>
                  <a:srgbClr val="00AF50"/>
                </a:solidFill>
                <a:latin typeface="Calibri Light"/>
                <a:cs typeface="Calibri Light"/>
              </a:rPr>
              <a:t>a</a:t>
            </a:r>
            <a:r>
              <a:rPr sz="2400" b="0" spc="20" dirty="0">
                <a:solidFill>
                  <a:srgbClr val="00AF50"/>
                </a:solidFill>
                <a:latin typeface="Calibri Light"/>
                <a:cs typeface="Calibri Light"/>
              </a:rPr>
              <a:t>n</a:t>
            </a:r>
            <a:r>
              <a:rPr sz="2400" b="0" spc="25" dirty="0">
                <a:solidFill>
                  <a:srgbClr val="00AF50"/>
                </a:solidFill>
                <a:latin typeface="Calibri Light"/>
                <a:cs typeface="Calibri Light"/>
              </a:rPr>
              <a:t>c</a:t>
            </a:r>
            <a:r>
              <a:rPr sz="2400" b="0" spc="-160" dirty="0">
                <a:solidFill>
                  <a:srgbClr val="00AF50"/>
                </a:solidFill>
                <a:latin typeface="Calibri Light"/>
                <a:cs typeface="Calibri Light"/>
              </a:rPr>
              <a:t>y</a:t>
            </a:r>
            <a:r>
              <a:rPr sz="2400" b="0" dirty="0">
                <a:solidFill>
                  <a:srgbClr val="00AF50"/>
                </a:solidFill>
                <a:latin typeface="Calibri Light"/>
                <a:cs typeface="Calibri Light"/>
              </a:rPr>
              <a:t>,</a:t>
            </a:r>
            <a:r>
              <a:rPr sz="2400" b="0" spc="-170" dirty="0">
                <a:solidFill>
                  <a:srgbClr val="00AF50"/>
                </a:solidFill>
                <a:latin typeface="Calibri Light"/>
                <a:cs typeface="Calibri Light"/>
              </a:rPr>
              <a:t> </a:t>
            </a:r>
            <a:r>
              <a:rPr sz="2400" b="0" spc="25" dirty="0">
                <a:solidFill>
                  <a:srgbClr val="00AF50"/>
                </a:solidFill>
                <a:latin typeface="Calibri Light"/>
                <a:cs typeface="Calibri Light"/>
              </a:rPr>
              <a:t>c</a:t>
            </a:r>
            <a:r>
              <a:rPr sz="2400" b="0" spc="20" dirty="0">
                <a:solidFill>
                  <a:srgbClr val="00AF50"/>
                </a:solidFill>
                <a:latin typeface="Calibri Light"/>
                <a:cs typeface="Calibri Light"/>
              </a:rPr>
              <a:t>o</a:t>
            </a:r>
            <a:r>
              <a:rPr sz="2400" b="0" spc="25" dirty="0">
                <a:solidFill>
                  <a:srgbClr val="00AF50"/>
                </a:solidFill>
                <a:latin typeface="Calibri Light"/>
                <a:cs typeface="Calibri Light"/>
              </a:rPr>
              <a:t>n</a:t>
            </a:r>
            <a:r>
              <a:rPr sz="2400" b="0" spc="30" dirty="0">
                <a:solidFill>
                  <a:srgbClr val="00AF50"/>
                </a:solidFill>
                <a:latin typeface="Calibri Light"/>
                <a:cs typeface="Calibri Light"/>
              </a:rPr>
              <a:t>t</a:t>
            </a:r>
            <a:r>
              <a:rPr sz="2400" b="0" spc="-80" dirty="0">
                <a:solidFill>
                  <a:srgbClr val="00AF50"/>
                </a:solidFill>
                <a:latin typeface="Calibri Light"/>
                <a:cs typeface="Calibri Light"/>
              </a:rPr>
              <a:t>r</a:t>
            </a:r>
            <a:r>
              <a:rPr sz="2400" b="0" dirty="0">
                <a:solidFill>
                  <a:srgbClr val="00AF50"/>
                </a:solidFill>
                <a:latin typeface="Calibri Light"/>
                <a:cs typeface="Calibri Light"/>
              </a:rPr>
              <a:t>a</a:t>
            </a:r>
            <a:r>
              <a:rPr sz="2400" b="0" spc="-15" dirty="0">
                <a:solidFill>
                  <a:srgbClr val="00AF50"/>
                </a:solidFill>
                <a:latin typeface="Calibri Light"/>
                <a:cs typeface="Calibri Light"/>
              </a:rPr>
              <a:t>l</a:t>
            </a:r>
            <a:r>
              <a:rPr sz="2400" b="0" dirty="0">
                <a:solidFill>
                  <a:srgbClr val="00AF50"/>
                </a:solidFill>
                <a:latin typeface="Calibri Light"/>
                <a:cs typeface="Calibri Light"/>
              </a:rPr>
              <a:t>a</a:t>
            </a:r>
            <a:r>
              <a:rPr sz="2400" b="0" spc="25" dirty="0">
                <a:solidFill>
                  <a:srgbClr val="00AF50"/>
                </a:solidFill>
                <a:latin typeface="Calibri Light"/>
                <a:cs typeface="Calibri Light"/>
              </a:rPr>
              <a:t>t</a:t>
            </a:r>
            <a:r>
              <a:rPr sz="2400" b="0" spc="5" dirty="0">
                <a:solidFill>
                  <a:srgbClr val="00AF50"/>
                </a:solidFill>
                <a:latin typeface="Calibri Light"/>
                <a:cs typeface="Calibri Light"/>
              </a:rPr>
              <a:t>e</a:t>
            </a:r>
            <a:r>
              <a:rPr sz="2400" b="0" spc="-80" dirty="0">
                <a:solidFill>
                  <a:srgbClr val="00AF50"/>
                </a:solidFill>
                <a:latin typeface="Calibri Light"/>
                <a:cs typeface="Calibri Light"/>
              </a:rPr>
              <a:t>r</a:t>
            </a:r>
            <a:r>
              <a:rPr sz="2400" b="0" dirty="0">
                <a:solidFill>
                  <a:srgbClr val="00AF50"/>
                </a:solidFill>
                <a:latin typeface="Calibri Light"/>
                <a:cs typeface="Calibri Light"/>
              </a:rPr>
              <a:t>al</a:t>
            </a:r>
            <a:r>
              <a:rPr sz="2400" b="0" spc="-229" dirty="0">
                <a:solidFill>
                  <a:srgbClr val="00AF50"/>
                </a:solidFill>
                <a:latin typeface="Calibri Light"/>
                <a:cs typeface="Calibri Light"/>
              </a:rPr>
              <a:t> </a:t>
            </a:r>
            <a:r>
              <a:rPr sz="2400" b="0" spc="30" dirty="0">
                <a:solidFill>
                  <a:srgbClr val="00AF50"/>
                </a:solidFill>
                <a:latin typeface="Calibri Light"/>
                <a:cs typeface="Calibri Light"/>
              </a:rPr>
              <a:t>t</a:t>
            </a:r>
            <a:r>
              <a:rPr sz="2400" b="0" spc="25" dirty="0">
                <a:solidFill>
                  <a:srgbClr val="00AF50"/>
                </a:solidFill>
                <a:latin typeface="Calibri Light"/>
                <a:cs typeface="Calibri Light"/>
              </a:rPr>
              <a:t>ub</a:t>
            </a:r>
            <a:r>
              <a:rPr sz="2400" b="0" dirty="0">
                <a:solidFill>
                  <a:srgbClr val="00AF50"/>
                </a:solidFill>
                <a:latin typeface="Calibri Light"/>
                <a:cs typeface="Calibri Light"/>
              </a:rPr>
              <a:t>al  damage, </a:t>
            </a:r>
            <a:r>
              <a:rPr sz="2400" b="0" spc="5" dirty="0">
                <a:solidFill>
                  <a:srgbClr val="00AF50"/>
                </a:solidFill>
                <a:latin typeface="Calibri Light"/>
                <a:cs typeface="Calibri Light"/>
              </a:rPr>
              <a:t>previous abdominal </a:t>
            </a:r>
            <a:r>
              <a:rPr sz="2400" b="0" spc="-20" dirty="0">
                <a:solidFill>
                  <a:srgbClr val="00AF50"/>
                </a:solidFill>
                <a:latin typeface="Calibri Light"/>
                <a:cs typeface="Calibri Light"/>
              </a:rPr>
              <a:t>surgery, </a:t>
            </a:r>
            <a:r>
              <a:rPr sz="2400" b="0" spc="5" dirty="0">
                <a:solidFill>
                  <a:srgbClr val="00AF50"/>
                </a:solidFill>
                <a:latin typeface="Calibri Light"/>
                <a:cs typeface="Calibri Light"/>
              </a:rPr>
              <a:t>previous </a:t>
            </a:r>
            <a:r>
              <a:rPr sz="2400" b="0" spc="10" dirty="0">
                <a:solidFill>
                  <a:srgbClr val="00AF50"/>
                </a:solidFill>
                <a:latin typeface="Calibri Light"/>
                <a:cs typeface="Calibri Light"/>
              </a:rPr>
              <a:t> </a:t>
            </a:r>
            <a:r>
              <a:rPr sz="2400" b="0" spc="5" dirty="0">
                <a:solidFill>
                  <a:srgbClr val="00AF50"/>
                </a:solidFill>
                <a:latin typeface="Calibri Light"/>
                <a:cs typeface="Calibri Light"/>
              </a:rPr>
              <a:t>pelvic</a:t>
            </a:r>
            <a:r>
              <a:rPr sz="2400" b="0" spc="-65" dirty="0">
                <a:solidFill>
                  <a:srgbClr val="00AF50"/>
                </a:solidFill>
                <a:latin typeface="Calibri Light"/>
                <a:cs typeface="Calibri Light"/>
              </a:rPr>
              <a:t> </a:t>
            </a:r>
            <a:r>
              <a:rPr sz="2400" b="0" dirty="0">
                <a:solidFill>
                  <a:srgbClr val="00AF50"/>
                </a:solidFill>
                <a:latin typeface="Calibri Light"/>
                <a:cs typeface="Calibri Light"/>
              </a:rPr>
              <a:t>inflammatory</a:t>
            </a:r>
            <a:r>
              <a:rPr sz="2400" b="0" spc="-100" dirty="0">
                <a:solidFill>
                  <a:srgbClr val="00AF50"/>
                </a:solidFill>
                <a:latin typeface="Calibri Light"/>
                <a:cs typeface="Calibri Light"/>
              </a:rPr>
              <a:t> </a:t>
            </a:r>
            <a:r>
              <a:rPr sz="2400" b="0" dirty="0">
                <a:solidFill>
                  <a:srgbClr val="00AF50"/>
                </a:solidFill>
                <a:latin typeface="Calibri Light"/>
                <a:cs typeface="Calibri Light"/>
              </a:rPr>
              <a:t>disease),</a:t>
            </a:r>
            <a:r>
              <a:rPr sz="2400" b="0" spc="-35" dirty="0">
                <a:solidFill>
                  <a:srgbClr val="00AF50"/>
                </a:solidFill>
                <a:latin typeface="Calibri Light"/>
                <a:cs typeface="Calibri Light"/>
              </a:rPr>
              <a:t> </a:t>
            </a:r>
            <a:r>
              <a:rPr sz="2400" b="0" spc="-5" dirty="0">
                <a:solidFill>
                  <a:srgbClr val="00AF50"/>
                </a:solidFill>
                <a:latin typeface="Calibri Light"/>
                <a:cs typeface="Calibri Light"/>
              </a:rPr>
              <a:t>salpingotomy</a:t>
            </a:r>
            <a:endParaRPr sz="2400">
              <a:latin typeface="Calibri Light"/>
              <a:cs typeface="Calibri Light"/>
            </a:endParaRPr>
          </a:p>
        </p:txBody>
      </p:sp>
      <p:pic>
        <p:nvPicPr>
          <p:cNvPr id="3" name="object 3"/>
          <p:cNvPicPr/>
          <p:nvPr/>
        </p:nvPicPr>
        <p:blipFill>
          <a:blip r:embed="rId2" cstate="print"/>
          <a:stretch>
            <a:fillRect/>
          </a:stretch>
        </p:blipFill>
        <p:spPr>
          <a:xfrm>
            <a:off x="8229606" y="4267210"/>
            <a:ext cx="2181225" cy="2295525"/>
          </a:xfrm>
          <a:prstGeom prst="rect">
            <a:avLst/>
          </a:prstGeom>
        </p:spPr>
      </p:pic>
      <p:sp>
        <p:nvSpPr>
          <p:cNvPr id="4" name="object 4"/>
          <p:cNvSpPr txBox="1">
            <a:spLocks noGrp="1"/>
          </p:cNvSpPr>
          <p:nvPr>
            <p:ph type="title"/>
          </p:nvPr>
        </p:nvSpPr>
        <p:spPr>
          <a:xfrm>
            <a:off x="2366648" y="242578"/>
            <a:ext cx="1152525" cy="382797"/>
          </a:xfrm>
          <a:prstGeom prst="rect">
            <a:avLst/>
          </a:prstGeom>
        </p:spPr>
        <p:txBody>
          <a:bodyPr vert="horz" wrap="square" lIns="0" tIns="13335" rIns="0" bIns="0" rtlCol="0">
            <a:spAutoFit/>
          </a:bodyPr>
          <a:lstStyle/>
          <a:p>
            <a:pPr marL="12700">
              <a:lnSpc>
                <a:spcPct val="100000"/>
              </a:lnSpc>
              <a:spcBef>
                <a:spcPts val="105"/>
              </a:spcBef>
            </a:pPr>
            <a:r>
              <a:rPr sz="2400" spc="-5" dirty="0">
                <a:latin typeface="Calibri"/>
                <a:cs typeface="Calibri"/>
              </a:rPr>
              <a:t>Station</a:t>
            </a:r>
            <a:r>
              <a:rPr sz="2400" spc="-100" dirty="0">
                <a:latin typeface="Calibri"/>
                <a:cs typeface="Calibri"/>
              </a:rPr>
              <a:t> </a:t>
            </a:r>
            <a:r>
              <a:rPr sz="2400" dirty="0">
                <a:latin typeface="Calibri"/>
                <a:cs typeface="Calibri"/>
              </a:rPr>
              <a:t>7</a:t>
            </a:r>
            <a:endParaRPr sz="2400">
              <a:latin typeface="Calibri"/>
              <a:cs typeface="Calibri"/>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7" y="609282"/>
            <a:ext cx="2017395" cy="693780"/>
          </a:xfrm>
          <a:prstGeom prst="rect">
            <a:avLst/>
          </a:prstGeom>
        </p:spPr>
        <p:txBody>
          <a:bodyPr vert="horz" wrap="square" lIns="0" tIns="16510" rIns="0" bIns="0" rtlCol="0">
            <a:spAutoFit/>
          </a:bodyPr>
          <a:lstStyle/>
          <a:p>
            <a:pPr marL="12700">
              <a:lnSpc>
                <a:spcPct val="100000"/>
              </a:lnSpc>
              <a:spcBef>
                <a:spcPts val="130"/>
              </a:spcBef>
            </a:pPr>
            <a:r>
              <a:rPr sz="4400" b="0" spc="-15" dirty="0">
                <a:latin typeface="Calibri Light"/>
                <a:cs typeface="Calibri Light"/>
              </a:rPr>
              <a:t>Station</a:t>
            </a:r>
            <a:r>
              <a:rPr sz="4400" b="0" spc="-70" dirty="0">
                <a:latin typeface="Calibri Light"/>
                <a:cs typeface="Calibri Light"/>
              </a:rPr>
              <a:t> </a:t>
            </a:r>
            <a:r>
              <a:rPr sz="4400" b="0" spc="15" dirty="0">
                <a:latin typeface="Calibri Light"/>
                <a:cs typeface="Calibri Light"/>
              </a:rPr>
              <a:t>8</a:t>
            </a:r>
            <a:endParaRPr sz="4400">
              <a:latin typeface="Calibri Light"/>
              <a:cs typeface="Calibri Light"/>
            </a:endParaRPr>
          </a:p>
        </p:txBody>
      </p:sp>
      <p:grpSp>
        <p:nvGrpSpPr>
          <p:cNvPr id="3" name="object 3"/>
          <p:cNvGrpSpPr/>
          <p:nvPr/>
        </p:nvGrpSpPr>
        <p:grpSpPr>
          <a:xfrm>
            <a:off x="6096000" y="1600203"/>
            <a:ext cx="4191000" cy="4962525"/>
            <a:chOff x="6096000" y="1600200"/>
            <a:chExt cx="4191000" cy="4962525"/>
          </a:xfrm>
        </p:grpSpPr>
        <p:pic>
          <p:nvPicPr>
            <p:cNvPr id="4" name="object 4"/>
            <p:cNvPicPr/>
            <p:nvPr/>
          </p:nvPicPr>
          <p:blipFill>
            <a:blip r:embed="rId2" cstate="print"/>
            <a:stretch>
              <a:fillRect/>
            </a:stretch>
          </p:blipFill>
          <p:spPr>
            <a:xfrm>
              <a:off x="6096000" y="1600200"/>
              <a:ext cx="3857625" cy="2895600"/>
            </a:xfrm>
            <a:prstGeom prst="rect">
              <a:avLst/>
            </a:prstGeom>
          </p:spPr>
        </p:pic>
        <p:pic>
          <p:nvPicPr>
            <p:cNvPr id="5" name="object 5"/>
            <p:cNvPicPr/>
            <p:nvPr/>
          </p:nvPicPr>
          <p:blipFill>
            <a:blip r:embed="rId3" cstate="print"/>
            <a:stretch>
              <a:fillRect/>
            </a:stretch>
          </p:blipFill>
          <p:spPr>
            <a:xfrm>
              <a:off x="6172200" y="4495800"/>
              <a:ext cx="4114800" cy="2066925"/>
            </a:xfrm>
            <a:prstGeom prst="rect">
              <a:avLst/>
            </a:prstGeom>
          </p:spPr>
        </p:pic>
      </p:grpSp>
      <p:pic>
        <p:nvPicPr>
          <p:cNvPr id="6" name="object 6"/>
          <p:cNvPicPr/>
          <p:nvPr/>
        </p:nvPicPr>
        <p:blipFill>
          <a:blip r:embed="rId4" cstate="print"/>
          <a:stretch>
            <a:fillRect/>
          </a:stretch>
        </p:blipFill>
        <p:spPr>
          <a:xfrm>
            <a:off x="1828807" y="1600205"/>
            <a:ext cx="4219575" cy="4867275"/>
          </a:xfrm>
          <a:prstGeom prst="rect">
            <a:avLst/>
          </a:prstGeom>
        </p:spPr>
      </p:pic>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7575" y="1702288"/>
            <a:ext cx="9291320" cy="2623154"/>
          </a:xfrm>
          <a:prstGeom prst="rect">
            <a:avLst/>
          </a:prstGeom>
        </p:spPr>
        <p:txBody>
          <a:bodyPr vert="horz" wrap="square" lIns="0" tIns="108585" rIns="0" bIns="0" rtlCol="0">
            <a:spAutoFit/>
          </a:bodyPr>
          <a:lstStyle/>
          <a:p>
            <a:pPr marL="241300" indent="-229235">
              <a:lnSpc>
                <a:spcPct val="100000"/>
              </a:lnSpc>
              <a:spcBef>
                <a:spcPts val="855"/>
              </a:spcBef>
              <a:buFont typeface="Arial"/>
              <a:buChar char="•"/>
              <a:tabLst>
                <a:tab pos="241935" algn="l"/>
              </a:tabLst>
            </a:pPr>
            <a:r>
              <a:rPr sz="2750" spc="-5" dirty="0">
                <a:latin typeface="Calibri"/>
                <a:cs typeface="Calibri"/>
              </a:rPr>
              <a:t>Partogram</a:t>
            </a:r>
            <a:r>
              <a:rPr sz="2750" spc="90" dirty="0">
                <a:latin typeface="Calibri"/>
                <a:cs typeface="Calibri"/>
              </a:rPr>
              <a:t> </a:t>
            </a:r>
            <a:r>
              <a:rPr sz="2750" spc="5" dirty="0">
                <a:latin typeface="Calibri"/>
                <a:cs typeface="Calibri"/>
              </a:rPr>
              <a:t>??</a:t>
            </a:r>
            <a:r>
              <a:rPr sz="2750" spc="35" dirty="0">
                <a:latin typeface="Calibri"/>
                <a:cs typeface="Calibri"/>
              </a:rPr>
              <a:t> </a:t>
            </a:r>
            <a:r>
              <a:rPr sz="2750" spc="10" dirty="0">
                <a:solidFill>
                  <a:srgbClr val="00AF50"/>
                </a:solidFill>
                <a:latin typeface="Calibri"/>
                <a:cs typeface="Calibri"/>
              </a:rPr>
              <a:t>Primary</a:t>
            </a:r>
            <a:r>
              <a:rPr sz="2750" spc="60" dirty="0">
                <a:solidFill>
                  <a:srgbClr val="00AF50"/>
                </a:solidFill>
                <a:latin typeface="Calibri"/>
                <a:cs typeface="Calibri"/>
              </a:rPr>
              <a:t> </a:t>
            </a:r>
            <a:r>
              <a:rPr sz="2750" spc="-5" dirty="0">
                <a:solidFill>
                  <a:srgbClr val="00AF50"/>
                </a:solidFill>
                <a:latin typeface="Calibri"/>
                <a:cs typeface="Calibri"/>
              </a:rPr>
              <a:t>dysfunctional</a:t>
            </a:r>
            <a:r>
              <a:rPr sz="2750" spc="260" dirty="0">
                <a:solidFill>
                  <a:srgbClr val="00AF50"/>
                </a:solidFill>
                <a:latin typeface="Calibri"/>
                <a:cs typeface="Calibri"/>
              </a:rPr>
              <a:t> </a:t>
            </a:r>
            <a:r>
              <a:rPr sz="2750" dirty="0">
                <a:solidFill>
                  <a:srgbClr val="00AF50"/>
                </a:solidFill>
                <a:latin typeface="Calibri"/>
                <a:cs typeface="Calibri"/>
              </a:rPr>
              <a:t>labour</a:t>
            </a:r>
            <a:endParaRPr sz="2750">
              <a:latin typeface="Calibri"/>
              <a:cs typeface="Calibri"/>
            </a:endParaRPr>
          </a:p>
          <a:p>
            <a:pPr marL="241300" indent="-229235">
              <a:lnSpc>
                <a:spcPct val="100000"/>
              </a:lnSpc>
              <a:spcBef>
                <a:spcPts val="755"/>
              </a:spcBef>
              <a:buFont typeface="Arial"/>
              <a:buChar char="•"/>
              <a:tabLst>
                <a:tab pos="241935" algn="l"/>
              </a:tabLst>
            </a:pPr>
            <a:r>
              <a:rPr sz="2750" spc="-5" dirty="0">
                <a:latin typeface="Calibri"/>
                <a:cs typeface="Calibri"/>
              </a:rPr>
              <a:t>Describe</a:t>
            </a:r>
            <a:r>
              <a:rPr sz="2750" spc="170" dirty="0">
                <a:latin typeface="Calibri"/>
                <a:cs typeface="Calibri"/>
              </a:rPr>
              <a:t> </a:t>
            </a:r>
            <a:r>
              <a:rPr sz="2750" spc="-10" dirty="0">
                <a:latin typeface="Calibri"/>
                <a:cs typeface="Calibri"/>
              </a:rPr>
              <a:t>CTG</a:t>
            </a:r>
            <a:r>
              <a:rPr sz="2750" spc="30" dirty="0">
                <a:latin typeface="Calibri"/>
                <a:cs typeface="Calibri"/>
              </a:rPr>
              <a:t> </a:t>
            </a:r>
            <a:r>
              <a:rPr sz="2750" spc="-20" dirty="0">
                <a:latin typeface="Calibri"/>
                <a:cs typeface="Calibri"/>
              </a:rPr>
              <a:t>with</a:t>
            </a:r>
            <a:r>
              <a:rPr sz="2750" spc="175" dirty="0">
                <a:latin typeface="Calibri"/>
                <a:cs typeface="Calibri"/>
              </a:rPr>
              <a:t> </a:t>
            </a:r>
            <a:r>
              <a:rPr sz="2750" spc="-15" dirty="0">
                <a:latin typeface="Calibri"/>
                <a:cs typeface="Calibri"/>
              </a:rPr>
              <a:t>explanation</a:t>
            </a:r>
            <a:r>
              <a:rPr sz="2750" spc="250" dirty="0">
                <a:latin typeface="Calibri"/>
                <a:cs typeface="Calibri"/>
              </a:rPr>
              <a:t> </a:t>
            </a:r>
            <a:r>
              <a:rPr sz="2750" spc="5" dirty="0">
                <a:latin typeface="Calibri"/>
                <a:cs typeface="Calibri"/>
              </a:rPr>
              <a:t>??</a:t>
            </a:r>
            <a:r>
              <a:rPr sz="2750" spc="40" dirty="0">
                <a:latin typeface="Calibri"/>
                <a:cs typeface="Calibri"/>
              </a:rPr>
              <a:t> </a:t>
            </a:r>
            <a:r>
              <a:rPr sz="2750" spc="-20" dirty="0">
                <a:latin typeface="Calibri"/>
                <a:cs typeface="Calibri"/>
              </a:rPr>
              <a:t>Write</a:t>
            </a:r>
            <a:r>
              <a:rPr sz="2750" spc="100" dirty="0">
                <a:latin typeface="Calibri"/>
                <a:cs typeface="Calibri"/>
              </a:rPr>
              <a:t> </a:t>
            </a:r>
            <a:r>
              <a:rPr sz="2750" spc="-15" dirty="0">
                <a:latin typeface="Calibri"/>
                <a:cs typeface="Calibri"/>
              </a:rPr>
              <a:t>the</a:t>
            </a:r>
            <a:r>
              <a:rPr sz="2750" spc="100" dirty="0">
                <a:latin typeface="Calibri"/>
                <a:cs typeface="Calibri"/>
              </a:rPr>
              <a:t> </a:t>
            </a:r>
            <a:r>
              <a:rPr sz="2750" spc="20" dirty="0">
                <a:latin typeface="Calibri"/>
                <a:cs typeface="Calibri"/>
              </a:rPr>
              <a:t>normal</a:t>
            </a:r>
            <a:r>
              <a:rPr sz="2750" spc="15" dirty="0">
                <a:latin typeface="Calibri"/>
                <a:cs typeface="Calibri"/>
              </a:rPr>
              <a:t> </a:t>
            </a:r>
            <a:r>
              <a:rPr sz="2750" spc="-10" dirty="0">
                <a:latin typeface="Calibri"/>
                <a:cs typeface="Calibri"/>
              </a:rPr>
              <a:t>description</a:t>
            </a:r>
            <a:endParaRPr sz="2750">
              <a:latin typeface="Calibri"/>
              <a:cs typeface="Calibri"/>
            </a:endParaRPr>
          </a:p>
          <a:p>
            <a:pPr marL="241300" indent="-229235">
              <a:lnSpc>
                <a:spcPct val="100000"/>
              </a:lnSpc>
              <a:spcBef>
                <a:spcPts val="755"/>
              </a:spcBef>
              <a:buFont typeface="Arial"/>
              <a:buChar char="•"/>
              <a:tabLst>
                <a:tab pos="241935" algn="l"/>
                <a:tab pos="4568825" algn="l"/>
              </a:tabLst>
            </a:pPr>
            <a:r>
              <a:rPr sz="2750" spc="-35" dirty="0">
                <a:latin typeface="Calibri"/>
                <a:cs typeface="Calibri"/>
              </a:rPr>
              <a:t>Any</a:t>
            </a:r>
            <a:r>
              <a:rPr sz="2750" spc="145" dirty="0">
                <a:latin typeface="Calibri"/>
                <a:cs typeface="Calibri"/>
              </a:rPr>
              <a:t> </a:t>
            </a:r>
            <a:r>
              <a:rPr sz="2750" spc="-10" dirty="0">
                <a:latin typeface="Calibri"/>
                <a:cs typeface="Calibri"/>
              </a:rPr>
              <a:t>stage</a:t>
            </a:r>
            <a:r>
              <a:rPr sz="2750" spc="20" dirty="0">
                <a:latin typeface="Calibri"/>
                <a:cs typeface="Calibri"/>
              </a:rPr>
              <a:t> </a:t>
            </a:r>
            <a:r>
              <a:rPr sz="2750" dirty="0">
                <a:latin typeface="Calibri"/>
                <a:cs typeface="Calibri"/>
              </a:rPr>
              <a:t>according</a:t>
            </a:r>
            <a:r>
              <a:rPr sz="2750" spc="95" dirty="0">
                <a:latin typeface="Calibri"/>
                <a:cs typeface="Calibri"/>
              </a:rPr>
              <a:t> </a:t>
            </a:r>
            <a:r>
              <a:rPr sz="2750" spc="-10" dirty="0">
                <a:latin typeface="Calibri"/>
                <a:cs typeface="Calibri"/>
              </a:rPr>
              <a:t>to</a:t>
            </a:r>
            <a:r>
              <a:rPr sz="2750" spc="140" dirty="0">
                <a:latin typeface="Calibri"/>
                <a:cs typeface="Calibri"/>
              </a:rPr>
              <a:t> </a:t>
            </a:r>
            <a:r>
              <a:rPr sz="2750" spc="-15" dirty="0">
                <a:latin typeface="Calibri"/>
                <a:cs typeface="Calibri"/>
              </a:rPr>
              <a:t>pic</a:t>
            </a:r>
            <a:r>
              <a:rPr sz="2750" spc="90" dirty="0">
                <a:latin typeface="Calibri"/>
                <a:cs typeface="Calibri"/>
              </a:rPr>
              <a:t> </a:t>
            </a:r>
            <a:r>
              <a:rPr sz="2750" spc="5" dirty="0">
                <a:latin typeface="Calibri"/>
                <a:cs typeface="Calibri"/>
              </a:rPr>
              <a:t>??	</a:t>
            </a:r>
            <a:r>
              <a:rPr sz="2750" spc="-5" dirty="0">
                <a:solidFill>
                  <a:srgbClr val="00AF50"/>
                </a:solidFill>
                <a:latin typeface="Calibri"/>
                <a:cs typeface="Calibri"/>
              </a:rPr>
              <a:t>Extention</a:t>
            </a:r>
            <a:r>
              <a:rPr sz="2750" spc="150" dirty="0">
                <a:solidFill>
                  <a:srgbClr val="00AF50"/>
                </a:solidFill>
                <a:latin typeface="Calibri"/>
                <a:cs typeface="Calibri"/>
              </a:rPr>
              <a:t> </a:t>
            </a:r>
            <a:r>
              <a:rPr sz="2750" spc="5" dirty="0">
                <a:solidFill>
                  <a:srgbClr val="00AF50"/>
                </a:solidFill>
                <a:latin typeface="Calibri"/>
                <a:cs typeface="Calibri"/>
              </a:rPr>
              <a:t>,</a:t>
            </a:r>
            <a:r>
              <a:rPr sz="2750" spc="20" dirty="0">
                <a:solidFill>
                  <a:srgbClr val="00AF50"/>
                </a:solidFill>
                <a:latin typeface="Calibri"/>
                <a:cs typeface="Calibri"/>
              </a:rPr>
              <a:t> </a:t>
            </a:r>
            <a:r>
              <a:rPr sz="2750" spc="5" dirty="0">
                <a:solidFill>
                  <a:srgbClr val="00AF50"/>
                </a:solidFill>
                <a:latin typeface="Calibri"/>
                <a:cs typeface="Calibri"/>
              </a:rPr>
              <a:t>Second</a:t>
            </a:r>
            <a:r>
              <a:rPr sz="2750" spc="80" dirty="0">
                <a:solidFill>
                  <a:srgbClr val="00AF50"/>
                </a:solidFill>
                <a:latin typeface="Calibri"/>
                <a:cs typeface="Calibri"/>
              </a:rPr>
              <a:t> </a:t>
            </a:r>
            <a:r>
              <a:rPr sz="2750" spc="-10" dirty="0">
                <a:solidFill>
                  <a:srgbClr val="00AF50"/>
                </a:solidFill>
                <a:latin typeface="Calibri"/>
                <a:cs typeface="Calibri"/>
              </a:rPr>
              <a:t>stage</a:t>
            </a:r>
            <a:endParaRPr sz="2750">
              <a:latin typeface="Calibri"/>
              <a:cs typeface="Calibri"/>
            </a:endParaRPr>
          </a:p>
          <a:p>
            <a:pPr marL="241300" indent="-229235">
              <a:lnSpc>
                <a:spcPct val="100000"/>
              </a:lnSpc>
              <a:spcBef>
                <a:spcPts val="680"/>
              </a:spcBef>
              <a:buFont typeface="Arial"/>
              <a:buChar char="•"/>
              <a:tabLst>
                <a:tab pos="241935" algn="l"/>
              </a:tabLst>
            </a:pPr>
            <a:r>
              <a:rPr sz="2750" spc="-10" dirty="0">
                <a:latin typeface="Calibri"/>
                <a:cs typeface="Calibri"/>
              </a:rPr>
              <a:t>Question</a:t>
            </a:r>
            <a:r>
              <a:rPr sz="2750" spc="170" dirty="0">
                <a:latin typeface="Calibri"/>
                <a:cs typeface="Calibri"/>
              </a:rPr>
              <a:t> </a:t>
            </a:r>
            <a:r>
              <a:rPr sz="2750" spc="5" dirty="0">
                <a:latin typeface="Calibri"/>
                <a:cs typeface="Calibri"/>
              </a:rPr>
              <a:t>about</a:t>
            </a:r>
            <a:r>
              <a:rPr sz="2750" spc="95" dirty="0">
                <a:latin typeface="Calibri"/>
                <a:cs typeface="Calibri"/>
              </a:rPr>
              <a:t> </a:t>
            </a:r>
            <a:r>
              <a:rPr sz="2750" dirty="0">
                <a:latin typeface="Calibri"/>
                <a:cs typeface="Calibri"/>
              </a:rPr>
              <a:t>muscle</a:t>
            </a:r>
            <a:r>
              <a:rPr sz="2750" spc="170" dirty="0">
                <a:latin typeface="Calibri"/>
                <a:cs typeface="Calibri"/>
              </a:rPr>
              <a:t> </a:t>
            </a:r>
            <a:r>
              <a:rPr sz="2750" dirty="0">
                <a:latin typeface="Calibri"/>
                <a:cs typeface="Calibri"/>
              </a:rPr>
              <a:t>contraction</a:t>
            </a:r>
            <a:r>
              <a:rPr sz="2750" spc="20" dirty="0">
                <a:latin typeface="Calibri"/>
                <a:cs typeface="Calibri"/>
              </a:rPr>
              <a:t> </a:t>
            </a:r>
            <a:r>
              <a:rPr sz="2750" spc="-10" dirty="0">
                <a:latin typeface="Calibri"/>
                <a:cs typeface="Calibri"/>
              </a:rPr>
              <a:t>in</a:t>
            </a:r>
            <a:r>
              <a:rPr sz="2750" spc="135" dirty="0">
                <a:latin typeface="Calibri"/>
                <a:cs typeface="Calibri"/>
              </a:rPr>
              <a:t> </a:t>
            </a:r>
            <a:r>
              <a:rPr sz="2750" dirty="0">
                <a:latin typeface="Calibri"/>
                <a:cs typeface="Calibri"/>
              </a:rPr>
              <a:t>partogam</a:t>
            </a:r>
            <a:r>
              <a:rPr sz="2750" spc="90" dirty="0">
                <a:latin typeface="Calibri"/>
                <a:cs typeface="Calibri"/>
              </a:rPr>
              <a:t> </a:t>
            </a:r>
            <a:r>
              <a:rPr sz="2750" spc="-5" dirty="0">
                <a:latin typeface="Calibri"/>
                <a:cs typeface="Calibri"/>
              </a:rPr>
              <a:t>??</a:t>
            </a:r>
            <a:endParaRPr sz="2750">
              <a:latin typeface="Calibri"/>
              <a:cs typeface="Calibri"/>
            </a:endParaRPr>
          </a:p>
          <a:p>
            <a:pPr marL="241300" indent="-229235">
              <a:lnSpc>
                <a:spcPct val="100000"/>
              </a:lnSpc>
              <a:spcBef>
                <a:spcPts val="755"/>
              </a:spcBef>
              <a:buFont typeface="Arial"/>
              <a:buChar char="•"/>
              <a:tabLst>
                <a:tab pos="241935" algn="l"/>
              </a:tabLst>
            </a:pPr>
            <a:r>
              <a:rPr sz="2750" spc="5" dirty="0">
                <a:latin typeface="Calibri"/>
                <a:cs typeface="Calibri"/>
              </a:rPr>
              <a:t>Management</a:t>
            </a:r>
            <a:r>
              <a:rPr sz="2750" spc="155" dirty="0">
                <a:latin typeface="Calibri"/>
                <a:cs typeface="Calibri"/>
              </a:rPr>
              <a:t> </a:t>
            </a:r>
            <a:r>
              <a:rPr sz="2750" spc="5" dirty="0">
                <a:latin typeface="Calibri"/>
                <a:cs typeface="Calibri"/>
              </a:rPr>
              <a:t>??</a:t>
            </a:r>
            <a:r>
              <a:rPr sz="2750" spc="40" dirty="0">
                <a:latin typeface="Calibri"/>
                <a:cs typeface="Calibri"/>
              </a:rPr>
              <a:t> </a:t>
            </a:r>
            <a:r>
              <a:rPr sz="2750" spc="10" dirty="0">
                <a:solidFill>
                  <a:srgbClr val="00AF50"/>
                </a:solidFill>
                <a:latin typeface="Calibri"/>
                <a:cs typeface="Calibri"/>
              </a:rPr>
              <a:t>Oxytocin</a:t>
            </a:r>
            <a:r>
              <a:rPr sz="2750" spc="25" dirty="0">
                <a:solidFill>
                  <a:srgbClr val="00AF50"/>
                </a:solidFill>
                <a:latin typeface="Calibri"/>
                <a:cs typeface="Calibri"/>
              </a:rPr>
              <a:t> </a:t>
            </a:r>
            <a:r>
              <a:rPr sz="2750" spc="20" dirty="0">
                <a:latin typeface="Calibri"/>
                <a:cs typeface="Calibri"/>
              </a:rPr>
              <a:t>…</a:t>
            </a:r>
            <a:endParaRPr sz="2750">
              <a:latin typeface="Calibri"/>
              <a:cs typeface="Calibri"/>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7582" y="1794260"/>
            <a:ext cx="6470015" cy="439864"/>
          </a:xfrm>
          <a:prstGeom prst="rect">
            <a:avLst/>
          </a:prstGeom>
        </p:spPr>
        <p:txBody>
          <a:bodyPr vert="horz" wrap="square" lIns="0" tIns="16510" rIns="0" bIns="0" rtlCol="0">
            <a:spAutoFit/>
          </a:bodyPr>
          <a:lstStyle/>
          <a:p>
            <a:pPr marL="241300" indent="-229235">
              <a:lnSpc>
                <a:spcPct val="100000"/>
              </a:lnSpc>
              <a:spcBef>
                <a:spcPts val="130"/>
              </a:spcBef>
              <a:buFont typeface="Arial"/>
              <a:buChar char="•"/>
              <a:tabLst>
                <a:tab pos="241935" algn="l"/>
              </a:tabLst>
            </a:pPr>
            <a:r>
              <a:rPr sz="2750" spc="-10" dirty="0">
                <a:latin typeface="Calibri"/>
                <a:cs typeface="Calibri"/>
              </a:rPr>
              <a:t>Instrument</a:t>
            </a:r>
            <a:r>
              <a:rPr sz="2750" spc="240" dirty="0">
                <a:latin typeface="Calibri"/>
                <a:cs typeface="Calibri"/>
              </a:rPr>
              <a:t> </a:t>
            </a:r>
            <a:r>
              <a:rPr sz="2750" spc="-5" dirty="0">
                <a:latin typeface="Calibri"/>
                <a:cs typeface="Calibri"/>
              </a:rPr>
              <a:t>station</a:t>
            </a:r>
            <a:r>
              <a:rPr sz="2750" spc="85" dirty="0">
                <a:latin typeface="Calibri"/>
                <a:cs typeface="Calibri"/>
              </a:rPr>
              <a:t> </a:t>
            </a:r>
            <a:r>
              <a:rPr sz="2750" spc="-5" dirty="0">
                <a:latin typeface="Calibri"/>
                <a:cs typeface="Calibri"/>
              </a:rPr>
              <a:t>from</a:t>
            </a:r>
            <a:r>
              <a:rPr sz="2750" dirty="0">
                <a:latin typeface="Calibri"/>
                <a:cs typeface="Calibri"/>
              </a:rPr>
              <a:t> </a:t>
            </a:r>
            <a:r>
              <a:rPr sz="2750" spc="-10" dirty="0">
                <a:latin typeface="Calibri"/>
                <a:cs typeface="Calibri"/>
              </a:rPr>
              <a:t>the</a:t>
            </a:r>
            <a:r>
              <a:rPr sz="2750" spc="160" dirty="0">
                <a:latin typeface="Calibri"/>
                <a:cs typeface="Calibri"/>
              </a:rPr>
              <a:t> </a:t>
            </a:r>
            <a:r>
              <a:rPr sz="2750" spc="-10" dirty="0">
                <a:latin typeface="Calibri"/>
                <a:cs typeface="Calibri"/>
              </a:rPr>
              <a:t>instrument</a:t>
            </a:r>
            <a:r>
              <a:rPr sz="2750" spc="245" dirty="0">
                <a:latin typeface="Calibri"/>
                <a:cs typeface="Calibri"/>
              </a:rPr>
              <a:t> </a:t>
            </a:r>
            <a:r>
              <a:rPr sz="2750" spc="-20" dirty="0">
                <a:latin typeface="Calibri"/>
                <a:cs typeface="Calibri"/>
              </a:rPr>
              <a:t>file</a:t>
            </a:r>
            <a:endParaRPr sz="2750">
              <a:latin typeface="Calibri"/>
              <a:cs typeface="Calibri"/>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44215" y="2488946"/>
            <a:ext cx="5712460" cy="937436"/>
          </a:xfrm>
          <a:prstGeom prst="rect">
            <a:avLst/>
          </a:prstGeom>
        </p:spPr>
        <p:txBody>
          <a:bodyPr vert="horz" wrap="square" lIns="0" tIns="13970" rIns="0" bIns="0" rtlCol="0">
            <a:spAutoFit/>
          </a:bodyPr>
          <a:lstStyle/>
          <a:p>
            <a:pPr marL="12700">
              <a:lnSpc>
                <a:spcPct val="100000"/>
              </a:lnSpc>
              <a:spcBef>
                <a:spcPts val="110"/>
              </a:spcBef>
            </a:pPr>
            <a:r>
              <a:rPr sz="6000" b="0" spc="-35" dirty="0">
                <a:latin typeface="Calibri Light"/>
                <a:cs typeface="Calibri Light"/>
              </a:rPr>
              <a:t>OB.GYN</a:t>
            </a:r>
            <a:r>
              <a:rPr sz="6000" b="0" spc="-30" dirty="0">
                <a:latin typeface="Calibri Light"/>
                <a:cs typeface="Calibri Light"/>
              </a:rPr>
              <a:t> </a:t>
            </a:r>
            <a:r>
              <a:rPr sz="6000" b="0" dirty="0">
                <a:latin typeface="Calibri Light"/>
                <a:cs typeface="Calibri Light"/>
              </a:rPr>
              <a:t>mini</a:t>
            </a:r>
            <a:r>
              <a:rPr sz="6000" b="0" spc="-90" dirty="0">
                <a:latin typeface="Calibri Light"/>
                <a:cs typeface="Calibri Light"/>
              </a:rPr>
              <a:t> </a:t>
            </a:r>
            <a:r>
              <a:rPr sz="6000" b="0" spc="-15" dirty="0">
                <a:latin typeface="Calibri Light"/>
                <a:cs typeface="Calibri Light"/>
              </a:rPr>
              <a:t>OSCE</a:t>
            </a:r>
            <a:endParaRPr sz="6000">
              <a:latin typeface="Calibri Light"/>
              <a:cs typeface="Calibri Light"/>
            </a:endParaRPr>
          </a:p>
        </p:txBody>
      </p:sp>
      <p:sp>
        <p:nvSpPr>
          <p:cNvPr id="3" name="object 3"/>
          <p:cNvSpPr txBox="1"/>
          <p:nvPr/>
        </p:nvSpPr>
        <p:spPr>
          <a:xfrm>
            <a:off x="4692653" y="3491293"/>
            <a:ext cx="2418715" cy="2783454"/>
          </a:xfrm>
          <a:prstGeom prst="rect">
            <a:avLst/>
          </a:prstGeom>
        </p:spPr>
        <p:txBody>
          <a:bodyPr vert="horz" wrap="square" lIns="0" tIns="104775" rIns="0" bIns="0" rtlCol="0">
            <a:spAutoFit/>
          </a:bodyPr>
          <a:lstStyle/>
          <a:p>
            <a:pPr marR="2540" algn="ctr">
              <a:lnSpc>
                <a:spcPct val="100000"/>
              </a:lnSpc>
              <a:spcBef>
                <a:spcPts val="825"/>
              </a:spcBef>
            </a:pPr>
            <a:r>
              <a:rPr sz="2400" spc="-20" dirty="0">
                <a:latin typeface="Calibri"/>
                <a:cs typeface="Calibri"/>
              </a:rPr>
              <a:t>2020/2021</a:t>
            </a:r>
            <a:endParaRPr sz="2400">
              <a:latin typeface="Calibri"/>
              <a:cs typeface="Calibri"/>
            </a:endParaRPr>
          </a:p>
          <a:p>
            <a:pPr marL="374650" marR="383540" indent="8255" algn="ctr">
              <a:lnSpc>
                <a:spcPct val="125200"/>
              </a:lnSpc>
            </a:pPr>
            <a:r>
              <a:rPr sz="2400" spc="-20" dirty="0">
                <a:latin typeface="Calibri"/>
                <a:cs typeface="Calibri"/>
              </a:rPr>
              <a:t>Group</a:t>
            </a:r>
            <a:r>
              <a:rPr sz="2400" spc="-10" dirty="0">
                <a:latin typeface="Calibri"/>
                <a:cs typeface="Calibri"/>
              </a:rPr>
              <a:t> </a:t>
            </a:r>
            <a:r>
              <a:rPr sz="2400" dirty="0">
                <a:latin typeface="Calibri"/>
                <a:cs typeface="Calibri"/>
              </a:rPr>
              <a:t>4 </a:t>
            </a:r>
            <a:r>
              <a:rPr sz="2400" spc="5" dirty="0">
                <a:latin typeface="Calibri"/>
                <a:cs typeface="Calibri"/>
              </a:rPr>
              <a:t> </a:t>
            </a:r>
            <a:r>
              <a:rPr sz="2400" spc="-5" dirty="0">
                <a:latin typeface="Calibri"/>
                <a:cs typeface="Calibri"/>
              </a:rPr>
              <a:t>Prepared</a:t>
            </a:r>
            <a:r>
              <a:rPr sz="2400" spc="-110" dirty="0">
                <a:latin typeface="Calibri"/>
                <a:cs typeface="Calibri"/>
              </a:rPr>
              <a:t> </a:t>
            </a:r>
            <a:r>
              <a:rPr sz="2400" spc="5" dirty="0">
                <a:latin typeface="Calibri"/>
                <a:cs typeface="Calibri"/>
              </a:rPr>
              <a:t>by</a:t>
            </a:r>
            <a:r>
              <a:rPr sz="2400" spc="-20" dirty="0">
                <a:latin typeface="Calibri"/>
                <a:cs typeface="Calibri"/>
              </a:rPr>
              <a:t> </a:t>
            </a:r>
            <a:r>
              <a:rPr sz="2400" dirty="0">
                <a:latin typeface="Calibri"/>
                <a:cs typeface="Calibri"/>
              </a:rPr>
              <a:t>:</a:t>
            </a:r>
            <a:endParaRPr sz="2400">
              <a:latin typeface="Calibri"/>
              <a:cs typeface="Calibri"/>
            </a:endParaRPr>
          </a:p>
          <a:p>
            <a:pPr marL="12700" marR="5080" algn="ctr">
              <a:lnSpc>
                <a:spcPct val="125200"/>
              </a:lnSpc>
            </a:pPr>
            <a:r>
              <a:rPr sz="2400" spc="-10" dirty="0">
                <a:latin typeface="Calibri"/>
                <a:cs typeface="Calibri"/>
              </a:rPr>
              <a:t>Abdelrahman</a:t>
            </a:r>
            <a:r>
              <a:rPr sz="2400" spc="-50" dirty="0">
                <a:latin typeface="Calibri"/>
                <a:cs typeface="Calibri"/>
              </a:rPr>
              <a:t> </a:t>
            </a:r>
            <a:r>
              <a:rPr sz="2400" dirty="0">
                <a:latin typeface="Calibri"/>
                <a:cs typeface="Calibri"/>
              </a:rPr>
              <a:t>bdeir </a:t>
            </a:r>
            <a:r>
              <a:rPr sz="2400" spc="-525" dirty="0">
                <a:latin typeface="Calibri"/>
                <a:cs typeface="Calibri"/>
              </a:rPr>
              <a:t> </a:t>
            </a:r>
            <a:r>
              <a:rPr sz="2400" dirty="0">
                <a:latin typeface="Calibri"/>
                <a:cs typeface="Calibri"/>
              </a:rPr>
              <a:t>Mohammad </a:t>
            </a:r>
            <a:r>
              <a:rPr sz="2400" spc="-30" dirty="0">
                <a:latin typeface="Calibri"/>
                <a:cs typeface="Calibri"/>
              </a:rPr>
              <a:t>rabai </a:t>
            </a:r>
            <a:r>
              <a:rPr sz="2400" spc="-25" dirty="0">
                <a:latin typeface="Calibri"/>
                <a:cs typeface="Calibri"/>
              </a:rPr>
              <a:t> </a:t>
            </a:r>
            <a:r>
              <a:rPr sz="2400" spc="-15" dirty="0">
                <a:latin typeface="Calibri"/>
                <a:cs typeface="Calibri"/>
              </a:rPr>
              <a:t>Lina</a:t>
            </a:r>
            <a:r>
              <a:rPr sz="2400" spc="20" dirty="0">
                <a:latin typeface="Calibri"/>
                <a:cs typeface="Calibri"/>
              </a:rPr>
              <a:t> </a:t>
            </a:r>
            <a:r>
              <a:rPr sz="2400" spc="-10" dirty="0">
                <a:latin typeface="Calibri"/>
                <a:cs typeface="Calibri"/>
              </a:rPr>
              <a:t>alhawadi</a:t>
            </a:r>
            <a:endParaRPr sz="2400">
              <a:latin typeface="Calibri"/>
              <a:cs typeface="Calibri"/>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46" y="217746"/>
            <a:ext cx="1339215" cy="439223"/>
          </a:xfrm>
          <a:prstGeom prst="rect">
            <a:avLst/>
          </a:prstGeom>
        </p:spPr>
        <p:txBody>
          <a:bodyPr vert="horz" wrap="square" lIns="0" tIns="15875" rIns="0" bIns="0" rtlCol="0">
            <a:spAutoFit/>
          </a:bodyPr>
          <a:lstStyle/>
          <a:p>
            <a:pPr marL="12700">
              <a:lnSpc>
                <a:spcPct val="100000"/>
              </a:lnSpc>
              <a:spcBef>
                <a:spcPts val="125"/>
              </a:spcBef>
            </a:pPr>
            <a:r>
              <a:rPr sz="2750" spc="5" dirty="0">
                <a:latin typeface="Calibri"/>
                <a:cs typeface="Calibri"/>
              </a:rPr>
              <a:t>Station</a:t>
            </a:r>
            <a:r>
              <a:rPr sz="2750" spc="-20" dirty="0">
                <a:latin typeface="Calibri"/>
                <a:cs typeface="Calibri"/>
              </a:rPr>
              <a:t> </a:t>
            </a:r>
            <a:r>
              <a:rPr sz="2750" spc="10" dirty="0">
                <a:latin typeface="Calibri"/>
                <a:cs typeface="Calibri"/>
              </a:rPr>
              <a:t>1</a:t>
            </a:r>
            <a:endParaRPr sz="2750">
              <a:latin typeface="Calibri"/>
              <a:cs typeface="Calibri"/>
            </a:endParaRPr>
          </a:p>
        </p:txBody>
      </p:sp>
      <p:pic>
        <p:nvPicPr>
          <p:cNvPr id="3" name="object 3"/>
          <p:cNvPicPr/>
          <p:nvPr/>
        </p:nvPicPr>
        <p:blipFill>
          <a:blip r:embed="rId2" cstate="print"/>
          <a:stretch>
            <a:fillRect/>
          </a:stretch>
        </p:blipFill>
        <p:spPr>
          <a:xfrm>
            <a:off x="7972425" y="2124075"/>
            <a:ext cx="4057651" cy="2057400"/>
          </a:xfrm>
          <a:prstGeom prst="rect">
            <a:avLst/>
          </a:prstGeom>
        </p:spPr>
      </p:pic>
      <p:sp>
        <p:nvSpPr>
          <p:cNvPr id="4" name="object 4"/>
          <p:cNvSpPr txBox="1"/>
          <p:nvPr/>
        </p:nvSpPr>
        <p:spPr>
          <a:xfrm>
            <a:off x="180345" y="759527"/>
            <a:ext cx="10826751" cy="5675143"/>
          </a:xfrm>
          <a:prstGeom prst="rect">
            <a:avLst/>
          </a:prstGeom>
        </p:spPr>
        <p:txBody>
          <a:bodyPr vert="horz" wrap="square" lIns="0" tIns="107950" rIns="0" bIns="0" rtlCol="0">
            <a:spAutoFit/>
          </a:bodyPr>
          <a:lstStyle/>
          <a:p>
            <a:pPr marL="508634" indent="-372110">
              <a:lnSpc>
                <a:spcPct val="100000"/>
              </a:lnSpc>
              <a:spcBef>
                <a:spcPts val="850"/>
              </a:spcBef>
              <a:buAutoNum type="arabicParenR"/>
              <a:tabLst>
                <a:tab pos="509270" algn="l"/>
              </a:tabLst>
            </a:pPr>
            <a:r>
              <a:rPr sz="2750" spc="-5" dirty="0">
                <a:latin typeface="Calibri"/>
                <a:cs typeface="Calibri"/>
              </a:rPr>
              <a:t>what's</a:t>
            </a:r>
            <a:r>
              <a:rPr sz="2750" spc="80" dirty="0">
                <a:latin typeface="Calibri"/>
                <a:cs typeface="Calibri"/>
              </a:rPr>
              <a:t> </a:t>
            </a:r>
            <a:r>
              <a:rPr sz="2750" spc="-15" dirty="0">
                <a:latin typeface="Calibri"/>
                <a:cs typeface="Calibri"/>
              </a:rPr>
              <a:t>this</a:t>
            </a:r>
            <a:r>
              <a:rPr sz="2750" spc="155" dirty="0">
                <a:latin typeface="Calibri"/>
                <a:cs typeface="Calibri"/>
              </a:rPr>
              <a:t> </a:t>
            </a:r>
            <a:r>
              <a:rPr sz="2750" spc="-10" dirty="0">
                <a:latin typeface="Calibri"/>
                <a:cs typeface="Calibri"/>
              </a:rPr>
              <a:t>instrument?</a:t>
            </a:r>
            <a:r>
              <a:rPr sz="2750" spc="300" dirty="0">
                <a:latin typeface="Calibri"/>
                <a:cs typeface="Calibri"/>
              </a:rPr>
              <a:t> </a:t>
            </a:r>
            <a:r>
              <a:rPr sz="2750" spc="-5" dirty="0">
                <a:solidFill>
                  <a:srgbClr val="00AF50"/>
                </a:solidFill>
                <a:latin typeface="Calibri"/>
                <a:cs typeface="Calibri"/>
              </a:rPr>
              <a:t>Amnio</a:t>
            </a:r>
            <a:r>
              <a:rPr sz="2750" spc="155" dirty="0">
                <a:solidFill>
                  <a:srgbClr val="00AF50"/>
                </a:solidFill>
                <a:latin typeface="Calibri"/>
                <a:cs typeface="Calibri"/>
              </a:rPr>
              <a:t> </a:t>
            </a:r>
            <a:r>
              <a:rPr sz="2750" spc="20" dirty="0">
                <a:solidFill>
                  <a:srgbClr val="00AF50"/>
                </a:solidFill>
                <a:latin typeface="Calibri"/>
                <a:cs typeface="Calibri"/>
              </a:rPr>
              <a:t>hook</a:t>
            </a:r>
            <a:endParaRPr sz="2750">
              <a:latin typeface="Calibri"/>
              <a:cs typeface="Calibri"/>
            </a:endParaRPr>
          </a:p>
          <a:p>
            <a:pPr marL="425450" indent="-288925">
              <a:lnSpc>
                <a:spcPct val="100000"/>
              </a:lnSpc>
              <a:spcBef>
                <a:spcPts val="755"/>
              </a:spcBef>
              <a:buAutoNum type="arabicParenR"/>
              <a:tabLst>
                <a:tab pos="426084" algn="l"/>
              </a:tabLst>
            </a:pPr>
            <a:r>
              <a:rPr sz="2750" spc="15" dirty="0">
                <a:latin typeface="Calibri"/>
                <a:cs typeface="Calibri"/>
              </a:rPr>
              <a:t>name</a:t>
            </a:r>
            <a:r>
              <a:rPr sz="2750" spc="95" dirty="0">
                <a:latin typeface="Calibri"/>
                <a:cs typeface="Calibri"/>
              </a:rPr>
              <a:t> </a:t>
            </a:r>
            <a:r>
              <a:rPr sz="2750" spc="25" dirty="0">
                <a:latin typeface="Calibri"/>
                <a:cs typeface="Calibri"/>
              </a:rPr>
              <a:t>of</a:t>
            </a:r>
            <a:r>
              <a:rPr sz="2750" spc="-35" dirty="0">
                <a:latin typeface="Calibri"/>
                <a:cs typeface="Calibri"/>
              </a:rPr>
              <a:t> </a:t>
            </a:r>
            <a:r>
              <a:rPr sz="2750" spc="-5" dirty="0">
                <a:latin typeface="Calibri"/>
                <a:cs typeface="Calibri"/>
              </a:rPr>
              <a:t>procedure?</a:t>
            </a:r>
            <a:r>
              <a:rPr sz="2750" spc="185" dirty="0">
                <a:latin typeface="Calibri"/>
                <a:cs typeface="Calibri"/>
              </a:rPr>
              <a:t> </a:t>
            </a:r>
            <a:r>
              <a:rPr sz="2750" spc="-20" dirty="0">
                <a:solidFill>
                  <a:srgbClr val="00AF50"/>
                </a:solidFill>
                <a:latin typeface="Calibri"/>
                <a:cs typeface="Calibri"/>
              </a:rPr>
              <a:t>Amniotomy,</a:t>
            </a:r>
            <a:r>
              <a:rPr sz="2750" spc="185" dirty="0">
                <a:solidFill>
                  <a:srgbClr val="00AF50"/>
                </a:solidFill>
                <a:latin typeface="Calibri"/>
                <a:cs typeface="Calibri"/>
              </a:rPr>
              <a:t> </a:t>
            </a:r>
            <a:r>
              <a:rPr sz="2750" spc="-5" dirty="0">
                <a:solidFill>
                  <a:srgbClr val="00AF50"/>
                </a:solidFill>
                <a:latin typeface="Calibri"/>
                <a:cs typeface="Calibri"/>
              </a:rPr>
              <a:t>artificial</a:t>
            </a:r>
            <a:r>
              <a:rPr sz="2750" spc="165" dirty="0">
                <a:solidFill>
                  <a:srgbClr val="00AF50"/>
                </a:solidFill>
                <a:latin typeface="Calibri"/>
                <a:cs typeface="Calibri"/>
              </a:rPr>
              <a:t> </a:t>
            </a:r>
            <a:r>
              <a:rPr sz="2750" spc="-10" dirty="0">
                <a:solidFill>
                  <a:srgbClr val="00AF50"/>
                </a:solidFill>
                <a:latin typeface="Calibri"/>
                <a:cs typeface="Calibri"/>
              </a:rPr>
              <a:t>rupture</a:t>
            </a:r>
            <a:r>
              <a:rPr sz="2750" spc="100" dirty="0">
                <a:solidFill>
                  <a:srgbClr val="00AF50"/>
                </a:solidFill>
                <a:latin typeface="Calibri"/>
                <a:cs typeface="Calibri"/>
              </a:rPr>
              <a:t> </a:t>
            </a:r>
            <a:r>
              <a:rPr sz="2750" spc="25" dirty="0">
                <a:solidFill>
                  <a:srgbClr val="00AF50"/>
                </a:solidFill>
                <a:latin typeface="Calibri"/>
                <a:cs typeface="Calibri"/>
              </a:rPr>
              <a:t>of</a:t>
            </a:r>
            <a:r>
              <a:rPr sz="2750" spc="30" dirty="0">
                <a:solidFill>
                  <a:srgbClr val="00AF50"/>
                </a:solidFill>
                <a:latin typeface="Calibri"/>
                <a:cs typeface="Calibri"/>
              </a:rPr>
              <a:t> </a:t>
            </a:r>
            <a:r>
              <a:rPr sz="2750" dirty="0">
                <a:solidFill>
                  <a:srgbClr val="00AF50"/>
                </a:solidFill>
                <a:latin typeface="Calibri"/>
                <a:cs typeface="Calibri"/>
              </a:rPr>
              <a:t>membrane</a:t>
            </a:r>
            <a:endParaRPr sz="2750">
              <a:latin typeface="Calibri"/>
              <a:cs typeface="Calibri"/>
            </a:endParaRPr>
          </a:p>
          <a:p>
            <a:pPr marL="137160" marR="5719445">
              <a:lnSpc>
                <a:spcPct val="121700"/>
              </a:lnSpc>
              <a:spcBef>
                <a:spcPts val="35"/>
              </a:spcBef>
              <a:buAutoNum type="arabicParenR"/>
              <a:tabLst>
                <a:tab pos="509270" algn="l"/>
              </a:tabLst>
            </a:pPr>
            <a:r>
              <a:rPr sz="2750" spc="15" dirty="0">
                <a:latin typeface="Calibri"/>
                <a:cs typeface="Calibri"/>
              </a:rPr>
              <a:t>4</a:t>
            </a:r>
            <a:r>
              <a:rPr sz="2750" spc="-25" dirty="0">
                <a:latin typeface="Calibri"/>
                <a:cs typeface="Calibri"/>
              </a:rPr>
              <a:t> </a:t>
            </a:r>
            <a:r>
              <a:rPr sz="2750" spc="-5" dirty="0">
                <a:latin typeface="Calibri"/>
                <a:cs typeface="Calibri"/>
              </a:rPr>
              <a:t>advantages</a:t>
            </a:r>
            <a:r>
              <a:rPr sz="2750" spc="155" dirty="0">
                <a:latin typeface="Calibri"/>
                <a:cs typeface="Calibri"/>
              </a:rPr>
              <a:t> </a:t>
            </a:r>
            <a:r>
              <a:rPr sz="2750" spc="25" dirty="0">
                <a:latin typeface="Calibri"/>
                <a:cs typeface="Calibri"/>
              </a:rPr>
              <a:t>of</a:t>
            </a:r>
            <a:r>
              <a:rPr sz="2750" spc="15" dirty="0">
                <a:latin typeface="Calibri"/>
                <a:cs typeface="Calibri"/>
              </a:rPr>
              <a:t> </a:t>
            </a:r>
            <a:r>
              <a:rPr sz="2750" spc="-15" dirty="0">
                <a:latin typeface="Calibri"/>
                <a:cs typeface="Calibri"/>
              </a:rPr>
              <a:t>this</a:t>
            </a:r>
            <a:r>
              <a:rPr sz="2750" spc="85" dirty="0">
                <a:latin typeface="Calibri"/>
                <a:cs typeface="Calibri"/>
              </a:rPr>
              <a:t> </a:t>
            </a:r>
            <a:r>
              <a:rPr sz="2750" spc="-5" dirty="0">
                <a:latin typeface="Calibri"/>
                <a:cs typeface="Calibri"/>
              </a:rPr>
              <a:t>procedure? </a:t>
            </a:r>
            <a:r>
              <a:rPr sz="2750" spc="-610" dirty="0">
                <a:latin typeface="Calibri"/>
                <a:cs typeface="Calibri"/>
              </a:rPr>
              <a:t> </a:t>
            </a:r>
            <a:r>
              <a:rPr sz="2750" dirty="0">
                <a:solidFill>
                  <a:srgbClr val="00AF50"/>
                </a:solidFill>
                <a:latin typeface="Calibri"/>
                <a:cs typeface="Calibri"/>
              </a:rPr>
              <a:t>Enhance</a:t>
            </a:r>
            <a:r>
              <a:rPr sz="2750" spc="160" dirty="0">
                <a:solidFill>
                  <a:srgbClr val="00AF50"/>
                </a:solidFill>
                <a:latin typeface="Calibri"/>
                <a:cs typeface="Calibri"/>
              </a:rPr>
              <a:t> </a:t>
            </a:r>
            <a:r>
              <a:rPr sz="2750" spc="-15" dirty="0">
                <a:solidFill>
                  <a:srgbClr val="00AF50"/>
                </a:solidFill>
                <a:latin typeface="Calibri"/>
                <a:cs typeface="Calibri"/>
              </a:rPr>
              <a:t>uterine</a:t>
            </a:r>
            <a:r>
              <a:rPr sz="2750" spc="165" dirty="0">
                <a:solidFill>
                  <a:srgbClr val="00AF50"/>
                </a:solidFill>
                <a:latin typeface="Calibri"/>
                <a:cs typeface="Calibri"/>
              </a:rPr>
              <a:t> </a:t>
            </a:r>
            <a:r>
              <a:rPr sz="2750" dirty="0">
                <a:solidFill>
                  <a:srgbClr val="00AF50"/>
                </a:solidFill>
                <a:latin typeface="Calibri"/>
                <a:cs typeface="Calibri"/>
              </a:rPr>
              <a:t>contraction </a:t>
            </a:r>
            <a:r>
              <a:rPr sz="2750" spc="5" dirty="0">
                <a:solidFill>
                  <a:srgbClr val="00AF50"/>
                </a:solidFill>
                <a:latin typeface="Calibri"/>
                <a:cs typeface="Calibri"/>
              </a:rPr>
              <a:t> </a:t>
            </a:r>
            <a:r>
              <a:rPr sz="2750" dirty="0">
                <a:solidFill>
                  <a:srgbClr val="00AF50"/>
                </a:solidFill>
                <a:latin typeface="Calibri"/>
                <a:cs typeface="Calibri"/>
              </a:rPr>
              <a:t>Shorten</a:t>
            </a:r>
            <a:r>
              <a:rPr sz="2750" spc="85" dirty="0">
                <a:solidFill>
                  <a:srgbClr val="00AF50"/>
                </a:solidFill>
                <a:latin typeface="Calibri"/>
                <a:cs typeface="Calibri"/>
              </a:rPr>
              <a:t> </a:t>
            </a:r>
            <a:r>
              <a:rPr sz="2750" spc="5" dirty="0">
                <a:solidFill>
                  <a:srgbClr val="00AF50"/>
                </a:solidFill>
                <a:latin typeface="Calibri"/>
                <a:cs typeface="Calibri"/>
              </a:rPr>
              <a:t>active</a:t>
            </a:r>
            <a:r>
              <a:rPr sz="2750" spc="15" dirty="0">
                <a:solidFill>
                  <a:srgbClr val="00AF50"/>
                </a:solidFill>
                <a:latin typeface="Calibri"/>
                <a:cs typeface="Calibri"/>
              </a:rPr>
              <a:t> </a:t>
            </a:r>
            <a:r>
              <a:rPr sz="2750" spc="-5" dirty="0">
                <a:solidFill>
                  <a:srgbClr val="00AF50"/>
                </a:solidFill>
                <a:latin typeface="Calibri"/>
                <a:cs typeface="Calibri"/>
              </a:rPr>
              <a:t>phase</a:t>
            </a:r>
            <a:r>
              <a:rPr sz="2750" spc="160" dirty="0">
                <a:solidFill>
                  <a:srgbClr val="00AF50"/>
                </a:solidFill>
                <a:latin typeface="Calibri"/>
                <a:cs typeface="Calibri"/>
              </a:rPr>
              <a:t> </a:t>
            </a:r>
            <a:r>
              <a:rPr sz="2750" spc="25" dirty="0">
                <a:solidFill>
                  <a:srgbClr val="00AF50"/>
                </a:solidFill>
                <a:latin typeface="Calibri"/>
                <a:cs typeface="Calibri"/>
              </a:rPr>
              <a:t>of </a:t>
            </a:r>
            <a:r>
              <a:rPr sz="2750" spc="-30" dirty="0">
                <a:solidFill>
                  <a:srgbClr val="00AF50"/>
                </a:solidFill>
                <a:latin typeface="Calibri"/>
                <a:cs typeface="Calibri"/>
              </a:rPr>
              <a:t>first</a:t>
            </a:r>
            <a:r>
              <a:rPr sz="2750" spc="90" dirty="0">
                <a:solidFill>
                  <a:srgbClr val="00AF50"/>
                </a:solidFill>
                <a:latin typeface="Calibri"/>
                <a:cs typeface="Calibri"/>
              </a:rPr>
              <a:t> </a:t>
            </a:r>
            <a:r>
              <a:rPr sz="2750" spc="-10" dirty="0">
                <a:solidFill>
                  <a:srgbClr val="00AF50"/>
                </a:solidFill>
                <a:latin typeface="Calibri"/>
                <a:cs typeface="Calibri"/>
              </a:rPr>
              <a:t>stage</a:t>
            </a:r>
            <a:endParaRPr sz="2750">
              <a:latin typeface="Calibri"/>
              <a:cs typeface="Calibri"/>
            </a:endParaRPr>
          </a:p>
          <a:p>
            <a:pPr marL="137160" marR="4975225">
              <a:lnSpc>
                <a:spcPct val="120600"/>
              </a:lnSpc>
              <a:spcBef>
                <a:spcPts val="80"/>
              </a:spcBef>
            </a:pPr>
            <a:r>
              <a:rPr sz="2750" spc="-20" dirty="0">
                <a:solidFill>
                  <a:srgbClr val="00AF50"/>
                </a:solidFill>
                <a:latin typeface="Calibri"/>
                <a:cs typeface="Calibri"/>
              </a:rPr>
              <a:t>Assess</a:t>
            </a:r>
            <a:r>
              <a:rPr sz="2750" spc="229" dirty="0">
                <a:solidFill>
                  <a:srgbClr val="00AF50"/>
                </a:solidFill>
                <a:latin typeface="Calibri"/>
                <a:cs typeface="Calibri"/>
              </a:rPr>
              <a:t> </a:t>
            </a:r>
            <a:r>
              <a:rPr sz="2750" spc="-25" dirty="0">
                <a:solidFill>
                  <a:srgbClr val="00AF50"/>
                </a:solidFill>
                <a:latin typeface="Calibri"/>
                <a:cs typeface="Calibri"/>
              </a:rPr>
              <a:t>fetal</a:t>
            </a:r>
            <a:r>
              <a:rPr sz="2750" spc="80" dirty="0">
                <a:solidFill>
                  <a:srgbClr val="00AF50"/>
                </a:solidFill>
                <a:latin typeface="Calibri"/>
                <a:cs typeface="Calibri"/>
              </a:rPr>
              <a:t> </a:t>
            </a:r>
            <a:r>
              <a:rPr sz="2750" spc="-20" dirty="0">
                <a:solidFill>
                  <a:srgbClr val="00AF50"/>
                </a:solidFill>
                <a:latin typeface="Calibri"/>
                <a:cs typeface="Calibri"/>
              </a:rPr>
              <a:t>well</a:t>
            </a:r>
            <a:r>
              <a:rPr sz="2750" spc="85" dirty="0">
                <a:solidFill>
                  <a:srgbClr val="00AF50"/>
                </a:solidFill>
                <a:latin typeface="Calibri"/>
                <a:cs typeface="Calibri"/>
              </a:rPr>
              <a:t> </a:t>
            </a:r>
            <a:r>
              <a:rPr sz="2750" spc="-20" dirty="0">
                <a:solidFill>
                  <a:srgbClr val="00AF50"/>
                </a:solidFill>
                <a:latin typeface="Calibri"/>
                <a:cs typeface="Calibri"/>
              </a:rPr>
              <a:t>being</a:t>
            </a:r>
            <a:r>
              <a:rPr sz="2750" spc="235" dirty="0">
                <a:solidFill>
                  <a:srgbClr val="00AF50"/>
                </a:solidFill>
                <a:latin typeface="Calibri"/>
                <a:cs typeface="Calibri"/>
              </a:rPr>
              <a:t> </a:t>
            </a:r>
            <a:r>
              <a:rPr sz="2750" spc="-5" dirty="0">
                <a:solidFill>
                  <a:srgbClr val="00AF50"/>
                </a:solidFill>
                <a:latin typeface="Calibri"/>
                <a:cs typeface="Calibri"/>
              </a:rPr>
              <a:t>from</a:t>
            </a:r>
            <a:r>
              <a:rPr sz="2750" spc="5" dirty="0">
                <a:solidFill>
                  <a:srgbClr val="00AF50"/>
                </a:solidFill>
                <a:latin typeface="Calibri"/>
                <a:cs typeface="Calibri"/>
              </a:rPr>
              <a:t> </a:t>
            </a:r>
            <a:r>
              <a:rPr sz="2750" spc="-10" dirty="0">
                <a:solidFill>
                  <a:srgbClr val="00AF50"/>
                </a:solidFill>
                <a:latin typeface="Calibri"/>
                <a:cs typeface="Calibri"/>
              </a:rPr>
              <a:t>liquor</a:t>
            </a:r>
            <a:r>
              <a:rPr sz="2750" spc="200" dirty="0">
                <a:solidFill>
                  <a:srgbClr val="00AF50"/>
                </a:solidFill>
                <a:latin typeface="Calibri"/>
                <a:cs typeface="Calibri"/>
              </a:rPr>
              <a:t> </a:t>
            </a:r>
            <a:r>
              <a:rPr sz="2750" spc="-10" dirty="0">
                <a:solidFill>
                  <a:srgbClr val="00AF50"/>
                </a:solidFill>
                <a:latin typeface="Calibri"/>
                <a:cs typeface="Calibri"/>
              </a:rPr>
              <a:t>state </a:t>
            </a:r>
            <a:r>
              <a:rPr sz="2750" spc="-605" dirty="0">
                <a:solidFill>
                  <a:srgbClr val="00AF50"/>
                </a:solidFill>
                <a:latin typeface="Calibri"/>
                <a:cs typeface="Calibri"/>
              </a:rPr>
              <a:t> </a:t>
            </a:r>
            <a:r>
              <a:rPr sz="2750" spc="-105" dirty="0">
                <a:solidFill>
                  <a:srgbClr val="00AF50"/>
                </a:solidFill>
                <a:latin typeface="Calibri"/>
                <a:cs typeface="Calibri"/>
              </a:rPr>
              <a:t>To</a:t>
            </a:r>
            <a:r>
              <a:rPr sz="2750" spc="5" dirty="0">
                <a:solidFill>
                  <a:srgbClr val="00AF50"/>
                </a:solidFill>
                <a:latin typeface="Calibri"/>
                <a:cs typeface="Calibri"/>
              </a:rPr>
              <a:t> check</a:t>
            </a:r>
            <a:r>
              <a:rPr sz="2750" spc="55" dirty="0">
                <a:solidFill>
                  <a:srgbClr val="00AF50"/>
                </a:solidFill>
                <a:latin typeface="Calibri"/>
                <a:cs typeface="Calibri"/>
              </a:rPr>
              <a:t> </a:t>
            </a:r>
            <a:r>
              <a:rPr sz="2750" spc="-15" dirty="0">
                <a:solidFill>
                  <a:srgbClr val="00AF50"/>
                </a:solidFill>
                <a:latin typeface="Calibri"/>
                <a:cs typeface="Calibri"/>
              </a:rPr>
              <a:t>if</a:t>
            </a:r>
            <a:r>
              <a:rPr sz="2750" spc="95" dirty="0">
                <a:solidFill>
                  <a:srgbClr val="00AF50"/>
                </a:solidFill>
                <a:latin typeface="Calibri"/>
                <a:cs typeface="Calibri"/>
              </a:rPr>
              <a:t> </a:t>
            </a:r>
            <a:r>
              <a:rPr sz="2750" spc="-15" dirty="0">
                <a:solidFill>
                  <a:srgbClr val="00AF50"/>
                </a:solidFill>
                <a:latin typeface="Calibri"/>
                <a:cs typeface="Calibri"/>
              </a:rPr>
              <a:t>there's</a:t>
            </a:r>
            <a:r>
              <a:rPr sz="2750" spc="160" dirty="0">
                <a:solidFill>
                  <a:srgbClr val="00AF50"/>
                </a:solidFill>
                <a:latin typeface="Calibri"/>
                <a:cs typeface="Calibri"/>
              </a:rPr>
              <a:t> </a:t>
            </a:r>
            <a:r>
              <a:rPr sz="2750" spc="5" dirty="0">
                <a:solidFill>
                  <a:srgbClr val="00AF50"/>
                </a:solidFill>
                <a:latin typeface="Calibri"/>
                <a:cs typeface="Calibri"/>
              </a:rPr>
              <a:t>cord</a:t>
            </a:r>
            <a:r>
              <a:rPr sz="2750" spc="15" dirty="0">
                <a:solidFill>
                  <a:srgbClr val="00AF50"/>
                </a:solidFill>
                <a:latin typeface="Calibri"/>
                <a:cs typeface="Calibri"/>
              </a:rPr>
              <a:t> </a:t>
            </a:r>
            <a:r>
              <a:rPr sz="2750" spc="-10" dirty="0">
                <a:solidFill>
                  <a:srgbClr val="00AF50"/>
                </a:solidFill>
                <a:latin typeface="Calibri"/>
                <a:cs typeface="Calibri"/>
              </a:rPr>
              <a:t>prolapse</a:t>
            </a:r>
            <a:endParaRPr sz="2750">
              <a:latin typeface="Calibri"/>
              <a:cs typeface="Calibri"/>
            </a:endParaRPr>
          </a:p>
          <a:p>
            <a:pPr marL="12700" marR="5080">
              <a:lnSpc>
                <a:spcPts val="3080"/>
              </a:lnSpc>
              <a:spcBef>
                <a:spcPts val="385"/>
              </a:spcBef>
              <a:buAutoNum type="arabicParenR" startAt="4"/>
              <a:tabLst>
                <a:tab pos="301625" algn="l"/>
                <a:tab pos="8353425" algn="l"/>
              </a:tabLst>
            </a:pPr>
            <a:r>
              <a:rPr sz="2750" spc="-15" dirty="0">
                <a:latin typeface="Calibri"/>
                <a:cs typeface="Calibri"/>
              </a:rPr>
              <a:t>if</a:t>
            </a:r>
            <a:r>
              <a:rPr sz="2750" spc="110" dirty="0">
                <a:latin typeface="Calibri"/>
                <a:cs typeface="Calibri"/>
              </a:rPr>
              <a:t> </a:t>
            </a:r>
            <a:r>
              <a:rPr sz="2750" spc="-15" dirty="0">
                <a:latin typeface="Calibri"/>
                <a:cs typeface="Calibri"/>
              </a:rPr>
              <a:t>pt.</a:t>
            </a:r>
            <a:r>
              <a:rPr sz="2750" spc="105" dirty="0">
                <a:latin typeface="Calibri"/>
                <a:cs typeface="Calibri"/>
              </a:rPr>
              <a:t> </a:t>
            </a:r>
            <a:r>
              <a:rPr sz="2750" spc="-10" dirty="0">
                <a:latin typeface="Calibri"/>
                <a:cs typeface="Calibri"/>
              </a:rPr>
              <a:t>pregnant</a:t>
            </a:r>
            <a:r>
              <a:rPr sz="2750" spc="185" dirty="0">
                <a:latin typeface="Calibri"/>
                <a:cs typeface="Calibri"/>
              </a:rPr>
              <a:t> </a:t>
            </a:r>
            <a:r>
              <a:rPr sz="2750" spc="-20" dirty="0">
                <a:latin typeface="Calibri"/>
                <a:cs typeface="Calibri"/>
              </a:rPr>
              <a:t>with</a:t>
            </a:r>
            <a:r>
              <a:rPr sz="2750" spc="135" dirty="0">
                <a:latin typeface="Calibri"/>
                <a:cs typeface="Calibri"/>
              </a:rPr>
              <a:t> </a:t>
            </a:r>
            <a:r>
              <a:rPr sz="2750" spc="25" dirty="0">
                <a:latin typeface="Calibri"/>
                <a:cs typeface="Calibri"/>
              </a:rPr>
              <a:t>24w</a:t>
            </a:r>
            <a:r>
              <a:rPr sz="2750" spc="100" dirty="0">
                <a:latin typeface="Calibri"/>
                <a:cs typeface="Calibri"/>
              </a:rPr>
              <a:t> </a:t>
            </a:r>
            <a:r>
              <a:rPr sz="2750" spc="5" dirty="0">
                <a:latin typeface="Calibri"/>
                <a:cs typeface="Calibri"/>
              </a:rPr>
              <a:t>,</a:t>
            </a:r>
            <a:r>
              <a:rPr sz="2750" spc="-30" dirty="0">
                <a:latin typeface="Calibri"/>
                <a:cs typeface="Calibri"/>
              </a:rPr>
              <a:t> </a:t>
            </a:r>
            <a:r>
              <a:rPr sz="2750" spc="-35" dirty="0">
                <a:latin typeface="Calibri"/>
                <a:cs typeface="Calibri"/>
              </a:rPr>
              <a:t>length</a:t>
            </a:r>
            <a:r>
              <a:rPr sz="2750" spc="330" dirty="0">
                <a:latin typeface="Calibri"/>
                <a:cs typeface="Calibri"/>
              </a:rPr>
              <a:t> </a:t>
            </a:r>
            <a:r>
              <a:rPr sz="2750" spc="25" dirty="0">
                <a:latin typeface="Calibri"/>
                <a:cs typeface="Calibri"/>
              </a:rPr>
              <a:t>of</a:t>
            </a:r>
            <a:r>
              <a:rPr sz="2750" spc="-35" dirty="0">
                <a:latin typeface="Calibri"/>
                <a:cs typeface="Calibri"/>
              </a:rPr>
              <a:t> </a:t>
            </a:r>
            <a:r>
              <a:rPr sz="2750" spc="-10" dirty="0">
                <a:latin typeface="Calibri"/>
                <a:cs typeface="Calibri"/>
              </a:rPr>
              <a:t>fundal</a:t>
            </a:r>
            <a:r>
              <a:rPr sz="2750" spc="170" dirty="0">
                <a:latin typeface="Calibri"/>
                <a:cs typeface="Calibri"/>
              </a:rPr>
              <a:t> </a:t>
            </a:r>
            <a:r>
              <a:rPr sz="2750" spc="-20" dirty="0">
                <a:latin typeface="Calibri"/>
                <a:cs typeface="Calibri"/>
              </a:rPr>
              <a:t>pubic</a:t>
            </a:r>
            <a:r>
              <a:rPr sz="2750" spc="235" dirty="0">
                <a:latin typeface="Calibri"/>
                <a:cs typeface="Calibri"/>
              </a:rPr>
              <a:t> </a:t>
            </a:r>
            <a:r>
              <a:rPr sz="2750" spc="-20" dirty="0">
                <a:latin typeface="Calibri"/>
                <a:cs typeface="Calibri"/>
              </a:rPr>
              <a:t>height	</a:t>
            </a:r>
            <a:r>
              <a:rPr sz="2750" spc="25" dirty="0">
                <a:latin typeface="Calibri"/>
                <a:cs typeface="Calibri"/>
              </a:rPr>
              <a:t>29cm,</a:t>
            </a:r>
            <a:r>
              <a:rPr sz="2750" spc="10" dirty="0">
                <a:latin typeface="Calibri"/>
                <a:cs typeface="Calibri"/>
              </a:rPr>
              <a:t> </a:t>
            </a:r>
            <a:r>
              <a:rPr sz="2750" spc="-10" dirty="0">
                <a:latin typeface="Calibri"/>
                <a:cs typeface="Calibri"/>
              </a:rPr>
              <a:t>what's</a:t>
            </a:r>
            <a:r>
              <a:rPr sz="2750" spc="65" dirty="0">
                <a:latin typeface="Calibri"/>
                <a:cs typeface="Calibri"/>
              </a:rPr>
              <a:t> </a:t>
            </a:r>
            <a:r>
              <a:rPr sz="2750" spc="-15" dirty="0">
                <a:latin typeface="Calibri"/>
                <a:cs typeface="Calibri"/>
              </a:rPr>
              <a:t>the </a:t>
            </a:r>
            <a:r>
              <a:rPr sz="2750" spc="-605" dirty="0">
                <a:latin typeface="Calibri"/>
                <a:cs typeface="Calibri"/>
              </a:rPr>
              <a:t> </a:t>
            </a:r>
            <a:r>
              <a:rPr sz="2750" spc="-10" dirty="0">
                <a:latin typeface="Calibri"/>
                <a:cs typeface="Calibri"/>
              </a:rPr>
              <a:t>sequence</a:t>
            </a:r>
            <a:r>
              <a:rPr sz="2750" spc="240" dirty="0">
                <a:latin typeface="Calibri"/>
                <a:cs typeface="Calibri"/>
              </a:rPr>
              <a:t> </a:t>
            </a:r>
            <a:r>
              <a:rPr sz="2750" spc="-10" dirty="0">
                <a:latin typeface="Calibri"/>
                <a:cs typeface="Calibri"/>
              </a:rPr>
              <a:t>if</a:t>
            </a:r>
            <a:r>
              <a:rPr sz="2750" spc="105" dirty="0">
                <a:latin typeface="Calibri"/>
                <a:cs typeface="Calibri"/>
              </a:rPr>
              <a:t> </a:t>
            </a:r>
            <a:r>
              <a:rPr sz="2750" spc="-15" dirty="0">
                <a:latin typeface="Calibri"/>
                <a:cs typeface="Calibri"/>
              </a:rPr>
              <a:t>this</a:t>
            </a:r>
            <a:r>
              <a:rPr sz="2750" spc="170" dirty="0">
                <a:latin typeface="Calibri"/>
                <a:cs typeface="Calibri"/>
              </a:rPr>
              <a:t> </a:t>
            </a:r>
            <a:r>
              <a:rPr sz="2750" spc="-5" dirty="0">
                <a:latin typeface="Calibri"/>
                <a:cs typeface="Calibri"/>
              </a:rPr>
              <a:t>procedure</a:t>
            </a:r>
            <a:r>
              <a:rPr sz="2750" spc="180" dirty="0">
                <a:latin typeface="Calibri"/>
                <a:cs typeface="Calibri"/>
              </a:rPr>
              <a:t> </a:t>
            </a:r>
            <a:r>
              <a:rPr sz="2750" spc="10" dirty="0">
                <a:latin typeface="Calibri"/>
                <a:cs typeface="Calibri"/>
              </a:rPr>
              <a:t>make</a:t>
            </a:r>
            <a:r>
              <a:rPr sz="2750" spc="-50" dirty="0">
                <a:latin typeface="Calibri"/>
                <a:cs typeface="Calibri"/>
              </a:rPr>
              <a:t> </a:t>
            </a:r>
            <a:r>
              <a:rPr sz="2750" spc="-5" dirty="0">
                <a:latin typeface="Calibri"/>
                <a:cs typeface="Calibri"/>
              </a:rPr>
              <a:t>to</a:t>
            </a:r>
            <a:r>
              <a:rPr sz="2750" spc="10" dirty="0">
                <a:latin typeface="Calibri"/>
                <a:cs typeface="Calibri"/>
              </a:rPr>
              <a:t> </a:t>
            </a:r>
            <a:r>
              <a:rPr sz="2750" spc="-10" dirty="0">
                <a:latin typeface="Calibri"/>
                <a:cs typeface="Calibri"/>
              </a:rPr>
              <a:t>she?(</a:t>
            </a:r>
            <a:r>
              <a:rPr sz="2750" spc="185" dirty="0">
                <a:latin typeface="Calibri"/>
                <a:cs typeface="Calibri"/>
              </a:rPr>
              <a:t> </a:t>
            </a:r>
            <a:r>
              <a:rPr sz="2750" spc="-5" dirty="0">
                <a:latin typeface="Calibri"/>
                <a:cs typeface="Calibri"/>
              </a:rPr>
              <a:t>polyhydramnios)</a:t>
            </a:r>
            <a:endParaRPr sz="2750">
              <a:latin typeface="Calibri"/>
              <a:cs typeface="Calibri"/>
            </a:endParaRPr>
          </a:p>
          <a:p>
            <a:pPr marL="784860" lvl="1" indent="-314325">
              <a:lnSpc>
                <a:spcPct val="100000"/>
              </a:lnSpc>
              <a:spcBef>
                <a:spcPts val="140"/>
              </a:spcBef>
              <a:buAutoNum type="arabicPlain"/>
              <a:tabLst>
                <a:tab pos="784860" algn="l"/>
              </a:tabLst>
            </a:pPr>
            <a:r>
              <a:rPr sz="2400" spc="-5" dirty="0">
                <a:solidFill>
                  <a:srgbClr val="00AF50"/>
                </a:solidFill>
                <a:latin typeface="Calibri"/>
                <a:cs typeface="Calibri"/>
              </a:rPr>
              <a:t>abruptio</a:t>
            </a:r>
            <a:r>
              <a:rPr sz="2400" spc="-35" dirty="0">
                <a:solidFill>
                  <a:srgbClr val="00AF50"/>
                </a:solidFill>
                <a:latin typeface="Calibri"/>
                <a:cs typeface="Calibri"/>
              </a:rPr>
              <a:t> </a:t>
            </a:r>
            <a:r>
              <a:rPr sz="2400" dirty="0">
                <a:solidFill>
                  <a:srgbClr val="00AF50"/>
                </a:solidFill>
                <a:latin typeface="Calibri"/>
                <a:cs typeface="Calibri"/>
              </a:rPr>
              <a:t>placenta</a:t>
            </a:r>
            <a:endParaRPr sz="2400">
              <a:latin typeface="Calibri"/>
              <a:cs typeface="Calibri"/>
            </a:endParaRPr>
          </a:p>
          <a:p>
            <a:pPr marL="784860" lvl="1" indent="-314325">
              <a:lnSpc>
                <a:spcPct val="100000"/>
              </a:lnSpc>
              <a:spcBef>
                <a:spcPts val="275"/>
              </a:spcBef>
              <a:buAutoNum type="arabicPlain"/>
              <a:tabLst>
                <a:tab pos="784860" algn="l"/>
              </a:tabLst>
            </a:pPr>
            <a:r>
              <a:rPr sz="2400" spc="5" dirty="0">
                <a:solidFill>
                  <a:srgbClr val="00AF50"/>
                </a:solidFill>
                <a:latin typeface="Calibri"/>
                <a:cs typeface="Calibri"/>
              </a:rPr>
              <a:t>cord</a:t>
            </a:r>
            <a:r>
              <a:rPr sz="2400" spc="-114" dirty="0">
                <a:solidFill>
                  <a:srgbClr val="00AF50"/>
                </a:solidFill>
                <a:latin typeface="Calibri"/>
                <a:cs typeface="Calibri"/>
              </a:rPr>
              <a:t> </a:t>
            </a:r>
            <a:r>
              <a:rPr sz="2400" spc="-10" dirty="0">
                <a:solidFill>
                  <a:srgbClr val="00AF50"/>
                </a:solidFill>
                <a:latin typeface="Calibri"/>
                <a:cs typeface="Calibri"/>
              </a:rPr>
              <a:t>prolapse</a:t>
            </a:r>
            <a:endParaRPr sz="2400">
              <a:latin typeface="Calibri"/>
              <a:cs typeface="Calibri"/>
            </a:endParaRPr>
          </a:p>
          <a:p>
            <a:pPr marL="784860" lvl="1" indent="-314325">
              <a:lnSpc>
                <a:spcPct val="100000"/>
              </a:lnSpc>
              <a:spcBef>
                <a:spcPts val="195"/>
              </a:spcBef>
              <a:buAutoNum type="arabicPlain"/>
              <a:tabLst>
                <a:tab pos="784860" algn="l"/>
              </a:tabLst>
            </a:pPr>
            <a:r>
              <a:rPr sz="2400" spc="-15" dirty="0">
                <a:solidFill>
                  <a:srgbClr val="00AF50"/>
                </a:solidFill>
                <a:latin typeface="Calibri"/>
                <a:cs typeface="Calibri"/>
              </a:rPr>
              <a:t>fetal</a:t>
            </a:r>
            <a:r>
              <a:rPr sz="2400" spc="-65" dirty="0">
                <a:solidFill>
                  <a:srgbClr val="00AF50"/>
                </a:solidFill>
                <a:latin typeface="Calibri"/>
                <a:cs typeface="Calibri"/>
              </a:rPr>
              <a:t> </a:t>
            </a:r>
            <a:r>
              <a:rPr sz="2400" spc="-15" dirty="0">
                <a:solidFill>
                  <a:srgbClr val="00AF50"/>
                </a:solidFill>
                <a:latin typeface="Calibri"/>
                <a:cs typeface="Calibri"/>
              </a:rPr>
              <a:t>bradycardia</a:t>
            </a:r>
            <a:endParaRPr sz="2400">
              <a:latin typeface="Calibri"/>
              <a:cs typeface="Calibri"/>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53377" y="1101221"/>
            <a:ext cx="10270491" cy="4045337"/>
          </a:xfrm>
          <a:prstGeom prst="rect">
            <a:avLst/>
          </a:prstGeom>
        </p:spPr>
        <p:txBody>
          <a:bodyPr vert="horz" wrap="square" lIns="0" tIns="107314" rIns="0" bIns="0" rtlCol="0">
            <a:spAutoFit/>
          </a:bodyPr>
          <a:lstStyle/>
          <a:p>
            <a:pPr marL="241300" indent="-228600">
              <a:lnSpc>
                <a:spcPct val="100000"/>
              </a:lnSpc>
              <a:spcBef>
                <a:spcPts val="844"/>
              </a:spcBef>
              <a:buFont typeface="Arial"/>
              <a:buChar char="•"/>
              <a:tabLst>
                <a:tab pos="241300" algn="l"/>
              </a:tabLst>
            </a:pPr>
            <a:r>
              <a:rPr sz="2750" spc="30" dirty="0">
                <a:latin typeface="Calibri"/>
                <a:cs typeface="Calibri"/>
              </a:rPr>
              <a:t>Name</a:t>
            </a:r>
            <a:r>
              <a:rPr sz="2750" spc="10" dirty="0">
                <a:latin typeface="Calibri"/>
                <a:cs typeface="Calibri"/>
              </a:rPr>
              <a:t> </a:t>
            </a:r>
            <a:r>
              <a:rPr sz="2750" spc="25" dirty="0">
                <a:latin typeface="Calibri"/>
                <a:cs typeface="Calibri"/>
              </a:rPr>
              <a:t>of</a:t>
            </a:r>
            <a:r>
              <a:rPr sz="2750" spc="-50" dirty="0">
                <a:latin typeface="Calibri"/>
                <a:cs typeface="Calibri"/>
              </a:rPr>
              <a:t> </a:t>
            </a:r>
            <a:r>
              <a:rPr sz="2750" spc="-10" dirty="0">
                <a:latin typeface="Calibri"/>
                <a:cs typeface="Calibri"/>
              </a:rPr>
              <a:t>the</a:t>
            </a:r>
            <a:r>
              <a:rPr sz="2750" spc="85" dirty="0">
                <a:latin typeface="Calibri"/>
                <a:cs typeface="Calibri"/>
              </a:rPr>
              <a:t> </a:t>
            </a:r>
            <a:r>
              <a:rPr sz="2750" spc="5" dirty="0">
                <a:latin typeface="Calibri"/>
                <a:cs typeface="Calibri"/>
              </a:rPr>
              <a:t>Method</a:t>
            </a:r>
            <a:r>
              <a:rPr sz="2750" spc="155" dirty="0">
                <a:latin typeface="Calibri"/>
                <a:cs typeface="Calibri"/>
              </a:rPr>
              <a:t> </a:t>
            </a:r>
            <a:r>
              <a:rPr sz="2750" spc="5" dirty="0">
                <a:latin typeface="Calibri"/>
                <a:cs typeface="Calibri"/>
              </a:rPr>
              <a:t>:</a:t>
            </a:r>
            <a:r>
              <a:rPr sz="2750" spc="-30" dirty="0">
                <a:latin typeface="Calibri"/>
                <a:cs typeface="Calibri"/>
              </a:rPr>
              <a:t> </a:t>
            </a:r>
            <a:r>
              <a:rPr sz="2750" spc="5" dirty="0">
                <a:solidFill>
                  <a:srgbClr val="00AF50"/>
                </a:solidFill>
                <a:latin typeface="Calibri"/>
                <a:cs typeface="Calibri"/>
              </a:rPr>
              <a:t>implanon</a:t>
            </a:r>
            <a:endParaRPr sz="2750">
              <a:latin typeface="Calibri"/>
              <a:cs typeface="Calibri"/>
            </a:endParaRPr>
          </a:p>
          <a:p>
            <a:pPr marL="241300" indent="-228600">
              <a:lnSpc>
                <a:spcPct val="100000"/>
              </a:lnSpc>
              <a:spcBef>
                <a:spcPts val="755"/>
              </a:spcBef>
              <a:buFont typeface="Arial"/>
              <a:buChar char="•"/>
              <a:tabLst>
                <a:tab pos="241300" algn="l"/>
                <a:tab pos="2757805" algn="l"/>
              </a:tabLst>
            </a:pPr>
            <a:r>
              <a:rPr sz="2750" dirty="0">
                <a:latin typeface="Calibri"/>
                <a:cs typeface="Calibri"/>
              </a:rPr>
              <a:t>Active</a:t>
            </a:r>
            <a:r>
              <a:rPr sz="2750" spc="100" dirty="0">
                <a:latin typeface="Calibri"/>
                <a:cs typeface="Calibri"/>
              </a:rPr>
              <a:t> </a:t>
            </a:r>
            <a:r>
              <a:rPr sz="2750" spc="-15" dirty="0">
                <a:latin typeface="Calibri"/>
                <a:cs typeface="Calibri"/>
              </a:rPr>
              <a:t>gradient</a:t>
            </a:r>
            <a:r>
              <a:rPr sz="2750" spc="254" dirty="0">
                <a:latin typeface="Calibri"/>
                <a:cs typeface="Calibri"/>
              </a:rPr>
              <a:t> </a:t>
            </a:r>
            <a:r>
              <a:rPr sz="2750" spc="5" dirty="0">
                <a:latin typeface="Calibri"/>
                <a:cs typeface="Calibri"/>
              </a:rPr>
              <a:t>:	</a:t>
            </a:r>
            <a:r>
              <a:rPr sz="2750" spc="-10" dirty="0">
                <a:solidFill>
                  <a:srgbClr val="00AF50"/>
                </a:solidFill>
                <a:latin typeface="Calibri"/>
                <a:cs typeface="Calibri"/>
              </a:rPr>
              <a:t>etonogestrel</a:t>
            </a:r>
            <a:endParaRPr sz="2750">
              <a:latin typeface="Calibri"/>
              <a:cs typeface="Calibri"/>
            </a:endParaRPr>
          </a:p>
          <a:p>
            <a:pPr marL="241300" indent="-228600">
              <a:lnSpc>
                <a:spcPct val="100000"/>
              </a:lnSpc>
              <a:spcBef>
                <a:spcPts val="760"/>
              </a:spcBef>
              <a:buFont typeface="Arial"/>
              <a:buChar char="•"/>
              <a:tabLst>
                <a:tab pos="241300" algn="l"/>
              </a:tabLst>
            </a:pPr>
            <a:r>
              <a:rPr sz="2750" dirty="0">
                <a:latin typeface="Calibri"/>
                <a:cs typeface="Calibri"/>
              </a:rPr>
              <a:t>Mechanism</a:t>
            </a:r>
            <a:r>
              <a:rPr sz="2750" spc="229" dirty="0">
                <a:latin typeface="Calibri"/>
                <a:cs typeface="Calibri"/>
              </a:rPr>
              <a:t> </a:t>
            </a:r>
            <a:r>
              <a:rPr sz="2750" spc="25" dirty="0">
                <a:latin typeface="Calibri"/>
                <a:cs typeface="Calibri"/>
              </a:rPr>
              <a:t>of</a:t>
            </a:r>
            <a:r>
              <a:rPr sz="2750" spc="-40" dirty="0">
                <a:latin typeface="Calibri"/>
                <a:cs typeface="Calibri"/>
              </a:rPr>
              <a:t> </a:t>
            </a:r>
            <a:r>
              <a:rPr sz="2750" spc="10" dirty="0">
                <a:latin typeface="Calibri"/>
                <a:cs typeface="Calibri"/>
              </a:rPr>
              <a:t>action</a:t>
            </a:r>
            <a:r>
              <a:rPr sz="2750" spc="95" dirty="0">
                <a:latin typeface="Calibri"/>
                <a:cs typeface="Calibri"/>
              </a:rPr>
              <a:t> </a:t>
            </a:r>
            <a:r>
              <a:rPr sz="2750" spc="5" dirty="0">
                <a:latin typeface="Calibri"/>
                <a:cs typeface="Calibri"/>
              </a:rPr>
              <a:t>:</a:t>
            </a:r>
            <a:r>
              <a:rPr sz="2750" spc="-25" dirty="0">
                <a:latin typeface="Calibri"/>
                <a:cs typeface="Calibri"/>
              </a:rPr>
              <a:t> </a:t>
            </a:r>
            <a:r>
              <a:rPr sz="2750" spc="-20" dirty="0">
                <a:solidFill>
                  <a:srgbClr val="00AF50"/>
                </a:solidFill>
                <a:latin typeface="Calibri"/>
                <a:cs typeface="Calibri"/>
              </a:rPr>
              <a:t>Inhibits</a:t>
            </a:r>
            <a:r>
              <a:rPr sz="2750" spc="315" dirty="0">
                <a:solidFill>
                  <a:srgbClr val="00AF50"/>
                </a:solidFill>
                <a:latin typeface="Calibri"/>
                <a:cs typeface="Calibri"/>
              </a:rPr>
              <a:t> </a:t>
            </a:r>
            <a:r>
              <a:rPr sz="2750" spc="5" dirty="0">
                <a:solidFill>
                  <a:srgbClr val="00AF50"/>
                </a:solidFill>
                <a:latin typeface="Calibri"/>
                <a:cs typeface="Calibri"/>
              </a:rPr>
              <a:t>Ovulation</a:t>
            </a:r>
            <a:endParaRPr sz="2750">
              <a:latin typeface="Calibri"/>
              <a:cs typeface="Calibri"/>
            </a:endParaRPr>
          </a:p>
          <a:p>
            <a:pPr marL="241300" indent="-228600">
              <a:lnSpc>
                <a:spcPct val="100000"/>
              </a:lnSpc>
              <a:spcBef>
                <a:spcPts val="680"/>
              </a:spcBef>
              <a:buFont typeface="Arial"/>
              <a:buChar char="•"/>
              <a:tabLst>
                <a:tab pos="241300" algn="l"/>
              </a:tabLst>
            </a:pPr>
            <a:r>
              <a:rPr sz="2750" spc="10" dirty="0">
                <a:latin typeface="Calibri"/>
                <a:cs typeface="Calibri"/>
              </a:rPr>
              <a:t>Complication</a:t>
            </a:r>
            <a:r>
              <a:rPr sz="2750" spc="95" dirty="0">
                <a:latin typeface="Calibri"/>
                <a:cs typeface="Calibri"/>
              </a:rPr>
              <a:t> </a:t>
            </a:r>
            <a:r>
              <a:rPr sz="2750" spc="5" dirty="0">
                <a:latin typeface="Calibri"/>
                <a:cs typeface="Calibri"/>
              </a:rPr>
              <a:t>:</a:t>
            </a:r>
            <a:r>
              <a:rPr sz="2750" spc="-15" dirty="0">
                <a:latin typeface="Calibri"/>
                <a:cs typeface="Calibri"/>
              </a:rPr>
              <a:t> </a:t>
            </a:r>
            <a:r>
              <a:rPr sz="2750" spc="-25" dirty="0">
                <a:solidFill>
                  <a:srgbClr val="00AF50"/>
                </a:solidFill>
                <a:latin typeface="Calibri"/>
                <a:cs typeface="Calibri"/>
              </a:rPr>
              <a:t>Weight</a:t>
            </a:r>
            <a:r>
              <a:rPr sz="2750" spc="170" dirty="0">
                <a:solidFill>
                  <a:srgbClr val="00AF50"/>
                </a:solidFill>
                <a:latin typeface="Calibri"/>
                <a:cs typeface="Calibri"/>
              </a:rPr>
              <a:t> </a:t>
            </a:r>
            <a:r>
              <a:rPr sz="2750" spc="-25" dirty="0">
                <a:solidFill>
                  <a:srgbClr val="00AF50"/>
                </a:solidFill>
                <a:latin typeface="Calibri"/>
                <a:cs typeface="Calibri"/>
              </a:rPr>
              <a:t>gain,</a:t>
            </a:r>
            <a:r>
              <a:rPr sz="2750" spc="185" dirty="0">
                <a:solidFill>
                  <a:srgbClr val="00AF50"/>
                </a:solidFill>
                <a:latin typeface="Calibri"/>
                <a:cs typeface="Calibri"/>
              </a:rPr>
              <a:t> </a:t>
            </a:r>
            <a:r>
              <a:rPr sz="2750" spc="-5" dirty="0">
                <a:solidFill>
                  <a:srgbClr val="00AF50"/>
                </a:solidFill>
                <a:latin typeface="Calibri"/>
                <a:cs typeface="Calibri"/>
              </a:rPr>
              <a:t>Acne,</a:t>
            </a:r>
            <a:r>
              <a:rPr sz="2750" spc="135" dirty="0">
                <a:solidFill>
                  <a:srgbClr val="00AF50"/>
                </a:solidFill>
                <a:latin typeface="Calibri"/>
                <a:cs typeface="Calibri"/>
              </a:rPr>
              <a:t> </a:t>
            </a:r>
            <a:r>
              <a:rPr sz="2750" spc="5" dirty="0">
                <a:solidFill>
                  <a:srgbClr val="00AF50"/>
                </a:solidFill>
                <a:latin typeface="Calibri"/>
                <a:cs typeface="Calibri"/>
              </a:rPr>
              <a:t>Amenorrhea,</a:t>
            </a:r>
            <a:r>
              <a:rPr sz="2750" spc="185" dirty="0">
                <a:solidFill>
                  <a:srgbClr val="00AF50"/>
                </a:solidFill>
                <a:latin typeface="Calibri"/>
                <a:cs typeface="Calibri"/>
              </a:rPr>
              <a:t> </a:t>
            </a:r>
            <a:r>
              <a:rPr sz="2750" spc="-15" dirty="0">
                <a:solidFill>
                  <a:srgbClr val="00AF50"/>
                </a:solidFill>
                <a:latin typeface="Calibri"/>
                <a:cs typeface="Calibri"/>
              </a:rPr>
              <a:t>Bleeding</a:t>
            </a:r>
            <a:r>
              <a:rPr sz="2750" spc="325" dirty="0">
                <a:solidFill>
                  <a:srgbClr val="00AF50"/>
                </a:solidFill>
                <a:latin typeface="Calibri"/>
                <a:cs typeface="Calibri"/>
              </a:rPr>
              <a:t> </a:t>
            </a:r>
            <a:r>
              <a:rPr sz="2750" spc="-10" dirty="0">
                <a:solidFill>
                  <a:srgbClr val="00AF50"/>
                </a:solidFill>
                <a:latin typeface="Calibri"/>
                <a:cs typeface="Calibri"/>
              </a:rPr>
              <a:t>irregularity</a:t>
            </a:r>
            <a:r>
              <a:rPr sz="2750" spc="220" dirty="0">
                <a:solidFill>
                  <a:srgbClr val="00AF50"/>
                </a:solidFill>
                <a:latin typeface="Calibri"/>
                <a:cs typeface="Calibri"/>
              </a:rPr>
              <a:t> </a:t>
            </a:r>
            <a:r>
              <a:rPr sz="2750" spc="5" dirty="0">
                <a:solidFill>
                  <a:srgbClr val="00AF50"/>
                </a:solidFill>
                <a:latin typeface="Calibri"/>
                <a:cs typeface="Calibri"/>
              </a:rPr>
              <a:t>.</a:t>
            </a:r>
            <a:endParaRPr sz="2750">
              <a:latin typeface="Calibri"/>
              <a:cs typeface="Calibri"/>
            </a:endParaRPr>
          </a:p>
          <a:p>
            <a:pPr marL="241300" marR="123189" indent="-228600">
              <a:lnSpc>
                <a:spcPts val="3000"/>
              </a:lnSpc>
              <a:spcBef>
                <a:spcPts val="1105"/>
              </a:spcBef>
              <a:buFont typeface="Arial"/>
              <a:buChar char="•"/>
              <a:tabLst>
                <a:tab pos="241300" algn="l"/>
              </a:tabLst>
            </a:pPr>
            <a:r>
              <a:rPr sz="2750" spc="-10" dirty="0">
                <a:latin typeface="Calibri"/>
                <a:cs typeface="Calibri"/>
              </a:rPr>
              <a:t>Site</a:t>
            </a:r>
            <a:r>
              <a:rPr sz="2750" spc="95" dirty="0">
                <a:latin typeface="Calibri"/>
                <a:cs typeface="Calibri"/>
              </a:rPr>
              <a:t> </a:t>
            </a:r>
            <a:r>
              <a:rPr sz="2750" spc="25" dirty="0">
                <a:latin typeface="Calibri"/>
                <a:cs typeface="Calibri"/>
              </a:rPr>
              <a:t>of</a:t>
            </a:r>
            <a:r>
              <a:rPr sz="2750" spc="-35" dirty="0">
                <a:latin typeface="Calibri"/>
                <a:cs typeface="Calibri"/>
              </a:rPr>
              <a:t> </a:t>
            </a:r>
            <a:r>
              <a:rPr sz="2750" spc="-10" dirty="0">
                <a:latin typeface="Calibri"/>
                <a:cs typeface="Calibri"/>
              </a:rPr>
              <a:t>insertion</a:t>
            </a:r>
            <a:r>
              <a:rPr sz="2750" spc="220" dirty="0">
                <a:latin typeface="Calibri"/>
                <a:cs typeface="Calibri"/>
              </a:rPr>
              <a:t> </a:t>
            </a:r>
            <a:r>
              <a:rPr sz="2750" spc="5" dirty="0">
                <a:solidFill>
                  <a:srgbClr val="00AF50"/>
                </a:solidFill>
                <a:latin typeface="Calibri"/>
                <a:cs typeface="Calibri"/>
              </a:rPr>
              <a:t>:</a:t>
            </a:r>
            <a:r>
              <a:rPr sz="2750" spc="60" dirty="0">
                <a:solidFill>
                  <a:srgbClr val="00AF50"/>
                </a:solidFill>
                <a:latin typeface="Calibri"/>
                <a:cs typeface="Calibri"/>
              </a:rPr>
              <a:t> </a:t>
            </a:r>
            <a:r>
              <a:rPr sz="2750" spc="20" dirty="0">
                <a:solidFill>
                  <a:srgbClr val="00AF50"/>
                </a:solidFill>
                <a:latin typeface="Calibri"/>
                <a:cs typeface="Calibri"/>
              </a:rPr>
              <a:t>above</a:t>
            </a:r>
            <a:r>
              <a:rPr sz="2750" spc="-55" dirty="0">
                <a:solidFill>
                  <a:srgbClr val="00AF50"/>
                </a:solidFill>
                <a:latin typeface="Calibri"/>
                <a:cs typeface="Calibri"/>
              </a:rPr>
              <a:t> </a:t>
            </a:r>
            <a:r>
              <a:rPr sz="2750" spc="-10" dirty="0">
                <a:solidFill>
                  <a:srgbClr val="00AF50"/>
                </a:solidFill>
                <a:latin typeface="Calibri"/>
                <a:cs typeface="Calibri"/>
              </a:rPr>
              <a:t>the</a:t>
            </a:r>
            <a:r>
              <a:rPr sz="2750" spc="175" dirty="0">
                <a:solidFill>
                  <a:srgbClr val="00AF50"/>
                </a:solidFill>
                <a:latin typeface="Calibri"/>
                <a:cs typeface="Calibri"/>
              </a:rPr>
              <a:t> </a:t>
            </a:r>
            <a:r>
              <a:rPr sz="2750" dirty="0">
                <a:solidFill>
                  <a:srgbClr val="00AF50"/>
                </a:solidFill>
                <a:latin typeface="Calibri"/>
                <a:cs typeface="Calibri"/>
              </a:rPr>
              <a:t>medial</a:t>
            </a:r>
            <a:r>
              <a:rPr sz="2750" spc="90" dirty="0">
                <a:solidFill>
                  <a:srgbClr val="00AF50"/>
                </a:solidFill>
                <a:latin typeface="Calibri"/>
                <a:cs typeface="Calibri"/>
              </a:rPr>
              <a:t> </a:t>
            </a:r>
            <a:r>
              <a:rPr sz="2750" spc="-5" dirty="0">
                <a:solidFill>
                  <a:srgbClr val="00AF50"/>
                </a:solidFill>
                <a:latin typeface="Calibri"/>
                <a:cs typeface="Calibri"/>
              </a:rPr>
              <a:t>epicondyle</a:t>
            </a:r>
            <a:r>
              <a:rPr sz="2750" spc="175" dirty="0">
                <a:solidFill>
                  <a:srgbClr val="00AF50"/>
                </a:solidFill>
                <a:latin typeface="Calibri"/>
                <a:cs typeface="Calibri"/>
              </a:rPr>
              <a:t> </a:t>
            </a:r>
            <a:r>
              <a:rPr sz="2750" spc="25" dirty="0">
                <a:solidFill>
                  <a:srgbClr val="00AF50"/>
                </a:solidFill>
                <a:latin typeface="Calibri"/>
                <a:cs typeface="Calibri"/>
              </a:rPr>
              <a:t>of </a:t>
            </a:r>
            <a:r>
              <a:rPr sz="2750" spc="-10" dirty="0">
                <a:solidFill>
                  <a:srgbClr val="00AF50"/>
                </a:solidFill>
                <a:latin typeface="Calibri"/>
                <a:cs typeface="Calibri"/>
              </a:rPr>
              <a:t>the</a:t>
            </a:r>
            <a:r>
              <a:rPr sz="2750" spc="100" dirty="0">
                <a:solidFill>
                  <a:srgbClr val="00AF50"/>
                </a:solidFill>
                <a:latin typeface="Calibri"/>
                <a:cs typeface="Calibri"/>
              </a:rPr>
              <a:t> </a:t>
            </a:r>
            <a:r>
              <a:rPr sz="2750" spc="10" dirty="0">
                <a:solidFill>
                  <a:srgbClr val="00AF50"/>
                </a:solidFill>
                <a:latin typeface="Calibri"/>
                <a:cs typeface="Calibri"/>
              </a:rPr>
              <a:t>non</a:t>
            </a:r>
            <a:r>
              <a:rPr sz="2750" spc="90" dirty="0">
                <a:solidFill>
                  <a:srgbClr val="00AF50"/>
                </a:solidFill>
                <a:latin typeface="Calibri"/>
                <a:cs typeface="Calibri"/>
              </a:rPr>
              <a:t> </a:t>
            </a:r>
            <a:r>
              <a:rPr sz="2750" spc="-15" dirty="0">
                <a:solidFill>
                  <a:srgbClr val="00AF50"/>
                </a:solidFill>
                <a:latin typeface="Calibri"/>
                <a:cs typeface="Calibri"/>
              </a:rPr>
              <a:t>dependent </a:t>
            </a:r>
            <a:r>
              <a:rPr sz="2750" spc="-605" dirty="0">
                <a:solidFill>
                  <a:srgbClr val="00AF50"/>
                </a:solidFill>
                <a:latin typeface="Calibri"/>
                <a:cs typeface="Calibri"/>
              </a:rPr>
              <a:t> </a:t>
            </a:r>
            <a:r>
              <a:rPr sz="2750" dirty="0">
                <a:solidFill>
                  <a:srgbClr val="00AF50"/>
                </a:solidFill>
                <a:latin typeface="Calibri"/>
                <a:cs typeface="Calibri"/>
              </a:rPr>
              <a:t>hand</a:t>
            </a:r>
            <a:endParaRPr sz="2750">
              <a:latin typeface="Calibri"/>
              <a:cs typeface="Calibri"/>
            </a:endParaRPr>
          </a:p>
          <a:p>
            <a:pPr marL="241300" indent="-228600">
              <a:lnSpc>
                <a:spcPct val="100000"/>
              </a:lnSpc>
              <a:spcBef>
                <a:spcPts val="710"/>
              </a:spcBef>
              <a:buFont typeface="Arial"/>
              <a:buChar char="•"/>
              <a:tabLst>
                <a:tab pos="241300" algn="l"/>
              </a:tabLst>
            </a:pPr>
            <a:r>
              <a:rPr sz="2750" spc="-5" dirty="0">
                <a:latin typeface="Calibri"/>
                <a:cs typeface="Calibri"/>
              </a:rPr>
              <a:t>Duration</a:t>
            </a:r>
            <a:r>
              <a:rPr sz="2750" spc="80" dirty="0">
                <a:latin typeface="Calibri"/>
                <a:cs typeface="Calibri"/>
              </a:rPr>
              <a:t> </a:t>
            </a:r>
            <a:r>
              <a:rPr sz="2750" spc="25" dirty="0">
                <a:latin typeface="Calibri"/>
                <a:cs typeface="Calibri"/>
              </a:rPr>
              <a:t>of </a:t>
            </a:r>
            <a:r>
              <a:rPr sz="2750" spc="5" dirty="0">
                <a:latin typeface="Calibri"/>
                <a:cs typeface="Calibri"/>
              </a:rPr>
              <a:t>action:</a:t>
            </a:r>
            <a:r>
              <a:rPr sz="2750" spc="45" dirty="0">
                <a:latin typeface="Calibri"/>
                <a:cs typeface="Calibri"/>
              </a:rPr>
              <a:t> </a:t>
            </a:r>
            <a:r>
              <a:rPr sz="2750" spc="15" dirty="0">
                <a:solidFill>
                  <a:srgbClr val="00AF50"/>
                </a:solidFill>
                <a:latin typeface="Calibri"/>
                <a:cs typeface="Calibri"/>
              </a:rPr>
              <a:t>3</a:t>
            </a:r>
            <a:r>
              <a:rPr sz="2750" spc="60" dirty="0">
                <a:solidFill>
                  <a:srgbClr val="00AF50"/>
                </a:solidFill>
                <a:latin typeface="Calibri"/>
                <a:cs typeface="Calibri"/>
              </a:rPr>
              <a:t> </a:t>
            </a:r>
            <a:r>
              <a:rPr sz="2750" spc="-5" dirty="0">
                <a:solidFill>
                  <a:srgbClr val="00AF50"/>
                </a:solidFill>
                <a:latin typeface="Calibri"/>
                <a:cs typeface="Calibri"/>
              </a:rPr>
              <a:t>years</a:t>
            </a:r>
            <a:endParaRPr sz="2750">
              <a:latin typeface="Calibri"/>
              <a:cs typeface="Calibri"/>
            </a:endParaRPr>
          </a:p>
          <a:p>
            <a:pPr marL="241300" indent="-228600">
              <a:lnSpc>
                <a:spcPct val="100000"/>
              </a:lnSpc>
              <a:spcBef>
                <a:spcPts val="755"/>
              </a:spcBef>
              <a:buFont typeface="Arial"/>
              <a:buChar char="•"/>
              <a:tabLst>
                <a:tab pos="241300" algn="l"/>
              </a:tabLst>
            </a:pPr>
            <a:r>
              <a:rPr sz="2750" spc="-10" dirty="0">
                <a:latin typeface="Calibri"/>
                <a:cs typeface="Calibri"/>
              </a:rPr>
              <a:t>Pearl</a:t>
            </a:r>
            <a:r>
              <a:rPr sz="2750" spc="75" dirty="0">
                <a:latin typeface="Calibri"/>
                <a:cs typeface="Calibri"/>
              </a:rPr>
              <a:t> </a:t>
            </a:r>
            <a:r>
              <a:rPr sz="2750" spc="-30" dirty="0">
                <a:latin typeface="Calibri"/>
                <a:cs typeface="Calibri"/>
              </a:rPr>
              <a:t>index</a:t>
            </a:r>
            <a:r>
              <a:rPr sz="2750" spc="180" dirty="0">
                <a:latin typeface="Calibri"/>
                <a:cs typeface="Calibri"/>
              </a:rPr>
              <a:t> </a:t>
            </a:r>
            <a:r>
              <a:rPr sz="2750" spc="5" dirty="0">
                <a:latin typeface="Calibri"/>
                <a:cs typeface="Calibri"/>
              </a:rPr>
              <a:t>:</a:t>
            </a:r>
            <a:r>
              <a:rPr sz="2750" spc="30" dirty="0">
                <a:latin typeface="Calibri"/>
                <a:cs typeface="Calibri"/>
              </a:rPr>
              <a:t> </a:t>
            </a:r>
            <a:r>
              <a:rPr sz="2750" dirty="0">
                <a:solidFill>
                  <a:srgbClr val="00AF50"/>
                </a:solidFill>
                <a:latin typeface="Calibri"/>
                <a:cs typeface="Calibri"/>
              </a:rPr>
              <a:t>is&lt;0.05%</a:t>
            </a:r>
            <a:endParaRPr sz="2750">
              <a:latin typeface="Calibri"/>
              <a:cs typeface="Calibri"/>
            </a:endParaRPr>
          </a:p>
        </p:txBody>
      </p:sp>
      <p:pic>
        <p:nvPicPr>
          <p:cNvPr id="3" name="object 3"/>
          <p:cNvPicPr/>
          <p:nvPr/>
        </p:nvPicPr>
        <p:blipFill>
          <a:blip r:embed="rId2" cstate="print"/>
          <a:stretch>
            <a:fillRect/>
          </a:stretch>
        </p:blipFill>
        <p:spPr>
          <a:xfrm>
            <a:off x="7772401" y="3848100"/>
            <a:ext cx="4181475" cy="2724150"/>
          </a:xfrm>
          <a:prstGeom prst="rect">
            <a:avLst/>
          </a:prstGeom>
        </p:spPr>
      </p:pic>
      <p:sp>
        <p:nvSpPr>
          <p:cNvPr id="4" name="object 4"/>
          <p:cNvSpPr txBox="1">
            <a:spLocks noGrp="1"/>
          </p:cNvSpPr>
          <p:nvPr>
            <p:ph type="title"/>
          </p:nvPr>
        </p:nvSpPr>
        <p:spPr>
          <a:xfrm>
            <a:off x="235585" y="235586"/>
            <a:ext cx="1529715" cy="509114"/>
          </a:xfrm>
          <a:prstGeom prst="rect">
            <a:avLst/>
          </a:prstGeom>
        </p:spPr>
        <p:txBody>
          <a:bodyPr vert="horz" wrap="square" lIns="0" tIns="16510" rIns="0" bIns="0" rtlCol="0">
            <a:spAutoFit/>
          </a:bodyPr>
          <a:lstStyle/>
          <a:p>
            <a:pPr marL="12700">
              <a:lnSpc>
                <a:spcPct val="100000"/>
              </a:lnSpc>
              <a:spcBef>
                <a:spcPts val="130"/>
              </a:spcBef>
            </a:pPr>
            <a:r>
              <a:rPr spc="-15" dirty="0">
                <a:latin typeface="Calibri"/>
                <a:cs typeface="Calibri"/>
              </a:rPr>
              <a:t>S</a:t>
            </a:r>
            <a:r>
              <a:rPr spc="10" dirty="0">
                <a:latin typeface="Calibri"/>
                <a:cs typeface="Calibri"/>
              </a:rPr>
              <a:t>t</a:t>
            </a:r>
            <a:r>
              <a:rPr spc="-5" dirty="0">
                <a:latin typeface="Calibri"/>
                <a:cs typeface="Calibri"/>
              </a:rPr>
              <a:t>a</a:t>
            </a:r>
            <a:r>
              <a:rPr spc="10" dirty="0">
                <a:latin typeface="Calibri"/>
                <a:cs typeface="Calibri"/>
              </a:rPr>
              <a:t>t</a:t>
            </a:r>
            <a:r>
              <a:rPr spc="40" dirty="0">
                <a:latin typeface="Calibri"/>
                <a:cs typeface="Calibri"/>
              </a:rPr>
              <a:t>i</a:t>
            </a:r>
            <a:r>
              <a:rPr spc="5" dirty="0">
                <a:latin typeface="Calibri"/>
                <a:cs typeface="Calibri"/>
              </a:rPr>
              <a:t>o</a:t>
            </a:r>
            <a:r>
              <a:rPr spc="15" dirty="0">
                <a:latin typeface="Calibri"/>
                <a:cs typeface="Calibri"/>
              </a:rPr>
              <a:t>n</a:t>
            </a:r>
            <a:r>
              <a:rPr spc="-135" dirty="0">
                <a:latin typeface="Calibri"/>
                <a:cs typeface="Calibri"/>
              </a:rPr>
              <a:t> </a:t>
            </a:r>
            <a:r>
              <a:rPr spc="15" dirty="0">
                <a:latin typeface="Calibri"/>
                <a:cs typeface="Calibri"/>
              </a:rPr>
              <a:t>2</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41" y="91694"/>
            <a:ext cx="1529715" cy="509114"/>
          </a:xfrm>
          <a:prstGeom prst="rect">
            <a:avLst/>
          </a:prstGeom>
        </p:spPr>
        <p:txBody>
          <a:bodyPr vert="horz" wrap="square" lIns="0" tIns="16510" rIns="0" bIns="0" rtlCol="0">
            <a:spAutoFit/>
          </a:bodyPr>
          <a:lstStyle/>
          <a:p>
            <a:pPr marL="12700">
              <a:lnSpc>
                <a:spcPct val="100000"/>
              </a:lnSpc>
              <a:spcBef>
                <a:spcPts val="130"/>
              </a:spcBef>
            </a:pPr>
            <a:r>
              <a:rPr spc="-15" dirty="0">
                <a:latin typeface="Calibri"/>
                <a:cs typeface="Calibri"/>
              </a:rPr>
              <a:t>S</a:t>
            </a:r>
            <a:r>
              <a:rPr spc="10" dirty="0">
                <a:latin typeface="Calibri"/>
                <a:cs typeface="Calibri"/>
              </a:rPr>
              <a:t>t</a:t>
            </a:r>
            <a:r>
              <a:rPr spc="-5" dirty="0">
                <a:latin typeface="Calibri"/>
                <a:cs typeface="Calibri"/>
              </a:rPr>
              <a:t>a</a:t>
            </a:r>
            <a:r>
              <a:rPr spc="10" dirty="0">
                <a:latin typeface="Calibri"/>
                <a:cs typeface="Calibri"/>
              </a:rPr>
              <a:t>t</a:t>
            </a:r>
            <a:r>
              <a:rPr spc="40" dirty="0">
                <a:latin typeface="Calibri"/>
                <a:cs typeface="Calibri"/>
              </a:rPr>
              <a:t>i</a:t>
            </a:r>
            <a:r>
              <a:rPr spc="5" dirty="0">
                <a:latin typeface="Calibri"/>
                <a:cs typeface="Calibri"/>
              </a:rPr>
              <a:t>o</a:t>
            </a:r>
            <a:r>
              <a:rPr spc="15" dirty="0">
                <a:latin typeface="Calibri"/>
                <a:cs typeface="Calibri"/>
              </a:rPr>
              <a:t>n</a:t>
            </a:r>
            <a:r>
              <a:rPr spc="-135" dirty="0">
                <a:latin typeface="Calibri"/>
                <a:cs typeface="Calibri"/>
              </a:rPr>
              <a:t> </a:t>
            </a:r>
            <a:r>
              <a:rPr spc="15" dirty="0">
                <a:latin typeface="Calibri"/>
                <a:cs typeface="Calibri"/>
              </a:rPr>
              <a:t>3</a:t>
            </a:r>
          </a:p>
        </p:txBody>
      </p:sp>
      <p:sp>
        <p:nvSpPr>
          <p:cNvPr id="3" name="object 3"/>
          <p:cNvSpPr txBox="1"/>
          <p:nvPr/>
        </p:nvSpPr>
        <p:spPr>
          <a:xfrm>
            <a:off x="342583" y="1081090"/>
            <a:ext cx="11267440" cy="5636671"/>
          </a:xfrm>
          <a:prstGeom prst="rect">
            <a:avLst/>
          </a:prstGeom>
        </p:spPr>
        <p:txBody>
          <a:bodyPr vert="horz" wrap="square" lIns="0" tIns="60325" rIns="0" bIns="0" rtlCol="0">
            <a:spAutoFit/>
          </a:bodyPr>
          <a:lstStyle/>
          <a:p>
            <a:pPr marL="241300" indent="-228600">
              <a:lnSpc>
                <a:spcPct val="100000"/>
              </a:lnSpc>
              <a:spcBef>
                <a:spcPts val="475"/>
              </a:spcBef>
              <a:buFont typeface="Arial"/>
              <a:buChar char="•"/>
              <a:tabLst>
                <a:tab pos="241300" algn="l"/>
              </a:tabLst>
            </a:pPr>
            <a:r>
              <a:rPr sz="2750" spc="15" dirty="0">
                <a:latin typeface="Calibri"/>
                <a:cs typeface="Calibri"/>
              </a:rPr>
              <a:t>GDM</a:t>
            </a:r>
            <a:endParaRPr sz="2750">
              <a:latin typeface="Calibri"/>
              <a:cs typeface="Calibri"/>
            </a:endParaRPr>
          </a:p>
          <a:p>
            <a:pPr marL="12700">
              <a:lnSpc>
                <a:spcPct val="100000"/>
              </a:lnSpc>
              <a:spcBef>
                <a:spcPts val="380"/>
              </a:spcBef>
            </a:pPr>
            <a:r>
              <a:rPr sz="2750" spc="30" dirty="0">
                <a:latin typeface="Calibri"/>
                <a:cs typeface="Calibri"/>
              </a:rPr>
              <a:t>OGTT</a:t>
            </a:r>
            <a:r>
              <a:rPr sz="2750" spc="-40" dirty="0">
                <a:latin typeface="Calibri"/>
                <a:cs typeface="Calibri"/>
              </a:rPr>
              <a:t> </a:t>
            </a:r>
            <a:r>
              <a:rPr sz="2750" spc="20" dirty="0">
                <a:latin typeface="Calibri"/>
                <a:cs typeface="Calibri"/>
              </a:rPr>
              <a:t>1h</a:t>
            </a:r>
            <a:r>
              <a:rPr sz="2750" spc="-10" dirty="0">
                <a:latin typeface="Calibri"/>
                <a:cs typeface="Calibri"/>
              </a:rPr>
              <a:t> </a:t>
            </a:r>
            <a:r>
              <a:rPr sz="2750" spc="15" dirty="0">
                <a:latin typeface="Calibri"/>
                <a:cs typeface="Calibri"/>
              </a:rPr>
              <a:t>=195</a:t>
            </a:r>
            <a:endParaRPr sz="2750">
              <a:latin typeface="Calibri"/>
              <a:cs typeface="Calibri"/>
            </a:endParaRPr>
          </a:p>
          <a:p>
            <a:pPr marL="12700">
              <a:lnSpc>
                <a:spcPct val="100000"/>
              </a:lnSpc>
              <a:spcBef>
                <a:spcPts val="380"/>
              </a:spcBef>
            </a:pPr>
            <a:r>
              <a:rPr sz="2750" spc="20" dirty="0">
                <a:latin typeface="Calibri"/>
                <a:cs typeface="Calibri"/>
              </a:rPr>
              <a:t>2h</a:t>
            </a:r>
            <a:r>
              <a:rPr sz="2750" spc="-25" dirty="0">
                <a:latin typeface="Calibri"/>
                <a:cs typeface="Calibri"/>
              </a:rPr>
              <a:t> </a:t>
            </a:r>
            <a:r>
              <a:rPr sz="2750" spc="15" dirty="0">
                <a:latin typeface="Calibri"/>
                <a:cs typeface="Calibri"/>
              </a:rPr>
              <a:t>=140</a:t>
            </a:r>
            <a:endParaRPr sz="2750">
              <a:latin typeface="Calibri"/>
              <a:cs typeface="Calibri"/>
            </a:endParaRPr>
          </a:p>
          <a:p>
            <a:pPr marL="12700">
              <a:lnSpc>
                <a:spcPct val="100000"/>
              </a:lnSpc>
              <a:spcBef>
                <a:spcPts val="380"/>
              </a:spcBef>
            </a:pPr>
            <a:r>
              <a:rPr sz="2750" spc="-20" dirty="0">
                <a:latin typeface="Calibri"/>
                <a:cs typeface="Calibri"/>
              </a:rPr>
              <a:t>Fasting</a:t>
            </a:r>
            <a:r>
              <a:rPr sz="2750" spc="120" dirty="0">
                <a:latin typeface="Calibri"/>
                <a:cs typeface="Calibri"/>
              </a:rPr>
              <a:t> </a:t>
            </a:r>
            <a:r>
              <a:rPr sz="2750" spc="20" dirty="0">
                <a:latin typeface="Calibri"/>
                <a:cs typeface="Calibri"/>
              </a:rPr>
              <a:t>=105</a:t>
            </a:r>
            <a:endParaRPr sz="2750">
              <a:latin typeface="Calibri"/>
              <a:cs typeface="Calibri"/>
            </a:endParaRPr>
          </a:p>
          <a:p>
            <a:pPr marL="527050" indent="-514984">
              <a:lnSpc>
                <a:spcPct val="100000"/>
              </a:lnSpc>
              <a:spcBef>
                <a:spcPts val="455"/>
              </a:spcBef>
              <a:buAutoNum type="arabicPeriod"/>
              <a:tabLst>
                <a:tab pos="527050" algn="l"/>
                <a:tab pos="527685" algn="l"/>
                <a:tab pos="2957830" algn="l"/>
              </a:tabLst>
            </a:pPr>
            <a:r>
              <a:rPr sz="2750" spc="-10" dirty="0">
                <a:latin typeface="Calibri"/>
                <a:cs typeface="Calibri"/>
              </a:rPr>
              <a:t>Interpretation</a:t>
            </a:r>
            <a:r>
              <a:rPr sz="2750" spc="195" dirty="0">
                <a:latin typeface="Calibri"/>
                <a:cs typeface="Calibri"/>
              </a:rPr>
              <a:t> </a:t>
            </a:r>
            <a:r>
              <a:rPr sz="2750" spc="10" dirty="0">
                <a:latin typeface="Calibri"/>
                <a:cs typeface="Calibri"/>
              </a:rPr>
              <a:t>?	</a:t>
            </a:r>
            <a:r>
              <a:rPr sz="2750" spc="-15" dirty="0">
                <a:solidFill>
                  <a:srgbClr val="00AF50"/>
                </a:solidFill>
                <a:latin typeface="Calibri"/>
                <a:cs typeface="Calibri"/>
              </a:rPr>
              <a:t>Elevated</a:t>
            </a:r>
            <a:r>
              <a:rPr sz="2750" spc="160" dirty="0">
                <a:solidFill>
                  <a:srgbClr val="00AF50"/>
                </a:solidFill>
                <a:latin typeface="Calibri"/>
                <a:cs typeface="Calibri"/>
              </a:rPr>
              <a:t> </a:t>
            </a:r>
            <a:r>
              <a:rPr sz="2750" spc="-25" dirty="0">
                <a:solidFill>
                  <a:srgbClr val="00AF50"/>
                </a:solidFill>
                <a:latin typeface="Calibri"/>
                <a:cs typeface="Calibri"/>
              </a:rPr>
              <a:t>fasting</a:t>
            </a:r>
            <a:r>
              <a:rPr sz="2750" spc="165" dirty="0">
                <a:solidFill>
                  <a:srgbClr val="00AF50"/>
                </a:solidFill>
                <a:latin typeface="Calibri"/>
                <a:cs typeface="Calibri"/>
              </a:rPr>
              <a:t> </a:t>
            </a:r>
            <a:r>
              <a:rPr sz="2750" spc="-5" dirty="0">
                <a:solidFill>
                  <a:srgbClr val="00AF50"/>
                </a:solidFill>
                <a:latin typeface="Calibri"/>
                <a:cs typeface="Calibri"/>
              </a:rPr>
              <a:t>glucose</a:t>
            </a:r>
            <a:r>
              <a:rPr sz="2750" spc="160" dirty="0">
                <a:solidFill>
                  <a:srgbClr val="00AF50"/>
                </a:solidFill>
                <a:latin typeface="Calibri"/>
                <a:cs typeface="Calibri"/>
              </a:rPr>
              <a:t> </a:t>
            </a:r>
            <a:r>
              <a:rPr sz="2750" spc="5" dirty="0">
                <a:solidFill>
                  <a:srgbClr val="00AF50"/>
                </a:solidFill>
                <a:latin typeface="Calibri"/>
                <a:cs typeface="Calibri"/>
              </a:rPr>
              <a:t>and</a:t>
            </a:r>
            <a:r>
              <a:rPr sz="2750" spc="70" dirty="0">
                <a:solidFill>
                  <a:srgbClr val="00AF50"/>
                </a:solidFill>
                <a:latin typeface="Calibri"/>
                <a:cs typeface="Calibri"/>
              </a:rPr>
              <a:t> </a:t>
            </a:r>
            <a:r>
              <a:rPr sz="2750" spc="10" dirty="0">
                <a:solidFill>
                  <a:srgbClr val="00AF50"/>
                </a:solidFill>
                <a:latin typeface="Calibri"/>
                <a:cs typeface="Calibri"/>
              </a:rPr>
              <a:t>1</a:t>
            </a:r>
            <a:r>
              <a:rPr sz="2750" spc="65" dirty="0">
                <a:solidFill>
                  <a:srgbClr val="00AF50"/>
                </a:solidFill>
                <a:latin typeface="Calibri"/>
                <a:cs typeface="Calibri"/>
              </a:rPr>
              <a:t> </a:t>
            </a:r>
            <a:r>
              <a:rPr sz="2750" spc="10" dirty="0">
                <a:solidFill>
                  <a:srgbClr val="00AF50"/>
                </a:solidFill>
                <a:latin typeface="Calibri"/>
                <a:cs typeface="Calibri"/>
              </a:rPr>
              <a:t>h</a:t>
            </a:r>
            <a:r>
              <a:rPr sz="2750" spc="20" dirty="0">
                <a:solidFill>
                  <a:srgbClr val="00AF50"/>
                </a:solidFill>
                <a:latin typeface="Calibri"/>
                <a:cs typeface="Calibri"/>
              </a:rPr>
              <a:t> </a:t>
            </a:r>
            <a:r>
              <a:rPr sz="2750" spc="35" dirty="0">
                <a:solidFill>
                  <a:srgbClr val="00AF50"/>
                </a:solidFill>
                <a:latin typeface="Calibri"/>
                <a:cs typeface="Calibri"/>
              </a:rPr>
              <a:t>OGTT</a:t>
            </a:r>
            <a:r>
              <a:rPr sz="2750" spc="-25" dirty="0">
                <a:solidFill>
                  <a:srgbClr val="00AF50"/>
                </a:solidFill>
                <a:latin typeface="Calibri"/>
                <a:cs typeface="Calibri"/>
              </a:rPr>
              <a:t> </a:t>
            </a:r>
            <a:r>
              <a:rPr sz="2750" spc="10" dirty="0">
                <a:solidFill>
                  <a:srgbClr val="00AF50"/>
                </a:solidFill>
                <a:latin typeface="Calibri"/>
                <a:cs typeface="Calibri"/>
              </a:rPr>
              <a:t>–</a:t>
            </a:r>
            <a:r>
              <a:rPr sz="2750" spc="90" dirty="0">
                <a:solidFill>
                  <a:srgbClr val="00AF50"/>
                </a:solidFill>
                <a:latin typeface="Calibri"/>
                <a:cs typeface="Calibri"/>
              </a:rPr>
              <a:t> </a:t>
            </a:r>
            <a:r>
              <a:rPr sz="2750" spc="10" dirty="0">
                <a:solidFill>
                  <a:srgbClr val="00AF50"/>
                </a:solidFill>
                <a:latin typeface="Calibri"/>
                <a:cs typeface="Calibri"/>
              </a:rPr>
              <a:t>GDM</a:t>
            </a:r>
            <a:endParaRPr sz="2750">
              <a:latin typeface="Calibri"/>
              <a:cs typeface="Calibri"/>
            </a:endParaRPr>
          </a:p>
          <a:p>
            <a:pPr marL="527050" indent="-514984">
              <a:lnSpc>
                <a:spcPct val="100000"/>
              </a:lnSpc>
              <a:spcBef>
                <a:spcPts val="380"/>
              </a:spcBef>
              <a:buAutoNum type="arabicPeriod"/>
              <a:tabLst>
                <a:tab pos="527050" algn="l"/>
                <a:tab pos="527685" algn="l"/>
              </a:tabLst>
            </a:pPr>
            <a:r>
              <a:rPr sz="2750" dirty="0">
                <a:latin typeface="Calibri"/>
                <a:cs typeface="Calibri"/>
              </a:rPr>
              <a:t>Immediate</a:t>
            </a:r>
            <a:r>
              <a:rPr sz="2750" spc="90" dirty="0">
                <a:latin typeface="Calibri"/>
                <a:cs typeface="Calibri"/>
              </a:rPr>
              <a:t> </a:t>
            </a:r>
            <a:r>
              <a:rPr sz="2750" spc="5" dirty="0">
                <a:latin typeface="Calibri"/>
                <a:cs typeface="Calibri"/>
              </a:rPr>
              <a:t>management</a:t>
            </a:r>
            <a:r>
              <a:rPr sz="2750" spc="175" dirty="0">
                <a:latin typeface="Calibri"/>
                <a:cs typeface="Calibri"/>
              </a:rPr>
              <a:t> </a:t>
            </a:r>
            <a:r>
              <a:rPr sz="2750" spc="10" dirty="0">
                <a:latin typeface="Calibri"/>
                <a:cs typeface="Calibri"/>
              </a:rPr>
              <a:t>?</a:t>
            </a:r>
            <a:r>
              <a:rPr sz="2750" spc="85" dirty="0">
                <a:latin typeface="Calibri"/>
                <a:cs typeface="Calibri"/>
              </a:rPr>
              <a:t> </a:t>
            </a:r>
            <a:r>
              <a:rPr sz="2750" spc="-5" dirty="0">
                <a:solidFill>
                  <a:srgbClr val="00AF50"/>
                </a:solidFill>
                <a:latin typeface="Calibri"/>
                <a:cs typeface="Calibri"/>
              </a:rPr>
              <a:t>Diet</a:t>
            </a:r>
            <a:r>
              <a:rPr sz="2750" spc="25" dirty="0">
                <a:solidFill>
                  <a:srgbClr val="00AF50"/>
                </a:solidFill>
                <a:latin typeface="Calibri"/>
                <a:cs typeface="Calibri"/>
              </a:rPr>
              <a:t> </a:t>
            </a:r>
            <a:r>
              <a:rPr sz="2750" spc="5" dirty="0">
                <a:solidFill>
                  <a:srgbClr val="00AF50"/>
                </a:solidFill>
                <a:latin typeface="Calibri"/>
                <a:cs typeface="Calibri"/>
              </a:rPr>
              <a:t>,</a:t>
            </a:r>
            <a:r>
              <a:rPr sz="2750" spc="30" dirty="0">
                <a:solidFill>
                  <a:srgbClr val="00AF50"/>
                </a:solidFill>
                <a:latin typeface="Calibri"/>
                <a:cs typeface="Calibri"/>
              </a:rPr>
              <a:t> </a:t>
            </a:r>
            <a:r>
              <a:rPr sz="2750" spc="-5" dirty="0">
                <a:solidFill>
                  <a:srgbClr val="00AF50"/>
                </a:solidFill>
                <a:latin typeface="Calibri"/>
                <a:cs typeface="Calibri"/>
              </a:rPr>
              <a:t>hypoglycemic</a:t>
            </a:r>
            <a:r>
              <a:rPr sz="2750" spc="229" dirty="0">
                <a:solidFill>
                  <a:srgbClr val="00AF50"/>
                </a:solidFill>
                <a:latin typeface="Calibri"/>
                <a:cs typeface="Calibri"/>
              </a:rPr>
              <a:t> </a:t>
            </a:r>
            <a:r>
              <a:rPr sz="2750" spc="-5" dirty="0">
                <a:solidFill>
                  <a:srgbClr val="00AF50"/>
                </a:solidFill>
                <a:latin typeface="Calibri"/>
                <a:cs typeface="Calibri"/>
              </a:rPr>
              <a:t>agent</a:t>
            </a:r>
            <a:r>
              <a:rPr sz="2750" spc="105" dirty="0">
                <a:solidFill>
                  <a:srgbClr val="00AF50"/>
                </a:solidFill>
                <a:latin typeface="Calibri"/>
                <a:cs typeface="Calibri"/>
              </a:rPr>
              <a:t> </a:t>
            </a:r>
            <a:r>
              <a:rPr sz="2750" spc="5" dirty="0">
                <a:solidFill>
                  <a:srgbClr val="00AF50"/>
                </a:solidFill>
                <a:latin typeface="Calibri"/>
                <a:cs typeface="Calibri"/>
              </a:rPr>
              <a:t>,</a:t>
            </a:r>
            <a:r>
              <a:rPr sz="2750" spc="-35" dirty="0">
                <a:solidFill>
                  <a:srgbClr val="00AF50"/>
                </a:solidFill>
                <a:latin typeface="Calibri"/>
                <a:cs typeface="Calibri"/>
              </a:rPr>
              <a:t> </a:t>
            </a:r>
            <a:r>
              <a:rPr sz="2750" spc="-25" dirty="0">
                <a:solidFill>
                  <a:srgbClr val="00AF50"/>
                </a:solidFill>
                <a:latin typeface="Calibri"/>
                <a:cs typeface="Calibri"/>
              </a:rPr>
              <a:t>insulin</a:t>
            </a:r>
            <a:endParaRPr sz="2750">
              <a:latin typeface="Calibri"/>
              <a:cs typeface="Calibri"/>
            </a:endParaRPr>
          </a:p>
          <a:p>
            <a:pPr marL="527050" indent="-514984">
              <a:lnSpc>
                <a:spcPct val="100000"/>
              </a:lnSpc>
              <a:spcBef>
                <a:spcPts val="380"/>
              </a:spcBef>
              <a:buAutoNum type="arabicPeriod"/>
              <a:tabLst>
                <a:tab pos="527050" algn="l"/>
                <a:tab pos="527685" algn="l"/>
              </a:tabLst>
            </a:pPr>
            <a:r>
              <a:rPr sz="2750" spc="-10" dirty="0">
                <a:latin typeface="Calibri"/>
                <a:cs typeface="Calibri"/>
              </a:rPr>
              <a:t>Antenatal</a:t>
            </a:r>
            <a:r>
              <a:rPr sz="2750" spc="160" dirty="0">
                <a:latin typeface="Calibri"/>
                <a:cs typeface="Calibri"/>
              </a:rPr>
              <a:t> </a:t>
            </a:r>
            <a:r>
              <a:rPr sz="2750" spc="20" dirty="0">
                <a:latin typeface="Calibri"/>
                <a:cs typeface="Calibri"/>
              </a:rPr>
              <a:t>OBS</a:t>
            </a:r>
            <a:r>
              <a:rPr sz="2750" spc="-20" dirty="0">
                <a:latin typeface="Calibri"/>
                <a:cs typeface="Calibri"/>
              </a:rPr>
              <a:t> </a:t>
            </a:r>
            <a:r>
              <a:rPr sz="2750" spc="5" dirty="0">
                <a:latin typeface="Calibri"/>
                <a:cs typeface="Calibri"/>
              </a:rPr>
              <a:t>complication?</a:t>
            </a:r>
            <a:r>
              <a:rPr sz="2750" spc="175" dirty="0">
                <a:latin typeface="Calibri"/>
                <a:cs typeface="Calibri"/>
              </a:rPr>
              <a:t> </a:t>
            </a:r>
            <a:r>
              <a:rPr sz="2750" spc="-10" dirty="0">
                <a:solidFill>
                  <a:srgbClr val="00AF50"/>
                </a:solidFill>
                <a:latin typeface="Calibri"/>
                <a:cs typeface="Calibri"/>
              </a:rPr>
              <a:t>Polyhydramnios</a:t>
            </a:r>
            <a:r>
              <a:rPr sz="2750" spc="240" dirty="0">
                <a:solidFill>
                  <a:srgbClr val="00AF50"/>
                </a:solidFill>
                <a:latin typeface="Calibri"/>
                <a:cs typeface="Calibri"/>
              </a:rPr>
              <a:t> </a:t>
            </a:r>
            <a:r>
              <a:rPr sz="2750" spc="5" dirty="0">
                <a:solidFill>
                  <a:srgbClr val="00AF50"/>
                </a:solidFill>
                <a:latin typeface="Calibri"/>
                <a:cs typeface="Calibri"/>
              </a:rPr>
              <a:t>,</a:t>
            </a:r>
            <a:r>
              <a:rPr sz="2750" spc="30" dirty="0">
                <a:solidFill>
                  <a:srgbClr val="00AF50"/>
                </a:solidFill>
                <a:latin typeface="Calibri"/>
                <a:cs typeface="Calibri"/>
              </a:rPr>
              <a:t> </a:t>
            </a:r>
            <a:r>
              <a:rPr sz="2750" spc="15" dirty="0">
                <a:solidFill>
                  <a:srgbClr val="00AF50"/>
                </a:solidFill>
                <a:latin typeface="Calibri"/>
                <a:cs typeface="Calibri"/>
              </a:rPr>
              <a:t>macrosomia</a:t>
            </a:r>
            <a:r>
              <a:rPr sz="2750" dirty="0">
                <a:solidFill>
                  <a:srgbClr val="00AF50"/>
                </a:solidFill>
                <a:latin typeface="Calibri"/>
                <a:cs typeface="Calibri"/>
              </a:rPr>
              <a:t> </a:t>
            </a:r>
            <a:r>
              <a:rPr sz="2750" spc="5" dirty="0">
                <a:solidFill>
                  <a:srgbClr val="00AF50"/>
                </a:solidFill>
                <a:latin typeface="Calibri"/>
                <a:cs typeface="Calibri"/>
              </a:rPr>
              <a:t>,</a:t>
            </a:r>
            <a:r>
              <a:rPr sz="2750" spc="35" dirty="0">
                <a:solidFill>
                  <a:srgbClr val="00AF50"/>
                </a:solidFill>
                <a:latin typeface="Calibri"/>
                <a:cs typeface="Calibri"/>
              </a:rPr>
              <a:t> </a:t>
            </a:r>
            <a:r>
              <a:rPr sz="2750" spc="-5" dirty="0">
                <a:solidFill>
                  <a:srgbClr val="00AF50"/>
                </a:solidFill>
                <a:latin typeface="Calibri"/>
                <a:cs typeface="Calibri"/>
              </a:rPr>
              <a:t>preeclampsia</a:t>
            </a:r>
            <a:endParaRPr sz="2750">
              <a:latin typeface="Calibri"/>
              <a:cs typeface="Calibri"/>
            </a:endParaRPr>
          </a:p>
          <a:p>
            <a:pPr marL="469900" marR="4793615" indent="-457834">
              <a:lnSpc>
                <a:spcPct val="97900"/>
              </a:lnSpc>
              <a:spcBef>
                <a:spcPts val="450"/>
              </a:spcBef>
              <a:buAutoNum type="arabicPeriod"/>
              <a:tabLst>
                <a:tab pos="527050" algn="l"/>
                <a:tab pos="527685" algn="l"/>
              </a:tabLst>
            </a:pPr>
            <a:r>
              <a:rPr sz="2750" spc="5" dirty="0">
                <a:latin typeface="Calibri"/>
                <a:cs typeface="Calibri"/>
              </a:rPr>
              <a:t>Management</a:t>
            </a:r>
            <a:r>
              <a:rPr sz="2750" spc="165" dirty="0">
                <a:latin typeface="Calibri"/>
                <a:cs typeface="Calibri"/>
              </a:rPr>
              <a:t> </a:t>
            </a:r>
            <a:r>
              <a:rPr sz="2750" spc="-15" dirty="0">
                <a:latin typeface="Calibri"/>
                <a:cs typeface="Calibri"/>
              </a:rPr>
              <a:t>if</a:t>
            </a:r>
            <a:r>
              <a:rPr sz="2750" spc="20" dirty="0">
                <a:latin typeface="Calibri"/>
                <a:cs typeface="Calibri"/>
              </a:rPr>
              <a:t> </a:t>
            </a:r>
            <a:r>
              <a:rPr sz="2750" spc="-15" dirty="0">
                <a:latin typeface="Calibri"/>
                <a:cs typeface="Calibri"/>
              </a:rPr>
              <a:t>she</a:t>
            </a:r>
            <a:r>
              <a:rPr sz="2750" spc="85" dirty="0">
                <a:latin typeface="Calibri"/>
                <a:cs typeface="Calibri"/>
              </a:rPr>
              <a:t> </a:t>
            </a:r>
            <a:r>
              <a:rPr sz="2750" spc="-25" dirty="0">
                <a:latin typeface="Calibri"/>
                <a:cs typeface="Calibri"/>
              </a:rPr>
              <a:t>will</a:t>
            </a:r>
            <a:r>
              <a:rPr sz="2750" spc="155" dirty="0">
                <a:latin typeface="Calibri"/>
                <a:cs typeface="Calibri"/>
              </a:rPr>
              <a:t> </a:t>
            </a:r>
            <a:r>
              <a:rPr sz="2750" spc="-15" dirty="0">
                <a:latin typeface="Calibri"/>
                <a:cs typeface="Calibri"/>
              </a:rPr>
              <a:t>deliver</a:t>
            </a:r>
            <a:r>
              <a:rPr sz="2750" spc="200" dirty="0">
                <a:latin typeface="Calibri"/>
                <a:cs typeface="Calibri"/>
              </a:rPr>
              <a:t> </a:t>
            </a:r>
            <a:r>
              <a:rPr sz="2750" spc="-15" dirty="0">
                <a:latin typeface="Calibri"/>
                <a:cs typeface="Calibri"/>
              </a:rPr>
              <a:t>vaginally</a:t>
            </a:r>
            <a:r>
              <a:rPr sz="2750" spc="210" dirty="0">
                <a:latin typeface="Calibri"/>
                <a:cs typeface="Calibri"/>
              </a:rPr>
              <a:t> </a:t>
            </a:r>
            <a:r>
              <a:rPr sz="2750" spc="5" dirty="0">
                <a:latin typeface="Calibri"/>
                <a:cs typeface="Calibri"/>
              </a:rPr>
              <a:t>: </a:t>
            </a:r>
            <a:r>
              <a:rPr sz="2750" spc="-605" dirty="0">
                <a:latin typeface="Calibri"/>
                <a:cs typeface="Calibri"/>
              </a:rPr>
              <a:t> </a:t>
            </a:r>
            <a:r>
              <a:rPr sz="2400" spc="10" dirty="0">
                <a:solidFill>
                  <a:srgbClr val="00AF50"/>
                </a:solidFill>
                <a:latin typeface="Calibri"/>
                <a:cs typeface="Calibri"/>
              </a:rPr>
              <a:t>No </a:t>
            </a:r>
            <a:r>
              <a:rPr sz="2400" dirty="0">
                <a:solidFill>
                  <a:srgbClr val="00AF50"/>
                </a:solidFill>
                <a:latin typeface="Calibri"/>
                <a:cs typeface="Calibri"/>
              </a:rPr>
              <a:t>morning </a:t>
            </a:r>
            <a:r>
              <a:rPr sz="2400" spc="-10" dirty="0">
                <a:solidFill>
                  <a:srgbClr val="00AF50"/>
                </a:solidFill>
                <a:latin typeface="Calibri"/>
                <a:cs typeface="Calibri"/>
              </a:rPr>
              <a:t>insulin </a:t>
            </a:r>
            <a:r>
              <a:rPr sz="2400" dirty="0">
                <a:solidFill>
                  <a:srgbClr val="00AF50"/>
                </a:solidFill>
                <a:latin typeface="Calibri"/>
                <a:cs typeface="Calibri"/>
              </a:rPr>
              <a:t>( </a:t>
            </a:r>
            <a:r>
              <a:rPr sz="2400" spc="-5" dirty="0">
                <a:solidFill>
                  <a:srgbClr val="00AF50"/>
                </a:solidFill>
                <a:latin typeface="Calibri"/>
                <a:cs typeface="Calibri"/>
              </a:rPr>
              <a:t>6hr </a:t>
            </a:r>
            <a:r>
              <a:rPr sz="2400" spc="-10" dirty="0">
                <a:solidFill>
                  <a:srgbClr val="00AF50"/>
                </a:solidFill>
                <a:latin typeface="Calibri"/>
                <a:cs typeface="Calibri"/>
              </a:rPr>
              <a:t>before delivery </a:t>
            </a:r>
            <a:r>
              <a:rPr sz="2400" dirty="0">
                <a:solidFill>
                  <a:srgbClr val="00AF50"/>
                </a:solidFill>
                <a:latin typeface="Calibri"/>
                <a:cs typeface="Calibri"/>
              </a:rPr>
              <a:t>) </a:t>
            </a:r>
            <a:r>
              <a:rPr sz="2400" spc="5" dirty="0">
                <a:solidFill>
                  <a:srgbClr val="00AF50"/>
                </a:solidFill>
                <a:latin typeface="Calibri"/>
                <a:cs typeface="Calibri"/>
              </a:rPr>
              <a:t> </a:t>
            </a:r>
            <a:r>
              <a:rPr sz="2400" dirty="0">
                <a:solidFill>
                  <a:srgbClr val="00AF50"/>
                </a:solidFill>
                <a:latin typeface="Calibri"/>
                <a:cs typeface="Calibri"/>
              </a:rPr>
              <a:t>Glucose</a:t>
            </a:r>
            <a:r>
              <a:rPr sz="2400" spc="-95" dirty="0">
                <a:solidFill>
                  <a:srgbClr val="00AF50"/>
                </a:solidFill>
                <a:latin typeface="Calibri"/>
                <a:cs typeface="Calibri"/>
              </a:rPr>
              <a:t> </a:t>
            </a:r>
            <a:r>
              <a:rPr sz="2400" dirty="0">
                <a:solidFill>
                  <a:srgbClr val="00AF50"/>
                </a:solidFill>
                <a:latin typeface="Calibri"/>
                <a:cs typeface="Calibri"/>
              </a:rPr>
              <a:t>infusion</a:t>
            </a:r>
            <a:endParaRPr sz="2400">
              <a:latin typeface="Calibri"/>
              <a:cs typeface="Calibri"/>
            </a:endParaRPr>
          </a:p>
          <a:p>
            <a:pPr marL="469900">
              <a:lnSpc>
                <a:spcPts val="2800"/>
              </a:lnSpc>
            </a:pPr>
            <a:r>
              <a:rPr sz="2400" dirty="0">
                <a:solidFill>
                  <a:srgbClr val="00AF50"/>
                </a:solidFill>
                <a:latin typeface="Calibri"/>
                <a:cs typeface="Calibri"/>
              </a:rPr>
              <a:t>Insuline</a:t>
            </a:r>
            <a:r>
              <a:rPr sz="2400" spc="-40" dirty="0">
                <a:solidFill>
                  <a:srgbClr val="00AF50"/>
                </a:solidFill>
                <a:latin typeface="Calibri"/>
                <a:cs typeface="Calibri"/>
              </a:rPr>
              <a:t> </a:t>
            </a:r>
            <a:r>
              <a:rPr sz="2400" dirty="0">
                <a:solidFill>
                  <a:srgbClr val="00AF50"/>
                </a:solidFill>
                <a:latin typeface="Calibri"/>
                <a:cs typeface="Calibri"/>
              </a:rPr>
              <a:t>infusion</a:t>
            </a:r>
            <a:endParaRPr sz="2400">
              <a:latin typeface="Calibri"/>
              <a:cs typeface="Calibri"/>
            </a:endParaRPr>
          </a:p>
          <a:p>
            <a:pPr marL="469900" marR="6949440">
              <a:lnSpc>
                <a:spcPts val="2780"/>
              </a:lnSpc>
              <a:spcBef>
                <a:spcPts val="125"/>
              </a:spcBef>
            </a:pPr>
            <a:r>
              <a:rPr sz="2400" spc="-30" dirty="0">
                <a:solidFill>
                  <a:srgbClr val="00AF50"/>
                </a:solidFill>
                <a:latin typeface="Calibri"/>
                <a:cs typeface="Calibri"/>
              </a:rPr>
              <a:t>M</a:t>
            </a:r>
            <a:r>
              <a:rPr sz="2400" spc="5" dirty="0">
                <a:solidFill>
                  <a:srgbClr val="00AF50"/>
                </a:solidFill>
                <a:latin typeface="Calibri"/>
                <a:cs typeface="Calibri"/>
              </a:rPr>
              <a:t>o</a:t>
            </a:r>
            <a:r>
              <a:rPr sz="2400" spc="10" dirty="0">
                <a:solidFill>
                  <a:srgbClr val="00AF50"/>
                </a:solidFill>
                <a:latin typeface="Calibri"/>
                <a:cs typeface="Calibri"/>
              </a:rPr>
              <a:t>n</a:t>
            </a:r>
            <a:r>
              <a:rPr sz="2400" spc="-30" dirty="0">
                <a:solidFill>
                  <a:srgbClr val="00AF50"/>
                </a:solidFill>
                <a:latin typeface="Calibri"/>
                <a:cs typeface="Calibri"/>
              </a:rPr>
              <a:t>i</a:t>
            </a:r>
            <a:r>
              <a:rPr sz="2400" spc="15" dirty="0">
                <a:solidFill>
                  <a:srgbClr val="00AF50"/>
                </a:solidFill>
                <a:latin typeface="Calibri"/>
                <a:cs typeface="Calibri"/>
              </a:rPr>
              <a:t>t</a:t>
            </a:r>
            <a:r>
              <a:rPr sz="2400" spc="5" dirty="0">
                <a:solidFill>
                  <a:srgbClr val="00AF50"/>
                </a:solidFill>
                <a:latin typeface="Calibri"/>
                <a:cs typeface="Calibri"/>
              </a:rPr>
              <a:t>o</a:t>
            </a:r>
            <a:r>
              <a:rPr sz="2400" dirty="0">
                <a:solidFill>
                  <a:srgbClr val="00AF50"/>
                </a:solidFill>
                <a:latin typeface="Calibri"/>
                <a:cs typeface="Calibri"/>
              </a:rPr>
              <a:t>r</a:t>
            </a:r>
            <a:r>
              <a:rPr sz="2400" spc="-30" dirty="0">
                <a:solidFill>
                  <a:srgbClr val="00AF50"/>
                </a:solidFill>
                <a:latin typeface="Calibri"/>
                <a:cs typeface="Calibri"/>
              </a:rPr>
              <a:t> </a:t>
            </a:r>
            <a:r>
              <a:rPr sz="2400" spc="25" dirty="0">
                <a:solidFill>
                  <a:srgbClr val="00AF50"/>
                </a:solidFill>
                <a:latin typeface="Calibri"/>
                <a:cs typeface="Calibri"/>
              </a:rPr>
              <a:t>m</a:t>
            </a:r>
            <a:r>
              <a:rPr sz="2400" spc="-30" dirty="0">
                <a:solidFill>
                  <a:srgbClr val="00AF50"/>
                </a:solidFill>
                <a:latin typeface="Calibri"/>
                <a:cs typeface="Calibri"/>
              </a:rPr>
              <a:t>a</a:t>
            </a:r>
            <a:r>
              <a:rPr sz="2400" spc="15" dirty="0">
                <a:solidFill>
                  <a:srgbClr val="00AF50"/>
                </a:solidFill>
                <a:latin typeface="Calibri"/>
                <a:cs typeface="Calibri"/>
              </a:rPr>
              <a:t>t</a:t>
            </a:r>
            <a:r>
              <a:rPr sz="2400" dirty="0">
                <a:solidFill>
                  <a:srgbClr val="00AF50"/>
                </a:solidFill>
                <a:latin typeface="Calibri"/>
                <a:cs typeface="Calibri"/>
              </a:rPr>
              <a:t>e</a:t>
            </a:r>
            <a:r>
              <a:rPr sz="2400" spc="-10" dirty="0">
                <a:solidFill>
                  <a:srgbClr val="00AF50"/>
                </a:solidFill>
                <a:latin typeface="Calibri"/>
                <a:cs typeface="Calibri"/>
              </a:rPr>
              <a:t>r</a:t>
            </a:r>
            <a:r>
              <a:rPr sz="2400" spc="10" dirty="0">
                <a:solidFill>
                  <a:srgbClr val="00AF50"/>
                </a:solidFill>
                <a:latin typeface="Calibri"/>
                <a:cs typeface="Calibri"/>
              </a:rPr>
              <a:t>n</a:t>
            </a:r>
            <a:r>
              <a:rPr sz="2400" spc="-30" dirty="0">
                <a:solidFill>
                  <a:srgbClr val="00AF50"/>
                </a:solidFill>
                <a:latin typeface="Calibri"/>
                <a:cs typeface="Calibri"/>
              </a:rPr>
              <a:t>a</a:t>
            </a:r>
            <a:r>
              <a:rPr sz="2400" dirty="0">
                <a:solidFill>
                  <a:srgbClr val="00AF50"/>
                </a:solidFill>
                <a:latin typeface="Calibri"/>
                <a:cs typeface="Calibri"/>
              </a:rPr>
              <a:t>l</a:t>
            </a:r>
            <a:r>
              <a:rPr sz="2400" spc="-45" dirty="0">
                <a:solidFill>
                  <a:srgbClr val="00AF50"/>
                </a:solidFill>
                <a:latin typeface="Calibri"/>
                <a:cs typeface="Calibri"/>
              </a:rPr>
              <a:t> </a:t>
            </a:r>
            <a:r>
              <a:rPr sz="2400" dirty="0">
                <a:solidFill>
                  <a:srgbClr val="00AF50"/>
                </a:solidFill>
                <a:latin typeface="Calibri"/>
                <a:cs typeface="Calibri"/>
              </a:rPr>
              <a:t>g</a:t>
            </a:r>
            <a:r>
              <a:rPr sz="2400" spc="-35" dirty="0">
                <a:solidFill>
                  <a:srgbClr val="00AF50"/>
                </a:solidFill>
                <a:latin typeface="Calibri"/>
                <a:cs typeface="Calibri"/>
              </a:rPr>
              <a:t>l</a:t>
            </a:r>
            <a:r>
              <a:rPr sz="2400" spc="10" dirty="0">
                <a:solidFill>
                  <a:srgbClr val="00AF50"/>
                </a:solidFill>
                <a:latin typeface="Calibri"/>
                <a:cs typeface="Calibri"/>
              </a:rPr>
              <a:t>u</a:t>
            </a:r>
            <a:r>
              <a:rPr sz="2400" spc="30" dirty="0">
                <a:solidFill>
                  <a:srgbClr val="00AF50"/>
                </a:solidFill>
                <a:latin typeface="Calibri"/>
                <a:cs typeface="Calibri"/>
              </a:rPr>
              <a:t>c</a:t>
            </a:r>
            <a:r>
              <a:rPr sz="2400" spc="5" dirty="0">
                <a:solidFill>
                  <a:srgbClr val="00AF50"/>
                </a:solidFill>
                <a:latin typeface="Calibri"/>
                <a:cs typeface="Calibri"/>
              </a:rPr>
              <a:t>o</a:t>
            </a:r>
            <a:r>
              <a:rPr sz="2400" spc="30" dirty="0">
                <a:solidFill>
                  <a:srgbClr val="00AF50"/>
                </a:solidFill>
                <a:latin typeface="Calibri"/>
                <a:cs typeface="Calibri"/>
              </a:rPr>
              <a:t>s</a:t>
            </a:r>
            <a:r>
              <a:rPr sz="2400" dirty="0">
                <a:solidFill>
                  <a:srgbClr val="00AF50"/>
                </a:solidFill>
                <a:latin typeface="Calibri"/>
                <a:cs typeface="Calibri"/>
              </a:rPr>
              <a:t>e</a:t>
            </a:r>
            <a:r>
              <a:rPr sz="2400" spc="-165" dirty="0">
                <a:solidFill>
                  <a:srgbClr val="00AF50"/>
                </a:solidFill>
                <a:latin typeface="Calibri"/>
                <a:cs typeface="Calibri"/>
              </a:rPr>
              <a:t> </a:t>
            </a:r>
            <a:r>
              <a:rPr sz="2400" spc="-30" dirty="0">
                <a:solidFill>
                  <a:srgbClr val="00AF50"/>
                </a:solidFill>
                <a:latin typeface="Calibri"/>
                <a:cs typeface="Calibri"/>
              </a:rPr>
              <a:t>l</a:t>
            </a:r>
            <a:r>
              <a:rPr sz="2400" dirty="0">
                <a:solidFill>
                  <a:srgbClr val="00AF50"/>
                </a:solidFill>
                <a:latin typeface="Calibri"/>
                <a:cs typeface="Calibri"/>
              </a:rPr>
              <a:t>e</a:t>
            </a:r>
            <a:r>
              <a:rPr sz="2400" spc="-35" dirty="0">
                <a:solidFill>
                  <a:srgbClr val="00AF50"/>
                </a:solidFill>
                <a:latin typeface="Calibri"/>
                <a:cs typeface="Calibri"/>
              </a:rPr>
              <a:t>v</a:t>
            </a:r>
            <a:r>
              <a:rPr sz="2400" dirty="0">
                <a:solidFill>
                  <a:srgbClr val="00AF50"/>
                </a:solidFill>
                <a:latin typeface="Calibri"/>
                <a:cs typeface="Calibri"/>
              </a:rPr>
              <a:t>el  </a:t>
            </a:r>
            <a:r>
              <a:rPr sz="2400" spc="-20" dirty="0">
                <a:solidFill>
                  <a:srgbClr val="00AF50"/>
                </a:solidFill>
                <a:latin typeface="Calibri"/>
                <a:cs typeface="Calibri"/>
              </a:rPr>
              <a:t>CTG</a:t>
            </a:r>
            <a:endParaRPr sz="240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7192" y="4"/>
            <a:ext cx="7181215" cy="3076355"/>
          </a:xfrm>
          <a:prstGeom prst="rect">
            <a:avLst/>
          </a:prstGeom>
        </p:spPr>
        <p:txBody>
          <a:bodyPr vert="horz" wrap="square" lIns="0" tIns="295275" rIns="0" bIns="0" rtlCol="0">
            <a:spAutoFit/>
          </a:bodyPr>
          <a:lstStyle/>
          <a:p>
            <a:pPr marL="88900">
              <a:lnSpc>
                <a:spcPct val="100000"/>
              </a:lnSpc>
              <a:spcBef>
                <a:spcPts val="2325"/>
              </a:spcBef>
            </a:pPr>
            <a:r>
              <a:rPr sz="6000" b="0" spc="50" dirty="0">
                <a:latin typeface="Calibri Light"/>
                <a:cs typeface="Calibri Light"/>
              </a:rPr>
              <a:t>S</a:t>
            </a:r>
            <a:r>
              <a:rPr sz="6000" b="0" spc="-25" dirty="0">
                <a:latin typeface="Calibri Light"/>
                <a:cs typeface="Calibri Light"/>
              </a:rPr>
              <a:t>t</a:t>
            </a:r>
            <a:r>
              <a:rPr sz="6000" b="0" spc="-135" dirty="0">
                <a:latin typeface="Calibri Light"/>
                <a:cs typeface="Calibri Light"/>
              </a:rPr>
              <a:t>a</a:t>
            </a:r>
            <a:r>
              <a:rPr sz="6000" b="0" spc="-25" dirty="0">
                <a:latin typeface="Calibri Light"/>
                <a:cs typeface="Calibri Light"/>
              </a:rPr>
              <a:t>t</a:t>
            </a:r>
            <a:r>
              <a:rPr sz="6000" b="0" spc="15" dirty="0">
                <a:latin typeface="Calibri Light"/>
                <a:cs typeface="Calibri Light"/>
              </a:rPr>
              <a:t>i</a:t>
            </a:r>
            <a:r>
              <a:rPr sz="6000" b="0" spc="-60" dirty="0">
                <a:latin typeface="Calibri Light"/>
                <a:cs typeface="Calibri Light"/>
              </a:rPr>
              <a:t>o</a:t>
            </a:r>
            <a:r>
              <a:rPr sz="6000" b="0" dirty="0">
                <a:latin typeface="Calibri Light"/>
                <a:cs typeface="Calibri Light"/>
              </a:rPr>
              <a:t>n</a:t>
            </a:r>
            <a:r>
              <a:rPr sz="6000" b="0" spc="-360" dirty="0">
                <a:latin typeface="Calibri Light"/>
                <a:cs typeface="Calibri Light"/>
              </a:rPr>
              <a:t> </a:t>
            </a:r>
            <a:r>
              <a:rPr sz="6000" b="0" dirty="0">
                <a:latin typeface="Calibri Light"/>
                <a:cs typeface="Calibri Light"/>
              </a:rPr>
              <a:t>2</a:t>
            </a:r>
            <a:endParaRPr sz="6000">
              <a:latin typeface="Calibri Light"/>
              <a:cs typeface="Calibri Light"/>
            </a:endParaRPr>
          </a:p>
          <a:p>
            <a:pPr marL="12700" marR="5080">
              <a:lnSpc>
                <a:spcPct val="101600"/>
              </a:lnSpc>
              <a:spcBef>
                <a:spcPts val="1000"/>
              </a:spcBef>
            </a:pPr>
            <a:r>
              <a:rPr sz="2750" spc="15" dirty="0">
                <a:latin typeface="Calibri"/>
                <a:cs typeface="Calibri"/>
              </a:rPr>
              <a:t>49</a:t>
            </a:r>
            <a:r>
              <a:rPr sz="2750" spc="-15" dirty="0">
                <a:latin typeface="Calibri"/>
                <a:cs typeface="Calibri"/>
              </a:rPr>
              <a:t> </a:t>
            </a:r>
            <a:r>
              <a:rPr sz="2750" spc="15" dirty="0">
                <a:latin typeface="Calibri"/>
                <a:cs typeface="Calibri"/>
              </a:rPr>
              <a:t>year</a:t>
            </a:r>
            <a:r>
              <a:rPr sz="2750" spc="35" dirty="0">
                <a:latin typeface="Calibri"/>
                <a:cs typeface="Calibri"/>
              </a:rPr>
              <a:t> </a:t>
            </a:r>
            <a:r>
              <a:rPr sz="2750" spc="10" dirty="0">
                <a:latin typeface="Calibri"/>
                <a:cs typeface="Calibri"/>
              </a:rPr>
              <a:t>old</a:t>
            </a:r>
            <a:r>
              <a:rPr sz="2750" spc="50" dirty="0">
                <a:latin typeface="Calibri"/>
                <a:cs typeface="Calibri"/>
              </a:rPr>
              <a:t> </a:t>
            </a:r>
            <a:r>
              <a:rPr sz="2750" spc="25" dirty="0">
                <a:latin typeface="Calibri"/>
                <a:cs typeface="Calibri"/>
              </a:rPr>
              <a:t>women</a:t>
            </a:r>
            <a:r>
              <a:rPr sz="2750" spc="-20" dirty="0">
                <a:latin typeface="Calibri"/>
                <a:cs typeface="Calibri"/>
              </a:rPr>
              <a:t> </a:t>
            </a:r>
            <a:r>
              <a:rPr sz="2750" spc="-15" dirty="0">
                <a:latin typeface="Calibri"/>
                <a:cs typeface="Calibri"/>
              </a:rPr>
              <a:t>para</a:t>
            </a:r>
            <a:r>
              <a:rPr sz="2750" spc="100" dirty="0">
                <a:latin typeface="Calibri"/>
                <a:cs typeface="Calibri"/>
              </a:rPr>
              <a:t> </a:t>
            </a:r>
            <a:r>
              <a:rPr sz="2750" spc="10" dirty="0">
                <a:latin typeface="Calibri"/>
                <a:cs typeface="Calibri"/>
              </a:rPr>
              <a:t>5</a:t>
            </a:r>
            <a:r>
              <a:rPr sz="2750" spc="-15" dirty="0">
                <a:latin typeface="Calibri"/>
                <a:cs typeface="Calibri"/>
              </a:rPr>
              <a:t> </a:t>
            </a:r>
            <a:r>
              <a:rPr sz="2750" spc="5" dirty="0">
                <a:latin typeface="Calibri"/>
                <a:cs typeface="Calibri"/>
              </a:rPr>
              <a:t>complain</a:t>
            </a:r>
            <a:r>
              <a:rPr sz="2750" spc="125" dirty="0">
                <a:latin typeface="Calibri"/>
                <a:cs typeface="Calibri"/>
              </a:rPr>
              <a:t> </a:t>
            </a:r>
            <a:r>
              <a:rPr sz="2750" spc="10" dirty="0">
                <a:latin typeface="Calibri"/>
                <a:cs typeface="Calibri"/>
              </a:rPr>
              <a:t>of</a:t>
            </a:r>
            <a:r>
              <a:rPr sz="2750" spc="70" dirty="0">
                <a:latin typeface="Calibri"/>
                <a:cs typeface="Calibri"/>
              </a:rPr>
              <a:t> </a:t>
            </a:r>
            <a:r>
              <a:rPr sz="2750" spc="10" dirty="0">
                <a:latin typeface="Calibri"/>
                <a:cs typeface="Calibri"/>
              </a:rPr>
              <a:t>a</a:t>
            </a:r>
            <a:r>
              <a:rPr sz="2750" spc="25" dirty="0">
                <a:latin typeface="Calibri"/>
                <a:cs typeface="Calibri"/>
              </a:rPr>
              <a:t> </a:t>
            </a:r>
            <a:r>
              <a:rPr sz="2750" spc="5" dirty="0">
                <a:latin typeface="Calibri"/>
                <a:cs typeface="Calibri"/>
              </a:rPr>
              <a:t>mass </a:t>
            </a:r>
            <a:r>
              <a:rPr sz="2750" spc="10" dirty="0">
                <a:latin typeface="Calibri"/>
                <a:cs typeface="Calibri"/>
              </a:rPr>
              <a:t> protruding </a:t>
            </a:r>
            <a:r>
              <a:rPr sz="2750" spc="15" dirty="0">
                <a:latin typeface="Calibri"/>
                <a:cs typeface="Calibri"/>
              </a:rPr>
              <a:t>from </a:t>
            </a:r>
            <a:r>
              <a:rPr sz="2750" spc="20" dirty="0">
                <a:latin typeface="Calibri"/>
                <a:cs typeface="Calibri"/>
              </a:rPr>
              <a:t>her </a:t>
            </a:r>
            <a:r>
              <a:rPr sz="2750" spc="15" dirty="0">
                <a:latin typeface="Calibri"/>
                <a:cs typeface="Calibri"/>
              </a:rPr>
              <a:t>genital </a:t>
            </a:r>
            <a:r>
              <a:rPr sz="2750" spc="30" dirty="0">
                <a:latin typeface="Calibri"/>
                <a:cs typeface="Calibri"/>
              </a:rPr>
              <a:t>opening, </a:t>
            </a:r>
            <a:r>
              <a:rPr sz="2750" spc="15" dirty="0">
                <a:latin typeface="Calibri"/>
                <a:cs typeface="Calibri"/>
              </a:rPr>
              <a:t>there </a:t>
            </a:r>
            <a:r>
              <a:rPr sz="2750" dirty="0">
                <a:latin typeface="Calibri"/>
                <a:cs typeface="Calibri"/>
              </a:rPr>
              <a:t>is </a:t>
            </a:r>
            <a:r>
              <a:rPr sz="2750" spc="15" dirty="0">
                <a:latin typeface="Calibri"/>
                <a:cs typeface="Calibri"/>
              </a:rPr>
              <a:t>no </a:t>
            </a:r>
            <a:r>
              <a:rPr sz="2750" spc="20" dirty="0">
                <a:latin typeface="Calibri"/>
                <a:cs typeface="Calibri"/>
              </a:rPr>
              <a:t> </a:t>
            </a:r>
            <a:r>
              <a:rPr sz="2750" spc="5" dirty="0">
                <a:latin typeface="Calibri"/>
                <a:cs typeface="Calibri"/>
              </a:rPr>
              <a:t>significant</a:t>
            </a:r>
            <a:r>
              <a:rPr sz="2750" spc="70" dirty="0">
                <a:latin typeface="Calibri"/>
                <a:cs typeface="Calibri"/>
              </a:rPr>
              <a:t> </a:t>
            </a:r>
            <a:r>
              <a:rPr sz="2750" spc="10" dirty="0">
                <a:latin typeface="Calibri"/>
                <a:cs typeface="Calibri"/>
              </a:rPr>
              <a:t>thing</a:t>
            </a:r>
            <a:r>
              <a:rPr sz="2750" spc="20" dirty="0">
                <a:latin typeface="Calibri"/>
                <a:cs typeface="Calibri"/>
              </a:rPr>
              <a:t> </a:t>
            </a:r>
            <a:r>
              <a:rPr sz="2750" spc="15" dirty="0">
                <a:latin typeface="Calibri"/>
                <a:cs typeface="Calibri"/>
              </a:rPr>
              <a:t>from</a:t>
            </a:r>
            <a:r>
              <a:rPr sz="2750" spc="55" dirty="0">
                <a:latin typeface="Calibri"/>
                <a:cs typeface="Calibri"/>
              </a:rPr>
              <a:t> </a:t>
            </a:r>
            <a:r>
              <a:rPr sz="2750" spc="15" dirty="0">
                <a:latin typeface="Calibri"/>
                <a:cs typeface="Calibri"/>
              </a:rPr>
              <a:t>the </a:t>
            </a:r>
            <a:r>
              <a:rPr sz="2750" spc="10" dirty="0">
                <a:latin typeface="Calibri"/>
                <a:cs typeface="Calibri"/>
              </a:rPr>
              <a:t>history </a:t>
            </a:r>
            <a:r>
              <a:rPr sz="2750" spc="-15" dirty="0">
                <a:latin typeface="Calibri"/>
                <a:cs typeface="Calibri"/>
              </a:rPr>
              <a:t>except</a:t>
            </a:r>
            <a:r>
              <a:rPr sz="2750" spc="70" dirty="0">
                <a:latin typeface="Calibri"/>
                <a:cs typeface="Calibri"/>
              </a:rPr>
              <a:t> </a:t>
            </a:r>
            <a:r>
              <a:rPr sz="2750" spc="5" dirty="0">
                <a:latin typeface="Calibri"/>
                <a:cs typeface="Calibri"/>
              </a:rPr>
              <a:t>that</a:t>
            </a:r>
            <a:r>
              <a:rPr sz="2750" spc="65" dirty="0">
                <a:latin typeface="Calibri"/>
                <a:cs typeface="Calibri"/>
              </a:rPr>
              <a:t> </a:t>
            </a:r>
            <a:r>
              <a:rPr sz="2750" spc="15" dirty="0">
                <a:latin typeface="Calibri"/>
                <a:cs typeface="Calibri"/>
              </a:rPr>
              <a:t>she </a:t>
            </a:r>
            <a:r>
              <a:rPr sz="2750" spc="-605" dirty="0">
                <a:latin typeface="Calibri"/>
                <a:cs typeface="Calibri"/>
              </a:rPr>
              <a:t> </a:t>
            </a:r>
            <a:r>
              <a:rPr sz="2750" spc="5" dirty="0">
                <a:latin typeface="Calibri"/>
                <a:cs typeface="Calibri"/>
              </a:rPr>
              <a:t>had</a:t>
            </a:r>
            <a:r>
              <a:rPr sz="2750" spc="50" dirty="0">
                <a:latin typeface="Calibri"/>
                <a:cs typeface="Calibri"/>
              </a:rPr>
              <a:t> </a:t>
            </a:r>
            <a:r>
              <a:rPr sz="2750" spc="10" dirty="0">
                <a:latin typeface="Calibri"/>
                <a:cs typeface="Calibri"/>
              </a:rPr>
              <a:t>a</a:t>
            </a:r>
            <a:r>
              <a:rPr sz="2750" spc="25" dirty="0">
                <a:latin typeface="Calibri"/>
                <a:cs typeface="Calibri"/>
              </a:rPr>
              <a:t> </a:t>
            </a:r>
            <a:r>
              <a:rPr sz="2750" spc="-5" dirty="0">
                <a:latin typeface="Calibri"/>
                <a:cs typeface="Calibri"/>
              </a:rPr>
              <a:t>bilateral</a:t>
            </a:r>
            <a:r>
              <a:rPr sz="2750" spc="114" dirty="0">
                <a:latin typeface="Calibri"/>
                <a:cs typeface="Calibri"/>
              </a:rPr>
              <a:t> </a:t>
            </a:r>
            <a:r>
              <a:rPr sz="2750" spc="10" dirty="0">
                <a:latin typeface="Calibri"/>
                <a:cs typeface="Calibri"/>
              </a:rPr>
              <a:t>tubal</a:t>
            </a:r>
            <a:r>
              <a:rPr sz="2750" spc="40" dirty="0">
                <a:latin typeface="Calibri"/>
                <a:cs typeface="Calibri"/>
              </a:rPr>
              <a:t> </a:t>
            </a:r>
            <a:r>
              <a:rPr sz="2750" spc="-5" dirty="0">
                <a:latin typeface="Calibri"/>
                <a:cs typeface="Calibri"/>
              </a:rPr>
              <a:t>ligation</a:t>
            </a:r>
            <a:r>
              <a:rPr sz="2750" spc="60" dirty="0">
                <a:latin typeface="Calibri"/>
                <a:cs typeface="Calibri"/>
              </a:rPr>
              <a:t> </a:t>
            </a:r>
            <a:r>
              <a:rPr sz="2750" spc="15" dirty="0">
                <a:latin typeface="Calibri"/>
                <a:cs typeface="Calibri"/>
              </a:rPr>
              <a:t>5</a:t>
            </a:r>
            <a:r>
              <a:rPr sz="2750" spc="-10" dirty="0">
                <a:latin typeface="Calibri"/>
                <a:cs typeface="Calibri"/>
              </a:rPr>
              <a:t> </a:t>
            </a:r>
            <a:r>
              <a:rPr sz="2750" spc="15" dirty="0">
                <a:latin typeface="Calibri"/>
                <a:cs typeface="Calibri"/>
              </a:rPr>
              <a:t>years</a:t>
            </a:r>
            <a:r>
              <a:rPr sz="2750" spc="-10" dirty="0">
                <a:latin typeface="Calibri"/>
                <a:cs typeface="Calibri"/>
              </a:rPr>
              <a:t> </a:t>
            </a:r>
            <a:r>
              <a:rPr sz="2750" spc="15" dirty="0">
                <a:latin typeface="Calibri"/>
                <a:cs typeface="Calibri"/>
              </a:rPr>
              <a:t>ago</a:t>
            </a:r>
            <a:endParaRPr sz="2750">
              <a:latin typeface="Calibri"/>
              <a:cs typeface="Calibri"/>
            </a:endParaRPr>
          </a:p>
        </p:txBody>
      </p:sp>
      <p:sp>
        <p:nvSpPr>
          <p:cNvPr id="3" name="object 3"/>
          <p:cNvSpPr txBox="1"/>
          <p:nvPr/>
        </p:nvSpPr>
        <p:spPr>
          <a:xfrm>
            <a:off x="357187" y="3274636"/>
            <a:ext cx="3881120" cy="439223"/>
          </a:xfrm>
          <a:prstGeom prst="rect">
            <a:avLst/>
          </a:prstGeom>
        </p:spPr>
        <p:txBody>
          <a:bodyPr vert="horz" wrap="square" lIns="0" tIns="15875" rIns="0" bIns="0" rtlCol="0">
            <a:spAutoFit/>
          </a:bodyPr>
          <a:lstStyle/>
          <a:p>
            <a:pPr marL="12700">
              <a:lnSpc>
                <a:spcPct val="100000"/>
              </a:lnSpc>
              <a:spcBef>
                <a:spcPts val="125"/>
              </a:spcBef>
            </a:pPr>
            <a:r>
              <a:rPr sz="2750" b="1" spc="15" dirty="0">
                <a:latin typeface="Calibri"/>
                <a:cs typeface="Calibri"/>
              </a:rPr>
              <a:t>1- What</a:t>
            </a:r>
            <a:r>
              <a:rPr sz="2750" b="1" spc="-30" dirty="0">
                <a:latin typeface="Calibri"/>
                <a:cs typeface="Calibri"/>
              </a:rPr>
              <a:t> </a:t>
            </a:r>
            <a:r>
              <a:rPr sz="2750" b="1" spc="5" dirty="0">
                <a:latin typeface="Calibri"/>
                <a:cs typeface="Calibri"/>
              </a:rPr>
              <a:t>is</a:t>
            </a:r>
            <a:r>
              <a:rPr sz="2750" b="1" spc="40" dirty="0">
                <a:latin typeface="Calibri"/>
                <a:cs typeface="Calibri"/>
              </a:rPr>
              <a:t> </a:t>
            </a:r>
            <a:r>
              <a:rPr sz="2750" b="1" spc="20" dirty="0">
                <a:latin typeface="Calibri"/>
                <a:cs typeface="Calibri"/>
              </a:rPr>
              <a:t>your</a:t>
            </a:r>
            <a:r>
              <a:rPr sz="2750" b="1" spc="-45" dirty="0">
                <a:latin typeface="Calibri"/>
                <a:cs typeface="Calibri"/>
              </a:rPr>
              <a:t> </a:t>
            </a:r>
            <a:r>
              <a:rPr sz="2750" b="1" spc="15" dirty="0">
                <a:latin typeface="Calibri"/>
                <a:cs typeface="Calibri"/>
              </a:rPr>
              <a:t>diagnosis?</a:t>
            </a:r>
            <a:endParaRPr sz="2750">
              <a:latin typeface="Calibri"/>
              <a:cs typeface="Calibri"/>
            </a:endParaRPr>
          </a:p>
        </p:txBody>
      </p:sp>
      <p:sp>
        <p:nvSpPr>
          <p:cNvPr id="4" name="object 4"/>
          <p:cNvSpPr txBox="1"/>
          <p:nvPr/>
        </p:nvSpPr>
        <p:spPr>
          <a:xfrm>
            <a:off x="357187" y="4133283"/>
            <a:ext cx="6047740" cy="439223"/>
          </a:xfrm>
          <a:prstGeom prst="rect">
            <a:avLst/>
          </a:prstGeom>
        </p:spPr>
        <p:txBody>
          <a:bodyPr vert="horz" wrap="square" lIns="0" tIns="15875" rIns="0" bIns="0" rtlCol="0">
            <a:spAutoFit/>
          </a:bodyPr>
          <a:lstStyle/>
          <a:p>
            <a:pPr marL="12700">
              <a:lnSpc>
                <a:spcPct val="100000"/>
              </a:lnSpc>
              <a:spcBef>
                <a:spcPts val="125"/>
              </a:spcBef>
            </a:pPr>
            <a:r>
              <a:rPr sz="2750" b="1" spc="15" dirty="0">
                <a:latin typeface="Calibri"/>
                <a:cs typeface="Calibri"/>
              </a:rPr>
              <a:t>2-</a:t>
            </a:r>
            <a:r>
              <a:rPr sz="2750" b="1" spc="25" dirty="0">
                <a:latin typeface="Calibri"/>
                <a:cs typeface="Calibri"/>
              </a:rPr>
              <a:t> </a:t>
            </a:r>
            <a:r>
              <a:rPr sz="2750" b="1" spc="15" dirty="0">
                <a:latin typeface="Calibri"/>
                <a:cs typeface="Calibri"/>
              </a:rPr>
              <a:t>What</a:t>
            </a:r>
            <a:r>
              <a:rPr sz="2750" b="1" spc="-20" dirty="0">
                <a:latin typeface="Calibri"/>
                <a:cs typeface="Calibri"/>
              </a:rPr>
              <a:t> </a:t>
            </a:r>
            <a:r>
              <a:rPr sz="2750" b="1" spc="5" dirty="0">
                <a:latin typeface="Calibri"/>
                <a:cs typeface="Calibri"/>
              </a:rPr>
              <a:t>is</a:t>
            </a:r>
            <a:r>
              <a:rPr sz="2750" b="1" spc="55" dirty="0">
                <a:latin typeface="Calibri"/>
                <a:cs typeface="Calibri"/>
              </a:rPr>
              <a:t> </a:t>
            </a:r>
            <a:r>
              <a:rPr sz="2750" b="1" spc="15" dirty="0">
                <a:latin typeface="Calibri"/>
                <a:cs typeface="Calibri"/>
              </a:rPr>
              <a:t>the</a:t>
            </a:r>
            <a:r>
              <a:rPr sz="2750" b="1" spc="-5" dirty="0">
                <a:latin typeface="Calibri"/>
                <a:cs typeface="Calibri"/>
              </a:rPr>
              <a:t> </a:t>
            </a:r>
            <a:r>
              <a:rPr sz="2750" b="1" spc="15" dirty="0">
                <a:latin typeface="Calibri"/>
                <a:cs typeface="Calibri"/>
              </a:rPr>
              <a:t>stage</a:t>
            </a:r>
            <a:r>
              <a:rPr sz="2750" b="1" spc="-75" dirty="0">
                <a:latin typeface="Calibri"/>
                <a:cs typeface="Calibri"/>
              </a:rPr>
              <a:t> </a:t>
            </a:r>
            <a:r>
              <a:rPr sz="2750" b="1" dirty="0">
                <a:latin typeface="Calibri"/>
                <a:cs typeface="Calibri"/>
              </a:rPr>
              <a:t>according</a:t>
            </a:r>
            <a:r>
              <a:rPr sz="2750" b="1" spc="150" dirty="0">
                <a:latin typeface="Calibri"/>
                <a:cs typeface="Calibri"/>
              </a:rPr>
              <a:t> </a:t>
            </a:r>
            <a:r>
              <a:rPr sz="2750" b="1" spc="10" dirty="0">
                <a:latin typeface="Calibri"/>
                <a:cs typeface="Calibri"/>
              </a:rPr>
              <a:t>to</a:t>
            </a:r>
            <a:r>
              <a:rPr sz="2750" b="1" spc="-15" dirty="0">
                <a:latin typeface="Calibri"/>
                <a:cs typeface="Calibri"/>
              </a:rPr>
              <a:t> </a:t>
            </a:r>
            <a:r>
              <a:rPr sz="2750" b="1" spc="10" dirty="0">
                <a:latin typeface="Calibri"/>
                <a:cs typeface="Calibri"/>
              </a:rPr>
              <a:t>POP-Q?</a:t>
            </a:r>
            <a:endParaRPr sz="2750">
              <a:latin typeface="Calibri"/>
              <a:cs typeface="Calibri"/>
            </a:endParaRPr>
          </a:p>
        </p:txBody>
      </p:sp>
      <p:sp>
        <p:nvSpPr>
          <p:cNvPr id="5" name="object 5"/>
          <p:cNvSpPr txBox="1"/>
          <p:nvPr/>
        </p:nvSpPr>
        <p:spPr>
          <a:xfrm>
            <a:off x="357188" y="4981579"/>
            <a:ext cx="6837045" cy="869725"/>
          </a:xfrm>
          <a:prstGeom prst="rect">
            <a:avLst/>
          </a:prstGeom>
        </p:spPr>
        <p:txBody>
          <a:bodyPr vert="horz" wrap="square" lIns="0" tIns="6350" rIns="0" bIns="0" rtlCol="0">
            <a:spAutoFit/>
          </a:bodyPr>
          <a:lstStyle/>
          <a:p>
            <a:pPr marL="412750" marR="5080" indent="-400685">
              <a:lnSpc>
                <a:spcPct val="102400"/>
              </a:lnSpc>
              <a:spcBef>
                <a:spcPts val="50"/>
              </a:spcBef>
            </a:pPr>
            <a:r>
              <a:rPr sz="2750" b="1" spc="15" dirty="0">
                <a:latin typeface="Calibri"/>
                <a:cs typeface="Calibri"/>
              </a:rPr>
              <a:t>3-</a:t>
            </a:r>
            <a:r>
              <a:rPr sz="2750" b="1" spc="20" dirty="0">
                <a:latin typeface="Calibri"/>
                <a:cs typeface="Calibri"/>
              </a:rPr>
              <a:t> </a:t>
            </a:r>
            <a:r>
              <a:rPr sz="2750" b="1" spc="15" dirty="0">
                <a:latin typeface="Calibri"/>
                <a:cs typeface="Calibri"/>
              </a:rPr>
              <a:t>What</a:t>
            </a:r>
            <a:r>
              <a:rPr sz="2750" b="1" spc="-15" dirty="0">
                <a:latin typeface="Calibri"/>
                <a:cs typeface="Calibri"/>
              </a:rPr>
              <a:t> </a:t>
            </a:r>
            <a:r>
              <a:rPr sz="2750" b="1" dirty="0">
                <a:latin typeface="Calibri"/>
                <a:cs typeface="Calibri"/>
              </a:rPr>
              <a:t>is</a:t>
            </a:r>
            <a:r>
              <a:rPr sz="2750" b="1" spc="65" dirty="0">
                <a:latin typeface="Calibri"/>
                <a:cs typeface="Calibri"/>
              </a:rPr>
              <a:t> </a:t>
            </a:r>
            <a:r>
              <a:rPr sz="2750" b="1" spc="15" dirty="0">
                <a:latin typeface="Calibri"/>
                <a:cs typeface="Calibri"/>
              </a:rPr>
              <a:t>the</a:t>
            </a:r>
            <a:r>
              <a:rPr sz="2750" b="1" spc="10" dirty="0">
                <a:latin typeface="Calibri"/>
                <a:cs typeface="Calibri"/>
              </a:rPr>
              <a:t> </a:t>
            </a:r>
            <a:r>
              <a:rPr sz="2750" b="1" spc="20" dirty="0">
                <a:latin typeface="Calibri"/>
                <a:cs typeface="Calibri"/>
              </a:rPr>
              <a:t>level</a:t>
            </a:r>
            <a:r>
              <a:rPr sz="2750" b="1" spc="-35" dirty="0">
                <a:latin typeface="Calibri"/>
                <a:cs typeface="Calibri"/>
              </a:rPr>
              <a:t> </a:t>
            </a:r>
            <a:r>
              <a:rPr sz="2750" b="1" spc="10" dirty="0">
                <a:latin typeface="Calibri"/>
                <a:cs typeface="Calibri"/>
              </a:rPr>
              <a:t>of</a:t>
            </a:r>
            <a:r>
              <a:rPr sz="2750" b="1" dirty="0">
                <a:latin typeface="Calibri"/>
                <a:cs typeface="Calibri"/>
              </a:rPr>
              <a:t> </a:t>
            </a:r>
            <a:r>
              <a:rPr sz="2750" b="1" spc="15" dirty="0">
                <a:latin typeface="Calibri"/>
                <a:cs typeface="Calibri"/>
              </a:rPr>
              <a:t>support</a:t>
            </a:r>
            <a:r>
              <a:rPr sz="2750" b="1" spc="60" dirty="0">
                <a:latin typeface="Calibri"/>
                <a:cs typeface="Calibri"/>
              </a:rPr>
              <a:t> </a:t>
            </a:r>
            <a:r>
              <a:rPr sz="2750" b="1" spc="5" dirty="0">
                <a:latin typeface="Calibri"/>
                <a:cs typeface="Calibri"/>
              </a:rPr>
              <a:t>and</a:t>
            </a:r>
            <a:r>
              <a:rPr sz="2750" b="1" spc="60" dirty="0">
                <a:latin typeface="Calibri"/>
                <a:cs typeface="Calibri"/>
              </a:rPr>
              <a:t> </a:t>
            </a:r>
            <a:r>
              <a:rPr sz="2750" b="1" spc="15" dirty="0">
                <a:latin typeface="Calibri"/>
                <a:cs typeface="Calibri"/>
              </a:rPr>
              <a:t>what</a:t>
            </a:r>
            <a:r>
              <a:rPr sz="2750" b="1" spc="-20" dirty="0">
                <a:latin typeface="Calibri"/>
                <a:cs typeface="Calibri"/>
              </a:rPr>
              <a:t> </a:t>
            </a:r>
            <a:r>
              <a:rPr sz="2750" b="1" dirty="0">
                <a:latin typeface="Calibri"/>
                <a:cs typeface="Calibri"/>
              </a:rPr>
              <a:t>is</a:t>
            </a:r>
            <a:r>
              <a:rPr sz="2750" b="1" spc="65" dirty="0">
                <a:latin typeface="Calibri"/>
                <a:cs typeface="Calibri"/>
              </a:rPr>
              <a:t> </a:t>
            </a:r>
            <a:r>
              <a:rPr sz="2750" b="1" spc="15" dirty="0">
                <a:latin typeface="Calibri"/>
                <a:cs typeface="Calibri"/>
              </a:rPr>
              <a:t>the </a:t>
            </a:r>
            <a:r>
              <a:rPr sz="2750" b="1" spc="-605" dirty="0">
                <a:latin typeface="Calibri"/>
                <a:cs typeface="Calibri"/>
              </a:rPr>
              <a:t> </a:t>
            </a:r>
            <a:r>
              <a:rPr sz="2750" b="1" spc="10" dirty="0">
                <a:latin typeface="Calibri"/>
                <a:cs typeface="Calibri"/>
              </a:rPr>
              <a:t>structures</a:t>
            </a:r>
            <a:r>
              <a:rPr sz="2750" b="1" spc="60" dirty="0">
                <a:latin typeface="Calibri"/>
                <a:cs typeface="Calibri"/>
              </a:rPr>
              <a:t> </a:t>
            </a:r>
            <a:r>
              <a:rPr sz="2750" b="1" dirty="0">
                <a:latin typeface="Calibri"/>
                <a:cs typeface="Calibri"/>
              </a:rPr>
              <a:t>at</a:t>
            </a:r>
            <a:r>
              <a:rPr sz="2750" b="1" spc="60" dirty="0">
                <a:latin typeface="Calibri"/>
                <a:cs typeface="Calibri"/>
              </a:rPr>
              <a:t> </a:t>
            </a:r>
            <a:r>
              <a:rPr sz="2750" b="1" spc="10" dirty="0">
                <a:latin typeface="Calibri"/>
                <a:cs typeface="Calibri"/>
              </a:rPr>
              <a:t>this</a:t>
            </a:r>
            <a:r>
              <a:rPr sz="2750" b="1" spc="-15" dirty="0">
                <a:latin typeface="Calibri"/>
                <a:cs typeface="Calibri"/>
              </a:rPr>
              <a:t> </a:t>
            </a:r>
            <a:r>
              <a:rPr sz="2750" b="1" spc="20" dirty="0">
                <a:latin typeface="Calibri"/>
                <a:cs typeface="Calibri"/>
              </a:rPr>
              <a:t>level?</a:t>
            </a:r>
            <a:endParaRPr sz="2750">
              <a:latin typeface="Calibri"/>
              <a:cs typeface="Calibri"/>
            </a:endParaRPr>
          </a:p>
        </p:txBody>
      </p:sp>
      <p:pic>
        <p:nvPicPr>
          <p:cNvPr id="6" name="object 6"/>
          <p:cNvPicPr/>
          <p:nvPr/>
        </p:nvPicPr>
        <p:blipFill>
          <a:blip r:embed="rId2" cstate="print"/>
          <a:stretch>
            <a:fillRect/>
          </a:stretch>
        </p:blipFill>
        <p:spPr>
          <a:xfrm>
            <a:off x="7915277" y="171450"/>
            <a:ext cx="4105275" cy="3467100"/>
          </a:xfrm>
          <a:prstGeom prst="rect">
            <a:avLst/>
          </a:prstGeom>
        </p:spPr>
      </p:pic>
      <p:grpSp>
        <p:nvGrpSpPr>
          <p:cNvPr id="7" name="object 7"/>
          <p:cNvGrpSpPr/>
          <p:nvPr/>
        </p:nvGrpSpPr>
        <p:grpSpPr>
          <a:xfrm>
            <a:off x="7928567" y="3800474"/>
            <a:ext cx="4092575" cy="3037840"/>
            <a:chOff x="7928561" y="3800474"/>
            <a:chExt cx="4092575" cy="3037840"/>
          </a:xfrm>
        </p:grpSpPr>
        <p:pic>
          <p:nvPicPr>
            <p:cNvPr id="8" name="object 8"/>
            <p:cNvPicPr/>
            <p:nvPr/>
          </p:nvPicPr>
          <p:blipFill>
            <a:blip r:embed="rId3" cstate="print"/>
            <a:stretch>
              <a:fillRect/>
            </a:stretch>
          </p:blipFill>
          <p:spPr>
            <a:xfrm>
              <a:off x="7928561" y="3800474"/>
              <a:ext cx="4091989" cy="3037342"/>
            </a:xfrm>
            <a:prstGeom prst="rect">
              <a:avLst/>
            </a:prstGeom>
          </p:spPr>
        </p:pic>
        <p:pic>
          <p:nvPicPr>
            <p:cNvPr id="9" name="object 9"/>
            <p:cNvPicPr/>
            <p:nvPr/>
          </p:nvPicPr>
          <p:blipFill>
            <a:blip r:embed="rId4" cstate="print"/>
            <a:stretch>
              <a:fillRect/>
            </a:stretch>
          </p:blipFill>
          <p:spPr>
            <a:xfrm>
              <a:off x="10810875" y="4019486"/>
              <a:ext cx="661987" cy="804862"/>
            </a:xfrm>
            <a:prstGeom prst="rect">
              <a:avLst/>
            </a:prstGeom>
          </p:spPr>
        </p:pic>
      </p:grpSp>
      <p:sp>
        <p:nvSpPr>
          <p:cNvPr id="10" name="object 10"/>
          <p:cNvSpPr txBox="1"/>
          <p:nvPr/>
        </p:nvSpPr>
        <p:spPr>
          <a:xfrm>
            <a:off x="11042657" y="4123054"/>
            <a:ext cx="201295" cy="449580"/>
          </a:xfrm>
          <a:prstGeom prst="rect">
            <a:avLst/>
          </a:prstGeom>
        </p:spPr>
        <p:txBody>
          <a:bodyPr vert="horz" wrap="square" lIns="0" tIns="16510" rIns="0" bIns="0" rtlCol="0">
            <a:spAutoFit/>
          </a:bodyPr>
          <a:lstStyle/>
          <a:p>
            <a:pPr marL="12700">
              <a:lnSpc>
                <a:spcPct val="100000"/>
              </a:lnSpc>
              <a:spcBef>
                <a:spcPts val="130"/>
              </a:spcBef>
            </a:pPr>
            <a:r>
              <a:rPr sz="2750" spc="10" dirty="0">
                <a:latin typeface="Calibri"/>
                <a:cs typeface="Calibri"/>
              </a:rPr>
              <a:t>+</a:t>
            </a:r>
            <a:endParaRPr sz="2750">
              <a:latin typeface="Calibri"/>
              <a:cs typeface="Calibri"/>
            </a:endParaRPr>
          </a:p>
        </p:txBody>
      </p:sp>
      <p:pic>
        <p:nvPicPr>
          <p:cNvPr id="11" name="object 11"/>
          <p:cNvPicPr/>
          <p:nvPr/>
        </p:nvPicPr>
        <p:blipFill>
          <a:blip r:embed="rId5" cstate="print"/>
          <a:stretch>
            <a:fillRect/>
          </a:stretch>
        </p:blipFill>
        <p:spPr>
          <a:xfrm>
            <a:off x="9458325" y="4038536"/>
            <a:ext cx="661987" cy="804862"/>
          </a:xfrm>
          <a:prstGeom prst="rect">
            <a:avLst/>
          </a:prstGeom>
        </p:spPr>
      </p:pic>
      <p:sp>
        <p:nvSpPr>
          <p:cNvPr id="12" name="object 12"/>
          <p:cNvSpPr txBox="1"/>
          <p:nvPr/>
        </p:nvSpPr>
        <p:spPr>
          <a:xfrm>
            <a:off x="9691123" y="4135373"/>
            <a:ext cx="201295" cy="449580"/>
          </a:xfrm>
          <a:prstGeom prst="rect">
            <a:avLst/>
          </a:prstGeom>
        </p:spPr>
        <p:txBody>
          <a:bodyPr vert="horz" wrap="square" lIns="0" tIns="16510" rIns="0" bIns="0" rtlCol="0">
            <a:spAutoFit/>
          </a:bodyPr>
          <a:lstStyle/>
          <a:p>
            <a:pPr marL="12700">
              <a:lnSpc>
                <a:spcPct val="100000"/>
              </a:lnSpc>
              <a:spcBef>
                <a:spcPts val="130"/>
              </a:spcBef>
            </a:pPr>
            <a:r>
              <a:rPr sz="2750" spc="10" dirty="0">
                <a:latin typeface="Calibri"/>
                <a:cs typeface="Calibri"/>
              </a:rPr>
              <a:t>+</a:t>
            </a:r>
            <a:endParaRPr sz="2750">
              <a:latin typeface="Calibri"/>
              <a:cs typeface="Calibri"/>
            </a:endParaRPr>
          </a:p>
        </p:txBody>
      </p:sp>
      <p:pic>
        <p:nvPicPr>
          <p:cNvPr id="13" name="object 13"/>
          <p:cNvPicPr/>
          <p:nvPr/>
        </p:nvPicPr>
        <p:blipFill>
          <a:blip r:embed="rId6" cstate="print"/>
          <a:stretch>
            <a:fillRect/>
          </a:stretch>
        </p:blipFill>
        <p:spPr>
          <a:xfrm>
            <a:off x="8115301" y="4019486"/>
            <a:ext cx="661987" cy="804862"/>
          </a:xfrm>
          <a:prstGeom prst="rect">
            <a:avLst/>
          </a:prstGeom>
        </p:spPr>
      </p:pic>
      <p:sp>
        <p:nvSpPr>
          <p:cNvPr id="14" name="object 14"/>
          <p:cNvSpPr txBox="1"/>
          <p:nvPr/>
        </p:nvSpPr>
        <p:spPr>
          <a:xfrm>
            <a:off x="8345558" y="4123054"/>
            <a:ext cx="201295" cy="449580"/>
          </a:xfrm>
          <a:prstGeom prst="rect">
            <a:avLst/>
          </a:prstGeom>
        </p:spPr>
        <p:txBody>
          <a:bodyPr vert="horz" wrap="square" lIns="0" tIns="16510" rIns="0" bIns="0" rtlCol="0">
            <a:spAutoFit/>
          </a:bodyPr>
          <a:lstStyle/>
          <a:p>
            <a:pPr marL="12700">
              <a:lnSpc>
                <a:spcPct val="100000"/>
              </a:lnSpc>
              <a:spcBef>
                <a:spcPts val="130"/>
              </a:spcBef>
            </a:pPr>
            <a:r>
              <a:rPr sz="2750" spc="10" dirty="0">
                <a:latin typeface="Calibri"/>
                <a:cs typeface="Calibri"/>
              </a:rPr>
              <a:t>+</a:t>
            </a:r>
            <a:endParaRPr sz="2750">
              <a:latin typeface="Calibri"/>
              <a:cs typeface="Calibri"/>
            </a:endParaRPr>
          </a:p>
        </p:txBody>
      </p:sp>
      <p:pic>
        <p:nvPicPr>
          <p:cNvPr id="15" name="object 15"/>
          <p:cNvPicPr/>
          <p:nvPr/>
        </p:nvPicPr>
        <p:blipFill>
          <a:blip r:embed="rId7" cstate="print"/>
          <a:stretch>
            <a:fillRect/>
          </a:stretch>
        </p:blipFill>
        <p:spPr>
          <a:xfrm>
            <a:off x="8115301" y="6057900"/>
            <a:ext cx="661987" cy="800100"/>
          </a:xfrm>
          <a:prstGeom prst="rect">
            <a:avLst/>
          </a:prstGeom>
        </p:spPr>
      </p:pic>
      <p:sp>
        <p:nvSpPr>
          <p:cNvPr id="16" name="object 16"/>
          <p:cNvSpPr txBox="1"/>
          <p:nvPr/>
        </p:nvSpPr>
        <p:spPr>
          <a:xfrm>
            <a:off x="8345558" y="6156007"/>
            <a:ext cx="201295" cy="449580"/>
          </a:xfrm>
          <a:prstGeom prst="rect">
            <a:avLst/>
          </a:prstGeom>
        </p:spPr>
        <p:txBody>
          <a:bodyPr vert="horz" wrap="square" lIns="0" tIns="16510" rIns="0" bIns="0" rtlCol="0">
            <a:spAutoFit/>
          </a:bodyPr>
          <a:lstStyle/>
          <a:p>
            <a:pPr marL="12700">
              <a:lnSpc>
                <a:spcPct val="100000"/>
              </a:lnSpc>
              <a:spcBef>
                <a:spcPts val="130"/>
              </a:spcBef>
            </a:pPr>
            <a:r>
              <a:rPr sz="2750" spc="10" dirty="0">
                <a:latin typeface="Calibri"/>
                <a:cs typeface="Calibri"/>
              </a:rPr>
              <a:t>+</a:t>
            </a:r>
            <a:endParaRPr sz="2750">
              <a:latin typeface="Calibri"/>
              <a:cs typeface="Calibri"/>
            </a:endParaRPr>
          </a:p>
        </p:txBody>
      </p:sp>
      <p:pic>
        <p:nvPicPr>
          <p:cNvPr id="17" name="object 17"/>
          <p:cNvPicPr/>
          <p:nvPr/>
        </p:nvPicPr>
        <p:blipFill>
          <a:blip r:embed="rId8" cstate="print"/>
          <a:stretch>
            <a:fillRect/>
          </a:stretch>
        </p:blipFill>
        <p:spPr>
          <a:xfrm>
            <a:off x="9458325" y="6057900"/>
            <a:ext cx="661987" cy="800100"/>
          </a:xfrm>
          <a:prstGeom prst="rect">
            <a:avLst/>
          </a:prstGeom>
        </p:spPr>
      </p:pic>
      <p:sp>
        <p:nvSpPr>
          <p:cNvPr id="18" name="object 18"/>
          <p:cNvSpPr txBox="1"/>
          <p:nvPr/>
        </p:nvSpPr>
        <p:spPr>
          <a:xfrm>
            <a:off x="9691123" y="6159827"/>
            <a:ext cx="201295" cy="448945"/>
          </a:xfrm>
          <a:prstGeom prst="rect">
            <a:avLst/>
          </a:prstGeom>
        </p:spPr>
        <p:txBody>
          <a:bodyPr vert="horz" wrap="square" lIns="0" tIns="15875" rIns="0" bIns="0" rtlCol="0">
            <a:spAutoFit/>
          </a:bodyPr>
          <a:lstStyle/>
          <a:p>
            <a:pPr marL="12700">
              <a:lnSpc>
                <a:spcPct val="100000"/>
              </a:lnSpc>
              <a:spcBef>
                <a:spcPts val="125"/>
              </a:spcBef>
            </a:pPr>
            <a:r>
              <a:rPr sz="2750" spc="10" dirty="0">
                <a:latin typeface="Calibri"/>
                <a:cs typeface="Calibri"/>
              </a:rPr>
              <a:t>+</a:t>
            </a:r>
            <a:endParaRPr sz="2750">
              <a:latin typeface="Calibri"/>
              <a:cs typeface="Calibri"/>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40" y="5"/>
            <a:ext cx="1797685" cy="624530"/>
          </a:xfrm>
          <a:prstGeom prst="rect">
            <a:avLst/>
          </a:prstGeom>
        </p:spPr>
        <p:txBody>
          <a:bodyPr vert="horz" wrap="square" lIns="0" tIns="16510" rIns="0" bIns="0" rtlCol="0">
            <a:spAutoFit/>
          </a:bodyPr>
          <a:lstStyle/>
          <a:p>
            <a:pPr marL="12700">
              <a:lnSpc>
                <a:spcPct val="100000"/>
              </a:lnSpc>
              <a:spcBef>
                <a:spcPts val="130"/>
              </a:spcBef>
            </a:pPr>
            <a:r>
              <a:rPr sz="3950" b="0" spc="80" dirty="0">
                <a:latin typeface="Calibri Light"/>
                <a:cs typeface="Calibri Light"/>
              </a:rPr>
              <a:t>S</a:t>
            </a:r>
            <a:r>
              <a:rPr sz="3950" b="0" spc="-30" dirty="0">
                <a:latin typeface="Calibri Light"/>
                <a:cs typeface="Calibri Light"/>
              </a:rPr>
              <a:t>t</a:t>
            </a:r>
            <a:r>
              <a:rPr sz="3950" b="0" spc="-65" dirty="0">
                <a:latin typeface="Calibri Light"/>
                <a:cs typeface="Calibri Light"/>
              </a:rPr>
              <a:t>a</a:t>
            </a:r>
            <a:r>
              <a:rPr sz="3950" b="0" spc="45" dirty="0">
                <a:latin typeface="Calibri Light"/>
                <a:cs typeface="Calibri Light"/>
              </a:rPr>
              <a:t>t</a:t>
            </a:r>
            <a:r>
              <a:rPr sz="3950" b="0" spc="25" dirty="0">
                <a:latin typeface="Calibri Light"/>
                <a:cs typeface="Calibri Light"/>
              </a:rPr>
              <a:t>i</a:t>
            </a:r>
            <a:r>
              <a:rPr sz="3950" b="0" spc="-35" dirty="0">
                <a:latin typeface="Calibri Light"/>
                <a:cs typeface="Calibri Light"/>
              </a:rPr>
              <a:t>o</a:t>
            </a:r>
            <a:r>
              <a:rPr sz="3950" b="0" spc="15" dirty="0">
                <a:latin typeface="Calibri Light"/>
                <a:cs typeface="Calibri Light"/>
              </a:rPr>
              <a:t>n</a:t>
            </a:r>
            <a:r>
              <a:rPr sz="3950" b="0" spc="-260" dirty="0">
                <a:latin typeface="Calibri Light"/>
                <a:cs typeface="Calibri Light"/>
              </a:rPr>
              <a:t> </a:t>
            </a:r>
            <a:r>
              <a:rPr sz="3950" b="0" spc="15" dirty="0">
                <a:latin typeface="Calibri Light"/>
                <a:cs typeface="Calibri Light"/>
              </a:rPr>
              <a:t>4</a:t>
            </a:r>
            <a:endParaRPr sz="3950">
              <a:latin typeface="Calibri Light"/>
              <a:cs typeface="Calibri Light"/>
            </a:endParaRPr>
          </a:p>
        </p:txBody>
      </p:sp>
      <p:sp>
        <p:nvSpPr>
          <p:cNvPr id="3" name="object 3"/>
          <p:cNvSpPr txBox="1"/>
          <p:nvPr/>
        </p:nvSpPr>
        <p:spPr>
          <a:xfrm>
            <a:off x="9704711" y="4371412"/>
            <a:ext cx="1499871" cy="570413"/>
          </a:xfrm>
          <a:prstGeom prst="rect">
            <a:avLst/>
          </a:prstGeom>
        </p:spPr>
        <p:txBody>
          <a:bodyPr vert="horz" wrap="square" lIns="0" tIns="10795" rIns="0" bIns="0" rtlCol="0">
            <a:spAutoFit/>
          </a:bodyPr>
          <a:lstStyle/>
          <a:p>
            <a:pPr marL="12700" marR="5080">
              <a:lnSpc>
                <a:spcPct val="100800"/>
              </a:lnSpc>
              <a:spcBef>
                <a:spcPts val="85"/>
              </a:spcBef>
            </a:pPr>
            <a:r>
              <a:rPr sz="1800" spc="-105" dirty="0">
                <a:latin typeface="Calibri"/>
                <a:cs typeface="Calibri"/>
              </a:rPr>
              <a:t>P</a:t>
            </a:r>
            <a:r>
              <a:rPr sz="1800" spc="35" dirty="0">
                <a:latin typeface="Calibri"/>
                <a:cs typeface="Calibri"/>
              </a:rPr>
              <a:t>a</a:t>
            </a:r>
            <a:r>
              <a:rPr sz="1800" spc="-30" dirty="0">
                <a:latin typeface="Calibri"/>
                <a:cs typeface="Calibri"/>
              </a:rPr>
              <a:t>r</a:t>
            </a:r>
            <a:r>
              <a:rPr sz="1800" dirty="0">
                <a:latin typeface="Calibri"/>
                <a:cs typeface="Calibri"/>
              </a:rPr>
              <a:t>t</a:t>
            </a:r>
            <a:r>
              <a:rPr sz="1800" spc="30" dirty="0">
                <a:latin typeface="Calibri"/>
                <a:cs typeface="Calibri"/>
              </a:rPr>
              <a:t>i</a:t>
            </a:r>
            <a:r>
              <a:rPr sz="1800" spc="35" dirty="0">
                <a:latin typeface="Calibri"/>
                <a:cs typeface="Calibri"/>
              </a:rPr>
              <a:t>a</a:t>
            </a:r>
            <a:r>
              <a:rPr sz="1800" dirty="0">
                <a:latin typeface="Calibri"/>
                <a:cs typeface="Calibri"/>
              </a:rPr>
              <a:t>l</a:t>
            </a:r>
            <a:r>
              <a:rPr sz="1800" spc="5" dirty="0">
                <a:latin typeface="Calibri"/>
                <a:cs typeface="Calibri"/>
              </a:rPr>
              <a:t> </a:t>
            </a:r>
            <a:r>
              <a:rPr sz="1800" spc="-15" dirty="0">
                <a:latin typeface="Calibri"/>
                <a:cs typeface="Calibri"/>
              </a:rPr>
              <a:t>m</a:t>
            </a:r>
            <a:r>
              <a:rPr sz="1800" spc="20" dirty="0">
                <a:latin typeface="Calibri"/>
                <a:cs typeface="Calibri"/>
              </a:rPr>
              <a:t>o</a:t>
            </a:r>
            <a:r>
              <a:rPr sz="1800" spc="35" dirty="0">
                <a:latin typeface="Calibri"/>
                <a:cs typeface="Calibri"/>
              </a:rPr>
              <a:t>la</a:t>
            </a:r>
            <a:r>
              <a:rPr sz="1800" dirty="0">
                <a:latin typeface="Calibri"/>
                <a:cs typeface="Calibri"/>
              </a:rPr>
              <a:t>r</a:t>
            </a:r>
            <a:r>
              <a:rPr sz="1800" spc="-145" dirty="0">
                <a:latin typeface="Calibri"/>
                <a:cs typeface="Calibri"/>
              </a:rPr>
              <a:t> </a:t>
            </a:r>
            <a:r>
              <a:rPr sz="1800" spc="-15" dirty="0">
                <a:latin typeface="Calibri"/>
                <a:cs typeface="Calibri"/>
              </a:rPr>
              <a:t>3</a:t>
            </a:r>
            <a:r>
              <a:rPr sz="1800" dirty="0">
                <a:latin typeface="Calibri"/>
                <a:cs typeface="Calibri"/>
              </a:rPr>
              <a:t>d  </a:t>
            </a:r>
            <a:r>
              <a:rPr sz="1800" spc="10" dirty="0">
                <a:latin typeface="Calibri"/>
                <a:cs typeface="Calibri"/>
              </a:rPr>
              <a:t>ultrasound</a:t>
            </a:r>
            <a:endParaRPr sz="1800">
              <a:latin typeface="Calibri"/>
              <a:cs typeface="Calibri"/>
            </a:endParaRPr>
          </a:p>
        </p:txBody>
      </p:sp>
      <p:sp>
        <p:nvSpPr>
          <p:cNvPr id="4" name="object 4"/>
          <p:cNvSpPr txBox="1"/>
          <p:nvPr/>
        </p:nvSpPr>
        <p:spPr>
          <a:xfrm>
            <a:off x="303529" y="948055"/>
            <a:ext cx="5984240" cy="5624360"/>
          </a:xfrm>
          <a:prstGeom prst="rect">
            <a:avLst/>
          </a:prstGeom>
        </p:spPr>
        <p:txBody>
          <a:bodyPr vert="horz" wrap="square" lIns="0" tIns="16510" rIns="0" bIns="0" rtlCol="0">
            <a:spAutoFit/>
          </a:bodyPr>
          <a:lstStyle/>
          <a:p>
            <a:pPr marL="355600" indent="-343535">
              <a:lnSpc>
                <a:spcPct val="100000"/>
              </a:lnSpc>
              <a:spcBef>
                <a:spcPts val="130"/>
              </a:spcBef>
              <a:buAutoNum type="arabicPeriod"/>
              <a:tabLst>
                <a:tab pos="356235" algn="l"/>
                <a:tab pos="889000" algn="l"/>
              </a:tabLst>
            </a:pPr>
            <a:r>
              <a:rPr sz="2750" spc="20" dirty="0">
                <a:latin typeface="Calibri"/>
                <a:cs typeface="Calibri"/>
              </a:rPr>
              <a:t>Dx	</a:t>
            </a:r>
            <a:r>
              <a:rPr sz="2750" spc="5" dirty="0">
                <a:latin typeface="Calibri"/>
                <a:cs typeface="Calibri"/>
              </a:rPr>
              <a:t>:</a:t>
            </a:r>
            <a:r>
              <a:rPr sz="2750" spc="50" dirty="0">
                <a:latin typeface="Calibri"/>
                <a:cs typeface="Calibri"/>
              </a:rPr>
              <a:t> </a:t>
            </a:r>
            <a:r>
              <a:rPr sz="2750" dirty="0">
                <a:solidFill>
                  <a:srgbClr val="00AF50"/>
                </a:solidFill>
                <a:latin typeface="Calibri"/>
                <a:cs typeface="Calibri"/>
              </a:rPr>
              <a:t>partial</a:t>
            </a:r>
            <a:r>
              <a:rPr sz="2750" spc="90" dirty="0">
                <a:solidFill>
                  <a:srgbClr val="00AF50"/>
                </a:solidFill>
                <a:latin typeface="Calibri"/>
                <a:cs typeface="Calibri"/>
              </a:rPr>
              <a:t> </a:t>
            </a:r>
            <a:r>
              <a:rPr sz="2750" spc="-15" dirty="0">
                <a:solidFill>
                  <a:srgbClr val="00AF50"/>
                </a:solidFill>
                <a:latin typeface="Calibri"/>
                <a:cs typeface="Calibri"/>
              </a:rPr>
              <a:t>haydatidiform</a:t>
            </a:r>
            <a:r>
              <a:rPr sz="2750" spc="235" dirty="0">
                <a:solidFill>
                  <a:srgbClr val="00AF50"/>
                </a:solidFill>
                <a:latin typeface="Calibri"/>
                <a:cs typeface="Calibri"/>
              </a:rPr>
              <a:t> </a:t>
            </a:r>
            <a:r>
              <a:rPr sz="2750" spc="15" dirty="0">
                <a:solidFill>
                  <a:srgbClr val="00AF50"/>
                </a:solidFill>
                <a:latin typeface="Calibri"/>
                <a:cs typeface="Calibri"/>
              </a:rPr>
              <a:t>mole</a:t>
            </a:r>
            <a:endParaRPr sz="2750">
              <a:latin typeface="Calibri"/>
              <a:cs typeface="Calibri"/>
            </a:endParaRPr>
          </a:p>
          <a:p>
            <a:pPr marL="355600" indent="-343535">
              <a:lnSpc>
                <a:spcPct val="100000"/>
              </a:lnSpc>
              <a:spcBef>
                <a:spcPts val="80"/>
              </a:spcBef>
              <a:buAutoNum type="arabicPeriod"/>
              <a:tabLst>
                <a:tab pos="356235" algn="l"/>
              </a:tabLst>
            </a:pPr>
            <a:r>
              <a:rPr sz="2750" spc="-5" dirty="0">
                <a:latin typeface="Calibri"/>
                <a:cs typeface="Calibri"/>
              </a:rPr>
              <a:t>Karyotyping</a:t>
            </a:r>
            <a:r>
              <a:rPr sz="2750" spc="160" dirty="0">
                <a:latin typeface="Calibri"/>
                <a:cs typeface="Calibri"/>
              </a:rPr>
              <a:t> </a:t>
            </a:r>
            <a:r>
              <a:rPr sz="2750" spc="5" dirty="0">
                <a:latin typeface="Calibri"/>
                <a:cs typeface="Calibri"/>
              </a:rPr>
              <a:t>:</a:t>
            </a:r>
            <a:r>
              <a:rPr sz="2750" dirty="0">
                <a:latin typeface="Calibri"/>
                <a:cs typeface="Calibri"/>
              </a:rPr>
              <a:t> </a:t>
            </a:r>
            <a:r>
              <a:rPr sz="2750" spc="5" dirty="0">
                <a:solidFill>
                  <a:srgbClr val="00AF50"/>
                </a:solidFill>
                <a:latin typeface="Calibri"/>
                <a:cs typeface="Calibri"/>
              </a:rPr>
              <a:t>69XXX,</a:t>
            </a:r>
            <a:r>
              <a:rPr sz="2750" spc="100" dirty="0">
                <a:solidFill>
                  <a:srgbClr val="00AF50"/>
                </a:solidFill>
                <a:latin typeface="Calibri"/>
                <a:cs typeface="Calibri"/>
              </a:rPr>
              <a:t> </a:t>
            </a:r>
            <a:r>
              <a:rPr sz="2750" spc="15" dirty="0">
                <a:solidFill>
                  <a:srgbClr val="00AF50"/>
                </a:solidFill>
                <a:latin typeface="Calibri"/>
                <a:cs typeface="Calibri"/>
              </a:rPr>
              <a:t>69XYY</a:t>
            </a:r>
            <a:r>
              <a:rPr sz="2750" spc="45" dirty="0">
                <a:solidFill>
                  <a:srgbClr val="00AF50"/>
                </a:solidFill>
                <a:latin typeface="Calibri"/>
                <a:cs typeface="Calibri"/>
              </a:rPr>
              <a:t> </a:t>
            </a:r>
            <a:r>
              <a:rPr sz="2750" spc="5" dirty="0">
                <a:solidFill>
                  <a:srgbClr val="00AF50"/>
                </a:solidFill>
                <a:latin typeface="Calibri"/>
                <a:cs typeface="Calibri"/>
              </a:rPr>
              <a:t>,69XXY</a:t>
            </a:r>
            <a:endParaRPr sz="2750">
              <a:latin typeface="Calibri"/>
              <a:cs typeface="Calibri"/>
            </a:endParaRPr>
          </a:p>
          <a:p>
            <a:pPr marL="355600" marR="5080" indent="-343535">
              <a:lnSpc>
                <a:spcPct val="101699"/>
              </a:lnSpc>
              <a:spcBef>
                <a:spcPts val="20"/>
              </a:spcBef>
              <a:buAutoNum type="arabicPeriod"/>
              <a:tabLst>
                <a:tab pos="356235" algn="l"/>
              </a:tabLst>
            </a:pPr>
            <a:r>
              <a:rPr sz="2750" dirty="0">
                <a:latin typeface="Calibri"/>
                <a:cs typeface="Calibri"/>
              </a:rPr>
              <a:t>The</a:t>
            </a:r>
            <a:r>
              <a:rPr sz="2750" spc="90" dirty="0">
                <a:latin typeface="Calibri"/>
                <a:cs typeface="Calibri"/>
              </a:rPr>
              <a:t> </a:t>
            </a:r>
            <a:r>
              <a:rPr sz="2750" spc="-5" dirty="0">
                <a:latin typeface="Calibri"/>
                <a:cs typeface="Calibri"/>
              </a:rPr>
              <a:t>pt</a:t>
            </a:r>
            <a:r>
              <a:rPr sz="2750" spc="20" dirty="0">
                <a:latin typeface="Calibri"/>
                <a:cs typeface="Calibri"/>
              </a:rPr>
              <a:t> </a:t>
            </a:r>
            <a:r>
              <a:rPr sz="2750" spc="-20" dirty="0">
                <a:latin typeface="Calibri"/>
                <a:cs typeface="Calibri"/>
              </a:rPr>
              <a:t>didn’t</a:t>
            </a:r>
            <a:r>
              <a:rPr sz="2750" spc="240" dirty="0">
                <a:latin typeface="Calibri"/>
                <a:cs typeface="Calibri"/>
              </a:rPr>
              <a:t> </a:t>
            </a:r>
            <a:r>
              <a:rPr sz="2750" spc="10" dirty="0">
                <a:latin typeface="Calibri"/>
                <a:cs typeface="Calibri"/>
              </a:rPr>
              <a:t>accept</a:t>
            </a:r>
            <a:r>
              <a:rPr sz="2750" spc="90" dirty="0">
                <a:latin typeface="Calibri"/>
                <a:cs typeface="Calibri"/>
              </a:rPr>
              <a:t> </a:t>
            </a:r>
            <a:r>
              <a:rPr sz="2750" spc="-10" dirty="0">
                <a:latin typeface="Calibri"/>
                <a:cs typeface="Calibri"/>
              </a:rPr>
              <a:t>the</a:t>
            </a:r>
            <a:r>
              <a:rPr sz="2750" spc="90" dirty="0">
                <a:latin typeface="Calibri"/>
                <a:cs typeface="Calibri"/>
              </a:rPr>
              <a:t> </a:t>
            </a:r>
            <a:r>
              <a:rPr sz="2750" spc="-5" dirty="0">
                <a:latin typeface="Calibri"/>
                <a:cs typeface="Calibri"/>
              </a:rPr>
              <a:t>treatment</a:t>
            </a:r>
            <a:r>
              <a:rPr sz="2750" spc="90" dirty="0">
                <a:latin typeface="Calibri"/>
                <a:cs typeface="Calibri"/>
              </a:rPr>
              <a:t> </a:t>
            </a:r>
            <a:r>
              <a:rPr sz="2750" spc="5" dirty="0">
                <a:latin typeface="Calibri"/>
                <a:cs typeface="Calibri"/>
              </a:rPr>
              <a:t>and </a:t>
            </a:r>
            <a:r>
              <a:rPr sz="2750" spc="-605" dirty="0">
                <a:latin typeface="Calibri"/>
                <a:cs typeface="Calibri"/>
              </a:rPr>
              <a:t> </a:t>
            </a:r>
            <a:r>
              <a:rPr sz="2750" spc="-15" dirty="0">
                <a:latin typeface="Calibri"/>
                <a:cs typeface="Calibri"/>
              </a:rPr>
              <a:t>she</a:t>
            </a:r>
            <a:r>
              <a:rPr sz="2750" spc="85" dirty="0">
                <a:latin typeface="Calibri"/>
                <a:cs typeface="Calibri"/>
              </a:rPr>
              <a:t> </a:t>
            </a:r>
            <a:r>
              <a:rPr sz="2750" spc="30" dirty="0">
                <a:latin typeface="Calibri"/>
                <a:cs typeface="Calibri"/>
              </a:rPr>
              <a:t>came</a:t>
            </a:r>
            <a:r>
              <a:rPr sz="2750" spc="15" dirty="0">
                <a:latin typeface="Calibri"/>
                <a:cs typeface="Calibri"/>
              </a:rPr>
              <a:t> </a:t>
            </a:r>
            <a:r>
              <a:rPr sz="2750" spc="-5" dirty="0">
                <a:latin typeface="Calibri"/>
                <a:cs typeface="Calibri"/>
              </a:rPr>
              <a:t>after</a:t>
            </a:r>
            <a:r>
              <a:rPr sz="2750" spc="75" dirty="0">
                <a:latin typeface="Calibri"/>
                <a:cs typeface="Calibri"/>
              </a:rPr>
              <a:t> </a:t>
            </a:r>
            <a:r>
              <a:rPr sz="2750" spc="15" dirty="0">
                <a:latin typeface="Calibri"/>
                <a:cs typeface="Calibri"/>
              </a:rPr>
              <a:t>2</a:t>
            </a:r>
            <a:r>
              <a:rPr sz="2750" spc="-5" dirty="0">
                <a:latin typeface="Calibri"/>
                <a:cs typeface="Calibri"/>
              </a:rPr>
              <a:t> </a:t>
            </a:r>
            <a:r>
              <a:rPr sz="2750" spc="10" dirty="0">
                <a:latin typeface="Calibri"/>
                <a:cs typeface="Calibri"/>
              </a:rPr>
              <a:t>month</a:t>
            </a:r>
            <a:r>
              <a:rPr sz="2750" spc="90" dirty="0">
                <a:latin typeface="Calibri"/>
                <a:cs typeface="Calibri"/>
              </a:rPr>
              <a:t> </a:t>
            </a:r>
            <a:r>
              <a:rPr sz="2750" spc="-20" dirty="0">
                <a:latin typeface="Calibri"/>
                <a:cs typeface="Calibri"/>
              </a:rPr>
              <a:t>with</a:t>
            </a:r>
            <a:r>
              <a:rPr sz="2750" spc="85" dirty="0">
                <a:latin typeface="Calibri"/>
                <a:cs typeface="Calibri"/>
              </a:rPr>
              <a:t> </a:t>
            </a:r>
            <a:r>
              <a:rPr sz="2750" spc="-10" dirty="0">
                <a:latin typeface="Calibri"/>
                <a:cs typeface="Calibri"/>
              </a:rPr>
              <a:t>seizure </a:t>
            </a:r>
            <a:r>
              <a:rPr sz="2750" spc="-5" dirty="0">
                <a:latin typeface="Calibri"/>
                <a:cs typeface="Calibri"/>
              </a:rPr>
              <a:t> </a:t>
            </a:r>
            <a:r>
              <a:rPr sz="2750" spc="5" dirty="0">
                <a:latin typeface="Calibri"/>
                <a:cs typeface="Calibri"/>
              </a:rPr>
              <a:t>and </a:t>
            </a:r>
            <a:r>
              <a:rPr sz="2750" spc="-5" dirty="0">
                <a:latin typeface="Calibri"/>
                <a:cs typeface="Calibri"/>
              </a:rPr>
              <a:t>no </a:t>
            </a:r>
            <a:r>
              <a:rPr sz="2750" spc="-25" dirty="0">
                <a:latin typeface="Calibri"/>
                <a:cs typeface="Calibri"/>
              </a:rPr>
              <a:t>fetal</a:t>
            </a:r>
            <a:r>
              <a:rPr sz="2750" spc="570" dirty="0">
                <a:latin typeface="Calibri"/>
                <a:cs typeface="Calibri"/>
              </a:rPr>
              <a:t> </a:t>
            </a:r>
            <a:r>
              <a:rPr sz="2750" spc="-5" dirty="0">
                <a:latin typeface="Calibri"/>
                <a:cs typeface="Calibri"/>
              </a:rPr>
              <a:t>cardiac </a:t>
            </a:r>
            <a:r>
              <a:rPr sz="2750" spc="-25" dirty="0">
                <a:latin typeface="Calibri"/>
                <a:cs typeface="Calibri"/>
              </a:rPr>
              <a:t>activity,</a:t>
            </a:r>
            <a:r>
              <a:rPr sz="2750" spc="570" dirty="0">
                <a:latin typeface="Calibri"/>
                <a:cs typeface="Calibri"/>
              </a:rPr>
              <a:t> </a:t>
            </a:r>
            <a:r>
              <a:rPr sz="2750" spc="-5" dirty="0">
                <a:latin typeface="Calibri"/>
                <a:cs typeface="Calibri"/>
              </a:rPr>
              <a:t>what </a:t>
            </a:r>
            <a:r>
              <a:rPr sz="2750" spc="-15" dirty="0">
                <a:latin typeface="Calibri"/>
                <a:cs typeface="Calibri"/>
              </a:rPr>
              <a:t>is </a:t>
            </a:r>
            <a:r>
              <a:rPr sz="2750" spc="-10" dirty="0">
                <a:latin typeface="Calibri"/>
                <a:cs typeface="Calibri"/>
              </a:rPr>
              <a:t> </a:t>
            </a:r>
            <a:r>
              <a:rPr sz="2750" spc="-15" dirty="0">
                <a:latin typeface="Calibri"/>
                <a:cs typeface="Calibri"/>
              </a:rPr>
              <a:t>the</a:t>
            </a:r>
            <a:r>
              <a:rPr sz="2750" spc="85" dirty="0">
                <a:latin typeface="Calibri"/>
                <a:cs typeface="Calibri"/>
              </a:rPr>
              <a:t> </a:t>
            </a:r>
            <a:r>
              <a:rPr sz="2750" dirty="0">
                <a:latin typeface="Calibri"/>
                <a:cs typeface="Calibri"/>
              </a:rPr>
              <a:t>cause</a:t>
            </a:r>
            <a:r>
              <a:rPr sz="2750" spc="90" dirty="0">
                <a:latin typeface="Calibri"/>
                <a:cs typeface="Calibri"/>
              </a:rPr>
              <a:t> </a:t>
            </a:r>
            <a:r>
              <a:rPr sz="2750" spc="25" dirty="0">
                <a:latin typeface="Calibri"/>
                <a:cs typeface="Calibri"/>
              </a:rPr>
              <a:t>of</a:t>
            </a:r>
            <a:r>
              <a:rPr sz="2750" spc="-20" dirty="0">
                <a:latin typeface="Calibri"/>
                <a:cs typeface="Calibri"/>
              </a:rPr>
              <a:t> </a:t>
            </a:r>
            <a:r>
              <a:rPr sz="2750" spc="-5" dirty="0">
                <a:latin typeface="Calibri"/>
                <a:cs typeface="Calibri"/>
              </a:rPr>
              <a:t>seaizure</a:t>
            </a:r>
            <a:r>
              <a:rPr sz="2750" spc="175" dirty="0">
                <a:latin typeface="Calibri"/>
                <a:cs typeface="Calibri"/>
              </a:rPr>
              <a:t> </a:t>
            </a:r>
            <a:r>
              <a:rPr sz="2750" spc="10" dirty="0">
                <a:latin typeface="Calibri"/>
                <a:cs typeface="Calibri"/>
              </a:rPr>
              <a:t>?</a:t>
            </a:r>
            <a:endParaRPr sz="2750">
              <a:latin typeface="Calibri"/>
              <a:cs typeface="Calibri"/>
            </a:endParaRPr>
          </a:p>
          <a:p>
            <a:pPr marL="336550">
              <a:lnSpc>
                <a:spcPct val="100000"/>
              </a:lnSpc>
              <a:spcBef>
                <a:spcPts val="80"/>
              </a:spcBef>
            </a:pPr>
            <a:r>
              <a:rPr sz="2750" spc="-5" dirty="0">
                <a:solidFill>
                  <a:srgbClr val="00AF50"/>
                </a:solidFill>
                <a:latin typeface="Calibri"/>
                <a:cs typeface="Calibri"/>
              </a:rPr>
              <a:t>preeclampsia</a:t>
            </a:r>
            <a:endParaRPr sz="2750">
              <a:latin typeface="Calibri"/>
              <a:cs typeface="Calibri"/>
            </a:endParaRPr>
          </a:p>
          <a:p>
            <a:pPr marL="355600" indent="-343535">
              <a:lnSpc>
                <a:spcPct val="100000"/>
              </a:lnSpc>
              <a:spcBef>
                <a:spcPts val="80"/>
              </a:spcBef>
              <a:buAutoNum type="arabicPeriod"/>
              <a:tabLst>
                <a:tab pos="356235" algn="l"/>
              </a:tabLst>
            </a:pPr>
            <a:r>
              <a:rPr sz="2750" dirty="0">
                <a:latin typeface="Calibri"/>
                <a:cs typeface="Calibri"/>
              </a:rPr>
              <a:t>Mangement</a:t>
            </a:r>
            <a:r>
              <a:rPr sz="2750" spc="175" dirty="0">
                <a:latin typeface="Calibri"/>
                <a:cs typeface="Calibri"/>
              </a:rPr>
              <a:t> </a:t>
            </a:r>
            <a:r>
              <a:rPr sz="2750" spc="5" dirty="0">
                <a:latin typeface="Calibri"/>
                <a:cs typeface="Calibri"/>
              </a:rPr>
              <a:t>:</a:t>
            </a:r>
            <a:r>
              <a:rPr sz="2750" spc="-15" dirty="0">
                <a:latin typeface="Calibri"/>
                <a:cs typeface="Calibri"/>
              </a:rPr>
              <a:t> </a:t>
            </a:r>
            <a:r>
              <a:rPr sz="2750" dirty="0">
                <a:solidFill>
                  <a:srgbClr val="00AF50"/>
                </a:solidFill>
                <a:latin typeface="Calibri"/>
                <a:cs typeface="Calibri"/>
              </a:rPr>
              <a:t>Suction</a:t>
            </a:r>
            <a:r>
              <a:rPr sz="2750" spc="165" dirty="0">
                <a:solidFill>
                  <a:srgbClr val="00AF50"/>
                </a:solidFill>
                <a:latin typeface="Calibri"/>
                <a:cs typeface="Calibri"/>
              </a:rPr>
              <a:t> </a:t>
            </a:r>
            <a:r>
              <a:rPr sz="2750" spc="-15" dirty="0">
                <a:solidFill>
                  <a:srgbClr val="00AF50"/>
                </a:solidFill>
                <a:latin typeface="Calibri"/>
                <a:cs typeface="Calibri"/>
              </a:rPr>
              <a:t>curettage</a:t>
            </a:r>
            <a:endParaRPr sz="2750">
              <a:latin typeface="Calibri"/>
              <a:cs typeface="Calibri"/>
            </a:endParaRPr>
          </a:p>
          <a:p>
            <a:pPr marL="355600" indent="-343535">
              <a:lnSpc>
                <a:spcPct val="100000"/>
              </a:lnSpc>
              <a:spcBef>
                <a:spcPts val="5"/>
              </a:spcBef>
              <a:buAutoNum type="arabicPeriod"/>
              <a:tabLst>
                <a:tab pos="356235" algn="l"/>
              </a:tabLst>
            </a:pPr>
            <a:r>
              <a:rPr sz="2750" spc="20" dirty="0">
                <a:latin typeface="Calibri"/>
                <a:cs typeface="Calibri"/>
              </a:rPr>
              <a:t>How</a:t>
            </a:r>
            <a:r>
              <a:rPr sz="2750" dirty="0">
                <a:latin typeface="Calibri"/>
                <a:cs typeface="Calibri"/>
              </a:rPr>
              <a:t> </a:t>
            </a:r>
            <a:r>
              <a:rPr sz="2750" spc="-5" dirty="0">
                <a:latin typeface="Calibri"/>
                <a:cs typeface="Calibri"/>
              </a:rPr>
              <a:t>to</a:t>
            </a:r>
            <a:r>
              <a:rPr sz="2750" spc="5" dirty="0">
                <a:latin typeface="Calibri"/>
                <a:cs typeface="Calibri"/>
              </a:rPr>
              <a:t> confirm</a:t>
            </a:r>
            <a:r>
              <a:rPr sz="2750" spc="80" dirty="0">
                <a:latin typeface="Calibri"/>
                <a:cs typeface="Calibri"/>
              </a:rPr>
              <a:t> </a:t>
            </a:r>
            <a:r>
              <a:rPr sz="2750" spc="-5" dirty="0">
                <a:latin typeface="Calibri"/>
                <a:cs typeface="Calibri"/>
              </a:rPr>
              <a:t>dx</a:t>
            </a:r>
            <a:r>
              <a:rPr sz="2750" spc="35" dirty="0">
                <a:latin typeface="Calibri"/>
                <a:cs typeface="Calibri"/>
              </a:rPr>
              <a:t> </a:t>
            </a:r>
            <a:r>
              <a:rPr sz="2750" spc="5" dirty="0">
                <a:latin typeface="Calibri"/>
                <a:cs typeface="Calibri"/>
              </a:rPr>
              <a:t>:</a:t>
            </a:r>
            <a:r>
              <a:rPr sz="2750" spc="80" dirty="0">
                <a:latin typeface="Calibri"/>
                <a:cs typeface="Calibri"/>
              </a:rPr>
              <a:t> </a:t>
            </a:r>
            <a:r>
              <a:rPr sz="2750" spc="-10" dirty="0">
                <a:solidFill>
                  <a:srgbClr val="00AF50"/>
                </a:solidFill>
                <a:latin typeface="Calibri"/>
                <a:cs typeface="Calibri"/>
              </a:rPr>
              <a:t>histology</a:t>
            </a:r>
            <a:endParaRPr sz="2750">
              <a:latin typeface="Calibri"/>
              <a:cs typeface="Calibri"/>
            </a:endParaRPr>
          </a:p>
          <a:p>
            <a:pPr marL="355600" marR="1719580" indent="-343535">
              <a:lnSpc>
                <a:spcPct val="102400"/>
              </a:lnSpc>
              <a:buAutoNum type="arabicPeriod"/>
              <a:tabLst>
                <a:tab pos="356235" algn="l"/>
                <a:tab pos="4167504" algn="l"/>
              </a:tabLst>
            </a:pPr>
            <a:r>
              <a:rPr sz="2750" spc="45" dirty="0">
                <a:latin typeface="Calibri"/>
                <a:cs typeface="Calibri"/>
              </a:rPr>
              <a:t>O</a:t>
            </a:r>
            <a:r>
              <a:rPr sz="2750" spc="-25" dirty="0">
                <a:latin typeface="Calibri"/>
                <a:cs typeface="Calibri"/>
              </a:rPr>
              <a:t>the</a:t>
            </a:r>
            <a:r>
              <a:rPr sz="2750" spc="10" dirty="0">
                <a:latin typeface="Calibri"/>
                <a:cs typeface="Calibri"/>
              </a:rPr>
              <a:t>r</a:t>
            </a:r>
            <a:r>
              <a:rPr sz="2750" spc="130" dirty="0">
                <a:latin typeface="Calibri"/>
                <a:cs typeface="Calibri"/>
              </a:rPr>
              <a:t> </a:t>
            </a:r>
            <a:r>
              <a:rPr sz="2750" spc="-35" dirty="0">
                <a:latin typeface="Calibri"/>
                <a:cs typeface="Calibri"/>
              </a:rPr>
              <a:t>i</a:t>
            </a:r>
            <a:r>
              <a:rPr sz="2750" spc="-95" dirty="0">
                <a:latin typeface="Calibri"/>
                <a:cs typeface="Calibri"/>
              </a:rPr>
              <a:t>n</a:t>
            </a:r>
            <a:r>
              <a:rPr sz="2750" spc="25" dirty="0">
                <a:latin typeface="Calibri"/>
                <a:cs typeface="Calibri"/>
              </a:rPr>
              <a:t>v</a:t>
            </a:r>
            <a:r>
              <a:rPr sz="2750" spc="-25" dirty="0">
                <a:latin typeface="Calibri"/>
                <a:cs typeface="Calibri"/>
              </a:rPr>
              <a:t>e</a:t>
            </a:r>
            <a:r>
              <a:rPr sz="2750" spc="-30" dirty="0">
                <a:latin typeface="Calibri"/>
                <a:cs typeface="Calibri"/>
              </a:rPr>
              <a:t>s</a:t>
            </a:r>
            <a:r>
              <a:rPr sz="2750" spc="-25" dirty="0">
                <a:latin typeface="Calibri"/>
                <a:cs typeface="Calibri"/>
              </a:rPr>
              <a:t>t</a:t>
            </a:r>
            <a:r>
              <a:rPr sz="2750" spc="-35" dirty="0">
                <a:latin typeface="Calibri"/>
                <a:cs typeface="Calibri"/>
              </a:rPr>
              <a:t>i</a:t>
            </a:r>
            <a:r>
              <a:rPr sz="2750" spc="-100" dirty="0">
                <a:latin typeface="Calibri"/>
                <a:cs typeface="Calibri"/>
              </a:rPr>
              <a:t>g</a:t>
            </a:r>
            <a:r>
              <a:rPr sz="2750" spc="25" dirty="0">
                <a:latin typeface="Calibri"/>
                <a:cs typeface="Calibri"/>
              </a:rPr>
              <a:t>a</a:t>
            </a:r>
            <a:r>
              <a:rPr sz="2750" spc="-25" dirty="0">
                <a:latin typeface="Calibri"/>
                <a:cs typeface="Calibri"/>
              </a:rPr>
              <a:t>t</a:t>
            </a:r>
            <a:r>
              <a:rPr sz="2750" spc="-35" dirty="0">
                <a:latin typeface="Calibri"/>
                <a:cs typeface="Calibri"/>
              </a:rPr>
              <a:t>i</a:t>
            </a:r>
            <a:r>
              <a:rPr sz="2750" spc="45" dirty="0">
                <a:latin typeface="Calibri"/>
                <a:cs typeface="Calibri"/>
              </a:rPr>
              <a:t>o</a:t>
            </a:r>
            <a:r>
              <a:rPr sz="2750" spc="15" dirty="0">
                <a:latin typeface="Calibri"/>
                <a:cs typeface="Calibri"/>
              </a:rPr>
              <a:t>n</a:t>
            </a:r>
            <a:r>
              <a:rPr sz="2750" dirty="0">
                <a:latin typeface="Calibri"/>
                <a:cs typeface="Calibri"/>
              </a:rPr>
              <a:t> </a:t>
            </a:r>
            <a:r>
              <a:rPr sz="2750" spc="-305" dirty="0">
                <a:latin typeface="Calibri"/>
                <a:cs typeface="Calibri"/>
              </a:rPr>
              <a:t> </a:t>
            </a:r>
            <a:r>
              <a:rPr sz="2750" spc="5" dirty="0">
                <a:latin typeface="Calibri"/>
                <a:cs typeface="Calibri"/>
              </a:rPr>
              <a:t>:</a:t>
            </a:r>
            <a:r>
              <a:rPr sz="2750" dirty="0">
                <a:latin typeface="Calibri"/>
                <a:cs typeface="Calibri"/>
              </a:rPr>
              <a:t> </a:t>
            </a:r>
            <a:r>
              <a:rPr sz="2750" spc="10" dirty="0">
                <a:solidFill>
                  <a:srgbClr val="00AF50"/>
                </a:solidFill>
                <a:latin typeface="Calibri"/>
                <a:cs typeface="Calibri"/>
              </a:rPr>
              <a:t>H</a:t>
            </a:r>
            <a:r>
              <a:rPr sz="2750" spc="25" dirty="0">
                <a:solidFill>
                  <a:srgbClr val="00AF50"/>
                </a:solidFill>
                <a:latin typeface="Calibri"/>
                <a:cs typeface="Calibri"/>
              </a:rPr>
              <a:t>C</a:t>
            </a:r>
            <a:r>
              <a:rPr sz="2750" spc="15" dirty="0">
                <a:solidFill>
                  <a:srgbClr val="00AF50"/>
                </a:solidFill>
                <a:latin typeface="Calibri"/>
                <a:cs typeface="Calibri"/>
              </a:rPr>
              <a:t>G</a:t>
            </a:r>
            <a:r>
              <a:rPr sz="2750" dirty="0">
                <a:solidFill>
                  <a:srgbClr val="00AF50"/>
                </a:solidFill>
                <a:latin typeface="Calibri"/>
                <a:cs typeface="Calibri"/>
              </a:rPr>
              <a:t>	</a:t>
            </a:r>
            <a:r>
              <a:rPr sz="2750" spc="5" dirty="0">
                <a:solidFill>
                  <a:srgbClr val="00AF50"/>
                </a:solidFill>
                <a:latin typeface="Calibri"/>
                <a:cs typeface="Calibri"/>
              </a:rPr>
              <a:t>,  </a:t>
            </a:r>
            <a:r>
              <a:rPr sz="2750" dirty="0">
                <a:solidFill>
                  <a:srgbClr val="00AF50"/>
                </a:solidFill>
                <a:latin typeface="Calibri"/>
                <a:cs typeface="Calibri"/>
              </a:rPr>
              <a:t>karyotyping</a:t>
            </a:r>
            <a:r>
              <a:rPr sz="2750" spc="150" dirty="0">
                <a:solidFill>
                  <a:srgbClr val="00AF50"/>
                </a:solidFill>
                <a:latin typeface="Calibri"/>
                <a:cs typeface="Calibri"/>
              </a:rPr>
              <a:t> </a:t>
            </a:r>
            <a:r>
              <a:rPr sz="2750" spc="5" dirty="0">
                <a:solidFill>
                  <a:srgbClr val="00AF50"/>
                </a:solidFill>
                <a:latin typeface="Calibri"/>
                <a:cs typeface="Calibri"/>
              </a:rPr>
              <a:t>,</a:t>
            </a:r>
            <a:r>
              <a:rPr sz="2750" spc="-50" dirty="0">
                <a:solidFill>
                  <a:srgbClr val="00AF50"/>
                </a:solidFill>
                <a:latin typeface="Calibri"/>
                <a:cs typeface="Calibri"/>
              </a:rPr>
              <a:t> </a:t>
            </a:r>
            <a:r>
              <a:rPr sz="2750" spc="-5" dirty="0">
                <a:solidFill>
                  <a:srgbClr val="00AF50"/>
                </a:solidFill>
                <a:latin typeface="Calibri"/>
                <a:cs typeface="Calibri"/>
              </a:rPr>
              <a:t>chest</a:t>
            </a:r>
            <a:r>
              <a:rPr sz="2750" spc="155" dirty="0">
                <a:solidFill>
                  <a:srgbClr val="00AF50"/>
                </a:solidFill>
                <a:latin typeface="Calibri"/>
                <a:cs typeface="Calibri"/>
              </a:rPr>
              <a:t> </a:t>
            </a:r>
            <a:r>
              <a:rPr sz="2750" spc="-20" dirty="0">
                <a:solidFill>
                  <a:srgbClr val="00AF50"/>
                </a:solidFill>
                <a:latin typeface="Calibri"/>
                <a:cs typeface="Calibri"/>
              </a:rPr>
              <a:t>X-ray</a:t>
            </a:r>
            <a:endParaRPr sz="2750">
              <a:latin typeface="Calibri"/>
              <a:cs typeface="Calibri"/>
            </a:endParaRPr>
          </a:p>
          <a:p>
            <a:pPr marL="355600" marR="259715" indent="-343535">
              <a:lnSpc>
                <a:spcPct val="102400"/>
              </a:lnSpc>
              <a:buAutoNum type="arabicPeriod"/>
              <a:tabLst>
                <a:tab pos="356235" algn="l"/>
              </a:tabLst>
            </a:pPr>
            <a:r>
              <a:rPr sz="2750" spc="20" dirty="0">
                <a:latin typeface="Calibri"/>
                <a:cs typeface="Calibri"/>
              </a:rPr>
              <a:t>How</a:t>
            </a:r>
            <a:r>
              <a:rPr sz="2750" dirty="0">
                <a:latin typeface="Calibri"/>
                <a:cs typeface="Calibri"/>
              </a:rPr>
              <a:t> </a:t>
            </a:r>
            <a:r>
              <a:rPr sz="2750" spc="-5" dirty="0">
                <a:latin typeface="Calibri"/>
                <a:cs typeface="Calibri"/>
              </a:rPr>
              <a:t>do</a:t>
            </a:r>
            <a:r>
              <a:rPr sz="2750" spc="75" dirty="0">
                <a:latin typeface="Calibri"/>
                <a:cs typeface="Calibri"/>
              </a:rPr>
              <a:t> </a:t>
            </a:r>
            <a:r>
              <a:rPr sz="2750" spc="25" dirty="0">
                <a:latin typeface="Calibri"/>
                <a:cs typeface="Calibri"/>
              </a:rPr>
              <a:t>you</a:t>
            </a:r>
            <a:r>
              <a:rPr sz="2750" spc="-65" dirty="0">
                <a:latin typeface="Calibri"/>
                <a:cs typeface="Calibri"/>
              </a:rPr>
              <a:t> </a:t>
            </a:r>
            <a:r>
              <a:rPr sz="2750" spc="-10" dirty="0">
                <a:latin typeface="Calibri"/>
                <a:cs typeface="Calibri"/>
              </a:rPr>
              <a:t>follow</a:t>
            </a:r>
            <a:r>
              <a:rPr sz="2750" spc="80" dirty="0">
                <a:latin typeface="Calibri"/>
                <a:cs typeface="Calibri"/>
              </a:rPr>
              <a:t> </a:t>
            </a:r>
            <a:r>
              <a:rPr sz="2750" spc="-5" dirty="0">
                <a:latin typeface="Calibri"/>
                <a:cs typeface="Calibri"/>
              </a:rPr>
              <a:t>up</a:t>
            </a:r>
            <a:r>
              <a:rPr sz="2750" spc="85" dirty="0">
                <a:latin typeface="Calibri"/>
                <a:cs typeface="Calibri"/>
              </a:rPr>
              <a:t> </a:t>
            </a:r>
            <a:r>
              <a:rPr sz="2750" spc="-15" dirty="0">
                <a:latin typeface="Calibri"/>
                <a:cs typeface="Calibri"/>
              </a:rPr>
              <a:t>her</a:t>
            </a:r>
            <a:r>
              <a:rPr sz="2750" spc="50" dirty="0">
                <a:latin typeface="Calibri"/>
                <a:cs typeface="Calibri"/>
              </a:rPr>
              <a:t> </a:t>
            </a:r>
            <a:r>
              <a:rPr sz="2750" spc="5" dirty="0">
                <a:latin typeface="Calibri"/>
                <a:cs typeface="Calibri"/>
              </a:rPr>
              <a:t>:</a:t>
            </a:r>
            <a:r>
              <a:rPr sz="2750" spc="100" dirty="0">
                <a:latin typeface="Calibri"/>
                <a:cs typeface="Calibri"/>
              </a:rPr>
              <a:t> </a:t>
            </a:r>
            <a:r>
              <a:rPr sz="2750" dirty="0">
                <a:solidFill>
                  <a:srgbClr val="00AF50"/>
                </a:solidFill>
                <a:latin typeface="Calibri"/>
                <a:cs typeface="Calibri"/>
              </a:rPr>
              <a:t>beta-HCG </a:t>
            </a:r>
            <a:r>
              <a:rPr sz="2750" spc="-605" dirty="0">
                <a:solidFill>
                  <a:srgbClr val="00AF50"/>
                </a:solidFill>
                <a:latin typeface="Calibri"/>
                <a:cs typeface="Calibri"/>
              </a:rPr>
              <a:t> </a:t>
            </a:r>
            <a:r>
              <a:rPr sz="2750" spc="-10" dirty="0">
                <a:solidFill>
                  <a:srgbClr val="00AF50"/>
                </a:solidFill>
                <a:latin typeface="Calibri"/>
                <a:cs typeface="Calibri"/>
              </a:rPr>
              <a:t>level</a:t>
            </a:r>
            <a:r>
              <a:rPr sz="2750" spc="80" dirty="0">
                <a:solidFill>
                  <a:srgbClr val="00AF50"/>
                </a:solidFill>
                <a:latin typeface="Calibri"/>
                <a:cs typeface="Calibri"/>
              </a:rPr>
              <a:t> </a:t>
            </a:r>
            <a:r>
              <a:rPr sz="2750" spc="-15" dirty="0">
                <a:solidFill>
                  <a:srgbClr val="00AF50"/>
                </a:solidFill>
                <a:latin typeface="Calibri"/>
                <a:cs typeface="Calibri"/>
              </a:rPr>
              <a:t>weekly</a:t>
            </a:r>
            <a:endParaRPr sz="2750">
              <a:latin typeface="Calibri"/>
              <a:cs typeface="Calibri"/>
            </a:endParaRPr>
          </a:p>
        </p:txBody>
      </p:sp>
      <p:pic>
        <p:nvPicPr>
          <p:cNvPr id="5" name="object 5"/>
          <p:cNvPicPr/>
          <p:nvPr/>
        </p:nvPicPr>
        <p:blipFill>
          <a:blip r:embed="rId2" cstate="print"/>
          <a:stretch>
            <a:fillRect/>
          </a:stretch>
        </p:blipFill>
        <p:spPr>
          <a:xfrm>
            <a:off x="6429382" y="10"/>
            <a:ext cx="5762625" cy="4352925"/>
          </a:xfrm>
          <a:prstGeom prst="rect">
            <a:avLst/>
          </a:prstGeom>
        </p:spPr>
      </p:pic>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60720" y="3403414"/>
            <a:ext cx="8676005" cy="2816156"/>
          </a:xfrm>
          <a:prstGeom prst="rect">
            <a:avLst/>
          </a:prstGeom>
        </p:spPr>
        <p:txBody>
          <a:bodyPr vert="horz" wrap="square" lIns="0" tIns="81280" rIns="0" bIns="0" rtlCol="0">
            <a:spAutoFit/>
          </a:bodyPr>
          <a:lstStyle/>
          <a:p>
            <a:pPr marL="12700">
              <a:lnSpc>
                <a:spcPct val="100000"/>
              </a:lnSpc>
              <a:spcBef>
                <a:spcPts val="640"/>
              </a:spcBef>
            </a:pPr>
            <a:r>
              <a:rPr sz="1800" spc="-15" dirty="0">
                <a:latin typeface="Calibri"/>
                <a:cs typeface="Calibri"/>
              </a:rPr>
              <a:t>Q</a:t>
            </a:r>
            <a:r>
              <a:rPr sz="1800" dirty="0">
                <a:latin typeface="Calibri"/>
                <a:cs typeface="Calibri"/>
              </a:rPr>
              <a:t>1</a:t>
            </a:r>
            <a:r>
              <a:rPr sz="1800" spc="25" dirty="0">
                <a:latin typeface="Calibri"/>
                <a:cs typeface="Calibri"/>
              </a:rPr>
              <a:t> </a:t>
            </a:r>
            <a:r>
              <a:rPr sz="1800" spc="-15" dirty="0">
                <a:latin typeface="Calibri"/>
                <a:cs typeface="Calibri"/>
              </a:rPr>
              <a:t>w</a:t>
            </a:r>
            <a:r>
              <a:rPr sz="1800" spc="-30" dirty="0">
                <a:latin typeface="Calibri"/>
                <a:cs typeface="Calibri"/>
              </a:rPr>
              <a:t>r</a:t>
            </a:r>
            <a:r>
              <a:rPr sz="1800" spc="35" dirty="0">
                <a:latin typeface="Calibri"/>
                <a:cs typeface="Calibri"/>
              </a:rPr>
              <a:t>i</a:t>
            </a:r>
            <a:r>
              <a:rPr sz="1800" dirty="0">
                <a:latin typeface="Calibri"/>
                <a:cs typeface="Calibri"/>
              </a:rPr>
              <a:t>te</a:t>
            </a:r>
            <a:r>
              <a:rPr sz="1800" spc="-35" dirty="0">
                <a:latin typeface="Calibri"/>
                <a:cs typeface="Calibri"/>
              </a:rPr>
              <a:t> </a:t>
            </a:r>
            <a:r>
              <a:rPr sz="1800" spc="-15" dirty="0">
                <a:latin typeface="Calibri"/>
                <a:cs typeface="Calibri"/>
              </a:rPr>
              <a:t>w</a:t>
            </a:r>
            <a:r>
              <a:rPr sz="1800" spc="25" dirty="0">
                <a:latin typeface="Calibri"/>
                <a:cs typeface="Calibri"/>
              </a:rPr>
              <a:t>h</a:t>
            </a:r>
            <a:r>
              <a:rPr sz="1800" spc="30" dirty="0">
                <a:latin typeface="Calibri"/>
                <a:cs typeface="Calibri"/>
              </a:rPr>
              <a:t>a</a:t>
            </a:r>
            <a:r>
              <a:rPr sz="1800" dirty="0">
                <a:latin typeface="Calibri"/>
                <a:cs typeface="Calibri"/>
              </a:rPr>
              <a:t>t</a:t>
            </a:r>
            <a:r>
              <a:rPr sz="1800" spc="-40" dirty="0">
                <a:latin typeface="Calibri"/>
                <a:cs typeface="Calibri"/>
              </a:rPr>
              <a:t> </a:t>
            </a:r>
            <a:r>
              <a:rPr sz="1800" spc="-30" dirty="0">
                <a:latin typeface="Calibri"/>
                <a:cs typeface="Calibri"/>
              </a:rPr>
              <a:t>r</a:t>
            </a:r>
            <a:r>
              <a:rPr sz="1800" dirty="0">
                <a:latin typeface="Calibri"/>
                <a:cs typeface="Calibri"/>
              </a:rPr>
              <a:t>e</a:t>
            </a:r>
            <a:r>
              <a:rPr sz="1800" spc="25" dirty="0">
                <a:latin typeface="Calibri"/>
                <a:cs typeface="Calibri"/>
              </a:rPr>
              <a:t>p</a:t>
            </a:r>
            <a:r>
              <a:rPr sz="1800" spc="-30" dirty="0">
                <a:latin typeface="Calibri"/>
                <a:cs typeface="Calibri"/>
              </a:rPr>
              <a:t>r</a:t>
            </a:r>
            <a:r>
              <a:rPr sz="1800" dirty="0">
                <a:latin typeface="Calibri"/>
                <a:cs typeface="Calibri"/>
              </a:rPr>
              <a:t>e</a:t>
            </a:r>
            <a:r>
              <a:rPr sz="1800" spc="-30" dirty="0">
                <a:latin typeface="Calibri"/>
                <a:cs typeface="Calibri"/>
              </a:rPr>
              <a:t>s</a:t>
            </a:r>
            <a:r>
              <a:rPr sz="1800" dirty="0">
                <a:latin typeface="Calibri"/>
                <a:cs typeface="Calibri"/>
              </a:rPr>
              <a:t>e</a:t>
            </a:r>
            <a:r>
              <a:rPr sz="1800" spc="25" dirty="0">
                <a:latin typeface="Calibri"/>
                <a:cs typeface="Calibri"/>
              </a:rPr>
              <a:t>n</a:t>
            </a:r>
            <a:r>
              <a:rPr sz="1800" dirty="0">
                <a:latin typeface="Calibri"/>
                <a:cs typeface="Calibri"/>
              </a:rPr>
              <a:t>ted</a:t>
            </a:r>
            <a:r>
              <a:rPr sz="1800" spc="-85" dirty="0">
                <a:latin typeface="Calibri"/>
                <a:cs typeface="Calibri"/>
              </a:rPr>
              <a:t> </a:t>
            </a:r>
            <a:r>
              <a:rPr sz="1800" spc="35" dirty="0">
                <a:latin typeface="Calibri"/>
                <a:cs typeface="Calibri"/>
              </a:rPr>
              <a:t>i</a:t>
            </a:r>
            <a:r>
              <a:rPr sz="1800" dirty="0">
                <a:latin typeface="Calibri"/>
                <a:cs typeface="Calibri"/>
              </a:rPr>
              <a:t>n</a:t>
            </a:r>
            <a:r>
              <a:rPr sz="1800" spc="-10" dirty="0">
                <a:latin typeface="Calibri"/>
                <a:cs typeface="Calibri"/>
              </a:rPr>
              <a:t> </a:t>
            </a:r>
            <a:r>
              <a:rPr sz="1800" dirty="0">
                <a:latin typeface="Calibri"/>
                <a:cs typeface="Calibri"/>
              </a:rPr>
              <a:t>e</a:t>
            </a:r>
            <a:r>
              <a:rPr sz="1800" spc="35" dirty="0">
                <a:latin typeface="Calibri"/>
                <a:cs typeface="Calibri"/>
              </a:rPr>
              <a:t>a</a:t>
            </a:r>
            <a:r>
              <a:rPr sz="1800" spc="-15" dirty="0">
                <a:latin typeface="Calibri"/>
                <a:cs typeface="Calibri"/>
              </a:rPr>
              <a:t>c</a:t>
            </a:r>
            <a:r>
              <a:rPr sz="1800" dirty="0">
                <a:latin typeface="Calibri"/>
                <a:cs typeface="Calibri"/>
              </a:rPr>
              <a:t>h</a:t>
            </a:r>
            <a:r>
              <a:rPr sz="1800" spc="-10" dirty="0">
                <a:latin typeface="Calibri"/>
                <a:cs typeface="Calibri"/>
              </a:rPr>
              <a:t> </a:t>
            </a:r>
            <a:r>
              <a:rPr sz="1800" spc="35" dirty="0">
                <a:latin typeface="Calibri"/>
                <a:cs typeface="Calibri"/>
              </a:rPr>
              <a:t>li</a:t>
            </a:r>
            <a:r>
              <a:rPr sz="1800" spc="25" dirty="0">
                <a:latin typeface="Calibri"/>
                <a:cs typeface="Calibri"/>
              </a:rPr>
              <a:t>n</a:t>
            </a:r>
            <a:r>
              <a:rPr sz="1800" dirty="0">
                <a:latin typeface="Calibri"/>
                <a:cs typeface="Calibri"/>
              </a:rPr>
              <a:t>e</a:t>
            </a:r>
            <a:r>
              <a:rPr sz="1800" spc="-105" dirty="0">
                <a:latin typeface="Calibri"/>
                <a:cs typeface="Calibri"/>
              </a:rPr>
              <a:t> </a:t>
            </a:r>
            <a:r>
              <a:rPr sz="1800" dirty="0">
                <a:latin typeface="Calibri"/>
                <a:cs typeface="Calibri"/>
              </a:rPr>
              <a:t>?</a:t>
            </a:r>
            <a:endParaRPr sz="1800">
              <a:latin typeface="Calibri"/>
              <a:cs typeface="Calibri"/>
            </a:endParaRPr>
          </a:p>
          <a:p>
            <a:pPr marL="12700" marR="1284605">
              <a:lnSpc>
                <a:spcPts val="2710"/>
              </a:lnSpc>
              <a:spcBef>
                <a:spcPts val="175"/>
              </a:spcBef>
            </a:pPr>
            <a:r>
              <a:rPr sz="1800" spc="15" dirty="0">
                <a:solidFill>
                  <a:srgbClr val="00AF50"/>
                </a:solidFill>
                <a:latin typeface="Calibri"/>
                <a:cs typeface="Calibri"/>
              </a:rPr>
              <a:t>a:</a:t>
            </a:r>
            <a:r>
              <a:rPr sz="1800" spc="-65" dirty="0">
                <a:solidFill>
                  <a:srgbClr val="00AF50"/>
                </a:solidFill>
                <a:latin typeface="Calibri"/>
                <a:cs typeface="Calibri"/>
              </a:rPr>
              <a:t> </a:t>
            </a:r>
            <a:r>
              <a:rPr sz="1800" spc="5" dirty="0">
                <a:solidFill>
                  <a:srgbClr val="00AF50"/>
                </a:solidFill>
                <a:latin typeface="Calibri"/>
                <a:cs typeface="Calibri"/>
              </a:rPr>
              <a:t>normal</a:t>
            </a:r>
            <a:r>
              <a:rPr sz="1800" dirty="0">
                <a:solidFill>
                  <a:srgbClr val="00AF50"/>
                </a:solidFill>
                <a:latin typeface="Calibri"/>
                <a:cs typeface="Calibri"/>
              </a:rPr>
              <a:t> </a:t>
            </a:r>
            <a:r>
              <a:rPr sz="1800" spc="20" dirty="0">
                <a:solidFill>
                  <a:srgbClr val="00AF50"/>
                </a:solidFill>
                <a:latin typeface="Calibri"/>
                <a:cs typeface="Calibri"/>
              </a:rPr>
              <a:t>labor</a:t>
            </a:r>
            <a:r>
              <a:rPr sz="1800" spc="-114" dirty="0">
                <a:solidFill>
                  <a:srgbClr val="00AF50"/>
                </a:solidFill>
                <a:latin typeface="Calibri"/>
                <a:cs typeface="Calibri"/>
              </a:rPr>
              <a:t> </a:t>
            </a:r>
            <a:r>
              <a:rPr sz="1800" dirty="0">
                <a:solidFill>
                  <a:srgbClr val="00AF50"/>
                </a:solidFill>
                <a:latin typeface="Calibri"/>
                <a:cs typeface="Calibri"/>
              </a:rPr>
              <a:t>\</a:t>
            </a:r>
            <a:r>
              <a:rPr sz="1800" spc="20" dirty="0">
                <a:solidFill>
                  <a:srgbClr val="00AF50"/>
                </a:solidFill>
                <a:latin typeface="Calibri"/>
                <a:cs typeface="Calibri"/>
              </a:rPr>
              <a:t> </a:t>
            </a:r>
            <a:r>
              <a:rPr sz="1800" dirty="0">
                <a:solidFill>
                  <a:srgbClr val="00AF50"/>
                </a:solidFill>
                <a:latin typeface="Calibri"/>
                <a:cs typeface="Calibri"/>
              </a:rPr>
              <a:t>b</a:t>
            </a:r>
            <a:r>
              <a:rPr sz="1800" spc="-10" dirty="0">
                <a:solidFill>
                  <a:srgbClr val="00AF50"/>
                </a:solidFill>
                <a:latin typeface="Calibri"/>
                <a:cs typeface="Calibri"/>
              </a:rPr>
              <a:t> </a:t>
            </a:r>
            <a:r>
              <a:rPr sz="1800" dirty="0">
                <a:solidFill>
                  <a:srgbClr val="00AF50"/>
                </a:solidFill>
                <a:latin typeface="Calibri"/>
                <a:cs typeface="Calibri"/>
              </a:rPr>
              <a:t>:</a:t>
            </a:r>
            <a:r>
              <a:rPr sz="1800" spc="15" dirty="0">
                <a:solidFill>
                  <a:srgbClr val="00AF50"/>
                </a:solidFill>
                <a:latin typeface="Calibri"/>
                <a:cs typeface="Calibri"/>
              </a:rPr>
              <a:t> </a:t>
            </a:r>
            <a:r>
              <a:rPr sz="1800" dirty="0">
                <a:solidFill>
                  <a:srgbClr val="00AF50"/>
                </a:solidFill>
                <a:latin typeface="Calibri"/>
                <a:cs typeface="Calibri"/>
              </a:rPr>
              <a:t>secondary</a:t>
            </a:r>
            <a:r>
              <a:rPr sz="1800" spc="-25" dirty="0">
                <a:solidFill>
                  <a:srgbClr val="00AF50"/>
                </a:solidFill>
                <a:latin typeface="Calibri"/>
                <a:cs typeface="Calibri"/>
              </a:rPr>
              <a:t> </a:t>
            </a:r>
            <a:r>
              <a:rPr sz="1800" spc="-10" dirty="0">
                <a:solidFill>
                  <a:srgbClr val="00AF50"/>
                </a:solidFill>
                <a:latin typeface="Calibri"/>
                <a:cs typeface="Calibri"/>
              </a:rPr>
              <a:t>arrest</a:t>
            </a:r>
            <a:r>
              <a:rPr sz="1800" spc="-15" dirty="0">
                <a:solidFill>
                  <a:srgbClr val="00AF50"/>
                </a:solidFill>
                <a:latin typeface="Calibri"/>
                <a:cs typeface="Calibri"/>
              </a:rPr>
              <a:t> </a:t>
            </a:r>
            <a:r>
              <a:rPr sz="1800" dirty="0">
                <a:solidFill>
                  <a:srgbClr val="00AF50"/>
                </a:solidFill>
                <a:latin typeface="Calibri"/>
                <a:cs typeface="Calibri"/>
              </a:rPr>
              <a:t>\</a:t>
            </a:r>
            <a:r>
              <a:rPr sz="1800" spc="20" dirty="0">
                <a:solidFill>
                  <a:srgbClr val="00AF50"/>
                </a:solidFill>
                <a:latin typeface="Calibri"/>
                <a:cs typeface="Calibri"/>
              </a:rPr>
              <a:t> </a:t>
            </a:r>
            <a:r>
              <a:rPr sz="1800" dirty="0">
                <a:solidFill>
                  <a:srgbClr val="00AF50"/>
                </a:solidFill>
                <a:latin typeface="Calibri"/>
                <a:cs typeface="Calibri"/>
              </a:rPr>
              <a:t>c</a:t>
            </a:r>
            <a:r>
              <a:rPr sz="1800" spc="30" dirty="0">
                <a:solidFill>
                  <a:srgbClr val="00AF50"/>
                </a:solidFill>
                <a:latin typeface="Calibri"/>
                <a:cs typeface="Calibri"/>
              </a:rPr>
              <a:t> </a:t>
            </a:r>
            <a:r>
              <a:rPr sz="1800" dirty="0">
                <a:solidFill>
                  <a:srgbClr val="00AF50"/>
                </a:solidFill>
                <a:latin typeface="Calibri"/>
                <a:cs typeface="Calibri"/>
              </a:rPr>
              <a:t>:</a:t>
            </a:r>
            <a:r>
              <a:rPr sz="1800" spc="10" dirty="0">
                <a:solidFill>
                  <a:srgbClr val="00AF50"/>
                </a:solidFill>
                <a:latin typeface="Calibri"/>
                <a:cs typeface="Calibri"/>
              </a:rPr>
              <a:t> </a:t>
            </a:r>
            <a:r>
              <a:rPr sz="1800" spc="15" dirty="0">
                <a:solidFill>
                  <a:srgbClr val="00AF50"/>
                </a:solidFill>
                <a:latin typeface="Calibri"/>
                <a:cs typeface="Calibri"/>
              </a:rPr>
              <a:t>latent</a:t>
            </a:r>
            <a:r>
              <a:rPr sz="1800" spc="-190" dirty="0">
                <a:solidFill>
                  <a:srgbClr val="00AF50"/>
                </a:solidFill>
                <a:latin typeface="Calibri"/>
                <a:cs typeface="Calibri"/>
              </a:rPr>
              <a:t> </a:t>
            </a:r>
            <a:r>
              <a:rPr sz="1800" spc="10" dirty="0">
                <a:solidFill>
                  <a:srgbClr val="00AF50"/>
                </a:solidFill>
                <a:latin typeface="Calibri"/>
                <a:cs typeface="Calibri"/>
              </a:rPr>
              <a:t>phase</a:t>
            </a:r>
            <a:r>
              <a:rPr sz="1800" spc="-10" dirty="0">
                <a:solidFill>
                  <a:srgbClr val="00AF50"/>
                </a:solidFill>
                <a:latin typeface="Calibri"/>
                <a:cs typeface="Calibri"/>
              </a:rPr>
              <a:t> </a:t>
            </a:r>
            <a:r>
              <a:rPr sz="1800" dirty="0">
                <a:solidFill>
                  <a:srgbClr val="00AF50"/>
                </a:solidFill>
                <a:latin typeface="Calibri"/>
                <a:cs typeface="Calibri"/>
              </a:rPr>
              <a:t>\</a:t>
            </a:r>
            <a:r>
              <a:rPr sz="1800" spc="-55" dirty="0">
                <a:solidFill>
                  <a:srgbClr val="00AF50"/>
                </a:solidFill>
                <a:latin typeface="Calibri"/>
                <a:cs typeface="Calibri"/>
              </a:rPr>
              <a:t> </a:t>
            </a:r>
            <a:r>
              <a:rPr sz="1800" spc="10" dirty="0">
                <a:solidFill>
                  <a:srgbClr val="00AF50"/>
                </a:solidFill>
                <a:latin typeface="Calibri"/>
                <a:cs typeface="Calibri"/>
              </a:rPr>
              <a:t>d:</a:t>
            </a:r>
            <a:r>
              <a:rPr sz="1800" spc="15" dirty="0">
                <a:solidFill>
                  <a:srgbClr val="00AF50"/>
                </a:solidFill>
                <a:latin typeface="Calibri"/>
                <a:cs typeface="Calibri"/>
              </a:rPr>
              <a:t> </a:t>
            </a:r>
            <a:r>
              <a:rPr sz="1800" dirty="0">
                <a:solidFill>
                  <a:srgbClr val="00AF50"/>
                </a:solidFill>
                <a:latin typeface="Calibri"/>
                <a:cs typeface="Calibri"/>
              </a:rPr>
              <a:t>primary</a:t>
            </a:r>
            <a:r>
              <a:rPr sz="1800" spc="-25" dirty="0">
                <a:solidFill>
                  <a:srgbClr val="00AF50"/>
                </a:solidFill>
                <a:latin typeface="Calibri"/>
                <a:cs typeface="Calibri"/>
              </a:rPr>
              <a:t> </a:t>
            </a:r>
            <a:r>
              <a:rPr sz="1800" spc="5" dirty="0">
                <a:solidFill>
                  <a:srgbClr val="00AF50"/>
                </a:solidFill>
                <a:latin typeface="Calibri"/>
                <a:cs typeface="Calibri"/>
              </a:rPr>
              <a:t>dysfunction </a:t>
            </a:r>
            <a:r>
              <a:rPr sz="1800" spc="-395" dirty="0">
                <a:solidFill>
                  <a:srgbClr val="00AF50"/>
                </a:solidFill>
                <a:latin typeface="Calibri"/>
                <a:cs typeface="Calibri"/>
              </a:rPr>
              <a:t> </a:t>
            </a:r>
            <a:r>
              <a:rPr sz="1800" spc="-10" dirty="0">
                <a:latin typeface="Calibri"/>
                <a:cs typeface="Calibri"/>
              </a:rPr>
              <a:t>Q2</a:t>
            </a:r>
            <a:r>
              <a:rPr sz="1800" spc="20" dirty="0">
                <a:latin typeface="Calibri"/>
                <a:cs typeface="Calibri"/>
              </a:rPr>
              <a:t> </a:t>
            </a:r>
            <a:r>
              <a:rPr sz="1800" spc="10" dirty="0">
                <a:latin typeface="Calibri"/>
                <a:cs typeface="Calibri"/>
              </a:rPr>
              <a:t>what</a:t>
            </a:r>
            <a:r>
              <a:rPr sz="1800" spc="-114" dirty="0">
                <a:latin typeface="Calibri"/>
                <a:cs typeface="Calibri"/>
              </a:rPr>
              <a:t> </a:t>
            </a:r>
            <a:r>
              <a:rPr sz="1800" spc="15" dirty="0">
                <a:latin typeface="Calibri"/>
                <a:cs typeface="Calibri"/>
              </a:rPr>
              <a:t>is</a:t>
            </a:r>
            <a:r>
              <a:rPr sz="1800" spc="10" dirty="0">
                <a:latin typeface="Calibri"/>
                <a:cs typeface="Calibri"/>
              </a:rPr>
              <a:t> </a:t>
            </a:r>
            <a:r>
              <a:rPr sz="1800" spc="5" dirty="0">
                <a:latin typeface="Calibri"/>
                <a:cs typeface="Calibri"/>
              </a:rPr>
              <a:t>the</a:t>
            </a:r>
            <a:r>
              <a:rPr sz="1800" spc="-15" dirty="0">
                <a:latin typeface="Calibri"/>
                <a:cs typeface="Calibri"/>
              </a:rPr>
              <a:t> </a:t>
            </a:r>
            <a:r>
              <a:rPr sz="1800" dirty="0">
                <a:latin typeface="Calibri"/>
                <a:cs typeface="Calibri"/>
              </a:rPr>
              <a:t>mangment</a:t>
            </a:r>
            <a:r>
              <a:rPr sz="1800" spc="-30" dirty="0">
                <a:latin typeface="Calibri"/>
                <a:cs typeface="Calibri"/>
              </a:rPr>
              <a:t> </a:t>
            </a:r>
            <a:r>
              <a:rPr sz="1800" spc="10" dirty="0">
                <a:latin typeface="Calibri"/>
                <a:cs typeface="Calibri"/>
              </a:rPr>
              <a:t>of</a:t>
            </a:r>
            <a:r>
              <a:rPr sz="1800" spc="-60" dirty="0">
                <a:latin typeface="Calibri"/>
                <a:cs typeface="Calibri"/>
              </a:rPr>
              <a:t> </a:t>
            </a:r>
            <a:r>
              <a:rPr sz="1800" spc="20" dirty="0">
                <a:latin typeface="Calibri"/>
                <a:cs typeface="Calibri"/>
              </a:rPr>
              <a:t>line</a:t>
            </a:r>
            <a:r>
              <a:rPr sz="1800" spc="-105" dirty="0">
                <a:latin typeface="Calibri"/>
                <a:cs typeface="Calibri"/>
              </a:rPr>
              <a:t> </a:t>
            </a:r>
            <a:r>
              <a:rPr sz="1800" dirty="0">
                <a:latin typeface="Calibri"/>
                <a:cs typeface="Calibri"/>
              </a:rPr>
              <a:t>c</a:t>
            </a:r>
            <a:r>
              <a:rPr sz="1800" spc="25" dirty="0">
                <a:latin typeface="Calibri"/>
                <a:cs typeface="Calibri"/>
              </a:rPr>
              <a:t> </a:t>
            </a:r>
            <a:r>
              <a:rPr sz="1800" dirty="0">
                <a:latin typeface="Calibri"/>
                <a:cs typeface="Calibri"/>
              </a:rPr>
              <a:t>?</a:t>
            </a:r>
            <a:endParaRPr sz="1800">
              <a:latin typeface="Calibri"/>
              <a:cs typeface="Calibri"/>
            </a:endParaRPr>
          </a:p>
          <a:p>
            <a:pPr marL="12700" marR="2173605">
              <a:lnSpc>
                <a:spcPts val="2710"/>
              </a:lnSpc>
              <a:spcBef>
                <a:spcPts val="60"/>
              </a:spcBef>
            </a:pPr>
            <a:r>
              <a:rPr sz="1800" dirty="0">
                <a:solidFill>
                  <a:srgbClr val="00AF50"/>
                </a:solidFill>
                <a:latin typeface="Calibri"/>
                <a:cs typeface="Calibri"/>
              </a:rPr>
              <a:t>discharge</a:t>
            </a:r>
            <a:r>
              <a:rPr sz="1800" spc="-105" dirty="0">
                <a:solidFill>
                  <a:srgbClr val="00AF50"/>
                </a:solidFill>
                <a:latin typeface="Calibri"/>
                <a:cs typeface="Calibri"/>
              </a:rPr>
              <a:t> </a:t>
            </a:r>
            <a:r>
              <a:rPr sz="1800" spc="-10" dirty="0">
                <a:solidFill>
                  <a:srgbClr val="00AF50"/>
                </a:solidFill>
                <a:latin typeface="Calibri"/>
                <a:cs typeface="Calibri"/>
              </a:rPr>
              <a:t>from</a:t>
            </a:r>
            <a:r>
              <a:rPr sz="1800" spc="30" dirty="0">
                <a:solidFill>
                  <a:srgbClr val="00AF50"/>
                </a:solidFill>
                <a:latin typeface="Calibri"/>
                <a:cs typeface="Calibri"/>
              </a:rPr>
              <a:t> </a:t>
            </a:r>
            <a:r>
              <a:rPr sz="1800" spc="5" dirty="0">
                <a:solidFill>
                  <a:srgbClr val="00AF50"/>
                </a:solidFill>
                <a:latin typeface="Calibri"/>
                <a:cs typeface="Calibri"/>
              </a:rPr>
              <a:t>the</a:t>
            </a:r>
            <a:r>
              <a:rPr sz="1800" spc="-30" dirty="0">
                <a:solidFill>
                  <a:srgbClr val="00AF50"/>
                </a:solidFill>
                <a:latin typeface="Calibri"/>
                <a:cs typeface="Calibri"/>
              </a:rPr>
              <a:t> </a:t>
            </a:r>
            <a:r>
              <a:rPr sz="1800" spc="20" dirty="0">
                <a:solidFill>
                  <a:srgbClr val="00AF50"/>
                </a:solidFill>
                <a:latin typeface="Calibri"/>
                <a:cs typeface="Calibri"/>
              </a:rPr>
              <a:t>labor</a:t>
            </a:r>
            <a:r>
              <a:rPr sz="1800" spc="-135" dirty="0">
                <a:solidFill>
                  <a:srgbClr val="00AF50"/>
                </a:solidFill>
                <a:latin typeface="Calibri"/>
                <a:cs typeface="Calibri"/>
              </a:rPr>
              <a:t> </a:t>
            </a:r>
            <a:r>
              <a:rPr sz="1800" dirty="0">
                <a:solidFill>
                  <a:srgbClr val="00AF50"/>
                </a:solidFill>
                <a:latin typeface="Calibri"/>
                <a:cs typeface="Calibri"/>
              </a:rPr>
              <a:t>room</a:t>
            </a:r>
            <a:r>
              <a:rPr sz="1800" spc="-45" dirty="0">
                <a:solidFill>
                  <a:srgbClr val="00AF50"/>
                </a:solidFill>
                <a:latin typeface="Calibri"/>
                <a:cs typeface="Calibri"/>
              </a:rPr>
              <a:t> </a:t>
            </a:r>
            <a:r>
              <a:rPr sz="1800" dirty="0">
                <a:solidFill>
                  <a:srgbClr val="00AF50"/>
                </a:solidFill>
                <a:latin typeface="Calibri"/>
                <a:cs typeface="Calibri"/>
              </a:rPr>
              <a:t>,</a:t>
            </a:r>
            <a:r>
              <a:rPr sz="1800" spc="45" dirty="0">
                <a:solidFill>
                  <a:srgbClr val="00AF50"/>
                </a:solidFill>
                <a:latin typeface="Calibri"/>
                <a:cs typeface="Calibri"/>
              </a:rPr>
              <a:t> </a:t>
            </a:r>
            <a:r>
              <a:rPr sz="1800" spc="5" dirty="0">
                <a:solidFill>
                  <a:srgbClr val="00AF50"/>
                </a:solidFill>
                <a:latin typeface="Calibri"/>
                <a:cs typeface="Calibri"/>
              </a:rPr>
              <a:t>analgesics,</a:t>
            </a:r>
            <a:r>
              <a:rPr sz="1800" spc="-110" dirty="0">
                <a:solidFill>
                  <a:srgbClr val="00AF50"/>
                </a:solidFill>
                <a:latin typeface="Calibri"/>
                <a:cs typeface="Calibri"/>
              </a:rPr>
              <a:t> </a:t>
            </a:r>
            <a:r>
              <a:rPr sz="1800" spc="10" dirty="0">
                <a:solidFill>
                  <a:srgbClr val="00AF50"/>
                </a:solidFill>
                <a:latin typeface="Calibri"/>
                <a:cs typeface="Calibri"/>
              </a:rPr>
              <a:t>mobilization,</a:t>
            </a:r>
            <a:r>
              <a:rPr sz="1800" spc="-180" dirty="0">
                <a:solidFill>
                  <a:srgbClr val="00AF50"/>
                </a:solidFill>
                <a:latin typeface="Calibri"/>
                <a:cs typeface="Calibri"/>
              </a:rPr>
              <a:t> </a:t>
            </a:r>
            <a:r>
              <a:rPr sz="1800" spc="-5" dirty="0">
                <a:solidFill>
                  <a:srgbClr val="00AF50"/>
                </a:solidFill>
                <a:latin typeface="Calibri"/>
                <a:cs typeface="Calibri"/>
              </a:rPr>
              <a:t>reassurance. </a:t>
            </a:r>
            <a:r>
              <a:rPr sz="1800" spc="-395" dirty="0">
                <a:solidFill>
                  <a:srgbClr val="00AF50"/>
                </a:solidFill>
                <a:latin typeface="Calibri"/>
                <a:cs typeface="Calibri"/>
              </a:rPr>
              <a:t> </a:t>
            </a:r>
            <a:r>
              <a:rPr sz="1800" spc="-10" dirty="0">
                <a:latin typeface="Calibri"/>
                <a:cs typeface="Calibri"/>
              </a:rPr>
              <a:t>Q3</a:t>
            </a:r>
            <a:r>
              <a:rPr sz="1800" spc="20" dirty="0">
                <a:latin typeface="Calibri"/>
                <a:cs typeface="Calibri"/>
              </a:rPr>
              <a:t> </a:t>
            </a:r>
            <a:r>
              <a:rPr sz="1800" spc="10" dirty="0">
                <a:latin typeface="Calibri"/>
                <a:cs typeface="Calibri"/>
              </a:rPr>
              <a:t>what</a:t>
            </a:r>
            <a:r>
              <a:rPr sz="1800" spc="-114" dirty="0">
                <a:latin typeface="Calibri"/>
                <a:cs typeface="Calibri"/>
              </a:rPr>
              <a:t> </a:t>
            </a:r>
            <a:r>
              <a:rPr sz="1800" spc="15" dirty="0">
                <a:latin typeface="Calibri"/>
                <a:cs typeface="Calibri"/>
              </a:rPr>
              <a:t>is</a:t>
            </a:r>
            <a:r>
              <a:rPr sz="1800" spc="10" dirty="0">
                <a:latin typeface="Calibri"/>
                <a:cs typeface="Calibri"/>
              </a:rPr>
              <a:t> </a:t>
            </a:r>
            <a:r>
              <a:rPr sz="1800" spc="5" dirty="0">
                <a:latin typeface="Calibri"/>
                <a:cs typeface="Calibri"/>
              </a:rPr>
              <a:t>the</a:t>
            </a:r>
            <a:r>
              <a:rPr sz="1800" spc="-30" dirty="0">
                <a:latin typeface="Calibri"/>
                <a:cs typeface="Calibri"/>
              </a:rPr>
              <a:t> </a:t>
            </a:r>
            <a:r>
              <a:rPr sz="1800" dirty="0">
                <a:latin typeface="Calibri"/>
                <a:cs typeface="Calibri"/>
              </a:rPr>
              <a:t>causes</a:t>
            </a:r>
            <a:r>
              <a:rPr sz="1800" spc="-60" dirty="0">
                <a:latin typeface="Calibri"/>
                <a:cs typeface="Calibri"/>
              </a:rPr>
              <a:t> </a:t>
            </a:r>
            <a:r>
              <a:rPr sz="1800" spc="10" dirty="0">
                <a:latin typeface="Calibri"/>
                <a:cs typeface="Calibri"/>
              </a:rPr>
              <a:t>of</a:t>
            </a:r>
            <a:r>
              <a:rPr sz="1800" spc="15" dirty="0">
                <a:latin typeface="Calibri"/>
                <a:cs typeface="Calibri"/>
              </a:rPr>
              <a:t> </a:t>
            </a:r>
            <a:r>
              <a:rPr sz="1800" spc="20" dirty="0">
                <a:latin typeface="Calibri"/>
                <a:cs typeface="Calibri"/>
              </a:rPr>
              <a:t>line</a:t>
            </a:r>
            <a:r>
              <a:rPr sz="1800" spc="-105" dirty="0">
                <a:latin typeface="Calibri"/>
                <a:cs typeface="Calibri"/>
              </a:rPr>
              <a:t> </a:t>
            </a:r>
            <a:r>
              <a:rPr sz="1800" dirty="0">
                <a:latin typeface="Calibri"/>
                <a:cs typeface="Calibri"/>
              </a:rPr>
              <a:t>b</a:t>
            </a:r>
            <a:r>
              <a:rPr sz="1800" spc="-10" dirty="0">
                <a:latin typeface="Calibri"/>
                <a:cs typeface="Calibri"/>
              </a:rPr>
              <a:t> </a:t>
            </a:r>
            <a:r>
              <a:rPr sz="1800" dirty="0">
                <a:latin typeface="Calibri"/>
                <a:cs typeface="Calibri"/>
              </a:rPr>
              <a:t>?</a:t>
            </a:r>
            <a:endParaRPr sz="1800">
              <a:latin typeface="Calibri"/>
              <a:cs typeface="Calibri"/>
            </a:endParaRPr>
          </a:p>
          <a:p>
            <a:pPr marL="12700" marR="5080">
              <a:lnSpc>
                <a:spcPts val="2710"/>
              </a:lnSpc>
              <a:spcBef>
                <a:spcPts val="65"/>
              </a:spcBef>
            </a:pPr>
            <a:r>
              <a:rPr sz="1800" spc="10" dirty="0">
                <a:solidFill>
                  <a:srgbClr val="00AF50"/>
                </a:solidFill>
                <a:latin typeface="Calibri"/>
                <a:cs typeface="Calibri"/>
              </a:rPr>
              <a:t>Cephalopelvic</a:t>
            </a:r>
            <a:r>
              <a:rPr sz="1800" spc="-170" dirty="0">
                <a:solidFill>
                  <a:srgbClr val="00AF50"/>
                </a:solidFill>
                <a:latin typeface="Calibri"/>
                <a:cs typeface="Calibri"/>
              </a:rPr>
              <a:t> </a:t>
            </a:r>
            <a:r>
              <a:rPr sz="1800" spc="20" dirty="0">
                <a:solidFill>
                  <a:srgbClr val="00AF50"/>
                </a:solidFill>
                <a:latin typeface="Calibri"/>
                <a:cs typeface="Calibri"/>
              </a:rPr>
              <a:t>dis</a:t>
            </a:r>
            <a:r>
              <a:rPr sz="1800" spc="-55" dirty="0">
                <a:solidFill>
                  <a:srgbClr val="00AF50"/>
                </a:solidFill>
                <a:latin typeface="Calibri"/>
                <a:cs typeface="Calibri"/>
              </a:rPr>
              <a:t> </a:t>
            </a:r>
            <a:r>
              <a:rPr sz="1800" spc="-10" dirty="0">
                <a:solidFill>
                  <a:srgbClr val="00AF50"/>
                </a:solidFill>
                <a:latin typeface="Calibri"/>
                <a:cs typeface="Calibri"/>
              </a:rPr>
              <a:t>(most</a:t>
            </a:r>
            <a:r>
              <a:rPr sz="1800" spc="55" dirty="0">
                <a:solidFill>
                  <a:srgbClr val="00AF50"/>
                </a:solidFill>
                <a:latin typeface="Calibri"/>
                <a:cs typeface="Calibri"/>
              </a:rPr>
              <a:t> </a:t>
            </a:r>
            <a:r>
              <a:rPr sz="1800" dirty="0">
                <a:solidFill>
                  <a:srgbClr val="00AF50"/>
                </a:solidFill>
                <a:latin typeface="Calibri"/>
                <a:cs typeface="Calibri"/>
              </a:rPr>
              <a:t>common)</a:t>
            </a:r>
            <a:r>
              <a:rPr sz="1800" spc="-45" dirty="0">
                <a:solidFill>
                  <a:srgbClr val="00AF50"/>
                </a:solidFill>
                <a:latin typeface="Calibri"/>
                <a:cs typeface="Calibri"/>
              </a:rPr>
              <a:t> </a:t>
            </a:r>
            <a:r>
              <a:rPr sz="1800" dirty="0">
                <a:solidFill>
                  <a:srgbClr val="00AF50"/>
                </a:solidFill>
                <a:latin typeface="Calibri"/>
                <a:cs typeface="Calibri"/>
              </a:rPr>
              <a:t>,</a:t>
            </a:r>
            <a:r>
              <a:rPr sz="1800" spc="-20" dirty="0">
                <a:solidFill>
                  <a:srgbClr val="00AF50"/>
                </a:solidFill>
                <a:latin typeface="Calibri"/>
                <a:cs typeface="Calibri"/>
              </a:rPr>
              <a:t> </a:t>
            </a:r>
            <a:r>
              <a:rPr sz="1800" spc="10" dirty="0">
                <a:solidFill>
                  <a:srgbClr val="00AF50"/>
                </a:solidFill>
                <a:latin typeface="Calibri"/>
                <a:cs typeface="Calibri"/>
              </a:rPr>
              <a:t>inefficient</a:t>
            </a:r>
            <a:r>
              <a:rPr sz="1800" spc="-100" dirty="0">
                <a:solidFill>
                  <a:srgbClr val="00AF50"/>
                </a:solidFill>
                <a:latin typeface="Calibri"/>
                <a:cs typeface="Calibri"/>
              </a:rPr>
              <a:t> </a:t>
            </a:r>
            <a:r>
              <a:rPr sz="1800" spc="5" dirty="0">
                <a:solidFill>
                  <a:srgbClr val="00AF50"/>
                </a:solidFill>
                <a:latin typeface="Calibri"/>
                <a:cs typeface="Calibri"/>
              </a:rPr>
              <a:t>uterine</a:t>
            </a:r>
            <a:r>
              <a:rPr sz="1800" spc="-100" dirty="0">
                <a:solidFill>
                  <a:srgbClr val="00AF50"/>
                </a:solidFill>
                <a:latin typeface="Calibri"/>
                <a:cs typeface="Calibri"/>
              </a:rPr>
              <a:t> </a:t>
            </a:r>
            <a:r>
              <a:rPr sz="1800" spc="5" dirty="0">
                <a:solidFill>
                  <a:srgbClr val="00AF50"/>
                </a:solidFill>
                <a:latin typeface="Calibri"/>
                <a:cs typeface="Calibri"/>
              </a:rPr>
              <a:t>contraction</a:t>
            </a:r>
            <a:r>
              <a:rPr sz="1800" spc="315" dirty="0">
                <a:solidFill>
                  <a:srgbClr val="00AF50"/>
                </a:solidFill>
                <a:latin typeface="Calibri"/>
                <a:cs typeface="Calibri"/>
              </a:rPr>
              <a:t> </a:t>
            </a:r>
            <a:r>
              <a:rPr sz="1800" dirty="0">
                <a:solidFill>
                  <a:srgbClr val="00AF50"/>
                </a:solidFill>
                <a:latin typeface="Calibri"/>
                <a:cs typeface="Calibri"/>
              </a:rPr>
              <a:t>,</a:t>
            </a:r>
            <a:r>
              <a:rPr sz="1800" spc="-70" dirty="0">
                <a:solidFill>
                  <a:srgbClr val="00AF50"/>
                </a:solidFill>
                <a:latin typeface="Calibri"/>
                <a:cs typeface="Calibri"/>
              </a:rPr>
              <a:t> </a:t>
            </a:r>
            <a:r>
              <a:rPr sz="1800" spc="5" dirty="0">
                <a:solidFill>
                  <a:srgbClr val="00AF50"/>
                </a:solidFill>
                <a:latin typeface="Calibri"/>
                <a:cs typeface="Calibri"/>
              </a:rPr>
              <a:t>malpostion\presentation </a:t>
            </a:r>
            <a:r>
              <a:rPr sz="1800" spc="-395" dirty="0">
                <a:solidFill>
                  <a:srgbClr val="00AF50"/>
                </a:solidFill>
                <a:latin typeface="Calibri"/>
                <a:cs typeface="Calibri"/>
              </a:rPr>
              <a:t> </a:t>
            </a:r>
            <a:r>
              <a:rPr sz="1800" spc="-10" dirty="0">
                <a:latin typeface="Calibri"/>
                <a:cs typeface="Calibri"/>
              </a:rPr>
              <a:t>Q4</a:t>
            </a:r>
            <a:r>
              <a:rPr sz="1800" spc="25" dirty="0">
                <a:latin typeface="Calibri"/>
                <a:cs typeface="Calibri"/>
              </a:rPr>
              <a:t> </a:t>
            </a:r>
            <a:r>
              <a:rPr sz="1800" spc="10" dirty="0">
                <a:latin typeface="Calibri"/>
                <a:cs typeface="Calibri"/>
              </a:rPr>
              <a:t>what</a:t>
            </a:r>
            <a:r>
              <a:rPr sz="1800" spc="-114" dirty="0">
                <a:latin typeface="Calibri"/>
                <a:cs typeface="Calibri"/>
              </a:rPr>
              <a:t> </a:t>
            </a:r>
            <a:r>
              <a:rPr sz="1800" spc="15" dirty="0">
                <a:latin typeface="Calibri"/>
                <a:cs typeface="Calibri"/>
              </a:rPr>
              <a:t>is</a:t>
            </a:r>
            <a:r>
              <a:rPr sz="1800" spc="10" dirty="0">
                <a:latin typeface="Calibri"/>
                <a:cs typeface="Calibri"/>
              </a:rPr>
              <a:t> </a:t>
            </a:r>
            <a:r>
              <a:rPr sz="1800" spc="5" dirty="0">
                <a:latin typeface="Calibri"/>
                <a:cs typeface="Calibri"/>
              </a:rPr>
              <a:t>the</a:t>
            </a:r>
            <a:r>
              <a:rPr sz="1800" spc="-30" dirty="0">
                <a:latin typeface="Calibri"/>
                <a:cs typeface="Calibri"/>
              </a:rPr>
              <a:t> </a:t>
            </a:r>
            <a:r>
              <a:rPr sz="1800" spc="-10" dirty="0">
                <a:latin typeface="Calibri"/>
                <a:cs typeface="Calibri"/>
              </a:rPr>
              <a:t>most</a:t>
            </a:r>
            <a:r>
              <a:rPr sz="1800" spc="-40" dirty="0">
                <a:latin typeface="Calibri"/>
                <a:cs typeface="Calibri"/>
              </a:rPr>
              <a:t> </a:t>
            </a:r>
            <a:r>
              <a:rPr sz="1800" spc="10" dirty="0">
                <a:latin typeface="Calibri"/>
                <a:cs typeface="Calibri"/>
              </a:rPr>
              <a:t>important</a:t>
            </a:r>
            <a:r>
              <a:rPr sz="1800" spc="-114" dirty="0">
                <a:latin typeface="Calibri"/>
                <a:cs typeface="Calibri"/>
              </a:rPr>
              <a:t> </a:t>
            </a:r>
            <a:r>
              <a:rPr sz="1800" spc="10" dirty="0">
                <a:latin typeface="Calibri"/>
                <a:cs typeface="Calibri"/>
              </a:rPr>
              <a:t>things</a:t>
            </a:r>
            <a:r>
              <a:rPr sz="1800" spc="-60" dirty="0">
                <a:latin typeface="Calibri"/>
                <a:cs typeface="Calibri"/>
              </a:rPr>
              <a:t> </a:t>
            </a:r>
            <a:r>
              <a:rPr sz="1800" dirty="0">
                <a:latin typeface="Calibri"/>
                <a:cs typeface="Calibri"/>
              </a:rPr>
              <a:t>u</a:t>
            </a:r>
            <a:r>
              <a:rPr sz="1800" spc="-10" dirty="0">
                <a:latin typeface="Calibri"/>
                <a:cs typeface="Calibri"/>
              </a:rPr>
              <a:t> </a:t>
            </a:r>
            <a:r>
              <a:rPr sz="1800" spc="10" dirty="0">
                <a:latin typeface="Calibri"/>
                <a:cs typeface="Calibri"/>
              </a:rPr>
              <a:t>should</a:t>
            </a:r>
            <a:r>
              <a:rPr sz="1800" spc="-85" dirty="0">
                <a:latin typeface="Calibri"/>
                <a:cs typeface="Calibri"/>
              </a:rPr>
              <a:t> </a:t>
            </a:r>
            <a:r>
              <a:rPr sz="1800" spc="20" dirty="0">
                <a:latin typeface="Calibri"/>
                <a:cs typeface="Calibri"/>
              </a:rPr>
              <a:t>looking</a:t>
            </a:r>
            <a:r>
              <a:rPr sz="1800" spc="-135" dirty="0">
                <a:latin typeface="Calibri"/>
                <a:cs typeface="Calibri"/>
              </a:rPr>
              <a:t> </a:t>
            </a:r>
            <a:r>
              <a:rPr sz="1800" spc="15" dirty="0">
                <a:latin typeface="Calibri"/>
                <a:cs typeface="Calibri"/>
              </a:rPr>
              <a:t>in</a:t>
            </a:r>
            <a:r>
              <a:rPr sz="1800" spc="-10" dirty="0">
                <a:latin typeface="Calibri"/>
                <a:cs typeface="Calibri"/>
              </a:rPr>
              <a:t> </a:t>
            </a:r>
            <a:r>
              <a:rPr sz="1800" dirty="0">
                <a:latin typeface="Calibri"/>
                <a:cs typeface="Calibri"/>
              </a:rPr>
              <a:t>partogram</a:t>
            </a:r>
            <a:r>
              <a:rPr sz="1800" spc="-35" dirty="0">
                <a:latin typeface="Calibri"/>
                <a:cs typeface="Calibri"/>
              </a:rPr>
              <a:t> </a:t>
            </a:r>
            <a:r>
              <a:rPr sz="1800" spc="15" dirty="0">
                <a:latin typeface="Calibri"/>
                <a:cs typeface="Calibri"/>
              </a:rPr>
              <a:t>in</a:t>
            </a:r>
            <a:r>
              <a:rPr sz="1800" spc="-80" dirty="0">
                <a:latin typeface="Calibri"/>
                <a:cs typeface="Calibri"/>
              </a:rPr>
              <a:t> </a:t>
            </a:r>
            <a:r>
              <a:rPr sz="1800" spc="20" dirty="0">
                <a:latin typeface="Calibri"/>
                <a:cs typeface="Calibri"/>
              </a:rPr>
              <a:t>line</a:t>
            </a:r>
            <a:r>
              <a:rPr sz="1800" spc="-105" dirty="0">
                <a:latin typeface="Calibri"/>
                <a:cs typeface="Calibri"/>
              </a:rPr>
              <a:t> </a:t>
            </a:r>
            <a:r>
              <a:rPr sz="1800" dirty="0">
                <a:latin typeface="Calibri"/>
                <a:cs typeface="Calibri"/>
              </a:rPr>
              <a:t>b</a:t>
            </a:r>
            <a:r>
              <a:rPr sz="1800" spc="65" dirty="0">
                <a:latin typeface="Calibri"/>
                <a:cs typeface="Calibri"/>
              </a:rPr>
              <a:t> </a:t>
            </a:r>
            <a:r>
              <a:rPr sz="1800" dirty="0">
                <a:latin typeface="Calibri"/>
                <a:cs typeface="Calibri"/>
              </a:rPr>
              <a:t>?</a:t>
            </a:r>
            <a:endParaRPr sz="1800">
              <a:latin typeface="Calibri"/>
              <a:cs typeface="Calibri"/>
            </a:endParaRPr>
          </a:p>
          <a:p>
            <a:pPr marL="12700">
              <a:lnSpc>
                <a:spcPct val="100000"/>
              </a:lnSpc>
              <a:spcBef>
                <a:spcPts val="355"/>
              </a:spcBef>
            </a:pPr>
            <a:r>
              <a:rPr sz="1800" spc="30" dirty="0">
                <a:solidFill>
                  <a:srgbClr val="00AF50"/>
                </a:solidFill>
                <a:latin typeface="Calibri"/>
                <a:cs typeface="Calibri"/>
              </a:rPr>
              <a:t>M</a:t>
            </a:r>
            <a:r>
              <a:rPr sz="1800" spc="20" dirty="0">
                <a:solidFill>
                  <a:srgbClr val="00AF50"/>
                </a:solidFill>
                <a:latin typeface="Calibri"/>
                <a:cs typeface="Calibri"/>
              </a:rPr>
              <a:t>o</a:t>
            </a:r>
            <a:r>
              <a:rPr sz="1800" spc="35" dirty="0">
                <a:solidFill>
                  <a:srgbClr val="00AF50"/>
                </a:solidFill>
                <a:latin typeface="Calibri"/>
                <a:cs typeface="Calibri"/>
              </a:rPr>
              <a:t>l</a:t>
            </a:r>
            <a:r>
              <a:rPr sz="1800" spc="25" dirty="0">
                <a:solidFill>
                  <a:srgbClr val="00AF50"/>
                </a:solidFill>
                <a:latin typeface="Calibri"/>
                <a:cs typeface="Calibri"/>
              </a:rPr>
              <a:t>d</a:t>
            </a:r>
            <a:r>
              <a:rPr sz="1800" spc="35" dirty="0">
                <a:solidFill>
                  <a:srgbClr val="00AF50"/>
                </a:solidFill>
                <a:latin typeface="Calibri"/>
                <a:cs typeface="Calibri"/>
              </a:rPr>
              <a:t>i</a:t>
            </a:r>
            <a:r>
              <a:rPr sz="1800" spc="25" dirty="0">
                <a:solidFill>
                  <a:srgbClr val="00AF50"/>
                </a:solidFill>
                <a:latin typeface="Calibri"/>
                <a:cs typeface="Calibri"/>
              </a:rPr>
              <a:t>n</a:t>
            </a:r>
            <a:r>
              <a:rPr sz="1800" dirty="0">
                <a:solidFill>
                  <a:srgbClr val="00AF50"/>
                </a:solidFill>
                <a:latin typeface="Calibri"/>
                <a:cs typeface="Calibri"/>
              </a:rPr>
              <a:t>g</a:t>
            </a:r>
            <a:r>
              <a:rPr sz="1800" spc="-195" dirty="0">
                <a:solidFill>
                  <a:srgbClr val="00AF50"/>
                </a:solidFill>
                <a:latin typeface="Calibri"/>
                <a:cs typeface="Calibri"/>
              </a:rPr>
              <a:t> </a:t>
            </a:r>
            <a:r>
              <a:rPr sz="1800" dirty="0">
                <a:solidFill>
                  <a:srgbClr val="00AF50"/>
                </a:solidFill>
                <a:latin typeface="Calibri"/>
                <a:cs typeface="Calibri"/>
              </a:rPr>
              <a:t>\</a:t>
            </a:r>
            <a:r>
              <a:rPr sz="1800" spc="20" dirty="0">
                <a:solidFill>
                  <a:srgbClr val="00AF50"/>
                </a:solidFill>
                <a:latin typeface="Calibri"/>
                <a:cs typeface="Calibri"/>
              </a:rPr>
              <a:t> </a:t>
            </a:r>
            <a:r>
              <a:rPr sz="1800" spc="35" dirty="0">
                <a:solidFill>
                  <a:srgbClr val="00AF50"/>
                </a:solidFill>
                <a:latin typeface="Calibri"/>
                <a:cs typeface="Calibri"/>
              </a:rPr>
              <a:t>a</a:t>
            </a:r>
            <a:r>
              <a:rPr sz="1800" spc="-15" dirty="0">
                <a:solidFill>
                  <a:srgbClr val="00AF50"/>
                </a:solidFill>
                <a:latin typeface="Calibri"/>
                <a:cs typeface="Calibri"/>
              </a:rPr>
              <a:t>m</a:t>
            </a:r>
            <a:r>
              <a:rPr sz="1800" spc="25" dirty="0">
                <a:solidFill>
                  <a:srgbClr val="00AF50"/>
                </a:solidFill>
                <a:latin typeface="Calibri"/>
                <a:cs typeface="Calibri"/>
              </a:rPr>
              <a:t>n</a:t>
            </a:r>
            <a:r>
              <a:rPr sz="1800" spc="35" dirty="0">
                <a:solidFill>
                  <a:srgbClr val="00AF50"/>
                </a:solidFill>
                <a:latin typeface="Calibri"/>
                <a:cs typeface="Calibri"/>
              </a:rPr>
              <a:t>i</a:t>
            </a:r>
            <a:r>
              <a:rPr sz="1800" spc="20" dirty="0">
                <a:solidFill>
                  <a:srgbClr val="00AF50"/>
                </a:solidFill>
                <a:latin typeface="Calibri"/>
                <a:cs typeface="Calibri"/>
              </a:rPr>
              <a:t>o</a:t>
            </a:r>
            <a:r>
              <a:rPr sz="1800" dirty="0">
                <a:solidFill>
                  <a:srgbClr val="00AF50"/>
                </a:solidFill>
                <a:latin typeface="Calibri"/>
                <a:cs typeface="Calibri"/>
              </a:rPr>
              <a:t>t</a:t>
            </a:r>
            <a:r>
              <a:rPr sz="1800" spc="30" dirty="0">
                <a:solidFill>
                  <a:srgbClr val="00AF50"/>
                </a:solidFill>
                <a:latin typeface="Calibri"/>
                <a:cs typeface="Calibri"/>
              </a:rPr>
              <a:t>i</a:t>
            </a:r>
            <a:r>
              <a:rPr sz="1800" dirty="0">
                <a:solidFill>
                  <a:srgbClr val="00AF50"/>
                </a:solidFill>
                <a:latin typeface="Calibri"/>
                <a:cs typeface="Calibri"/>
              </a:rPr>
              <a:t>c</a:t>
            </a:r>
            <a:r>
              <a:rPr sz="1800" spc="-114" dirty="0">
                <a:solidFill>
                  <a:srgbClr val="00AF50"/>
                </a:solidFill>
                <a:latin typeface="Calibri"/>
                <a:cs typeface="Calibri"/>
              </a:rPr>
              <a:t> </a:t>
            </a:r>
            <a:r>
              <a:rPr sz="1800" spc="-15" dirty="0">
                <a:solidFill>
                  <a:srgbClr val="00AF50"/>
                </a:solidFill>
                <a:latin typeface="Calibri"/>
                <a:cs typeface="Calibri"/>
              </a:rPr>
              <a:t>m</a:t>
            </a:r>
            <a:r>
              <a:rPr sz="1800" dirty="0">
                <a:solidFill>
                  <a:srgbClr val="00AF50"/>
                </a:solidFill>
                <a:latin typeface="Calibri"/>
                <a:cs typeface="Calibri"/>
              </a:rPr>
              <a:t>e</a:t>
            </a:r>
            <a:r>
              <a:rPr sz="1800" spc="-10" dirty="0">
                <a:solidFill>
                  <a:srgbClr val="00AF50"/>
                </a:solidFill>
                <a:latin typeface="Calibri"/>
                <a:cs typeface="Calibri"/>
              </a:rPr>
              <a:t>m</a:t>
            </a:r>
            <a:r>
              <a:rPr sz="1800" spc="25" dirty="0">
                <a:solidFill>
                  <a:srgbClr val="00AF50"/>
                </a:solidFill>
                <a:latin typeface="Calibri"/>
                <a:cs typeface="Calibri"/>
              </a:rPr>
              <a:t>b</a:t>
            </a:r>
            <a:r>
              <a:rPr sz="1800" spc="-30" dirty="0">
                <a:solidFill>
                  <a:srgbClr val="00AF50"/>
                </a:solidFill>
                <a:latin typeface="Calibri"/>
                <a:cs typeface="Calibri"/>
              </a:rPr>
              <a:t>r</a:t>
            </a:r>
            <a:r>
              <a:rPr sz="1800" spc="35" dirty="0">
                <a:solidFill>
                  <a:srgbClr val="00AF50"/>
                </a:solidFill>
                <a:latin typeface="Calibri"/>
                <a:cs typeface="Calibri"/>
              </a:rPr>
              <a:t>a</a:t>
            </a:r>
            <a:r>
              <a:rPr sz="1800" spc="25" dirty="0">
                <a:solidFill>
                  <a:srgbClr val="00AF50"/>
                </a:solidFill>
                <a:latin typeface="Calibri"/>
                <a:cs typeface="Calibri"/>
              </a:rPr>
              <a:t>n</a:t>
            </a:r>
            <a:r>
              <a:rPr sz="1800" dirty="0">
                <a:solidFill>
                  <a:srgbClr val="00AF50"/>
                </a:solidFill>
                <a:latin typeface="Calibri"/>
                <a:cs typeface="Calibri"/>
              </a:rPr>
              <a:t>e</a:t>
            </a:r>
            <a:r>
              <a:rPr sz="1800" spc="-100" dirty="0">
                <a:solidFill>
                  <a:srgbClr val="00AF50"/>
                </a:solidFill>
                <a:latin typeface="Calibri"/>
                <a:cs typeface="Calibri"/>
              </a:rPr>
              <a:t> </a:t>
            </a:r>
            <a:r>
              <a:rPr sz="1800" dirty="0">
                <a:solidFill>
                  <a:srgbClr val="00AF50"/>
                </a:solidFill>
                <a:latin typeface="Calibri"/>
                <a:cs typeface="Calibri"/>
              </a:rPr>
              <a:t>(</a:t>
            </a:r>
            <a:r>
              <a:rPr sz="1800" spc="25" dirty="0">
                <a:solidFill>
                  <a:srgbClr val="00AF50"/>
                </a:solidFill>
                <a:latin typeface="Calibri"/>
                <a:cs typeface="Calibri"/>
              </a:rPr>
              <a:t> </a:t>
            </a:r>
            <a:r>
              <a:rPr sz="1800" spc="35" dirty="0">
                <a:solidFill>
                  <a:srgbClr val="00AF50"/>
                </a:solidFill>
                <a:latin typeface="Calibri"/>
                <a:cs typeface="Calibri"/>
              </a:rPr>
              <a:t>li</a:t>
            </a:r>
            <a:r>
              <a:rPr sz="1800" spc="25" dirty="0">
                <a:solidFill>
                  <a:srgbClr val="00AF50"/>
                </a:solidFill>
                <a:latin typeface="Calibri"/>
                <a:cs typeface="Calibri"/>
              </a:rPr>
              <a:t>qu</a:t>
            </a:r>
            <a:r>
              <a:rPr sz="1800" spc="20" dirty="0">
                <a:solidFill>
                  <a:srgbClr val="00AF50"/>
                </a:solidFill>
                <a:latin typeface="Calibri"/>
                <a:cs typeface="Calibri"/>
              </a:rPr>
              <a:t>o</a:t>
            </a:r>
            <a:r>
              <a:rPr sz="1800" spc="-30" dirty="0">
                <a:solidFill>
                  <a:srgbClr val="00AF50"/>
                </a:solidFill>
                <a:latin typeface="Calibri"/>
                <a:cs typeface="Calibri"/>
              </a:rPr>
              <a:t>r</a:t>
            </a:r>
            <a:r>
              <a:rPr sz="1800" dirty="0">
                <a:solidFill>
                  <a:srgbClr val="00AF50"/>
                </a:solidFill>
                <a:latin typeface="Calibri"/>
                <a:cs typeface="Calibri"/>
              </a:rPr>
              <a:t>)</a:t>
            </a:r>
            <a:r>
              <a:rPr sz="1800" spc="-150" dirty="0">
                <a:solidFill>
                  <a:srgbClr val="00AF50"/>
                </a:solidFill>
                <a:latin typeface="Calibri"/>
                <a:cs typeface="Calibri"/>
              </a:rPr>
              <a:t> </a:t>
            </a:r>
            <a:r>
              <a:rPr sz="1800" dirty="0">
                <a:solidFill>
                  <a:srgbClr val="00AF50"/>
                </a:solidFill>
                <a:latin typeface="Calibri"/>
                <a:cs typeface="Calibri"/>
              </a:rPr>
              <a:t>\</a:t>
            </a:r>
            <a:r>
              <a:rPr sz="1800" spc="20" dirty="0">
                <a:solidFill>
                  <a:srgbClr val="00AF50"/>
                </a:solidFill>
                <a:latin typeface="Calibri"/>
                <a:cs typeface="Calibri"/>
              </a:rPr>
              <a:t> </a:t>
            </a:r>
            <a:r>
              <a:rPr sz="1800" spc="25" dirty="0">
                <a:solidFill>
                  <a:srgbClr val="00AF50"/>
                </a:solidFill>
                <a:latin typeface="Calibri"/>
                <a:cs typeface="Calibri"/>
              </a:rPr>
              <a:t>u</a:t>
            </a:r>
            <a:r>
              <a:rPr sz="1800" dirty="0">
                <a:solidFill>
                  <a:srgbClr val="00AF50"/>
                </a:solidFill>
                <a:latin typeface="Calibri"/>
                <a:cs typeface="Calibri"/>
              </a:rPr>
              <a:t>te</a:t>
            </a:r>
            <a:r>
              <a:rPr sz="1800" spc="-25" dirty="0">
                <a:solidFill>
                  <a:srgbClr val="00AF50"/>
                </a:solidFill>
                <a:latin typeface="Calibri"/>
                <a:cs typeface="Calibri"/>
              </a:rPr>
              <a:t>r</a:t>
            </a:r>
            <a:r>
              <a:rPr sz="1800" spc="35" dirty="0">
                <a:solidFill>
                  <a:srgbClr val="00AF50"/>
                </a:solidFill>
                <a:latin typeface="Calibri"/>
                <a:cs typeface="Calibri"/>
              </a:rPr>
              <a:t>i</a:t>
            </a:r>
            <a:r>
              <a:rPr sz="1800" spc="25" dirty="0">
                <a:solidFill>
                  <a:srgbClr val="00AF50"/>
                </a:solidFill>
                <a:latin typeface="Calibri"/>
                <a:cs typeface="Calibri"/>
              </a:rPr>
              <a:t>n</a:t>
            </a:r>
            <a:r>
              <a:rPr sz="1800" dirty="0">
                <a:solidFill>
                  <a:srgbClr val="00AF50"/>
                </a:solidFill>
                <a:latin typeface="Calibri"/>
                <a:cs typeface="Calibri"/>
              </a:rPr>
              <a:t>e</a:t>
            </a:r>
            <a:r>
              <a:rPr sz="1800" spc="-25" dirty="0">
                <a:solidFill>
                  <a:srgbClr val="00AF50"/>
                </a:solidFill>
                <a:latin typeface="Calibri"/>
                <a:cs typeface="Calibri"/>
              </a:rPr>
              <a:t> </a:t>
            </a:r>
            <a:r>
              <a:rPr sz="1800" spc="-15" dirty="0">
                <a:solidFill>
                  <a:srgbClr val="00AF50"/>
                </a:solidFill>
                <a:latin typeface="Calibri"/>
                <a:cs typeface="Calibri"/>
              </a:rPr>
              <a:t>c</a:t>
            </a:r>
            <a:r>
              <a:rPr sz="1800" spc="20" dirty="0">
                <a:solidFill>
                  <a:srgbClr val="00AF50"/>
                </a:solidFill>
                <a:latin typeface="Calibri"/>
                <a:cs typeface="Calibri"/>
              </a:rPr>
              <a:t>o</a:t>
            </a:r>
            <a:r>
              <a:rPr sz="1800" spc="25" dirty="0">
                <a:solidFill>
                  <a:srgbClr val="00AF50"/>
                </a:solidFill>
                <a:latin typeface="Calibri"/>
                <a:cs typeface="Calibri"/>
              </a:rPr>
              <a:t>n</a:t>
            </a:r>
            <a:r>
              <a:rPr sz="1800" dirty="0">
                <a:solidFill>
                  <a:srgbClr val="00AF50"/>
                </a:solidFill>
                <a:latin typeface="Calibri"/>
                <a:cs typeface="Calibri"/>
              </a:rPr>
              <a:t>t</a:t>
            </a:r>
            <a:r>
              <a:rPr sz="1800" spc="-30" dirty="0">
                <a:solidFill>
                  <a:srgbClr val="00AF50"/>
                </a:solidFill>
                <a:latin typeface="Calibri"/>
                <a:cs typeface="Calibri"/>
              </a:rPr>
              <a:t>r</a:t>
            </a:r>
            <a:r>
              <a:rPr sz="1800" spc="35" dirty="0">
                <a:solidFill>
                  <a:srgbClr val="00AF50"/>
                </a:solidFill>
                <a:latin typeface="Calibri"/>
                <a:cs typeface="Calibri"/>
              </a:rPr>
              <a:t>a</a:t>
            </a:r>
            <a:r>
              <a:rPr sz="1800" spc="-15" dirty="0">
                <a:solidFill>
                  <a:srgbClr val="00AF50"/>
                </a:solidFill>
                <a:latin typeface="Calibri"/>
                <a:cs typeface="Calibri"/>
              </a:rPr>
              <a:t>c</a:t>
            </a:r>
            <a:r>
              <a:rPr sz="1800" dirty="0">
                <a:solidFill>
                  <a:srgbClr val="00AF50"/>
                </a:solidFill>
                <a:latin typeface="Calibri"/>
                <a:cs typeface="Calibri"/>
              </a:rPr>
              <a:t>t</a:t>
            </a:r>
            <a:r>
              <a:rPr sz="1800" spc="30" dirty="0">
                <a:solidFill>
                  <a:srgbClr val="00AF50"/>
                </a:solidFill>
                <a:latin typeface="Calibri"/>
                <a:cs typeface="Calibri"/>
              </a:rPr>
              <a:t>i</a:t>
            </a:r>
            <a:r>
              <a:rPr sz="1800" spc="20" dirty="0">
                <a:solidFill>
                  <a:srgbClr val="00AF50"/>
                </a:solidFill>
                <a:latin typeface="Calibri"/>
                <a:cs typeface="Calibri"/>
              </a:rPr>
              <a:t>o</a:t>
            </a:r>
            <a:r>
              <a:rPr sz="1800" dirty="0">
                <a:solidFill>
                  <a:srgbClr val="00AF50"/>
                </a:solidFill>
                <a:latin typeface="Calibri"/>
                <a:cs typeface="Calibri"/>
              </a:rPr>
              <a:t>n</a:t>
            </a:r>
            <a:endParaRPr sz="1800">
              <a:latin typeface="Calibri"/>
              <a:cs typeface="Calibri"/>
            </a:endParaRPr>
          </a:p>
        </p:txBody>
      </p:sp>
      <p:pic>
        <p:nvPicPr>
          <p:cNvPr id="3" name="object 3"/>
          <p:cNvPicPr/>
          <p:nvPr/>
        </p:nvPicPr>
        <p:blipFill>
          <a:blip r:embed="rId2" cstate="print"/>
          <a:stretch>
            <a:fillRect/>
          </a:stretch>
        </p:blipFill>
        <p:spPr>
          <a:xfrm>
            <a:off x="3790951" y="228600"/>
            <a:ext cx="5867400" cy="3181350"/>
          </a:xfrm>
          <a:prstGeom prst="rect">
            <a:avLst/>
          </a:prstGeom>
        </p:spPr>
      </p:pic>
      <p:sp>
        <p:nvSpPr>
          <p:cNvPr id="4" name="object 4"/>
          <p:cNvSpPr txBox="1">
            <a:spLocks noGrp="1"/>
          </p:cNvSpPr>
          <p:nvPr>
            <p:ph type="title"/>
          </p:nvPr>
        </p:nvSpPr>
        <p:spPr>
          <a:xfrm>
            <a:off x="170185" y="4445"/>
            <a:ext cx="1530351" cy="509114"/>
          </a:xfrm>
          <a:prstGeom prst="rect">
            <a:avLst/>
          </a:prstGeom>
        </p:spPr>
        <p:txBody>
          <a:bodyPr vert="horz" wrap="square" lIns="0" tIns="16510" rIns="0" bIns="0" rtlCol="0">
            <a:spAutoFit/>
          </a:bodyPr>
          <a:lstStyle/>
          <a:p>
            <a:pPr marL="12700">
              <a:lnSpc>
                <a:spcPct val="100000"/>
              </a:lnSpc>
              <a:spcBef>
                <a:spcPts val="130"/>
              </a:spcBef>
            </a:pPr>
            <a:r>
              <a:rPr spc="-15" dirty="0">
                <a:latin typeface="Calibri"/>
                <a:cs typeface="Calibri"/>
              </a:rPr>
              <a:t>S</a:t>
            </a:r>
            <a:r>
              <a:rPr spc="10" dirty="0">
                <a:latin typeface="Calibri"/>
                <a:cs typeface="Calibri"/>
              </a:rPr>
              <a:t>t</a:t>
            </a:r>
            <a:r>
              <a:rPr spc="-5" dirty="0">
                <a:latin typeface="Calibri"/>
                <a:cs typeface="Calibri"/>
              </a:rPr>
              <a:t>a</a:t>
            </a:r>
            <a:r>
              <a:rPr spc="10" dirty="0">
                <a:latin typeface="Calibri"/>
                <a:cs typeface="Calibri"/>
              </a:rPr>
              <a:t>t</a:t>
            </a:r>
            <a:r>
              <a:rPr spc="40" dirty="0">
                <a:latin typeface="Calibri"/>
                <a:cs typeface="Calibri"/>
              </a:rPr>
              <a:t>i</a:t>
            </a:r>
            <a:r>
              <a:rPr spc="5" dirty="0">
                <a:latin typeface="Calibri"/>
                <a:cs typeface="Calibri"/>
              </a:rPr>
              <a:t>o</a:t>
            </a:r>
            <a:r>
              <a:rPr spc="15" dirty="0">
                <a:latin typeface="Calibri"/>
                <a:cs typeface="Calibri"/>
              </a:rPr>
              <a:t>n</a:t>
            </a:r>
            <a:r>
              <a:rPr spc="-135" dirty="0">
                <a:latin typeface="Calibri"/>
                <a:cs typeface="Calibri"/>
              </a:rPr>
              <a:t> </a:t>
            </a:r>
            <a:r>
              <a:rPr spc="15" dirty="0">
                <a:latin typeface="Calibri"/>
                <a:cs typeface="Calibri"/>
              </a:rPr>
              <a:t>5</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91227" y="734381"/>
            <a:ext cx="8926831" cy="5536900"/>
          </a:xfrm>
          <a:prstGeom prst="rect">
            <a:avLst/>
          </a:prstGeom>
        </p:spPr>
        <p:txBody>
          <a:bodyPr vert="horz" wrap="square" lIns="0" tIns="43180" rIns="0" bIns="0" rtlCol="0">
            <a:spAutoFit/>
          </a:bodyPr>
          <a:lstStyle/>
          <a:p>
            <a:pPr marL="12700" marR="5080" indent="76200">
              <a:lnSpc>
                <a:spcPts val="2700"/>
              </a:lnSpc>
              <a:spcBef>
                <a:spcPts val="340"/>
              </a:spcBef>
            </a:pPr>
            <a:r>
              <a:rPr sz="2400" spc="-10" dirty="0">
                <a:latin typeface="Calibri"/>
                <a:cs typeface="Calibri"/>
              </a:rPr>
              <a:t>34</a:t>
            </a:r>
            <a:r>
              <a:rPr sz="2400" spc="40" dirty="0">
                <a:latin typeface="Calibri"/>
                <a:cs typeface="Calibri"/>
              </a:rPr>
              <a:t> </a:t>
            </a:r>
            <a:r>
              <a:rPr sz="2400" dirty="0">
                <a:latin typeface="Calibri"/>
                <a:cs typeface="Calibri"/>
              </a:rPr>
              <a:t>y</a:t>
            </a:r>
            <a:r>
              <a:rPr sz="2400" spc="20" dirty="0">
                <a:latin typeface="Calibri"/>
                <a:cs typeface="Calibri"/>
              </a:rPr>
              <a:t> </a:t>
            </a:r>
            <a:r>
              <a:rPr sz="2400" spc="-10" dirty="0">
                <a:latin typeface="Calibri"/>
                <a:cs typeface="Calibri"/>
              </a:rPr>
              <a:t>old</a:t>
            </a:r>
            <a:r>
              <a:rPr sz="2400" spc="-5" dirty="0">
                <a:latin typeface="Calibri"/>
                <a:cs typeface="Calibri"/>
              </a:rPr>
              <a:t> </a:t>
            </a:r>
            <a:r>
              <a:rPr sz="2400" spc="-15" dirty="0">
                <a:latin typeface="Calibri"/>
                <a:cs typeface="Calibri"/>
              </a:rPr>
              <a:t>female </a:t>
            </a:r>
            <a:r>
              <a:rPr sz="2400" spc="-5" dirty="0">
                <a:latin typeface="Calibri"/>
                <a:cs typeface="Calibri"/>
              </a:rPr>
              <a:t>P3G2+0</a:t>
            </a:r>
            <a:r>
              <a:rPr sz="2400" spc="45" dirty="0">
                <a:latin typeface="Calibri"/>
                <a:cs typeface="Calibri"/>
              </a:rPr>
              <a:t> </a:t>
            </a:r>
            <a:r>
              <a:rPr sz="2400" dirty="0">
                <a:latin typeface="Calibri"/>
                <a:cs typeface="Calibri"/>
              </a:rPr>
              <a:t>,</a:t>
            </a:r>
            <a:r>
              <a:rPr sz="2400" spc="-15" dirty="0">
                <a:latin typeface="Calibri"/>
                <a:cs typeface="Calibri"/>
              </a:rPr>
              <a:t> 29W</a:t>
            </a:r>
            <a:r>
              <a:rPr sz="2400" spc="20" dirty="0">
                <a:latin typeface="Calibri"/>
                <a:cs typeface="Calibri"/>
              </a:rPr>
              <a:t> </a:t>
            </a:r>
            <a:r>
              <a:rPr sz="2400" dirty="0">
                <a:latin typeface="Calibri"/>
                <a:cs typeface="Calibri"/>
              </a:rPr>
              <a:t>,</a:t>
            </a:r>
            <a:r>
              <a:rPr sz="2400" spc="-15" dirty="0">
                <a:latin typeface="Calibri"/>
                <a:cs typeface="Calibri"/>
              </a:rPr>
              <a:t> </a:t>
            </a:r>
            <a:r>
              <a:rPr sz="2400" spc="5" dirty="0">
                <a:latin typeface="Calibri"/>
                <a:cs typeface="Calibri"/>
              </a:rPr>
              <a:t>came</a:t>
            </a:r>
            <a:r>
              <a:rPr sz="2400" spc="-85" dirty="0">
                <a:latin typeface="Calibri"/>
                <a:cs typeface="Calibri"/>
              </a:rPr>
              <a:t> </a:t>
            </a:r>
            <a:r>
              <a:rPr sz="2400" spc="5" dirty="0">
                <a:latin typeface="Calibri"/>
                <a:cs typeface="Calibri"/>
              </a:rPr>
              <a:t>to</a:t>
            </a:r>
            <a:r>
              <a:rPr sz="2400" spc="-90" dirty="0">
                <a:latin typeface="Calibri"/>
                <a:cs typeface="Calibri"/>
              </a:rPr>
              <a:t> </a:t>
            </a:r>
            <a:r>
              <a:rPr sz="2400" spc="5" dirty="0">
                <a:latin typeface="Calibri"/>
                <a:cs typeface="Calibri"/>
              </a:rPr>
              <a:t>the</a:t>
            </a:r>
            <a:r>
              <a:rPr sz="2400" spc="-10" dirty="0">
                <a:latin typeface="Calibri"/>
                <a:cs typeface="Calibri"/>
              </a:rPr>
              <a:t> </a:t>
            </a:r>
            <a:r>
              <a:rPr sz="2400" dirty="0">
                <a:latin typeface="Calibri"/>
                <a:cs typeface="Calibri"/>
              </a:rPr>
              <a:t>hospital</a:t>
            </a:r>
            <a:r>
              <a:rPr sz="2400" spc="-45" dirty="0">
                <a:latin typeface="Calibri"/>
                <a:cs typeface="Calibri"/>
              </a:rPr>
              <a:t> </a:t>
            </a:r>
            <a:r>
              <a:rPr sz="2400" spc="-5" dirty="0">
                <a:latin typeface="Calibri"/>
                <a:cs typeface="Calibri"/>
              </a:rPr>
              <a:t>with</a:t>
            </a:r>
            <a:r>
              <a:rPr sz="2400" spc="-80" dirty="0">
                <a:latin typeface="Calibri"/>
                <a:cs typeface="Calibri"/>
              </a:rPr>
              <a:t> </a:t>
            </a:r>
            <a:r>
              <a:rPr sz="2400" spc="10" dirty="0">
                <a:latin typeface="Calibri"/>
                <a:cs typeface="Calibri"/>
              </a:rPr>
              <a:t>gush</a:t>
            </a:r>
            <a:r>
              <a:rPr sz="2400" spc="-5" dirty="0">
                <a:latin typeface="Calibri"/>
                <a:cs typeface="Calibri"/>
              </a:rPr>
              <a:t> </a:t>
            </a:r>
            <a:r>
              <a:rPr sz="2400" dirty="0">
                <a:latin typeface="Calibri"/>
                <a:cs typeface="Calibri"/>
              </a:rPr>
              <a:t>of</a:t>
            </a:r>
            <a:r>
              <a:rPr sz="2400" spc="-5" dirty="0">
                <a:latin typeface="Calibri"/>
                <a:cs typeface="Calibri"/>
              </a:rPr>
              <a:t> </a:t>
            </a:r>
            <a:r>
              <a:rPr sz="2400" spc="-10" dirty="0">
                <a:latin typeface="Calibri"/>
                <a:cs typeface="Calibri"/>
              </a:rPr>
              <a:t>fluid</a:t>
            </a:r>
            <a:r>
              <a:rPr sz="2400" spc="-5" dirty="0">
                <a:latin typeface="Calibri"/>
                <a:cs typeface="Calibri"/>
              </a:rPr>
              <a:t> </a:t>
            </a:r>
            <a:r>
              <a:rPr sz="2400" dirty="0">
                <a:latin typeface="Calibri"/>
                <a:cs typeface="Calibri"/>
              </a:rPr>
              <a:t>: </a:t>
            </a:r>
            <a:r>
              <a:rPr sz="2400" spc="-530" dirty="0">
                <a:latin typeface="Calibri"/>
                <a:cs typeface="Calibri"/>
              </a:rPr>
              <a:t> </a:t>
            </a:r>
            <a:r>
              <a:rPr sz="2400" spc="5" dirty="0">
                <a:latin typeface="Calibri"/>
                <a:cs typeface="Calibri"/>
              </a:rPr>
              <a:t>answer</a:t>
            </a:r>
            <a:r>
              <a:rPr sz="2400" spc="-100" dirty="0">
                <a:latin typeface="Calibri"/>
                <a:cs typeface="Calibri"/>
              </a:rPr>
              <a:t> </a:t>
            </a:r>
            <a:r>
              <a:rPr sz="2400" spc="5" dirty="0">
                <a:latin typeface="Calibri"/>
                <a:cs typeface="Calibri"/>
              </a:rPr>
              <a:t>the</a:t>
            </a:r>
            <a:r>
              <a:rPr sz="2400" spc="-10" dirty="0">
                <a:latin typeface="Calibri"/>
                <a:cs typeface="Calibri"/>
              </a:rPr>
              <a:t> followings</a:t>
            </a:r>
            <a:r>
              <a:rPr sz="2400" spc="15" dirty="0">
                <a:latin typeface="Calibri"/>
                <a:cs typeface="Calibri"/>
              </a:rPr>
              <a:t> </a:t>
            </a:r>
            <a:r>
              <a:rPr sz="2400" dirty="0">
                <a:latin typeface="Calibri"/>
                <a:cs typeface="Calibri"/>
              </a:rPr>
              <a:t>:</a:t>
            </a:r>
            <a:r>
              <a:rPr sz="2400" spc="15" dirty="0">
                <a:latin typeface="Calibri"/>
                <a:cs typeface="Calibri"/>
              </a:rPr>
              <a:t> </a:t>
            </a:r>
            <a:r>
              <a:rPr sz="2400" dirty="0">
                <a:latin typeface="Calibri"/>
                <a:cs typeface="Calibri"/>
              </a:rPr>
              <a:t>(</a:t>
            </a:r>
            <a:r>
              <a:rPr sz="2400" spc="5" dirty="0">
                <a:latin typeface="Calibri"/>
                <a:cs typeface="Calibri"/>
              </a:rPr>
              <a:t> </a:t>
            </a:r>
            <a:r>
              <a:rPr sz="2400" spc="-20" dirty="0">
                <a:latin typeface="Calibri"/>
                <a:cs typeface="Calibri"/>
              </a:rPr>
              <a:t>exam</a:t>
            </a:r>
            <a:r>
              <a:rPr sz="2400" spc="-65" dirty="0">
                <a:latin typeface="Calibri"/>
                <a:cs typeface="Calibri"/>
              </a:rPr>
              <a:t> </a:t>
            </a:r>
            <a:r>
              <a:rPr sz="2400" dirty="0">
                <a:latin typeface="Calibri"/>
                <a:cs typeface="Calibri"/>
              </a:rPr>
              <a:t>pic.</a:t>
            </a:r>
            <a:r>
              <a:rPr sz="2400" spc="-25" dirty="0">
                <a:latin typeface="Calibri"/>
                <a:cs typeface="Calibri"/>
              </a:rPr>
              <a:t> </a:t>
            </a:r>
            <a:r>
              <a:rPr sz="2400" spc="-10" dirty="0">
                <a:latin typeface="Calibri"/>
                <a:cs typeface="Calibri"/>
              </a:rPr>
              <a:t>differ</a:t>
            </a:r>
            <a:r>
              <a:rPr sz="2400" spc="-20" dirty="0">
                <a:latin typeface="Calibri"/>
                <a:cs typeface="Calibri"/>
              </a:rPr>
              <a:t> </a:t>
            </a:r>
            <a:r>
              <a:rPr sz="2400" dirty="0">
                <a:latin typeface="Calibri"/>
                <a:cs typeface="Calibri"/>
              </a:rPr>
              <a:t>)</a:t>
            </a:r>
            <a:endParaRPr sz="2400">
              <a:latin typeface="Calibri"/>
              <a:cs typeface="Calibri"/>
            </a:endParaRPr>
          </a:p>
          <a:p>
            <a:pPr>
              <a:lnSpc>
                <a:spcPct val="100000"/>
              </a:lnSpc>
            </a:pPr>
            <a:endParaRPr sz="3500">
              <a:latin typeface="Calibri"/>
              <a:cs typeface="Calibri"/>
            </a:endParaRPr>
          </a:p>
          <a:p>
            <a:pPr marL="12700">
              <a:lnSpc>
                <a:spcPct val="100000"/>
              </a:lnSpc>
            </a:pPr>
            <a:r>
              <a:rPr sz="2400" b="1" spc="-10" dirty="0">
                <a:latin typeface="Calibri"/>
                <a:cs typeface="Calibri"/>
              </a:rPr>
              <a:t>Q1-</a:t>
            </a:r>
            <a:r>
              <a:rPr sz="2400" b="1" spc="-15" dirty="0">
                <a:latin typeface="Calibri"/>
                <a:cs typeface="Calibri"/>
              </a:rPr>
              <a:t> </a:t>
            </a:r>
            <a:r>
              <a:rPr sz="2400" spc="5" dirty="0">
                <a:latin typeface="Calibri"/>
                <a:cs typeface="Calibri"/>
              </a:rPr>
              <a:t>Name</a:t>
            </a:r>
            <a:r>
              <a:rPr sz="2400" spc="-20" dirty="0">
                <a:latin typeface="Calibri"/>
                <a:cs typeface="Calibri"/>
              </a:rPr>
              <a:t> </a:t>
            </a:r>
            <a:r>
              <a:rPr sz="2400" dirty="0">
                <a:latin typeface="Calibri"/>
                <a:cs typeface="Calibri"/>
              </a:rPr>
              <a:t>of</a:t>
            </a:r>
            <a:r>
              <a:rPr sz="2400" spc="-10" dirty="0">
                <a:latin typeface="Calibri"/>
                <a:cs typeface="Calibri"/>
              </a:rPr>
              <a:t> </a:t>
            </a:r>
            <a:r>
              <a:rPr sz="2400" spc="-5" dirty="0">
                <a:latin typeface="Calibri"/>
                <a:cs typeface="Calibri"/>
              </a:rPr>
              <a:t>this</a:t>
            </a:r>
            <a:r>
              <a:rPr sz="2400" spc="-70" dirty="0">
                <a:latin typeface="Calibri"/>
                <a:cs typeface="Calibri"/>
              </a:rPr>
              <a:t> </a:t>
            </a:r>
            <a:r>
              <a:rPr sz="2400" dirty="0">
                <a:latin typeface="Calibri"/>
                <a:cs typeface="Calibri"/>
              </a:rPr>
              <a:t>method/procedure</a:t>
            </a:r>
            <a:endParaRPr sz="2400">
              <a:latin typeface="Calibri"/>
              <a:cs typeface="Calibri"/>
            </a:endParaRPr>
          </a:p>
          <a:p>
            <a:pPr marL="12700">
              <a:lnSpc>
                <a:spcPct val="100000"/>
              </a:lnSpc>
              <a:spcBef>
                <a:spcPts val="825"/>
              </a:spcBef>
            </a:pPr>
            <a:r>
              <a:rPr sz="2000" spc="-10" dirty="0">
                <a:solidFill>
                  <a:srgbClr val="00AF50"/>
                </a:solidFill>
                <a:latin typeface="Calibri"/>
                <a:cs typeface="Calibri"/>
              </a:rPr>
              <a:t>Speculum</a:t>
            </a:r>
            <a:r>
              <a:rPr sz="2000" spc="30" dirty="0">
                <a:solidFill>
                  <a:srgbClr val="00AF50"/>
                </a:solidFill>
                <a:latin typeface="Calibri"/>
                <a:cs typeface="Calibri"/>
              </a:rPr>
              <a:t> </a:t>
            </a:r>
            <a:r>
              <a:rPr sz="2000" spc="-15" dirty="0">
                <a:solidFill>
                  <a:srgbClr val="00AF50"/>
                </a:solidFill>
                <a:latin typeface="Calibri"/>
                <a:cs typeface="Calibri"/>
              </a:rPr>
              <a:t>cervical</a:t>
            </a:r>
            <a:r>
              <a:rPr sz="2000" spc="130" dirty="0">
                <a:solidFill>
                  <a:srgbClr val="00AF50"/>
                </a:solidFill>
                <a:latin typeface="Calibri"/>
                <a:cs typeface="Calibri"/>
              </a:rPr>
              <a:t> </a:t>
            </a:r>
            <a:r>
              <a:rPr sz="2000" spc="5" dirty="0">
                <a:solidFill>
                  <a:srgbClr val="00AF50"/>
                </a:solidFill>
                <a:latin typeface="Calibri"/>
                <a:cs typeface="Calibri"/>
              </a:rPr>
              <a:t>examination</a:t>
            </a:r>
            <a:endParaRPr sz="2000">
              <a:latin typeface="Calibri"/>
              <a:cs typeface="Calibri"/>
            </a:endParaRPr>
          </a:p>
          <a:p>
            <a:pPr marL="12700">
              <a:lnSpc>
                <a:spcPct val="100000"/>
              </a:lnSpc>
              <a:spcBef>
                <a:spcPts val="655"/>
              </a:spcBef>
            </a:pPr>
            <a:r>
              <a:rPr sz="2400" b="1" spc="-10" dirty="0">
                <a:latin typeface="Calibri"/>
                <a:cs typeface="Calibri"/>
              </a:rPr>
              <a:t>Q2-</a:t>
            </a:r>
            <a:r>
              <a:rPr sz="2400" b="1" spc="-5" dirty="0">
                <a:latin typeface="Calibri"/>
                <a:cs typeface="Calibri"/>
              </a:rPr>
              <a:t> </a:t>
            </a:r>
            <a:r>
              <a:rPr sz="2400" spc="5" dirty="0">
                <a:latin typeface="Calibri"/>
                <a:cs typeface="Calibri"/>
              </a:rPr>
              <a:t>describe</a:t>
            </a:r>
            <a:r>
              <a:rPr sz="2400" spc="-90" dirty="0">
                <a:latin typeface="Calibri"/>
                <a:cs typeface="Calibri"/>
              </a:rPr>
              <a:t> </a:t>
            </a:r>
            <a:r>
              <a:rPr sz="2400" spc="5" dirty="0">
                <a:latin typeface="Calibri"/>
                <a:cs typeface="Calibri"/>
              </a:rPr>
              <a:t>the</a:t>
            </a:r>
            <a:r>
              <a:rPr sz="2400" spc="-15" dirty="0">
                <a:latin typeface="Calibri"/>
                <a:cs typeface="Calibri"/>
              </a:rPr>
              <a:t> </a:t>
            </a:r>
            <a:r>
              <a:rPr sz="2400" spc="-5" dirty="0">
                <a:latin typeface="Calibri"/>
                <a:cs typeface="Calibri"/>
              </a:rPr>
              <a:t>findings</a:t>
            </a:r>
            <a:r>
              <a:rPr sz="2400" spc="10" dirty="0">
                <a:latin typeface="Calibri"/>
                <a:cs typeface="Calibri"/>
              </a:rPr>
              <a:t> </a:t>
            </a:r>
            <a:r>
              <a:rPr sz="2400" spc="-15" dirty="0">
                <a:latin typeface="Calibri"/>
                <a:cs typeface="Calibri"/>
              </a:rPr>
              <a:t>in</a:t>
            </a:r>
            <a:r>
              <a:rPr sz="2400" spc="-10" dirty="0">
                <a:latin typeface="Calibri"/>
                <a:cs typeface="Calibri"/>
              </a:rPr>
              <a:t> </a:t>
            </a:r>
            <a:r>
              <a:rPr sz="2400" spc="5" dirty="0">
                <a:latin typeface="Calibri"/>
                <a:cs typeface="Calibri"/>
              </a:rPr>
              <a:t>the</a:t>
            </a:r>
            <a:r>
              <a:rPr sz="2400" spc="-15" dirty="0">
                <a:latin typeface="Calibri"/>
                <a:cs typeface="Calibri"/>
              </a:rPr>
              <a:t> </a:t>
            </a:r>
            <a:r>
              <a:rPr sz="2400" spc="-10" dirty="0">
                <a:latin typeface="Calibri"/>
                <a:cs typeface="Calibri"/>
              </a:rPr>
              <a:t>image</a:t>
            </a:r>
            <a:endParaRPr sz="2400">
              <a:latin typeface="Calibri"/>
              <a:cs typeface="Calibri"/>
            </a:endParaRPr>
          </a:p>
          <a:p>
            <a:pPr marL="12700">
              <a:lnSpc>
                <a:spcPct val="100000"/>
              </a:lnSpc>
              <a:spcBef>
                <a:spcPts val="825"/>
              </a:spcBef>
              <a:tabLst>
                <a:tab pos="2323465" algn="l"/>
              </a:tabLst>
            </a:pPr>
            <a:r>
              <a:rPr sz="2000" dirty="0">
                <a:solidFill>
                  <a:srgbClr val="00AF50"/>
                </a:solidFill>
                <a:latin typeface="Calibri"/>
                <a:cs typeface="Calibri"/>
              </a:rPr>
              <a:t>Dilated/Closed</a:t>
            </a:r>
            <a:r>
              <a:rPr sz="2000" spc="-5" dirty="0">
                <a:solidFill>
                  <a:srgbClr val="00AF50"/>
                </a:solidFill>
                <a:latin typeface="Calibri"/>
                <a:cs typeface="Calibri"/>
              </a:rPr>
              <a:t> </a:t>
            </a:r>
            <a:r>
              <a:rPr sz="2000" spc="-15" dirty="0">
                <a:solidFill>
                  <a:srgbClr val="00AF50"/>
                </a:solidFill>
                <a:latin typeface="Calibri"/>
                <a:cs typeface="Calibri"/>
              </a:rPr>
              <a:t>cervix	</a:t>
            </a:r>
            <a:r>
              <a:rPr sz="2000" spc="10" dirty="0">
                <a:solidFill>
                  <a:srgbClr val="00AF50"/>
                </a:solidFill>
                <a:latin typeface="Calibri"/>
                <a:cs typeface="Calibri"/>
              </a:rPr>
              <a:t>?</a:t>
            </a:r>
            <a:r>
              <a:rPr sz="2000" spc="-55" dirty="0">
                <a:solidFill>
                  <a:srgbClr val="00AF50"/>
                </a:solidFill>
                <a:latin typeface="Calibri"/>
                <a:cs typeface="Calibri"/>
              </a:rPr>
              <a:t> </a:t>
            </a:r>
            <a:r>
              <a:rPr sz="2000" spc="10" dirty="0">
                <a:solidFill>
                  <a:srgbClr val="00AF50"/>
                </a:solidFill>
                <a:latin typeface="Calibri"/>
                <a:cs typeface="Calibri"/>
              </a:rPr>
              <a:t>..</a:t>
            </a:r>
            <a:r>
              <a:rPr sz="2000" spc="385" dirty="0">
                <a:solidFill>
                  <a:srgbClr val="00AF50"/>
                </a:solidFill>
                <a:latin typeface="Calibri"/>
                <a:cs typeface="Calibri"/>
              </a:rPr>
              <a:t> </a:t>
            </a:r>
            <a:r>
              <a:rPr sz="2000" spc="-5" dirty="0">
                <a:solidFill>
                  <a:srgbClr val="00AF50"/>
                </a:solidFill>
                <a:latin typeface="Calibri"/>
                <a:cs typeface="Calibri"/>
              </a:rPr>
              <a:t>Absence/prescience</a:t>
            </a:r>
            <a:r>
              <a:rPr sz="2000" spc="105" dirty="0">
                <a:solidFill>
                  <a:srgbClr val="00AF50"/>
                </a:solidFill>
                <a:latin typeface="Calibri"/>
                <a:cs typeface="Calibri"/>
              </a:rPr>
              <a:t> </a:t>
            </a:r>
            <a:r>
              <a:rPr sz="2000" dirty="0">
                <a:solidFill>
                  <a:srgbClr val="00AF50"/>
                </a:solidFill>
                <a:latin typeface="Calibri"/>
                <a:cs typeface="Calibri"/>
              </a:rPr>
              <a:t>of</a:t>
            </a:r>
            <a:r>
              <a:rPr sz="2000" spc="-20" dirty="0">
                <a:solidFill>
                  <a:srgbClr val="00AF50"/>
                </a:solidFill>
                <a:latin typeface="Calibri"/>
                <a:cs typeface="Calibri"/>
              </a:rPr>
              <a:t> </a:t>
            </a:r>
            <a:r>
              <a:rPr sz="2000" spc="-5" dirty="0">
                <a:solidFill>
                  <a:srgbClr val="00AF50"/>
                </a:solidFill>
                <a:latin typeface="Calibri"/>
                <a:cs typeface="Calibri"/>
              </a:rPr>
              <a:t>pooling</a:t>
            </a:r>
            <a:r>
              <a:rPr sz="2000" spc="20" dirty="0">
                <a:solidFill>
                  <a:srgbClr val="00AF50"/>
                </a:solidFill>
                <a:latin typeface="Calibri"/>
                <a:cs typeface="Calibri"/>
              </a:rPr>
              <a:t> </a:t>
            </a:r>
            <a:r>
              <a:rPr sz="2000" spc="15" dirty="0">
                <a:solidFill>
                  <a:srgbClr val="00AF50"/>
                </a:solidFill>
                <a:latin typeface="Calibri"/>
                <a:cs typeface="Calibri"/>
              </a:rPr>
              <a:t>sign</a:t>
            </a:r>
            <a:r>
              <a:rPr sz="2000" spc="360" dirty="0">
                <a:solidFill>
                  <a:srgbClr val="00AF50"/>
                </a:solidFill>
                <a:latin typeface="Calibri"/>
                <a:cs typeface="Calibri"/>
              </a:rPr>
              <a:t> </a:t>
            </a:r>
            <a:r>
              <a:rPr sz="2000" spc="10" dirty="0">
                <a:solidFill>
                  <a:srgbClr val="00AF50"/>
                </a:solidFill>
                <a:latin typeface="Calibri"/>
                <a:cs typeface="Calibri"/>
              </a:rPr>
              <a:t>?</a:t>
            </a:r>
            <a:endParaRPr sz="2000">
              <a:latin typeface="Calibri"/>
              <a:cs typeface="Calibri"/>
            </a:endParaRPr>
          </a:p>
          <a:p>
            <a:pPr marL="12700">
              <a:lnSpc>
                <a:spcPct val="100000"/>
              </a:lnSpc>
              <a:spcBef>
                <a:spcPts val="655"/>
              </a:spcBef>
            </a:pPr>
            <a:r>
              <a:rPr sz="2400" b="1" spc="-10" dirty="0">
                <a:latin typeface="Calibri"/>
                <a:cs typeface="Calibri"/>
              </a:rPr>
              <a:t>Q3-</a:t>
            </a:r>
            <a:r>
              <a:rPr sz="2400" b="1" dirty="0">
                <a:latin typeface="Calibri"/>
                <a:cs typeface="Calibri"/>
              </a:rPr>
              <a:t> </a:t>
            </a:r>
            <a:r>
              <a:rPr sz="2400" dirty="0">
                <a:latin typeface="Calibri"/>
                <a:cs typeface="Calibri"/>
              </a:rPr>
              <a:t>Other</a:t>
            </a:r>
            <a:r>
              <a:rPr sz="2400" spc="-20" dirty="0">
                <a:latin typeface="Calibri"/>
                <a:cs typeface="Calibri"/>
              </a:rPr>
              <a:t> investigations</a:t>
            </a:r>
            <a:r>
              <a:rPr sz="2400" spc="20" dirty="0">
                <a:latin typeface="Calibri"/>
                <a:cs typeface="Calibri"/>
              </a:rPr>
              <a:t> </a:t>
            </a:r>
            <a:r>
              <a:rPr sz="2400" spc="5" dirty="0">
                <a:latin typeface="Calibri"/>
                <a:cs typeface="Calibri"/>
              </a:rPr>
              <a:t>to</a:t>
            </a:r>
            <a:r>
              <a:rPr sz="2400" spc="-85" dirty="0">
                <a:latin typeface="Calibri"/>
                <a:cs typeface="Calibri"/>
              </a:rPr>
              <a:t> </a:t>
            </a:r>
            <a:r>
              <a:rPr sz="2400" spc="-10" dirty="0">
                <a:latin typeface="Calibri"/>
                <a:cs typeface="Calibri"/>
              </a:rPr>
              <a:t>your</a:t>
            </a:r>
            <a:r>
              <a:rPr sz="2400" spc="-20" dirty="0">
                <a:latin typeface="Calibri"/>
                <a:cs typeface="Calibri"/>
              </a:rPr>
              <a:t> </a:t>
            </a:r>
            <a:r>
              <a:rPr sz="2400" spc="-5" dirty="0">
                <a:latin typeface="Calibri"/>
                <a:cs typeface="Calibri"/>
              </a:rPr>
              <a:t>diagnosis</a:t>
            </a:r>
            <a:endParaRPr sz="2400">
              <a:latin typeface="Calibri"/>
              <a:cs typeface="Calibri"/>
            </a:endParaRPr>
          </a:p>
          <a:p>
            <a:pPr marL="12700">
              <a:lnSpc>
                <a:spcPct val="100000"/>
              </a:lnSpc>
              <a:spcBef>
                <a:spcPts val="825"/>
              </a:spcBef>
            </a:pPr>
            <a:r>
              <a:rPr sz="2000" spc="-10" dirty="0">
                <a:solidFill>
                  <a:srgbClr val="00AF50"/>
                </a:solidFill>
                <a:latin typeface="Calibri"/>
                <a:cs typeface="Calibri"/>
              </a:rPr>
              <a:t>Nitrazine</a:t>
            </a:r>
            <a:r>
              <a:rPr sz="2000" spc="30" dirty="0">
                <a:solidFill>
                  <a:srgbClr val="00AF50"/>
                </a:solidFill>
                <a:latin typeface="Calibri"/>
                <a:cs typeface="Calibri"/>
              </a:rPr>
              <a:t> </a:t>
            </a:r>
            <a:r>
              <a:rPr sz="2000" spc="5" dirty="0">
                <a:solidFill>
                  <a:srgbClr val="00AF50"/>
                </a:solidFill>
                <a:latin typeface="Calibri"/>
                <a:cs typeface="Calibri"/>
              </a:rPr>
              <a:t>test</a:t>
            </a:r>
            <a:r>
              <a:rPr sz="2000" spc="-80" dirty="0">
                <a:solidFill>
                  <a:srgbClr val="00AF50"/>
                </a:solidFill>
                <a:latin typeface="Calibri"/>
                <a:cs typeface="Calibri"/>
              </a:rPr>
              <a:t> </a:t>
            </a:r>
            <a:r>
              <a:rPr sz="2000" spc="10" dirty="0">
                <a:solidFill>
                  <a:srgbClr val="00AF50"/>
                </a:solidFill>
                <a:latin typeface="Calibri"/>
                <a:cs typeface="Calibri"/>
              </a:rPr>
              <a:t>–</a:t>
            </a:r>
            <a:r>
              <a:rPr sz="2000" spc="45" dirty="0">
                <a:solidFill>
                  <a:srgbClr val="00AF50"/>
                </a:solidFill>
                <a:latin typeface="Calibri"/>
                <a:cs typeface="Calibri"/>
              </a:rPr>
              <a:t> </a:t>
            </a:r>
            <a:r>
              <a:rPr sz="2000" spc="10" dirty="0">
                <a:solidFill>
                  <a:srgbClr val="00AF50"/>
                </a:solidFill>
                <a:latin typeface="Calibri"/>
                <a:cs typeface="Calibri"/>
              </a:rPr>
              <a:t>CBC</a:t>
            </a:r>
            <a:r>
              <a:rPr sz="2000" spc="-110" dirty="0">
                <a:solidFill>
                  <a:srgbClr val="00AF50"/>
                </a:solidFill>
                <a:latin typeface="Calibri"/>
                <a:cs typeface="Calibri"/>
              </a:rPr>
              <a:t> </a:t>
            </a:r>
            <a:r>
              <a:rPr sz="2000" spc="10" dirty="0">
                <a:solidFill>
                  <a:srgbClr val="00AF50"/>
                </a:solidFill>
                <a:latin typeface="Calibri"/>
                <a:cs typeface="Calibri"/>
              </a:rPr>
              <a:t>–</a:t>
            </a:r>
            <a:r>
              <a:rPr sz="2000" spc="45" dirty="0">
                <a:solidFill>
                  <a:srgbClr val="00AF50"/>
                </a:solidFill>
                <a:latin typeface="Calibri"/>
                <a:cs typeface="Calibri"/>
              </a:rPr>
              <a:t> </a:t>
            </a:r>
            <a:r>
              <a:rPr sz="2000" spc="-5" dirty="0">
                <a:solidFill>
                  <a:srgbClr val="00AF50"/>
                </a:solidFill>
                <a:latin typeface="Calibri"/>
                <a:cs typeface="Calibri"/>
              </a:rPr>
              <a:t>Urinalysis</a:t>
            </a:r>
            <a:r>
              <a:rPr sz="2000" spc="-40" dirty="0">
                <a:solidFill>
                  <a:srgbClr val="00AF50"/>
                </a:solidFill>
                <a:latin typeface="Calibri"/>
                <a:cs typeface="Calibri"/>
              </a:rPr>
              <a:t> </a:t>
            </a:r>
            <a:r>
              <a:rPr sz="2000" spc="10" dirty="0">
                <a:solidFill>
                  <a:srgbClr val="00AF50"/>
                </a:solidFill>
                <a:latin typeface="Calibri"/>
                <a:cs typeface="Calibri"/>
              </a:rPr>
              <a:t>–</a:t>
            </a:r>
            <a:r>
              <a:rPr sz="2000" spc="45" dirty="0">
                <a:solidFill>
                  <a:srgbClr val="00AF50"/>
                </a:solidFill>
                <a:latin typeface="Calibri"/>
                <a:cs typeface="Calibri"/>
              </a:rPr>
              <a:t> </a:t>
            </a:r>
            <a:r>
              <a:rPr sz="2000" spc="10" dirty="0">
                <a:solidFill>
                  <a:srgbClr val="00AF50"/>
                </a:solidFill>
                <a:latin typeface="Calibri"/>
                <a:cs typeface="Calibri"/>
              </a:rPr>
              <a:t>CRP</a:t>
            </a:r>
            <a:r>
              <a:rPr sz="2000" spc="-70" dirty="0">
                <a:solidFill>
                  <a:srgbClr val="00AF50"/>
                </a:solidFill>
                <a:latin typeface="Calibri"/>
                <a:cs typeface="Calibri"/>
              </a:rPr>
              <a:t> </a:t>
            </a:r>
            <a:r>
              <a:rPr sz="2000" spc="10" dirty="0">
                <a:solidFill>
                  <a:srgbClr val="00AF50"/>
                </a:solidFill>
                <a:latin typeface="Calibri"/>
                <a:cs typeface="Calibri"/>
              </a:rPr>
              <a:t>–</a:t>
            </a:r>
            <a:r>
              <a:rPr sz="2000" spc="-40" dirty="0">
                <a:solidFill>
                  <a:srgbClr val="00AF50"/>
                </a:solidFill>
                <a:latin typeface="Calibri"/>
                <a:cs typeface="Calibri"/>
              </a:rPr>
              <a:t> </a:t>
            </a:r>
            <a:r>
              <a:rPr sz="2000" spc="-10" dirty="0">
                <a:solidFill>
                  <a:srgbClr val="00AF50"/>
                </a:solidFill>
                <a:latin typeface="Calibri"/>
                <a:cs typeface="Calibri"/>
              </a:rPr>
              <a:t>U/S</a:t>
            </a:r>
            <a:r>
              <a:rPr sz="2000" spc="50" dirty="0">
                <a:solidFill>
                  <a:srgbClr val="00AF50"/>
                </a:solidFill>
                <a:latin typeface="Calibri"/>
                <a:cs typeface="Calibri"/>
              </a:rPr>
              <a:t> </a:t>
            </a:r>
            <a:r>
              <a:rPr sz="2000" spc="10" dirty="0">
                <a:solidFill>
                  <a:srgbClr val="00AF50"/>
                </a:solidFill>
                <a:latin typeface="Calibri"/>
                <a:cs typeface="Calibri"/>
              </a:rPr>
              <a:t>–</a:t>
            </a:r>
            <a:r>
              <a:rPr sz="2000" spc="40" dirty="0">
                <a:solidFill>
                  <a:srgbClr val="00AF50"/>
                </a:solidFill>
                <a:latin typeface="Calibri"/>
                <a:cs typeface="Calibri"/>
              </a:rPr>
              <a:t> </a:t>
            </a:r>
            <a:r>
              <a:rPr sz="2000" spc="5" dirty="0">
                <a:solidFill>
                  <a:srgbClr val="00AF50"/>
                </a:solidFill>
                <a:latin typeface="Calibri"/>
                <a:cs typeface="Calibri"/>
              </a:rPr>
              <a:t>vaginal</a:t>
            </a:r>
            <a:r>
              <a:rPr sz="2000" spc="-90" dirty="0">
                <a:solidFill>
                  <a:srgbClr val="00AF50"/>
                </a:solidFill>
                <a:latin typeface="Calibri"/>
                <a:cs typeface="Calibri"/>
              </a:rPr>
              <a:t> </a:t>
            </a:r>
            <a:r>
              <a:rPr sz="2000" spc="10" dirty="0">
                <a:solidFill>
                  <a:srgbClr val="00AF50"/>
                </a:solidFill>
                <a:latin typeface="Calibri"/>
                <a:cs typeface="Calibri"/>
              </a:rPr>
              <a:t>swab</a:t>
            </a:r>
            <a:r>
              <a:rPr sz="2000" spc="-90" dirty="0">
                <a:solidFill>
                  <a:srgbClr val="00AF50"/>
                </a:solidFill>
                <a:latin typeface="Calibri"/>
                <a:cs typeface="Calibri"/>
              </a:rPr>
              <a:t> </a:t>
            </a:r>
            <a:r>
              <a:rPr sz="2000" spc="-30" dirty="0">
                <a:solidFill>
                  <a:srgbClr val="00AF50"/>
                </a:solidFill>
                <a:latin typeface="Calibri"/>
                <a:cs typeface="Calibri"/>
              </a:rPr>
              <a:t>for</a:t>
            </a:r>
            <a:r>
              <a:rPr sz="2000" spc="45" dirty="0">
                <a:solidFill>
                  <a:srgbClr val="00AF50"/>
                </a:solidFill>
                <a:latin typeface="Calibri"/>
                <a:cs typeface="Calibri"/>
              </a:rPr>
              <a:t> </a:t>
            </a:r>
            <a:r>
              <a:rPr sz="2000" spc="-20" dirty="0">
                <a:solidFill>
                  <a:srgbClr val="00AF50"/>
                </a:solidFill>
                <a:latin typeface="Calibri"/>
                <a:cs typeface="Calibri"/>
              </a:rPr>
              <a:t>infection</a:t>
            </a:r>
            <a:endParaRPr sz="2000">
              <a:latin typeface="Calibri"/>
              <a:cs typeface="Calibri"/>
            </a:endParaRPr>
          </a:p>
          <a:p>
            <a:pPr marL="12700">
              <a:lnSpc>
                <a:spcPct val="100000"/>
              </a:lnSpc>
              <a:spcBef>
                <a:spcPts val="655"/>
              </a:spcBef>
            </a:pPr>
            <a:r>
              <a:rPr sz="2400" b="1" spc="-5" dirty="0">
                <a:latin typeface="Calibri"/>
                <a:cs typeface="Calibri"/>
              </a:rPr>
              <a:t>Q4</a:t>
            </a:r>
            <a:r>
              <a:rPr sz="2000" b="1" spc="-5" dirty="0">
                <a:latin typeface="Calibri"/>
                <a:cs typeface="Calibri"/>
              </a:rPr>
              <a:t>-</a:t>
            </a:r>
            <a:r>
              <a:rPr sz="2000" b="1" spc="-40" dirty="0">
                <a:latin typeface="Calibri"/>
                <a:cs typeface="Calibri"/>
              </a:rPr>
              <a:t> </a:t>
            </a:r>
            <a:r>
              <a:rPr sz="2400" spc="-30" dirty="0">
                <a:latin typeface="Calibri"/>
                <a:cs typeface="Calibri"/>
              </a:rPr>
              <a:t>Your</a:t>
            </a:r>
            <a:r>
              <a:rPr sz="2400" spc="-55" dirty="0">
                <a:latin typeface="Calibri"/>
                <a:cs typeface="Calibri"/>
              </a:rPr>
              <a:t> </a:t>
            </a:r>
            <a:r>
              <a:rPr sz="2400" dirty="0">
                <a:latin typeface="Calibri"/>
                <a:cs typeface="Calibri"/>
              </a:rPr>
              <a:t>management</a:t>
            </a:r>
            <a:endParaRPr sz="2400">
              <a:latin typeface="Calibri"/>
              <a:cs typeface="Calibri"/>
            </a:endParaRPr>
          </a:p>
          <a:p>
            <a:pPr marL="12700" marR="1852930">
              <a:lnSpc>
                <a:spcPct val="131500"/>
              </a:lnSpc>
              <a:spcBef>
                <a:spcPts val="70"/>
              </a:spcBef>
            </a:pPr>
            <a:r>
              <a:rPr sz="2000" spc="15" dirty="0">
                <a:solidFill>
                  <a:srgbClr val="00AF50"/>
                </a:solidFill>
                <a:latin typeface="Calibri"/>
                <a:cs typeface="Calibri"/>
              </a:rPr>
              <a:t>Admission </a:t>
            </a:r>
            <a:r>
              <a:rPr sz="2000" spc="5" dirty="0">
                <a:solidFill>
                  <a:srgbClr val="00AF50"/>
                </a:solidFill>
                <a:latin typeface="Calibri"/>
                <a:cs typeface="Calibri"/>
              </a:rPr>
              <a:t>- </a:t>
            </a:r>
            <a:r>
              <a:rPr sz="2000" spc="-5" dirty="0">
                <a:solidFill>
                  <a:srgbClr val="00AF50"/>
                </a:solidFill>
                <a:latin typeface="Calibri"/>
                <a:cs typeface="Calibri"/>
              </a:rPr>
              <a:t>Detect chorioamnionitis </a:t>
            </a:r>
            <a:r>
              <a:rPr sz="2000" spc="10" dirty="0">
                <a:solidFill>
                  <a:srgbClr val="00AF50"/>
                </a:solidFill>
                <a:latin typeface="Calibri"/>
                <a:cs typeface="Calibri"/>
              </a:rPr>
              <a:t>– </a:t>
            </a:r>
            <a:r>
              <a:rPr sz="2000" spc="-10" dirty="0">
                <a:solidFill>
                  <a:srgbClr val="00AF50"/>
                </a:solidFill>
                <a:latin typeface="Calibri"/>
                <a:cs typeface="Calibri"/>
              </a:rPr>
              <a:t>corticosteroids </a:t>
            </a:r>
            <a:r>
              <a:rPr sz="2000" spc="10" dirty="0">
                <a:solidFill>
                  <a:srgbClr val="00AF50"/>
                </a:solidFill>
                <a:latin typeface="Calibri"/>
                <a:cs typeface="Calibri"/>
              </a:rPr>
              <a:t>– </a:t>
            </a:r>
            <a:r>
              <a:rPr sz="2000" spc="-5" dirty="0">
                <a:solidFill>
                  <a:srgbClr val="00AF50"/>
                </a:solidFill>
                <a:latin typeface="Calibri"/>
                <a:cs typeface="Calibri"/>
              </a:rPr>
              <a:t>Antibiotics </a:t>
            </a:r>
            <a:r>
              <a:rPr sz="2000" spc="10" dirty="0">
                <a:solidFill>
                  <a:srgbClr val="00AF50"/>
                </a:solidFill>
                <a:latin typeface="Calibri"/>
                <a:cs typeface="Calibri"/>
              </a:rPr>
              <a:t>.. </a:t>
            </a:r>
            <a:r>
              <a:rPr sz="2000" spc="-440" dirty="0">
                <a:solidFill>
                  <a:srgbClr val="00AF50"/>
                </a:solidFill>
                <a:latin typeface="Calibri"/>
                <a:cs typeface="Calibri"/>
              </a:rPr>
              <a:t> </a:t>
            </a:r>
            <a:r>
              <a:rPr sz="2000" spc="5" dirty="0">
                <a:solidFill>
                  <a:srgbClr val="00AF50"/>
                </a:solidFill>
                <a:latin typeface="Calibri"/>
                <a:cs typeface="Calibri"/>
              </a:rPr>
              <a:t>(</a:t>
            </a:r>
            <a:r>
              <a:rPr sz="2000" spc="-10" dirty="0">
                <a:solidFill>
                  <a:srgbClr val="00AF50"/>
                </a:solidFill>
                <a:latin typeface="Calibri"/>
                <a:cs typeface="Calibri"/>
              </a:rPr>
              <a:t> </a:t>
            </a:r>
            <a:r>
              <a:rPr sz="2000" spc="-5" dirty="0">
                <a:solidFill>
                  <a:srgbClr val="00AF50"/>
                </a:solidFill>
                <a:latin typeface="Calibri"/>
                <a:cs typeface="Calibri"/>
              </a:rPr>
              <a:t>Erythromycin</a:t>
            </a:r>
            <a:r>
              <a:rPr sz="2000" spc="409" dirty="0">
                <a:solidFill>
                  <a:srgbClr val="00AF50"/>
                </a:solidFill>
                <a:latin typeface="Calibri"/>
                <a:cs typeface="Calibri"/>
              </a:rPr>
              <a:t> </a:t>
            </a:r>
            <a:r>
              <a:rPr sz="2000" spc="30" dirty="0">
                <a:solidFill>
                  <a:srgbClr val="00AF50"/>
                </a:solidFill>
                <a:latin typeface="Calibri"/>
                <a:cs typeface="Calibri"/>
              </a:rPr>
              <a:t>250</a:t>
            </a:r>
            <a:r>
              <a:rPr sz="2000" spc="-135" dirty="0">
                <a:solidFill>
                  <a:srgbClr val="00AF50"/>
                </a:solidFill>
                <a:latin typeface="Calibri"/>
                <a:cs typeface="Calibri"/>
              </a:rPr>
              <a:t> </a:t>
            </a:r>
            <a:r>
              <a:rPr sz="2000" spc="30" dirty="0">
                <a:solidFill>
                  <a:srgbClr val="00AF50"/>
                </a:solidFill>
                <a:latin typeface="Calibri"/>
                <a:cs typeface="Calibri"/>
              </a:rPr>
              <a:t>mg</a:t>
            </a:r>
            <a:r>
              <a:rPr sz="2000" spc="-55" dirty="0">
                <a:solidFill>
                  <a:srgbClr val="00AF50"/>
                </a:solidFill>
                <a:latin typeface="Calibri"/>
                <a:cs typeface="Calibri"/>
              </a:rPr>
              <a:t> </a:t>
            </a:r>
            <a:r>
              <a:rPr sz="2000" spc="-5" dirty="0">
                <a:solidFill>
                  <a:srgbClr val="00AF50"/>
                </a:solidFill>
                <a:latin typeface="Calibri"/>
                <a:cs typeface="Calibri"/>
              </a:rPr>
              <a:t>*4</a:t>
            </a:r>
            <a:r>
              <a:rPr sz="2000" spc="25" dirty="0">
                <a:solidFill>
                  <a:srgbClr val="00AF50"/>
                </a:solidFill>
                <a:latin typeface="Calibri"/>
                <a:cs typeface="Calibri"/>
              </a:rPr>
              <a:t> </a:t>
            </a:r>
            <a:r>
              <a:rPr sz="2000" spc="-30" dirty="0">
                <a:solidFill>
                  <a:srgbClr val="00AF50"/>
                </a:solidFill>
                <a:latin typeface="Calibri"/>
                <a:cs typeface="Calibri"/>
              </a:rPr>
              <a:t>for</a:t>
            </a:r>
            <a:r>
              <a:rPr sz="2000" spc="40" dirty="0">
                <a:solidFill>
                  <a:srgbClr val="00AF50"/>
                </a:solidFill>
                <a:latin typeface="Calibri"/>
                <a:cs typeface="Calibri"/>
              </a:rPr>
              <a:t> </a:t>
            </a:r>
            <a:r>
              <a:rPr sz="2000" spc="20" dirty="0">
                <a:solidFill>
                  <a:srgbClr val="00AF50"/>
                </a:solidFill>
                <a:latin typeface="Calibri"/>
                <a:cs typeface="Calibri"/>
              </a:rPr>
              <a:t>10</a:t>
            </a:r>
            <a:r>
              <a:rPr sz="2000" spc="-55" dirty="0">
                <a:solidFill>
                  <a:srgbClr val="00AF50"/>
                </a:solidFill>
                <a:latin typeface="Calibri"/>
                <a:cs typeface="Calibri"/>
              </a:rPr>
              <a:t> </a:t>
            </a:r>
            <a:r>
              <a:rPr sz="2000" spc="5" dirty="0">
                <a:solidFill>
                  <a:srgbClr val="00AF50"/>
                </a:solidFill>
                <a:latin typeface="Calibri"/>
                <a:cs typeface="Calibri"/>
              </a:rPr>
              <a:t>days</a:t>
            </a:r>
            <a:r>
              <a:rPr sz="2000" spc="-125" dirty="0">
                <a:solidFill>
                  <a:srgbClr val="00AF50"/>
                </a:solidFill>
                <a:latin typeface="Calibri"/>
                <a:cs typeface="Calibri"/>
              </a:rPr>
              <a:t> </a:t>
            </a:r>
            <a:r>
              <a:rPr sz="2000" spc="5" dirty="0">
                <a:solidFill>
                  <a:srgbClr val="00AF50"/>
                </a:solidFill>
                <a:latin typeface="Calibri"/>
                <a:cs typeface="Calibri"/>
              </a:rPr>
              <a:t>)</a:t>
            </a:r>
            <a:r>
              <a:rPr sz="2000" spc="60" dirty="0">
                <a:solidFill>
                  <a:srgbClr val="00AF50"/>
                </a:solidFill>
                <a:latin typeface="Calibri"/>
                <a:cs typeface="Calibri"/>
              </a:rPr>
              <a:t> </a:t>
            </a:r>
            <a:r>
              <a:rPr sz="2000" spc="10" dirty="0">
                <a:solidFill>
                  <a:srgbClr val="00AF50"/>
                </a:solidFill>
                <a:latin typeface="Calibri"/>
                <a:cs typeface="Calibri"/>
              </a:rPr>
              <a:t>–</a:t>
            </a:r>
            <a:r>
              <a:rPr sz="2000" spc="-35" dirty="0">
                <a:solidFill>
                  <a:srgbClr val="00AF50"/>
                </a:solidFill>
                <a:latin typeface="Calibri"/>
                <a:cs typeface="Calibri"/>
              </a:rPr>
              <a:t> </a:t>
            </a:r>
            <a:r>
              <a:rPr sz="2000" spc="5" dirty="0">
                <a:solidFill>
                  <a:srgbClr val="00AF50"/>
                </a:solidFill>
                <a:latin typeface="Calibri"/>
                <a:cs typeface="Calibri"/>
              </a:rPr>
              <a:t>Timing</a:t>
            </a:r>
            <a:r>
              <a:rPr sz="2000" spc="-60" dirty="0">
                <a:solidFill>
                  <a:srgbClr val="00AF50"/>
                </a:solidFill>
                <a:latin typeface="Calibri"/>
                <a:cs typeface="Calibri"/>
              </a:rPr>
              <a:t> </a:t>
            </a:r>
            <a:r>
              <a:rPr sz="2000" dirty="0">
                <a:solidFill>
                  <a:srgbClr val="00AF50"/>
                </a:solidFill>
                <a:latin typeface="Calibri"/>
                <a:cs typeface="Calibri"/>
              </a:rPr>
              <a:t>of</a:t>
            </a:r>
            <a:r>
              <a:rPr sz="2000" spc="-25" dirty="0">
                <a:solidFill>
                  <a:srgbClr val="00AF50"/>
                </a:solidFill>
                <a:latin typeface="Calibri"/>
                <a:cs typeface="Calibri"/>
              </a:rPr>
              <a:t> </a:t>
            </a:r>
            <a:r>
              <a:rPr sz="2000" spc="-15" dirty="0">
                <a:solidFill>
                  <a:srgbClr val="00AF50"/>
                </a:solidFill>
                <a:latin typeface="Calibri"/>
                <a:cs typeface="Calibri"/>
              </a:rPr>
              <a:t>delivery</a:t>
            </a:r>
            <a:r>
              <a:rPr sz="2000" spc="50" dirty="0">
                <a:solidFill>
                  <a:srgbClr val="00AF50"/>
                </a:solidFill>
                <a:latin typeface="Calibri"/>
                <a:cs typeface="Calibri"/>
              </a:rPr>
              <a:t> </a:t>
            </a:r>
            <a:r>
              <a:rPr sz="2000" spc="10" dirty="0">
                <a:solidFill>
                  <a:srgbClr val="00AF50"/>
                </a:solidFill>
                <a:latin typeface="Calibri"/>
                <a:cs typeface="Calibri"/>
              </a:rPr>
              <a:t>...</a:t>
            </a:r>
            <a:endParaRPr sz="2000">
              <a:latin typeface="Calibri"/>
              <a:cs typeface="Calibri"/>
            </a:endParaRPr>
          </a:p>
          <a:p>
            <a:pPr marL="12700">
              <a:lnSpc>
                <a:spcPct val="100000"/>
              </a:lnSpc>
              <a:spcBef>
                <a:spcPts val="655"/>
              </a:spcBef>
            </a:pPr>
            <a:r>
              <a:rPr sz="2400" b="1" spc="-5" dirty="0">
                <a:latin typeface="Calibri"/>
                <a:cs typeface="Calibri"/>
              </a:rPr>
              <a:t>Q5</a:t>
            </a:r>
            <a:r>
              <a:rPr sz="2000" b="1" spc="-5" dirty="0">
                <a:latin typeface="Calibri"/>
                <a:cs typeface="Calibri"/>
              </a:rPr>
              <a:t>-</a:t>
            </a:r>
            <a:r>
              <a:rPr sz="2000" b="1" spc="-25" dirty="0">
                <a:latin typeface="Calibri"/>
                <a:cs typeface="Calibri"/>
              </a:rPr>
              <a:t> </a:t>
            </a:r>
            <a:r>
              <a:rPr sz="2000" spc="-15" dirty="0">
                <a:latin typeface="Calibri"/>
                <a:cs typeface="Calibri"/>
              </a:rPr>
              <a:t>At</a:t>
            </a:r>
            <a:r>
              <a:rPr sz="2000" spc="-10" dirty="0">
                <a:latin typeface="Calibri"/>
                <a:cs typeface="Calibri"/>
              </a:rPr>
              <a:t> </a:t>
            </a:r>
            <a:r>
              <a:rPr sz="2000" spc="5" dirty="0">
                <a:latin typeface="Calibri"/>
                <a:cs typeface="Calibri"/>
              </a:rPr>
              <a:t>any</a:t>
            </a:r>
            <a:r>
              <a:rPr sz="2000" spc="-90" dirty="0">
                <a:latin typeface="Calibri"/>
                <a:cs typeface="Calibri"/>
              </a:rPr>
              <a:t> </a:t>
            </a:r>
            <a:r>
              <a:rPr sz="2000" spc="-10" dirty="0">
                <a:latin typeface="Calibri"/>
                <a:cs typeface="Calibri"/>
              </a:rPr>
              <a:t>week</a:t>
            </a:r>
            <a:r>
              <a:rPr sz="2000" spc="45" dirty="0">
                <a:latin typeface="Calibri"/>
                <a:cs typeface="Calibri"/>
              </a:rPr>
              <a:t> </a:t>
            </a:r>
            <a:r>
              <a:rPr sz="2000" dirty="0">
                <a:latin typeface="Calibri"/>
                <a:cs typeface="Calibri"/>
              </a:rPr>
              <a:t>you</a:t>
            </a:r>
            <a:r>
              <a:rPr sz="2000" spc="-15" dirty="0">
                <a:latin typeface="Calibri"/>
                <a:cs typeface="Calibri"/>
              </a:rPr>
              <a:t> </a:t>
            </a:r>
            <a:r>
              <a:rPr sz="2000" dirty="0">
                <a:latin typeface="Calibri"/>
                <a:cs typeface="Calibri"/>
              </a:rPr>
              <a:t>want</a:t>
            </a:r>
            <a:r>
              <a:rPr sz="2000" spc="-85" dirty="0">
                <a:latin typeface="Calibri"/>
                <a:cs typeface="Calibri"/>
              </a:rPr>
              <a:t> </a:t>
            </a:r>
            <a:r>
              <a:rPr sz="2000" spc="10" dirty="0">
                <a:latin typeface="Calibri"/>
                <a:cs typeface="Calibri"/>
              </a:rPr>
              <a:t>to</a:t>
            </a:r>
            <a:r>
              <a:rPr sz="2000" spc="-20" dirty="0">
                <a:latin typeface="Calibri"/>
                <a:cs typeface="Calibri"/>
              </a:rPr>
              <a:t> </a:t>
            </a:r>
            <a:r>
              <a:rPr sz="2000" spc="-10" dirty="0">
                <a:latin typeface="Calibri"/>
                <a:cs typeface="Calibri"/>
              </a:rPr>
              <a:t>deliver</a:t>
            </a:r>
            <a:r>
              <a:rPr sz="2000" spc="35" dirty="0">
                <a:latin typeface="Calibri"/>
                <a:cs typeface="Calibri"/>
              </a:rPr>
              <a:t> </a:t>
            </a:r>
            <a:r>
              <a:rPr sz="2000" spc="-5" dirty="0">
                <a:latin typeface="Calibri"/>
                <a:cs typeface="Calibri"/>
              </a:rPr>
              <a:t>her</a:t>
            </a:r>
            <a:r>
              <a:rPr sz="2000" spc="40" dirty="0">
                <a:latin typeface="Calibri"/>
                <a:cs typeface="Calibri"/>
              </a:rPr>
              <a:t> </a:t>
            </a:r>
            <a:r>
              <a:rPr sz="2000" spc="5" dirty="0">
                <a:latin typeface="Calibri"/>
                <a:cs typeface="Calibri"/>
              </a:rPr>
              <a:t>,</a:t>
            </a:r>
            <a:r>
              <a:rPr sz="2000" spc="-60" dirty="0">
                <a:latin typeface="Calibri"/>
                <a:cs typeface="Calibri"/>
              </a:rPr>
              <a:t> </a:t>
            </a:r>
            <a:r>
              <a:rPr sz="2000" spc="5" dirty="0">
                <a:latin typeface="Calibri"/>
                <a:cs typeface="Calibri"/>
              </a:rPr>
              <a:t>and</a:t>
            </a:r>
            <a:r>
              <a:rPr sz="2000" spc="-15" dirty="0">
                <a:latin typeface="Calibri"/>
                <a:cs typeface="Calibri"/>
              </a:rPr>
              <a:t> </a:t>
            </a:r>
            <a:r>
              <a:rPr sz="2000" spc="5" dirty="0">
                <a:latin typeface="Calibri"/>
                <a:cs typeface="Calibri"/>
              </a:rPr>
              <a:t>the</a:t>
            </a:r>
            <a:r>
              <a:rPr sz="2000" spc="-40" dirty="0">
                <a:latin typeface="Calibri"/>
                <a:cs typeface="Calibri"/>
              </a:rPr>
              <a:t> </a:t>
            </a:r>
            <a:r>
              <a:rPr sz="2000" spc="5" dirty="0">
                <a:latin typeface="Calibri"/>
                <a:cs typeface="Calibri"/>
              </a:rPr>
              <a:t>method</a:t>
            </a:r>
            <a:r>
              <a:rPr sz="2000" spc="-15" dirty="0">
                <a:latin typeface="Calibri"/>
                <a:cs typeface="Calibri"/>
              </a:rPr>
              <a:t> </a:t>
            </a:r>
            <a:r>
              <a:rPr sz="2000" spc="10" dirty="0">
                <a:latin typeface="Calibri"/>
                <a:cs typeface="Calibri"/>
              </a:rPr>
              <a:t>?</a:t>
            </a:r>
            <a:r>
              <a:rPr sz="2000" spc="-15" dirty="0">
                <a:latin typeface="Calibri"/>
                <a:cs typeface="Calibri"/>
              </a:rPr>
              <a:t> </a:t>
            </a:r>
            <a:r>
              <a:rPr sz="2000" b="1" spc="20" dirty="0">
                <a:solidFill>
                  <a:srgbClr val="00AF50"/>
                </a:solidFill>
                <a:latin typeface="Calibri"/>
                <a:cs typeface="Calibri"/>
              </a:rPr>
              <a:t>34</a:t>
            </a:r>
            <a:r>
              <a:rPr sz="2000" b="1" spc="-55" dirty="0">
                <a:solidFill>
                  <a:srgbClr val="00AF50"/>
                </a:solidFill>
                <a:latin typeface="Calibri"/>
                <a:cs typeface="Calibri"/>
              </a:rPr>
              <a:t> </a:t>
            </a:r>
            <a:r>
              <a:rPr sz="2000" b="1" spc="20" dirty="0">
                <a:solidFill>
                  <a:srgbClr val="00AF50"/>
                </a:solidFill>
                <a:latin typeface="Calibri"/>
                <a:cs typeface="Calibri"/>
              </a:rPr>
              <a:t>W</a:t>
            </a:r>
            <a:r>
              <a:rPr sz="2000" b="1" spc="-40" dirty="0">
                <a:solidFill>
                  <a:srgbClr val="00AF50"/>
                </a:solidFill>
                <a:latin typeface="Calibri"/>
                <a:cs typeface="Calibri"/>
              </a:rPr>
              <a:t> </a:t>
            </a:r>
            <a:r>
              <a:rPr sz="2000" b="1" spc="5" dirty="0">
                <a:solidFill>
                  <a:srgbClr val="00AF50"/>
                </a:solidFill>
                <a:latin typeface="Calibri"/>
                <a:cs typeface="Calibri"/>
              </a:rPr>
              <a:t>,</a:t>
            </a:r>
            <a:r>
              <a:rPr sz="2000" b="1" dirty="0">
                <a:solidFill>
                  <a:srgbClr val="00AF50"/>
                </a:solidFill>
                <a:latin typeface="Calibri"/>
                <a:cs typeface="Calibri"/>
              </a:rPr>
              <a:t> </a:t>
            </a:r>
            <a:r>
              <a:rPr sz="2000" spc="5" dirty="0">
                <a:solidFill>
                  <a:srgbClr val="00AF50"/>
                </a:solidFill>
                <a:latin typeface="Calibri"/>
                <a:cs typeface="Calibri"/>
              </a:rPr>
              <a:t>vaginal</a:t>
            </a:r>
            <a:r>
              <a:rPr sz="2000" spc="-95" dirty="0">
                <a:solidFill>
                  <a:srgbClr val="00AF50"/>
                </a:solidFill>
                <a:latin typeface="Calibri"/>
                <a:cs typeface="Calibri"/>
              </a:rPr>
              <a:t> </a:t>
            </a:r>
            <a:r>
              <a:rPr sz="2000" spc="-15" dirty="0">
                <a:solidFill>
                  <a:srgbClr val="00AF50"/>
                </a:solidFill>
                <a:latin typeface="Calibri"/>
                <a:cs typeface="Calibri"/>
              </a:rPr>
              <a:t>delivery</a:t>
            </a:r>
            <a:endParaRPr sz="2000">
              <a:latin typeface="Calibri"/>
              <a:cs typeface="Calibri"/>
            </a:endParaRPr>
          </a:p>
        </p:txBody>
      </p:sp>
      <p:pic>
        <p:nvPicPr>
          <p:cNvPr id="3" name="object 3"/>
          <p:cNvPicPr/>
          <p:nvPr/>
        </p:nvPicPr>
        <p:blipFill>
          <a:blip r:embed="rId2" cstate="print"/>
          <a:stretch>
            <a:fillRect/>
          </a:stretch>
        </p:blipFill>
        <p:spPr>
          <a:xfrm>
            <a:off x="8381949" y="1542875"/>
            <a:ext cx="3091039" cy="2281415"/>
          </a:xfrm>
          <a:prstGeom prst="rect">
            <a:avLst/>
          </a:prstGeom>
        </p:spPr>
      </p:pic>
      <p:sp>
        <p:nvSpPr>
          <p:cNvPr id="4" name="object 4"/>
          <p:cNvSpPr txBox="1">
            <a:spLocks noGrp="1"/>
          </p:cNvSpPr>
          <p:nvPr>
            <p:ph type="title"/>
          </p:nvPr>
        </p:nvSpPr>
        <p:spPr>
          <a:xfrm>
            <a:off x="261939" y="210503"/>
            <a:ext cx="1338580" cy="439223"/>
          </a:xfrm>
          <a:prstGeom prst="rect">
            <a:avLst/>
          </a:prstGeom>
        </p:spPr>
        <p:txBody>
          <a:bodyPr vert="horz" wrap="square" lIns="0" tIns="15875" rIns="0" bIns="0" rtlCol="0">
            <a:spAutoFit/>
          </a:bodyPr>
          <a:lstStyle/>
          <a:p>
            <a:pPr marL="12700">
              <a:lnSpc>
                <a:spcPct val="100000"/>
              </a:lnSpc>
              <a:spcBef>
                <a:spcPts val="125"/>
              </a:spcBef>
            </a:pPr>
            <a:r>
              <a:rPr sz="2750" dirty="0">
                <a:latin typeface="Calibri"/>
                <a:cs typeface="Calibri"/>
              </a:rPr>
              <a:t>Station</a:t>
            </a:r>
            <a:r>
              <a:rPr sz="2750" spc="5" dirty="0">
                <a:latin typeface="Calibri"/>
                <a:cs typeface="Calibri"/>
              </a:rPr>
              <a:t> </a:t>
            </a:r>
            <a:r>
              <a:rPr sz="2750" spc="10" dirty="0">
                <a:latin typeface="Calibri"/>
                <a:cs typeface="Calibri"/>
              </a:rPr>
              <a:t>6</a:t>
            </a:r>
            <a:endParaRPr sz="2750">
              <a:latin typeface="Calibri"/>
              <a:cs typeface="Calibri"/>
            </a:endParaRP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05585" y="2403538"/>
            <a:ext cx="2974975" cy="693780"/>
          </a:xfrm>
          <a:prstGeom prst="rect">
            <a:avLst/>
          </a:prstGeom>
        </p:spPr>
        <p:txBody>
          <a:bodyPr vert="horz" wrap="square" lIns="0" tIns="16510" rIns="0" bIns="0" rtlCol="0">
            <a:spAutoFit/>
          </a:bodyPr>
          <a:lstStyle/>
          <a:p>
            <a:pPr marL="12700">
              <a:lnSpc>
                <a:spcPct val="100000"/>
              </a:lnSpc>
              <a:spcBef>
                <a:spcPts val="130"/>
              </a:spcBef>
            </a:pPr>
            <a:r>
              <a:rPr sz="4400" b="0" spc="-235" dirty="0">
                <a:solidFill>
                  <a:srgbClr val="FFC000"/>
                </a:solidFill>
                <a:latin typeface="Times New Roman"/>
                <a:cs typeface="Times New Roman"/>
              </a:rPr>
              <a:t>O</a:t>
            </a:r>
            <a:r>
              <a:rPr sz="4400" b="0" spc="-220" dirty="0">
                <a:solidFill>
                  <a:srgbClr val="FFC000"/>
                </a:solidFill>
                <a:latin typeface="Times New Roman"/>
                <a:cs typeface="Times New Roman"/>
              </a:rPr>
              <a:t>S</a:t>
            </a:r>
            <a:r>
              <a:rPr sz="4400" b="0" spc="-235" dirty="0">
                <a:solidFill>
                  <a:srgbClr val="FFC000"/>
                </a:solidFill>
                <a:latin typeface="Times New Roman"/>
                <a:cs typeface="Times New Roman"/>
              </a:rPr>
              <a:t>C</a:t>
            </a:r>
            <a:r>
              <a:rPr sz="4400" b="0" spc="-565" dirty="0">
                <a:solidFill>
                  <a:srgbClr val="FFC000"/>
                </a:solidFill>
                <a:latin typeface="Times New Roman"/>
                <a:cs typeface="Times New Roman"/>
              </a:rPr>
              <a:t>E</a:t>
            </a:r>
            <a:r>
              <a:rPr sz="4400" b="0" spc="-5" dirty="0">
                <a:solidFill>
                  <a:srgbClr val="FFC000"/>
                </a:solidFill>
                <a:latin typeface="Times New Roman"/>
                <a:cs typeface="Times New Roman"/>
              </a:rPr>
              <a:t> </a:t>
            </a:r>
            <a:r>
              <a:rPr sz="4400" b="0" spc="-75" dirty="0">
                <a:solidFill>
                  <a:srgbClr val="FFC000"/>
                </a:solidFill>
                <a:latin typeface="Times New Roman"/>
                <a:cs typeface="Times New Roman"/>
              </a:rPr>
              <a:t>s</a:t>
            </a:r>
            <a:r>
              <a:rPr sz="4400" b="0" spc="45" dirty="0">
                <a:solidFill>
                  <a:srgbClr val="FFC000"/>
                </a:solidFill>
                <a:latin typeface="Times New Roman"/>
                <a:cs typeface="Times New Roman"/>
              </a:rPr>
              <a:t>t</a:t>
            </a:r>
            <a:r>
              <a:rPr sz="4400" b="0" spc="135" dirty="0">
                <a:solidFill>
                  <a:srgbClr val="FFC000"/>
                </a:solidFill>
                <a:latin typeface="Times New Roman"/>
                <a:cs typeface="Times New Roman"/>
              </a:rPr>
              <a:t>a</a:t>
            </a:r>
            <a:r>
              <a:rPr sz="4400" b="0" spc="45" dirty="0">
                <a:solidFill>
                  <a:srgbClr val="FFC000"/>
                </a:solidFill>
                <a:latin typeface="Times New Roman"/>
                <a:cs typeface="Times New Roman"/>
              </a:rPr>
              <a:t>t</a:t>
            </a:r>
            <a:r>
              <a:rPr sz="4400" b="0" spc="65" dirty="0">
                <a:solidFill>
                  <a:srgbClr val="FFC000"/>
                </a:solidFill>
                <a:latin typeface="Times New Roman"/>
                <a:cs typeface="Times New Roman"/>
              </a:rPr>
              <a:t>ion</a:t>
            </a:r>
            <a:endParaRPr sz="4400">
              <a:latin typeface="Times New Roman"/>
              <a:cs typeface="Times New Roman"/>
            </a:endParaRPr>
          </a:p>
        </p:txBody>
      </p:sp>
      <p:sp>
        <p:nvSpPr>
          <p:cNvPr id="3" name="object 3"/>
          <p:cNvSpPr txBox="1"/>
          <p:nvPr/>
        </p:nvSpPr>
        <p:spPr>
          <a:xfrm>
            <a:off x="1807528" y="4137669"/>
            <a:ext cx="9511031" cy="1065035"/>
          </a:xfrm>
          <a:prstGeom prst="rect">
            <a:avLst/>
          </a:prstGeom>
        </p:spPr>
        <p:txBody>
          <a:bodyPr vert="horz" wrap="square" lIns="0" tIns="13335" rIns="0" bIns="0" rtlCol="0">
            <a:spAutoFit/>
          </a:bodyPr>
          <a:lstStyle/>
          <a:p>
            <a:pPr marL="38100">
              <a:lnSpc>
                <a:spcPts val="4075"/>
              </a:lnSpc>
              <a:spcBef>
                <a:spcPts val="105"/>
              </a:spcBef>
            </a:pPr>
            <a:r>
              <a:rPr sz="3600" spc="-245" dirty="0">
                <a:latin typeface="Arial"/>
                <a:cs typeface="Arial"/>
              </a:rPr>
              <a:t>هنع</a:t>
            </a:r>
            <a:r>
              <a:rPr sz="3600" spc="-330" dirty="0">
                <a:latin typeface="Arial"/>
                <a:cs typeface="Arial"/>
              </a:rPr>
              <a:t> </a:t>
            </a:r>
            <a:r>
              <a:rPr sz="5400" spc="-217" baseline="7716" dirty="0">
                <a:latin typeface="Arial"/>
                <a:cs typeface="Arial"/>
              </a:rPr>
              <a:t>ً</a:t>
            </a:r>
            <a:r>
              <a:rPr sz="3600" spc="-145" dirty="0">
                <a:latin typeface="Arial"/>
                <a:cs typeface="Arial"/>
              </a:rPr>
              <a:t>اضوعو</a:t>
            </a:r>
            <a:r>
              <a:rPr sz="3600" spc="5" dirty="0">
                <a:latin typeface="Arial"/>
                <a:cs typeface="Arial"/>
              </a:rPr>
              <a:t> </a:t>
            </a:r>
            <a:r>
              <a:rPr sz="3600" spc="-245" dirty="0">
                <a:latin typeface="Arial"/>
                <a:cs typeface="Arial"/>
              </a:rPr>
              <a:t>,انوروك</a:t>
            </a:r>
            <a:r>
              <a:rPr sz="3600" spc="80" dirty="0">
                <a:latin typeface="Arial"/>
                <a:cs typeface="Arial"/>
              </a:rPr>
              <a:t> </a:t>
            </a:r>
            <a:r>
              <a:rPr sz="3600" spc="-254" dirty="0">
                <a:latin typeface="Arial"/>
                <a:cs typeface="Arial"/>
              </a:rPr>
              <a:t>ةحئاج</a:t>
            </a:r>
            <a:r>
              <a:rPr sz="3600" spc="35" dirty="0">
                <a:latin typeface="Arial"/>
                <a:cs typeface="Arial"/>
              </a:rPr>
              <a:t> </a:t>
            </a:r>
            <a:r>
              <a:rPr sz="3600" spc="-1120" dirty="0">
                <a:latin typeface="Arial"/>
                <a:cs typeface="Arial"/>
              </a:rPr>
              <a:t>ببسب</a:t>
            </a:r>
            <a:r>
              <a:rPr sz="3600" spc="100" dirty="0">
                <a:latin typeface="Arial"/>
                <a:cs typeface="Arial"/>
              </a:rPr>
              <a:t> </a:t>
            </a:r>
            <a:r>
              <a:rPr sz="3600" spc="5" dirty="0">
                <a:latin typeface="Calibri"/>
                <a:cs typeface="Calibri"/>
              </a:rPr>
              <a:t>OSCE </a:t>
            </a:r>
            <a:r>
              <a:rPr sz="3600" spc="180" dirty="0">
                <a:latin typeface="Calibri"/>
                <a:cs typeface="Calibri"/>
              </a:rPr>
              <a:t> </a:t>
            </a:r>
            <a:r>
              <a:rPr sz="3600" spc="-15" dirty="0">
                <a:latin typeface="Arial"/>
                <a:cs typeface="Arial"/>
              </a:rPr>
              <a:t>لا</a:t>
            </a:r>
            <a:r>
              <a:rPr sz="3600" spc="5" dirty="0">
                <a:latin typeface="Arial"/>
                <a:cs typeface="Arial"/>
              </a:rPr>
              <a:t> </a:t>
            </a:r>
            <a:r>
              <a:rPr sz="3600" spc="-265" dirty="0">
                <a:latin typeface="Arial"/>
                <a:cs typeface="Arial"/>
              </a:rPr>
              <a:t>ناحتما</a:t>
            </a:r>
            <a:r>
              <a:rPr sz="3600" spc="10" dirty="0">
                <a:latin typeface="Arial"/>
                <a:cs typeface="Arial"/>
              </a:rPr>
              <a:t> </a:t>
            </a:r>
            <a:r>
              <a:rPr sz="3600" spc="-305" dirty="0">
                <a:latin typeface="Arial"/>
                <a:cs typeface="Arial"/>
              </a:rPr>
              <a:t>ءاغلا</a:t>
            </a:r>
            <a:r>
              <a:rPr sz="3600" dirty="0">
                <a:latin typeface="Arial"/>
                <a:cs typeface="Arial"/>
              </a:rPr>
              <a:t> </a:t>
            </a:r>
            <a:r>
              <a:rPr sz="3600" spc="-855" dirty="0">
                <a:latin typeface="Arial"/>
                <a:cs typeface="Arial"/>
              </a:rPr>
              <a:t>مت</a:t>
            </a:r>
            <a:r>
              <a:rPr sz="3600" spc="-350" dirty="0">
                <a:latin typeface="Arial"/>
                <a:cs typeface="Arial"/>
              </a:rPr>
              <a:t> </a:t>
            </a:r>
            <a:r>
              <a:rPr sz="3600" dirty="0">
                <a:latin typeface="Wingdings"/>
                <a:cs typeface="Wingdings"/>
              </a:rPr>
              <a:t></a:t>
            </a:r>
            <a:endParaRPr sz="3600">
              <a:latin typeface="Wingdings"/>
              <a:cs typeface="Wingdings"/>
            </a:endParaRPr>
          </a:p>
          <a:p>
            <a:pPr marL="3478529">
              <a:lnSpc>
                <a:spcPts val="4075"/>
              </a:lnSpc>
            </a:pPr>
            <a:r>
              <a:rPr sz="3600" spc="45" dirty="0">
                <a:latin typeface="Arial"/>
                <a:cs typeface="Arial"/>
              </a:rPr>
              <a:t>.</a:t>
            </a:r>
            <a:r>
              <a:rPr sz="3600" spc="-30" dirty="0">
                <a:latin typeface="Calibri"/>
                <a:cs typeface="Calibri"/>
              </a:rPr>
              <a:t>m</a:t>
            </a:r>
            <a:r>
              <a:rPr sz="3600" dirty="0">
                <a:latin typeface="Calibri"/>
                <a:cs typeface="Calibri"/>
              </a:rPr>
              <a:t>i</a:t>
            </a:r>
            <a:r>
              <a:rPr sz="3600" spc="-20" dirty="0">
                <a:latin typeface="Calibri"/>
                <a:cs typeface="Calibri"/>
              </a:rPr>
              <a:t>n</a:t>
            </a:r>
            <a:r>
              <a:rPr sz="3600" dirty="0">
                <a:latin typeface="Calibri"/>
                <a:cs typeface="Calibri"/>
              </a:rPr>
              <a:t>i</a:t>
            </a:r>
            <a:r>
              <a:rPr sz="3600" spc="80" dirty="0">
                <a:latin typeface="Calibri"/>
                <a:cs typeface="Calibri"/>
              </a:rPr>
              <a:t> </a:t>
            </a:r>
            <a:r>
              <a:rPr sz="3600" spc="-25" dirty="0">
                <a:latin typeface="Calibri"/>
                <a:cs typeface="Calibri"/>
              </a:rPr>
              <a:t>o</a:t>
            </a:r>
            <a:r>
              <a:rPr sz="3600" spc="10" dirty="0">
                <a:latin typeface="Calibri"/>
                <a:cs typeface="Calibri"/>
              </a:rPr>
              <a:t>s</a:t>
            </a:r>
            <a:r>
              <a:rPr sz="3600" spc="-25" dirty="0">
                <a:latin typeface="Calibri"/>
                <a:cs typeface="Calibri"/>
              </a:rPr>
              <a:t>c</a:t>
            </a:r>
            <a:r>
              <a:rPr sz="3600" dirty="0">
                <a:latin typeface="Calibri"/>
                <a:cs typeface="Calibri"/>
              </a:rPr>
              <a:t>e</a:t>
            </a:r>
            <a:r>
              <a:rPr sz="3600" spc="-60" dirty="0">
                <a:latin typeface="Calibri"/>
                <a:cs typeface="Calibri"/>
              </a:rPr>
              <a:t> </a:t>
            </a:r>
            <a:r>
              <a:rPr sz="3600" spc="-30" dirty="0">
                <a:latin typeface="Arial"/>
                <a:cs typeface="Arial"/>
              </a:rPr>
              <a:t>ل</a:t>
            </a:r>
            <a:r>
              <a:rPr sz="3600" dirty="0">
                <a:latin typeface="Arial"/>
                <a:cs typeface="Arial"/>
              </a:rPr>
              <a:t>ا</a:t>
            </a:r>
            <a:r>
              <a:rPr sz="3600" spc="-20" dirty="0">
                <a:latin typeface="Arial"/>
                <a:cs typeface="Arial"/>
              </a:rPr>
              <a:t> </a:t>
            </a:r>
            <a:r>
              <a:rPr sz="3600" spc="-25" dirty="0">
                <a:latin typeface="Arial"/>
                <a:cs typeface="Arial"/>
              </a:rPr>
              <a:t>ن</a:t>
            </a:r>
            <a:r>
              <a:rPr sz="3600" spc="-15" dirty="0">
                <a:latin typeface="Arial"/>
                <a:cs typeface="Arial"/>
              </a:rPr>
              <a:t>ا</a:t>
            </a:r>
            <a:r>
              <a:rPr sz="3600" spc="-70" dirty="0">
                <a:latin typeface="Arial"/>
                <a:cs typeface="Arial"/>
              </a:rPr>
              <a:t>ح</a:t>
            </a:r>
            <a:r>
              <a:rPr sz="3600" spc="-1675" dirty="0">
                <a:latin typeface="Arial"/>
                <a:cs typeface="Arial"/>
              </a:rPr>
              <a:t>ت</a:t>
            </a:r>
            <a:r>
              <a:rPr sz="3600" spc="-170" dirty="0">
                <a:latin typeface="Arial"/>
                <a:cs typeface="Arial"/>
              </a:rPr>
              <a:t>مل</a:t>
            </a:r>
            <a:r>
              <a:rPr sz="3600" spc="-80" dirty="0">
                <a:latin typeface="Arial"/>
                <a:cs typeface="Arial"/>
              </a:rPr>
              <a:t>إ</a:t>
            </a:r>
            <a:r>
              <a:rPr sz="3600" spc="35" dirty="0">
                <a:latin typeface="Arial"/>
                <a:cs typeface="Arial"/>
              </a:rPr>
              <a:t> </a:t>
            </a:r>
            <a:r>
              <a:rPr sz="3600" spc="-25" dirty="0">
                <a:latin typeface="Arial"/>
                <a:cs typeface="Arial"/>
              </a:rPr>
              <a:t>ن</a:t>
            </a:r>
            <a:r>
              <a:rPr sz="3600" spc="-1405" dirty="0">
                <a:latin typeface="Arial"/>
                <a:cs typeface="Arial"/>
              </a:rPr>
              <a:t>ي</a:t>
            </a:r>
            <a:r>
              <a:rPr sz="3600" spc="-340" dirty="0">
                <a:latin typeface="Arial"/>
                <a:cs typeface="Arial"/>
              </a:rPr>
              <a:t>لا</a:t>
            </a:r>
            <a:r>
              <a:rPr sz="3600" spc="-385" dirty="0">
                <a:latin typeface="Arial"/>
                <a:cs typeface="Arial"/>
              </a:rPr>
              <a:t>ؤ</a:t>
            </a:r>
            <a:r>
              <a:rPr sz="3600" spc="-1045" dirty="0">
                <a:latin typeface="Arial"/>
                <a:cs typeface="Arial"/>
              </a:rPr>
              <a:t>س</a:t>
            </a:r>
            <a:r>
              <a:rPr sz="3600" spc="-140" dirty="0">
                <a:latin typeface="Arial"/>
                <a:cs typeface="Arial"/>
              </a:rPr>
              <a:t> </a:t>
            </a:r>
            <a:r>
              <a:rPr sz="3600" spc="-785" dirty="0">
                <a:latin typeface="Arial"/>
                <a:cs typeface="Arial"/>
              </a:rPr>
              <a:t>ف</a:t>
            </a:r>
            <a:r>
              <a:rPr sz="3600" spc="-610" dirty="0">
                <a:latin typeface="Arial"/>
                <a:cs typeface="Arial"/>
              </a:rPr>
              <a:t>ي</a:t>
            </a:r>
            <a:r>
              <a:rPr sz="3600" spc="-885" dirty="0">
                <a:latin typeface="Arial"/>
                <a:cs typeface="Arial"/>
              </a:rPr>
              <a:t>ض</a:t>
            </a:r>
            <a:r>
              <a:rPr sz="3600" dirty="0">
                <a:latin typeface="Arial"/>
                <a:cs typeface="Arial"/>
              </a:rPr>
              <a:t>أ</a:t>
            </a:r>
            <a:endParaRPr sz="3600">
              <a:latin typeface="Arial"/>
              <a:cs typeface="Arial"/>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29926" y="591762"/>
            <a:ext cx="10168255" cy="5518818"/>
          </a:xfrm>
          <a:prstGeom prst="rect">
            <a:avLst/>
          </a:prstGeom>
        </p:spPr>
        <p:txBody>
          <a:bodyPr vert="horz" wrap="square" lIns="0" tIns="50165" rIns="0" bIns="0" rtlCol="0">
            <a:spAutoFit/>
          </a:bodyPr>
          <a:lstStyle/>
          <a:p>
            <a:pPr marL="12700" marR="5080">
              <a:lnSpc>
                <a:spcPts val="2630"/>
              </a:lnSpc>
              <a:spcBef>
                <a:spcPts val="395"/>
              </a:spcBef>
            </a:pPr>
            <a:r>
              <a:rPr sz="2400" dirty="0">
                <a:latin typeface="Calibri"/>
                <a:cs typeface="Calibri"/>
              </a:rPr>
              <a:t>A </a:t>
            </a:r>
            <a:r>
              <a:rPr sz="2400" spc="-10" dirty="0">
                <a:latin typeface="Calibri"/>
                <a:cs typeface="Calibri"/>
              </a:rPr>
              <a:t>30 </a:t>
            </a:r>
            <a:r>
              <a:rPr sz="2400" spc="-20" dirty="0">
                <a:latin typeface="Calibri"/>
                <a:cs typeface="Calibri"/>
              </a:rPr>
              <a:t>year </a:t>
            </a:r>
            <a:r>
              <a:rPr sz="2400" spc="-10" dirty="0">
                <a:latin typeface="Calibri"/>
                <a:cs typeface="Calibri"/>
              </a:rPr>
              <a:t>old </a:t>
            </a:r>
            <a:r>
              <a:rPr sz="2400" spc="-5" dirty="0">
                <a:latin typeface="Calibri"/>
                <a:cs typeface="Calibri"/>
              </a:rPr>
              <a:t>pregnant </a:t>
            </a:r>
            <a:r>
              <a:rPr sz="2400" spc="-15" dirty="0">
                <a:latin typeface="Calibri"/>
                <a:cs typeface="Calibri"/>
              </a:rPr>
              <a:t>female in </a:t>
            </a:r>
            <a:r>
              <a:rPr sz="2400" spc="-10" dirty="0">
                <a:latin typeface="Calibri"/>
                <a:cs typeface="Calibri"/>
              </a:rPr>
              <a:t>34 </a:t>
            </a:r>
            <a:r>
              <a:rPr sz="2400" spc="10" dirty="0">
                <a:latin typeface="Calibri"/>
                <a:cs typeface="Calibri"/>
              </a:rPr>
              <a:t>weeks </a:t>
            </a:r>
            <a:r>
              <a:rPr sz="2400" dirty="0">
                <a:latin typeface="Calibri"/>
                <a:cs typeface="Calibri"/>
              </a:rPr>
              <a:t>gestation </a:t>
            </a:r>
            <a:r>
              <a:rPr sz="2400" spc="15" dirty="0">
                <a:latin typeface="Calibri"/>
                <a:cs typeface="Calibri"/>
              </a:rPr>
              <a:t>come </a:t>
            </a:r>
            <a:r>
              <a:rPr sz="2400" spc="5" dirty="0">
                <a:latin typeface="Calibri"/>
                <a:cs typeface="Calibri"/>
              </a:rPr>
              <a:t>to emergency </a:t>
            </a:r>
            <a:r>
              <a:rPr sz="2400" spc="10" dirty="0">
                <a:latin typeface="Calibri"/>
                <a:cs typeface="Calibri"/>
              </a:rPr>
              <a:t> </a:t>
            </a:r>
            <a:r>
              <a:rPr sz="2400" spc="5" dirty="0">
                <a:latin typeface="Calibri"/>
                <a:cs typeface="Calibri"/>
              </a:rPr>
              <a:t>department</a:t>
            </a:r>
            <a:r>
              <a:rPr sz="2400" spc="-70" dirty="0">
                <a:latin typeface="Calibri"/>
                <a:cs typeface="Calibri"/>
              </a:rPr>
              <a:t> </a:t>
            </a:r>
            <a:r>
              <a:rPr sz="2400" spc="-5" dirty="0">
                <a:latin typeface="Calibri"/>
                <a:cs typeface="Calibri"/>
              </a:rPr>
              <a:t>with</a:t>
            </a:r>
            <a:r>
              <a:rPr sz="2400" dirty="0">
                <a:latin typeface="Calibri"/>
                <a:cs typeface="Calibri"/>
              </a:rPr>
              <a:t> abdominal</a:t>
            </a:r>
            <a:r>
              <a:rPr sz="2400" spc="-35" dirty="0">
                <a:latin typeface="Calibri"/>
                <a:cs typeface="Calibri"/>
              </a:rPr>
              <a:t> </a:t>
            </a:r>
            <a:r>
              <a:rPr sz="2400" spc="-10" dirty="0">
                <a:latin typeface="Calibri"/>
                <a:cs typeface="Calibri"/>
              </a:rPr>
              <a:t>pain</a:t>
            </a:r>
            <a:r>
              <a:rPr sz="2400" dirty="0">
                <a:latin typeface="Calibri"/>
                <a:cs typeface="Calibri"/>
              </a:rPr>
              <a:t> </a:t>
            </a:r>
            <a:r>
              <a:rPr sz="2400" spc="-20" dirty="0">
                <a:latin typeface="Calibri"/>
                <a:cs typeface="Calibri"/>
              </a:rPr>
              <a:t>radiating</a:t>
            </a:r>
            <a:r>
              <a:rPr sz="2400" spc="60" dirty="0">
                <a:latin typeface="Calibri"/>
                <a:cs typeface="Calibri"/>
              </a:rPr>
              <a:t> </a:t>
            </a:r>
            <a:r>
              <a:rPr sz="2400" spc="5" dirty="0">
                <a:latin typeface="Calibri"/>
                <a:cs typeface="Calibri"/>
              </a:rPr>
              <a:t>to</a:t>
            </a:r>
            <a:r>
              <a:rPr sz="2400" spc="-5" dirty="0">
                <a:latin typeface="Calibri"/>
                <a:cs typeface="Calibri"/>
              </a:rPr>
              <a:t> </a:t>
            </a:r>
            <a:r>
              <a:rPr sz="2400" dirty="0">
                <a:latin typeface="Calibri"/>
                <a:cs typeface="Calibri"/>
              </a:rPr>
              <a:t>back</a:t>
            </a:r>
            <a:r>
              <a:rPr sz="2400" spc="-55" dirty="0">
                <a:latin typeface="Calibri"/>
                <a:cs typeface="Calibri"/>
              </a:rPr>
              <a:t> </a:t>
            </a:r>
            <a:r>
              <a:rPr sz="2400" spc="-5" dirty="0">
                <a:latin typeface="Calibri"/>
                <a:cs typeface="Calibri"/>
              </a:rPr>
              <a:t>with</a:t>
            </a:r>
            <a:r>
              <a:rPr sz="2400" dirty="0">
                <a:latin typeface="Calibri"/>
                <a:cs typeface="Calibri"/>
              </a:rPr>
              <a:t> minimal</a:t>
            </a:r>
            <a:r>
              <a:rPr sz="2400" spc="-30" dirty="0">
                <a:latin typeface="Calibri"/>
                <a:cs typeface="Calibri"/>
              </a:rPr>
              <a:t> </a:t>
            </a:r>
            <a:r>
              <a:rPr sz="2400" spc="-15" dirty="0">
                <a:latin typeface="Calibri"/>
                <a:cs typeface="Calibri"/>
              </a:rPr>
              <a:t>vaginal</a:t>
            </a:r>
            <a:r>
              <a:rPr sz="2400" spc="110" dirty="0">
                <a:latin typeface="Calibri"/>
                <a:cs typeface="Calibri"/>
              </a:rPr>
              <a:t> </a:t>
            </a:r>
            <a:r>
              <a:rPr sz="2400" spc="-5" dirty="0">
                <a:latin typeface="Calibri"/>
                <a:cs typeface="Calibri"/>
              </a:rPr>
              <a:t>bleeding</a:t>
            </a:r>
            <a:r>
              <a:rPr sz="2400" spc="-15" dirty="0">
                <a:latin typeface="Calibri"/>
                <a:cs typeface="Calibri"/>
              </a:rPr>
              <a:t> </a:t>
            </a:r>
            <a:r>
              <a:rPr sz="2400" dirty="0">
                <a:latin typeface="Calibri"/>
                <a:cs typeface="Calibri"/>
              </a:rPr>
              <a:t>.</a:t>
            </a:r>
            <a:endParaRPr sz="2400">
              <a:latin typeface="Calibri"/>
              <a:cs typeface="Calibri"/>
            </a:endParaRPr>
          </a:p>
          <a:p>
            <a:pPr>
              <a:lnSpc>
                <a:spcPct val="100000"/>
              </a:lnSpc>
              <a:spcBef>
                <a:spcPts val="15"/>
              </a:spcBef>
            </a:pPr>
            <a:endParaRPr sz="2900">
              <a:latin typeface="Calibri"/>
              <a:cs typeface="Calibri"/>
            </a:endParaRPr>
          </a:p>
          <a:p>
            <a:pPr marL="12700" marR="3368040">
              <a:lnSpc>
                <a:spcPct val="125200"/>
              </a:lnSpc>
              <a:spcBef>
                <a:spcPts val="5"/>
              </a:spcBef>
            </a:pPr>
            <a:r>
              <a:rPr sz="2400" spc="15" dirty="0">
                <a:latin typeface="Calibri"/>
                <a:cs typeface="Calibri"/>
              </a:rPr>
              <a:t>Q1</a:t>
            </a:r>
            <a:r>
              <a:rPr sz="2400" spc="-40" dirty="0">
                <a:latin typeface="Calibri"/>
                <a:cs typeface="Calibri"/>
              </a:rPr>
              <a:t> </a:t>
            </a:r>
            <a:r>
              <a:rPr sz="2400" spc="-5" dirty="0">
                <a:latin typeface="Calibri"/>
                <a:cs typeface="Calibri"/>
              </a:rPr>
              <a:t>what</a:t>
            </a:r>
            <a:r>
              <a:rPr sz="2400" spc="-70" dirty="0">
                <a:latin typeface="Calibri"/>
                <a:cs typeface="Calibri"/>
              </a:rPr>
              <a:t> </a:t>
            </a:r>
            <a:r>
              <a:rPr sz="2400" spc="-15" dirty="0">
                <a:latin typeface="Calibri"/>
                <a:cs typeface="Calibri"/>
              </a:rPr>
              <a:t>is</a:t>
            </a:r>
            <a:r>
              <a:rPr sz="2400" spc="25" dirty="0">
                <a:latin typeface="Calibri"/>
                <a:cs typeface="Calibri"/>
              </a:rPr>
              <a:t> </a:t>
            </a:r>
            <a:r>
              <a:rPr sz="2400" spc="5" dirty="0">
                <a:latin typeface="Calibri"/>
                <a:cs typeface="Calibri"/>
              </a:rPr>
              <a:t>the</a:t>
            </a:r>
            <a:r>
              <a:rPr sz="2400" spc="-5" dirty="0">
                <a:latin typeface="Calibri"/>
                <a:cs typeface="Calibri"/>
              </a:rPr>
              <a:t> </a:t>
            </a:r>
            <a:r>
              <a:rPr sz="2400" spc="15" dirty="0">
                <a:latin typeface="Calibri"/>
                <a:cs typeface="Calibri"/>
              </a:rPr>
              <a:t>most</a:t>
            </a:r>
            <a:r>
              <a:rPr sz="2400" spc="-150" dirty="0">
                <a:latin typeface="Calibri"/>
                <a:cs typeface="Calibri"/>
              </a:rPr>
              <a:t> </a:t>
            </a:r>
            <a:r>
              <a:rPr sz="2400" spc="15" dirty="0">
                <a:latin typeface="Calibri"/>
                <a:cs typeface="Calibri"/>
              </a:rPr>
              <a:t>common</a:t>
            </a:r>
            <a:r>
              <a:rPr sz="2400" spc="-150" dirty="0">
                <a:latin typeface="Calibri"/>
                <a:cs typeface="Calibri"/>
              </a:rPr>
              <a:t> </a:t>
            </a:r>
            <a:r>
              <a:rPr sz="2400" spc="10" dirty="0">
                <a:latin typeface="Calibri"/>
                <a:cs typeface="Calibri"/>
              </a:rPr>
              <a:t>cause</a:t>
            </a:r>
            <a:r>
              <a:rPr sz="2400" spc="-80" dirty="0">
                <a:latin typeface="Calibri"/>
                <a:cs typeface="Calibri"/>
              </a:rPr>
              <a:t> </a:t>
            </a:r>
            <a:r>
              <a:rPr sz="2400" spc="-20" dirty="0">
                <a:latin typeface="Calibri"/>
                <a:cs typeface="Calibri"/>
              </a:rPr>
              <a:t>for</a:t>
            </a:r>
            <a:r>
              <a:rPr sz="2400" spc="50" dirty="0">
                <a:latin typeface="Calibri"/>
                <a:cs typeface="Calibri"/>
              </a:rPr>
              <a:t> </a:t>
            </a:r>
            <a:r>
              <a:rPr sz="2400" dirty="0">
                <a:latin typeface="Calibri"/>
                <a:cs typeface="Calibri"/>
              </a:rPr>
              <a:t>her</a:t>
            </a:r>
            <a:r>
              <a:rPr sz="2400" spc="-15" dirty="0">
                <a:latin typeface="Calibri"/>
                <a:cs typeface="Calibri"/>
              </a:rPr>
              <a:t> </a:t>
            </a:r>
            <a:r>
              <a:rPr sz="2400" dirty="0">
                <a:latin typeface="Calibri"/>
                <a:cs typeface="Calibri"/>
              </a:rPr>
              <a:t>condition</a:t>
            </a:r>
            <a:r>
              <a:rPr sz="2400" spc="-80" dirty="0">
                <a:latin typeface="Calibri"/>
                <a:cs typeface="Calibri"/>
              </a:rPr>
              <a:t> </a:t>
            </a:r>
            <a:r>
              <a:rPr sz="2400" dirty="0">
                <a:latin typeface="Calibri"/>
                <a:cs typeface="Calibri"/>
              </a:rPr>
              <a:t>? </a:t>
            </a:r>
            <a:r>
              <a:rPr sz="2400" spc="-525" dirty="0">
                <a:latin typeface="Calibri"/>
                <a:cs typeface="Calibri"/>
              </a:rPr>
              <a:t> </a:t>
            </a:r>
            <a:r>
              <a:rPr sz="2400" spc="5" dirty="0">
                <a:solidFill>
                  <a:srgbClr val="00AF50"/>
                </a:solidFill>
                <a:latin typeface="Calibri"/>
                <a:cs typeface="Calibri"/>
              </a:rPr>
              <a:t>Abrubtio</a:t>
            </a:r>
            <a:r>
              <a:rPr sz="2400" spc="-90" dirty="0">
                <a:solidFill>
                  <a:srgbClr val="00AF50"/>
                </a:solidFill>
                <a:latin typeface="Calibri"/>
                <a:cs typeface="Calibri"/>
              </a:rPr>
              <a:t> </a:t>
            </a:r>
            <a:r>
              <a:rPr sz="2400" dirty="0">
                <a:solidFill>
                  <a:srgbClr val="00AF50"/>
                </a:solidFill>
                <a:latin typeface="Calibri"/>
                <a:cs typeface="Calibri"/>
              </a:rPr>
              <a:t>placenta</a:t>
            </a:r>
            <a:endParaRPr sz="2400">
              <a:latin typeface="Calibri"/>
              <a:cs typeface="Calibri"/>
            </a:endParaRPr>
          </a:p>
          <a:p>
            <a:pPr marL="12700">
              <a:lnSpc>
                <a:spcPct val="100000"/>
              </a:lnSpc>
              <a:spcBef>
                <a:spcPts val="725"/>
              </a:spcBef>
            </a:pPr>
            <a:r>
              <a:rPr sz="2400" spc="15" dirty="0">
                <a:latin typeface="Calibri"/>
                <a:cs typeface="Calibri"/>
              </a:rPr>
              <a:t>Q2</a:t>
            </a:r>
            <a:r>
              <a:rPr sz="2400" spc="-40" dirty="0">
                <a:latin typeface="Calibri"/>
                <a:cs typeface="Calibri"/>
              </a:rPr>
              <a:t> </a:t>
            </a:r>
            <a:r>
              <a:rPr sz="2400" spc="-5" dirty="0">
                <a:latin typeface="Calibri"/>
                <a:cs typeface="Calibri"/>
              </a:rPr>
              <a:t>what</a:t>
            </a:r>
            <a:r>
              <a:rPr sz="2400" spc="-70" dirty="0">
                <a:latin typeface="Calibri"/>
                <a:cs typeface="Calibri"/>
              </a:rPr>
              <a:t> </a:t>
            </a:r>
            <a:r>
              <a:rPr sz="2400" spc="-15" dirty="0">
                <a:latin typeface="Calibri"/>
                <a:cs typeface="Calibri"/>
              </a:rPr>
              <a:t>is</a:t>
            </a:r>
            <a:r>
              <a:rPr sz="2400" spc="25" dirty="0">
                <a:latin typeface="Calibri"/>
                <a:cs typeface="Calibri"/>
              </a:rPr>
              <a:t> </a:t>
            </a:r>
            <a:r>
              <a:rPr sz="2400" spc="5" dirty="0">
                <a:latin typeface="Calibri"/>
                <a:cs typeface="Calibri"/>
              </a:rPr>
              <a:t>the</a:t>
            </a:r>
            <a:r>
              <a:rPr sz="2400" spc="-5" dirty="0">
                <a:latin typeface="Calibri"/>
                <a:cs typeface="Calibri"/>
              </a:rPr>
              <a:t> </a:t>
            </a:r>
            <a:r>
              <a:rPr sz="2400" dirty="0">
                <a:latin typeface="Calibri"/>
                <a:cs typeface="Calibri"/>
              </a:rPr>
              <a:t>maternal</a:t>
            </a:r>
            <a:r>
              <a:rPr sz="2400" spc="-40" dirty="0">
                <a:latin typeface="Calibri"/>
                <a:cs typeface="Calibri"/>
              </a:rPr>
              <a:t> </a:t>
            </a:r>
            <a:r>
              <a:rPr sz="2400" spc="5" dirty="0">
                <a:latin typeface="Calibri"/>
                <a:cs typeface="Calibri"/>
              </a:rPr>
              <a:t>obstetric</a:t>
            </a:r>
            <a:r>
              <a:rPr sz="2400" spc="-204" dirty="0">
                <a:latin typeface="Calibri"/>
                <a:cs typeface="Calibri"/>
              </a:rPr>
              <a:t> </a:t>
            </a:r>
            <a:r>
              <a:rPr sz="2400" dirty="0">
                <a:latin typeface="Calibri"/>
                <a:cs typeface="Calibri"/>
              </a:rPr>
              <a:t>complication</a:t>
            </a:r>
            <a:r>
              <a:rPr sz="2400" spc="-80" dirty="0">
                <a:latin typeface="Calibri"/>
                <a:cs typeface="Calibri"/>
              </a:rPr>
              <a:t> </a:t>
            </a:r>
            <a:r>
              <a:rPr sz="2400" spc="-15" dirty="0">
                <a:latin typeface="Calibri"/>
                <a:cs typeface="Calibri"/>
              </a:rPr>
              <a:t>in</a:t>
            </a:r>
            <a:r>
              <a:rPr sz="2400" dirty="0">
                <a:latin typeface="Calibri"/>
                <a:cs typeface="Calibri"/>
              </a:rPr>
              <a:t> </a:t>
            </a:r>
            <a:r>
              <a:rPr sz="2400" spc="15" dirty="0">
                <a:latin typeface="Calibri"/>
                <a:cs typeface="Calibri"/>
              </a:rPr>
              <a:t>such</a:t>
            </a:r>
            <a:r>
              <a:rPr sz="2400" spc="-75" dirty="0">
                <a:latin typeface="Calibri"/>
                <a:cs typeface="Calibri"/>
              </a:rPr>
              <a:t> </a:t>
            </a:r>
            <a:r>
              <a:rPr sz="2400" spc="10" dirty="0">
                <a:latin typeface="Calibri"/>
                <a:cs typeface="Calibri"/>
              </a:rPr>
              <a:t>case</a:t>
            </a:r>
            <a:r>
              <a:rPr sz="2400" spc="-80" dirty="0">
                <a:latin typeface="Calibri"/>
                <a:cs typeface="Calibri"/>
              </a:rPr>
              <a:t> </a:t>
            </a:r>
            <a:r>
              <a:rPr sz="2400" dirty="0">
                <a:latin typeface="Calibri"/>
                <a:cs typeface="Calibri"/>
              </a:rPr>
              <a:t>?</a:t>
            </a:r>
            <a:endParaRPr sz="2400">
              <a:latin typeface="Calibri"/>
              <a:cs typeface="Calibri"/>
            </a:endParaRPr>
          </a:p>
          <a:p>
            <a:pPr marL="12700" marR="1712595">
              <a:lnSpc>
                <a:spcPts val="3610"/>
              </a:lnSpc>
              <a:spcBef>
                <a:spcPts val="160"/>
              </a:spcBef>
            </a:pPr>
            <a:r>
              <a:rPr sz="2400" spc="5" dirty="0">
                <a:solidFill>
                  <a:srgbClr val="00AF50"/>
                </a:solidFill>
                <a:latin typeface="Calibri"/>
                <a:cs typeface="Calibri"/>
              </a:rPr>
              <a:t>DIC</a:t>
            </a:r>
            <a:r>
              <a:rPr sz="2400" spc="-25" dirty="0">
                <a:solidFill>
                  <a:srgbClr val="00AF50"/>
                </a:solidFill>
                <a:latin typeface="Calibri"/>
                <a:cs typeface="Calibri"/>
              </a:rPr>
              <a:t> </a:t>
            </a:r>
            <a:r>
              <a:rPr sz="2400" spc="15" dirty="0">
                <a:solidFill>
                  <a:srgbClr val="00AF50"/>
                </a:solidFill>
                <a:latin typeface="Calibri"/>
                <a:cs typeface="Calibri"/>
              </a:rPr>
              <a:t>,shock,</a:t>
            </a:r>
            <a:r>
              <a:rPr sz="2400" spc="-165" dirty="0">
                <a:solidFill>
                  <a:srgbClr val="00AF50"/>
                </a:solidFill>
                <a:latin typeface="Calibri"/>
                <a:cs typeface="Calibri"/>
              </a:rPr>
              <a:t> </a:t>
            </a:r>
            <a:r>
              <a:rPr sz="2400" dirty="0">
                <a:solidFill>
                  <a:srgbClr val="00AF50"/>
                </a:solidFill>
                <a:latin typeface="Calibri"/>
                <a:cs typeface="Calibri"/>
              </a:rPr>
              <a:t>death</a:t>
            </a:r>
            <a:r>
              <a:rPr sz="2400" spc="-5" dirty="0">
                <a:solidFill>
                  <a:srgbClr val="00AF50"/>
                </a:solidFill>
                <a:latin typeface="Calibri"/>
                <a:cs typeface="Calibri"/>
              </a:rPr>
              <a:t> </a:t>
            </a:r>
            <a:r>
              <a:rPr sz="2400" dirty="0">
                <a:solidFill>
                  <a:srgbClr val="00AF50"/>
                </a:solidFill>
                <a:latin typeface="Calibri"/>
                <a:cs typeface="Calibri"/>
              </a:rPr>
              <a:t>,</a:t>
            </a:r>
            <a:r>
              <a:rPr sz="2400" spc="-10" dirty="0">
                <a:solidFill>
                  <a:srgbClr val="00AF50"/>
                </a:solidFill>
                <a:latin typeface="Calibri"/>
                <a:cs typeface="Calibri"/>
              </a:rPr>
              <a:t> </a:t>
            </a:r>
            <a:r>
              <a:rPr sz="2400" spc="-5" dirty="0">
                <a:solidFill>
                  <a:srgbClr val="00AF50"/>
                </a:solidFill>
                <a:latin typeface="Calibri"/>
                <a:cs typeface="Calibri"/>
              </a:rPr>
              <a:t>renal</a:t>
            </a:r>
            <a:r>
              <a:rPr sz="2400" spc="-40" dirty="0">
                <a:solidFill>
                  <a:srgbClr val="00AF50"/>
                </a:solidFill>
                <a:latin typeface="Calibri"/>
                <a:cs typeface="Calibri"/>
              </a:rPr>
              <a:t> </a:t>
            </a:r>
            <a:r>
              <a:rPr sz="2400" spc="-20" dirty="0">
                <a:solidFill>
                  <a:srgbClr val="00AF50"/>
                </a:solidFill>
                <a:latin typeface="Calibri"/>
                <a:cs typeface="Calibri"/>
              </a:rPr>
              <a:t>failure</a:t>
            </a:r>
            <a:r>
              <a:rPr sz="2400" spc="65" dirty="0">
                <a:solidFill>
                  <a:srgbClr val="00AF50"/>
                </a:solidFill>
                <a:latin typeface="Calibri"/>
                <a:cs typeface="Calibri"/>
              </a:rPr>
              <a:t> </a:t>
            </a:r>
            <a:r>
              <a:rPr sz="2400" dirty="0">
                <a:solidFill>
                  <a:srgbClr val="00AF50"/>
                </a:solidFill>
                <a:latin typeface="Calibri"/>
                <a:cs typeface="Calibri"/>
              </a:rPr>
              <a:t>,</a:t>
            </a:r>
            <a:r>
              <a:rPr sz="2400" spc="-15" dirty="0">
                <a:solidFill>
                  <a:srgbClr val="00AF50"/>
                </a:solidFill>
                <a:latin typeface="Calibri"/>
                <a:cs typeface="Calibri"/>
              </a:rPr>
              <a:t> </a:t>
            </a:r>
            <a:r>
              <a:rPr sz="2400" spc="-5" dirty="0">
                <a:solidFill>
                  <a:srgbClr val="00AF50"/>
                </a:solidFill>
                <a:latin typeface="Calibri"/>
                <a:cs typeface="Calibri"/>
              </a:rPr>
              <a:t>adult</a:t>
            </a:r>
            <a:r>
              <a:rPr sz="2400" spc="80" dirty="0">
                <a:solidFill>
                  <a:srgbClr val="00AF50"/>
                </a:solidFill>
                <a:latin typeface="Calibri"/>
                <a:cs typeface="Calibri"/>
              </a:rPr>
              <a:t> </a:t>
            </a:r>
            <a:r>
              <a:rPr sz="2400" spc="-10" dirty="0">
                <a:solidFill>
                  <a:srgbClr val="00AF50"/>
                </a:solidFill>
                <a:latin typeface="Calibri"/>
                <a:cs typeface="Calibri"/>
              </a:rPr>
              <a:t>respiratory</a:t>
            </a:r>
            <a:r>
              <a:rPr sz="2400" spc="-50" dirty="0">
                <a:solidFill>
                  <a:srgbClr val="00AF50"/>
                </a:solidFill>
                <a:latin typeface="Calibri"/>
                <a:cs typeface="Calibri"/>
              </a:rPr>
              <a:t> </a:t>
            </a:r>
            <a:r>
              <a:rPr sz="2400" spc="5" dirty="0">
                <a:solidFill>
                  <a:srgbClr val="00AF50"/>
                </a:solidFill>
                <a:latin typeface="Calibri"/>
                <a:cs typeface="Calibri"/>
              </a:rPr>
              <a:t>distress</a:t>
            </a:r>
            <a:r>
              <a:rPr sz="2400" spc="-130" dirty="0">
                <a:solidFill>
                  <a:srgbClr val="00AF50"/>
                </a:solidFill>
                <a:latin typeface="Calibri"/>
                <a:cs typeface="Calibri"/>
              </a:rPr>
              <a:t> </a:t>
            </a:r>
            <a:r>
              <a:rPr sz="2400" spc="-15" dirty="0">
                <a:solidFill>
                  <a:srgbClr val="00AF50"/>
                </a:solidFill>
                <a:latin typeface="Calibri"/>
                <a:cs typeface="Calibri"/>
              </a:rPr>
              <a:t>syndrome </a:t>
            </a:r>
            <a:r>
              <a:rPr sz="2400" spc="-525" dirty="0">
                <a:solidFill>
                  <a:srgbClr val="00AF50"/>
                </a:solidFill>
                <a:latin typeface="Calibri"/>
                <a:cs typeface="Calibri"/>
              </a:rPr>
              <a:t> </a:t>
            </a:r>
            <a:r>
              <a:rPr sz="2400" spc="15" dirty="0">
                <a:latin typeface="Calibri"/>
                <a:cs typeface="Calibri"/>
              </a:rPr>
              <a:t>Q3</a:t>
            </a:r>
            <a:r>
              <a:rPr sz="2400" spc="-40" dirty="0">
                <a:latin typeface="Calibri"/>
                <a:cs typeface="Calibri"/>
              </a:rPr>
              <a:t> </a:t>
            </a:r>
            <a:r>
              <a:rPr sz="2400" spc="-5" dirty="0">
                <a:latin typeface="Calibri"/>
                <a:cs typeface="Calibri"/>
              </a:rPr>
              <a:t>what</a:t>
            </a:r>
            <a:r>
              <a:rPr sz="2400" spc="-75" dirty="0">
                <a:latin typeface="Calibri"/>
                <a:cs typeface="Calibri"/>
              </a:rPr>
              <a:t> </a:t>
            </a:r>
            <a:r>
              <a:rPr sz="2400" spc="-15" dirty="0">
                <a:latin typeface="Calibri"/>
                <a:cs typeface="Calibri"/>
              </a:rPr>
              <a:t>is</a:t>
            </a:r>
            <a:r>
              <a:rPr sz="2400" spc="20" dirty="0">
                <a:latin typeface="Calibri"/>
                <a:cs typeface="Calibri"/>
              </a:rPr>
              <a:t> </a:t>
            </a:r>
            <a:r>
              <a:rPr sz="2400" spc="5" dirty="0">
                <a:latin typeface="Calibri"/>
                <a:cs typeface="Calibri"/>
              </a:rPr>
              <a:t>the</a:t>
            </a:r>
            <a:r>
              <a:rPr sz="2400" spc="-5" dirty="0">
                <a:latin typeface="Calibri"/>
                <a:cs typeface="Calibri"/>
              </a:rPr>
              <a:t> </a:t>
            </a:r>
            <a:r>
              <a:rPr sz="2400" spc="-15" dirty="0">
                <a:latin typeface="Calibri"/>
                <a:cs typeface="Calibri"/>
              </a:rPr>
              <a:t>appropriate</a:t>
            </a:r>
            <a:r>
              <a:rPr sz="2400" spc="-10" dirty="0">
                <a:latin typeface="Calibri"/>
                <a:cs typeface="Calibri"/>
              </a:rPr>
              <a:t> </a:t>
            </a:r>
            <a:r>
              <a:rPr sz="2400" spc="5" dirty="0">
                <a:latin typeface="Calibri"/>
                <a:cs typeface="Calibri"/>
              </a:rPr>
              <a:t>management</a:t>
            </a:r>
            <a:r>
              <a:rPr sz="2400" spc="-75" dirty="0">
                <a:latin typeface="Calibri"/>
                <a:cs typeface="Calibri"/>
              </a:rPr>
              <a:t> </a:t>
            </a:r>
            <a:r>
              <a:rPr sz="2400" spc="-15" dirty="0">
                <a:latin typeface="Calibri"/>
                <a:cs typeface="Calibri"/>
              </a:rPr>
              <a:t>in</a:t>
            </a:r>
            <a:r>
              <a:rPr sz="2400" dirty="0">
                <a:latin typeface="Calibri"/>
                <a:cs typeface="Calibri"/>
              </a:rPr>
              <a:t> </a:t>
            </a:r>
            <a:r>
              <a:rPr sz="2400" spc="15" dirty="0">
                <a:latin typeface="Calibri"/>
                <a:cs typeface="Calibri"/>
              </a:rPr>
              <a:t>such</a:t>
            </a:r>
            <a:r>
              <a:rPr sz="2400" spc="-105" dirty="0">
                <a:latin typeface="Calibri"/>
                <a:cs typeface="Calibri"/>
              </a:rPr>
              <a:t> </a:t>
            </a:r>
            <a:r>
              <a:rPr sz="2400" dirty="0">
                <a:solidFill>
                  <a:srgbClr val="FF0000"/>
                </a:solidFill>
                <a:latin typeface="Calibri"/>
                <a:cs typeface="Calibri"/>
              </a:rPr>
              <a:t>stable</a:t>
            </a:r>
            <a:r>
              <a:rPr sz="2400" spc="-80" dirty="0">
                <a:solidFill>
                  <a:srgbClr val="FF0000"/>
                </a:solidFill>
                <a:latin typeface="Calibri"/>
                <a:cs typeface="Calibri"/>
              </a:rPr>
              <a:t> </a:t>
            </a:r>
            <a:r>
              <a:rPr sz="2400" spc="5" dirty="0">
                <a:latin typeface="Calibri"/>
                <a:cs typeface="Calibri"/>
              </a:rPr>
              <a:t>case</a:t>
            </a:r>
            <a:r>
              <a:rPr sz="2400" spc="-85" dirty="0">
                <a:latin typeface="Calibri"/>
                <a:cs typeface="Calibri"/>
              </a:rPr>
              <a:t> </a:t>
            </a:r>
            <a:r>
              <a:rPr sz="2400" dirty="0">
                <a:latin typeface="Calibri"/>
                <a:cs typeface="Calibri"/>
              </a:rPr>
              <a:t>?</a:t>
            </a:r>
            <a:endParaRPr sz="2400">
              <a:latin typeface="Calibri"/>
              <a:cs typeface="Calibri"/>
            </a:endParaRPr>
          </a:p>
          <a:p>
            <a:pPr marL="12700" marR="103505">
              <a:lnSpc>
                <a:spcPts val="2630"/>
              </a:lnSpc>
              <a:spcBef>
                <a:spcPts val="775"/>
              </a:spcBef>
            </a:pPr>
            <a:r>
              <a:rPr sz="2400" dirty="0">
                <a:solidFill>
                  <a:srgbClr val="00AF50"/>
                </a:solidFill>
                <a:latin typeface="Calibri"/>
                <a:cs typeface="Calibri"/>
              </a:rPr>
              <a:t>Inpatient</a:t>
            </a:r>
            <a:r>
              <a:rPr sz="2400" spc="-70" dirty="0">
                <a:solidFill>
                  <a:srgbClr val="00AF50"/>
                </a:solidFill>
                <a:latin typeface="Calibri"/>
                <a:cs typeface="Calibri"/>
              </a:rPr>
              <a:t> </a:t>
            </a:r>
            <a:r>
              <a:rPr sz="2400" dirty="0">
                <a:solidFill>
                  <a:srgbClr val="00AF50"/>
                </a:solidFill>
                <a:latin typeface="Calibri"/>
                <a:cs typeface="Calibri"/>
              </a:rPr>
              <a:t>monitoring</a:t>
            </a:r>
            <a:r>
              <a:rPr sz="2400" spc="-90" dirty="0">
                <a:solidFill>
                  <a:srgbClr val="00AF50"/>
                </a:solidFill>
                <a:latin typeface="Calibri"/>
                <a:cs typeface="Calibri"/>
              </a:rPr>
              <a:t> </a:t>
            </a:r>
            <a:r>
              <a:rPr sz="2400" spc="-5" dirty="0">
                <a:solidFill>
                  <a:srgbClr val="00AF50"/>
                </a:solidFill>
                <a:latin typeface="Calibri"/>
                <a:cs typeface="Calibri"/>
              </a:rPr>
              <a:t>,Corticosteroid</a:t>
            </a:r>
            <a:r>
              <a:rPr sz="2400" spc="-70" dirty="0">
                <a:solidFill>
                  <a:srgbClr val="00AF50"/>
                </a:solidFill>
                <a:latin typeface="Calibri"/>
                <a:cs typeface="Calibri"/>
              </a:rPr>
              <a:t> </a:t>
            </a:r>
            <a:r>
              <a:rPr sz="2400" spc="10" dirty="0">
                <a:solidFill>
                  <a:srgbClr val="00AF50"/>
                </a:solidFill>
                <a:latin typeface="Calibri"/>
                <a:cs typeface="Calibri"/>
              </a:rPr>
              <a:t>,Anti</a:t>
            </a:r>
            <a:r>
              <a:rPr sz="2400" spc="-110" dirty="0">
                <a:solidFill>
                  <a:srgbClr val="00AF50"/>
                </a:solidFill>
                <a:latin typeface="Calibri"/>
                <a:cs typeface="Calibri"/>
              </a:rPr>
              <a:t> </a:t>
            </a:r>
            <a:r>
              <a:rPr sz="2400" dirty="0">
                <a:solidFill>
                  <a:srgbClr val="00AF50"/>
                </a:solidFill>
                <a:latin typeface="Calibri"/>
                <a:cs typeface="Calibri"/>
              </a:rPr>
              <a:t>d</a:t>
            </a:r>
            <a:r>
              <a:rPr sz="2400" spc="5" dirty="0">
                <a:solidFill>
                  <a:srgbClr val="00AF50"/>
                </a:solidFill>
                <a:latin typeface="Calibri"/>
                <a:cs typeface="Calibri"/>
              </a:rPr>
              <a:t> </a:t>
            </a:r>
            <a:r>
              <a:rPr sz="2400" dirty="0">
                <a:solidFill>
                  <a:srgbClr val="00AF50"/>
                </a:solidFill>
                <a:latin typeface="Calibri"/>
                <a:cs typeface="Calibri"/>
              </a:rPr>
              <a:t>,</a:t>
            </a:r>
            <a:r>
              <a:rPr sz="2400" spc="-10" dirty="0">
                <a:solidFill>
                  <a:srgbClr val="00AF50"/>
                </a:solidFill>
                <a:latin typeface="Calibri"/>
                <a:cs typeface="Calibri"/>
              </a:rPr>
              <a:t> </a:t>
            </a:r>
            <a:r>
              <a:rPr sz="2400" spc="5" dirty="0">
                <a:solidFill>
                  <a:srgbClr val="00AF50"/>
                </a:solidFill>
                <a:latin typeface="Calibri"/>
                <a:cs typeface="Calibri"/>
              </a:rPr>
              <a:t>monitor</a:t>
            </a:r>
            <a:r>
              <a:rPr sz="2400" spc="-100" dirty="0">
                <a:solidFill>
                  <a:srgbClr val="00AF50"/>
                </a:solidFill>
                <a:latin typeface="Calibri"/>
                <a:cs typeface="Calibri"/>
              </a:rPr>
              <a:t> </a:t>
            </a:r>
            <a:r>
              <a:rPr sz="2400" spc="5" dirty="0">
                <a:solidFill>
                  <a:srgbClr val="00AF50"/>
                </a:solidFill>
                <a:latin typeface="Calibri"/>
                <a:cs typeface="Calibri"/>
              </a:rPr>
              <a:t>the</a:t>
            </a:r>
            <a:r>
              <a:rPr sz="2400" dirty="0">
                <a:solidFill>
                  <a:srgbClr val="00AF50"/>
                </a:solidFill>
                <a:latin typeface="Calibri"/>
                <a:cs typeface="Calibri"/>
              </a:rPr>
              <a:t> </a:t>
            </a:r>
            <a:r>
              <a:rPr sz="2400" spc="-5" dirty="0">
                <a:solidFill>
                  <a:srgbClr val="00AF50"/>
                </a:solidFill>
                <a:latin typeface="Calibri"/>
                <a:cs typeface="Calibri"/>
              </a:rPr>
              <a:t>fetus</a:t>
            </a:r>
            <a:r>
              <a:rPr sz="2400" spc="-50" dirty="0">
                <a:solidFill>
                  <a:srgbClr val="00AF50"/>
                </a:solidFill>
                <a:latin typeface="Calibri"/>
                <a:cs typeface="Calibri"/>
              </a:rPr>
              <a:t> </a:t>
            </a:r>
            <a:r>
              <a:rPr sz="2400" spc="5" dirty="0">
                <a:solidFill>
                  <a:srgbClr val="00AF50"/>
                </a:solidFill>
                <a:latin typeface="Calibri"/>
                <a:cs typeface="Calibri"/>
              </a:rPr>
              <a:t>status</a:t>
            </a:r>
            <a:r>
              <a:rPr sz="2400" spc="-125" dirty="0">
                <a:solidFill>
                  <a:srgbClr val="00AF50"/>
                </a:solidFill>
                <a:latin typeface="Calibri"/>
                <a:cs typeface="Calibri"/>
              </a:rPr>
              <a:t> </a:t>
            </a:r>
            <a:r>
              <a:rPr sz="2400" dirty="0">
                <a:solidFill>
                  <a:srgbClr val="00AF50"/>
                </a:solidFill>
                <a:latin typeface="Calibri"/>
                <a:cs typeface="Calibri"/>
              </a:rPr>
              <a:t>,</a:t>
            </a:r>
            <a:r>
              <a:rPr sz="2400" spc="-10" dirty="0">
                <a:solidFill>
                  <a:srgbClr val="00AF50"/>
                </a:solidFill>
                <a:latin typeface="Calibri"/>
                <a:cs typeface="Calibri"/>
              </a:rPr>
              <a:t> delivery</a:t>
            </a:r>
            <a:r>
              <a:rPr sz="2400" spc="25" dirty="0">
                <a:solidFill>
                  <a:srgbClr val="00AF50"/>
                </a:solidFill>
                <a:latin typeface="Calibri"/>
                <a:cs typeface="Calibri"/>
              </a:rPr>
              <a:t> </a:t>
            </a:r>
            <a:r>
              <a:rPr sz="2400" spc="-15" dirty="0">
                <a:solidFill>
                  <a:srgbClr val="00AF50"/>
                </a:solidFill>
                <a:latin typeface="Calibri"/>
                <a:cs typeface="Calibri"/>
              </a:rPr>
              <a:t>at </a:t>
            </a:r>
            <a:r>
              <a:rPr sz="2400" spc="-525" dirty="0">
                <a:solidFill>
                  <a:srgbClr val="00AF50"/>
                </a:solidFill>
                <a:latin typeface="Calibri"/>
                <a:cs typeface="Calibri"/>
              </a:rPr>
              <a:t> </a:t>
            </a:r>
            <a:r>
              <a:rPr sz="2400" spc="-15" dirty="0">
                <a:solidFill>
                  <a:srgbClr val="00AF50"/>
                </a:solidFill>
                <a:latin typeface="Calibri"/>
                <a:cs typeface="Calibri"/>
              </a:rPr>
              <a:t>37</a:t>
            </a:r>
            <a:endParaRPr sz="2400">
              <a:latin typeface="Calibri"/>
              <a:cs typeface="Calibri"/>
            </a:endParaRPr>
          </a:p>
          <a:p>
            <a:pPr marL="12700" marR="133350">
              <a:lnSpc>
                <a:spcPts val="2550"/>
              </a:lnSpc>
              <a:spcBef>
                <a:spcPts val="1040"/>
              </a:spcBef>
            </a:pPr>
            <a:r>
              <a:rPr sz="2400" spc="15" dirty="0">
                <a:latin typeface="Calibri"/>
                <a:cs typeface="Calibri"/>
              </a:rPr>
              <a:t>Q4</a:t>
            </a:r>
            <a:r>
              <a:rPr sz="2400" spc="-35" dirty="0">
                <a:latin typeface="Calibri"/>
                <a:cs typeface="Calibri"/>
              </a:rPr>
              <a:t> </a:t>
            </a:r>
            <a:r>
              <a:rPr sz="2400" spc="-5" dirty="0">
                <a:latin typeface="Calibri"/>
                <a:cs typeface="Calibri"/>
              </a:rPr>
              <a:t>what</a:t>
            </a:r>
            <a:r>
              <a:rPr sz="2400" spc="-70" dirty="0">
                <a:latin typeface="Calibri"/>
                <a:cs typeface="Calibri"/>
              </a:rPr>
              <a:t> </a:t>
            </a:r>
            <a:r>
              <a:rPr sz="2400" dirty="0">
                <a:latin typeface="Calibri"/>
                <a:cs typeface="Calibri"/>
              </a:rPr>
              <a:t>we</a:t>
            </a:r>
            <a:r>
              <a:rPr sz="2400" spc="-5" dirty="0">
                <a:latin typeface="Calibri"/>
                <a:cs typeface="Calibri"/>
              </a:rPr>
              <a:t> </a:t>
            </a:r>
            <a:r>
              <a:rPr sz="2400" spc="-10" dirty="0">
                <a:latin typeface="Calibri"/>
                <a:cs typeface="Calibri"/>
              </a:rPr>
              <a:t>called</a:t>
            </a:r>
            <a:r>
              <a:rPr sz="2400" spc="15" dirty="0">
                <a:latin typeface="Calibri"/>
                <a:cs typeface="Calibri"/>
              </a:rPr>
              <a:t> </a:t>
            </a:r>
            <a:r>
              <a:rPr sz="2400" spc="5" dirty="0">
                <a:latin typeface="Calibri"/>
                <a:cs typeface="Calibri"/>
              </a:rPr>
              <a:t>the</a:t>
            </a:r>
            <a:r>
              <a:rPr sz="2400" spc="-5" dirty="0">
                <a:latin typeface="Calibri"/>
                <a:cs typeface="Calibri"/>
              </a:rPr>
              <a:t> </a:t>
            </a:r>
            <a:r>
              <a:rPr sz="2400" dirty="0">
                <a:latin typeface="Calibri"/>
                <a:cs typeface="Calibri"/>
              </a:rPr>
              <a:t>condition</a:t>
            </a:r>
            <a:r>
              <a:rPr sz="2400" spc="-75" dirty="0">
                <a:latin typeface="Calibri"/>
                <a:cs typeface="Calibri"/>
              </a:rPr>
              <a:t> </a:t>
            </a:r>
            <a:r>
              <a:rPr sz="2400" spc="5" dirty="0">
                <a:latin typeface="Calibri"/>
                <a:cs typeface="Calibri"/>
              </a:rPr>
              <a:t>when</a:t>
            </a:r>
            <a:r>
              <a:rPr sz="2400" spc="15" dirty="0">
                <a:latin typeface="Calibri"/>
                <a:cs typeface="Calibri"/>
              </a:rPr>
              <a:t> </a:t>
            </a:r>
            <a:r>
              <a:rPr sz="2400" dirty="0">
                <a:latin typeface="Calibri"/>
                <a:cs typeface="Calibri"/>
              </a:rPr>
              <a:t>we</a:t>
            </a:r>
            <a:r>
              <a:rPr sz="2400" spc="-80" dirty="0">
                <a:latin typeface="Calibri"/>
                <a:cs typeface="Calibri"/>
              </a:rPr>
              <a:t> </a:t>
            </a:r>
            <a:r>
              <a:rPr sz="2400" spc="5" dirty="0">
                <a:latin typeface="Calibri"/>
                <a:cs typeface="Calibri"/>
              </a:rPr>
              <a:t>do</a:t>
            </a:r>
            <a:r>
              <a:rPr sz="2400" spc="-5" dirty="0">
                <a:latin typeface="Calibri"/>
                <a:cs typeface="Calibri"/>
              </a:rPr>
              <a:t> </a:t>
            </a:r>
            <a:r>
              <a:rPr sz="2400" dirty="0">
                <a:latin typeface="Calibri"/>
                <a:cs typeface="Calibri"/>
              </a:rPr>
              <a:t>cesarean </a:t>
            </a:r>
            <a:r>
              <a:rPr sz="2400" spc="10" dirty="0">
                <a:latin typeface="Calibri"/>
                <a:cs typeface="Calibri"/>
              </a:rPr>
              <a:t>section</a:t>
            </a:r>
            <a:r>
              <a:rPr sz="2400" spc="-150" dirty="0">
                <a:latin typeface="Calibri"/>
                <a:cs typeface="Calibri"/>
              </a:rPr>
              <a:t> </a:t>
            </a:r>
            <a:r>
              <a:rPr sz="2400" spc="5" dirty="0">
                <a:latin typeface="Calibri"/>
                <a:cs typeface="Calibri"/>
              </a:rPr>
              <a:t>to</a:t>
            </a:r>
            <a:r>
              <a:rPr sz="2400" dirty="0">
                <a:latin typeface="Calibri"/>
                <a:cs typeface="Calibri"/>
              </a:rPr>
              <a:t> </a:t>
            </a:r>
            <a:r>
              <a:rPr sz="2400" spc="10" dirty="0">
                <a:latin typeface="Calibri"/>
                <a:cs typeface="Calibri"/>
              </a:rPr>
              <a:t>case</a:t>
            </a:r>
            <a:r>
              <a:rPr sz="2400" spc="-80" dirty="0">
                <a:latin typeface="Calibri"/>
                <a:cs typeface="Calibri"/>
              </a:rPr>
              <a:t> </a:t>
            </a:r>
            <a:r>
              <a:rPr sz="2400" spc="5" dirty="0">
                <a:latin typeface="Calibri"/>
                <a:cs typeface="Calibri"/>
              </a:rPr>
              <a:t>presented </a:t>
            </a:r>
            <a:r>
              <a:rPr sz="2400" spc="-530" dirty="0">
                <a:latin typeface="Calibri"/>
                <a:cs typeface="Calibri"/>
              </a:rPr>
              <a:t> </a:t>
            </a:r>
            <a:r>
              <a:rPr sz="2400" spc="-25" dirty="0">
                <a:latin typeface="Calibri"/>
                <a:cs typeface="Calibri"/>
              </a:rPr>
              <a:t>like</a:t>
            </a:r>
            <a:r>
              <a:rPr sz="2400" spc="-15" dirty="0">
                <a:latin typeface="Calibri"/>
                <a:cs typeface="Calibri"/>
              </a:rPr>
              <a:t> </a:t>
            </a:r>
            <a:r>
              <a:rPr sz="2400" dirty="0">
                <a:latin typeface="Calibri"/>
                <a:cs typeface="Calibri"/>
              </a:rPr>
              <a:t>this</a:t>
            </a:r>
            <a:r>
              <a:rPr sz="2400" spc="20" dirty="0">
                <a:latin typeface="Calibri"/>
                <a:cs typeface="Calibri"/>
              </a:rPr>
              <a:t> </a:t>
            </a:r>
            <a:r>
              <a:rPr sz="2400" spc="-10" dirty="0">
                <a:latin typeface="Calibri"/>
                <a:cs typeface="Calibri"/>
              </a:rPr>
              <a:t>(extravasation)?</a:t>
            </a:r>
            <a:endParaRPr sz="2400">
              <a:latin typeface="Calibri"/>
              <a:cs typeface="Calibri"/>
            </a:endParaRPr>
          </a:p>
          <a:p>
            <a:pPr marL="12700">
              <a:lnSpc>
                <a:spcPct val="100000"/>
              </a:lnSpc>
              <a:spcBef>
                <a:spcPts val="695"/>
              </a:spcBef>
            </a:pPr>
            <a:r>
              <a:rPr sz="2400" spc="-15" dirty="0">
                <a:solidFill>
                  <a:srgbClr val="00AF50"/>
                </a:solidFill>
                <a:latin typeface="Calibri"/>
                <a:cs typeface="Calibri"/>
              </a:rPr>
              <a:t>Couvelaire</a:t>
            </a:r>
            <a:r>
              <a:rPr sz="2400" spc="30" dirty="0">
                <a:solidFill>
                  <a:srgbClr val="00AF50"/>
                </a:solidFill>
                <a:latin typeface="Calibri"/>
                <a:cs typeface="Calibri"/>
              </a:rPr>
              <a:t> </a:t>
            </a:r>
            <a:r>
              <a:rPr sz="2400" spc="5" dirty="0">
                <a:solidFill>
                  <a:srgbClr val="00AF50"/>
                </a:solidFill>
                <a:latin typeface="Calibri"/>
                <a:cs typeface="Calibri"/>
              </a:rPr>
              <a:t>uterus</a:t>
            </a:r>
            <a:endParaRPr sz="2400">
              <a:latin typeface="Calibri"/>
              <a:cs typeface="Calibri"/>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24229" y="380438"/>
            <a:ext cx="9513571" cy="840105"/>
          </a:xfrm>
          <a:prstGeom prst="rect">
            <a:avLst/>
          </a:prstGeom>
        </p:spPr>
        <p:txBody>
          <a:bodyPr vert="horz" wrap="square" lIns="0" tIns="52069" rIns="0" bIns="0" rtlCol="0">
            <a:spAutoFit/>
          </a:bodyPr>
          <a:lstStyle/>
          <a:p>
            <a:pPr marL="12700" marR="5080" indent="76200">
              <a:lnSpc>
                <a:spcPts val="3080"/>
              </a:lnSpc>
              <a:spcBef>
                <a:spcPts val="409"/>
              </a:spcBef>
              <a:tabLst>
                <a:tab pos="2404745" algn="l"/>
              </a:tabLst>
            </a:pPr>
            <a:r>
              <a:rPr sz="2750" b="0" spc="5" dirty="0">
                <a:latin typeface="Calibri"/>
                <a:cs typeface="Calibri"/>
              </a:rPr>
              <a:t>(</a:t>
            </a:r>
            <a:r>
              <a:rPr sz="2750" b="0" spc="40" dirty="0">
                <a:latin typeface="Calibri"/>
                <a:cs typeface="Calibri"/>
              </a:rPr>
              <a:t> </a:t>
            </a:r>
            <a:r>
              <a:rPr sz="2750" b="0" spc="-5" dirty="0">
                <a:latin typeface="Calibri"/>
                <a:cs typeface="Calibri"/>
              </a:rPr>
              <a:t>Female</a:t>
            </a:r>
            <a:r>
              <a:rPr sz="2750" b="0" spc="175" dirty="0">
                <a:latin typeface="Calibri"/>
                <a:cs typeface="Calibri"/>
              </a:rPr>
              <a:t> </a:t>
            </a:r>
            <a:r>
              <a:rPr sz="2750" b="0" spc="30" dirty="0">
                <a:latin typeface="Calibri"/>
                <a:cs typeface="Calibri"/>
              </a:rPr>
              <a:t>came</a:t>
            </a:r>
            <a:r>
              <a:rPr sz="2750" b="0" spc="-45" dirty="0">
                <a:latin typeface="Calibri"/>
                <a:cs typeface="Calibri"/>
              </a:rPr>
              <a:t> </a:t>
            </a:r>
            <a:r>
              <a:rPr sz="2750" b="0" spc="-5" dirty="0">
                <a:latin typeface="Calibri"/>
                <a:cs typeface="Calibri"/>
              </a:rPr>
              <a:t>to</a:t>
            </a:r>
            <a:r>
              <a:rPr sz="2750" b="0" spc="20" dirty="0">
                <a:latin typeface="Calibri"/>
                <a:cs typeface="Calibri"/>
              </a:rPr>
              <a:t> </a:t>
            </a:r>
            <a:r>
              <a:rPr sz="2750" b="0" spc="-10" dirty="0">
                <a:latin typeface="Calibri"/>
                <a:cs typeface="Calibri"/>
              </a:rPr>
              <a:t>emergency</a:t>
            </a:r>
            <a:r>
              <a:rPr sz="2750" b="0" spc="225" dirty="0">
                <a:latin typeface="Calibri"/>
                <a:cs typeface="Calibri"/>
              </a:rPr>
              <a:t> </a:t>
            </a:r>
            <a:r>
              <a:rPr sz="2750" b="0" spc="-5" dirty="0">
                <a:latin typeface="Calibri"/>
                <a:cs typeface="Calibri"/>
              </a:rPr>
              <a:t>after</a:t>
            </a:r>
            <a:r>
              <a:rPr sz="2750" b="0" spc="50" dirty="0">
                <a:latin typeface="Calibri"/>
                <a:cs typeface="Calibri"/>
              </a:rPr>
              <a:t> </a:t>
            </a:r>
            <a:r>
              <a:rPr sz="2750" b="0" spc="10" dirty="0">
                <a:latin typeface="Calibri"/>
                <a:cs typeface="Calibri"/>
              </a:rPr>
              <a:t>2</a:t>
            </a:r>
            <a:r>
              <a:rPr sz="2750" b="0" spc="80" dirty="0">
                <a:latin typeface="Calibri"/>
                <a:cs typeface="Calibri"/>
              </a:rPr>
              <a:t> </a:t>
            </a:r>
            <a:r>
              <a:rPr sz="2750" b="0" spc="-10" dirty="0">
                <a:latin typeface="Calibri"/>
                <a:cs typeface="Calibri"/>
              </a:rPr>
              <a:t>week</a:t>
            </a:r>
            <a:r>
              <a:rPr sz="2750" b="0" spc="65" dirty="0">
                <a:latin typeface="Calibri"/>
                <a:cs typeface="Calibri"/>
              </a:rPr>
              <a:t> </a:t>
            </a:r>
            <a:r>
              <a:rPr sz="2750" b="0" spc="25" dirty="0">
                <a:latin typeface="Calibri"/>
                <a:cs typeface="Calibri"/>
              </a:rPr>
              <a:t>of</a:t>
            </a:r>
            <a:r>
              <a:rPr sz="2750" b="0" spc="35" dirty="0">
                <a:latin typeface="Calibri"/>
                <a:cs typeface="Calibri"/>
              </a:rPr>
              <a:t> </a:t>
            </a:r>
            <a:r>
              <a:rPr sz="2750" b="0" spc="25" dirty="0">
                <a:latin typeface="Calibri"/>
                <a:cs typeface="Calibri"/>
              </a:rPr>
              <a:t>40w</a:t>
            </a:r>
            <a:r>
              <a:rPr sz="2750" b="0" spc="20" dirty="0">
                <a:latin typeface="Calibri"/>
                <a:cs typeface="Calibri"/>
              </a:rPr>
              <a:t> </a:t>
            </a:r>
            <a:r>
              <a:rPr sz="2750" b="0" spc="-10" dirty="0">
                <a:latin typeface="Calibri"/>
                <a:cs typeface="Calibri"/>
              </a:rPr>
              <a:t>vaginal</a:t>
            </a:r>
            <a:r>
              <a:rPr sz="2750" b="0" spc="165" dirty="0">
                <a:latin typeface="Calibri"/>
                <a:cs typeface="Calibri"/>
              </a:rPr>
              <a:t> </a:t>
            </a:r>
            <a:r>
              <a:rPr sz="2750" b="0" spc="-15" dirty="0">
                <a:latin typeface="Calibri"/>
                <a:cs typeface="Calibri"/>
              </a:rPr>
              <a:t>delivery </a:t>
            </a:r>
            <a:r>
              <a:rPr sz="2750" b="0" spc="-605" dirty="0">
                <a:latin typeface="Calibri"/>
                <a:cs typeface="Calibri"/>
              </a:rPr>
              <a:t> </a:t>
            </a:r>
            <a:r>
              <a:rPr sz="2750" b="0" spc="-15" dirty="0">
                <a:latin typeface="Calibri"/>
                <a:cs typeface="Calibri"/>
              </a:rPr>
              <a:t>with</a:t>
            </a:r>
            <a:r>
              <a:rPr sz="2750" b="0" spc="165" dirty="0">
                <a:latin typeface="Calibri"/>
                <a:cs typeface="Calibri"/>
              </a:rPr>
              <a:t> </a:t>
            </a:r>
            <a:r>
              <a:rPr sz="2750" b="0" spc="-10" dirty="0">
                <a:latin typeface="Calibri"/>
                <a:cs typeface="Calibri"/>
              </a:rPr>
              <a:t>Fever</a:t>
            </a:r>
            <a:r>
              <a:rPr sz="2750" b="0" spc="55" dirty="0">
                <a:latin typeface="Calibri"/>
                <a:cs typeface="Calibri"/>
              </a:rPr>
              <a:t> </a:t>
            </a:r>
            <a:r>
              <a:rPr sz="2750" b="0" spc="10" dirty="0">
                <a:latin typeface="Calibri"/>
                <a:cs typeface="Calibri"/>
              </a:rPr>
              <a:t>38.5	</a:t>
            </a:r>
            <a:r>
              <a:rPr sz="2750" b="0" spc="25" dirty="0">
                <a:latin typeface="Calibri"/>
                <a:cs typeface="Calibri"/>
              </a:rPr>
              <a:t>….</a:t>
            </a:r>
            <a:r>
              <a:rPr sz="2750" b="0" spc="15" dirty="0">
                <a:latin typeface="Calibri"/>
                <a:cs typeface="Calibri"/>
              </a:rPr>
              <a:t> </a:t>
            </a:r>
            <a:r>
              <a:rPr sz="2750" b="0" spc="5" dirty="0">
                <a:latin typeface="Calibri"/>
                <a:cs typeface="Calibri"/>
              </a:rPr>
              <a:t>)</a:t>
            </a:r>
            <a:r>
              <a:rPr sz="2750" b="0" spc="-40" dirty="0">
                <a:latin typeface="Calibri"/>
                <a:cs typeface="Calibri"/>
              </a:rPr>
              <a:t> </a:t>
            </a:r>
            <a:r>
              <a:rPr sz="2750" b="0" spc="5" dirty="0">
                <a:latin typeface="Calibri"/>
                <a:cs typeface="Calibri"/>
              </a:rPr>
              <a:t>:</a:t>
            </a:r>
            <a:endParaRPr sz="2750">
              <a:latin typeface="Calibri"/>
              <a:cs typeface="Calibri"/>
            </a:endParaRPr>
          </a:p>
        </p:txBody>
      </p:sp>
      <p:sp>
        <p:nvSpPr>
          <p:cNvPr id="3" name="object 3"/>
          <p:cNvSpPr txBox="1"/>
          <p:nvPr/>
        </p:nvSpPr>
        <p:spPr>
          <a:xfrm>
            <a:off x="1324228" y="1685900"/>
            <a:ext cx="9641840" cy="3718967"/>
          </a:xfrm>
          <a:prstGeom prst="rect">
            <a:avLst/>
          </a:prstGeom>
        </p:spPr>
        <p:txBody>
          <a:bodyPr vert="horz" wrap="square" lIns="0" tIns="20955" rIns="0" bIns="0" rtlCol="0">
            <a:spAutoFit/>
          </a:bodyPr>
          <a:lstStyle/>
          <a:p>
            <a:pPr marL="12700" marR="1196340">
              <a:lnSpc>
                <a:spcPct val="124100"/>
              </a:lnSpc>
              <a:spcBef>
                <a:spcPts val="165"/>
              </a:spcBef>
              <a:tabLst>
                <a:tab pos="7867015" algn="l"/>
              </a:tabLst>
            </a:pPr>
            <a:r>
              <a:rPr sz="2750" b="1" spc="5" dirty="0">
                <a:latin typeface="Calibri"/>
                <a:cs typeface="Calibri"/>
              </a:rPr>
              <a:t>Q1- </a:t>
            </a:r>
            <a:r>
              <a:rPr sz="2750" spc="-15" dirty="0">
                <a:latin typeface="Calibri"/>
                <a:cs typeface="Calibri"/>
              </a:rPr>
              <a:t>Ask relevant</a:t>
            </a:r>
            <a:r>
              <a:rPr sz="2750" spc="-10" dirty="0">
                <a:latin typeface="Calibri"/>
                <a:cs typeface="Calibri"/>
              </a:rPr>
              <a:t> </a:t>
            </a:r>
            <a:r>
              <a:rPr sz="2750" spc="-15" dirty="0">
                <a:latin typeface="Calibri"/>
                <a:cs typeface="Calibri"/>
              </a:rPr>
              <a:t>questions</a:t>
            </a:r>
            <a:r>
              <a:rPr sz="2750" spc="-10" dirty="0">
                <a:latin typeface="Calibri"/>
                <a:cs typeface="Calibri"/>
              </a:rPr>
              <a:t> </a:t>
            </a:r>
            <a:r>
              <a:rPr sz="2750" spc="5" dirty="0">
                <a:latin typeface="Calibri"/>
                <a:cs typeface="Calibri"/>
              </a:rPr>
              <a:t>about </a:t>
            </a:r>
            <a:r>
              <a:rPr sz="2750" spc="-15" dirty="0">
                <a:latin typeface="Calibri"/>
                <a:cs typeface="Calibri"/>
              </a:rPr>
              <a:t>the </a:t>
            </a:r>
            <a:r>
              <a:rPr sz="2750" spc="-5" dirty="0">
                <a:latin typeface="Calibri"/>
                <a:cs typeface="Calibri"/>
              </a:rPr>
              <a:t>History </a:t>
            </a:r>
            <a:r>
              <a:rPr sz="2750" spc="5" dirty="0">
                <a:latin typeface="Calibri"/>
                <a:cs typeface="Calibri"/>
              </a:rPr>
              <a:t>: ( </a:t>
            </a:r>
            <a:r>
              <a:rPr sz="2750" spc="10" dirty="0">
                <a:latin typeface="Calibri"/>
                <a:cs typeface="Calibri"/>
              </a:rPr>
              <a:t>6 </a:t>
            </a:r>
            <a:r>
              <a:rPr sz="2750" spc="20" dirty="0">
                <a:latin typeface="Calibri"/>
                <a:cs typeface="Calibri"/>
              </a:rPr>
              <a:t>Marks </a:t>
            </a:r>
            <a:r>
              <a:rPr sz="2750" spc="5" dirty="0">
                <a:latin typeface="Calibri"/>
                <a:cs typeface="Calibri"/>
              </a:rPr>
              <a:t>) </a:t>
            </a:r>
            <a:r>
              <a:rPr sz="2750" spc="10" dirty="0">
                <a:latin typeface="Calibri"/>
                <a:cs typeface="Calibri"/>
              </a:rPr>
              <a:t> </a:t>
            </a:r>
            <a:r>
              <a:rPr sz="2400" spc="5" dirty="0">
                <a:solidFill>
                  <a:srgbClr val="00AF50"/>
                </a:solidFill>
                <a:latin typeface="Calibri"/>
                <a:cs typeface="Calibri"/>
              </a:rPr>
              <a:t>Abdominal</a:t>
            </a:r>
            <a:r>
              <a:rPr sz="2400" spc="-114" dirty="0">
                <a:solidFill>
                  <a:srgbClr val="00AF50"/>
                </a:solidFill>
                <a:latin typeface="Calibri"/>
                <a:cs typeface="Calibri"/>
              </a:rPr>
              <a:t> </a:t>
            </a:r>
            <a:r>
              <a:rPr sz="2400" spc="-15" dirty="0">
                <a:solidFill>
                  <a:srgbClr val="00AF50"/>
                </a:solidFill>
                <a:latin typeface="Calibri"/>
                <a:cs typeface="Calibri"/>
              </a:rPr>
              <a:t>pain</a:t>
            </a:r>
            <a:r>
              <a:rPr sz="2400" spc="85" dirty="0">
                <a:solidFill>
                  <a:srgbClr val="00AF50"/>
                </a:solidFill>
                <a:latin typeface="Calibri"/>
                <a:cs typeface="Calibri"/>
              </a:rPr>
              <a:t> </a:t>
            </a:r>
            <a:r>
              <a:rPr sz="2400" dirty="0">
                <a:solidFill>
                  <a:srgbClr val="00AF50"/>
                </a:solidFill>
                <a:latin typeface="Calibri"/>
                <a:cs typeface="Calibri"/>
              </a:rPr>
              <a:t>–</a:t>
            </a:r>
            <a:r>
              <a:rPr sz="2400" spc="-5" dirty="0">
                <a:solidFill>
                  <a:srgbClr val="00AF50"/>
                </a:solidFill>
                <a:latin typeface="Calibri"/>
                <a:cs typeface="Calibri"/>
              </a:rPr>
              <a:t> </a:t>
            </a:r>
            <a:r>
              <a:rPr sz="2400" spc="-15" dirty="0">
                <a:solidFill>
                  <a:srgbClr val="00AF50"/>
                </a:solidFill>
                <a:latin typeface="Calibri"/>
                <a:cs typeface="Calibri"/>
              </a:rPr>
              <a:t>delivery</a:t>
            </a:r>
            <a:r>
              <a:rPr sz="2400" spc="105" dirty="0">
                <a:solidFill>
                  <a:srgbClr val="00AF50"/>
                </a:solidFill>
                <a:latin typeface="Calibri"/>
                <a:cs typeface="Calibri"/>
              </a:rPr>
              <a:t> </a:t>
            </a:r>
            <a:r>
              <a:rPr sz="2400" dirty="0">
                <a:solidFill>
                  <a:srgbClr val="00AF50"/>
                </a:solidFill>
                <a:latin typeface="Calibri"/>
                <a:cs typeface="Calibri"/>
              </a:rPr>
              <a:t>complications</a:t>
            </a:r>
            <a:r>
              <a:rPr sz="2400" spc="-90" dirty="0">
                <a:solidFill>
                  <a:srgbClr val="00AF50"/>
                </a:solidFill>
                <a:latin typeface="Calibri"/>
                <a:cs typeface="Calibri"/>
              </a:rPr>
              <a:t> </a:t>
            </a:r>
            <a:r>
              <a:rPr sz="2400" dirty="0">
                <a:solidFill>
                  <a:srgbClr val="00AF50"/>
                </a:solidFill>
                <a:latin typeface="Calibri"/>
                <a:cs typeface="Calibri"/>
              </a:rPr>
              <a:t>–</a:t>
            </a:r>
            <a:r>
              <a:rPr sz="2400" spc="-5" dirty="0">
                <a:solidFill>
                  <a:srgbClr val="00AF50"/>
                </a:solidFill>
                <a:latin typeface="Calibri"/>
                <a:cs typeface="Calibri"/>
              </a:rPr>
              <a:t> lochia</a:t>
            </a:r>
            <a:r>
              <a:rPr sz="2400" spc="-35" dirty="0">
                <a:solidFill>
                  <a:srgbClr val="00AF50"/>
                </a:solidFill>
                <a:latin typeface="Calibri"/>
                <a:cs typeface="Calibri"/>
              </a:rPr>
              <a:t> </a:t>
            </a:r>
            <a:r>
              <a:rPr sz="2400" dirty="0">
                <a:solidFill>
                  <a:srgbClr val="00AF50"/>
                </a:solidFill>
                <a:latin typeface="Calibri"/>
                <a:cs typeface="Calibri"/>
              </a:rPr>
              <a:t>&amp;</a:t>
            </a:r>
            <a:r>
              <a:rPr sz="2400" spc="5" dirty="0">
                <a:solidFill>
                  <a:srgbClr val="00AF50"/>
                </a:solidFill>
                <a:latin typeface="Calibri"/>
                <a:cs typeface="Calibri"/>
              </a:rPr>
              <a:t> </a:t>
            </a:r>
            <a:r>
              <a:rPr sz="2400" dirty="0">
                <a:solidFill>
                  <a:srgbClr val="00AF50"/>
                </a:solidFill>
                <a:latin typeface="Calibri"/>
                <a:cs typeface="Calibri"/>
              </a:rPr>
              <a:t>discharge</a:t>
            </a:r>
            <a:r>
              <a:rPr sz="2400" spc="-65" dirty="0">
                <a:solidFill>
                  <a:srgbClr val="00AF50"/>
                </a:solidFill>
                <a:latin typeface="Calibri"/>
                <a:cs typeface="Calibri"/>
              </a:rPr>
              <a:t> </a:t>
            </a:r>
            <a:r>
              <a:rPr sz="2400" dirty="0">
                <a:solidFill>
                  <a:srgbClr val="00AF50"/>
                </a:solidFill>
                <a:latin typeface="Calibri"/>
                <a:cs typeface="Calibri"/>
              </a:rPr>
              <a:t>-	</a:t>
            </a:r>
            <a:r>
              <a:rPr sz="2400" spc="-10" dirty="0">
                <a:solidFill>
                  <a:srgbClr val="00AF50"/>
                </a:solidFill>
                <a:latin typeface="Calibri"/>
                <a:cs typeface="Calibri"/>
              </a:rPr>
              <a:t>.….</a:t>
            </a:r>
            <a:r>
              <a:rPr sz="2400" spc="-110" dirty="0">
                <a:solidFill>
                  <a:srgbClr val="00AF50"/>
                </a:solidFill>
                <a:latin typeface="Calibri"/>
                <a:cs typeface="Calibri"/>
              </a:rPr>
              <a:t> </a:t>
            </a:r>
            <a:r>
              <a:rPr sz="2400" dirty="0">
                <a:solidFill>
                  <a:srgbClr val="00AF50"/>
                </a:solidFill>
                <a:latin typeface="Calibri"/>
                <a:cs typeface="Calibri"/>
              </a:rPr>
              <a:t>? </a:t>
            </a:r>
            <a:r>
              <a:rPr sz="2400" spc="-530" dirty="0">
                <a:solidFill>
                  <a:srgbClr val="00AF50"/>
                </a:solidFill>
                <a:latin typeface="Calibri"/>
                <a:cs typeface="Calibri"/>
              </a:rPr>
              <a:t> </a:t>
            </a:r>
            <a:r>
              <a:rPr sz="2750" b="1" spc="10" dirty="0">
                <a:latin typeface="Calibri"/>
                <a:cs typeface="Calibri"/>
              </a:rPr>
              <a:t>Q2-</a:t>
            </a:r>
            <a:r>
              <a:rPr sz="2750" b="1" spc="100" dirty="0">
                <a:latin typeface="Calibri"/>
                <a:cs typeface="Calibri"/>
              </a:rPr>
              <a:t> </a:t>
            </a:r>
            <a:r>
              <a:rPr sz="2750" spc="-20" dirty="0">
                <a:latin typeface="Calibri"/>
                <a:cs typeface="Calibri"/>
              </a:rPr>
              <a:t>Investigation</a:t>
            </a:r>
            <a:r>
              <a:rPr sz="2750" spc="240" dirty="0">
                <a:latin typeface="Calibri"/>
                <a:cs typeface="Calibri"/>
              </a:rPr>
              <a:t> </a:t>
            </a:r>
            <a:r>
              <a:rPr sz="2750" spc="-20" dirty="0">
                <a:latin typeface="Calibri"/>
                <a:cs typeface="Calibri"/>
              </a:rPr>
              <a:t>guide</a:t>
            </a:r>
            <a:r>
              <a:rPr sz="2750" spc="240" dirty="0">
                <a:latin typeface="Calibri"/>
                <a:cs typeface="Calibri"/>
              </a:rPr>
              <a:t> </a:t>
            </a:r>
            <a:r>
              <a:rPr sz="2750" spc="-5" dirty="0">
                <a:latin typeface="Calibri"/>
                <a:cs typeface="Calibri"/>
              </a:rPr>
              <a:t>to</a:t>
            </a:r>
            <a:r>
              <a:rPr sz="2750" spc="5" dirty="0">
                <a:latin typeface="Calibri"/>
                <a:cs typeface="Calibri"/>
              </a:rPr>
              <a:t> </a:t>
            </a:r>
            <a:r>
              <a:rPr sz="2750" spc="-10" dirty="0">
                <a:latin typeface="Calibri"/>
                <a:cs typeface="Calibri"/>
              </a:rPr>
              <a:t>diagnosis</a:t>
            </a:r>
            <a:r>
              <a:rPr sz="2750" spc="235" dirty="0">
                <a:latin typeface="Calibri"/>
                <a:cs typeface="Calibri"/>
              </a:rPr>
              <a:t> </a:t>
            </a:r>
            <a:r>
              <a:rPr sz="2750" spc="5" dirty="0">
                <a:latin typeface="Calibri"/>
                <a:cs typeface="Calibri"/>
              </a:rPr>
              <a:t>:</a:t>
            </a:r>
            <a:r>
              <a:rPr sz="2750" spc="55" dirty="0">
                <a:latin typeface="Calibri"/>
                <a:cs typeface="Calibri"/>
              </a:rPr>
              <a:t> </a:t>
            </a:r>
            <a:r>
              <a:rPr sz="2750" spc="5" dirty="0">
                <a:latin typeface="Calibri"/>
                <a:cs typeface="Calibri"/>
              </a:rPr>
              <a:t>(</a:t>
            </a:r>
            <a:r>
              <a:rPr sz="2750" spc="60" dirty="0">
                <a:latin typeface="Calibri"/>
                <a:cs typeface="Calibri"/>
              </a:rPr>
              <a:t> </a:t>
            </a:r>
            <a:r>
              <a:rPr sz="2750" spc="15" dirty="0">
                <a:latin typeface="Calibri"/>
                <a:cs typeface="Calibri"/>
              </a:rPr>
              <a:t>2</a:t>
            </a:r>
            <a:r>
              <a:rPr sz="2750" spc="-15" dirty="0">
                <a:latin typeface="Calibri"/>
                <a:cs typeface="Calibri"/>
              </a:rPr>
              <a:t> </a:t>
            </a:r>
            <a:r>
              <a:rPr sz="2750" spc="25" dirty="0">
                <a:latin typeface="Calibri"/>
                <a:cs typeface="Calibri"/>
              </a:rPr>
              <a:t>Marks</a:t>
            </a:r>
            <a:r>
              <a:rPr sz="2750" spc="20" dirty="0">
                <a:latin typeface="Calibri"/>
                <a:cs typeface="Calibri"/>
              </a:rPr>
              <a:t> </a:t>
            </a:r>
            <a:r>
              <a:rPr sz="2750" spc="5" dirty="0">
                <a:latin typeface="Calibri"/>
                <a:cs typeface="Calibri"/>
              </a:rPr>
              <a:t>)</a:t>
            </a:r>
            <a:endParaRPr sz="2750">
              <a:latin typeface="Calibri"/>
              <a:cs typeface="Calibri"/>
            </a:endParaRPr>
          </a:p>
          <a:p>
            <a:pPr marL="12700">
              <a:lnSpc>
                <a:spcPct val="100000"/>
              </a:lnSpc>
              <a:spcBef>
                <a:spcPts val="730"/>
              </a:spcBef>
            </a:pPr>
            <a:r>
              <a:rPr sz="2400" spc="-15" dirty="0">
                <a:solidFill>
                  <a:srgbClr val="00AF50"/>
                </a:solidFill>
                <a:latin typeface="Calibri"/>
                <a:cs typeface="Calibri"/>
              </a:rPr>
              <a:t>CBC</a:t>
            </a:r>
            <a:r>
              <a:rPr sz="2400" spc="-25" dirty="0">
                <a:solidFill>
                  <a:srgbClr val="00AF50"/>
                </a:solidFill>
                <a:latin typeface="Calibri"/>
                <a:cs typeface="Calibri"/>
              </a:rPr>
              <a:t> </a:t>
            </a:r>
            <a:r>
              <a:rPr sz="2400" dirty="0">
                <a:solidFill>
                  <a:srgbClr val="00AF50"/>
                </a:solidFill>
                <a:latin typeface="Calibri"/>
                <a:cs typeface="Calibri"/>
              </a:rPr>
              <a:t>–</a:t>
            </a:r>
            <a:r>
              <a:rPr sz="2400" spc="60" dirty="0">
                <a:solidFill>
                  <a:srgbClr val="00AF50"/>
                </a:solidFill>
                <a:latin typeface="Calibri"/>
                <a:cs typeface="Calibri"/>
              </a:rPr>
              <a:t> </a:t>
            </a:r>
            <a:r>
              <a:rPr sz="2400" spc="-15" dirty="0">
                <a:solidFill>
                  <a:srgbClr val="00AF50"/>
                </a:solidFill>
                <a:latin typeface="Calibri"/>
                <a:cs typeface="Calibri"/>
              </a:rPr>
              <a:t>CRP</a:t>
            </a:r>
            <a:r>
              <a:rPr sz="2400" spc="15" dirty="0">
                <a:solidFill>
                  <a:srgbClr val="00AF50"/>
                </a:solidFill>
                <a:latin typeface="Calibri"/>
                <a:cs typeface="Calibri"/>
              </a:rPr>
              <a:t> </a:t>
            </a:r>
            <a:r>
              <a:rPr sz="2400" dirty="0">
                <a:solidFill>
                  <a:srgbClr val="00AF50"/>
                </a:solidFill>
                <a:latin typeface="Calibri"/>
                <a:cs typeface="Calibri"/>
              </a:rPr>
              <a:t>–</a:t>
            </a:r>
            <a:r>
              <a:rPr sz="2400" spc="-15" dirty="0">
                <a:solidFill>
                  <a:srgbClr val="00AF50"/>
                </a:solidFill>
                <a:latin typeface="Calibri"/>
                <a:cs typeface="Calibri"/>
              </a:rPr>
              <a:t> Vitals</a:t>
            </a:r>
            <a:r>
              <a:rPr sz="2400" spc="20" dirty="0">
                <a:solidFill>
                  <a:srgbClr val="00AF50"/>
                </a:solidFill>
                <a:latin typeface="Calibri"/>
                <a:cs typeface="Calibri"/>
              </a:rPr>
              <a:t> </a:t>
            </a:r>
            <a:r>
              <a:rPr sz="2400" dirty="0">
                <a:solidFill>
                  <a:srgbClr val="00AF50"/>
                </a:solidFill>
                <a:latin typeface="Calibri"/>
                <a:cs typeface="Calibri"/>
              </a:rPr>
              <a:t>–</a:t>
            </a:r>
            <a:r>
              <a:rPr sz="2400" spc="-15" dirty="0">
                <a:solidFill>
                  <a:srgbClr val="00AF50"/>
                </a:solidFill>
                <a:latin typeface="Calibri"/>
                <a:cs typeface="Calibri"/>
              </a:rPr>
              <a:t> pelvic</a:t>
            </a:r>
            <a:r>
              <a:rPr sz="2400" spc="90" dirty="0">
                <a:solidFill>
                  <a:srgbClr val="00AF50"/>
                </a:solidFill>
                <a:latin typeface="Calibri"/>
                <a:cs typeface="Calibri"/>
              </a:rPr>
              <a:t> </a:t>
            </a:r>
            <a:r>
              <a:rPr sz="2400" dirty="0">
                <a:solidFill>
                  <a:srgbClr val="00AF50"/>
                </a:solidFill>
                <a:latin typeface="Calibri"/>
                <a:cs typeface="Calibri"/>
              </a:rPr>
              <a:t>U/S</a:t>
            </a:r>
            <a:r>
              <a:rPr sz="2400" spc="-80" dirty="0">
                <a:solidFill>
                  <a:srgbClr val="00AF50"/>
                </a:solidFill>
                <a:latin typeface="Calibri"/>
                <a:cs typeface="Calibri"/>
              </a:rPr>
              <a:t> </a:t>
            </a:r>
            <a:r>
              <a:rPr sz="2400" dirty="0">
                <a:solidFill>
                  <a:srgbClr val="00AF50"/>
                </a:solidFill>
                <a:latin typeface="Calibri"/>
                <a:cs typeface="Calibri"/>
              </a:rPr>
              <a:t>–</a:t>
            </a:r>
            <a:r>
              <a:rPr sz="2400" spc="60" dirty="0">
                <a:solidFill>
                  <a:srgbClr val="00AF50"/>
                </a:solidFill>
                <a:latin typeface="Calibri"/>
                <a:cs typeface="Calibri"/>
              </a:rPr>
              <a:t> </a:t>
            </a:r>
            <a:r>
              <a:rPr sz="2400" spc="-10" dirty="0">
                <a:solidFill>
                  <a:srgbClr val="00AF50"/>
                </a:solidFill>
                <a:latin typeface="Calibri"/>
                <a:cs typeface="Calibri"/>
              </a:rPr>
              <a:t>Urinalysis</a:t>
            </a:r>
            <a:r>
              <a:rPr sz="2400" spc="25" dirty="0">
                <a:solidFill>
                  <a:srgbClr val="00AF50"/>
                </a:solidFill>
                <a:latin typeface="Calibri"/>
                <a:cs typeface="Calibri"/>
              </a:rPr>
              <a:t> </a:t>
            </a:r>
            <a:r>
              <a:rPr sz="2400" dirty="0">
                <a:solidFill>
                  <a:srgbClr val="00AF50"/>
                </a:solidFill>
                <a:latin typeface="Calibri"/>
                <a:cs typeface="Calibri"/>
              </a:rPr>
              <a:t>–</a:t>
            </a:r>
            <a:r>
              <a:rPr sz="2400" spc="-15" dirty="0">
                <a:solidFill>
                  <a:srgbClr val="00AF50"/>
                </a:solidFill>
                <a:latin typeface="Calibri"/>
                <a:cs typeface="Calibri"/>
              </a:rPr>
              <a:t> </a:t>
            </a:r>
            <a:r>
              <a:rPr sz="2400" spc="-10" dirty="0">
                <a:solidFill>
                  <a:srgbClr val="00AF50"/>
                </a:solidFill>
                <a:latin typeface="Calibri"/>
                <a:cs typeface="Calibri"/>
              </a:rPr>
              <a:t>Blood </a:t>
            </a:r>
            <a:r>
              <a:rPr sz="2400" dirty="0">
                <a:solidFill>
                  <a:srgbClr val="00AF50"/>
                </a:solidFill>
                <a:latin typeface="Calibri"/>
                <a:cs typeface="Calibri"/>
              </a:rPr>
              <a:t>culture</a:t>
            </a:r>
            <a:r>
              <a:rPr sz="2400" spc="-70" dirty="0">
                <a:solidFill>
                  <a:srgbClr val="00AF50"/>
                </a:solidFill>
                <a:latin typeface="Calibri"/>
                <a:cs typeface="Calibri"/>
              </a:rPr>
              <a:t> </a:t>
            </a:r>
            <a:r>
              <a:rPr sz="2400" dirty="0">
                <a:solidFill>
                  <a:srgbClr val="00AF50"/>
                </a:solidFill>
                <a:latin typeface="Calibri"/>
                <a:cs typeface="Calibri"/>
              </a:rPr>
              <a:t>…</a:t>
            </a:r>
            <a:r>
              <a:rPr sz="2400" spc="45" dirty="0">
                <a:solidFill>
                  <a:srgbClr val="00AF50"/>
                </a:solidFill>
                <a:latin typeface="Calibri"/>
                <a:cs typeface="Calibri"/>
              </a:rPr>
              <a:t> </a:t>
            </a:r>
            <a:r>
              <a:rPr sz="2400" dirty="0">
                <a:solidFill>
                  <a:srgbClr val="00AF50"/>
                </a:solidFill>
                <a:latin typeface="Calibri"/>
                <a:cs typeface="Calibri"/>
              </a:rPr>
              <a:t>?</a:t>
            </a:r>
            <a:endParaRPr sz="2400">
              <a:latin typeface="Calibri"/>
              <a:cs typeface="Calibri"/>
            </a:endParaRPr>
          </a:p>
          <a:p>
            <a:pPr marL="12700" marR="1592580">
              <a:lnSpc>
                <a:spcPts val="3080"/>
              </a:lnSpc>
              <a:spcBef>
                <a:spcPts val="960"/>
              </a:spcBef>
              <a:tabLst>
                <a:tab pos="7384415" algn="l"/>
              </a:tabLst>
            </a:pPr>
            <a:r>
              <a:rPr sz="2750" b="1" spc="-10" dirty="0">
                <a:latin typeface="Calibri"/>
                <a:cs typeface="Calibri"/>
              </a:rPr>
              <a:t>Q</a:t>
            </a:r>
            <a:r>
              <a:rPr sz="2750" b="1" spc="30" dirty="0">
                <a:latin typeface="Calibri"/>
                <a:cs typeface="Calibri"/>
              </a:rPr>
              <a:t>3</a:t>
            </a:r>
            <a:r>
              <a:rPr sz="2750" b="1" spc="5" dirty="0">
                <a:latin typeface="Calibri"/>
                <a:cs typeface="Calibri"/>
              </a:rPr>
              <a:t>-</a:t>
            </a:r>
            <a:r>
              <a:rPr sz="2750" b="1" spc="105" dirty="0">
                <a:latin typeface="Calibri"/>
                <a:cs typeface="Calibri"/>
              </a:rPr>
              <a:t> </a:t>
            </a:r>
            <a:r>
              <a:rPr sz="2750" spc="-20" dirty="0">
                <a:latin typeface="Calibri"/>
                <a:cs typeface="Calibri"/>
              </a:rPr>
              <a:t>I</a:t>
            </a:r>
            <a:r>
              <a:rPr sz="2750" spc="5" dirty="0">
                <a:latin typeface="Calibri"/>
                <a:cs typeface="Calibri"/>
              </a:rPr>
              <a:t>f</a:t>
            </a:r>
            <a:r>
              <a:rPr sz="2750" spc="25" dirty="0">
                <a:latin typeface="Calibri"/>
                <a:cs typeface="Calibri"/>
              </a:rPr>
              <a:t> </a:t>
            </a:r>
            <a:r>
              <a:rPr sz="2750" spc="-30" dirty="0">
                <a:latin typeface="Calibri"/>
                <a:cs typeface="Calibri"/>
              </a:rPr>
              <a:t>s</a:t>
            </a:r>
            <a:r>
              <a:rPr sz="2750" spc="-20" dirty="0">
                <a:latin typeface="Calibri"/>
                <a:cs typeface="Calibri"/>
              </a:rPr>
              <a:t>h</a:t>
            </a:r>
            <a:r>
              <a:rPr sz="2750" spc="10" dirty="0">
                <a:latin typeface="Calibri"/>
                <a:cs typeface="Calibri"/>
              </a:rPr>
              <a:t>e</a:t>
            </a:r>
            <a:r>
              <a:rPr sz="2750" spc="90" dirty="0">
                <a:latin typeface="Calibri"/>
                <a:cs typeface="Calibri"/>
              </a:rPr>
              <a:t> </a:t>
            </a:r>
            <a:r>
              <a:rPr sz="2750" spc="-20" dirty="0">
                <a:latin typeface="Calibri"/>
                <a:cs typeface="Calibri"/>
              </a:rPr>
              <a:t>h</a:t>
            </a:r>
            <a:r>
              <a:rPr sz="2750" spc="25" dirty="0">
                <a:latin typeface="Calibri"/>
                <a:cs typeface="Calibri"/>
              </a:rPr>
              <a:t>a</a:t>
            </a:r>
            <a:r>
              <a:rPr sz="2750" spc="15" dirty="0">
                <a:latin typeface="Calibri"/>
                <a:cs typeface="Calibri"/>
              </a:rPr>
              <a:t>d</a:t>
            </a:r>
            <a:r>
              <a:rPr sz="2750" spc="90" dirty="0">
                <a:latin typeface="Calibri"/>
                <a:cs typeface="Calibri"/>
              </a:rPr>
              <a:t> </a:t>
            </a:r>
            <a:r>
              <a:rPr sz="2750" spc="10" dirty="0">
                <a:latin typeface="Calibri"/>
                <a:cs typeface="Calibri"/>
              </a:rPr>
              <a:t>a</a:t>
            </a:r>
            <a:r>
              <a:rPr sz="2750" spc="-5" dirty="0">
                <a:latin typeface="Calibri"/>
                <a:cs typeface="Calibri"/>
              </a:rPr>
              <a:t> </a:t>
            </a:r>
            <a:r>
              <a:rPr sz="2750" spc="10" dirty="0">
                <a:latin typeface="Calibri"/>
                <a:cs typeface="Calibri"/>
              </a:rPr>
              <a:t>r</a:t>
            </a:r>
            <a:r>
              <a:rPr sz="2750" spc="-20" dirty="0">
                <a:latin typeface="Calibri"/>
                <a:cs typeface="Calibri"/>
              </a:rPr>
              <a:t>e</a:t>
            </a:r>
            <a:r>
              <a:rPr sz="2750" spc="-25" dirty="0">
                <a:latin typeface="Calibri"/>
                <a:cs typeface="Calibri"/>
              </a:rPr>
              <a:t>t</a:t>
            </a:r>
            <a:r>
              <a:rPr sz="2750" spc="25" dirty="0">
                <a:latin typeface="Calibri"/>
                <a:cs typeface="Calibri"/>
              </a:rPr>
              <a:t>a</a:t>
            </a:r>
            <a:r>
              <a:rPr sz="2750" spc="-35" dirty="0">
                <a:latin typeface="Calibri"/>
                <a:cs typeface="Calibri"/>
              </a:rPr>
              <a:t>i</a:t>
            </a:r>
            <a:r>
              <a:rPr sz="2750" spc="-20" dirty="0">
                <a:latin typeface="Calibri"/>
                <a:cs typeface="Calibri"/>
              </a:rPr>
              <a:t>ne</a:t>
            </a:r>
            <a:r>
              <a:rPr sz="2750" spc="15" dirty="0">
                <a:latin typeface="Calibri"/>
                <a:cs typeface="Calibri"/>
              </a:rPr>
              <a:t>d</a:t>
            </a:r>
            <a:r>
              <a:rPr sz="2750" spc="165" dirty="0">
                <a:latin typeface="Calibri"/>
                <a:cs typeface="Calibri"/>
              </a:rPr>
              <a:t> </a:t>
            </a:r>
            <a:r>
              <a:rPr sz="2750" spc="-20" dirty="0">
                <a:latin typeface="Calibri"/>
                <a:cs typeface="Calibri"/>
              </a:rPr>
              <a:t>p</a:t>
            </a:r>
            <a:r>
              <a:rPr sz="2750" spc="-35" dirty="0">
                <a:latin typeface="Calibri"/>
                <a:cs typeface="Calibri"/>
              </a:rPr>
              <a:t>l</a:t>
            </a:r>
            <a:r>
              <a:rPr sz="2750" spc="25" dirty="0">
                <a:latin typeface="Calibri"/>
                <a:cs typeface="Calibri"/>
              </a:rPr>
              <a:t>a</a:t>
            </a:r>
            <a:r>
              <a:rPr sz="2750" spc="30" dirty="0">
                <a:latin typeface="Calibri"/>
                <a:cs typeface="Calibri"/>
              </a:rPr>
              <a:t>c</a:t>
            </a:r>
            <a:r>
              <a:rPr sz="2750" spc="-25" dirty="0">
                <a:latin typeface="Calibri"/>
                <a:cs typeface="Calibri"/>
              </a:rPr>
              <a:t>ent</a:t>
            </a:r>
            <a:r>
              <a:rPr sz="2750" spc="25" dirty="0">
                <a:latin typeface="Calibri"/>
                <a:cs typeface="Calibri"/>
              </a:rPr>
              <a:t>a</a:t>
            </a:r>
            <a:r>
              <a:rPr sz="2750" spc="5" dirty="0">
                <a:latin typeface="Calibri"/>
                <a:cs typeface="Calibri"/>
              </a:rPr>
              <a:t>l</a:t>
            </a:r>
            <a:r>
              <a:rPr sz="2750" spc="85" dirty="0">
                <a:latin typeface="Calibri"/>
                <a:cs typeface="Calibri"/>
              </a:rPr>
              <a:t> </a:t>
            </a:r>
            <a:r>
              <a:rPr sz="2750" spc="-20" dirty="0">
                <a:latin typeface="Calibri"/>
                <a:cs typeface="Calibri"/>
              </a:rPr>
              <a:t>p</a:t>
            </a:r>
            <a:r>
              <a:rPr sz="2750" spc="25" dirty="0">
                <a:latin typeface="Calibri"/>
                <a:cs typeface="Calibri"/>
              </a:rPr>
              <a:t>a</a:t>
            </a:r>
            <a:r>
              <a:rPr sz="2750" spc="10" dirty="0">
                <a:latin typeface="Calibri"/>
                <a:cs typeface="Calibri"/>
              </a:rPr>
              <a:t>r</a:t>
            </a:r>
            <a:r>
              <a:rPr sz="2750" spc="-20" dirty="0">
                <a:latin typeface="Calibri"/>
                <a:cs typeface="Calibri"/>
              </a:rPr>
              <a:t>t</a:t>
            </a:r>
            <a:r>
              <a:rPr sz="2750" spc="10" dirty="0">
                <a:latin typeface="Calibri"/>
                <a:cs typeface="Calibri"/>
              </a:rPr>
              <a:t>s</a:t>
            </a:r>
            <a:r>
              <a:rPr sz="2750" spc="85" dirty="0">
                <a:latin typeface="Calibri"/>
                <a:cs typeface="Calibri"/>
              </a:rPr>
              <a:t> </a:t>
            </a:r>
            <a:r>
              <a:rPr sz="2750" spc="-25" dirty="0">
                <a:latin typeface="Calibri"/>
                <a:cs typeface="Calibri"/>
              </a:rPr>
              <a:t>.</a:t>
            </a:r>
            <a:r>
              <a:rPr sz="2750" spc="5" dirty="0">
                <a:latin typeface="Calibri"/>
                <a:cs typeface="Calibri"/>
              </a:rPr>
              <a:t>.</a:t>
            </a:r>
            <a:r>
              <a:rPr sz="2750" spc="95" dirty="0">
                <a:latin typeface="Calibri"/>
                <a:cs typeface="Calibri"/>
              </a:rPr>
              <a:t> </a:t>
            </a:r>
            <a:r>
              <a:rPr sz="2750" spc="25" dirty="0">
                <a:latin typeface="Calibri"/>
                <a:cs typeface="Calibri"/>
              </a:rPr>
              <a:t>W</a:t>
            </a:r>
            <a:r>
              <a:rPr sz="2750" spc="-15" dirty="0">
                <a:latin typeface="Calibri"/>
                <a:cs typeface="Calibri"/>
              </a:rPr>
              <a:t>h</a:t>
            </a:r>
            <a:r>
              <a:rPr sz="2750" spc="25" dirty="0">
                <a:latin typeface="Calibri"/>
                <a:cs typeface="Calibri"/>
              </a:rPr>
              <a:t>a</a:t>
            </a:r>
            <a:r>
              <a:rPr sz="2750" spc="10" dirty="0">
                <a:latin typeface="Calibri"/>
                <a:cs typeface="Calibri"/>
              </a:rPr>
              <a:t>t</a:t>
            </a:r>
            <a:r>
              <a:rPr sz="2750" spc="20" dirty="0">
                <a:latin typeface="Calibri"/>
                <a:cs typeface="Calibri"/>
              </a:rPr>
              <a:t> </a:t>
            </a:r>
            <a:r>
              <a:rPr sz="2750" spc="-35" dirty="0">
                <a:latin typeface="Calibri"/>
                <a:cs typeface="Calibri"/>
              </a:rPr>
              <a:t>i</a:t>
            </a:r>
            <a:r>
              <a:rPr sz="2750" spc="10" dirty="0">
                <a:latin typeface="Calibri"/>
                <a:cs typeface="Calibri"/>
              </a:rPr>
              <a:t>s</a:t>
            </a:r>
            <a:r>
              <a:rPr sz="2750" dirty="0">
                <a:latin typeface="Calibri"/>
                <a:cs typeface="Calibri"/>
              </a:rPr>
              <a:t>	</a:t>
            </a:r>
            <a:r>
              <a:rPr sz="2750" spc="20" dirty="0">
                <a:latin typeface="Calibri"/>
                <a:cs typeface="Calibri"/>
              </a:rPr>
              <a:t>y</a:t>
            </a:r>
            <a:r>
              <a:rPr sz="2750" spc="45" dirty="0">
                <a:latin typeface="Calibri"/>
                <a:cs typeface="Calibri"/>
              </a:rPr>
              <a:t>o</a:t>
            </a:r>
            <a:r>
              <a:rPr sz="2750" spc="-20" dirty="0">
                <a:latin typeface="Calibri"/>
                <a:cs typeface="Calibri"/>
              </a:rPr>
              <a:t>u</a:t>
            </a:r>
            <a:r>
              <a:rPr sz="2750" spc="5" dirty="0">
                <a:latin typeface="Calibri"/>
                <a:cs typeface="Calibri"/>
              </a:rPr>
              <a:t>r  management</a:t>
            </a:r>
            <a:r>
              <a:rPr sz="2750" spc="170" dirty="0">
                <a:latin typeface="Calibri"/>
                <a:cs typeface="Calibri"/>
              </a:rPr>
              <a:t> </a:t>
            </a:r>
            <a:r>
              <a:rPr sz="2750" spc="5" dirty="0">
                <a:latin typeface="Calibri"/>
                <a:cs typeface="Calibri"/>
              </a:rPr>
              <a:t>:</a:t>
            </a:r>
            <a:r>
              <a:rPr sz="2750" spc="-15" dirty="0">
                <a:latin typeface="Calibri"/>
                <a:cs typeface="Calibri"/>
              </a:rPr>
              <a:t> </a:t>
            </a:r>
            <a:r>
              <a:rPr sz="2750" spc="5" dirty="0">
                <a:latin typeface="Calibri"/>
                <a:cs typeface="Calibri"/>
              </a:rPr>
              <a:t>(</a:t>
            </a:r>
            <a:r>
              <a:rPr sz="2750" spc="30" dirty="0">
                <a:latin typeface="Calibri"/>
                <a:cs typeface="Calibri"/>
              </a:rPr>
              <a:t> </a:t>
            </a:r>
            <a:r>
              <a:rPr sz="2750" spc="10" dirty="0">
                <a:latin typeface="Calibri"/>
                <a:cs typeface="Calibri"/>
              </a:rPr>
              <a:t>2</a:t>
            </a:r>
            <a:r>
              <a:rPr sz="2750" spc="-5" dirty="0">
                <a:latin typeface="Calibri"/>
                <a:cs typeface="Calibri"/>
              </a:rPr>
              <a:t> </a:t>
            </a:r>
            <a:r>
              <a:rPr sz="2750" spc="20" dirty="0">
                <a:latin typeface="Calibri"/>
                <a:cs typeface="Calibri"/>
              </a:rPr>
              <a:t>Marks</a:t>
            </a:r>
            <a:r>
              <a:rPr sz="2750" spc="10" dirty="0">
                <a:latin typeface="Calibri"/>
                <a:cs typeface="Calibri"/>
              </a:rPr>
              <a:t> </a:t>
            </a:r>
            <a:r>
              <a:rPr sz="2750" spc="5" dirty="0">
                <a:latin typeface="Calibri"/>
                <a:cs typeface="Calibri"/>
              </a:rPr>
              <a:t>)</a:t>
            </a:r>
            <a:endParaRPr sz="2750">
              <a:latin typeface="Calibri"/>
              <a:cs typeface="Calibri"/>
            </a:endParaRPr>
          </a:p>
          <a:p>
            <a:pPr marL="12700">
              <a:lnSpc>
                <a:spcPts val="2755"/>
              </a:lnSpc>
              <a:spcBef>
                <a:spcPts val="665"/>
              </a:spcBef>
            </a:pPr>
            <a:r>
              <a:rPr sz="2400" spc="-15" dirty="0">
                <a:solidFill>
                  <a:srgbClr val="00AF50"/>
                </a:solidFill>
                <a:latin typeface="Calibri"/>
                <a:cs typeface="Calibri"/>
              </a:rPr>
              <a:t>Stabilization</a:t>
            </a:r>
            <a:r>
              <a:rPr sz="2400" dirty="0">
                <a:solidFill>
                  <a:srgbClr val="00AF50"/>
                </a:solidFill>
                <a:latin typeface="Calibri"/>
                <a:cs typeface="Calibri"/>
              </a:rPr>
              <a:t> –</a:t>
            </a:r>
            <a:r>
              <a:rPr sz="2400" spc="-5" dirty="0">
                <a:solidFill>
                  <a:srgbClr val="00AF50"/>
                </a:solidFill>
                <a:latin typeface="Calibri"/>
                <a:cs typeface="Calibri"/>
              </a:rPr>
              <a:t> </a:t>
            </a:r>
            <a:r>
              <a:rPr sz="2400" spc="-10" dirty="0">
                <a:solidFill>
                  <a:srgbClr val="00AF50"/>
                </a:solidFill>
                <a:latin typeface="Calibri"/>
                <a:cs typeface="Calibri"/>
              </a:rPr>
              <a:t>analgesia</a:t>
            </a:r>
            <a:r>
              <a:rPr sz="2400" spc="50" dirty="0">
                <a:solidFill>
                  <a:srgbClr val="00AF50"/>
                </a:solidFill>
                <a:latin typeface="Calibri"/>
                <a:cs typeface="Calibri"/>
              </a:rPr>
              <a:t> </a:t>
            </a:r>
            <a:r>
              <a:rPr sz="2400" dirty="0">
                <a:solidFill>
                  <a:srgbClr val="00AF50"/>
                </a:solidFill>
                <a:latin typeface="Calibri"/>
                <a:cs typeface="Calibri"/>
              </a:rPr>
              <a:t>–</a:t>
            </a:r>
            <a:r>
              <a:rPr sz="2400" spc="-5" dirty="0">
                <a:solidFill>
                  <a:srgbClr val="00AF50"/>
                </a:solidFill>
                <a:latin typeface="Calibri"/>
                <a:cs typeface="Calibri"/>
              </a:rPr>
              <a:t> Uterotonic</a:t>
            </a:r>
            <a:r>
              <a:rPr sz="2400" spc="-35" dirty="0">
                <a:solidFill>
                  <a:srgbClr val="00AF50"/>
                </a:solidFill>
                <a:latin typeface="Calibri"/>
                <a:cs typeface="Calibri"/>
              </a:rPr>
              <a:t> </a:t>
            </a:r>
            <a:r>
              <a:rPr sz="2400" dirty="0">
                <a:solidFill>
                  <a:srgbClr val="00AF50"/>
                </a:solidFill>
                <a:latin typeface="Calibri"/>
                <a:cs typeface="Calibri"/>
              </a:rPr>
              <a:t>agents</a:t>
            </a:r>
            <a:r>
              <a:rPr sz="2400" spc="-50" dirty="0">
                <a:solidFill>
                  <a:srgbClr val="00AF50"/>
                </a:solidFill>
                <a:latin typeface="Calibri"/>
                <a:cs typeface="Calibri"/>
              </a:rPr>
              <a:t> </a:t>
            </a:r>
            <a:r>
              <a:rPr sz="2400" dirty="0">
                <a:solidFill>
                  <a:srgbClr val="00AF50"/>
                </a:solidFill>
                <a:latin typeface="Calibri"/>
                <a:cs typeface="Calibri"/>
              </a:rPr>
              <a:t>–</a:t>
            </a:r>
            <a:r>
              <a:rPr sz="2400" spc="-5" dirty="0">
                <a:solidFill>
                  <a:srgbClr val="00AF50"/>
                </a:solidFill>
                <a:latin typeface="Calibri"/>
                <a:cs typeface="Calibri"/>
              </a:rPr>
              <a:t> </a:t>
            </a:r>
            <a:r>
              <a:rPr sz="2400" spc="-20" dirty="0">
                <a:solidFill>
                  <a:srgbClr val="00AF50"/>
                </a:solidFill>
                <a:latin typeface="Calibri"/>
                <a:cs typeface="Calibri"/>
              </a:rPr>
              <a:t>prophylactic</a:t>
            </a:r>
            <a:r>
              <a:rPr sz="2400" spc="25" dirty="0">
                <a:solidFill>
                  <a:srgbClr val="00AF50"/>
                </a:solidFill>
                <a:latin typeface="Calibri"/>
                <a:cs typeface="Calibri"/>
              </a:rPr>
              <a:t> </a:t>
            </a:r>
            <a:r>
              <a:rPr sz="2400" spc="-5" dirty="0">
                <a:solidFill>
                  <a:srgbClr val="00AF50"/>
                </a:solidFill>
                <a:latin typeface="Calibri"/>
                <a:cs typeface="Calibri"/>
              </a:rPr>
              <a:t>antibiotics</a:t>
            </a:r>
            <a:r>
              <a:rPr sz="2400" spc="40" dirty="0">
                <a:solidFill>
                  <a:srgbClr val="00AF50"/>
                </a:solidFill>
                <a:latin typeface="Calibri"/>
                <a:cs typeface="Calibri"/>
              </a:rPr>
              <a:t> </a:t>
            </a:r>
            <a:r>
              <a:rPr sz="2400" dirty="0">
                <a:solidFill>
                  <a:srgbClr val="00AF50"/>
                </a:solidFill>
                <a:latin typeface="Calibri"/>
                <a:cs typeface="Calibri"/>
              </a:rPr>
              <a:t>–</a:t>
            </a:r>
            <a:r>
              <a:rPr sz="2400" spc="-10" dirty="0">
                <a:solidFill>
                  <a:srgbClr val="00AF50"/>
                </a:solidFill>
                <a:latin typeface="Calibri"/>
                <a:cs typeface="Calibri"/>
              </a:rPr>
              <a:t> </a:t>
            </a:r>
            <a:r>
              <a:rPr sz="2400" spc="5" dirty="0">
                <a:solidFill>
                  <a:srgbClr val="00AF50"/>
                </a:solidFill>
                <a:latin typeface="Calibri"/>
                <a:cs typeface="Calibri"/>
              </a:rPr>
              <a:t>D&amp;C</a:t>
            </a:r>
            <a:r>
              <a:rPr sz="2400" spc="-85" dirty="0">
                <a:solidFill>
                  <a:srgbClr val="00AF50"/>
                </a:solidFill>
                <a:latin typeface="Calibri"/>
                <a:cs typeface="Calibri"/>
              </a:rPr>
              <a:t> </a:t>
            </a:r>
            <a:r>
              <a:rPr sz="2400" dirty="0">
                <a:solidFill>
                  <a:srgbClr val="00AF50"/>
                </a:solidFill>
                <a:latin typeface="Calibri"/>
                <a:cs typeface="Calibri"/>
              </a:rPr>
              <a:t>-</a:t>
            </a:r>
            <a:endParaRPr sz="2400">
              <a:latin typeface="Calibri"/>
              <a:cs typeface="Calibri"/>
            </a:endParaRPr>
          </a:p>
          <a:p>
            <a:pPr marL="12700">
              <a:lnSpc>
                <a:spcPts val="2755"/>
              </a:lnSpc>
            </a:pPr>
            <a:r>
              <a:rPr sz="2400" dirty="0">
                <a:solidFill>
                  <a:srgbClr val="00AF50"/>
                </a:solidFill>
                <a:latin typeface="Calibri"/>
                <a:cs typeface="Calibri"/>
              </a:rPr>
              <a:t>…</a:t>
            </a:r>
            <a:r>
              <a:rPr sz="2400" spc="-70" dirty="0">
                <a:solidFill>
                  <a:srgbClr val="00AF50"/>
                </a:solidFill>
                <a:latin typeface="Calibri"/>
                <a:cs typeface="Calibri"/>
              </a:rPr>
              <a:t> </a:t>
            </a:r>
            <a:r>
              <a:rPr sz="2400" dirty="0">
                <a:solidFill>
                  <a:srgbClr val="00AF50"/>
                </a:solidFill>
                <a:latin typeface="Calibri"/>
                <a:cs typeface="Calibri"/>
              </a:rPr>
              <a:t>?</a:t>
            </a:r>
            <a:endParaRPr sz="2400">
              <a:latin typeface="Calibri"/>
              <a:cs typeface="Calibri"/>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943225" y="933460"/>
            <a:ext cx="6348731" cy="3005455"/>
            <a:chOff x="2943225" y="933450"/>
            <a:chExt cx="6348730" cy="3005455"/>
          </a:xfrm>
        </p:grpSpPr>
        <p:pic>
          <p:nvPicPr>
            <p:cNvPr id="3" name="object 3"/>
            <p:cNvPicPr/>
            <p:nvPr/>
          </p:nvPicPr>
          <p:blipFill>
            <a:blip r:embed="rId2" cstate="print"/>
            <a:stretch>
              <a:fillRect/>
            </a:stretch>
          </p:blipFill>
          <p:spPr>
            <a:xfrm>
              <a:off x="4599565" y="1360726"/>
              <a:ext cx="1121518" cy="493741"/>
            </a:xfrm>
            <a:prstGeom prst="rect">
              <a:avLst/>
            </a:prstGeom>
          </p:spPr>
        </p:pic>
        <p:pic>
          <p:nvPicPr>
            <p:cNvPr id="4" name="object 4"/>
            <p:cNvPicPr/>
            <p:nvPr/>
          </p:nvPicPr>
          <p:blipFill>
            <a:blip r:embed="rId3" cstate="print"/>
            <a:stretch>
              <a:fillRect/>
            </a:stretch>
          </p:blipFill>
          <p:spPr>
            <a:xfrm>
              <a:off x="5391150" y="933450"/>
              <a:ext cx="2700401" cy="1528699"/>
            </a:xfrm>
            <a:prstGeom prst="rect">
              <a:avLst/>
            </a:prstGeom>
          </p:spPr>
        </p:pic>
        <p:pic>
          <p:nvPicPr>
            <p:cNvPr id="5" name="object 5"/>
            <p:cNvPicPr/>
            <p:nvPr/>
          </p:nvPicPr>
          <p:blipFill>
            <a:blip r:embed="rId4" cstate="print"/>
            <a:stretch>
              <a:fillRect/>
            </a:stretch>
          </p:blipFill>
          <p:spPr>
            <a:xfrm>
              <a:off x="2943225" y="1676400"/>
              <a:ext cx="2157476" cy="1528699"/>
            </a:xfrm>
            <a:prstGeom prst="rect">
              <a:avLst/>
            </a:prstGeom>
          </p:spPr>
        </p:pic>
        <p:pic>
          <p:nvPicPr>
            <p:cNvPr id="6" name="object 6"/>
            <p:cNvPicPr/>
            <p:nvPr/>
          </p:nvPicPr>
          <p:blipFill>
            <a:blip r:embed="rId5" cstate="print"/>
            <a:stretch>
              <a:fillRect/>
            </a:stretch>
          </p:blipFill>
          <p:spPr>
            <a:xfrm>
              <a:off x="4191000" y="1676400"/>
              <a:ext cx="1109662" cy="1528699"/>
            </a:xfrm>
            <a:prstGeom prst="rect">
              <a:avLst/>
            </a:prstGeom>
          </p:spPr>
        </p:pic>
        <p:pic>
          <p:nvPicPr>
            <p:cNvPr id="7" name="object 7"/>
            <p:cNvPicPr/>
            <p:nvPr/>
          </p:nvPicPr>
          <p:blipFill>
            <a:blip r:embed="rId6" cstate="print"/>
            <a:stretch>
              <a:fillRect/>
            </a:stretch>
          </p:blipFill>
          <p:spPr>
            <a:xfrm>
              <a:off x="4391025" y="1676400"/>
              <a:ext cx="2471801" cy="1528699"/>
            </a:xfrm>
            <a:prstGeom prst="rect">
              <a:avLst/>
            </a:prstGeom>
          </p:spPr>
        </p:pic>
        <p:pic>
          <p:nvPicPr>
            <p:cNvPr id="8" name="object 8"/>
            <p:cNvPicPr/>
            <p:nvPr/>
          </p:nvPicPr>
          <p:blipFill>
            <a:blip r:embed="rId7" cstate="print"/>
            <a:stretch>
              <a:fillRect/>
            </a:stretch>
          </p:blipFill>
          <p:spPr>
            <a:xfrm>
              <a:off x="5953125" y="1676400"/>
              <a:ext cx="1128712" cy="1528699"/>
            </a:xfrm>
            <a:prstGeom prst="rect">
              <a:avLst/>
            </a:prstGeom>
          </p:spPr>
        </p:pic>
        <p:pic>
          <p:nvPicPr>
            <p:cNvPr id="9" name="object 9"/>
            <p:cNvPicPr/>
            <p:nvPr/>
          </p:nvPicPr>
          <p:blipFill>
            <a:blip r:embed="rId8" cstate="print"/>
            <a:stretch>
              <a:fillRect/>
            </a:stretch>
          </p:blipFill>
          <p:spPr>
            <a:xfrm>
              <a:off x="6305550" y="1676400"/>
              <a:ext cx="1262062" cy="1528699"/>
            </a:xfrm>
            <a:prstGeom prst="rect">
              <a:avLst/>
            </a:prstGeom>
          </p:spPr>
        </p:pic>
        <p:pic>
          <p:nvPicPr>
            <p:cNvPr id="10" name="object 10"/>
            <p:cNvPicPr/>
            <p:nvPr/>
          </p:nvPicPr>
          <p:blipFill>
            <a:blip r:embed="rId9" cstate="print"/>
            <a:stretch>
              <a:fillRect/>
            </a:stretch>
          </p:blipFill>
          <p:spPr>
            <a:xfrm>
              <a:off x="6791325" y="1743011"/>
              <a:ext cx="1042987" cy="1062037"/>
            </a:xfrm>
            <a:prstGeom prst="rect">
              <a:avLst/>
            </a:prstGeom>
          </p:spPr>
        </p:pic>
        <p:pic>
          <p:nvPicPr>
            <p:cNvPr id="11" name="object 11"/>
            <p:cNvPicPr/>
            <p:nvPr/>
          </p:nvPicPr>
          <p:blipFill>
            <a:blip r:embed="rId10" cstate="print"/>
            <a:stretch>
              <a:fillRect/>
            </a:stretch>
          </p:blipFill>
          <p:spPr>
            <a:xfrm>
              <a:off x="7181850" y="1676400"/>
              <a:ext cx="2109851" cy="1528699"/>
            </a:xfrm>
            <a:prstGeom prst="rect">
              <a:avLst/>
            </a:prstGeom>
          </p:spPr>
        </p:pic>
        <p:pic>
          <p:nvPicPr>
            <p:cNvPr id="12" name="object 12"/>
            <p:cNvPicPr/>
            <p:nvPr/>
          </p:nvPicPr>
          <p:blipFill>
            <a:blip r:embed="rId11" cstate="print"/>
            <a:stretch>
              <a:fillRect/>
            </a:stretch>
          </p:blipFill>
          <p:spPr>
            <a:xfrm>
              <a:off x="4210050" y="2409825"/>
              <a:ext cx="1614424" cy="1528699"/>
            </a:xfrm>
            <a:prstGeom prst="rect">
              <a:avLst/>
            </a:prstGeom>
          </p:spPr>
        </p:pic>
        <p:pic>
          <p:nvPicPr>
            <p:cNvPr id="13" name="object 13"/>
            <p:cNvPicPr/>
            <p:nvPr/>
          </p:nvPicPr>
          <p:blipFill>
            <a:blip r:embed="rId12" cstate="print"/>
            <a:stretch>
              <a:fillRect/>
            </a:stretch>
          </p:blipFill>
          <p:spPr>
            <a:xfrm>
              <a:off x="4914900" y="2409825"/>
              <a:ext cx="1157287" cy="1528699"/>
            </a:xfrm>
            <a:prstGeom prst="rect">
              <a:avLst/>
            </a:prstGeom>
          </p:spPr>
        </p:pic>
        <p:pic>
          <p:nvPicPr>
            <p:cNvPr id="14" name="object 14"/>
            <p:cNvPicPr/>
            <p:nvPr/>
          </p:nvPicPr>
          <p:blipFill>
            <a:blip r:embed="rId13" cstate="print"/>
            <a:stretch>
              <a:fillRect/>
            </a:stretch>
          </p:blipFill>
          <p:spPr>
            <a:xfrm>
              <a:off x="5162550" y="2409825"/>
              <a:ext cx="1252537" cy="1528699"/>
            </a:xfrm>
            <a:prstGeom prst="rect">
              <a:avLst/>
            </a:prstGeom>
          </p:spPr>
        </p:pic>
        <p:pic>
          <p:nvPicPr>
            <p:cNvPr id="15" name="object 15"/>
            <p:cNvPicPr/>
            <p:nvPr/>
          </p:nvPicPr>
          <p:blipFill>
            <a:blip r:embed="rId12" cstate="print"/>
            <a:stretch>
              <a:fillRect/>
            </a:stretch>
          </p:blipFill>
          <p:spPr>
            <a:xfrm>
              <a:off x="5505450" y="2409825"/>
              <a:ext cx="1157287" cy="1528699"/>
            </a:xfrm>
            <a:prstGeom prst="rect">
              <a:avLst/>
            </a:prstGeom>
          </p:spPr>
        </p:pic>
        <p:pic>
          <p:nvPicPr>
            <p:cNvPr id="16" name="object 16"/>
            <p:cNvPicPr/>
            <p:nvPr/>
          </p:nvPicPr>
          <p:blipFill>
            <a:blip r:embed="rId14" cstate="print"/>
            <a:stretch>
              <a:fillRect/>
            </a:stretch>
          </p:blipFill>
          <p:spPr>
            <a:xfrm>
              <a:off x="5753100" y="2409825"/>
              <a:ext cx="2271776" cy="1528699"/>
            </a:xfrm>
            <a:prstGeom prst="rect">
              <a:avLst/>
            </a:prstGeom>
          </p:spPr>
        </p:pic>
      </p:grpSp>
      <p:sp>
        <p:nvSpPr>
          <p:cNvPr id="17" name="object 17"/>
          <p:cNvSpPr txBox="1">
            <a:spLocks noGrp="1"/>
          </p:cNvSpPr>
          <p:nvPr>
            <p:ph type="title"/>
          </p:nvPr>
        </p:nvSpPr>
        <p:spPr>
          <a:xfrm>
            <a:off x="3342640" y="1107128"/>
            <a:ext cx="5516880" cy="2360262"/>
          </a:xfrm>
          <a:prstGeom prst="rect">
            <a:avLst/>
          </a:prstGeom>
        </p:spPr>
        <p:txBody>
          <a:bodyPr vert="horz" wrap="square" lIns="0" tIns="13335" rIns="0" bIns="0" rtlCol="0">
            <a:spAutoFit/>
          </a:bodyPr>
          <a:lstStyle/>
          <a:p>
            <a:pPr marR="635" algn="ctr">
              <a:lnSpc>
                <a:spcPts val="6170"/>
              </a:lnSpc>
              <a:spcBef>
                <a:spcPts val="105"/>
              </a:spcBef>
            </a:pPr>
            <a:r>
              <a:rPr sz="5400" b="0" spc="5" dirty="0">
                <a:solidFill>
                  <a:srgbClr val="006FC0"/>
                </a:solidFill>
                <a:latin typeface="Calibri Light"/>
                <a:cs typeface="Calibri Light"/>
              </a:rPr>
              <a:t>OBS</a:t>
            </a:r>
            <a:r>
              <a:rPr sz="5400" b="0" spc="-235" dirty="0">
                <a:solidFill>
                  <a:srgbClr val="006FC0"/>
                </a:solidFill>
                <a:latin typeface="Calibri Light"/>
                <a:cs typeface="Calibri Light"/>
              </a:rPr>
              <a:t> </a:t>
            </a:r>
            <a:r>
              <a:rPr sz="5400" b="0" spc="5" dirty="0">
                <a:solidFill>
                  <a:srgbClr val="006FC0"/>
                </a:solidFill>
                <a:latin typeface="Calibri Light"/>
                <a:cs typeface="Calibri Light"/>
              </a:rPr>
              <a:t>&amp;</a:t>
            </a:r>
            <a:r>
              <a:rPr sz="5400" b="0" spc="-150" dirty="0">
                <a:solidFill>
                  <a:srgbClr val="006FC0"/>
                </a:solidFill>
                <a:latin typeface="Calibri Light"/>
                <a:cs typeface="Calibri Light"/>
              </a:rPr>
              <a:t> </a:t>
            </a:r>
            <a:r>
              <a:rPr sz="5400" b="0" spc="-5" dirty="0">
                <a:solidFill>
                  <a:srgbClr val="006FC0"/>
                </a:solidFill>
                <a:latin typeface="Calibri Light"/>
                <a:cs typeface="Calibri Light"/>
              </a:rPr>
              <a:t>GYN</a:t>
            </a:r>
            <a:endParaRPr sz="5400">
              <a:latin typeface="Calibri Light"/>
              <a:cs typeface="Calibri Light"/>
            </a:endParaRPr>
          </a:p>
          <a:p>
            <a:pPr marL="38100" marR="30480" algn="ctr">
              <a:lnSpc>
                <a:spcPts val="5780"/>
              </a:lnSpc>
              <a:spcBef>
                <a:spcPts val="465"/>
              </a:spcBef>
            </a:pPr>
            <a:r>
              <a:rPr sz="5400" b="0" spc="-20" dirty="0">
                <a:solidFill>
                  <a:srgbClr val="006FC0"/>
                </a:solidFill>
                <a:latin typeface="Calibri Light"/>
                <a:cs typeface="Calibri Light"/>
              </a:rPr>
              <a:t>Mini-OSCE</a:t>
            </a:r>
            <a:r>
              <a:rPr sz="5400" b="0" spc="-285" dirty="0">
                <a:solidFill>
                  <a:srgbClr val="006FC0"/>
                </a:solidFill>
                <a:latin typeface="Calibri Light"/>
                <a:cs typeface="Calibri Light"/>
              </a:rPr>
              <a:t> </a:t>
            </a:r>
            <a:r>
              <a:rPr sz="5400" b="0" dirty="0">
                <a:solidFill>
                  <a:srgbClr val="006FC0"/>
                </a:solidFill>
                <a:latin typeface="Calibri Light"/>
                <a:cs typeface="Calibri Light"/>
              </a:rPr>
              <a:t>-</a:t>
            </a:r>
            <a:r>
              <a:rPr sz="5400" b="0" spc="-120" dirty="0">
                <a:solidFill>
                  <a:srgbClr val="006FC0"/>
                </a:solidFill>
                <a:latin typeface="Calibri Light"/>
                <a:cs typeface="Calibri Light"/>
              </a:rPr>
              <a:t> </a:t>
            </a:r>
            <a:r>
              <a:rPr sz="5400" b="0" spc="40" dirty="0">
                <a:solidFill>
                  <a:srgbClr val="006FC0"/>
                </a:solidFill>
                <a:latin typeface="Calibri Light"/>
                <a:cs typeface="Calibri Light"/>
              </a:rPr>
              <a:t>6</a:t>
            </a:r>
            <a:r>
              <a:rPr sz="5400" b="0" spc="60" baseline="25462" dirty="0">
                <a:solidFill>
                  <a:srgbClr val="006FC0"/>
                </a:solidFill>
                <a:latin typeface="Calibri Light"/>
                <a:cs typeface="Calibri Light"/>
              </a:rPr>
              <a:t>th</a:t>
            </a:r>
            <a:r>
              <a:rPr sz="5400" b="0" spc="217" baseline="25462" dirty="0">
                <a:solidFill>
                  <a:srgbClr val="006FC0"/>
                </a:solidFill>
                <a:latin typeface="Calibri Light"/>
                <a:cs typeface="Calibri Light"/>
              </a:rPr>
              <a:t> </a:t>
            </a:r>
            <a:r>
              <a:rPr sz="5400" b="0" spc="-10" dirty="0">
                <a:solidFill>
                  <a:srgbClr val="006FC0"/>
                </a:solidFill>
                <a:latin typeface="Calibri Light"/>
                <a:cs typeface="Calibri Light"/>
              </a:rPr>
              <a:t>year </a:t>
            </a:r>
            <a:r>
              <a:rPr sz="5400" b="0" spc="-1205" dirty="0">
                <a:solidFill>
                  <a:srgbClr val="006FC0"/>
                </a:solidFill>
                <a:latin typeface="Calibri Light"/>
                <a:cs typeface="Calibri Light"/>
              </a:rPr>
              <a:t> </a:t>
            </a:r>
            <a:r>
              <a:rPr sz="5400" b="0" spc="-20" dirty="0">
                <a:solidFill>
                  <a:srgbClr val="006FC0"/>
                </a:solidFill>
                <a:latin typeface="Calibri Light"/>
                <a:cs typeface="Calibri Light"/>
              </a:rPr>
              <a:t>16/6/2020</a:t>
            </a:r>
            <a:endParaRPr sz="5400">
              <a:latin typeface="Calibri Light"/>
              <a:cs typeface="Calibri Light"/>
            </a:endParaRPr>
          </a:p>
        </p:txBody>
      </p:sp>
      <p:sp>
        <p:nvSpPr>
          <p:cNvPr id="18" name="object 18"/>
          <p:cNvSpPr txBox="1"/>
          <p:nvPr/>
        </p:nvSpPr>
        <p:spPr>
          <a:xfrm>
            <a:off x="4981956" y="4184655"/>
            <a:ext cx="2483485" cy="1372812"/>
          </a:xfrm>
          <a:prstGeom prst="rect">
            <a:avLst/>
          </a:prstGeom>
        </p:spPr>
        <p:txBody>
          <a:bodyPr vert="horz" wrap="square" lIns="0" tIns="13335" rIns="0" bIns="0" rtlCol="0">
            <a:spAutoFit/>
          </a:bodyPr>
          <a:lstStyle/>
          <a:p>
            <a:pPr marR="57785" algn="ctr">
              <a:lnSpc>
                <a:spcPct val="100000"/>
              </a:lnSpc>
              <a:spcBef>
                <a:spcPts val="105"/>
              </a:spcBef>
            </a:pPr>
            <a:r>
              <a:rPr sz="2400" b="1" spc="-10" dirty="0">
                <a:solidFill>
                  <a:srgbClr val="006FC0"/>
                </a:solidFill>
                <a:latin typeface="Calibri"/>
                <a:cs typeface="Calibri"/>
              </a:rPr>
              <a:t>Done</a:t>
            </a:r>
            <a:r>
              <a:rPr sz="2400" b="1" spc="10" dirty="0">
                <a:solidFill>
                  <a:srgbClr val="006FC0"/>
                </a:solidFill>
                <a:latin typeface="Calibri"/>
                <a:cs typeface="Calibri"/>
              </a:rPr>
              <a:t> </a:t>
            </a:r>
            <a:r>
              <a:rPr sz="2400" b="1" spc="-10" dirty="0">
                <a:solidFill>
                  <a:srgbClr val="006FC0"/>
                </a:solidFill>
                <a:latin typeface="Calibri"/>
                <a:cs typeface="Calibri"/>
              </a:rPr>
              <a:t>by:</a:t>
            </a:r>
            <a:endParaRPr sz="2400">
              <a:latin typeface="Calibri"/>
              <a:cs typeface="Calibri"/>
            </a:endParaRPr>
          </a:p>
          <a:p>
            <a:pPr>
              <a:lnSpc>
                <a:spcPct val="100000"/>
              </a:lnSpc>
              <a:spcBef>
                <a:spcPts val="30"/>
              </a:spcBef>
            </a:pPr>
            <a:endParaRPr sz="2100">
              <a:latin typeface="Calibri"/>
              <a:cs typeface="Calibri"/>
            </a:endParaRPr>
          </a:p>
          <a:p>
            <a:pPr marL="12700" marR="5080" algn="ctr">
              <a:lnSpc>
                <a:spcPts val="2630"/>
              </a:lnSpc>
              <a:spcBef>
                <a:spcPts val="5"/>
              </a:spcBef>
            </a:pPr>
            <a:r>
              <a:rPr sz="2400" b="1" spc="-15" dirty="0">
                <a:solidFill>
                  <a:srgbClr val="006FC0"/>
                </a:solidFill>
                <a:latin typeface="Calibri"/>
                <a:cs typeface="Calibri"/>
              </a:rPr>
              <a:t>Ibrahim</a:t>
            </a:r>
            <a:r>
              <a:rPr sz="2400" b="1" spc="-90" dirty="0">
                <a:solidFill>
                  <a:srgbClr val="006FC0"/>
                </a:solidFill>
                <a:latin typeface="Calibri"/>
                <a:cs typeface="Calibri"/>
              </a:rPr>
              <a:t> </a:t>
            </a:r>
            <a:r>
              <a:rPr sz="2400" b="1" spc="-15" dirty="0">
                <a:solidFill>
                  <a:srgbClr val="006FC0"/>
                </a:solidFill>
                <a:latin typeface="Calibri"/>
                <a:cs typeface="Calibri"/>
              </a:rPr>
              <a:t>Ghayyadah </a:t>
            </a:r>
            <a:r>
              <a:rPr sz="2400" b="1" spc="-530" dirty="0">
                <a:solidFill>
                  <a:srgbClr val="006FC0"/>
                </a:solidFill>
                <a:latin typeface="Calibri"/>
                <a:cs typeface="Calibri"/>
              </a:rPr>
              <a:t> </a:t>
            </a:r>
            <a:r>
              <a:rPr sz="2400" b="1" spc="-30" dirty="0">
                <a:solidFill>
                  <a:srgbClr val="006FC0"/>
                </a:solidFill>
                <a:latin typeface="Calibri"/>
                <a:cs typeface="Calibri"/>
              </a:rPr>
              <a:t>Tariq</a:t>
            </a:r>
            <a:r>
              <a:rPr sz="2400" b="1" spc="-45" dirty="0">
                <a:solidFill>
                  <a:srgbClr val="006FC0"/>
                </a:solidFill>
                <a:latin typeface="Calibri"/>
                <a:cs typeface="Calibri"/>
              </a:rPr>
              <a:t> </a:t>
            </a:r>
            <a:r>
              <a:rPr sz="2400" b="1" spc="-5" dirty="0">
                <a:solidFill>
                  <a:srgbClr val="006FC0"/>
                </a:solidFill>
                <a:latin typeface="Calibri"/>
                <a:cs typeface="Calibri"/>
              </a:rPr>
              <a:t>abu-lebdeh</a:t>
            </a:r>
            <a:endParaRPr sz="2400">
              <a:latin typeface="Calibri"/>
              <a:cs typeface="Calibri"/>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68667" y="71701"/>
            <a:ext cx="10391140" cy="5184753"/>
          </a:xfrm>
          <a:prstGeom prst="rect">
            <a:avLst/>
          </a:prstGeom>
        </p:spPr>
        <p:txBody>
          <a:bodyPr vert="horz" wrap="square" lIns="0" tIns="49530" rIns="0" bIns="0" rtlCol="0">
            <a:spAutoFit/>
          </a:bodyPr>
          <a:lstStyle/>
          <a:p>
            <a:pPr marL="161290" marR="5080">
              <a:lnSpc>
                <a:spcPct val="90000"/>
              </a:lnSpc>
              <a:spcBef>
                <a:spcPts val="390"/>
              </a:spcBef>
            </a:pPr>
            <a:r>
              <a:rPr sz="2400" b="0" spc="25" dirty="0">
                <a:solidFill>
                  <a:srgbClr val="00AF50"/>
                </a:solidFill>
                <a:latin typeface="Calibri Light"/>
                <a:cs typeface="Calibri Light"/>
              </a:rPr>
              <a:t>1. </a:t>
            </a:r>
            <a:r>
              <a:rPr sz="2400" b="0" dirty="0">
                <a:solidFill>
                  <a:srgbClr val="00AF50"/>
                </a:solidFill>
                <a:latin typeface="Calibri Light"/>
                <a:cs typeface="Calibri Light"/>
              </a:rPr>
              <a:t>A 30-year-old </a:t>
            </a:r>
            <a:r>
              <a:rPr sz="2400" b="0" spc="-10" dirty="0">
                <a:solidFill>
                  <a:srgbClr val="00AF50"/>
                </a:solidFill>
                <a:latin typeface="Calibri Light"/>
                <a:cs typeface="Calibri Light"/>
              </a:rPr>
              <a:t>primigavida, </a:t>
            </a:r>
            <a:r>
              <a:rPr sz="2400" b="0" spc="30" dirty="0">
                <a:solidFill>
                  <a:srgbClr val="00AF50"/>
                </a:solidFill>
                <a:latin typeface="Calibri Light"/>
                <a:cs typeface="Calibri Light"/>
              </a:rPr>
              <a:t>at </a:t>
            </a:r>
            <a:r>
              <a:rPr sz="2400" b="0" spc="-10" dirty="0">
                <a:solidFill>
                  <a:srgbClr val="00AF50"/>
                </a:solidFill>
                <a:latin typeface="Calibri Light"/>
                <a:cs typeface="Calibri Light"/>
              </a:rPr>
              <a:t>gestational </a:t>
            </a:r>
            <a:r>
              <a:rPr sz="2400" b="0" spc="20" dirty="0">
                <a:solidFill>
                  <a:srgbClr val="00AF50"/>
                </a:solidFill>
                <a:latin typeface="Calibri Light"/>
                <a:cs typeface="Calibri Light"/>
              </a:rPr>
              <a:t>age </a:t>
            </a:r>
            <a:r>
              <a:rPr sz="2400" b="0" spc="45" dirty="0">
                <a:solidFill>
                  <a:srgbClr val="00AF50"/>
                </a:solidFill>
                <a:latin typeface="Calibri Light"/>
                <a:cs typeface="Calibri Light"/>
              </a:rPr>
              <a:t>of </a:t>
            </a:r>
            <a:r>
              <a:rPr sz="2400" b="0" spc="25" dirty="0">
                <a:solidFill>
                  <a:srgbClr val="00AF50"/>
                </a:solidFill>
                <a:latin typeface="Calibri Light"/>
                <a:cs typeface="Calibri Light"/>
              </a:rPr>
              <a:t>32 </a:t>
            </a:r>
            <a:r>
              <a:rPr sz="2400" b="0" dirty="0">
                <a:solidFill>
                  <a:srgbClr val="00AF50"/>
                </a:solidFill>
                <a:latin typeface="Calibri Light"/>
                <a:cs typeface="Calibri Light"/>
              </a:rPr>
              <a:t>weeks, </a:t>
            </a:r>
            <a:r>
              <a:rPr sz="2400" b="0" spc="-20" dirty="0">
                <a:solidFill>
                  <a:srgbClr val="00AF50"/>
                </a:solidFill>
                <a:latin typeface="Calibri Light"/>
                <a:cs typeface="Calibri Light"/>
              </a:rPr>
              <a:t>presented </a:t>
            </a:r>
            <a:r>
              <a:rPr sz="2400" b="0" spc="15" dirty="0">
                <a:solidFill>
                  <a:srgbClr val="00AF50"/>
                </a:solidFill>
                <a:latin typeface="Calibri Light"/>
                <a:cs typeface="Calibri Light"/>
              </a:rPr>
              <a:t>to </a:t>
            </a:r>
            <a:r>
              <a:rPr sz="2400" b="0" spc="40" dirty="0">
                <a:solidFill>
                  <a:srgbClr val="00AF50"/>
                </a:solidFill>
                <a:latin typeface="Calibri Light"/>
                <a:cs typeface="Calibri Light"/>
              </a:rPr>
              <a:t>the </a:t>
            </a:r>
            <a:r>
              <a:rPr sz="2400" b="0" spc="45" dirty="0">
                <a:solidFill>
                  <a:srgbClr val="00AF50"/>
                </a:solidFill>
                <a:latin typeface="Calibri Light"/>
                <a:cs typeface="Calibri Light"/>
              </a:rPr>
              <a:t>ER </a:t>
            </a:r>
            <a:r>
              <a:rPr sz="2400" b="0" spc="50" dirty="0">
                <a:solidFill>
                  <a:srgbClr val="00AF50"/>
                </a:solidFill>
                <a:latin typeface="Calibri Light"/>
                <a:cs typeface="Calibri Light"/>
              </a:rPr>
              <a:t> </a:t>
            </a:r>
            <a:r>
              <a:rPr sz="2400" b="0" dirty="0">
                <a:solidFill>
                  <a:srgbClr val="00AF50"/>
                </a:solidFill>
                <a:latin typeface="Calibri Light"/>
                <a:cs typeface="Calibri Light"/>
              </a:rPr>
              <a:t>complaining </a:t>
            </a:r>
            <a:r>
              <a:rPr sz="2400" b="0" spc="45" dirty="0">
                <a:solidFill>
                  <a:srgbClr val="00AF50"/>
                </a:solidFill>
                <a:latin typeface="Calibri Light"/>
                <a:cs typeface="Calibri Light"/>
              </a:rPr>
              <a:t>of </a:t>
            </a:r>
            <a:r>
              <a:rPr sz="2400" b="0" dirty="0">
                <a:solidFill>
                  <a:srgbClr val="00AF50"/>
                </a:solidFill>
                <a:latin typeface="Calibri Light"/>
                <a:cs typeface="Calibri Light"/>
              </a:rPr>
              <a:t>uterine </a:t>
            </a:r>
            <a:r>
              <a:rPr sz="2400" b="0" spc="-15" dirty="0">
                <a:solidFill>
                  <a:srgbClr val="00AF50"/>
                </a:solidFill>
                <a:latin typeface="Calibri Light"/>
                <a:cs typeface="Calibri Light"/>
              </a:rPr>
              <a:t>contractions </a:t>
            </a:r>
            <a:r>
              <a:rPr sz="2400" b="0" spc="5" dirty="0">
                <a:solidFill>
                  <a:srgbClr val="00AF50"/>
                </a:solidFill>
                <a:latin typeface="Calibri Light"/>
                <a:cs typeface="Calibri Light"/>
              </a:rPr>
              <a:t>every </a:t>
            </a:r>
            <a:r>
              <a:rPr sz="2400" b="0" spc="25" dirty="0">
                <a:solidFill>
                  <a:srgbClr val="00AF50"/>
                </a:solidFill>
                <a:latin typeface="Calibri Light"/>
                <a:cs typeface="Calibri Light"/>
              </a:rPr>
              <a:t>15 </a:t>
            </a:r>
            <a:r>
              <a:rPr sz="2400" b="0" spc="15" dirty="0">
                <a:solidFill>
                  <a:srgbClr val="00AF50"/>
                </a:solidFill>
                <a:latin typeface="Calibri Light"/>
                <a:cs typeface="Calibri Light"/>
              </a:rPr>
              <a:t>min. After </a:t>
            </a:r>
            <a:r>
              <a:rPr sz="2400" b="0" spc="-10" dirty="0">
                <a:solidFill>
                  <a:srgbClr val="00AF50"/>
                </a:solidFill>
                <a:latin typeface="Calibri Light"/>
                <a:cs typeface="Calibri Light"/>
              </a:rPr>
              <a:t>assessment </a:t>
            </a:r>
            <a:r>
              <a:rPr sz="2400" b="0" spc="30" dirty="0">
                <a:solidFill>
                  <a:srgbClr val="00AF50"/>
                </a:solidFill>
                <a:latin typeface="Calibri Light"/>
                <a:cs typeface="Calibri Light"/>
              </a:rPr>
              <a:t>and </a:t>
            </a:r>
            <a:r>
              <a:rPr sz="2400" b="0" spc="-5" dirty="0">
                <a:solidFill>
                  <a:srgbClr val="00AF50"/>
                </a:solidFill>
                <a:latin typeface="Calibri Light"/>
                <a:cs typeface="Calibri Light"/>
              </a:rPr>
              <a:t>admission, </a:t>
            </a:r>
            <a:r>
              <a:rPr sz="2400" b="0" spc="-530" dirty="0">
                <a:solidFill>
                  <a:srgbClr val="00AF50"/>
                </a:solidFill>
                <a:latin typeface="Calibri Light"/>
                <a:cs typeface="Calibri Light"/>
              </a:rPr>
              <a:t> </a:t>
            </a:r>
            <a:r>
              <a:rPr sz="2400" b="0" spc="45" dirty="0">
                <a:solidFill>
                  <a:srgbClr val="00AF50"/>
                </a:solidFill>
                <a:latin typeface="Calibri Light"/>
                <a:cs typeface="Calibri Light"/>
              </a:rPr>
              <a:t>the</a:t>
            </a:r>
            <a:r>
              <a:rPr sz="2400" b="0" spc="-160" dirty="0">
                <a:solidFill>
                  <a:srgbClr val="00AF50"/>
                </a:solidFill>
                <a:latin typeface="Calibri Light"/>
                <a:cs typeface="Calibri Light"/>
              </a:rPr>
              <a:t> </a:t>
            </a:r>
            <a:r>
              <a:rPr sz="2400" b="0" spc="-5" dirty="0">
                <a:solidFill>
                  <a:srgbClr val="00AF50"/>
                </a:solidFill>
                <a:latin typeface="Calibri Light"/>
                <a:cs typeface="Calibri Light"/>
              </a:rPr>
              <a:t>fibronectin</a:t>
            </a:r>
            <a:r>
              <a:rPr sz="2400" b="0" spc="-220" dirty="0">
                <a:solidFill>
                  <a:srgbClr val="00AF50"/>
                </a:solidFill>
                <a:latin typeface="Calibri Light"/>
                <a:cs typeface="Calibri Light"/>
              </a:rPr>
              <a:t> </a:t>
            </a:r>
            <a:r>
              <a:rPr sz="2400" b="0" spc="20" dirty="0">
                <a:solidFill>
                  <a:srgbClr val="00AF50"/>
                </a:solidFill>
                <a:latin typeface="Calibri Light"/>
                <a:cs typeface="Calibri Light"/>
              </a:rPr>
              <a:t>test</a:t>
            </a:r>
            <a:r>
              <a:rPr sz="2400" b="0" spc="-204" dirty="0">
                <a:solidFill>
                  <a:srgbClr val="00AF50"/>
                </a:solidFill>
                <a:latin typeface="Calibri Light"/>
                <a:cs typeface="Calibri Light"/>
              </a:rPr>
              <a:t> </a:t>
            </a:r>
            <a:r>
              <a:rPr sz="2400" b="0" spc="35" dirty="0">
                <a:solidFill>
                  <a:srgbClr val="00AF50"/>
                </a:solidFill>
                <a:latin typeface="Calibri Light"/>
                <a:cs typeface="Calibri Light"/>
              </a:rPr>
              <a:t>was</a:t>
            </a:r>
            <a:r>
              <a:rPr sz="2400" b="0" spc="-195" dirty="0">
                <a:solidFill>
                  <a:srgbClr val="00AF50"/>
                </a:solidFill>
                <a:latin typeface="Calibri Light"/>
                <a:cs typeface="Calibri Light"/>
              </a:rPr>
              <a:t> </a:t>
            </a:r>
            <a:r>
              <a:rPr sz="2400" b="0" spc="-5" dirty="0">
                <a:solidFill>
                  <a:srgbClr val="00AF50"/>
                </a:solidFill>
                <a:latin typeface="Calibri Light"/>
                <a:cs typeface="Calibri Light"/>
              </a:rPr>
              <a:t>positive.</a:t>
            </a:r>
            <a:r>
              <a:rPr sz="2400" b="0" spc="-160" dirty="0">
                <a:solidFill>
                  <a:srgbClr val="00AF50"/>
                </a:solidFill>
                <a:latin typeface="Calibri Light"/>
                <a:cs typeface="Calibri Light"/>
              </a:rPr>
              <a:t> </a:t>
            </a:r>
            <a:r>
              <a:rPr sz="2400" b="0" spc="30" dirty="0">
                <a:solidFill>
                  <a:srgbClr val="00AF50"/>
                </a:solidFill>
                <a:latin typeface="Calibri Light"/>
                <a:cs typeface="Calibri Light"/>
              </a:rPr>
              <a:t>Her</a:t>
            </a:r>
            <a:r>
              <a:rPr sz="2400" b="0" spc="-165" dirty="0">
                <a:solidFill>
                  <a:srgbClr val="00AF50"/>
                </a:solidFill>
                <a:latin typeface="Calibri Light"/>
                <a:cs typeface="Calibri Light"/>
              </a:rPr>
              <a:t> </a:t>
            </a:r>
            <a:r>
              <a:rPr sz="2400" b="0" spc="15" dirty="0">
                <a:solidFill>
                  <a:srgbClr val="00AF50"/>
                </a:solidFill>
                <a:latin typeface="Calibri Light"/>
                <a:cs typeface="Calibri Light"/>
              </a:rPr>
              <a:t>cervix</a:t>
            </a:r>
            <a:r>
              <a:rPr sz="2400" b="0" spc="-200" dirty="0">
                <a:solidFill>
                  <a:srgbClr val="00AF50"/>
                </a:solidFill>
                <a:latin typeface="Calibri Light"/>
                <a:cs typeface="Calibri Light"/>
              </a:rPr>
              <a:t> </a:t>
            </a:r>
            <a:r>
              <a:rPr sz="2400" b="0" spc="30" dirty="0">
                <a:solidFill>
                  <a:srgbClr val="00AF50"/>
                </a:solidFill>
                <a:latin typeface="Calibri Light"/>
                <a:cs typeface="Calibri Light"/>
              </a:rPr>
              <a:t>is</a:t>
            </a:r>
            <a:r>
              <a:rPr sz="2400" b="0" spc="-125" dirty="0">
                <a:solidFill>
                  <a:srgbClr val="00AF50"/>
                </a:solidFill>
                <a:latin typeface="Calibri Light"/>
                <a:cs typeface="Calibri Light"/>
              </a:rPr>
              <a:t> </a:t>
            </a:r>
            <a:r>
              <a:rPr sz="2400" b="0" spc="35" dirty="0">
                <a:solidFill>
                  <a:srgbClr val="00AF50"/>
                </a:solidFill>
                <a:latin typeface="Calibri Light"/>
                <a:cs typeface="Calibri Light"/>
              </a:rPr>
              <a:t>60%</a:t>
            </a:r>
            <a:r>
              <a:rPr sz="2400" b="0" spc="-140" dirty="0">
                <a:solidFill>
                  <a:srgbClr val="00AF50"/>
                </a:solidFill>
                <a:latin typeface="Calibri Light"/>
                <a:cs typeface="Calibri Light"/>
              </a:rPr>
              <a:t> </a:t>
            </a:r>
            <a:r>
              <a:rPr sz="2400" b="0" spc="-20" dirty="0">
                <a:solidFill>
                  <a:srgbClr val="00AF50"/>
                </a:solidFill>
                <a:latin typeface="Calibri Light"/>
                <a:cs typeface="Calibri Light"/>
              </a:rPr>
              <a:t>effaced</a:t>
            </a:r>
            <a:r>
              <a:rPr sz="2400" b="0" spc="-135" dirty="0">
                <a:solidFill>
                  <a:srgbClr val="00AF50"/>
                </a:solidFill>
                <a:latin typeface="Calibri Light"/>
                <a:cs typeface="Calibri Light"/>
              </a:rPr>
              <a:t> </a:t>
            </a:r>
            <a:r>
              <a:rPr sz="2400" b="0" spc="30" dirty="0">
                <a:solidFill>
                  <a:srgbClr val="00AF50"/>
                </a:solidFill>
                <a:latin typeface="Calibri Light"/>
                <a:cs typeface="Calibri Light"/>
              </a:rPr>
              <a:t>and</a:t>
            </a:r>
            <a:r>
              <a:rPr sz="2400" b="0" spc="-220" dirty="0">
                <a:solidFill>
                  <a:srgbClr val="00AF50"/>
                </a:solidFill>
                <a:latin typeface="Calibri Light"/>
                <a:cs typeface="Calibri Light"/>
              </a:rPr>
              <a:t> </a:t>
            </a:r>
            <a:r>
              <a:rPr sz="2400" b="0" spc="45" dirty="0">
                <a:solidFill>
                  <a:srgbClr val="00AF50"/>
                </a:solidFill>
                <a:latin typeface="Calibri Light"/>
                <a:cs typeface="Calibri Light"/>
              </a:rPr>
              <a:t>1-2</a:t>
            </a:r>
            <a:r>
              <a:rPr sz="2400" b="0" spc="-180" dirty="0">
                <a:solidFill>
                  <a:srgbClr val="00AF50"/>
                </a:solidFill>
                <a:latin typeface="Calibri Light"/>
                <a:cs typeface="Calibri Light"/>
              </a:rPr>
              <a:t> </a:t>
            </a:r>
            <a:r>
              <a:rPr sz="2400" b="0" spc="50" dirty="0">
                <a:solidFill>
                  <a:srgbClr val="00AF50"/>
                </a:solidFill>
                <a:latin typeface="Calibri Light"/>
                <a:cs typeface="Calibri Light"/>
              </a:rPr>
              <a:t>cm</a:t>
            </a:r>
            <a:r>
              <a:rPr sz="2400" b="0" spc="-195" dirty="0">
                <a:solidFill>
                  <a:srgbClr val="00AF50"/>
                </a:solidFill>
                <a:latin typeface="Calibri Light"/>
                <a:cs typeface="Calibri Light"/>
              </a:rPr>
              <a:t> </a:t>
            </a:r>
            <a:r>
              <a:rPr sz="2400" b="0" dirty="0">
                <a:solidFill>
                  <a:srgbClr val="00AF50"/>
                </a:solidFill>
                <a:latin typeface="Calibri Light"/>
                <a:cs typeface="Calibri Light"/>
              </a:rPr>
              <a:t>dilated.</a:t>
            </a:r>
            <a:r>
              <a:rPr sz="2400" b="0" spc="-155" dirty="0">
                <a:solidFill>
                  <a:srgbClr val="00AF50"/>
                </a:solidFill>
                <a:latin typeface="Calibri Light"/>
                <a:cs typeface="Calibri Light"/>
              </a:rPr>
              <a:t> </a:t>
            </a:r>
            <a:r>
              <a:rPr sz="2400" b="0" spc="20" dirty="0">
                <a:solidFill>
                  <a:srgbClr val="00AF50"/>
                </a:solidFill>
                <a:latin typeface="Calibri Light"/>
                <a:cs typeface="Calibri Light"/>
              </a:rPr>
              <a:t>The </a:t>
            </a:r>
            <a:r>
              <a:rPr sz="2400" b="0" spc="25" dirty="0">
                <a:solidFill>
                  <a:srgbClr val="00AF50"/>
                </a:solidFill>
                <a:latin typeface="Calibri Light"/>
                <a:cs typeface="Calibri Light"/>
              </a:rPr>
              <a:t> </a:t>
            </a:r>
            <a:r>
              <a:rPr sz="2400" b="0" spc="5" dirty="0">
                <a:solidFill>
                  <a:srgbClr val="00AF50"/>
                </a:solidFill>
                <a:latin typeface="Calibri Light"/>
                <a:cs typeface="Calibri Light"/>
              </a:rPr>
              <a:t>CTG</a:t>
            </a:r>
            <a:r>
              <a:rPr sz="2400" b="0" spc="-95" dirty="0">
                <a:solidFill>
                  <a:srgbClr val="00AF50"/>
                </a:solidFill>
                <a:latin typeface="Calibri Light"/>
                <a:cs typeface="Calibri Light"/>
              </a:rPr>
              <a:t> </a:t>
            </a:r>
            <a:r>
              <a:rPr sz="2400" b="0" spc="15" dirty="0">
                <a:solidFill>
                  <a:srgbClr val="00AF50"/>
                </a:solidFill>
                <a:latin typeface="Calibri Light"/>
                <a:cs typeface="Calibri Light"/>
              </a:rPr>
              <a:t>was</a:t>
            </a:r>
            <a:r>
              <a:rPr sz="2400" b="0" spc="-120" dirty="0">
                <a:solidFill>
                  <a:srgbClr val="00AF50"/>
                </a:solidFill>
                <a:latin typeface="Calibri Light"/>
                <a:cs typeface="Calibri Light"/>
              </a:rPr>
              <a:t> </a:t>
            </a:r>
            <a:r>
              <a:rPr sz="2400" b="0" dirty="0">
                <a:solidFill>
                  <a:srgbClr val="00AF50"/>
                </a:solidFill>
                <a:latin typeface="Calibri Light"/>
                <a:cs typeface="Calibri Light"/>
              </a:rPr>
              <a:t>normal</a:t>
            </a:r>
            <a:r>
              <a:rPr sz="2400" b="0" spc="-175" dirty="0">
                <a:solidFill>
                  <a:srgbClr val="00AF50"/>
                </a:solidFill>
                <a:latin typeface="Calibri Light"/>
                <a:cs typeface="Calibri Light"/>
              </a:rPr>
              <a:t> </a:t>
            </a:r>
            <a:r>
              <a:rPr sz="2400" b="0" spc="45" dirty="0">
                <a:solidFill>
                  <a:srgbClr val="00AF50"/>
                </a:solidFill>
                <a:latin typeface="Calibri Light"/>
                <a:cs typeface="Calibri Light"/>
              </a:rPr>
              <a:t>on</a:t>
            </a:r>
            <a:r>
              <a:rPr sz="2400" b="0" spc="-135" dirty="0">
                <a:solidFill>
                  <a:srgbClr val="00AF50"/>
                </a:solidFill>
                <a:latin typeface="Calibri Light"/>
                <a:cs typeface="Calibri Light"/>
              </a:rPr>
              <a:t> </a:t>
            </a:r>
            <a:r>
              <a:rPr sz="2400" b="0" spc="-5" dirty="0">
                <a:solidFill>
                  <a:srgbClr val="00AF50"/>
                </a:solidFill>
                <a:latin typeface="Calibri Light"/>
                <a:cs typeface="Calibri Light"/>
              </a:rPr>
              <a:t>admission.</a:t>
            </a:r>
            <a:r>
              <a:rPr sz="2400" b="0" spc="-155" dirty="0">
                <a:solidFill>
                  <a:srgbClr val="00AF50"/>
                </a:solidFill>
                <a:latin typeface="Calibri Light"/>
                <a:cs typeface="Calibri Light"/>
              </a:rPr>
              <a:t> </a:t>
            </a:r>
            <a:r>
              <a:rPr sz="2400" b="0" dirty="0">
                <a:solidFill>
                  <a:srgbClr val="00AF50"/>
                </a:solidFill>
                <a:latin typeface="Calibri Light"/>
                <a:cs typeface="Calibri Light"/>
              </a:rPr>
              <a:t>A</a:t>
            </a:r>
            <a:r>
              <a:rPr sz="2400" b="0" spc="-90" dirty="0">
                <a:solidFill>
                  <a:srgbClr val="00AF50"/>
                </a:solidFill>
                <a:latin typeface="Calibri Light"/>
                <a:cs typeface="Calibri Light"/>
              </a:rPr>
              <a:t> </a:t>
            </a:r>
            <a:r>
              <a:rPr sz="2400" b="0" spc="-20" dirty="0">
                <a:solidFill>
                  <a:srgbClr val="00AF50"/>
                </a:solidFill>
                <a:latin typeface="Calibri Light"/>
                <a:cs typeface="Calibri Light"/>
              </a:rPr>
              <a:t>Tocolytic</a:t>
            </a:r>
            <a:r>
              <a:rPr sz="2400" b="0" spc="-204" dirty="0">
                <a:solidFill>
                  <a:srgbClr val="00AF50"/>
                </a:solidFill>
                <a:latin typeface="Calibri Light"/>
                <a:cs typeface="Calibri Light"/>
              </a:rPr>
              <a:t> </a:t>
            </a:r>
            <a:r>
              <a:rPr sz="2400" b="0" spc="5" dirty="0">
                <a:solidFill>
                  <a:srgbClr val="00AF50"/>
                </a:solidFill>
                <a:latin typeface="Calibri Light"/>
                <a:cs typeface="Calibri Light"/>
              </a:rPr>
              <a:t>agent</a:t>
            </a:r>
            <a:r>
              <a:rPr sz="2400" b="0" spc="-130" dirty="0">
                <a:solidFill>
                  <a:srgbClr val="00AF50"/>
                </a:solidFill>
                <a:latin typeface="Calibri Light"/>
                <a:cs typeface="Calibri Light"/>
              </a:rPr>
              <a:t> </a:t>
            </a:r>
            <a:r>
              <a:rPr sz="2400" b="0" spc="10" dirty="0">
                <a:solidFill>
                  <a:srgbClr val="00AF50"/>
                </a:solidFill>
                <a:latin typeface="Calibri Light"/>
                <a:cs typeface="Calibri Light"/>
              </a:rPr>
              <a:t>was</a:t>
            </a:r>
            <a:r>
              <a:rPr sz="2400" b="0" spc="-200" dirty="0">
                <a:solidFill>
                  <a:srgbClr val="00AF50"/>
                </a:solidFill>
                <a:latin typeface="Calibri Light"/>
                <a:cs typeface="Calibri Light"/>
              </a:rPr>
              <a:t> </a:t>
            </a:r>
            <a:r>
              <a:rPr sz="2400" b="0" spc="-5" dirty="0">
                <a:solidFill>
                  <a:srgbClr val="00AF50"/>
                </a:solidFill>
                <a:latin typeface="Calibri Light"/>
                <a:cs typeface="Calibri Light"/>
              </a:rPr>
              <a:t>started.</a:t>
            </a:r>
            <a:r>
              <a:rPr sz="2400" b="0" spc="-225" dirty="0">
                <a:solidFill>
                  <a:srgbClr val="00AF50"/>
                </a:solidFill>
                <a:latin typeface="Calibri Light"/>
                <a:cs typeface="Calibri Light"/>
              </a:rPr>
              <a:t> </a:t>
            </a:r>
            <a:r>
              <a:rPr sz="2400" b="0" spc="10" dirty="0">
                <a:solidFill>
                  <a:srgbClr val="00AF50"/>
                </a:solidFill>
                <a:latin typeface="Calibri Light"/>
                <a:cs typeface="Calibri Light"/>
              </a:rPr>
              <a:t>After</a:t>
            </a:r>
            <a:r>
              <a:rPr sz="2400" b="0" spc="-120" dirty="0">
                <a:solidFill>
                  <a:srgbClr val="00AF50"/>
                </a:solidFill>
                <a:latin typeface="Calibri Light"/>
                <a:cs typeface="Calibri Light"/>
              </a:rPr>
              <a:t> </a:t>
            </a:r>
            <a:r>
              <a:rPr sz="2400" b="0" spc="25" dirty="0">
                <a:solidFill>
                  <a:srgbClr val="00AF50"/>
                </a:solidFill>
                <a:latin typeface="Calibri Light"/>
                <a:cs typeface="Calibri Light"/>
              </a:rPr>
              <a:t>24</a:t>
            </a:r>
            <a:r>
              <a:rPr sz="2400" b="0" spc="-100" dirty="0">
                <a:solidFill>
                  <a:srgbClr val="00AF50"/>
                </a:solidFill>
                <a:latin typeface="Calibri Light"/>
                <a:cs typeface="Calibri Light"/>
              </a:rPr>
              <a:t> </a:t>
            </a:r>
            <a:r>
              <a:rPr sz="2400" b="0" spc="-10" dirty="0">
                <a:solidFill>
                  <a:srgbClr val="00AF50"/>
                </a:solidFill>
                <a:latin typeface="Calibri Light"/>
                <a:cs typeface="Calibri Light"/>
              </a:rPr>
              <a:t>hours,</a:t>
            </a:r>
            <a:r>
              <a:rPr sz="2400" b="0" spc="-155" dirty="0">
                <a:solidFill>
                  <a:srgbClr val="00AF50"/>
                </a:solidFill>
                <a:latin typeface="Calibri Light"/>
                <a:cs typeface="Calibri Light"/>
              </a:rPr>
              <a:t> </a:t>
            </a:r>
            <a:r>
              <a:rPr sz="2400" b="0" spc="40" dirty="0">
                <a:solidFill>
                  <a:srgbClr val="00AF50"/>
                </a:solidFill>
                <a:latin typeface="Calibri Light"/>
                <a:cs typeface="Calibri Light"/>
              </a:rPr>
              <a:t>the</a:t>
            </a:r>
            <a:r>
              <a:rPr sz="2400" b="0" spc="-155" dirty="0">
                <a:solidFill>
                  <a:srgbClr val="00AF50"/>
                </a:solidFill>
                <a:latin typeface="Calibri Light"/>
                <a:cs typeface="Calibri Light"/>
              </a:rPr>
              <a:t> </a:t>
            </a:r>
            <a:r>
              <a:rPr sz="2400" b="0" spc="5" dirty="0">
                <a:solidFill>
                  <a:srgbClr val="00AF50"/>
                </a:solidFill>
                <a:latin typeface="Calibri Light"/>
                <a:cs typeface="Calibri Light"/>
              </a:rPr>
              <a:t>CTG </a:t>
            </a:r>
            <a:r>
              <a:rPr sz="2400" b="0" spc="-525" dirty="0">
                <a:solidFill>
                  <a:srgbClr val="00AF50"/>
                </a:solidFill>
                <a:latin typeface="Calibri Light"/>
                <a:cs typeface="Calibri Light"/>
              </a:rPr>
              <a:t> </a:t>
            </a:r>
            <a:r>
              <a:rPr sz="2400" b="0" spc="35" dirty="0">
                <a:solidFill>
                  <a:srgbClr val="00AF50"/>
                </a:solidFill>
                <a:latin typeface="Calibri Light"/>
                <a:cs typeface="Calibri Light"/>
              </a:rPr>
              <a:t>was</a:t>
            </a:r>
            <a:r>
              <a:rPr sz="2400" b="0" spc="-130" dirty="0">
                <a:solidFill>
                  <a:srgbClr val="00AF50"/>
                </a:solidFill>
                <a:latin typeface="Calibri Light"/>
                <a:cs typeface="Calibri Light"/>
              </a:rPr>
              <a:t> </a:t>
            </a:r>
            <a:r>
              <a:rPr sz="2400" b="0" spc="-10" dirty="0">
                <a:solidFill>
                  <a:srgbClr val="00AF50"/>
                </a:solidFill>
                <a:latin typeface="Calibri Light"/>
                <a:cs typeface="Calibri Light"/>
              </a:rPr>
              <a:t>repeated</a:t>
            </a:r>
            <a:r>
              <a:rPr sz="2400" b="0" spc="-215" dirty="0">
                <a:solidFill>
                  <a:srgbClr val="00AF50"/>
                </a:solidFill>
                <a:latin typeface="Calibri Light"/>
                <a:cs typeface="Calibri Light"/>
              </a:rPr>
              <a:t> </a:t>
            </a:r>
            <a:r>
              <a:rPr sz="2400" b="0" spc="30" dirty="0">
                <a:solidFill>
                  <a:srgbClr val="00AF50"/>
                </a:solidFill>
                <a:latin typeface="Calibri Light"/>
                <a:cs typeface="Calibri Light"/>
              </a:rPr>
              <a:t>and</a:t>
            </a:r>
            <a:r>
              <a:rPr sz="2400" b="0" spc="-145" dirty="0">
                <a:solidFill>
                  <a:srgbClr val="00AF50"/>
                </a:solidFill>
                <a:latin typeface="Calibri Light"/>
                <a:cs typeface="Calibri Light"/>
              </a:rPr>
              <a:t> </a:t>
            </a:r>
            <a:r>
              <a:rPr sz="2400" b="0" spc="30" dirty="0">
                <a:solidFill>
                  <a:srgbClr val="00AF50"/>
                </a:solidFill>
                <a:latin typeface="Calibri Light"/>
                <a:cs typeface="Calibri Light"/>
              </a:rPr>
              <a:t>it</a:t>
            </a:r>
            <a:r>
              <a:rPr sz="2400" b="0" spc="-135" dirty="0">
                <a:solidFill>
                  <a:srgbClr val="00AF50"/>
                </a:solidFill>
                <a:latin typeface="Calibri Light"/>
                <a:cs typeface="Calibri Light"/>
              </a:rPr>
              <a:t> </a:t>
            </a:r>
            <a:r>
              <a:rPr sz="2400" b="0" spc="35" dirty="0">
                <a:solidFill>
                  <a:srgbClr val="00AF50"/>
                </a:solidFill>
                <a:latin typeface="Calibri Light"/>
                <a:cs typeface="Calibri Light"/>
              </a:rPr>
              <a:t>can</a:t>
            </a:r>
            <a:r>
              <a:rPr sz="2400" b="0" spc="-220" dirty="0">
                <a:solidFill>
                  <a:srgbClr val="00AF50"/>
                </a:solidFill>
                <a:latin typeface="Calibri Light"/>
                <a:cs typeface="Calibri Light"/>
              </a:rPr>
              <a:t> </a:t>
            </a:r>
            <a:r>
              <a:rPr sz="2400" b="0" spc="50" dirty="0">
                <a:solidFill>
                  <a:srgbClr val="00AF50"/>
                </a:solidFill>
                <a:latin typeface="Calibri Light"/>
                <a:cs typeface="Calibri Light"/>
              </a:rPr>
              <a:t>be</a:t>
            </a:r>
            <a:r>
              <a:rPr sz="2400" b="0" spc="-160" dirty="0">
                <a:solidFill>
                  <a:srgbClr val="00AF50"/>
                </a:solidFill>
                <a:latin typeface="Calibri Light"/>
                <a:cs typeface="Calibri Light"/>
              </a:rPr>
              <a:t> </a:t>
            </a:r>
            <a:r>
              <a:rPr sz="2400" b="0" spc="35" dirty="0">
                <a:solidFill>
                  <a:srgbClr val="00AF50"/>
                </a:solidFill>
                <a:latin typeface="Calibri Light"/>
                <a:cs typeface="Calibri Light"/>
              </a:rPr>
              <a:t>seen</a:t>
            </a:r>
            <a:r>
              <a:rPr sz="2400" b="0" spc="-215" dirty="0">
                <a:solidFill>
                  <a:srgbClr val="00AF50"/>
                </a:solidFill>
                <a:latin typeface="Calibri Light"/>
                <a:cs typeface="Calibri Light"/>
              </a:rPr>
              <a:t> </a:t>
            </a:r>
            <a:r>
              <a:rPr sz="2400" b="0" spc="30" dirty="0">
                <a:solidFill>
                  <a:srgbClr val="00AF50"/>
                </a:solidFill>
                <a:latin typeface="Calibri Light"/>
                <a:cs typeface="Calibri Light"/>
              </a:rPr>
              <a:t>in</a:t>
            </a:r>
            <a:r>
              <a:rPr sz="2400" b="0" spc="-70" dirty="0">
                <a:solidFill>
                  <a:srgbClr val="00AF50"/>
                </a:solidFill>
                <a:latin typeface="Calibri Light"/>
                <a:cs typeface="Calibri Light"/>
              </a:rPr>
              <a:t> </a:t>
            </a:r>
            <a:r>
              <a:rPr sz="2400" b="0" spc="20" dirty="0">
                <a:solidFill>
                  <a:srgbClr val="00AF50"/>
                </a:solidFill>
                <a:latin typeface="Calibri Light"/>
                <a:cs typeface="Calibri Light"/>
              </a:rPr>
              <a:t>the</a:t>
            </a:r>
            <a:r>
              <a:rPr sz="2400" b="0" spc="-160" dirty="0">
                <a:solidFill>
                  <a:srgbClr val="00AF50"/>
                </a:solidFill>
                <a:latin typeface="Calibri Light"/>
                <a:cs typeface="Calibri Light"/>
              </a:rPr>
              <a:t> </a:t>
            </a:r>
            <a:r>
              <a:rPr sz="2400" b="0" spc="5" dirty="0">
                <a:solidFill>
                  <a:srgbClr val="00AF50"/>
                </a:solidFill>
                <a:latin typeface="Calibri Light"/>
                <a:cs typeface="Calibri Light"/>
              </a:rPr>
              <a:t>image.</a:t>
            </a:r>
            <a:endParaRPr sz="2400">
              <a:latin typeface="Calibri Light"/>
              <a:cs typeface="Calibri Light"/>
            </a:endParaRPr>
          </a:p>
          <a:p>
            <a:pPr marL="161290">
              <a:lnSpc>
                <a:spcPts val="2630"/>
              </a:lnSpc>
            </a:pPr>
            <a:r>
              <a:rPr sz="2400" b="0" spc="20" dirty="0">
                <a:solidFill>
                  <a:srgbClr val="00AF50"/>
                </a:solidFill>
                <a:latin typeface="Calibri Light"/>
                <a:cs typeface="Calibri Light"/>
              </a:rPr>
              <a:t>Based</a:t>
            </a:r>
            <a:r>
              <a:rPr sz="2400" b="0" spc="-145" dirty="0">
                <a:solidFill>
                  <a:srgbClr val="00AF50"/>
                </a:solidFill>
                <a:latin typeface="Calibri Light"/>
                <a:cs typeface="Calibri Light"/>
              </a:rPr>
              <a:t> </a:t>
            </a:r>
            <a:r>
              <a:rPr sz="2400" b="0" spc="35" dirty="0">
                <a:solidFill>
                  <a:srgbClr val="00AF50"/>
                </a:solidFill>
                <a:latin typeface="Calibri Light"/>
                <a:cs typeface="Calibri Light"/>
              </a:rPr>
              <a:t>On</a:t>
            </a:r>
            <a:r>
              <a:rPr sz="2400" b="0" spc="-145" dirty="0">
                <a:solidFill>
                  <a:srgbClr val="00AF50"/>
                </a:solidFill>
                <a:latin typeface="Calibri Light"/>
                <a:cs typeface="Calibri Light"/>
              </a:rPr>
              <a:t> </a:t>
            </a:r>
            <a:r>
              <a:rPr sz="2400" b="0" dirty="0">
                <a:solidFill>
                  <a:srgbClr val="00AF50"/>
                </a:solidFill>
                <a:latin typeface="Calibri Light"/>
                <a:cs typeface="Calibri Light"/>
              </a:rPr>
              <a:t>that,</a:t>
            </a:r>
            <a:r>
              <a:rPr sz="2400" b="0" spc="-160" dirty="0">
                <a:solidFill>
                  <a:srgbClr val="00AF50"/>
                </a:solidFill>
                <a:latin typeface="Calibri Light"/>
                <a:cs typeface="Calibri Light"/>
              </a:rPr>
              <a:t> </a:t>
            </a:r>
            <a:r>
              <a:rPr sz="2400" b="0" spc="20" dirty="0">
                <a:solidFill>
                  <a:srgbClr val="00AF50"/>
                </a:solidFill>
                <a:latin typeface="Calibri Light"/>
                <a:cs typeface="Calibri Light"/>
              </a:rPr>
              <a:t>which</a:t>
            </a:r>
            <a:r>
              <a:rPr sz="2400" b="0" spc="-210" dirty="0">
                <a:solidFill>
                  <a:srgbClr val="00AF50"/>
                </a:solidFill>
                <a:latin typeface="Calibri Light"/>
                <a:cs typeface="Calibri Light"/>
              </a:rPr>
              <a:t> </a:t>
            </a:r>
            <a:r>
              <a:rPr sz="2400" b="0" spc="45" dirty="0">
                <a:solidFill>
                  <a:srgbClr val="00AF50"/>
                </a:solidFill>
                <a:latin typeface="Calibri Light"/>
                <a:cs typeface="Calibri Light"/>
              </a:rPr>
              <a:t>of</a:t>
            </a:r>
            <a:r>
              <a:rPr sz="2400" b="0" spc="-140" dirty="0">
                <a:solidFill>
                  <a:srgbClr val="00AF50"/>
                </a:solidFill>
                <a:latin typeface="Calibri Light"/>
                <a:cs typeface="Calibri Light"/>
              </a:rPr>
              <a:t> </a:t>
            </a:r>
            <a:r>
              <a:rPr sz="2400" b="0" spc="45" dirty="0">
                <a:solidFill>
                  <a:srgbClr val="00AF50"/>
                </a:solidFill>
                <a:latin typeface="Calibri Light"/>
                <a:cs typeface="Calibri Light"/>
              </a:rPr>
              <a:t>the</a:t>
            </a:r>
            <a:r>
              <a:rPr sz="2400" b="0" spc="-229" dirty="0">
                <a:solidFill>
                  <a:srgbClr val="00AF50"/>
                </a:solidFill>
                <a:latin typeface="Calibri Light"/>
                <a:cs typeface="Calibri Light"/>
              </a:rPr>
              <a:t> </a:t>
            </a:r>
            <a:r>
              <a:rPr sz="2400" b="0" spc="-5" dirty="0">
                <a:solidFill>
                  <a:srgbClr val="00AF50"/>
                </a:solidFill>
                <a:latin typeface="Calibri Light"/>
                <a:cs typeface="Calibri Light"/>
              </a:rPr>
              <a:t>following</a:t>
            </a:r>
            <a:r>
              <a:rPr sz="2400" b="0" spc="-165" dirty="0">
                <a:solidFill>
                  <a:srgbClr val="00AF50"/>
                </a:solidFill>
                <a:latin typeface="Calibri Light"/>
                <a:cs typeface="Calibri Light"/>
              </a:rPr>
              <a:t> </a:t>
            </a:r>
            <a:r>
              <a:rPr sz="2400" b="0" spc="-5" dirty="0">
                <a:solidFill>
                  <a:srgbClr val="00AF50"/>
                </a:solidFill>
                <a:latin typeface="Calibri Light"/>
                <a:cs typeface="Calibri Light"/>
              </a:rPr>
              <a:t>tocolytic</a:t>
            </a:r>
            <a:r>
              <a:rPr sz="2400" b="0" spc="-225" dirty="0">
                <a:solidFill>
                  <a:srgbClr val="00AF50"/>
                </a:solidFill>
                <a:latin typeface="Calibri Light"/>
                <a:cs typeface="Calibri Light"/>
              </a:rPr>
              <a:t> </a:t>
            </a:r>
            <a:r>
              <a:rPr sz="2400" b="0" spc="30" dirty="0">
                <a:solidFill>
                  <a:srgbClr val="00AF50"/>
                </a:solidFill>
                <a:latin typeface="Calibri Light"/>
                <a:cs typeface="Calibri Light"/>
              </a:rPr>
              <a:t>has</a:t>
            </a:r>
            <a:r>
              <a:rPr sz="2400" b="0" spc="-135" dirty="0">
                <a:solidFill>
                  <a:srgbClr val="00AF50"/>
                </a:solidFill>
                <a:latin typeface="Calibri Light"/>
                <a:cs typeface="Calibri Light"/>
              </a:rPr>
              <a:t> </a:t>
            </a:r>
            <a:r>
              <a:rPr sz="2400" b="0" dirty="0">
                <a:solidFill>
                  <a:srgbClr val="00AF50"/>
                </a:solidFill>
                <a:latin typeface="Calibri Light"/>
                <a:cs typeface="Calibri Light"/>
              </a:rPr>
              <a:t>mostly</a:t>
            </a:r>
            <a:r>
              <a:rPr sz="2400" b="0" spc="-185" dirty="0">
                <a:solidFill>
                  <a:srgbClr val="00AF50"/>
                </a:solidFill>
                <a:latin typeface="Calibri Light"/>
                <a:cs typeface="Calibri Light"/>
              </a:rPr>
              <a:t> </a:t>
            </a:r>
            <a:r>
              <a:rPr sz="2400" b="0" spc="10" dirty="0">
                <a:solidFill>
                  <a:srgbClr val="00AF50"/>
                </a:solidFill>
                <a:latin typeface="Calibri Light"/>
                <a:cs typeface="Calibri Light"/>
              </a:rPr>
              <a:t>been</a:t>
            </a:r>
            <a:r>
              <a:rPr sz="2400" b="0" spc="-140" dirty="0">
                <a:solidFill>
                  <a:srgbClr val="00AF50"/>
                </a:solidFill>
                <a:latin typeface="Calibri Light"/>
                <a:cs typeface="Calibri Light"/>
              </a:rPr>
              <a:t> </a:t>
            </a:r>
            <a:r>
              <a:rPr sz="2400" b="0" spc="5" dirty="0">
                <a:solidFill>
                  <a:srgbClr val="00AF50"/>
                </a:solidFill>
                <a:latin typeface="Calibri Light"/>
                <a:cs typeface="Calibri Light"/>
              </a:rPr>
              <a:t>used?</a:t>
            </a:r>
            <a:endParaRPr sz="2400">
              <a:latin typeface="Calibri Light"/>
              <a:cs typeface="Calibri Light"/>
            </a:endParaRPr>
          </a:p>
          <a:p>
            <a:pPr>
              <a:lnSpc>
                <a:spcPct val="100000"/>
              </a:lnSpc>
            </a:pPr>
            <a:endParaRPr sz="2400">
              <a:latin typeface="Calibri Light"/>
              <a:cs typeface="Calibri Light"/>
            </a:endParaRPr>
          </a:p>
          <a:p>
            <a:pPr marL="355600" indent="-343535">
              <a:lnSpc>
                <a:spcPct val="100000"/>
              </a:lnSpc>
              <a:spcBef>
                <a:spcPts val="2020"/>
              </a:spcBef>
              <a:buAutoNum type="alphaLcPeriod"/>
              <a:tabLst>
                <a:tab pos="356235" algn="l"/>
              </a:tabLst>
            </a:pPr>
            <a:r>
              <a:rPr sz="2750" spc="-30" dirty="0">
                <a:latin typeface="Calibri"/>
                <a:cs typeface="Calibri"/>
              </a:rPr>
              <a:t>Terbutaline</a:t>
            </a:r>
            <a:endParaRPr sz="2750">
              <a:latin typeface="Calibri"/>
              <a:cs typeface="Calibri"/>
            </a:endParaRPr>
          </a:p>
          <a:p>
            <a:pPr marL="375285" indent="-363220">
              <a:lnSpc>
                <a:spcPct val="100000"/>
              </a:lnSpc>
              <a:spcBef>
                <a:spcPts val="760"/>
              </a:spcBef>
              <a:buAutoNum type="alphaLcPeriod"/>
              <a:tabLst>
                <a:tab pos="375920" algn="l"/>
              </a:tabLst>
            </a:pPr>
            <a:r>
              <a:rPr sz="2750" spc="-5" dirty="0">
                <a:latin typeface="Calibri"/>
                <a:cs typeface="Calibri"/>
              </a:rPr>
              <a:t>Ritodrine</a:t>
            </a:r>
            <a:endParaRPr sz="2750">
              <a:latin typeface="Calibri"/>
              <a:cs typeface="Calibri"/>
            </a:endParaRPr>
          </a:p>
          <a:p>
            <a:pPr marL="336550" indent="-324485">
              <a:lnSpc>
                <a:spcPct val="100000"/>
              </a:lnSpc>
              <a:spcBef>
                <a:spcPts val="755"/>
              </a:spcBef>
              <a:buAutoNum type="alphaLcPeriod"/>
              <a:tabLst>
                <a:tab pos="337185" algn="l"/>
              </a:tabLst>
            </a:pPr>
            <a:r>
              <a:rPr sz="2750" spc="-5" dirty="0">
                <a:solidFill>
                  <a:srgbClr val="FF0000"/>
                </a:solidFill>
                <a:latin typeface="Calibri"/>
                <a:cs typeface="Calibri"/>
              </a:rPr>
              <a:t>Magnesium</a:t>
            </a:r>
            <a:r>
              <a:rPr sz="2750" spc="200" dirty="0">
                <a:solidFill>
                  <a:srgbClr val="FF0000"/>
                </a:solidFill>
                <a:latin typeface="Calibri"/>
                <a:cs typeface="Calibri"/>
              </a:rPr>
              <a:t> </a:t>
            </a:r>
            <a:r>
              <a:rPr sz="2750" spc="-15" dirty="0">
                <a:solidFill>
                  <a:srgbClr val="FF0000"/>
                </a:solidFill>
                <a:latin typeface="Calibri"/>
                <a:cs typeface="Calibri"/>
              </a:rPr>
              <a:t>sulphate</a:t>
            </a:r>
            <a:endParaRPr sz="2750">
              <a:latin typeface="Calibri"/>
              <a:cs typeface="Calibri"/>
            </a:endParaRPr>
          </a:p>
          <a:p>
            <a:pPr marL="374650" indent="-362585">
              <a:lnSpc>
                <a:spcPct val="100000"/>
              </a:lnSpc>
              <a:spcBef>
                <a:spcPts val="680"/>
              </a:spcBef>
              <a:buAutoNum type="alphaLcPeriod"/>
              <a:tabLst>
                <a:tab pos="375285" algn="l"/>
              </a:tabLst>
            </a:pPr>
            <a:r>
              <a:rPr sz="2750" spc="-25" dirty="0">
                <a:latin typeface="Calibri"/>
                <a:cs typeface="Calibri"/>
              </a:rPr>
              <a:t>Nifedipne</a:t>
            </a:r>
            <a:endParaRPr sz="2750">
              <a:latin typeface="Calibri"/>
              <a:cs typeface="Calibri"/>
            </a:endParaRPr>
          </a:p>
          <a:p>
            <a:pPr marL="356235" indent="-344170">
              <a:lnSpc>
                <a:spcPct val="100000"/>
              </a:lnSpc>
              <a:spcBef>
                <a:spcPts val="755"/>
              </a:spcBef>
              <a:buAutoNum type="alphaLcPeriod"/>
              <a:tabLst>
                <a:tab pos="356870" algn="l"/>
              </a:tabLst>
            </a:pPr>
            <a:r>
              <a:rPr sz="2750" dirty="0">
                <a:latin typeface="Calibri"/>
                <a:cs typeface="Calibri"/>
              </a:rPr>
              <a:t>Indomethacin</a:t>
            </a:r>
            <a:endParaRPr sz="2750">
              <a:latin typeface="Calibri"/>
              <a:cs typeface="Calibri"/>
            </a:endParaRPr>
          </a:p>
        </p:txBody>
      </p:sp>
      <p:pic>
        <p:nvPicPr>
          <p:cNvPr id="3" name="object 3"/>
          <p:cNvPicPr/>
          <p:nvPr/>
        </p:nvPicPr>
        <p:blipFill>
          <a:blip r:embed="rId2" cstate="print"/>
          <a:stretch>
            <a:fillRect/>
          </a:stretch>
        </p:blipFill>
        <p:spPr>
          <a:xfrm>
            <a:off x="5419728" y="2628308"/>
            <a:ext cx="6241325" cy="3343866"/>
          </a:xfrm>
          <a:prstGeom prst="rect">
            <a:avLst/>
          </a:prstGeom>
        </p:spPr>
      </p:pic>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5" y="126112"/>
            <a:ext cx="9936480" cy="1738296"/>
          </a:xfrm>
          <a:prstGeom prst="rect">
            <a:avLst/>
          </a:prstGeom>
        </p:spPr>
        <p:txBody>
          <a:bodyPr vert="horz" wrap="square" lIns="0" tIns="83185" rIns="0" bIns="0" rtlCol="0">
            <a:spAutoFit/>
          </a:bodyPr>
          <a:lstStyle/>
          <a:p>
            <a:pPr marL="12700" marR="5080">
              <a:lnSpc>
                <a:spcPts val="4280"/>
              </a:lnSpc>
              <a:spcBef>
                <a:spcPts val="655"/>
              </a:spcBef>
            </a:pPr>
            <a:r>
              <a:rPr sz="3950" b="0" spc="15" dirty="0">
                <a:solidFill>
                  <a:srgbClr val="00AF50"/>
                </a:solidFill>
                <a:latin typeface="Calibri Light"/>
                <a:cs typeface="Calibri Light"/>
              </a:rPr>
              <a:t>2.</a:t>
            </a:r>
            <a:r>
              <a:rPr sz="3950" b="0" spc="-75" dirty="0">
                <a:solidFill>
                  <a:srgbClr val="00AF50"/>
                </a:solidFill>
                <a:latin typeface="Calibri Light"/>
                <a:cs typeface="Calibri Light"/>
              </a:rPr>
              <a:t> </a:t>
            </a:r>
            <a:r>
              <a:rPr sz="3950" b="0" spc="15" dirty="0">
                <a:solidFill>
                  <a:srgbClr val="00AF50"/>
                </a:solidFill>
                <a:latin typeface="Calibri Light"/>
                <a:cs typeface="Calibri Light"/>
              </a:rPr>
              <a:t>A</a:t>
            </a:r>
            <a:r>
              <a:rPr sz="3950" b="0" spc="-50" dirty="0">
                <a:solidFill>
                  <a:srgbClr val="00AF50"/>
                </a:solidFill>
                <a:latin typeface="Calibri Light"/>
                <a:cs typeface="Calibri Light"/>
              </a:rPr>
              <a:t> </a:t>
            </a:r>
            <a:r>
              <a:rPr sz="3950" b="0" spc="-10" dirty="0">
                <a:solidFill>
                  <a:srgbClr val="00AF50"/>
                </a:solidFill>
                <a:latin typeface="Calibri Light"/>
                <a:cs typeface="Calibri Light"/>
              </a:rPr>
              <a:t>primigravida,</a:t>
            </a:r>
            <a:r>
              <a:rPr sz="3950" b="0" spc="-210" dirty="0">
                <a:solidFill>
                  <a:srgbClr val="00AF50"/>
                </a:solidFill>
                <a:latin typeface="Calibri Light"/>
                <a:cs typeface="Calibri Light"/>
              </a:rPr>
              <a:t> </a:t>
            </a:r>
            <a:r>
              <a:rPr sz="3950" b="0" dirty="0">
                <a:solidFill>
                  <a:srgbClr val="00AF50"/>
                </a:solidFill>
                <a:latin typeface="Calibri Light"/>
                <a:cs typeface="Calibri Light"/>
              </a:rPr>
              <a:t>presents</a:t>
            </a:r>
            <a:r>
              <a:rPr sz="3950" b="0" spc="-180" dirty="0">
                <a:solidFill>
                  <a:srgbClr val="00AF50"/>
                </a:solidFill>
                <a:latin typeface="Calibri Light"/>
                <a:cs typeface="Calibri Light"/>
              </a:rPr>
              <a:t> </a:t>
            </a:r>
            <a:r>
              <a:rPr sz="3950" b="0" spc="-5" dirty="0">
                <a:solidFill>
                  <a:srgbClr val="00AF50"/>
                </a:solidFill>
                <a:latin typeface="Calibri Light"/>
                <a:cs typeface="Calibri Light"/>
              </a:rPr>
              <a:t>to</a:t>
            </a:r>
            <a:r>
              <a:rPr sz="3950" b="0" spc="-114" dirty="0">
                <a:solidFill>
                  <a:srgbClr val="00AF50"/>
                </a:solidFill>
                <a:latin typeface="Calibri Light"/>
                <a:cs typeface="Calibri Light"/>
              </a:rPr>
              <a:t> </a:t>
            </a:r>
            <a:r>
              <a:rPr sz="3950" b="0" spc="35" dirty="0">
                <a:solidFill>
                  <a:srgbClr val="00AF50"/>
                </a:solidFill>
                <a:latin typeface="Calibri Light"/>
                <a:cs typeface="Calibri Light"/>
              </a:rPr>
              <a:t>the</a:t>
            </a:r>
            <a:r>
              <a:rPr sz="3950" b="0" spc="-165" dirty="0">
                <a:solidFill>
                  <a:srgbClr val="00AF50"/>
                </a:solidFill>
                <a:latin typeface="Calibri Light"/>
                <a:cs typeface="Calibri Light"/>
              </a:rPr>
              <a:t> </a:t>
            </a:r>
            <a:r>
              <a:rPr sz="3950" b="0" dirty="0">
                <a:solidFill>
                  <a:srgbClr val="00AF50"/>
                </a:solidFill>
                <a:latin typeface="Calibri Light"/>
                <a:cs typeface="Calibri Light"/>
              </a:rPr>
              <a:t>antenatal</a:t>
            </a:r>
            <a:r>
              <a:rPr sz="3950" b="0" spc="-260" dirty="0">
                <a:solidFill>
                  <a:srgbClr val="00AF50"/>
                </a:solidFill>
                <a:latin typeface="Calibri Light"/>
                <a:cs typeface="Calibri Light"/>
              </a:rPr>
              <a:t> </a:t>
            </a:r>
            <a:r>
              <a:rPr sz="3950" b="0" spc="15" dirty="0">
                <a:solidFill>
                  <a:srgbClr val="00AF50"/>
                </a:solidFill>
                <a:latin typeface="Calibri Light"/>
                <a:cs typeface="Calibri Light"/>
              </a:rPr>
              <a:t>clinic, </a:t>
            </a:r>
            <a:r>
              <a:rPr sz="3950" b="0" spc="-880" dirty="0">
                <a:solidFill>
                  <a:srgbClr val="00AF50"/>
                </a:solidFill>
                <a:latin typeface="Calibri Light"/>
                <a:cs typeface="Calibri Light"/>
              </a:rPr>
              <a:t> </a:t>
            </a:r>
            <a:r>
              <a:rPr sz="3950" b="0" spc="-65" dirty="0">
                <a:solidFill>
                  <a:srgbClr val="00AF50"/>
                </a:solidFill>
                <a:latin typeface="Calibri Light"/>
                <a:cs typeface="Calibri Light"/>
              </a:rPr>
              <a:t>a</a:t>
            </a:r>
            <a:r>
              <a:rPr sz="3950" b="0" spc="5" dirty="0">
                <a:solidFill>
                  <a:srgbClr val="00AF50"/>
                </a:solidFill>
                <a:latin typeface="Calibri Light"/>
                <a:cs typeface="Calibri Light"/>
              </a:rPr>
              <a:t>t</a:t>
            </a:r>
            <a:r>
              <a:rPr sz="3950" b="0" spc="-25" dirty="0">
                <a:solidFill>
                  <a:srgbClr val="00AF50"/>
                </a:solidFill>
                <a:latin typeface="Calibri Light"/>
                <a:cs typeface="Calibri Light"/>
              </a:rPr>
              <a:t> </a:t>
            </a:r>
            <a:r>
              <a:rPr sz="3950" b="0" spc="15" dirty="0">
                <a:solidFill>
                  <a:srgbClr val="00AF50"/>
                </a:solidFill>
                <a:latin typeface="Calibri Light"/>
                <a:cs typeface="Calibri Light"/>
              </a:rPr>
              <a:t>9</a:t>
            </a:r>
            <a:r>
              <a:rPr sz="3950" b="0" spc="-65" dirty="0">
                <a:solidFill>
                  <a:srgbClr val="00AF50"/>
                </a:solidFill>
                <a:latin typeface="Calibri Light"/>
                <a:cs typeface="Calibri Light"/>
              </a:rPr>
              <a:t> </a:t>
            </a:r>
            <a:r>
              <a:rPr sz="3950" b="0" spc="-60" dirty="0">
                <a:solidFill>
                  <a:srgbClr val="00AF50"/>
                </a:solidFill>
                <a:latin typeface="Calibri Light"/>
                <a:cs typeface="Calibri Light"/>
              </a:rPr>
              <a:t>w</a:t>
            </a:r>
            <a:r>
              <a:rPr sz="3950" b="0" spc="65" dirty="0">
                <a:solidFill>
                  <a:srgbClr val="00AF50"/>
                </a:solidFill>
                <a:latin typeface="Calibri Light"/>
                <a:cs typeface="Calibri Light"/>
              </a:rPr>
              <a:t>ee</a:t>
            </a:r>
            <a:r>
              <a:rPr sz="3950" b="0" spc="-20" dirty="0">
                <a:solidFill>
                  <a:srgbClr val="00AF50"/>
                </a:solidFill>
                <a:latin typeface="Calibri Light"/>
                <a:cs typeface="Calibri Light"/>
              </a:rPr>
              <a:t>k</a:t>
            </a:r>
            <a:r>
              <a:rPr sz="3950" b="0" spc="10" dirty="0">
                <a:solidFill>
                  <a:srgbClr val="00AF50"/>
                </a:solidFill>
                <a:latin typeface="Calibri Light"/>
                <a:cs typeface="Calibri Light"/>
              </a:rPr>
              <a:t>s</a:t>
            </a:r>
            <a:r>
              <a:rPr sz="3950" b="0" spc="-185" dirty="0">
                <a:solidFill>
                  <a:srgbClr val="00AF50"/>
                </a:solidFill>
                <a:latin typeface="Calibri Light"/>
                <a:cs typeface="Calibri Light"/>
              </a:rPr>
              <a:t> </a:t>
            </a:r>
            <a:r>
              <a:rPr sz="3950" b="0" spc="35" dirty="0">
                <a:solidFill>
                  <a:srgbClr val="00AF50"/>
                </a:solidFill>
                <a:latin typeface="Calibri Light"/>
                <a:cs typeface="Calibri Light"/>
              </a:rPr>
              <a:t>o</a:t>
            </a:r>
            <a:r>
              <a:rPr sz="3950" b="0" spc="5" dirty="0">
                <a:solidFill>
                  <a:srgbClr val="00AF50"/>
                </a:solidFill>
                <a:latin typeface="Calibri Light"/>
                <a:cs typeface="Calibri Light"/>
              </a:rPr>
              <a:t>f</a:t>
            </a:r>
            <a:r>
              <a:rPr sz="3950" b="0" spc="-60" dirty="0">
                <a:solidFill>
                  <a:srgbClr val="00AF50"/>
                </a:solidFill>
                <a:latin typeface="Calibri Light"/>
                <a:cs typeface="Calibri Light"/>
              </a:rPr>
              <a:t> </a:t>
            </a:r>
            <a:r>
              <a:rPr sz="3950" b="0" spc="10" dirty="0">
                <a:solidFill>
                  <a:srgbClr val="00AF50"/>
                </a:solidFill>
                <a:latin typeface="Calibri Light"/>
                <a:cs typeface="Calibri Light"/>
              </a:rPr>
              <a:t>g</a:t>
            </a:r>
            <a:r>
              <a:rPr sz="3950" b="0" spc="75" dirty="0">
                <a:solidFill>
                  <a:srgbClr val="00AF50"/>
                </a:solidFill>
                <a:latin typeface="Calibri Light"/>
                <a:cs typeface="Calibri Light"/>
              </a:rPr>
              <a:t>e</a:t>
            </a:r>
            <a:r>
              <a:rPr sz="3950" b="0" spc="-25" dirty="0">
                <a:solidFill>
                  <a:srgbClr val="00AF50"/>
                </a:solidFill>
                <a:latin typeface="Calibri Light"/>
                <a:cs typeface="Calibri Light"/>
              </a:rPr>
              <a:t>st</a:t>
            </a:r>
            <a:r>
              <a:rPr sz="3950" b="0" spc="-65" dirty="0">
                <a:solidFill>
                  <a:srgbClr val="00AF50"/>
                </a:solidFill>
                <a:latin typeface="Calibri Light"/>
                <a:cs typeface="Calibri Light"/>
              </a:rPr>
              <a:t>a</a:t>
            </a:r>
            <a:r>
              <a:rPr sz="3950" b="0" spc="-30" dirty="0">
                <a:solidFill>
                  <a:srgbClr val="00AF50"/>
                </a:solidFill>
                <a:latin typeface="Calibri Light"/>
                <a:cs typeface="Calibri Light"/>
              </a:rPr>
              <a:t>t</a:t>
            </a:r>
            <a:r>
              <a:rPr sz="3950" b="0" spc="-50" dirty="0">
                <a:solidFill>
                  <a:srgbClr val="00AF50"/>
                </a:solidFill>
                <a:latin typeface="Calibri Light"/>
                <a:cs typeface="Calibri Light"/>
              </a:rPr>
              <a:t>i</a:t>
            </a:r>
            <a:r>
              <a:rPr sz="3950" b="0" spc="35" dirty="0">
                <a:solidFill>
                  <a:srgbClr val="00AF50"/>
                </a:solidFill>
                <a:latin typeface="Calibri Light"/>
                <a:cs typeface="Calibri Light"/>
              </a:rPr>
              <a:t>o</a:t>
            </a:r>
            <a:r>
              <a:rPr sz="3950" b="0" spc="15" dirty="0">
                <a:solidFill>
                  <a:srgbClr val="00AF50"/>
                </a:solidFill>
                <a:latin typeface="Calibri Light"/>
                <a:cs typeface="Calibri Light"/>
              </a:rPr>
              <a:t>n</a:t>
            </a:r>
            <a:r>
              <a:rPr sz="3950" b="0" spc="-260" dirty="0">
                <a:solidFill>
                  <a:srgbClr val="00AF50"/>
                </a:solidFill>
                <a:latin typeface="Calibri Light"/>
                <a:cs typeface="Calibri Light"/>
              </a:rPr>
              <a:t> </a:t>
            </a:r>
            <a:r>
              <a:rPr sz="3950" b="0" spc="10" dirty="0">
                <a:solidFill>
                  <a:srgbClr val="00AF50"/>
                </a:solidFill>
                <a:latin typeface="Calibri Light"/>
                <a:cs typeface="Calibri Light"/>
              </a:rPr>
              <a:t>f</a:t>
            </a:r>
            <a:r>
              <a:rPr sz="3950" b="0" spc="35" dirty="0">
                <a:solidFill>
                  <a:srgbClr val="00AF50"/>
                </a:solidFill>
                <a:latin typeface="Calibri Light"/>
                <a:cs typeface="Calibri Light"/>
              </a:rPr>
              <a:t>o</a:t>
            </a:r>
            <a:r>
              <a:rPr sz="3950" b="0" spc="10" dirty="0">
                <a:solidFill>
                  <a:srgbClr val="00AF50"/>
                </a:solidFill>
                <a:latin typeface="Calibri Light"/>
                <a:cs typeface="Calibri Light"/>
              </a:rPr>
              <a:t>r</a:t>
            </a:r>
            <a:r>
              <a:rPr sz="3950" b="0" spc="-240" dirty="0">
                <a:solidFill>
                  <a:srgbClr val="00AF50"/>
                </a:solidFill>
                <a:latin typeface="Calibri Light"/>
                <a:cs typeface="Calibri Light"/>
              </a:rPr>
              <a:t> </a:t>
            </a:r>
            <a:r>
              <a:rPr sz="3950" b="0" spc="40" dirty="0">
                <a:solidFill>
                  <a:srgbClr val="00AF50"/>
                </a:solidFill>
                <a:latin typeface="Calibri Light"/>
                <a:cs typeface="Calibri Light"/>
              </a:rPr>
              <a:t>b</a:t>
            </a:r>
            <a:r>
              <a:rPr sz="3950" b="0" spc="35" dirty="0">
                <a:solidFill>
                  <a:srgbClr val="00AF50"/>
                </a:solidFill>
                <a:latin typeface="Calibri Light"/>
                <a:cs typeface="Calibri Light"/>
              </a:rPr>
              <a:t>oo</a:t>
            </a:r>
            <a:r>
              <a:rPr sz="3950" b="0" spc="50" dirty="0">
                <a:solidFill>
                  <a:srgbClr val="00AF50"/>
                </a:solidFill>
                <a:latin typeface="Calibri Light"/>
                <a:cs typeface="Calibri Light"/>
              </a:rPr>
              <a:t>k</a:t>
            </a:r>
            <a:r>
              <a:rPr sz="3950" b="0" spc="25" dirty="0">
                <a:solidFill>
                  <a:srgbClr val="00AF50"/>
                </a:solidFill>
                <a:latin typeface="Calibri Light"/>
                <a:cs typeface="Calibri Light"/>
              </a:rPr>
              <a:t>i</a:t>
            </a:r>
            <a:r>
              <a:rPr sz="3950" b="0" spc="-30" dirty="0">
                <a:solidFill>
                  <a:srgbClr val="00AF50"/>
                </a:solidFill>
                <a:latin typeface="Calibri Light"/>
                <a:cs typeface="Calibri Light"/>
              </a:rPr>
              <a:t>n</a:t>
            </a:r>
            <a:r>
              <a:rPr sz="3950" b="0" spc="10" dirty="0">
                <a:solidFill>
                  <a:srgbClr val="00AF50"/>
                </a:solidFill>
                <a:latin typeface="Calibri Light"/>
                <a:cs typeface="Calibri Light"/>
              </a:rPr>
              <a:t>g</a:t>
            </a:r>
            <a:r>
              <a:rPr sz="3950" b="0" spc="-280" dirty="0">
                <a:solidFill>
                  <a:srgbClr val="00AF50"/>
                </a:solidFill>
                <a:latin typeface="Calibri Light"/>
                <a:cs typeface="Calibri Light"/>
              </a:rPr>
              <a:t> </a:t>
            </a:r>
            <a:r>
              <a:rPr sz="3950" b="0" spc="55" dirty="0">
                <a:solidFill>
                  <a:srgbClr val="00AF50"/>
                </a:solidFill>
                <a:latin typeface="Calibri Light"/>
                <a:cs typeface="Calibri Light"/>
              </a:rPr>
              <a:t>v</a:t>
            </a:r>
            <a:r>
              <a:rPr sz="3950" b="0" spc="25" dirty="0">
                <a:solidFill>
                  <a:srgbClr val="00AF50"/>
                </a:solidFill>
                <a:latin typeface="Calibri Light"/>
                <a:cs typeface="Calibri Light"/>
              </a:rPr>
              <a:t>i</a:t>
            </a:r>
            <a:r>
              <a:rPr sz="3950" b="0" spc="40" dirty="0">
                <a:solidFill>
                  <a:srgbClr val="00AF50"/>
                </a:solidFill>
                <a:latin typeface="Calibri Light"/>
                <a:cs typeface="Calibri Light"/>
              </a:rPr>
              <a:t>s</a:t>
            </a:r>
            <a:r>
              <a:rPr sz="3950" b="0" spc="25" dirty="0">
                <a:solidFill>
                  <a:srgbClr val="00AF50"/>
                </a:solidFill>
                <a:latin typeface="Calibri Light"/>
                <a:cs typeface="Calibri Light"/>
              </a:rPr>
              <a:t>i</a:t>
            </a:r>
            <a:r>
              <a:rPr sz="3950" b="0" spc="-30" dirty="0">
                <a:solidFill>
                  <a:srgbClr val="00AF50"/>
                </a:solidFill>
                <a:latin typeface="Calibri Light"/>
                <a:cs typeface="Calibri Light"/>
              </a:rPr>
              <a:t>t</a:t>
            </a:r>
            <a:r>
              <a:rPr sz="3950" b="0" spc="5" dirty="0">
                <a:solidFill>
                  <a:srgbClr val="00AF50"/>
                </a:solidFill>
                <a:latin typeface="Calibri Light"/>
                <a:cs typeface="Calibri Light"/>
              </a:rPr>
              <a:t>.</a:t>
            </a:r>
            <a:endParaRPr sz="3950">
              <a:latin typeface="Calibri Light"/>
              <a:cs typeface="Calibri Light"/>
            </a:endParaRPr>
          </a:p>
          <a:p>
            <a:pPr marL="12700">
              <a:lnSpc>
                <a:spcPts val="4290"/>
              </a:lnSpc>
            </a:pPr>
            <a:r>
              <a:rPr sz="3950" b="0" spc="40" dirty="0">
                <a:solidFill>
                  <a:srgbClr val="00AF50"/>
                </a:solidFill>
                <a:latin typeface="Calibri Light"/>
                <a:cs typeface="Calibri Light"/>
              </a:rPr>
              <a:t>Wh</a:t>
            </a:r>
            <a:r>
              <a:rPr sz="3950" b="0" spc="25" dirty="0">
                <a:solidFill>
                  <a:srgbClr val="00AF50"/>
                </a:solidFill>
                <a:latin typeface="Calibri Light"/>
                <a:cs typeface="Calibri Light"/>
              </a:rPr>
              <a:t>i</a:t>
            </a:r>
            <a:r>
              <a:rPr sz="3950" b="0" spc="40" dirty="0">
                <a:solidFill>
                  <a:srgbClr val="00AF50"/>
                </a:solidFill>
                <a:latin typeface="Calibri Light"/>
                <a:cs typeface="Calibri Light"/>
              </a:rPr>
              <a:t>c</a:t>
            </a:r>
            <a:r>
              <a:rPr sz="3950" b="0" spc="15" dirty="0">
                <a:solidFill>
                  <a:srgbClr val="00AF50"/>
                </a:solidFill>
                <a:latin typeface="Calibri Light"/>
                <a:cs typeface="Calibri Light"/>
              </a:rPr>
              <a:t>h</a:t>
            </a:r>
            <a:r>
              <a:rPr sz="3950" b="0" spc="-260" dirty="0">
                <a:solidFill>
                  <a:srgbClr val="00AF50"/>
                </a:solidFill>
                <a:latin typeface="Calibri Light"/>
                <a:cs typeface="Calibri Light"/>
              </a:rPr>
              <a:t> </a:t>
            </a:r>
            <a:r>
              <a:rPr sz="3950" b="0" spc="35" dirty="0">
                <a:solidFill>
                  <a:srgbClr val="00AF50"/>
                </a:solidFill>
                <a:latin typeface="Calibri Light"/>
                <a:cs typeface="Calibri Light"/>
              </a:rPr>
              <a:t>o</a:t>
            </a:r>
            <a:r>
              <a:rPr sz="3950" b="0" spc="5" dirty="0">
                <a:solidFill>
                  <a:srgbClr val="00AF50"/>
                </a:solidFill>
                <a:latin typeface="Calibri Light"/>
                <a:cs typeface="Calibri Light"/>
              </a:rPr>
              <a:t>f</a:t>
            </a:r>
            <a:r>
              <a:rPr sz="3950" b="0" spc="-60" dirty="0">
                <a:solidFill>
                  <a:srgbClr val="00AF50"/>
                </a:solidFill>
                <a:latin typeface="Calibri Light"/>
                <a:cs typeface="Calibri Light"/>
              </a:rPr>
              <a:t> </a:t>
            </a:r>
            <a:r>
              <a:rPr sz="3950" b="0" spc="45" dirty="0">
                <a:solidFill>
                  <a:srgbClr val="00AF50"/>
                </a:solidFill>
                <a:latin typeface="Calibri Light"/>
                <a:cs typeface="Calibri Light"/>
              </a:rPr>
              <a:t>t</a:t>
            </a:r>
            <a:r>
              <a:rPr sz="3950" b="0" spc="40" dirty="0">
                <a:solidFill>
                  <a:srgbClr val="00AF50"/>
                </a:solidFill>
                <a:latin typeface="Calibri Light"/>
                <a:cs typeface="Calibri Light"/>
              </a:rPr>
              <a:t>h</a:t>
            </a:r>
            <a:r>
              <a:rPr sz="3950" b="0" spc="10" dirty="0">
                <a:solidFill>
                  <a:srgbClr val="00AF50"/>
                </a:solidFill>
                <a:latin typeface="Calibri Light"/>
                <a:cs typeface="Calibri Light"/>
              </a:rPr>
              <a:t>e</a:t>
            </a:r>
            <a:r>
              <a:rPr sz="3950" b="0" spc="-165" dirty="0">
                <a:solidFill>
                  <a:srgbClr val="00AF50"/>
                </a:solidFill>
                <a:latin typeface="Calibri Light"/>
                <a:cs typeface="Calibri Light"/>
              </a:rPr>
              <a:t> </a:t>
            </a:r>
            <a:r>
              <a:rPr sz="3950" b="0" spc="10" dirty="0">
                <a:solidFill>
                  <a:srgbClr val="00AF50"/>
                </a:solidFill>
                <a:latin typeface="Calibri Light"/>
                <a:cs typeface="Calibri Light"/>
              </a:rPr>
              <a:t>f</a:t>
            </a:r>
            <a:r>
              <a:rPr sz="3950" b="0" spc="25" dirty="0">
                <a:solidFill>
                  <a:srgbClr val="00AF50"/>
                </a:solidFill>
                <a:latin typeface="Calibri Light"/>
                <a:cs typeface="Calibri Light"/>
              </a:rPr>
              <a:t>oll</a:t>
            </a:r>
            <a:r>
              <a:rPr sz="3950" b="0" spc="-35" dirty="0">
                <a:solidFill>
                  <a:srgbClr val="00AF50"/>
                </a:solidFill>
                <a:latin typeface="Calibri Light"/>
                <a:cs typeface="Calibri Light"/>
              </a:rPr>
              <a:t>o</a:t>
            </a:r>
            <a:r>
              <a:rPr sz="3950" b="0" spc="-60" dirty="0">
                <a:solidFill>
                  <a:srgbClr val="00AF50"/>
                </a:solidFill>
                <a:latin typeface="Calibri Light"/>
                <a:cs typeface="Calibri Light"/>
              </a:rPr>
              <a:t>w</a:t>
            </a:r>
            <a:r>
              <a:rPr sz="3950" b="0" spc="25" dirty="0">
                <a:solidFill>
                  <a:srgbClr val="00AF50"/>
                </a:solidFill>
                <a:latin typeface="Calibri Light"/>
                <a:cs typeface="Calibri Light"/>
              </a:rPr>
              <a:t>i</a:t>
            </a:r>
            <a:r>
              <a:rPr sz="3950" b="0" spc="-30" dirty="0">
                <a:solidFill>
                  <a:srgbClr val="00AF50"/>
                </a:solidFill>
                <a:latin typeface="Calibri Light"/>
                <a:cs typeface="Calibri Light"/>
              </a:rPr>
              <a:t>n</a:t>
            </a:r>
            <a:r>
              <a:rPr sz="3950" b="0" spc="10" dirty="0">
                <a:solidFill>
                  <a:srgbClr val="00AF50"/>
                </a:solidFill>
                <a:latin typeface="Calibri Light"/>
                <a:cs typeface="Calibri Light"/>
              </a:rPr>
              <a:t>g</a:t>
            </a:r>
            <a:r>
              <a:rPr sz="3950" b="0" spc="-280" dirty="0">
                <a:solidFill>
                  <a:srgbClr val="00AF50"/>
                </a:solidFill>
                <a:latin typeface="Calibri Light"/>
                <a:cs typeface="Calibri Light"/>
              </a:rPr>
              <a:t> </a:t>
            </a:r>
            <a:r>
              <a:rPr sz="3950" b="0" spc="-25" dirty="0">
                <a:solidFill>
                  <a:srgbClr val="00AF50"/>
                </a:solidFill>
                <a:latin typeface="Calibri Light"/>
                <a:cs typeface="Calibri Light"/>
              </a:rPr>
              <a:t>st</a:t>
            </a:r>
            <a:r>
              <a:rPr sz="3950" b="0" spc="-65" dirty="0">
                <a:solidFill>
                  <a:srgbClr val="00AF50"/>
                </a:solidFill>
                <a:latin typeface="Calibri Light"/>
                <a:cs typeface="Calibri Light"/>
              </a:rPr>
              <a:t>a</a:t>
            </a:r>
            <a:r>
              <a:rPr sz="3950" b="0" spc="-30" dirty="0">
                <a:solidFill>
                  <a:srgbClr val="00AF50"/>
                </a:solidFill>
                <a:latin typeface="Calibri Light"/>
                <a:cs typeface="Calibri Light"/>
              </a:rPr>
              <a:t>t</a:t>
            </a:r>
            <a:r>
              <a:rPr sz="3950" b="0" spc="65" dirty="0">
                <a:solidFill>
                  <a:srgbClr val="00AF50"/>
                </a:solidFill>
                <a:latin typeface="Calibri Light"/>
                <a:cs typeface="Calibri Light"/>
              </a:rPr>
              <a:t>e</a:t>
            </a:r>
            <a:r>
              <a:rPr sz="3950" b="0" spc="10" dirty="0">
                <a:solidFill>
                  <a:srgbClr val="00AF50"/>
                </a:solidFill>
                <a:latin typeface="Calibri Light"/>
                <a:cs typeface="Calibri Light"/>
              </a:rPr>
              <a:t>me</a:t>
            </a:r>
            <a:r>
              <a:rPr sz="3950" b="0" spc="-40" dirty="0">
                <a:solidFill>
                  <a:srgbClr val="00AF50"/>
                </a:solidFill>
                <a:latin typeface="Calibri Light"/>
                <a:cs typeface="Calibri Light"/>
              </a:rPr>
              <a:t>n</a:t>
            </a:r>
            <a:r>
              <a:rPr sz="3950" b="0" spc="-30" dirty="0">
                <a:solidFill>
                  <a:srgbClr val="00AF50"/>
                </a:solidFill>
                <a:latin typeface="Calibri Light"/>
                <a:cs typeface="Calibri Light"/>
              </a:rPr>
              <a:t>t</a:t>
            </a:r>
            <a:r>
              <a:rPr sz="3950" b="0" spc="10" dirty="0">
                <a:solidFill>
                  <a:srgbClr val="00AF50"/>
                </a:solidFill>
                <a:latin typeface="Calibri Light"/>
                <a:cs typeface="Calibri Light"/>
              </a:rPr>
              <a:t>s</a:t>
            </a:r>
            <a:r>
              <a:rPr sz="3950" b="0" spc="-254" dirty="0">
                <a:solidFill>
                  <a:srgbClr val="00AF50"/>
                </a:solidFill>
                <a:latin typeface="Calibri Light"/>
                <a:cs typeface="Calibri Light"/>
              </a:rPr>
              <a:t> </a:t>
            </a:r>
            <a:r>
              <a:rPr sz="3950" b="0" spc="25" dirty="0">
                <a:solidFill>
                  <a:srgbClr val="00AF50"/>
                </a:solidFill>
                <a:latin typeface="Calibri Light"/>
                <a:cs typeface="Calibri Light"/>
              </a:rPr>
              <a:t>i</a:t>
            </a:r>
            <a:r>
              <a:rPr sz="3950" b="0" spc="10" dirty="0">
                <a:solidFill>
                  <a:srgbClr val="00AF50"/>
                </a:solidFill>
                <a:latin typeface="Calibri Light"/>
                <a:cs typeface="Calibri Light"/>
              </a:rPr>
              <a:t>s</a:t>
            </a:r>
            <a:r>
              <a:rPr sz="3950" b="0" spc="-35" dirty="0">
                <a:solidFill>
                  <a:srgbClr val="00AF50"/>
                </a:solidFill>
                <a:latin typeface="Calibri Light"/>
                <a:cs typeface="Calibri Light"/>
              </a:rPr>
              <a:t> c</a:t>
            </a:r>
            <a:r>
              <a:rPr sz="3950" b="0" spc="35" dirty="0">
                <a:solidFill>
                  <a:srgbClr val="00AF50"/>
                </a:solidFill>
                <a:latin typeface="Calibri Light"/>
                <a:cs typeface="Calibri Light"/>
              </a:rPr>
              <a:t>o</a:t>
            </a:r>
            <a:r>
              <a:rPr sz="3950" b="0" spc="60" dirty="0">
                <a:solidFill>
                  <a:srgbClr val="00AF50"/>
                </a:solidFill>
                <a:latin typeface="Calibri Light"/>
                <a:cs typeface="Calibri Light"/>
              </a:rPr>
              <a:t>r</a:t>
            </a:r>
            <a:r>
              <a:rPr sz="3950" b="0" spc="-10" dirty="0">
                <a:solidFill>
                  <a:srgbClr val="00AF50"/>
                </a:solidFill>
                <a:latin typeface="Calibri Light"/>
                <a:cs typeface="Calibri Light"/>
              </a:rPr>
              <a:t>r</a:t>
            </a:r>
            <a:r>
              <a:rPr sz="3950" b="0" spc="-5" dirty="0">
                <a:solidFill>
                  <a:srgbClr val="00AF50"/>
                </a:solidFill>
                <a:latin typeface="Calibri Light"/>
                <a:cs typeface="Calibri Light"/>
              </a:rPr>
              <a:t>e</a:t>
            </a:r>
            <a:r>
              <a:rPr sz="3950" b="0" spc="-35" dirty="0">
                <a:solidFill>
                  <a:srgbClr val="00AF50"/>
                </a:solidFill>
                <a:latin typeface="Calibri Light"/>
                <a:cs typeface="Calibri Light"/>
              </a:rPr>
              <a:t>c</a:t>
            </a:r>
            <a:r>
              <a:rPr sz="3950" b="0" spc="-30" dirty="0">
                <a:solidFill>
                  <a:srgbClr val="00AF50"/>
                </a:solidFill>
                <a:latin typeface="Calibri Light"/>
                <a:cs typeface="Calibri Light"/>
              </a:rPr>
              <a:t>t</a:t>
            </a:r>
            <a:r>
              <a:rPr sz="3950" b="0" spc="10" dirty="0">
                <a:solidFill>
                  <a:srgbClr val="00AF50"/>
                </a:solidFill>
                <a:latin typeface="Calibri Light"/>
                <a:cs typeface="Calibri Light"/>
              </a:rPr>
              <a:t>?</a:t>
            </a:r>
            <a:endParaRPr sz="3950">
              <a:latin typeface="Calibri Light"/>
              <a:cs typeface="Calibri Light"/>
            </a:endParaRPr>
          </a:p>
        </p:txBody>
      </p:sp>
      <p:sp>
        <p:nvSpPr>
          <p:cNvPr id="3" name="object 3"/>
          <p:cNvSpPr txBox="1"/>
          <p:nvPr/>
        </p:nvSpPr>
        <p:spPr>
          <a:xfrm>
            <a:off x="374022" y="2079375"/>
            <a:ext cx="6868159" cy="4028026"/>
          </a:xfrm>
          <a:prstGeom prst="rect">
            <a:avLst/>
          </a:prstGeom>
        </p:spPr>
        <p:txBody>
          <a:bodyPr vert="horz" wrap="square" lIns="0" tIns="135890" rIns="0" bIns="0" rtlCol="0">
            <a:spAutoFit/>
          </a:bodyPr>
          <a:lstStyle/>
          <a:p>
            <a:pPr marL="12700" marR="5080">
              <a:lnSpc>
                <a:spcPct val="69800"/>
              </a:lnSpc>
              <a:spcBef>
                <a:spcPts val="1070"/>
              </a:spcBef>
              <a:buAutoNum type="alphaLcPeriod"/>
              <a:tabLst>
                <a:tab pos="327025" algn="l"/>
              </a:tabLst>
            </a:pPr>
            <a:r>
              <a:rPr sz="2600" dirty="0">
                <a:latin typeface="Calibri"/>
                <a:cs typeface="Calibri"/>
              </a:rPr>
              <a:t>Her </a:t>
            </a:r>
            <a:r>
              <a:rPr sz="2600" spc="-10" dirty="0">
                <a:latin typeface="Calibri"/>
                <a:cs typeface="Calibri"/>
              </a:rPr>
              <a:t>ultrasound </a:t>
            </a:r>
            <a:r>
              <a:rPr sz="2600" spc="20" dirty="0">
                <a:latin typeface="Calibri"/>
                <a:cs typeface="Calibri"/>
              </a:rPr>
              <a:t>scan </a:t>
            </a:r>
            <a:r>
              <a:rPr sz="2600" spc="10" dirty="0">
                <a:latin typeface="Calibri"/>
                <a:cs typeface="Calibri"/>
              </a:rPr>
              <a:t>in </a:t>
            </a:r>
            <a:r>
              <a:rPr sz="2600" spc="-20" dirty="0">
                <a:latin typeface="Calibri"/>
                <a:cs typeface="Calibri"/>
              </a:rPr>
              <a:t>front </a:t>
            </a:r>
            <a:r>
              <a:rPr sz="2600" spc="-5" dirty="0">
                <a:latin typeface="Calibri"/>
                <a:cs typeface="Calibri"/>
              </a:rPr>
              <a:t>of </a:t>
            </a:r>
            <a:r>
              <a:rPr sz="2600" dirty="0">
                <a:latin typeface="Calibri"/>
                <a:cs typeface="Calibri"/>
              </a:rPr>
              <a:t>you shows </a:t>
            </a:r>
            <a:r>
              <a:rPr sz="2600" spc="5" dirty="0">
                <a:latin typeface="Calibri"/>
                <a:cs typeface="Calibri"/>
              </a:rPr>
              <a:t> lambda</a:t>
            </a:r>
            <a:r>
              <a:rPr sz="2600" spc="-60" dirty="0">
                <a:latin typeface="Calibri"/>
                <a:cs typeface="Calibri"/>
              </a:rPr>
              <a:t> </a:t>
            </a:r>
            <a:r>
              <a:rPr sz="2600" dirty="0">
                <a:latin typeface="Calibri"/>
                <a:cs typeface="Calibri"/>
              </a:rPr>
              <a:t>sign</a:t>
            </a:r>
            <a:r>
              <a:rPr sz="2600" spc="-35" dirty="0">
                <a:latin typeface="Calibri"/>
                <a:cs typeface="Calibri"/>
              </a:rPr>
              <a:t> </a:t>
            </a:r>
            <a:r>
              <a:rPr sz="2600" spc="10" dirty="0">
                <a:latin typeface="Calibri"/>
                <a:cs typeface="Calibri"/>
              </a:rPr>
              <a:t>that</a:t>
            </a:r>
            <a:r>
              <a:rPr sz="2600" spc="-55" dirty="0">
                <a:latin typeface="Calibri"/>
                <a:cs typeface="Calibri"/>
              </a:rPr>
              <a:t> </a:t>
            </a:r>
            <a:r>
              <a:rPr sz="2600" spc="5" dirty="0">
                <a:latin typeface="Calibri"/>
                <a:cs typeface="Calibri"/>
              </a:rPr>
              <a:t>is</a:t>
            </a:r>
            <a:r>
              <a:rPr sz="2600" spc="-55" dirty="0">
                <a:latin typeface="Calibri"/>
                <a:cs typeface="Calibri"/>
              </a:rPr>
              <a:t> </a:t>
            </a:r>
            <a:r>
              <a:rPr sz="2600" dirty="0">
                <a:latin typeface="Calibri"/>
                <a:cs typeface="Calibri"/>
              </a:rPr>
              <a:t>suggestive</a:t>
            </a:r>
            <a:r>
              <a:rPr sz="2600" spc="-95" dirty="0">
                <a:latin typeface="Calibri"/>
                <a:cs typeface="Calibri"/>
              </a:rPr>
              <a:t> </a:t>
            </a:r>
            <a:r>
              <a:rPr sz="2600" spc="-10" dirty="0">
                <a:latin typeface="Calibri"/>
                <a:cs typeface="Calibri"/>
              </a:rPr>
              <a:t>of</a:t>
            </a:r>
            <a:r>
              <a:rPr sz="2600" dirty="0">
                <a:latin typeface="Calibri"/>
                <a:cs typeface="Calibri"/>
              </a:rPr>
              <a:t> </a:t>
            </a:r>
            <a:r>
              <a:rPr sz="2600" spc="-10" dirty="0">
                <a:latin typeface="Calibri"/>
                <a:cs typeface="Calibri"/>
              </a:rPr>
              <a:t>monochorionicity.</a:t>
            </a:r>
            <a:endParaRPr sz="2600">
              <a:latin typeface="Calibri"/>
              <a:cs typeface="Calibri"/>
            </a:endParaRPr>
          </a:p>
          <a:p>
            <a:pPr marL="344805" indent="-332740">
              <a:lnSpc>
                <a:spcPts val="2685"/>
              </a:lnSpc>
              <a:spcBef>
                <a:spcPts val="35"/>
              </a:spcBef>
              <a:buAutoNum type="alphaLcPeriod"/>
              <a:tabLst>
                <a:tab pos="345440" algn="l"/>
              </a:tabLst>
            </a:pPr>
            <a:r>
              <a:rPr sz="2600" spc="5" dirty="0">
                <a:latin typeface="Calibri"/>
                <a:cs typeface="Calibri"/>
              </a:rPr>
              <a:t>Her</a:t>
            </a:r>
            <a:r>
              <a:rPr sz="2600" spc="-20" dirty="0">
                <a:latin typeface="Calibri"/>
                <a:cs typeface="Calibri"/>
              </a:rPr>
              <a:t> </a:t>
            </a:r>
            <a:r>
              <a:rPr sz="2600" spc="-10" dirty="0">
                <a:latin typeface="Calibri"/>
                <a:cs typeface="Calibri"/>
              </a:rPr>
              <a:t>pregnancy</a:t>
            </a:r>
            <a:r>
              <a:rPr sz="2600" spc="-60" dirty="0">
                <a:latin typeface="Calibri"/>
                <a:cs typeface="Calibri"/>
              </a:rPr>
              <a:t> </a:t>
            </a:r>
            <a:r>
              <a:rPr sz="2600" spc="5" dirty="0">
                <a:latin typeface="Calibri"/>
                <a:cs typeface="Calibri"/>
              </a:rPr>
              <a:t>arises</a:t>
            </a:r>
            <a:r>
              <a:rPr sz="2600" spc="-45" dirty="0">
                <a:latin typeface="Calibri"/>
                <a:cs typeface="Calibri"/>
              </a:rPr>
              <a:t> </a:t>
            </a:r>
            <a:r>
              <a:rPr sz="2600" spc="-15" dirty="0">
                <a:latin typeface="Calibri"/>
                <a:cs typeface="Calibri"/>
              </a:rPr>
              <a:t>from</a:t>
            </a:r>
            <a:r>
              <a:rPr sz="2600" spc="5" dirty="0">
                <a:latin typeface="Calibri"/>
                <a:cs typeface="Calibri"/>
              </a:rPr>
              <a:t> the</a:t>
            </a:r>
            <a:r>
              <a:rPr sz="2600" spc="-30" dirty="0">
                <a:latin typeface="Calibri"/>
                <a:cs typeface="Calibri"/>
              </a:rPr>
              <a:t> </a:t>
            </a:r>
            <a:r>
              <a:rPr sz="2600" spc="5" dirty="0">
                <a:latin typeface="Calibri"/>
                <a:cs typeface="Calibri"/>
              </a:rPr>
              <a:t>split</a:t>
            </a:r>
            <a:r>
              <a:rPr sz="2600" spc="-50" dirty="0">
                <a:latin typeface="Calibri"/>
                <a:cs typeface="Calibri"/>
              </a:rPr>
              <a:t> </a:t>
            </a:r>
            <a:r>
              <a:rPr sz="2600" dirty="0">
                <a:latin typeface="Calibri"/>
                <a:cs typeface="Calibri"/>
              </a:rPr>
              <a:t>off</a:t>
            </a:r>
            <a:r>
              <a:rPr sz="2600" spc="-50" dirty="0">
                <a:latin typeface="Calibri"/>
                <a:cs typeface="Calibri"/>
              </a:rPr>
              <a:t> </a:t>
            </a:r>
            <a:r>
              <a:rPr sz="2600" spc="5" dirty="0">
                <a:latin typeface="Calibri"/>
                <a:cs typeface="Calibri"/>
              </a:rPr>
              <a:t>the</a:t>
            </a:r>
            <a:endParaRPr sz="2600">
              <a:latin typeface="Calibri"/>
              <a:cs typeface="Calibri"/>
            </a:endParaRPr>
          </a:p>
          <a:p>
            <a:pPr marL="12700" marR="372745">
              <a:lnSpc>
                <a:spcPct val="69900"/>
              </a:lnSpc>
              <a:spcBef>
                <a:spcPts val="505"/>
              </a:spcBef>
            </a:pPr>
            <a:r>
              <a:rPr sz="2600" spc="-5" dirty="0">
                <a:latin typeface="Calibri"/>
                <a:cs typeface="Calibri"/>
              </a:rPr>
              <a:t>fertilised</a:t>
            </a:r>
            <a:r>
              <a:rPr sz="2600" spc="-85" dirty="0">
                <a:latin typeface="Calibri"/>
                <a:cs typeface="Calibri"/>
              </a:rPr>
              <a:t> </a:t>
            </a:r>
            <a:r>
              <a:rPr sz="2600" spc="-5" dirty="0">
                <a:latin typeface="Calibri"/>
                <a:cs typeface="Calibri"/>
              </a:rPr>
              <a:t>ovum</a:t>
            </a:r>
            <a:r>
              <a:rPr sz="2600" spc="10" dirty="0">
                <a:latin typeface="Calibri"/>
                <a:cs typeface="Calibri"/>
              </a:rPr>
              <a:t> that</a:t>
            </a:r>
            <a:r>
              <a:rPr sz="2600" spc="-120" dirty="0">
                <a:latin typeface="Calibri"/>
                <a:cs typeface="Calibri"/>
              </a:rPr>
              <a:t> </a:t>
            </a:r>
            <a:r>
              <a:rPr sz="2600" spc="-5" dirty="0">
                <a:latin typeface="Calibri"/>
                <a:cs typeface="Calibri"/>
              </a:rPr>
              <a:t>occurred</a:t>
            </a:r>
            <a:r>
              <a:rPr sz="2600" spc="-30" dirty="0">
                <a:latin typeface="Calibri"/>
                <a:cs typeface="Calibri"/>
              </a:rPr>
              <a:t> </a:t>
            </a:r>
            <a:r>
              <a:rPr sz="2600" spc="5" dirty="0">
                <a:latin typeface="Calibri"/>
                <a:cs typeface="Calibri"/>
              </a:rPr>
              <a:t>within</a:t>
            </a:r>
            <a:r>
              <a:rPr sz="2600" spc="20" dirty="0">
                <a:latin typeface="Calibri"/>
                <a:cs typeface="Calibri"/>
              </a:rPr>
              <a:t> </a:t>
            </a:r>
            <a:r>
              <a:rPr sz="2600" spc="15" dirty="0">
                <a:latin typeface="Calibri"/>
                <a:cs typeface="Calibri"/>
              </a:rPr>
              <a:t>3</a:t>
            </a:r>
            <a:r>
              <a:rPr sz="2600" spc="-45" dirty="0">
                <a:latin typeface="Calibri"/>
                <a:cs typeface="Calibri"/>
              </a:rPr>
              <a:t> </a:t>
            </a:r>
            <a:r>
              <a:rPr sz="2600" spc="-10" dirty="0">
                <a:latin typeface="Calibri"/>
                <a:cs typeface="Calibri"/>
              </a:rPr>
              <a:t>days</a:t>
            </a:r>
            <a:r>
              <a:rPr sz="2600" spc="-35" dirty="0">
                <a:latin typeface="Calibri"/>
                <a:cs typeface="Calibri"/>
              </a:rPr>
              <a:t> </a:t>
            </a:r>
            <a:r>
              <a:rPr sz="2600" spc="10" dirty="0">
                <a:latin typeface="Calibri"/>
                <a:cs typeface="Calibri"/>
              </a:rPr>
              <a:t>after </a:t>
            </a:r>
            <a:r>
              <a:rPr sz="2600" spc="-575" dirty="0">
                <a:latin typeface="Calibri"/>
                <a:cs typeface="Calibri"/>
              </a:rPr>
              <a:t> </a:t>
            </a:r>
            <a:r>
              <a:rPr sz="2600" dirty="0">
                <a:latin typeface="Calibri"/>
                <a:cs typeface="Calibri"/>
              </a:rPr>
              <a:t>fertilisation.</a:t>
            </a:r>
            <a:endParaRPr sz="2600">
              <a:latin typeface="Calibri"/>
              <a:cs typeface="Calibri"/>
            </a:endParaRPr>
          </a:p>
          <a:p>
            <a:pPr marL="12700" marR="111125">
              <a:lnSpc>
                <a:spcPct val="69900"/>
              </a:lnSpc>
              <a:spcBef>
                <a:spcPts val="969"/>
              </a:spcBef>
              <a:buAutoNum type="alphaLcPeriod" startAt="3"/>
              <a:tabLst>
                <a:tab pos="307975" algn="l"/>
              </a:tabLst>
            </a:pPr>
            <a:r>
              <a:rPr sz="2600" spc="5" dirty="0">
                <a:latin typeface="Calibri"/>
                <a:cs typeface="Calibri"/>
              </a:rPr>
              <a:t>T</a:t>
            </a:r>
            <a:r>
              <a:rPr sz="2600" spc="-25" dirty="0">
                <a:latin typeface="Calibri"/>
                <a:cs typeface="Calibri"/>
              </a:rPr>
              <a:t>h</a:t>
            </a:r>
            <a:r>
              <a:rPr sz="2600" spc="5" dirty="0">
                <a:latin typeface="Calibri"/>
                <a:cs typeface="Calibri"/>
              </a:rPr>
              <a:t>is</a:t>
            </a:r>
            <a:r>
              <a:rPr sz="2600" spc="20" dirty="0">
                <a:latin typeface="Calibri"/>
                <a:cs typeface="Calibri"/>
              </a:rPr>
              <a:t> </a:t>
            </a:r>
            <a:r>
              <a:rPr sz="2600" spc="-15" dirty="0">
                <a:latin typeface="Calibri"/>
                <a:cs typeface="Calibri"/>
              </a:rPr>
              <a:t>p</a:t>
            </a:r>
            <a:r>
              <a:rPr sz="2600" spc="20" dirty="0">
                <a:latin typeface="Calibri"/>
                <a:cs typeface="Calibri"/>
              </a:rPr>
              <a:t>a</a:t>
            </a:r>
            <a:r>
              <a:rPr sz="2600" spc="25" dirty="0">
                <a:latin typeface="Calibri"/>
                <a:cs typeface="Calibri"/>
              </a:rPr>
              <a:t>t</a:t>
            </a:r>
            <a:r>
              <a:rPr sz="2600" spc="5" dirty="0">
                <a:latin typeface="Calibri"/>
                <a:cs typeface="Calibri"/>
              </a:rPr>
              <a:t>i</a:t>
            </a:r>
            <a:r>
              <a:rPr sz="2600" spc="-30" dirty="0">
                <a:latin typeface="Calibri"/>
                <a:cs typeface="Calibri"/>
              </a:rPr>
              <a:t>e</a:t>
            </a:r>
            <a:r>
              <a:rPr sz="2600" spc="-20" dirty="0">
                <a:latin typeface="Calibri"/>
                <a:cs typeface="Calibri"/>
              </a:rPr>
              <a:t>n</a:t>
            </a:r>
            <a:r>
              <a:rPr sz="2600" spc="10" dirty="0">
                <a:latin typeface="Calibri"/>
                <a:cs typeface="Calibri"/>
              </a:rPr>
              <a:t>t</a:t>
            </a:r>
            <a:r>
              <a:rPr sz="2600" spc="-125" dirty="0">
                <a:latin typeface="Calibri"/>
                <a:cs typeface="Calibri"/>
              </a:rPr>
              <a:t> </a:t>
            </a:r>
            <a:r>
              <a:rPr sz="2600" spc="25" dirty="0">
                <a:latin typeface="Calibri"/>
                <a:cs typeface="Calibri"/>
              </a:rPr>
              <a:t>s</a:t>
            </a:r>
            <a:r>
              <a:rPr sz="2600" spc="-20" dirty="0">
                <a:latin typeface="Calibri"/>
                <a:cs typeface="Calibri"/>
              </a:rPr>
              <a:t>h</a:t>
            </a:r>
            <a:r>
              <a:rPr sz="2600" spc="-25" dirty="0">
                <a:latin typeface="Calibri"/>
                <a:cs typeface="Calibri"/>
              </a:rPr>
              <a:t>o</a:t>
            </a:r>
            <a:r>
              <a:rPr sz="2600" spc="-20" dirty="0">
                <a:latin typeface="Calibri"/>
                <a:cs typeface="Calibri"/>
              </a:rPr>
              <a:t>u</a:t>
            </a:r>
            <a:r>
              <a:rPr sz="2600" spc="10" dirty="0">
                <a:latin typeface="Calibri"/>
                <a:cs typeface="Calibri"/>
              </a:rPr>
              <a:t>ld</a:t>
            </a:r>
            <a:r>
              <a:rPr sz="2600" spc="50" dirty="0">
                <a:latin typeface="Calibri"/>
                <a:cs typeface="Calibri"/>
              </a:rPr>
              <a:t> </a:t>
            </a:r>
            <a:r>
              <a:rPr sz="2600" spc="-20" dirty="0">
                <a:latin typeface="Calibri"/>
                <a:cs typeface="Calibri"/>
              </a:rPr>
              <a:t>h</a:t>
            </a:r>
            <a:r>
              <a:rPr sz="2600" spc="-55" dirty="0">
                <a:latin typeface="Calibri"/>
                <a:cs typeface="Calibri"/>
              </a:rPr>
              <a:t>a</a:t>
            </a:r>
            <a:r>
              <a:rPr sz="2600" spc="15" dirty="0">
                <a:latin typeface="Calibri"/>
                <a:cs typeface="Calibri"/>
              </a:rPr>
              <a:t>v</a:t>
            </a:r>
            <a:r>
              <a:rPr sz="2600" spc="10" dirty="0">
                <a:latin typeface="Calibri"/>
                <a:cs typeface="Calibri"/>
              </a:rPr>
              <a:t>e</a:t>
            </a:r>
            <a:r>
              <a:rPr sz="2600" spc="-95" dirty="0">
                <a:latin typeface="Calibri"/>
                <a:cs typeface="Calibri"/>
              </a:rPr>
              <a:t> </a:t>
            </a:r>
            <a:r>
              <a:rPr sz="2600" spc="20" dirty="0">
                <a:latin typeface="Calibri"/>
                <a:cs typeface="Calibri"/>
              </a:rPr>
              <a:t>a</a:t>
            </a:r>
            <a:r>
              <a:rPr sz="2600" spc="15" dirty="0">
                <a:latin typeface="Calibri"/>
                <a:cs typeface="Calibri"/>
              </a:rPr>
              <a:t>n</a:t>
            </a:r>
            <a:r>
              <a:rPr sz="2600" spc="-30" dirty="0">
                <a:latin typeface="Calibri"/>
                <a:cs typeface="Calibri"/>
              </a:rPr>
              <a:t> </a:t>
            </a:r>
            <a:r>
              <a:rPr sz="2600" spc="25" dirty="0">
                <a:latin typeface="Calibri"/>
                <a:cs typeface="Calibri"/>
              </a:rPr>
              <a:t>a</a:t>
            </a:r>
            <a:r>
              <a:rPr sz="2600" spc="-20" dirty="0">
                <a:latin typeface="Calibri"/>
                <a:cs typeface="Calibri"/>
              </a:rPr>
              <a:t>n</a:t>
            </a:r>
            <a:r>
              <a:rPr sz="2600" spc="25" dirty="0">
                <a:latin typeface="Calibri"/>
                <a:cs typeface="Calibri"/>
              </a:rPr>
              <a:t>t</a:t>
            </a:r>
            <a:r>
              <a:rPr sz="2600" spc="-20" dirty="0">
                <a:latin typeface="Calibri"/>
                <a:cs typeface="Calibri"/>
              </a:rPr>
              <a:t>en</a:t>
            </a:r>
            <a:r>
              <a:rPr sz="2600" spc="20" dirty="0">
                <a:latin typeface="Calibri"/>
                <a:cs typeface="Calibri"/>
              </a:rPr>
              <a:t>a</a:t>
            </a:r>
            <a:r>
              <a:rPr sz="2600" spc="25" dirty="0">
                <a:latin typeface="Calibri"/>
                <a:cs typeface="Calibri"/>
              </a:rPr>
              <a:t>t</a:t>
            </a:r>
            <a:r>
              <a:rPr sz="2600" spc="20" dirty="0">
                <a:latin typeface="Calibri"/>
                <a:cs typeface="Calibri"/>
              </a:rPr>
              <a:t>a</a:t>
            </a:r>
            <a:r>
              <a:rPr sz="2600" spc="5" dirty="0">
                <a:latin typeface="Calibri"/>
                <a:cs typeface="Calibri"/>
              </a:rPr>
              <a:t>l</a:t>
            </a:r>
            <a:r>
              <a:rPr sz="2600" spc="-215" dirty="0">
                <a:latin typeface="Calibri"/>
                <a:cs typeface="Calibri"/>
              </a:rPr>
              <a:t> </a:t>
            </a:r>
            <a:r>
              <a:rPr sz="2600" spc="15" dirty="0">
                <a:latin typeface="Calibri"/>
                <a:cs typeface="Calibri"/>
              </a:rPr>
              <a:t>v</a:t>
            </a:r>
            <a:r>
              <a:rPr sz="2600" spc="5" dirty="0">
                <a:latin typeface="Calibri"/>
                <a:cs typeface="Calibri"/>
              </a:rPr>
              <a:t>i</a:t>
            </a:r>
            <a:r>
              <a:rPr sz="2600" spc="20" dirty="0">
                <a:latin typeface="Calibri"/>
                <a:cs typeface="Calibri"/>
              </a:rPr>
              <a:t>s</a:t>
            </a:r>
            <a:r>
              <a:rPr sz="2600" spc="5" dirty="0">
                <a:latin typeface="Calibri"/>
                <a:cs typeface="Calibri"/>
              </a:rPr>
              <a:t>it</a:t>
            </a:r>
            <a:r>
              <a:rPr sz="2600" spc="-50" dirty="0">
                <a:latin typeface="Calibri"/>
                <a:cs typeface="Calibri"/>
              </a:rPr>
              <a:t> </a:t>
            </a:r>
            <a:r>
              <a:rPr sz="2600" spc="-25" dirty="0">
                <a:latin typeface="Calibri"/>
                <a:cs typeface="Calibri"/>
              </a:rPr>
              <a:t>e</a:t>
            </a:r>
            <a:r>
              <a:rPr sz="2600" spc="15" dirty="0">
                <a:latin typeface="Calibri"/>
                <a:cs typeface="Calibri"/>
              </a:rPr>
              <a:t>v</a:t>
            </a:r>
            <a:r>
              <a:rPr sz="2600" spc="-25" dirty="0">
                <a:latin typeface="Calibri"/>
                <a:cs typeface="Calibri"/>
              </a:rPr>
              <a:t>e</a:t>
            </a:r>
            <a:r>
              <a:rPr sz="2600" spc="-10" dirty="0">
                <a:latin typeface="Calibri"/>
                <a:cs typeface="Calibri"/>
              </a:rPr>
              <a:t>r</a:t>
            </a:r>
            <a:r>
              <a:rPr sz="2600" spc="5" dirty="0">
                <a:latin typeface="Calibri"/>
                <a:cs typeface="Calibri"/>
              </a:rPr>
              <a:t>y  </a:t>
            </a:r>
            <a:r>
              <a:rPr sz="2600" spc="10" dirty="0">
                <a:latin typeface="Calibri"/>
                <a:cs typeface="Calibri"/>
              </a:rPr>
              <a:t>4</a:t>
            </a:r>
            <a:r>
              <a:rPr sz="2600" spc="-45" dirty="0">
                <a:latin typeface="Calibri"/>
                <a:cs typeface="Calibri"/>
              </a:rPr>
              <a:t> </a:t>
            </a:r>
            <a:r>
              <a:rPr sz="2600" spc="15" dirty="0">
                <a:latin typeface="Calibri"/>
                <a:cs typeface="Calibri"/>
              </a:rPr>
              <a:t>w</a:t>
            </a:r>
            <a:r>
              <a:rPr sz="2600" spc="-30" dirty="0">
                <a:latin typeface="Calibri"/>
                <a:cs typeface="Calibri"/>
              </a:rPr>
              <a:t>e</a:t>
            </a:r>
            <a:r>
              <a:rPr sz="2600" spc="-25" dirty="0">
                <a:latin typeface="Calibri"/>
                <a:cs typeface="Calibri"/>
              </a:rPr>
              <a:t>e</a:t>
            </a:r>
            <a:r>
              <a:rPr sz="2600" spc="10" dirty="0">
                <a:latin typeface="Calibri"/>
                <a:cs typeface="Calibri"/>
              </a:rPr>
              <a:t>ks</a:t>
            </a:r>
            <a:r>
              <a:rPr sz="2600" spc="-40" dirty="0">
                <a:latin typeface="Calibri"/>
                <a:cs typeface="Calibri"/>
              </a:rPr>
              <a:t> </a:t>
            </a:r>
            <a:r>
              <a:rPr sz="2600" spc="20" dirty="0">
                <a:latin typeface="Calibri"/>
                <a:cs typeface="Calibri"/>
              </a:rPr>
              <a:t>a</a:t>
            </a:r>
            <a:r>
              <a:rPr sz="2600" spc="25" dirty="0">
                <a:latin typeface="Calibri"/>
                <a:cs typeface="Calibri"/>
              </a:rPr>
              <a:t>f</a:t>
            </a:r>
            <a:r>
              <a:rPr sz="2600" spc="20" dirty="0">
                <a:latin typeface="Calibri"/>
                <a:cs typeface="Calibri"/>
              </a:rPr>
              <a:t>t</a:t>
            </a:r>
            <a:r>
              <a:rPr sz="2600" spc="-25" dirty="0">
                <a:latin typeface="Calibri"/>
                <a:cs typeface="Calibri"/>
              </a:rPr>
              <a:t>e</a:t>
            </a:r>
            <a:r>
              <a:rPr sz="2600" spc="5" dirty="0">
                <a:latin typeface="Calibri"/>
                <a:cs typeface="Calibri"/>
              </a:rPr>
              <a:t>r</a:t>
            </a:r>
            <a:r>
              <a:rPr sz="2600" spc="-155" dirty="0">
                <a:latin typeface="Calibri"/>
                <a:cs typeface="Calibri"/>
              </a:rPr>
              <a:t> </a:t>
            </a:r>
            <a:r>
              <a:rPr sz="2600" spc="20" dirty="0">
                <a:latin typeface="Calibri"/>
                <a:cs typeface="Calibri"/>
              </a:rPr>
              <a:t>t</a:t>
            </a:r>
            <a:r>
              <a:rPr sz="2600" spc="-20" dirty="0">
                <a:latin typeface="Calibri"/>
                <a:cs typeface="Calibri"/>
              </a:rPr>
              <a:t>h</a:t>
            </a:r>
            <a:r>
              <a:rPr sz="2600" spc="10" dirty="0">
                <a:latin typeface="Calibri"/>
                <a:cs typeface="Calibri"/>
              </a:rPr>
              <a:t>e</a:t>
            </a:r>
            <a:r>
              <a:rPr sz="2600" spc="-30" dirty="0">
                <a:latin typeface="Calibri"/>
                <a:cs typeface="Calibri"/>
              </a:rPr>
              <a:t> </a:t>
            </a:r>
            <a:r>
              <a:rPr sz="2600" spc="30" dirty="0">
                <a:latin typeface="Calibri"/>
                <a:cs typeface="Calibri"/>
              </a:rPr>
              <a:t>f</a:t>
            </a:r>
            <a:r>
              <a:rPr sz="2600" spc="5" dirty="0">
                <a:latin typeface="Calibri"/>
                <a:cs typeface="Calibri"/>
              </a:rPr>
              <a:t>i</a:t>
            </a:r>
            <a:r>
              <a:rPr sz="2600" spc="-95" dirty="0">
                <a:latin typeface="Calibri"/>
                <a:cs typeface="Calibri"/>
              </a:rPr>
              <a:t>r</a:t>
            </a:r>
            <a:r>
              <a:rPr sz="2600" spc="30" dirty="0">
                <a:latin typeface="Calibri"/>
                <a:cs typeface="Calibri"/>
              </a:rPr>
              <a:t>s</a:t>
            </a:r>
            <a:r>
              <a:rPr sz="2600" spc="5" dirty="0">
                <a:latin typeface="Calibri"/>
                <a:cs typeface="Calibri"/>
              </a:rPr>
              <a:t>t</a:t>
            </a:r>
            <a:r>
              <a:rPr sz="2600" spc="-45" dirty="0">
                <a:latin typeface="Calibri"/>
                <a:cs typeface="Calibri"/>
              </a:rPr>
              <a:t> </a:t>
            </a:r>
            <a:r>
              <a:rPr sz="2600" spc="20" dirty="0">
                <a:latin typeface="Calibri"/>
                <a:cs typeface="Calibri"/>
              </a:rPr>
              <a:t>t</a:t>
            </a:r>
            <a:r>
              <a:rPr sz="2600" spc="-10" dirty="0">
                <a:latin typeface="Calibri"/>
                <a:cs typeface="Calibri"/>
              </a:rPr>
              <a:t>r</a:t>
            </a:r>
            <a:r>
              <a:rPr sz="2600" spc="10" dirty="0">
                <a:latin typeface="Calibri"/>
                <a:cs typeface="Calibri"/>
              </a:rPr>
              <a:t>im</a:t>
            </a:r>
            <a:r>
              <a:rPr sz="2600" spc="-30" dirty="0">
                <a:latin typeface="Calibri"/>
                <a:cs typeface="Calibri"/>
              </a:rPr>
              <a:t>e</a:t>
            </a:r>
            <a:r>
              <a:rPr sz="2600" spc="30" dirty="0">
                <a:latin typeface="Calibri"/>
                <a:cs typeface="Calibri"/>
              </a:rPr>
              <a:t>s</a:t>
            </a:r>
            <a:r>
              <a:rPr sz="2600" spc="20" dirty="0">
                <a:latin typeface="Calibri"/>
                <a:cs typeface="Calibri"/>
              </a:rPr>
              <a:t>t</a:t>
            </a:r>
            <a:r>
              <a:rPr sz="2600" spc="-25" dirty="0">
                <a:latin typeface="Calibri"/>
                <a:cs typeface="Calibri"/>
              </a:rPr>
              <a:t>e</a:t>
            </a:r>
            <a:r>
              <a:rPr sz="2600" spc="-240" dirty="0">
                <a:latin typeface="Calibri"/>
                <a:cs typeface="Calibri"/>
              </a:rPr>
              <a:t>r</a:t>
            </a:r>
            <a:r>
              <a:rPr sz="2600" spc="5" dirty="0">
                <a:latin typeface="Calibri"/>
                <a:cs typeface="Calibri"/>
              </a:rPr>
              <a:t>.</a:t>
            </a:r>
            <a:endParaRPr sz="2600">
              <a:latin typeface="Calibri"/>
              <a:cs typeface="Calibri"/>
            </a:endParaRPr>
          </a:p>
          <a:p>
            <a:pPr marL="12700" marR="568325">
              <a:lnSpc>
                <a:spcPct val="69800"/>
              </a:lnSpc>
              <a:spcBef>
                <a:spcPts val="1050"/>
              </a:spcBef>
              <a:buAutoNum type="alphaLcPeriod" startAt="3"/>
              <a:tabLst>
                <a:tab pos="345440" algn="l"/>
              </a:tabLst>
            </a:pPr>
            <a:r>
              <a:rPr sz="2600" spc="50" dirty="0">
                <a:latin typeface="Calibri"/>
                <a:cs typeface="Calibri"/>
              </a:rPr>
              <a:t>D</a:t>
            </a:r>
            <a:r>
              <a:rPr sz="2600" spc="5" dirty="0">
                <a:latin typeface="Calibri"/>
                <a:cs typeface="Calibri"/>
              </a:rPr>
              <a:t>i</a:t>
            </a:r>
            <a:r>
              <a:rPr sz="2600" spc="20" dirty="0">
                <a:latin typeface="Calibri"/>
                <a:cs typeface="Calibri"/>
              </a:rPr>
              <a:t>sc</a:t>
            </a:r>
            <a:r>
              <a:rPr sz="2600" spc="-25" dirty="0">
                <a:latin typeface="Calibri"/>
                <a:cs typeface="Calibri"/>
              </a:rPr>
              <a:t>o</a:t>
            </a:r>
            <a:r>
              <a:rPr sz="2600" spc="-10" dirty="0">
                <a:latin typeface="Calibri"/>
                <a:cs typeface="Calibri"/>
              </a:rPr>
              <a:t>r</a:t>
            </a:r>
            <a:r>
              <a:rPr sz="2600" spc="-20" dirty="0">
                <a:latin typeface="Calibri"/>
                <a:cs typeface="Calibri"/>
              </a:rPr>
              <a:t>d</a:t>
            </a:r>
            <a:r>
              <a:rPr sz="2600" spc="20" dirty="0">
                <a:latin typeface="Calibri"/>
                <a:cs typeface="Calibri"/>
              </a:rPr>
              <a:t>a</a:t>
            </a:r>
            <a:r>
              <a:rPr sz="2600" spc="-20" dirty="0">
                <a:latin typeface="Calibri"/>
                <a:cs typeface="Calibri"/>
              </a:rPr>
              <a:t>n</a:t>
            </a:r>
            <a:r>
              <a:rPr sz="2600" spc="10" dirty="0">
                <a:latin typeface="Calibri"/>
                <a:cs typeface="Calibri"/>
              </a:rPr>
              <a:t>t</a:t>
            </a:r>
            <a:r>
              <a:rPr sz="2600" spc="-200" dirty="0">
                <a:latin typeface="Calibri"/>
                <a:cs typeface="Calibri"/>
              </a:rPr>
              <a:t> </a:t>
            </a:r>
            <a:r>
              <a:rPr sz="2600" spc="-50" dirty="0">
                <a:latin typeface="Calibri"/>
                <a:cs typeface="Calibri"/>
              </a:rPr>
              <a:t>f</a:t>
            </a:r>
            <a:r>
              <a:rPr sz="2600" spc="-25" dirty="0">
                <a:latin typeface="Calibri"/>
                <a:cs typeface="Calibri"/>
              </a:rPr>
              <a:t>e</a:t>
            </a:r>
            <a:r>
              <a:rPr sz="2600" spc="25" dirty="0">
                <a:latin typeface="Calibri"/>
                <a:cs typeface="Calibri"/>
              </a:rPr>
              <a:t>t</a:t>
            </a:r>
            <a:r>
              <a:rPr sz="2600" spc="20" dirty="0">
                <a:latin typeface="Calibri"/>
                <a:cs typeface="Calibri"/>
              </a:rPr>
              <a:t>a</a:t>
            </a:r>
            <a:r>
              <a:rPr sz="2600" spc="5" dirty="0">
                <a:latin typeface="Calibri"/>
                <a:cs typeface="Calibri"/>
              </a:rPr>
              <a:t>l</a:t>
            </a:r>
            <a:r>
              <a:rPr sz="2600" spc="-65" dirty="0">
                <a:latin typeface="Calibri"/>
                <a:cs typeface="Calibri"/>
              </a:rPr>
              <a:t> </a:t>
            </a:r>
            <a:r>
              <a:rPr sz="2600" spc="-30" dirty="0">
                <a:latin typeface="Calibri"/>
                <a:cs typeface="Calibri"/>
              </a:rPr>
              <a:t>g</a:t>
            </a:r>
            <a:r>
              <a:rPr sz="2600" spc="-20" dirty="0">
                <a:latin typeface="Calibri"/>
                <a:cs typeface="Calibri"/>
              </a:rPr>
              <a:t>ende</a:t>
            </a:r>
            <a:r>
              <a:rPr sz="2600" spc="10" dirty="0">
                <a:latin typeface="Calibri"/>
                <a:cs typeface="Calibri"/>
              </a:rPr>
              <a:t>r</a:t>
            </a:r>
            <a:r>
              <a:rPr sz="2600" spc="-15" dirty="0">
                <a:latin typeface="Calibri"/>
                <a:cs typeface="Calibri"/>
              </a:rPr>
              <a:t> </a:t>
            </a:r>
            <a:r>
              <a:rPr sz="2600" spc="25" dirty="0">
                <a:latin typeface="Calibri"/>
                <a:cs typeface="Calibri"/>
              </a:rPr>
              <a:t>c</a:t>
            </a:r>
            <a:r>
              <a:rPr sz="2600" spc="-25" dirty="0">
                <a:latin typeface="Calibri"/>
                <a:cs typeface="Calibri"/>
              </a:rPr>
              <a:t>o</a:t>
            </a:r>
            <a:r>
              <a:rPr sz="2600" spc="-20" dirty="0">
                <a:latin typeface="Calibri"/>
                <a:cs typeface="Calibri"/>
              </a:rPr>
              <a:t>n</a:t>
            </a:r>
            <a:r>
              <a:rPr sz="2600" spc="25" dirty="0">
                <a:latin typeface="Calibri"/>
                <a:cs typeface="Calibri"/>
              </a:rPr>
              <a:t>f</a:t>
            </a:r>
            <a:r>
              <a:rPr sz="2600" spc="5" dirty="0">
                <a:latin typeface="Calibri"/>
                <a:cs typeface="Calibri"/>
              </a:rPr>
              <a:t>i</a:t>
            </a:r>
            <a:r>
              <a:rPr sz="2600" spc="-15" dirty="0">
                <a:latin typeface="Calibri"/>
                <a:cs typeface="Calibri"/>
              </a:rPr>
              <a:t>r</a:t>
            </a:r>
            <a:r>
              <a:rPr sz="2600" spc="15" dirty="0">
                <a:latin typeface="Calibri"/>
                <a:cs typeface="Calibri"/>
              </a:rPr>
              <a:t>ms</a:t>
            </a:r>
            <a:r>
              <a:rPr sz="2600" spc="-45" dirty="0">
                <a:latin typeface="Calibri"/>
                <a:cs typeface="Calibri"/>
              </a:rPr>
              <a:t> </a:t>
            </a:r>
            <a:r>
              <a:rPr sz="2600" spc="25" dirty="0">
                <a:latin typeface="Calibri"/>
                <a:cs typeface="Calibri"/>
              </a:rPr>
              <a:t>t</a:t>
            </a:r>
            <a:r>
              <a:rPr sz="2600" spc="-20" dirty="0">
                <a:latin typeface="Calibri"/>
                <a:cs typeface="Calibri"/>
              </a:rPr>
              <a:t>h</a:t>
            </a:r>
            <a:r>
              <a:rPr sz="2600" spc="5" dirty="0">
                <a:latin typeface="Calibri"/>
                <a:cs typeface="Calibri"/>
              </a:rPr>
              <a:t>is</a:t>
            </a:r>
            <a:r>
              <a:rPr sz="2600" spc="-50" dirty="0">
                <a:latin typeface="Calibri"/>
                <a:cs typeface="Calibri"/>
              </a:rPr>
              <a:t> </a:t>
            </a:r>
            <a:r>
              <a:rPr sz="2600" spc="25" dirty="0">
                <a:latin typeface="Calibri"/>
                <a:cs typeface="Calibri"/>
              </a:rPr>
              <a:t>t</a:t>
            </a:r>
            <a:r>
              <a:rPr sz="2600" spc="15" dirty="0">
                <a:latin typeface="Calibri"/>
                <a:cs typeface="Calibri"/>
              </a:rPr>
              <a:t>y</a:t>
            </a:r>
            <a:r>
              <a:rPr sz="2600" spc="-20" dirty="0">
                <a:latin typeface="Calibri"/>
                <a:cs typeface="Calibri"/>
              </a:rPr>
              <a:t>p</a:t>
            </a:r>
            <a:r>
              <a:rPr sz="2600" spc="10" dirty="0">
                <a:latin typeface="Calibri"/>
                <a:cs typeface="Calibri"/>
              </a:rPr>
              <a:t>e</a:t>
            </a:r>
            <a:r>
              <a:rPr sz="2600" spc="-95" dirty="0">
                <a:latin typeface="Calibri"/>
                <a:cs typeface="Calibri"/>
              </a:rPr>
              <a:t> </a:t>
            </a:r>
            <a:r>
              <a:rPr sz="2600" spc="-25" dirty="0">
                <a:latin typeface="Calibri"/>
                <a:cs typeface="Calibri"/>
              </a:rPr>
              <a:t>o</a:t>
            </a:r>
            <a:r>
              <a:rPr sz="2600" spc="5" dirty="0">
                <a:latin typeface="Calibri"/>
                <a:cs typeface="Calibri"/>
              </a:rPr>
              <a:t>f  </a:t>
            </a:r>
            <a:r>
              <a:rPr sz="2600" dirty="0">
                <a:latin typeface="Calibri"/>
                <a:cs typeface="Calibri"/>
              </a:rPr>
              <a:t>gestation.</a:t>
            </a:r>
            <a:endParaRPr sz="2600">
              <a:latin typeface="Calibri"/>
              <a:cs typeface="Calibri"/>
            </a:endParaRPr>
          </a:p>
          <a:p>
            <a:pPr marL="335280" indent="-323215">
              <a:lnSpc>
                <a:spcPts val="2650"/>
              </a:lnSpc>
              <a:spcBef>
                <a:spcPts val="35"/>
              </a:spcBef>
              <a:buAutoNum type="alphaLcPeriod" startAt="3"/>
              <a:tabLst>
                <a:tab pos="335915" algn="l"/>
              </a:tabLst>
            </a:pPr>
            <a:r>
              <a:rPr sz="2600" spc="15" dirty="0">
                <a:solidFill>
                  <a:srgbClr val="FF0000"/>
                </a:solidFill>
                <a:latin typeface="Calibri"/>
                <a:cs typeface="Calibri"/>
              </a:rPr>
              <a:t>Death</a:t>
            </a:r>
            <a:r>
              <a:rPr sz="2600" spc="-175" dirty="0">
                <a:solidFill>
                  <a:srgbClr val="FF0000"/>
                </a:solidFill>
                <a:latin typeface="Calibri"/>
                <a:cs typeface="Calibri"/>
              </a:rPr>
              <a:t> </a:t>
            </a:r>
            <a:r>
              <a:rPr sz="2600" spc="-10" dirty="0">
                <a:solidFill>
                  <a:srgbClr val="FF0000"/>
                </a:solidFill>
                <a:latin typeface="Calibri"/>
                <a:cs typeface="Calibri"/>
              </a:rPr>
              <a:t>of</a:t>
            </a:r>
            <a:r>
              <a:rPr sz="2600" spc="25" dirty="0">
                <a:solidFill>
                  <a:srgbClr val="FF0000"/>
                </a:solidFill>
                <a:latin typeface="Calibri"/>
                <a:cs typeface="Calibri"/>
              </a:rPr>
              <a:t> </a:t>
            </a:r>
            <a:r>
              <a:rPr sz="2600" spc="-10" dirty="0">
                <a:solidFill>
                  <a:srgbClr val="FF0000"/>
                </a:solidFill>
                <a:latin typeface="Calibri"/>
                <a:cs typeface="Calibri"/>
              </a:rPr>
              <a:t>one</a:t>
            </a:r>
            <a:r>
              <a:rPr sz="2600" spc="50" dirty="0">
                <a:solidFill>
                  <a:srgbClr val="FF0000"/>
                </a:solidFill>
                <a:latin typeface="Calibri"/>
                <a:cs typeface="Calibri"/>
              </a:rPr>
              <a:t> </a:t>
            </a:r>
            <a:r>
              <a:rPr sz="2600" spc="-10" dirty="0">
                <a:solidFill>
                  <a:srgbClr val="FF0000"/>
                </a:solidFill>
                <a:latin typeface="Calibri"/>
                <a:cs typeface="Calibri"/>
              </a:rPr>
              <a:t>of</a:t>
            </a:r>
            <a:r>
              <a:rPr sz="2600" spc="-45" dirty="0">
                <a:solidFill>
                  <a:srgbClr val="FF0000"/>
                </a:solidFill>
                <a:latin typeface="Calibri"/>
                <a:cs typeface="Calibri"/>
              </a:rPr>
              <a:t> </a:t>
            </a:r>
            <a:r>
              <a:rPr sz="2600" spc="5" dirty="0">
                <a:solidFill>
                  <a:srgbClr val="FF0000"/>
                </a:solidFill>
                <a:latin typeface="Calibri"/>
                <a:cs typeface="Calibri"/>
              </a:rPr>
              <a:t>the</a:t>
            </a:r>
            <a:r>
              <a:rPr sz="2600" spc="-25" dirty="0">
                <a:solidFill>
                  <a:srgbClr val="FF0000"/>
                </a:solidFill>
                <a:latin typeface="Calibri"/>
                <a:cs typeface="Calibri"/>
              </a:rPr>
              <a:t> </a:t>
            </a:r>
            <a:r>
              <a:rPr sz="2600" spc="-10" dirty="0">
                <a:solidFill>
                  <a:srgbClr val="FF0000"/>
                </a:solidFill>
                <a:latin typeface="Calibri"/>
                <a:cs typeface="Calibri"/>
              </a:rPr>
              <a:t>fetuses</a:t>
            </a:r>
            <a:r>
              <a:rPr sz="2600" spc="-120" dirty="0">
                <a:solidFill>
                  <a:srgbClr val="FF0000"/>
                </a:solidFill>
                <a:latin typeface="Calibri"/>
                <a:cs typeface="Calibri"/>
              </a:rPr>
              <a:t> </a:t>
            </a:r>
            <a:r>
              <a:rPr sz="2600" spc="10" dirty="0">
                <a:solidFill>
                  <a:srgbClr val="FF0000"/>
                </a:solidFill>
                <a:latin typeface="Calibri"/>
                <a:cs typeface="Calibri"/>
              </a:rPr>
              <a:t>in</a:t>
            </a:r>
            <a:r>
              <a:rPr sz="2600" spc="-30" dirty="0">
                <a:solidFill>
                  <a:srgbClr val="FF0000"/>
                </a:solidFill>
                <a:latin typeface="Calibri"/>
                <a:cs typeface="Calibri"/>
              </a:rPr>
              <a:t> </a:t>
            </a:r>
            <a:r>
              <a:rPr sz="2600" spc="5" dirty="0">
                <a:solidFill>
                  <a:srgbClr val="FF0000"/>
                </a:solidFill>
                <a:latin typeface="Calibri"/>
                <a:cs typeface="Calibri"/>
              </a:rPr>
              <a:t>this</a:t>
            </a:r>
            <a:r>
              <a:rPr sz="2600" spc="20" dirty="0">
                <a:solidFill>
                  <a:srgbClr val="FF0000"/>
                </a:solidFill>
                <a:latin typeface="Calibri"/>
                <a:cs typeface="Calibri"/>
              </a:rPr>
              <a:t> case</a:t>
            </a:r>
            <a:r>
              <a:rPr sz="2600" spc="-170" dirty="0">
                <a:solidFill>
                  <a:srgbClr val="FF0000"/>
                </a:solidFill>
                <a:latin typeface="Calibri"/>
                <a:cs typeface="Calibri"/>
              </a:rPr>
              <a:t> </a:t>
            </a:r>
            <a:r>
              <a:rPr sz="2600" spc="-5" dirty="0">
                <a:solidFill>
                  <a:srgbClr val="FF0000"/>
                </a:solidFill>
                <a:latin typeface="Calibri"/>
                <a:cs typeface="Calibri"/>
              </a:rPr>
              <a:t>may</a:t>
            </a:r>
            <a:endParaRPr sz="2600">
              <a:latin typeface="Calibri"/>
              <a:cs typeface="Calibri"/>
            </a:endParaRPr>
          </a:p>
          <a:p>
            <a:pPr marL="12700" marR="304165">
              <a:lnSpc>
                <a:spcPct val="69900"/>
              </a:lnSpc>
              <a:spcBef>
                <a:spcPts val="470"/>
              </a:spcBef>
            </a:pPr>
            <a:r>
              <a:rPr sz="2600" spc="-5" dirty="0">
                <a:solidFill>
                  <a:srgbClr val="FF0000"/>
                </a:solidFill>
                <a:latin typeface="Calibri"/>
                <a:cs typeface="Calibri"/>
              </a:rPr>
              <a:t>result</a:t>
            </a:r>
            <a:r>
              <a:rPr sz="2600" spc="-40" dirty="0">
                <a:solidFill>
                  <a:srgbClr val="FF0000"/>
                </a:solidFill>
                <a:latin typeface="Calibri"/>
                <a:cs typeface="Calibri"/>
              </a:rPr>
              <a:t> </a:t>
            </a:r>
            <a:r>
              <a:rPr sz="2600" spc="10" dirty="0">
                <a:solidFill>
                  <a:srgbClr val="FF0000"/>
                </a:solidFill>
                <a:latin typeface="Calibri"/>
                <a:cs typeface="Calibri"/>
              </a:rPr>
              <a:t>in</a:t>
            </a:r>
            <a:r>
              <a:rPr sz="2600" spc="-20" dirty="0">
                <a:solidFill>
                  <a:srgbClr val="FF0000"/>
                </a:solidFill>
                <a:latin typeface="Calibri"/>
                <a:cs typeface="Calibri"/>
              </a:rPr>
              <a:t> </a:t>
            </a:r>
            <a:r>
              <a:rPr sz="2600" spc="5" dirty="0">
                <a:solidFill>
                  <a:srgbClr val="FF0000"/>
                </a:solidFill>
                <a:latin typeface="Calibri"/>
                <a:cs typeface="Calibri"/>
              </a:rPr>
              <a:t>immediate</a:t>
            </a:r>
            <a:r>
              <a:rPr sz="2600" spc="-165" dirty="0">
                <a:solidFill>
                  <a:srgbClr val="FF0000"/>
                </a:solidFill>
                <a:latin typeface="Calibri"/>
                <a:cs typeface="Calibri"/>
              </a:rPr>
              <a:t> </a:t>
            </a:r>
            <a:r>
              <a:rPr sz="2600" dirty="0">
                <a:solidFill>
                  <a:srgbClr val="FF0000"/>
                </a:solidFill>
                <a:latin typeface="Calibri"/>
                <a:cs typeface="Calibri"/>
              </a:rPr>
              <a:t>complications</a:t>
            </a:r>
            <a:r>
              <a:rPr sz="2600" spc="-110" dirty="0">
                <a:solidFill>
                  <a:srgbClr val="FF0000"/>
                </a:solidFill>
                <a:latin typeface="Calibri"/>
                <a:cs typeface="Calibri"/>
              </a:rPr>
              <a:t> </a:t>
            </a:r>
            <a:r>
              <a:rPr sz="2600" spc="10" dirty="0">
                <a:solidFill>
                  <a:srgbClr val="FF0000"/>
                </a:solidFill>
                <a:latin typeface="Calibri"/>
                <a:cs typeface="Calibri"/>
              </a:rPr>
              <a:t>in</a:t>
            </a:r>
            <a:r>
              <a:rPr sz="2600" spc="-15" dirty="0">
                <a:solidFill>
                  <a:srgbClr val="FF0000"/>
                </a:solidFill>
                <a:latin typeface="Calibri"/>
                <a:cs typeface="Calibri"/>
              </a:rPr>
              <a:t> </a:t>
            </a:r>
            <a:r>
              <a:rPr sz="2600" spc="5" dirty="0">
                <a:solidFill>
                  <a:srgbClr val="FF0000"/>
                </a:solidFill>
                <a:latin typeface="Calibri"/>
                <a:cs typeface="Calibri"/>
              </a:rPr>
              <a:t>the</a:t>
            </a:r>
            <a:r>
              <a:rPr sz="2600" spc="-20" dirty="0">
                <a:solidFill>
                  <a:srgbClr val="FF0000"/>
                </a:solidFill>
                <a:latin typeface="Calibri"/>
                <a:cs typeface="Calibri"/>
              </a:rPr>
              <a:t> </a:t>
            </a:r>
            <a:r>
              <a:rPr sz="2600" dirty="0">
                <a:solidFill>
                  <a:srgbClr val="FF0000"/>
                </a:solidFill>
                <a:latin typeface="Calibri"/>
                <a:cs typeface="Calibri"/>
              </a:rPr>
              <a:t>survivor </a:t>
            </a:r>
            <a:r>
              <a:rPr sz="2600" spc="-570" dirty="0">
                <a:solidFill>
                  <a:srgbClr val="FF0000"/>
                </a:solidFill>
                <a:latin typeface="Calibri"/>
                <a:cs typeface="Calibri"/>
              </a:rPr>
              <a:t> </a:t>
            </a:r>
            <a:r>
              <a:rPr sz="2600" spc="10" dirty="0">
                <a:solidFill>
                  <a:srgbClr val="FF0000"/>
                </a:solidFill>
                <a:latin typeface="Calibri"/>
                <a:cs typeface="Calibri"/>
              </a:rPr>
              <a:t>co-twin</a:t>
            </a:r>
            <a:r>
              <a:rPr sz="2600" spc="-105" dirty="0">
                <a:solidFill>
                  <a:srgbClr val="FF0000"/>
                </a:solidFill>
                <a:latin typeface="Calibri"/>
                <a:cs typeface="Calibri"/>
              </a:rPr>
              <a:t> </a:t>
            </a:r>
            <a:r>
              <a:rPr sz="2600" spc="15" dirty="0">
                <a:solidFill>
                  <a:srgbClr val="FF0000"/>
                </a:solidFill>
                <a:latin typeface="Calibri"/>
                <a:cs typeface="Calibri"/>
              </a:rPr>
              <a:t>(i.e</a:t>
            </a:r>
            <a:r>
              <a:rPr sz="2600" spc="-95" dirty="0">
                <a:solidFill>
                  <a:srgbClr val="FF0000"/>
                </a:solidFill>
                <a:latin typeface="Calibri"/>
                <a:cs typeface="Calibri"/>
              </a:rPr>
              <a:t> </a:t>
            </a:r>
            <a:r>
              <a:rPr sz="2600" spc="-15" dirty="0">
                <a:solidFill>
                  <a:srgbClr val="FF0000"/>
                </a:solidFill>
                <a:latin typeface="Calibri"/>
                <a:cs typeface="Calibri"/>
              </a:rPr>
              <a:t>brain</a:t>
            </a:r>
            <a:r>
              <a:rPr sz="2600" spc="-30" dirty="0">
                <a:solidFill>
                  <a:srgbClr val="FF0000"/>
                </a:solidFill>
                <a:latin typeface="Calibri"/>
                <a:cs typeface="Calibri"/>
              </a:rPr>
              <a:t> </a:t>
            </a:r>
            <a:r>
              <a:rPr sz="2600" spc="5" dirty="0">
                <a:solidFill>
                  <a:srgbClr val="FF0000"/>
                </a:solidFill>
                <a:latin typeface="Calibri"/>
                <a:cs typeface="Calibri"/>
              </a:rPr>
              <a:t>damage).</a:t>
            </a:r>
            <a:endParaRPr sz="2600">
              <a:latin typeface="Calibri"/>
              <a:cs typeface="Calibri"/>
            </a:endParaRPr>
          </a:p>
        </p:txBody>
      </p:sp>
      <p:pic>
        <p:nvPicPr>
          <p:cNvPr id="4" name="object 4"/>
          <p:cNvPicPr/>
          <p:nvPr/>
        </p:nvPicPr>
        <p:blipFill>
          <a:blip r:embed="rId2" cstate="print"/>
          <a:stretch>
            <a:fillRect/>
          </a:stretch>
        </p:blipFill>
        <p:spPr>
          <a:xfrm>
            <a:off x="7715251" y="3019435"/>
            <a:ext cx="4229100" cy="3495675"/>
          </a:xfrm>
          <a:prstGeom prst="rect">
            <a:avLst/>
          </a:prstGeom>
        </p:spPr>
      </p:pic>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43921" y="486102"/>
            <a:ext cx="10295255" cy="4925065"/>
          </a:xfrm>
          <a:prstGeom prst="rect">
            <a:avLst/>
          </a:prstGeom>
        </p:spPr>
        <p:txBody>
          <a:bodyPr vert="horz" wrap="square" lIns="0" tIns="48894" rIns="0" bIns="0" rtlCol="0">
            <a:spAutoFit/>
          </a:bodyPr>
          <a:lstStyle/>
          <a:p>
            <a:pPr marL="85725" marR="5080">
              <a:lnSpc>
                <a:spcPct val="92200"/>
              </a:lnSpc>
              <a:spcBef>
                <a:spcPts val="384"/>
              </a:spcBef>
            </a:pPr>
            <a:r>
              <a:rPr sz="2750" b="0" spc="55" dirty="0">
                <a:solidFill>
                  <a:srgbClr val="00AF50"/>
                </a:solidFill>
                <a:latin typeface="Calibri Light"/>
                <a:cs typeface="Calibri Light"/>
              </a:rPr>
              <a:t>3.</a:t>
            </a:r>
            <a:r>
              <a:rPr sz="2750" b="0" spc="-105" dirty="0">
                <a:solidFill>
                  <a:srgbClr val="00AF50"/>
                </a:solidFill>
                <a:latin typeface="Calibri Light"/>
                <a:cs typeface="Calibri Light"/>
              </a:rPr>
              <a:t> </a:t>
            </a:r>
            <a:r>
              <a:rPr sz="2750" b="0" spc="15" dirty="0">
                <a:solidFill>
                  <a:srgbClr val="00AF50"/>
                </a:solidFill>
                <a:latin typeface="Calibri Light"/>
                <a:cs typeface="Calibri Light"/>
              </a:rPr>
              <a:t>A</a:t>
            </a:r>
            <a:r>
              <a:rPr sz="2750" b="0" dirty="0">
                <a:solidFill>
                  <a:srgbClr val="00AF50"/>
                </a:solidFill>
                <a:latin typeface="Calibri Light"/>
                <a:cs typeface="Calibri Light"/>
              </a:rPr>
              <a:t> </a:t>
            </a:r>
            <a:r>
              <a:rPr sz="2750" b="0" spc="10" dirty="0">
                <a:solidFill>
                  <a:srgbClr val="00AF50"/>
                </a:solidFill>
                <a:latin typeface="Calibri Light"/>
                <a:cs typeface="Calibri Light"/>
              </a:rPr>
              <a:t>45-year-old</a:t>
            </a:r>
            <a:r>
              <a:rPr sz="2750" b="0" spc="-190" dirty="0">
                <a:solidFill>
                  <a:srgbClr val="00AF50"/>
                </a:solidFill>
                <a:latin typeface="Calibri Light"/>
                <a:cs typeface="Calibri Light"/>
              </a:rPr>
              <a:t> </a:t>
            </a:r>
            <a:r>
              <a:rPr sz="2750" b="0" spc="25" dirty="0">
                <a:solidFill>
                  <a:srgbClr val="00AF50"/>
                </a:solidFill>
                <a:latin typeface="Calibri Light"/>
                <a:cs typeface="Calibri Light"/>
              </a:rPr>
              <a:t>woman</a:t>
            </a:r>
            <a:r>
              <a:rPr sz="2750" b="0" spc="-185" dirty="0">
                <a:solidFill>
                  <a:srgbClr val="00AF50"/>
                </a:solidFill>
                <a:latin typeface="Calibri Light"/>
                <a:cs typeface="Calibri Light"/>
              </a:rPr>
              <a:t> </a:t>
            </a:r>
            <a:r>
              <a:rPr sz="2750" b="0" spc="55" dirty="0">
                <a:solidFill>
                  <a:srgbClr val="00AF50"/>
                </a:solidFill>
                <a:latin typeface="Calibri Light"/>
                <a:cs typeface="Calibri Light"/>
              </a:rPr>
              <a:t>who</a:t>
            </a:r>
            <a:r>
              <a:rPr sz="2750" b="0" spc="-195" dirty="0">
                <a:solidFill>
                  <a:srgbClr val="00AF50"/>
                </a:solidFill>
                <a:latin typeface="Calibri Light"/>
                <a:cs typeface="Calibri Light"/>
              </a:rPr>
              <a:t> </a:t>
            </a:r>
            <a:r>
              <a:rPr sz="2750" b="0" spc="50" dirty="0">
                <a:solidFill>
                  <a:srgbClr val="00AF50"/>
                </a:solidFill>
                <a:latin typeface="Calibri Light"/>
                <a:cs typeface="Calibri Light"/>
              </a:rPr>
              <a:t>was</a:t>
            </a:r>
            <a:r>
              <a:rPr sz="2750" b="0" spc="-195" dirty="0">
                <a:solidFill>
                  <a:srgbClr val="00AF50"/>
                </a:solidFill>
                <a:latin typeface="Calibri Light"/>
                <a:cs typeface="Calibri Light"/>
              </a:rPr>
              <a:t> </a:t>
            </a:r>
            <a:r>
              <a:rPr sz="2750" b="0" spc="25" dirty="0">
                <a:solidFill>
                  <a:srgbClr val="00AF50"/>
                </a:solidFill>
                <a:latin typeface="Calibri Light"/>
                <a:cs typeface="Calibri Light"/>
              </a:rPr>
              <a:t>found</a:t>
            </a:r>
            <a:r>
              <a:rPr sz="2750" b="0" spc="-265" dirty="0">
                <a:solidFill>
                  <a:srgbClr val="00AF50"/>
                </a:solidFill>
                <a:latin typeface="Calibri Light"/>
                <a:cs typeface="Calibri Light"/>
              </a:rPr>
              <a:t> </a:t>
            </a:r>
            <a:r>
              <a:rPr sz="2750" b="0" spc="35" dirty="0">
                <a:solidFill>
                  <a:srgbClr val="00AF50"/>
                </a:solidFill>
                <a:latin typeface="Calibri Light"/>
                <a:cs typeface="Calibri Light"/>
              </a:rPr>
              <a:t>to</a:t>
            </a:r>
            <a:r>
              <a:rPr sz="2750" b="0" spc="-120" dirty="0">
                <a:solidFill>
                  <a:srgbClr val="00AF50"/>
                </a:solidFill>
                <a:latin typeface="Calibri Light"/>
                <a:cs typeface="Calibri Light"/>
              </a:rPr>
              <a:t> </a:t>
            </a:r>
            <a:r>
              <a:rPr sz="2750" b="0" spc="25" dirty="0">
                <a:solidFill>
                  <a:srgbClr val="00AF50"/>
                </a:solidFill>
                <a:latin typeface="Calibri Light"/>
                <a:cs typeface="Calibri Light"/>
              </a:rPr>
              <a:t>have</a:t>
            </a:r>
            <a:r>
              <a:rPr sz="2750" b="0" spc="-195" dirty="0">
                <a:solidFill>
                  <a:srgbClr val="00AF50"/>
                </a:solidFill>
                <a:latin typeface="Calibri Light"/>
                <a:cs typeface="Calibri Light"/>
              </a:rPr>
              <a:t> </a:t>
            </a:r>
            <a:r>
              <a:rPr sz="2750" b="0" spc="10" dirty="0">
                <a:solidFill>
                  <a:srgbClr val="00AF50"/>
                </a:solidFill>
                <a:latin typeface="Calibri Light"/>
                <a:cs typeface="Calibri Light"/>
              </a:rPr>
              <a:t>a</a:t>
            </a:r>
            <a:r>
              <a:rPr sz="2750" b="0" spc="20" dirty="0">
                <a:solidFill>
                  <a:srgbClr val="00AF50"/>
                </a:solidFill>
                <a:latin typeface="Calibri Light"/>
                <a:cs typeface="Calibri Light"/>
              </a:rPr>
              <a:t> </a:t>
            </a:r>
            <a:r>
              <a:rPr sz="2750" b="0" spc="45" dirty="0">
                <a:solidFill>
                  <a:srgbClr val="00AF50"/>
                </a:solidFill>
                <a:latin typeface="Calibri Light"/>
                <a:cs typeface="Calibri Light"/>
              </a:rPr>
              <a:t>high</a:t>
            </a:r>
            <a:r>
              <a:rPr sz="2750" b="0" spc="-260" dirty="0">
                <a:solidFill>
                  <a:srgbClr val="00AF50"/>
                </a:solidFill>
                <a:latin typeface="Calibri Light"/>
                <a:cs typeface="Calibri Light"/>
              </a:rPr>
              <a:t> </a:t>
            </a:r>
            <a:r>
              <a:rPr sz="2750" b="0" spc="40" dirty="0">
                <a:solidFill>
                  <a:srgbClr val="00AF50"/>
                </a:solidFill>
                <a:latin typeface="Calibri Light"/>
                <a:cs typeface="Calibri Light"/>
              </a:rPr>
              <a:t>grade</a:t>
            </a:r>
            <a:r>
              <a:rPr sz="2750" b="0" spc="-265" dirty="0">
                <a:solidFill>
                  <a:srgbClr val="00AF50"/>
                </a:solidFill>
                <a:latin typeface="Calibri Light"/>
                <a:cs typeface="Calibri Light"/>
              </a:rPr>
              <a:t> </a:t>
            </a:r>
            <a:r>
              <a:rPr sz="2750" b="0" spc="25" dirty="0">
                <a:solidFill>
                  <a:srgbClr val="00AF50"/>
                </a:solidFill>
                <a:latin typeface="Calibri Light"/>
                <a:cs typeface="Calibri Light"/>
              </a:rPr>
              <a:t>squamous </a:t>
            </a:r>
            <a:r>
              <a:rPr sz="2750" b="0" spc="30" dirty="0">
                <a:solidFill>
                  <a:srgbClr val="00AF50"/>
                </a:solidFill>
                <a:latin typeface="Calibri Light"/>
                <a:cs typeface="Calibri Light"/>
              </a:rPr>
              <a:t> </a:t>
            </a:r>
            <a:r>
              <a:rPr sz="2750" b="0" spc="5" dirty="0">
                <a:solidFill>
                  <a:srgbClr val="00AF50"/>
                </a:solidFill>
                <a:latin typeface="Calibri Light"/>
                <a:cs typeface="Calibri Light"/>
              </a:rPr>
              <a:t>intraepithelial </a:t>
            </a:r>
            <a:r>
              <a:rPr sz="2750" b="0" spc="40" dirty="0">
                <a:solidFill>
                  <a:srgbClr val="00AF50"/>
                </a:solidFill>
                <a:latin typeface="Calibri Light"/>
                <a:cs typeface="Calibri Light"/>
              </a:rPr>
              <a:t>lesion </a:t>
            </a:r>
            <a:r>
              <a:rPr sz="2750" b="0" spc="35" dirty="0">
                <a:solidFill>
                  <a:srgbClr val="00AF50"/>
                </a:solidFill>
                <a:latin typeface="Calibri Light"/>
                <a:cs typeface="Calibri Light"/>
              </a:rPr>
              <a:t>in </a:t>
            </a:r>
            <a:r>
              <a:rPr sz="2750" b="0" spc="45" dirty="0">
                <a:solidFill>
                  <a:srgbClr val="00AF50"/>
                </a:solidFill>
                <a:latin typeface="Calibri Light"/>
                <a:cs typeface="Calibri Light"/>
              </a:rPr>
              <a:t>her pap </a:t>
            </a:r>
            <a:r>
              <a:rPr sz="2750" b="0" spc="35" dirty="0">
                <a:solidFill>
                  <a:srgbClr val="00AF50"/>
                </a:solidFill>
                <a:latin typeface="Calibri Light"/>
                <a:cs typeface="Calibri Light"/>
              </a:rPr>
              <a:t>smear </a:t>
            </a:r>
            <a:r>
              <a:rPr sz="2750" b="0" spc="30" dirty="0">
                <a:solidFill>
                  <a:srgbClr val="00AF50"/>
                </a:solidFill>
                <a:latin typeface="Calibri Light"/>
                <a:cs typeface="Calibri Light"/>
              </a:rPr>
              <a:t>result. </a:t>
            </a:r>
            <a:r>
              <a:rPr sz="2750" b="0" spc="55" dirty="0">
                <a:solidFill>
                  <a:srgbClr val="00AF50"/>
                </a:solidFill>
                <a:latin typeface="Calibri Light"/>
                <a:cs typeface="Calibri Light"/>
              </a:rPr>
              <a:t>The </a:t>
            </a:r>
            <a:r>
              <a:rPr sz="2750" b="0" spc="25" dirty="0">
                <a:solidFill>
                  <a:srgbClr val="00AF50"/>
                </a:solidFill>
                <a:latin typeface="Calibri Light"/>
                <a:cs typeface="Calibri Light"/>
              </a:rPr>
              <a:t>patient underwent </a:t>
            </a:r>
            <a:r>
              <a:rPr sz="2750" b="0" spc="30" dirty="0">
                <a:solidFill>
                  <a:srgbClr val="00AF50"/>
                </a:solidFill>
                <a:latin typeface="Calibri Light"/>
                <a:cs typeface="Calibri Light"/>
              </a:rPr>
              <a:t> </a:t>
            </a:r>
            <a:r>
              <a:rPr sz="2750" b="0" spc="10" dirty="0">
                <a:solidFill>
                  <a:srgbClr val="00AF50"/>
                </a:solidFill>
                <a:latin typeface="Calibri Light"/>
                <a:cs typeface="Calibri Light"/>
              </a:rPr>
              <a:t>colposcopic </a:t>
            </a:r>
            <a:r>
              <a:rPr sz="2750" b="0" spc="5" dirty="0">
                <a:solidFill>
                  <a:srgbClr val="00AF50"/>
                </a:solidFill>
                <a:latin typeface="Calibri Light"/>
                <a:cs typeface="Calibri Light"/>
              </a:rPr>
              <a:t>examination </a:t>
            </a:r>
            <a:r>
              <a:rPr sz="2750" b="0" spc="45" dirty="0">
                <a:solidFill>
                  <a:srgbClr val="00AF50"/>
                </a:solidFill>
                <a:latin typeface="Calibri Light"/>
                <a:cs typeface="Calibri Light"/>
              </a:rPr>
              <a:t>and </a:t>
            </a:r>
            <a:r>
              <a:rPr sz="2750" b="0" spc="10" dirty="0">
                <a:solidFill>
                  <a:srgbClr val="00AF50"/>
                </a:solidFill>
                <a:latin typeface="Calibri Light"/>
                <a:cs typeface="Calibri Light"/>
              </a:rPr>
              <a:t>a </a:t>
            </a:r>
            <a:r>
              <a:rPr sz="2750" b="0" spc="20" dirty="0">
                <a:solidFill>
                  <a:srgbClr val="00AF50"/>
                </a:solidFill>
                <a:latin typeface="Calibri Light"/>
                <a:cs typeface="Calibri Light"/>
              </a:rPr>
              <a:t>cervical </a:t>
            </a:r>
            <a:r>
              <a:rPr sz="2750" b="0" spc="15" dirty="0">
                <a:solidFill>
                  <a:srgbClr val="00AF50"/>
                </a:solidFill>
                <a:latin typeface="Calibri Light"/>
                <a:cs typeface="Calibri Light"/>
              </a:rPr>
              <a:t>biopsy </a:t>
            </a:r>
            <a:r>
              <a:rPr sz="2750" b="0" spc="55" dirty="0">
                <a:solidFill>
                  <a:srgbClr val="00AF50"/>
                </a:solidFill>
                <a:latin typeface="Calibri Light"/>
                <a:cs typeface="Calibri Light"/>
              </a:rPr>
              <a:t>was </a:t>
            </a:r>
            <a:r>
              <a:rPr sz="2750" b="0" spc="5" dirty="0">
                <a:solidFill>
                  <a:srgbClr val="00AF50"/>
                </a:solidFill>
                <a:latin typeface="Calibri Light"/>
                <a:cs typeface="Calibri Light"/>
              </a:rPr>
              <a:t>taken. </a:t>
            </a:r>
            <a:r>
              <a:rPr sz="2750" b="0" spc="40" dirty="0">
                <a:solidFill>
                  <a:srgbClr val="00AF50"/>
                </a:solidFill>
                <a:latin typeface="Calibri Light"/>
                <a:cs typeface="Calibri Light"/>
              </a:rPr>
              <a:t>Check </a:t>
            </a:r>
            <a:r>
              <a:rPr sz="2750" b="0" spc="50" dirty="0">
                <a:solidFill>
                  <a:srgbClr val="00AF50"/>
                </a:solidFill>
                <a:latin typeface="Calibri Light"/>
                <a:cs typeface="Calibri Light"/>
              </a:rPr>
              <a:t>the </a:t>
            </a:r>
            <a:r>
              <a:rPr sz="2750" b="0" spc="55" dirty="0">
                <a:solidFill>
                  <a:srgbClr val="00AF50"/>
                </a:solidFill>
                <a:latin typeface="Calibri Light"/>
                <a:cs typeface="Calibri Light"/>
              </a:rPr>
              <a:t> </a:t>
            </a:r>
            <a:r>
              <a:rPr sz="2750" b="0" spc="10" dirty="0">
                <a:solidFill>
                  <a:srgbClr val="00AF50"/>
                </a:solidFill>
                <a:latin typeface="Calibri Light"/>
                <a:cs typeface="Calibri Light"/>
              </a:rPr>
              <a:t>histological</a:t>
            </a:r>
            <a:r>
              <a:rPr sz="2750" b="0" spc="-260" dirty="0">
                <a:solidFill>
                  <a:srgbClr val="00AF50"/>
                </a:solidFill>
                <a:latin typeface="Calibri Light"/>
                <a:cs typeface="Calibri Light"/>
              </a:rPr>
              <a:t> </a:t>
            </a:r>
            <a:r>
              <a:rPr sz="2750" b="0" spc="20" dirty="0">
                <a:solidFill>
                  <a:srgbClr val="00AF50"/>
                </a:solidFill>
                <a:latin typeface="Calibri Light"/>
                <a:cs typeface="Calibri Light"/>
              </a:rPr>
              <a:t>appearance</a:t>
            </a:r>
            <a:r>
              <a:rPr sz="2750" b="0" spc="-270" dirty="0">
                <a:solidFill>
                  <a:srgbClr val="00AF50"/>
                </a:solidFill>
                <a:latin typeface="Calibri Light"/>
                <a:cs typeface="Calibri Light"/>
              </a:rPr>
              <a:t> </a:t>
            </a:r>
            <a:r>
              <a:rPr sz="2750" b="0" spc="35" dirty="0">
                <a:solidFill>
                  <a:srgbClr val="00AF50"/>
                </a:solidFill>
                <a:latin typeface="Calibri Light"/>
                <a:cs typeface="Calibri Light"/>
              </a:rPr>
              <a:t>of</a:t>
            </a:r>
            <a:r>
              <a:rPr sz="2750" b="0" spc="-30" dirty="0">
                <a:solidFill>
                  <a:srgbClr val="00AF50"/>
                </a:solidFill>
                <a:latin typeface="Calibri Light"/>
                <a:cs typeface="Calibri Light"/>
              </a:rPr>
              <a:t> </a:t>
            </a:r>
            <a:r>
              <a:rPr sz="2750" b="0" spc="50" dirty="0">
                <a:solidFill>
                  <a:srgbClr val="00AF50"/>
                </a:solidFill>
                <a:latin typeface="Calibri Light"/>
                <a:cs typeface="Calibri Light"/>
              </a:rPr>
              <a:t>the</a:t>
            </a:r>
            <a:r>
              <a:rPr sz="2750" b="0" spc="-195" dirty="0">
                <a:solidFill>
                  <a:srgbClr val="00AF50"/>
                </a:solidFill>
                <a:latin typeface="Calibri Light"/>
                <a:cs typeface="Calibri Light"/>
              </a:rPr>
              <a:t> </a:t>
            </a:r>
            <a:r>
              <a:rPr sz="2750" b="0" spc="30" dirty="0">
                <a:solidFill>
                  <a:srgbClr val="00AF50"/>
                </a:solidFill>
                <a:latin typeface="Calibri Light"/>
                <a:cs typeface="Calibri Light"/>
              </a:rPr>
              <a:t>biopsy</a:t>
            </a:r>
            <a:r>
              <a:rPr sz="2750" b="0" spc="-270" dirty="0">
                <a:solidFill>
                  <a:srgbClr val="00AF50"/>
                </a:solidFill>
                <a:latin typeface="Calibri Light"/>
                <a:cs typeface="Calibri Light"/>
              </a:rPr>
              <a:t> </a:t>
            </a:r>
            <a:r>
              <a:rPr sz="2750" b="0" spc="45" dirty="0">
                <a:solidFill>
                  <a:srgbClr val="00AF50"/>
                </a:solidFill>
                <a:latin typeface="Calibri Light"/>
                <a:cs typeface="Calibri Light"/>
              </a:rPr>
              <a:t>shown</a:t>
            </a:r>
            <a:r>
              <a:rPr sz="2750" b="0" spc="-265" dirty="0">
                <a:solidFill>
                  <a:srgbClr val="00AF50"/>
                </a:solidFill>
                <a:latin typeface="Calibri Light"/>
                <a:cs typeface="Calibri Light"/>
              </a:rPr>
              <a:t> </a:t>
            </a:r>
            <a:r>
              <a:rPr sz="2750" b="0" spc="35" dirty="0">
                <a:solidFill>
                  <a:srgbClr val="00AF50"/>
                </a:solidFill>
                <a:latin typeface="Calibri Light"/>
                <a:cs typeface="Calibri Light"/>
              </a:rPr>
              <a:t>in</a:t>
            </a:r>
            <a:r>
              <a:rPr sz="2750" b="0" spc="-40" dirty="0">
                <a:solidFill>
                  <a:srgbClr val="00AF50"/>
                </a:solidFill>
                <a:latin typeface="Calibri Light"/>
                <a:cs typeface="Calibri Light"/>
              </a:rPr>
              <a:t> </a:t>
            </a:r>
            <a:r>
              <a:rPr sz="2750" b="0" spc="50" dirty="0">
                <a:solidFill>
                  <a:srgbClr val="00AF50"/>
                </a:solidFill>
                <a:latin typeface="Calibri Light"/>
                <a:cs typeface="Calibri Light"/>
              </a:rPr>
              <a:t>the</a:t>
            </a:r>
            <a:r>
              <a:rPr sz="2750" b="0" spc="-195" dirty="0">
                <a:solidFill>
                  <a:srgbClr val="00AF50"/>
                </a:solidFill>
                <a:latin typeface="Calibri Light"/>
                <a:cs typeface="Calibri Light"/>
              </a:rPr>
              <a:t> </a:t>
            </a:r>
            <a:r>
              <a:rPr sz="2750" b="0" spc="50" dirty="0">
                <a:solidFill>
                  <a:srgbClr val="00AF50"/>
                </a:solidFill>
                <a:latin typeface="Calibri Light"/>
                <a:cs typeface="Calibri Light"/>
              </a:rPr>
              <a:t>image</a:t>
            </a:r>
            <a:r>
              <a:rPr sz="2750" b="0" spc="-270" dirty="0">
                <a:solidFill>
                  <a:srgbClr val="00AF50"/>
                </a:solidFill>
                <a:latin typeface="Calibri Light"/>
                <a:cs typeface="Calibri Light"/>
              </a:rPr>
              <a:t> </a:t>
            </a:r>
            <a:r>
              <a:rPr sz="2750" b="0" spc="35" dirty="0">
                <a:solidFill>
                  <a:srgbClr val="00AF50"/>
                </a:solidFill>
                <a:latin typeface="Calibri Light"/>
                <a:cs typeface="Calibri Light"/>
              </a:rPr>
              <a:t>in</a:t>
            </a:r>
            <a:r>
              <a:rPr sz="2750" b="0" spc="-40" dirty="0">
                <a:solidFill>
                  <a:srgbClr val="00AF50"/>
                </a:solidFill>
                <a:latin typeface="Calibri Light"/>
                <a:cs typeface="Calibri Light"/>
              </a:rPr>
              <a:t> </a:t>
            </a:r>
            <a:r>
              <a:rPr sz="2750" b="0" spc="15" dirty="0">
                <a:solidFill>
                  <a:srgbClr val="00AF50"/>
                </a:solidFill>
                <a:latin typeface="Calibri Light"/>
                <a:cs typeface="Calibri Light"/>
              </a:rPr>
              <a:t>front</a:t>
            </a:r>
            <a:r>
              <a:rPr sz="2750" b="0" spc="-185" dirty="0">
                <a:solidFill>
                  <a:srgbClr val="00AF50"/>
                </a:solidFill>
                <a:latin typeface="Calibri Light"/>
                <a:cs typeface="Calibri Light"/>
              </a:rPr>
              <a:t> </a:t>
            </a:r>
            <a:r>
              <a:rPr sz="2750" b="0" spc="35" dirty="0">
                <a:solidFill>
                  <a:srgbClr val="00AF50"/>
                </a:solidFill>
                <a:latin typeface="Calibri Light"/>
                <a:cs typeface="Calibri Light"/>
              </a:rPr>
              <a:t>of</a:t>
            </a:r>
            <a:r>
              <a:rPr sz="2750" b="0" spc="-105" dirty="0">
                <a:solidFill>
                  <a:srgbClr val="00AF50"/>
                </a:solidFill>
                <a:latin typeface="Calibri Light"/>
                <a:cs typeface="Calibri Light"/>
              </a:rPr>
              <a:t> </a:t>
            </a:r>
            <a:r>
              <a:rPr sz="2750" b="0" spc="50" dirty="0">
                <a:solidFill>
                  <a:srgbClr val="00AF50"/>
                </a:solidFill>
                <a:latin typeface="Calibri Light"/>
                <a:cs typeface="Calibri Light"/>
              </a:rPr>
              <a:t>you. </a:t>
            </a:r>
            <a:r>
              <a:rPr sz="2750" b="0" spc="-605" dirty="0">
                <a:solidFill>
                  <a:srgbClr val="00AF50"/>
                </a:solidFill>
                <a:latin typeface="Calibri Light"/>
                <a:cs typeface="Calibri Light"/>
              </a:rPr>
              <a:t> </a:t>
            </a:r>
            <a:r>
              <a:rPr sz="2750" b="0" spc="45" dirty="0">
                <a:solidFill>
                  <a:srgbClr val="00AF50"/>
                </a:solidFill>
                <a:latin typeface="Calibri Light"/>
                <a:cs typeface="Calibri Light"/>
              </a:rPr>
              <a:t>What</a:t>
            </a:r>
            <a:r>
              <a:rPr sz="2750" b="0" spc="-265" dirty="0">
                <a:solidFill>
                  <a:srgbClr val="00AF50"/>
                </a:solidFill>
                <a:latin typeface="Calibri Light"/>
                <a:cs typeface="Calibri Light"/>
              </a:rPr>
              <a:t> </a:t>
            </a:r>
            <a:r>
              <a:rPr sz="2750" b="0" spc="35" dirty="0">
                <a:solidFill>
                  <a:srgbClr val="00AF50"/>
                </a:solidFill>
                <a:latin typeface="Calibri Light"/>
                <a:cs typeface="Calibri Light"/>
              </a:rPr>
              <a:t>is</a:t>
            </a:r>
            <a:r>
              <a:rPr sz="2750" b="0" spc="-50" dirty="0">
                <a:solidFill>
                  <a:srgbClr val="00AF50"/>
                </a:solidFill>
                <a:latin typeface="Calibri Light"/>
                <a:cs typeface="Calibri Light"/>
              </a:rPr>
              <a:t> </a:t>
            </a:r>
            <a:r>
              <a:rPr sz="2750" b="0" spc="50" dirty="0">
                <a:solidFill>
                  <a:srgbClr val="00AF50"/>
                </a:solidFill>
                <a:latin typeface="Calibri Light"/>
                <a:cs typeface="Calibri Light"/>
              </a:rPr>
              <a:t>the</a:t>
            </a:r>
            <a:r>
              <a:rPr sz="2750" b="0" spc="-120" dirty="0">
                <a:solidFill>
                  <a:srgbClr val="00AF50"/>
                </a:solidFill>
                <a:latin typeface="Calibri Light"/>
                <a:cs typeface="Calibri Light"/>
              </a:rPr>
              <a:t> </a:t>
            </a:r>
            <a:r>
              <a:rPr sz="2750" b="0" spc="20" dirty="0">
                <a:solidFill>
                  <a:srgbClr val="00AF50"/>
                </a:solidFill>
                <a:latin typeface="Calibri Light"/>
                <a:cs typeface="Calibri Light"/>
              </a:rPr>
              <a:t>diagnosis?</a:t>
            </a:r>
            <a:endParaRPr sz="2750">
              <a:latin typeface="Calibri Light"/>
              <a:cs typeface="Calibri Light"/>
            </a:endParaRPr>
          </a:p>
          <a:p>
            <a:pPr>
              <a:lnSpc>
                <a:spcPct val="100000"/>
              </a:lnSpc>
              <a:spcBef>
                <a:spcPts val="10"/>
              </a:spcBef>
            </a:pPr>
            <a:endParaRPr sz="2700">
              <a:latin typeface="Calibri Light"/>
              <a:cs typeface="Calibri Light"/>
            </a:endParaRPr>
          </a:p>
          <a:p>
            <a:pPr marL="354330" indent="-342265">
              <a:lnSpc>
                <a:spcPct val="100000"/>
              </a:lnSpc>
              <a:buAutoNum type="alphaLcPeriod"/>
              <a:tabLst>
                <a:tab pos="354965" algn="l"/>
              </a:tabLst>
            </a:pPr>
            <a:r>
              <a:rPr sz="2750" spc="15" dirty="0">
                <a:latin typeface="Calibri"/>
                <a:cs typeface="Calibri"/>
              </a:rPr>
              <a:t>CIN1</a:t>
            </a:r>
            <a:endParaRPr sz="2750">
              <a:latin typeface="Calibri"/>
              <a:cs typeface="Calibri"/>
            </a:endParaRPr>
          </a:p>
          <a:p>
            <a:pPr marL="373380" indent="-361315">
              <a:lnSpc>
                <a:spcPct val="100000"/>
              </a:lnSpc>
              <a:spcBef>
                <a:spcPts val="755"/>
              </a:spcBef>
              <a:buAutoNum type="alphaLcPeriod"/>
              <a:tabLst>
                <a:tab pos="374015" algn="l"/>
              </a:tabLst>
            </a:pPr>
            <a:r>
              <a:rPr sz="2750" b="1" spc="15" dirty="0">
                <a:solidFill>
                  <a:srgbClr val="FF0000"/>
                </a:solidFill>
                <a:latin typeface="Calibri"/>
                <a:cs typeface="Calibri"/>
              </a:rPr>
              <a:t>CIN2</a:t>
            </a:r>
            <a:endParaRPr sz="2750">
              <a:latin typeface="Calibri"/>
              <a:cs typeface="Calibri"/>
            </a:endParaRPr>
          </a:p>
          <a:p>
            <a:pPr marL="335915" indent="-323850">
              <a:lnSpc>
                <a:spcPct val="100000"/>
              </a:lnSpc>
              <a:spcBef>
                <a:spcPts val="755"/>
              </a:spcBef>
              <a:buAutoNum type="alphaLcPeriod"/>
              <a:tabLst>
                <a:tab pos="336550" algn="l"/>
              </a:tabLst>
            </a:pPr>
            <a:r>
              <a:rPr sz="2750" spc="15" dirty="0">
                <a:latin typeface="Calibri"/>
                <a:cs typeface="Calibri"/>
              </a:rPr>
              <a:t>CIN3</a:t>
            </a:r>
            <a:endParaRPr sz="2750">
              <a:latin typeface="Calibri"/>
              <a:cs typeface="Calibri"/>
            </a:endParaRPr>
          </a:p>
          <a:p>
            <a:pPr marL="374015" indent="-361950">
              <a:lnSpc>
                <a:spcPct val="100000"/>
              </a:lnSpc>
              <a:spcBef>
                <a:spcPts val="680"/>
              </a:spcBef>
              <a:buAutoNum type="alphaLcPeriod"/>
              <a:tabLst>
                <a:tab pos="374650" algn="l"/>
              </a:tabLst>
            </a:pPr>
            <a:r>
              <a:rPr sz="2750" spc="10" dirty="0">
                <a:latin typeface="Calibri"/>
                <a:cs typeface="Calibri"/>
              </a:rPr>
              <a:t>Carcinoma</a:t>
            </a:r>
            <a:r>
              <a:rPr sz="2750" spc="35" dirty="0">
                <a:latin typeface="Calibri"/>
                <a:cs typeface="Calibri"/>
              </a:rPr>
              <a:t> </a:t>
            </a:r>
            <a:r>
              <a:rPr sz="2750" spc="-10" dirty="0">
                <a:latin typeface="Calibri"/>
                <a:cs typeface="Calibri"/>
              </a:rPr>
              <a:t>in </a:t>
            </a:r>
            <a:r>
              <a:rPr sz="2750" spc="-20" dirty="0">
                <a:latin typeface="Calibri"/>
                <a:cs typeface="Calibri"/>
              </a:rPr>
              <a:t>situ</a:t>
            </a:r>
            <a:endParaRPr sz="2750">
              <a:latin typeface="Calibri"/>
              <a:cs typeface="Calibri"/>
            </a:endParaRPr>
          </a:p>
          <a:p>
            <a:pPr marL="354965" indent="-342900">
              <a:lnSpc>
                <a:spcPct val="100000"/>
              </a:lnSpc>
              <a:spcBef>
                <a:spcPts val="755"/>
              </a:spcBef>
              <a:buAutoNum type="alphaLcPeriod"/>
              <a:tabLst>
                <a:tab pos="355600" algn="l"/>
              </a:tabLst>
            </a:pPr>
            <a:r>
              <a:rPr sz="2750" spc="10" dirty="0">
                <a:latin typeface="Calibri"/>
                <a:cs typeface="Calibri"/>
              </a:rPr>
              <a:t>Cervical</a:t>
            </a:r>
            <a:r>
              <a:rPr sz="2750" spc="55" dirty="0">
                <a:latin typeface="Calibri"/>
                <a:cs typeface="Calibri"/>
              </a:rPr>
              <a:t> </a:t>
            </a:r>
            <a:r>
              <a:rPr sz="2750" spc="5" dirty="0">
                <a:latin typeface="Calibri"/>
                <a:cs typeface="Calibri"/>
              </a:rPr>
              <a:t>cancer</a:t>
            </a:r>
            <a:endParaRPr sz="2750">
              <a:latin typeface="Calibri"/>
              <a:cs typeface="Calibri"/>
            </a:endParaRPr>
          </a:p>
        </p:txBody>
      </p:sp>
      <p:pic>
        <p:nvPicPr>
          <p:cNvPr id="3" name="object 3"/>
          <p:cNvPicPr/>
          <p:nvPr/>
        </p:nvPicPr>
        <p:blipFill>
          <a:blip r:embed="rId2" cstate="print"/>
          <a:stretch>
            <a:fillRect/>
          </a:stretch>
        </p:blipFill>
        <p:spPr>
          <a:xfrm>
            <a:off x="5133976" y="2552700"/>
            <a:ext cx="6791325" cy="401147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8781" y="0"/>
            <a:ext cx="6457315" cy="2213042"/>
          </a:xfrm>
          <a:prstGeom prst="rect">
            <a:avLst/>
          </a:prstGeom>
        </p:spPr>
        <p:txBody>
          <a:bodyPr vert="horz" wrap="square" lIns="0" tIns="295275" rIns="0" bIns="0" rtlCol="0">
            <a:spAutoFit/>
          </a:bodyPr>
          <a:lstStyle/>
          <a:p>
            <a:pPr marL="90170">
              <a:lnSpc>
                <a:spcPct val="100000"/>
              </a:lnSpc>
              <a:spcBef>
                <a:spcPts val="2325"/>
              </a:spcBef>
            </a:pPr>
            <a:r>
              <a:rPr sz="6000" b="0" spc="50" dirty="0">
                <a:latin typeface="Calibri Light"/>
                <a:cs typeface="Calibri Light"/>
              </a:rPr>
              <a:t>S</a:t>
            </a:r>
            <a:r>
              <a:rPr sz="6000" b="0" spc="-25" dirty="0">
                <a:latin typeface="Calibri Light"/>
                <a:cs typeface="Calibri Light"/>
              </a:rPr>
              <a:t>t</a:t>
            </a:r>
            <a:r>
              <a:rPr sz="6000" b="0" spc="-125" dirty="0">
                <a:latin typeface="Calibri Light"/>
                <a:cs typeface="Calibri Light"/>
              </a:rPr>
              <a:t>a</a:t>
            </a:r>
            <a:r>
              <a:rPr sz="6000" b="0" spc="-25" dirty="0">
                <a:latin typeface="Calibri Light"/>
                <a:cs typeface="Calibri Light"/>
              </a:rPr>
              <a:t>t</a:t>
            </a:r>
            <a:r>
              <a:rPr sz="6000" b="0" spc="15" dirty="0">
                <a:latin typeface="Calibri Light"/>
                <a:cs typeface="Calibri Light"/>
              </a:rPr>
              <a:t>i</a:t>
            </a:r>
            <a:r>
              <a:rPr sz="6000" b="0" spc="-60" dirty="0">
                <a:latin typeface="Calibri Light"/>
                <a:cs typeface="Calibri Light"/>
              </a:rPr>
              <a:t>o</a:t>
            </a:r>
            <a:r>
              <a:rPr sz="6000" b="0" dirty="0">
                <a:latin typeface="Calibri Light"/>
                <a:cs typeface="Calibri Light"/>
              </a:rPr>
              <a:t>n</a:t>
            </a:r>
            <a:r>
              <a:rPr sz="6000" b="0" spc="-345" dirty="0">
                <a:latin typeface="Calibri Light"/>
                <a:cs typeface="Calibri Light"/>
              </a:rPr>
              <a:t> </a:t>
            </a:r>
            <a:r>
              <a:rPr sz="6000" b="0" dirty="0">
                <a:latin typeface="Calibri Light"/>
                <a:cs typeface="Calibri Light"/>
              </a:rPr>
              <a:t>2</a:t>
            </a:r>
            <a:endParaRPr sz="6000">
              <a:latin typeface="Calibri Light"/>
              <a:cs typeface="Calibri Light"/>
            </a:endParaRPr>
          </a:p>
          <a:p>
            <a:pPr marL="412750" marR="5080" indent="-400685">
              <a:lnSpc>
                <a:spcPct val="102299"/>
              </a:lnSpc>
              <a:spcBef>
                <a:spcPts val="980"/>
              </a:spcBef>
            </a:pPr>
            <a:r>
              <a:rPr sz="2750" spc="15" dirty="0">
                <a:latin typeface="Calibri"/>
                <a:cs typeface="Calibri"/>
              </a:rPr>
              <a:t>4-</a:t>
            </a:r>
            <a:r>
              <a:rPr sz="2750" spc="25" dirty="0">
                <a:latin typeface="Calibri"/>
                <a:cs typeface="Calibri"/>
              </a:rPr>
              <a:t> </a:t>
            </a:r>
            <a:r>
              <a:rPr sz="2750" spc="15" dirty="0">
                <a:latin typeface="Calibri"/>
                <a:cs typeface="Calibri"/>
              </a:rPr>
              <a:t>What</a:t>
            </a:r>
            <a:r>
              <a:rPr sz="2750" spc="-15" dirty="0">
                <a:latin typeface="Calibri"/>
                <a:cs typeface="Calibri"/>
              </a:rPr>
              <a:t> </a:t>
            </a:r>
            <a:r>
              <a:rPr sz="2750" spc="5" dirty="0">
                <a:latin typeface="Calibri"/>
                <a:cs typeface="Calibri"/>
              </a:rPr>
              <a:t>is</a:t>
            </a:r>
            <a:r>
              <a:rPr sz="2750" spc="55" dirty="0">
                <a:latin typeface="Calibri"/>
                <a:cs typeface="Calibri"/>
              </a:rPr>
              <a:t> </a:t>
            </a:r>
            <a:r>
              <a:rPr sz="2750" spc="15" dirty="0">
                <a:latin typeface="Calibri"/>
                <a:cs typeface="Calibri"/>
              </a:rPr>
              <a:t>the</a:t>
            </a:r>
            <a:r>
              <a:rPr sz="2750" dirty="0">
                <a:latin typeface="Calibri"/>
                <a:cs typeface="Calibri"/>
              </a:rPr>
              <a:t> urinary</a:t>
            </a:r>
            <a:r>
              <a:rPr sz="2750" spc="150" dirty="0">
                <a:latin typeface="Calibri"/>
                <a:cs typeface="Calibri"/>
              </a:rPr>
              <a:t> </a:t>
            </a:r>
            <a:r>
              <a:rPr sz="2750" spc="10" dirty="0">
                <a:latin typeface="Calibri"/>
                <a:cs typeface="Calibri"/>
              </a:rPr>
              <a:t>symptoms</a:t>
            </a:r>
            <a:r>
              <a:rPr sz="2750" spc="-10" dirty="0">
                <a:latin typeface="Calibri"/>
                <a:cs typeface="Calibri"/>
              </a:rPr>
              <a:t> </a:t>
            </a:r>
            <a:r>
              <a:rPr sz="2750" spc="5" dirty="0">
                <a:latin typeface="Calibri"/>
                <a:cs typeface="Calibri"/>
              </a:rPr>
              <a:t>associated </a:t>
            </a:r>
            <a:r>
              <a:rPr sz="2750" spc="-605" dirty="0">
                <a:latin typeface="Calibri"/>
                <a:cs typeface="Calibri"/>
              </a:rPr>
              <a:t> </a:t>
            </a:r>
            <a:r>
              <a:rPr sz="2750" spc="15" dirty="0">
                <a:latin typeface="Calibri"/>
                <a:cs typeface="Calibri"/>
              </a:rPr>
              <a:t>with</a:t>
            </a:r>
            <a:r>
              <a:rPr sz="2750" spc="50" dirty="0">
                <a:latin typeface="Calibri"/>
                <a:cs typeface="Calibri"/>
              </a:rPr>
              <a:t> </a:t>
            </a:r>
            <a:r>
              <a:rPr sz="2750" spc="10" dirty="0">
                <a:latin typeface="Calibri"/>
                <a:cs typeface="Calibri"/>
              </a:rPr>
              <a:t>this</a:t>
            </a:r>
            <a:r>
              <a:rPr sz="2750" spc="-10" dirty="0">
                <a:latin typeface="Calibri"/>
                <a:cs typeface="Calibri"/>
              </a:rPr>
              <a:t> </a:t>
            </a:r>
            <a:r>
              <a:rPr sz="2750" spc="5" dirty="0">
                <a:latin typeface="Calibri"/>
                <a:cs typeface="Calibri"/>
              </a:rPr>
              <a:t>case?</a:t>
            </a:r>
            <a:r>
              <a:rPr sz="2750" spc="105" dirty="0">
                <a:latin typeface="Calibri"/>
                <a:cs typeface="Calibri"/>
              </a:rPr>
              <a:t> </a:t>
            </a:r>
            <a:r>
              <a:rPr sz="2750" spc="15" dirty="0">
                <a:latin typeface="Calibri"/>
                <a:cs typeface="Calibri"/>
              </a:rPr>
              <a:t>(Mention</a:t>
            </a:r>
            <a:r>
              <a:rPr sz="2750" spc="-15" dirty="0">
                <a:latin typeface="Calibri"/>
                <a:cs typeface="Calibri"/>
              </a:rPr>
              <a:t> </a:t>
            </a:r>
            <a:r>
              <a:rPr sz="2750" spc="15" dirty="0">
                <a:latin typeface="Calibri"/>
                <a:cs typeface="Calibri"/>
              </a:rPr>
              <a:t>5)</a:t>
            </a:r>
            <a:endParaRPr sz="2750">
              <a:latin typeface="Calibri"/>
              <a:cs typeface="Calibri"/>
            </a:endParaRPr>
          </a:p>
        </p:txBody>
      </p:sp>
      <p:sp>
        <p:nvSpPr>
          <p:cNvPr id="3" name="object 3"/>
          <p:cNvSpPr txBox="1"/>
          <p:nvPr/>
        </p:nvSpPr>
        <p:spPr>
          <a:xfrm>
            <a:off x="398780" y="2484755"/>
            <a:ext cx="6955791" cy="1308100"/>
          </a:xfrm>
          <a:prstGeom prst="rect">
            <a:avLst/>
          </a:prstGeom>
        </p:spPr>
        <p:txBody>
          <a:bodyPr vert="horz" wrap="square" lIns="0" tIns="6350" rIns="0" bIns="0" rtlCol="0">
            <a:spAutoFit/>
          </a:bodyPr>
          <a:lstStyle/>
          <a:p>
            <a:pPr marL="336550" marR="5080" indent="-323850">
              <a:lnSpc>
                <a:spcPct val="102400"/>
              </a:lnSpc>
              <a:spcBef>
                <a:spcPts val="50"/>
              </a:spcBef>
            </a:pPr>
            <a:r>
              <a:rPr sz="2750" b="1" spc="15" dirty="0">
                <a:latin typeface="Calibri"/>
                <a:cs typeface="Calibri"/>
              </a:rPr>
              <a:t>5-</a:t>
            </a:r>
            <a:r>
              <a:rPr sz="2750" b="1" spc="25" dirty="0">
                <a:latin typeface="Calibri"/>
                <a:cs typeface="Calibri"/>
              </a:rPr>
              <a:t> </a:t>
            </a:r>
            <a:r>
              <a:rPr sz="2750" b="1" spc="5" dirty="0">
                <a:latin typeface="Calibri"/>
                <a:cs typeface="Calibri"/>
              </a:rPr>
              <a:t>If </a:t>
            </a:r>
            <a:r>
              <a:rPr sz="2750" b="1" spc="10" dirty="0">
                <a:latin typeface="Calibri"/>
                <a:cs typeface="Calibri"/>
              </a:rPr>
              <a:t>it's</a:t>
            </a:r>
            <a:r>
              <a:rPr sz="2750" b="1" spc="-10" dirty="0">
                <a:latin typeface="Calibri"/>
                <a:cs typeface="Calibri"/>
              </a:rPr>
              <a:t> </a:t>
            </a:r>
            <a:r>
              <a:rPr sz="2750" b="1" spc="5" dirty="0">
                <a:latin typeface="Calibri"/>
                <a:cs typeface="Calibri"/>
              </a:rPr>
              <a:t>associated</a:t>
            </a:r>
            <a:r>
              <a:rPr sz="2750" b="1" spc="130" dirty="0">
                <a:latin typeface="Calibri"/>
                <a:cs typeface="Calibri"/>
              </a:rPr>
              <a:t> </a:t>
            </a:r>
            <a:r>
              <a:rPr sz="2750" b="1" spc="15" dirty="0">
                <a:latin typeface="Calibri"/>
                <a:cs typeface="Calibri"/>
              </a:rPr>
              <a:t>with</a:t>
            </a:r>
            <a:r>
              <a:rPr sz="2750" b="1" spc="-15" dirty="0">
                <a:latin typeface="Calibri"/>
                <a:cs typeface="Calibri"/>
              </a:rPr>
              <a:t> </a:t>
            </a:r>
            <a:r>
              <a:rPr sz="2750" b="1" spc="5" dirty="0">
                <a:latin typeface="Calibri"/>
                <a:cs typeface="Calibri"/>
              </a:rPr>
              <a:t>postcoital</a:t>
            </a:r>
            <a:r>
              <a:rPr sz="2750" b="1" spc="-30" dirty="0">
                <a:latin typeface="Calibri"/>
                <a:cs typeface="Calibri"/>
              </a:rPr>
              <a:t> </a:t>
            </a:r>
            <a:r>
              <a:rPr sz="2750" b="1" spc="5" dirty="0">
                <a:latin typeface="Calibri"/>
                <a:cs typeface="Calibri"/>
              </a:rPr>
              <a:t>and </a:t>
            </a:r>
            <a:r>
              <a:rPr sz="2750" b="1" spc="10" dirty="0">
                <a:latin typeface="Calibri"/>
                <a:cs typeface="Calibri"/>
              </a:rPr>
              <a:t> </a:t>
            </a:r>
            <a:r>
              <a:rPr sz="2750" b="1" spc="15" dirty="0">
                <a:latin typeface="Calibri"/>
                <a:cs typeface="Calibri"/>
              </a:rPr>
              <a:t>intermenstrual</a:t>
            </a:r>
            <a:r>
              <a:rPr sz="2750" b="1" spc="35" dirty="0">
                <a:latin typeface="Calibri"/>
                <a:cs typeface="Calibri"/>
              </a:rPr>
              <a:t> </a:t>
            </a:r>
            <a:r>
              <a:rPr sz="2750" b="1" spc="30" dirty="0">
                <a:latin typeface="Calibri"/>
                <a:cs typeface="Calibri"/>
              </a:rPr>
              <a:t>bleeding,</a:t>
            </a:r>
            <a:r>
              <a:rPr sz="2750" b="1" spc="-65" dirty="0">
                <a:latin typeface="Calibri"/>
                <a:cs typeface="Calibri"/>
              </a:rPr>
              <a:t> </a:t>
            </a:r>
            <a:r>
              <a:rPr sz="2750" b="1" spc="25" dirty="0">
                <a:latin typeface="Calibri"/>
                <a:cs typeface="Calibri"/>
              </a:rPr>
              <a:t>you</a:t>
            </a:r>
            <a:r>
              <a:rPr sz="2750" b="1" spc="-10" dirty="0">
                <a:latin typeface="Calibri"/>
                <a:cs typeface="Calibri"/>
              </a:rPr>
              <a:t> </a:t>
            </a:r>
            <a:r>
              <a:rPr sz="2750" b="1" spc="15" dirty="0">
                <a:latin typeface="Calibri"/>
                <a:cs typeface="Calibri"/>
              </a:rPr>
              <a:t>should</a:t>
            </a:r>
            <a:r>
              <a:rPr sz="2750" b="1" spc="-20" dirty="0">
                <a:latin typeface="Calibri"/>
                <a:cs typeface="Calibri"/>
              </a:rPr>
              <a:t> </a:t>
            </a:r>
            <a:r>
              <a:rPr sz="2750" b="1" spc="10" dirty="0">
                <a:latin typeface="Calibri"/>
                <a:cs typeface="Calibri"/>
              </a:rPr>
              <a:t>rule</a:t>
            </a:r>
            <a:r>
              <a:rPr sz="2750" b="1" spc="60" dirty="0">
                <a:latin typeface="Calibri"/>
                <a:cs typeface="Calibri"/>
              </a:rPr>
              <a:t> </a:t>
            </a:r>
            <a:r>
              <a:rPr sz="2750" b="1" spc="15" dirty="0">
                <a:latin typeface="Calibri"/>
                <a:cs typeface="Calibri"/>
              </a:rPr>
              <a:t>out </a:t>
            </a:r>
            <a:r>
              <a:rPr sz="2750" b="1" spc="-605" dirty="0">
                <a:latin typeface="Calibri"/>
                <a:cs typeface="Calibri"/>
              </a:rPr>
              <a:t> </a:t>
            </a:r>
            <a:r>
              <a:rPr sz="2750" b="1" spc="15" dirty="0">
                <a:latin typeface="Calibri"/>
                <a:cs typeface="Calibri"/>
              </a:rPr>
              <a:t>what?</a:t>
            </a:r>
            <a:endParaRPr sz="2750">
              <a:latin typeface="Calibri"/>
              <a:cs typeface="Calibri"/>
            </a:endParaRPr>
          </a:p>
        </p:txBody>
      </p:sp>
      <p:sp>
        <p:nvSpPr>
          <p:cNvPr id="4" name="object 4"/>
          <p:cNvSpPr txBox="1"/>
          <p:nvPr/>
        </p:nvSpPr>
        <p:spPr>
          <a:xfrm>
            <a:off x="398781" y="4202117"/>
            <a:ext cx="7209155" cy="439223"/>
          </a:xfrm>
          <a:prstGeom prst="rect">
            <a:avLst/>
          </a:prstGeom>
        </p:spPr>
        <p:txBody>
          <a:bodyPr vert="horz" wrap="square" lIns="0" tIns="15875" rIns="0" bIns="0" rtlCol="0">
            <a:spAutoFit/>
          </a:bodyPr>
          <a:lstStyle/>
          <a:p>
            <a:pPr marL="12700">
              <a:lnSpc>
                <a:spcPct val="100000"/>
              </a:lnSpc>
              <a:spcBef>
                <a:spcPts val="125"/>
              </a:spcBef>
            </a:pPr>
            <a:r>
              <a:rPr sz="2750" b="1" spc="15" dirty="0">
                <a:latin typeface="Calibri"/>
                <a:cs typeface="Calibri"/>
              </a:rPr>
              <a:t>6-</a:t>
            </a:r>
            <a:r>
              <a:rPr sz="2750" b="1" spc="25" dirty="0">
                <a:latin typeface="Calibri"/>
                <a:cs typeface="Calibri"/>
              </a:rPr>
              <a:t> </a:t>
            </a:r>
            <a:r>
              <a:rPr sz="2750" b="1" spc="15" dirty="0">
                <a:latin typeface="Calibri"/>
                <a:cs typeface="Calibri"/>
              </a:rPr>
              <a:t>what</a:t>
            </a:r>
            <a:r>
              <a:rPr sz="2750" b="1" spc="-20" dirty="0">
                <a:latin typeface="Calibri"/>
                <a:cs typeface="Calibri"/>
              </a:rPr>
              <a:t> </a:t>
            </a:r>
            <a:r>
              <a:rPr sz="2750" b="1" spc="5" dirty="0">
                <a:latin typeface="Calibri"/>
                <a:cs typeface="Calibri"/>
              </a:rPr>
              <a:t>is</a:t>
            </a:r>
            <a:r>
              <a:rPr sz="2750" b="1" spc="55" dirty="0">
                <a:latin typeface="Calibri"/>
                <a:cs typeface="Calibri"/>
              </a:rPr>
              <a:t> </a:t>
            </a:r>
            <a:r>
              <a:rPr sz="2750" b="1" spc="15" dirty="0">
                <a:latin typeface="Calibri"/>
                <a:cs typeface="Calibri"/>
              </a:rPr>
              <a:t>the</a:t>
            </a:r>
            <a:r>
              <a:rPr sz="2750" b="1" spc="-5" dirty="0">
                <a:latin typeface="Calibri"/>
                <a:cs typeface="Calibri"/>
              </a:rPr>
              <a:t> </a:t>
            </a:r>
            <a:r>
              <a:rPr sz="2750" b="1" spc="20" dirty="0">
                <a:latin typeface="Calibri"/>
                <a:cs typeface="Calibri"/>
              </a:rPr>
              <a:t>best</a:t>
            </a:r>
            <a:r>
              <a:rPr sz="2750" b="1" spc="-15" dirty="0">
                <a:latin typeface="Calibri"/>
                <a:cs typeface="Calibri"/>
              </a:rPr>
              <a:t> </a:t>
            </a:r>
            <a:r>
              <a:rPr sz="2750" b="1" spc="15" dirty="0">
                <a:latin typeface="Calibri"/>
                <a:cs typeface="Calibri"/>
              </a:rPr>
              <a:t>management</a:t>
            </a:r>
            <a:r>
              <a:rPr sz="2750" b="1" spc="50" dirty="0">
                <a:latin typeface="Calibri"/>
                <a:cs typeface="Calibri"/>
              </a:rPr>
              <a:t> </a:t>
            </a:r>
            <a:r>
              <a:rPr sz="2750" b="1" spc="-10" dirty="0">
                <a:latin typeface="Calibri"/>
                <a:cs typeface="Calibri"/>
              </a:rPr>
              <a:t>for</a:t>
            </a:r>
            <a:r>
              <a:rPr sz="2750" b="1" spc="45" dirty="0">
                <a:latin typeface="Calibri"/>
                <a:cs typeface="Calibri"/>
              </a:rPr>
              <a:t> </a:t>
            </a:r>
            <a:r>
              <a:rPr sz="2750" b="1" spc="10" dirty="0">
                <a:latin typeface="Calibri"/>
                <a:cs typeface="Calibri"/>
              </a:rPr>
              <a:t>this</a:t>
            </a:r>
            <a:r>
              <a:rPr sz="2750" b="1" spc="-25" dirty="0">
                <a:latin typeface="Calibri"/>
                <a:cs typeface="Calibri"/>
              </a:rPr>
              <a:t> </a:t>
            </a:r>
            <a:r>
              <a:rPr sz="2750" b="1" spc="10" dirty="0">
                <a:latin typeface="Calibri"/>
                <a:cs typeface="Calibri"/>
              </a:rPr>
              <a:t>patient?</a:t>
            </a:r>
            <a:endParaRPr sz="2750">
              <a:latin typeface="Calibri"/>
              <a:cs typeface="Calibri"/>
            </a:endParaRPr>
          </a:p>
        </p:txBody>
      </p:sp>
      <p:pic>
        <p:nvPicPr>
          <p:cNvPr id="5" name="object 5"/>
          <p:cNvPicPr/>
          <p:nvPr/>
        </p:nvPicPr>
        <p:blipFill>
          <a:blip r:embed="rId2" cstate="print"/>
          <a:stretch>
            <a:fillRect/>
          </a:stretch>
        </p:blipFill>
        <p:spPr>
          <a:xfrm>
            <a:off x="7915277" y="171450"/>
            <a:ext cx="4105275" cy="3467100"/>
          </a:xfrm>
          <a:prstGeom prst="rect">
            <a:avLst/>
          </a:prstGeom>
        </p:spPr>
      </p:pic>
      <p:grpSp>
        <p:nvGrpSpPr>
          <p:cNvPr id="6" name="object 6"/>
          <p:cNvGrpSpPr/>
          <p:nvPr/>
        </p:nvGrpSpPr>
        <p:grpSpPr>
          <a:xfrm>
            <a:off x="7928567" y="3800474"/>
            <a:ext cx="4092575" cy="3037840"/>
            <a:chOff x="7928561" y="3800474"/>
            <a:chExt cx="4092575" cy="3037840"/>
          </a:xfrm>
        </p:grpSpPr>
        <p:pic>
          <p:nvPicPr>
            <p:cNvPr id="7" name="object 7"/>
            <p:cNvPicPr/>
            <p:nvPr/>
          </p:nvPicPr>
          <p:blipFill>
            <a:blip r:embed="rId3" cstate="print"/>
            <a:stretch>
              <a:fillRect/>
            </a:stretch>
          </p:blipFill>
          <p:spPr>
            <a:xfrm>
              <a:off x="7928561" y="3800474"/>
              <a:ext cx="4091989" cy="3037342"/>
            </a:xfrm>
            <a:prstGeom prst="rect">
              <a:avLst/>
            </a:prstGeom>
          </p:spPr>
        </p:pic>
        <p:pic>
          <p:nvPicPr>
            <p:cNvPr id="8" name="object 8"/>
            <p:cNvPicPr/>
            <p:nvPr/>
          </p:nvPicPr>
          <p:blipFill>
            <a:blip r:embed="rId4" cstate="print"/>
            <a:stretch>
              <a:fillRect/>
            </a:stretch>
          </p:blipFill>
          <p:spPr>
            <a:xfrm>
              <a:off x="10810875" y="4019486"/>
              <a:ext cx="661987" cy="804862"/>
            </a:xfrm>
            <a:prstGeom prst="rect">
              <a:avLst/>
            </a:prstGeom>
          </p:spPr>
        </p:pic>
      </p:grpSp>
      <p:sp>
        <p:nvSpPr>
          <p:cNvPr id="9" name="object 9"/>
          <p:cNvSpPr txBox="1"/>
          <p:nvPr/>
        </p:nvSpPr>
        <p:spPr>
          <a:xfrm>
            <a:off x="11042657" y="4123054"/>
            <a:ext cx="201295" cy="449580"/>
          </a:xfrm>
          <a:prstGeom prst="rect">
            <a:avLst/>
          </a:prstGeom>
        </p:spPr>
        <p:txBody>
          <a:bodyPr vert="horz" wrap="square" lIns="0" tIns="16510" rIns="0" bIns="0" rtlCol="0">
            <a:spAutoFit/>
          </a:bodyPr>
          <a:lstStyle/>
          <a:p>
            <a:pPr marL="12700">
              <a:lnSpc>
                <a:spcPct val="100000"/>
              </a:lnSpc>
              <a:spcBef>
                <a:spcPts val="130"/>
              </a:spcBef>
            </a:pPr>
            <a:r>
              <a:rPr sz="2750" spc="10" dirty="0">
                <a:latin typeface="Calibri"/>
                <a:cs typeface="Calibri"/>
              </a:rPr>
              <a:t>+</a:t>
            </a:r>
            <a:endParaRPr sz="2750">
              <a:latin typeface="Calibri"/>
              <a:cs typeface="Calibri"/>
            </a:endParaRPr>
          </a:p>
        </p:txBody>
      </p:sp>
      <p:pic>
        <p:nvPicPr>
          <p:cNvPr id="10" name="object 10"/>
          <p:cNvPicPr/>
          <p:nvPr/>
        </p:nvPicPr>
        <p:blipFill>
          <a:blip r:embed="rId5" cstate="print"/>
          <a:stretch>
            <a:fillRect/>
          </a:stretch>
        </p:blipFill>
        <p:spPr>
          <a:xfrm>
            <a:off x="9458325" y="4038536"/>
            <a:ext cx="661987" cy="804862"/>
          </a:xfrm>
          <a:prstGeom prst="rect">
            <a:avLst/>
          </a:prstGeom>
        </p:spPr>
      </p:pic>
      <p:sp>
        <p:nvSpPr>
          <p:cNvPr id="11" name="object 11"/>
          <p:cNvSpPr txBox="1"/>
          <p:nvPr/>
        </p:nvSpPr>
        <p:spPr>
          <a:xfrm>
            <a:off x="9691123" y="4135373"/>
            <a:ext cx="201295" cy="449580"/>
          </a:xfrm>
          <a:prstGeom prst="rect">
            <a:avLst/>
          </a:prstGeom>
        </p:spPr>
        <p:txBody>
          <a:bodyPr vert="horz" wrap="square" lIns="0" tIns="16510" rIns="0" bIns="0" rtlCol="0">
            <a:spAutoFit/>
          </a:bodyPr>
          <a:lstStyle/>
          <a:p>
            <a:pPr marL="12700">
              <a:lnSpc>
                <a:spcPct val="100000"/>
              </a:lnSpc>
              <a:spcBef>
                <a:spcPts val="130"/>
              </a:spcBef>
            </a:pPr>
            <a:r>
              <a:rPr sz="2750" spc="10" dirty="0">
                <a:latin typeface="Calibri"/>
                <a:cs typeface="Calibri"/>
              </a:rPr>
              <a:t>+</a:t>
            </a:r>
            <a:endParaRPr sz="2750">
              <a:latin typeface="Calibri"/>
              <a:cs typeface="Calibri"/>
            </a:endParaRPr>
          </a:p>
        </p:txBody>
      </p:sp>
      <p:pic>
        <p:nvPicPr>
          <p:cNvPr id="12" name="object 12"/>
          <p:cNvPicPr/>
          <p:nvPr/>
        </p:nvPicPr>
        <p:blipFill>
          <a:blip r:embed="rId6" cstate="print"/>
          <a:stretch>
            <a:fillRect/>
          </a:stretch>
        </p:blipFill>
        <p:spPr>
          <a:xfrm>
            <a:off x="8115301" y="4019486"/>
            <a:ext cx="661987" cy="804862"/>
          </a:xfrm>
          <a:prstGeom prst="rect">
            <a:avLst/>
          </a:prstGeom>
        </p:spPr>
      </p:pic>
      <p:sp>
        <p:nvSpPr>
          <p:cNvPr id="13" name="object 13"/>
          <p:cNvSpPr txBox="1"/>
          <p:nvPr/>
        </p:nvSpPr>
        <p:spPr>
          <a:xfrm>
            <a:off x="8345558" y="4123054"/>
            <a:ext cx="201295" cy="449580"/>
          </a:xfrm>
          <a:prstGeom prst="rect">
            <a:avLst/>
          </a:prstGeom>
        </p:spPr>
        <p:txBody>
          <a:bodyPr vert="horz" wrap="square" lIns="0" tIns="16510" rIns="0" bIns="0" rtlCol="0">
            <a:spAutoFit/>
          </a:bodyPr>
          <a:lstStyle/>
          <a:p>
            <a:pPr marL="12700">
              <a:lnSpc>
                <a:spcPct val="100000"/>
              </a:lnSpc>
              <a:spcBef>
                <a:spcPts val="130"/>
              </a:spcBef>
            </a:pPr>
            <a:r>
              <a:rPr sz="2750" spc="10" dirty="0">
                <a:latin typeface="Calibri"/>
                <a:cs typeface="Calibri"/>
              </a:rPr>
              <a:t>+</a:t>
            </a:r>
            <a:endParaRPr sz="2750">
              <a:latin typeface="Calibri"/>
              <a:cs typeface="Calibri"/>
            </a:endParaRPr>
          </a:p>
        </p:txBody>
      </p:sp>
      <p:pic>
        <p:nvPicPr>
          <p:cNvPr id="14" name="object 14"/>
          <p:cNvPicPr/>
          <p:nvPr/>
        </p:nvPicPr>
        <p:blipFill>
          <a:blip r:embed="rId7" cstate="print"/>
          <a:stretch>
            <a:fillRect/>
          </a:stretch>
        </p:blipFill>
        <p:spPr>
          <a:xfrm>
            <a:off x="8115301" y="6057900"/>
            <a:ext cx="661987" cy="800100"/>
          </a:xfrm>
          <a:prstGeom prst="rect">
            <a:avLst/>
          </a:prstGeom>
        </p:spPr>
      </p:pic>
      <p:sp>
        <p:nvSpPr>
          <p:cNvPr id="15" name="object 15"/>
          <p:cNvSpPr txBox="1"/>
          <p:nvPr/>
        </p:nvSpPr>
        <p:spPr>
          <a:xfrm>
            <a:off x="8345558" y="6156007"/>
            <a:ext cx="201295" cy="449580"/>
          </a:xfrm>
          <a:prstGeom prst="rect">
            <a:avLst/>
          </a:prstGeom>
        </p:spPr>
        <p:txBody>
          <a:bodyPr vert="horz" wrap="square" lIns="0" tIns="16510" rIns="0" bIns="0" rtlCol="0">
            <a:spAutoFit/>
          </a:bodyPr>
          <a:lstStyle/>
          <a:p>
            <a:pPr marL="12700">
              <a:lnSpc>
                <a:spcPct val="100000"/>
              </a:lnSpc>
              <a:spcBef>
                <a:spcPts val="130"/>
              </a:spcBef>
            </a:pPr>
            <a:r>
              <a:rPr sz="2750" spc="10" dirty="0">
                <a:latin typeface="Calibri"/>
                <a:cs typeface="Calibri"/>
              </a:rPr>
              <a:t>+</a:t>
            </a:r>
            <a:endParaRPr sz="2750">
              <a:latin typeface="Calibri"/>
              <a:cs typeface="Calibri"/>
            </a:endParaRPr>
          </a:p>
        </p:txBody>
      </p:sp>
      <p:pic>
        <p:nvPicPr>
          <p:cNvPr id="16" name="object 16"/>
          <p:cNvPicPr/>
          <p:nvPr/>
        </p:nvPicPr>
        <p:blipFill>
          <a:blip r:embed="rId8" cstate="print"/>
          <a:stretch>
            <a:fillRect/>
          </a:stretch>
        </p:blipFill>
        <p:spPr>
          <a:xfrm>
            <a:off x="9458325" y="6057900"/>
            <a:ext cx="661987" cy="800100"/>
          </a:xfrm>
          <a:prstGeom prst="rect">
            <a:avLst/>
          </a:prstGeom>
        </p:spPr>
      </p:pic>
      <p:sp>
        <p:nvSpPr>
          <p:cNvPr id="17" name="object 17"/>
          <p:cNvSpPr txBox="1"/>
          <p:nvPr/>
        </p:nvSpPr>
        <p:spPr>
          <a:xfrm>
            <a:off x="9691123" y="6159827"/>
            <a:ext cx="201295" cy="448945"/>
          </a:xfrm>
          <a:prstGeom prst="rect">
            <a:avLst/>
          </a:prstGeom>
        </p:spPr>
        <p:txBody>
          <a:bodyPr vert="horz" wrap="square" lIns="0" tIns="15875" rIns="0" bIns="0" rtlCol="0">
            <a:spAutoFit/>
          </a:bodyPr>
          <a:lstStyle/>
          <a:p>
            <a:pPr marL="12700">
              <a:lnSpc>
                <a:spcPct val="100000"/>
              </a:lnSpc>
              <a:spcBef>
                <a:spcPts val="125"/>
              </a:spcBef>
            </a:pPr>
            <a:r>
              <a:rPr sz="2750" spc="10" dirty="0">
                <a:latin typeface="Calibri"/>
                <a:cs typeface="Calibri"/>
              </a:rPr>
              <a:t>+</a:t>
            </a:r>
            <a:endParaRPr sz="2750">
              <a:latin typeface="Calibri"/>
              <a:cs typeface="Calibri"/>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44493" y="300293"/>
            <a:ext cx="11192511" cy="1377685"/>
          </a:xfrm>
          <a:prstGeom prst="rect">
            <a:avLst/>
          </a:prstGeom>
        </p:spPr>
        <p:txBody>
          <a:bodyPr vert="horz" wrap="square" lIns="0" tIns="47625" rIns="0" bIns="0" rtlCol="0">
            <a:spAutoFit/>
          </a:bodyPr>
          <a:lstStyle/>
          <a:p>
            <a:pPr marL="12700" marR="5080">
              <a:lnSpc>
                <a:spcPct val="90400"/>
              </a:lnSpc>
              <a:spcBef>
                <a:spcPts val="375"/>
              </a:spcBef>
            </a:pPr>
            <a:r>
              <a:rPr sz="2400" b="0" spc="25" dirty="0">
                <a:solidFill>
                  <a:srgbClr val="00AF50"/>
                </a:solidFill>
                <a:latin typeface="Calibri Light"/>
                <a:cs typeface="Calibri Light"/>
              </a:rPr>
              <a:t>4. </a:t>
            </a:r>
            <a:r>
              <a:rPr sz="2400" b="0" dirty="0">
                <a:solidFill>
                  <a:srgbClr val="00AF50"/>
                </a:solidFill>
                <a:latin typeface="Calibri Light"/>
                <a:cs typeface="Calibri Light"/>
              </a:rPr>
              <a:t>A </a:t>
            </a:r>
            <a:r>
              <a:rPr sz="2400" b="0" spc="-5" dirty="0">
                <a:solidFill>
                  <a:srgbClr val="00AF50"/>
                </a:solidFill>
                <a:latin typeface="Calibri Light"/>
                <a:cs typeface="Calibri Light"/>
              </a:rPr>
              <a:t>40-year-old, </a:t>
            </a:r>
            <a:r>
              <a:rPr sz="2400" b="0" dirty="0">
                <a:solidFill>
                  <a:srgbClr val="00AF50"/>
                </a:solidFill>
                <a:latin typeface="Calibri Light"/>
                <a:cs typeface="Calibri Light"/>
              </a:rPr>
              <a:t>G4P1+2, </a:t>
            </a:r>
            <a:r>
              <a:rPr sz="2400" b="0" spc="-5" dirty="0">
                <a:solidFill>
                  <a:srgbClr val="00AF50"/>
                </a:solidFill>
                <a:latin typeface="Calibri Light"/>
                <a:cs typeface="Calibri Light"/>
              </a:rPr>
              <a:t>presented </a:t>
            </a:r>
            <a:r>
              <a:rPr sz="2400" b="0" spc="55" dirty="0">
                <a:solidFill>
                  <a:srgbClr val="00AF50"/>
                </a:solidFill>
                <a:latin typeface="Calibri Light"/>
                <a:cs typeface="Calibri Light"/>
              </a:rPr>
              <a:t>to </a:t>
            </a:r>
            <a:r>
              <a:rPr sz="2400" b="0" spc="15" dirty="0">
                <a:solidFill>
                  <a:srgbClr val="00AF50"/>
                </a:solidFill>
                <a:latin typeface="Calibri Light"/>
                <a:cs typeface="Calibri Light"/>
              </a:rPr>
              <a:t>the </a:t>
            </a:r>
            <a:r>
              <a:rPr sz="2400" b="0" spc="-15" dirty="0">
                <a:solidFill>
                  <a:srgbClr val="00AF50"/>
                </a:solidFill>
                <a:latin typeface="Calibri Light"/>
                <a:cs typeface="Calibri Light"/>
              </a:rPr>
              <a:t>antenatal </a:t>
            </a:r>
            <a:r>
              <a:rPr sz="2400" b="0" spc="20" dirty="0">
                <a:solidFill>
                  <a:srgbClr val="00AF50"/>
                </a:solidFill>
                <a:latin typeface="Calibri Light"/>
                <a:cs typeface="Calibri Light"/>
              </a:rPr>
              <a:t>clinic </a:t>
            </a:r>
            <a:r>
              <a:rPr sz="2400" b="0" spc="35" dirty="0">
                <a:solidFill>
                  <a:srgbClr val="00AF50"/>
                </a:solidFill>
                <a:latin typeface="Calibri Light"/>
                <a:cs typeface="Calibri Light"/>
              </a:rPr>
              <a:t>at </a:t>
            </a:r>
            <a:r>
              <a:rPr sz="2400" b="0" spc="25" dirty="0">
                <a:solidFill>
                  <a:srgbClr val="00AF50"/>
                </a:solidFill>
                <a:latin typeface="Calibri Light"/>
                <a:cs typeface="Calibri Light"/>
              </a:rPr>
              <a:t>14 </a:t>
            </a:r>
            <a:r>
              <a:rPr sz="2400" b="0" spc="5" dirty="0">
                <a:solidFill>
                  <a:srgbClr val="00AF50"/>
                </a:solidFill>
                <a:latin typeface="Calibri Light"/>
                <a:cs typeface="Calibri Light"/>
              </a:rPr>
              <a:t>weeks </a:t>
            </a:r>
            <a:r>
              <a:rPr sz="2400" b="0" spc="45" dirty="0">
                <a:solidFill>
                  <a:srgbClr val="00AF50"/>
                </a:solidFill>
                <a:latin typeface="Calibri Light"/>
                <a:cs typeface="Calibri Light"/>
              </a:rPr>
              <a:t>of </a:t>
            </a:r>
            <a:r>
              <a:rPr sz="2400" b="0" spc="-15" dirty="0">
                <a:solidFill>
                  <a:srgbClr val="00AF50"/>
                </a:solidFill>
                <a:latin typeface="Calibri Light"/>
                <a:cs typeface="Calibri Light"/>
              </a:rPr>
              <a:t>gestation </a:t>
            </a:r>
            <a:r>
              <a:rPr sz="2400" b="0" spc="15" dirty="0">
                <a:solidFill>
                  <a:srgbClr val="00AF50"/>
                </a:solidFill>
                <a:latin typeface="Calibri Light"/>
                <a:cs typeface="Calibri Light"/>
              </a:rPr>
              <a:t>for </a:t>
            </a:r>
            <a:r>
              <a:rPr sz="2400" b="0" spc="20" dirty="0">
                <a:solidFill>
                  <a:srgbClr val="00AF50"/>
                </a:solidFill>
                <a:latin typeface="Calibri Light"/>
                <a:cs typeface="Calibri Light"/>
              </a:rPr>
              <a:t> </a:t>
            </a:r>
            <a:r>
              <a:rPr sz="2400" b="0" spc="5" dirty="0">
                <a:solidFill>
                  <a:srgbClr val="00AF50"/>
                </a:solidFill>
                <a:latin typeface="Calibri Light"/>
                <a:cs typeface="Calibri Light"/>
              </a:rPr>
              <a:t>booking.</a:t>
            </a:r>
            <a:r>
              <a:rPr sz="2400" b="0" spc="-229" dirty="0">
                <a:solidFill>
                  <a:srgbClr val="00AF50"/>
                </a:solidFill>
                <a:latin typeface="Calibri Light"/>
                <a:cs typeface="Calibri Light"/>
              </a:rPr>
              <a:t> </a:t>
            </a:r>
            <a:r>
              <a:rPr sz="2400" b="0" spc="40" dirty="0">
                <a:solidFill>
                  <a:srgbClr val="00AF50"/>
                </a:solidFill>
                <a:latin typeface="Calibri Light"/>
                <a:cs typeface="Calibri Light"/>
              </a:rPr>
              <a:t>She</a:t>
            </a:r>
            <a:r>
              <a:rPr sz="2400" b="0" spc="-150" dirty="0">
                <a:solidFill>
                  <a:srgbClr val="00AF50"/>
                </a:solidFill>
                <a:latin typeface="Calibri Light"/>
                <a:cs typeface="Calibri Light"/>
              </a:rPr>
              <a:t> </a:t>
            </a:r>
            <a:r>
              <a:rPr sz="2400" b="0" spc="-5" dirty="0">
                <a:solidFill>
                  <a:srgbClr val="00AF50"/>
                </a:solidFill>
                <a:latin typeface="Calibri Light"/>
                <a:cs typeface="Calibri Light"/>
              </a:rPr>
              <a:t>claimed</a:t>
            </a:r>
            <a:r>
              <a:rPr sz="2400" b="0" spc="-135" dirty="0">
                <a:solidFill>
                  <a:srgbClr val="00AF50"/>
                </a:solidFill>
                <a:latin typeface="Calibri Light"/>
                <a:cs typeface="Calibri Light"/>
              </a:rPr>
              <a:t> </a:t>
            </a:r>
            <a:r>
              <a:rPr sz="2400" b="0" spc="10" dirty="0">
                <a:solidFill>
                  <a:srgbClr val="00AF50"/>
                </a:solidFill>
                <a:latin typeface="Calibri Light"/>
                <a:cs typeface="Calibri Light"/>
              </a:rPr>
              <a:t>that</a:t>
            </a:r>
            <a:r>
              <a:rPr sz="2400" b="0" spc="-215" dirty="0">
                <a:solidFill>
                  <a:srgbClr val="00AF50"/>
                </a:solidFill>
                <a:latin typeface="Calibri Light"/>
                <a:cs typeface="Calibri Light"/>
              </a:rPr>
              <a:t> </a:t>
            </a:r>
            <a:r>
              <a:rPr sz="2400" b="0" spc="30" dirty="0">
                <a:solidFill>
                  <a:srgbClr val="00AF50"/>
                </a:solidFill>
                <a:latin typeface="Calibri Light"/>
                <a:cs typeface="Calibri Light"/>
              </a:rPr>
              <a:t>this</a:t>
            </a:r>
            <a:r>
              <a:rPr sz="2400" b="0" spc="-195" dirty="0">
                <a:solidFill>
                  <a:srgbClr val="00AF50"/>
                </a:solidFill>
                <a:latin typeface="Calibri Light"/>
                <a:cs typeface="Calibri Light"/>
              </a:rPr>
              <a:t> </a:t>
            </a:r>
            <a:r>
              <a:rPr sz="2400" b="0" spc="-10" dirty="0">
                <a:solidFill>
                  <a:srgbClr val="00AF50"/>
                </a:solidFill>
                <a:latin typeface="Calibri Light"/>
                <a:cs typeface="Calibri Light"/>
              </a:rPr>
              <a:t>pregnancy</a:t>
            </a:r>
            <a:r>
              <a:rPr sz="2400" b="0" spc="-170" dirty="0">
                <a:solidFill>
                  <a:srgbClr val="00AF50"/>
                </a:solidFill>
                <a:latin typeface="Calibri Light"/>
                <a:cs typeface="Calibri Light"/>
              </a:rPr>
              <a:t> </a:t>
            </a:r>
            <a:r>
              <a:rPr sz="2400" b="0" spc="35" dirty="0">
                <a:solidFill>
                  <a:srgbClr val="00AF50"/>
                </a:solidFill>
                <a:latin typeface="Calibri Light"/>
                <a:cs typeface="Calibri Light"/>
              </a:rPr>
              <a:t>was</a:t>
            </a:r>
            <a:r>
              <a:rPr sz="2400" b="0" spc="-195" dirty="0">
                <a:solidFill>
                  <a:srgbClr val="00AF50"/>
                </a:solidFill>
                <a:latin typeface="Calibri Light"/>
                <a:cs typeface="Calibri Light"/>
              </a:rPr>
              <a:t> </a:t>
            </a:r>
            <a:r>
              <a:rPr sz="2400" b="0" spc="-10" dirty="0">
                <a:solidFill>
                  <a:srgbClr val="00AF50"/>
                </a:solidFill>
                <a:latin typeface="Calibri Light"/>
                <a:cs typeface="Calibri Light"/>
              </a:rPr>
              <a:t>unplanned.</a:t>
            </a:r>
            <a:r>
              <a:rPr sz="2400" b="0" spc="-150" dirty="0">
                <a:solidFill>
                  <a:srgbClr val="00AF50"/>
                </a:solidFill>
                <a:latin typeface="Calibri Light"/>
                <a:cs typeface="Calibri Light"/>
              </a:rPr>
              <a:t> </a:t>
            </a:r>
            <a:r>
              <a:rPr sz="2400" b="0" spc="40" dirty="0">
                <a:solidFill>
                  <a:srgbClr val="00AF50"/>
                </a:solidFill>
                <a:latin typeface="Calibri Light"/>
                <a:cs typeface="Calibri Light"/>
              </a:rPr>
              <a:t>In</a:t>
            </a:r>
            <a:r>
              <a:rPr sz="2400" b="0" spc="-135" dirty="0">
                <a:solidFill>
                  <a:srgbClr val="00AF50"/>
                </a:solidFill>
                <a:latin typeface="Calibri Light"/>
                <a:cs typeface="Calibri Light"/>
              </a:rPr>
              <a:t> </a:t>
            </a:r>
            <a:r>
              <a:rPr sz="2400" b="0" spc="-5" dirty="0">
                <a:solidFill>
                  <a:srgbClr val="00AF50"/>
                </a:solidFill>
                <a:latin typeface="Calibri Light"/>
                <a:cs typeface="Calibri Light"/>
              </a:rPr>
              <a:t>front</a:t>
            </a:r>
            <a:r>
              <a:rPr sz="2400" b="0" spc="-130" dirty="0">
                <a:solidFill>
                  <a:srgbClr val="00AF50"/>
                </a:solidFill>
                <a:latin typeface="Calibri Light"/>
                <a:cs typeface="Calibri Light"/>
              </a:rPr>
              <a:t> </a:t>
            </a:r>
            <a:r>
              <a:rPr sz="2400" b="0" spc="10" dirty="0">
                <a:solidFill>
                  <a:srgbClr val="00AF50"/>
                </a:solidFill>
                <a:latin typeface="Calibri Light"/>
                <a:cs typeface="Calibri Light"/>
              </a:rPr>
              <a:t>of</a:t>
            </a:r>
            <a:r>
              <a:rPr sz="2400" b="0" spc="-130" dirty="0">
                <a:solidFill>
                  <a:srgbClr val="00AF50"/>
                </a:solidFill>
                <a:latin typeface="Calibri Light"/>
                <a:cs typeface="Calibri Light"/>
              </a:rPr>
              <a:t> </a:t>
            </a:r>
            <a:r>
              <a:rPr sz="2400" b="0" spc="25" dirty="0">
                <a:solidFill>
                  <a:srgbClr val="00AF50"/>
                </a:solidFill>
                <a:latin typeface="Calibri Light"/>
                <a:cs typeface="Calibri Light"/>
              </a:rPr>
              <a:t>you,</a:t>
            </a:r>
            <a:r>
              <a:rPr sz="2400" b="0" spc="-225" dirty="0">
                <a:solidFill>
                  <a:srgbClr val="00AF50"/>
                </a:solidFill>
                <a:latin typeface="Calibri Light"/>
                <a:cs typeface="Calibri Light"/>
              </a:rPr>
              <a:t> </a:t>
            </a:r>
            <a:r>
              <a:rPr sz="2400" b="0" spc="30" dirty="0">
                <a:solidFill>
                  <a:srgbClr val="00AF50"/>
                </a:solidFill>
                <a:latin typeface="Calibri Light"/>
                <a:cs typeface="Calibri Light"/>
              </a:rPr>
              <a:t>an</a:t>
            </a:r>
            <a:r>
              <a:rPr sz="2400" b="0" spc="-55" dirty="0">
                <a:solidFill>
                  <a:srgbClr val="00AF50"/>
                </a:solidFill>
                <a:latin typeface="Calibri Light"/>
                <a:cs typeface="Calibri Light"/>
              </a:rPr>
              <a:t> </a:t>
            </a:r>
            <a:r>
              <a:rPr sz="2400" b="0" spc="5" dirty="0">
                <a:solidFill>
                  <a:srgbClr val="00AF50"/>
                </a:solidFill>
                <a:latin typeface="Calibri Light"/>
                <a:cs typeface="Calibri Light"/>
              </a:rPr>
              <a:t>image</a:t>
            </a:r>
            <a:r>
              <a:rPr sz="2400" b="0" spc="-229" dirty="0">
                <a:solidFill>
                  <a:srgbClr val="00AF50"/>
                </a:solidFill>
                <a:latin typeface="Calibri Light"/>
                <a:cs typeface="Calibri Light"/>
              </a:rPr>
              <a:t> </a:t>
            </a:r>
            <a:r>
              <a:rPr sz="2400" b="0" spc="10" dirty="0">
                <a:solidFill>
                  <a:srgbClr val="00AF50"/>
                </a:solidFill>
                <a:latin typeface="Calibri Light"/>
                <a:cs typeface="Calibri Light"/>
              </a:rPr>
              <a:t>from</a:t>
            </a:r>
            <a:r>
              <a:rPr sz="2400" b="0" spc="-185" dirty="0">
                <a:solidFill>
                  <a:srgbClr val="00AF50"/>
                </a:solidFill>
                <a:latin typeface="Calibri Light"/>
                <a:cs typeface="Calibri Light"/>
              </a:rPr>
              <a:t> </a:t>
            </a:r>
            <a:r>
              <a:rPr sz="2400" b="0" spc="40" dirty="0">
                <a:solidFill>
                  <a:srgbClr val="00AF50"/>
                </a:solidFill>
                <a:latin typeface="Calibri Light"/>
                <a:cs typeface="Calibri Light"/>
              </a:rPr>
              <a:t>the </a:t>
            </a:r>
            <a:r>
              <a:rPr sz="2400" b="0" spc="45" dirty="0">
                <a:solidFill>
                  <a:srgbClr val="00AF50"/>
                </a:solidFill>
                <a:latin typeface="Calibri Light"/>
                <a:cs typeface="Calibri Light"/>
              </a:rPr>
              <a:t> </a:t>
            </a:r>
            <a:r>
              <a:rPr sz="2400" b="0" dirty="0">
                <a:solidFill>
                  <a:srgbClr val="00AF50"/>
                </a:solidFill>
                <a:latin typeface="Calibri Light"/>
                <a:cs typeface="Calibri Light"/>
              </a:rPr>
              <a:t>ultrasound</a:t>
            </a:r>
            <a:r>
              <a:rPr sz="2400" b="0" spc="-215" dirty="0">
                <a:solidFill>
                  <a:srgbClr val="00AF50"/>
                </a:solidFill>
                <a:latin typeface="Calibri Light"/>
                <a:cs typeface="Calibri Light"/>
              </a:rPr>
              <a:t> </a:t>
            </a:r>
            <a:r>
              <a:rPr sz="2400" b="0" spc="15" dirty="0">
                <a:solidFill>
                  <a:srgbClr val="00AF50"/>
                </a:solidFill>
                <a:latin typeface="Calibri Light"/>
                <a:cs typeface="Calibri Light"/>
              </a:rPr>
              <a:t>scan</a:t>
            </a:r>
            <a:r>
              <a:rPr sz="2400" b="0" spc="-140" dirty="0">
                <a:solidFill>
                  <a:srgbClr val="00AF50"/>
                </a:solidFill>
                <a:latin typeface="Calibri Light"/>
                <a:cs typeface="Calibri Light"/>
              </a:rPr>
              <a:t> </a:t>
            </a:r>
            <a:r>
              <a:rPr sz="2400" b="0" spc="10" dirty="0">
                <a:solidFill>
                  <a:srgbClr val="00AF50"/>
                </a:solidFill>
                <a:latin typeface="Calibri Light"/>
                <a:cs typeface="Calibri Light"/>
              </a:rPr>
              <a:t>(U/S)</a:t>
            </a:r>
            <a:r>
              <a:rPr sz="2400" b="0" spc="-210" dirty="0">
                <a:solidFill>
                  <a:srgbClr val="00AF50"/>
                </a:solidFill>
                <a:latin typeface="Calibri Light"/>
                <a:cs typeface="Calibri Light"/>
              </a:rPr>
              <a:t> </a:t>
            </a:r>
            <a:r>
              <a:rPr sz="2400" b="0" spc="10" dirty="0">
                <a:solidFill>
                  <a:srgbClr val="00AF50"/>
                </a:solidFill>
                <a:latin typeface="Calibri Light"/>
                <a:cs typeface="Calibri Light"/>
              </a:rPr>
              <a:t>that</a:t>
            </a:r>
            <a:r>
              <a:rPr sz="2400" b="0" spc="-135" dirty="0">
                <a:solidFill>
                  <a:srgbClr val="00AF50"/>
                </a:solidFill>
                <a:latin typeface="Calibri Light"/>
                <a:cs typeface="Calibri Light"/>
              </a:rPr>
              <a:t> </a:t>
            </a:r>
            <a:r>
              <a:rPr sz="2400" b="0" spc="10" dirty="0">
                <a:solidFill>
                  <a:srgbClr val="00AF50"/>
                </a:solidFill>
                <a:latin typeface="Calibri Light"/>
                <a:cs typeface="Calibri Light"/>
              </a:rPr>
              <a:t>was</a:t>
            </a:r>
            <a:r>
              <a:rPr sz="2400" b="0" spc="-120" dirty="0">
                <a:solidFill>
                  <a:srgbClr val="00AF50"/>
                </a:solidFill>
                <a:latin typeface="Calibri Light"/>
                <a:cs typeface="Calibri Light"/>
              </a:rPr>
              <a:t> </a:t>
            </a:r>
            <a:r>
              <a:rPr sz="2400" b="0" spc="15" dirty="0">
                <a:solidFill>
                  <a:srgbClr val="00AF50"/>
                </a:solidFill>
                <a:latin typeface="Calibri Light"/>
                <a:cs typeface="Calibri Light"/>
              </a:rPr>
              <a:t>done</a:t>
            </a:r>
            <a:r>
              <a:rPr sz="2400" b="0" spc="-235" dirty="0">
                <a:solidFill>
                  <a:srgbClr val="00AF50"/>
                </a:solidFill>
                <a:latin typeface="Calibri Light"/>
                <a:cs typeface="Calibri Light"/>
              </a:rPr>
              <a:t> </a:t>
            </a:r>
            <a:r>
              <a:rPr sz="2400" b="0" spc="30" dirty="0">
                <a:solidFill>
                  <a:srgbClr val="00AF50"/>
                </a:solidFill>
                <a:latin typeface="Calibri Light"/>
                <a:cs typeface="Calibri Light"/>
              </a:rPr>
              <a:t>at</a:t>
            </a:r>
            <a:r>
              <a:rPr sz="2400" b="0" spc="-130" dirty="0">
                <a:solidFill>
                  <a:srgbClr val="00AF50"/>
                </a:solidFill>
                <a:latin typeface="Calibri Light"/>
                <a:cs typeface="Calibri Light"/>
              </a:rPr>
              <a:t> </a:t>
            </a:r>
            <a:r>
              <a:rPr sz="2400" b="0" spc="30" dirty="0">
                <a:solidFill>
                  <a:srgbClr val="00AF50"/>
                </a:solidFill>
                <a:latin typeface="Calibri Light"/>
                <a:cs typeface="Calibri Light"/>
              </a:rPr>
              <a:t>this</a:t>
            </a:r>
            <a:r>
              <a:rPr sz="2400" b="0" spc="-200" dirty="0">
                <a:solidFill>
                  <a:srgbClr val="00AF50"/>
                </a:solidFill>
                <a:latin typeface="Calibri Light"/>
                <a:cs typeface="Calibri Light"/>
              </a:rPr>
              <a:t> </a:t>
            </a:r>
            <a:r>
              <a:rPr sz="2400" b="0" spc="20" dirty="0">
                <a:solidFill>
                  <a:srgbClr val="00AF50"/>
                </a:solidFill>
                <a:latin typeface="Calibri Light"/>
                <a:cs typeface="Calibri Light"/>
              </a:rPr>
              <a:t>visit.</a:t>
            </a:r>
            <a:r>
              <a:rPr sz="2400" b="0" spc="-229" dirty="0">
                <a:solidFill>
                  <a:srgbClr val="00AF50"/>
                </a:solidFill>
                <a:latin typeface="Calibri Light"/>
                <a:cs typeface="Calibri Light"/>
              </a:rPr>
              <a:t> </a:t>
            </a:r>
            <a:r>
              <a:rPr sz="2400" b="0" spc="20" dirty="0">
                <a:solidFill>
                  <a:srgbClr val="00AF50"/>
                </a:solidFill>
                <a:latin typeface="Calibri Light"/>
                <a:cs typeface="Calibri Light"/>
              </a:rPr>
              <a:t>Which</a:t>
            </a:r>
            <a:r>
              <a:rPr sz="2400" b="0" spc="-215" dirty="0">
                <a:solidFill>
                  <a:srgbClr val="00AF50"/>
                </a:solidFill>
                <a:latin typeface="Calibri Light"/>
                <a:cs typeface="Calibri Light"/>
              </a:rPr>
              <a:t> </a:t>
            </a:r>
            <a:r>
              <a:rPr sz="2400" b="0" spc="45" dirty="0">
                <a:solidFill>
                  <a:srgbClr val="00AF50"/>
                </a:solidFill>
                <a:latin typeface="Calibri Light"/>
                <a:cs typeface="Calibri Light"/>
              </a:rPr>
              <a:t>of</a:t>
            </a:r>
            <a:r>
              <a:rPr sz="2400" b="0" spc="-135" dirty="0">
                <a:solidFill>
                  <a:srgbClr val="00AF50"/>
                </a:solidFill>
                <a:latin typeface="Calibri Light"/>
                <a:cs typeface="Calibri Light"/>
              </a:rPr>
              <a:t> </a:t>
            </a:r>
            <a:r>
              <a:rPr sz="2400" b="0" spc="40" dirty="0">
                <a:solidFill>
                  <a:srgbClr val="00AF50"/>
                </a:solidFill>
                <a:latin typeface="Calibri Light"/>
                <a:cs typeface="Calibri Light"/>
              </a:rPr>
              <a:t>the</a:t>
            </a:r>
            <a:r>
              <a:rPr sz="2400" b="0" spc="-229" dirty="0">
                <a:solidFill>
                  <a:srgbClr val="00AF50"/>
                </a:solidFill>
                <a:latin typeface="Calibri Light"/>
                <a:cs typeface="Calibri Light"/>
              </a:rPr>
              <a:t> </a:t>
            </a:r>
            <a:r>
              <a:rPr sz="2400" b="0" spc="-5" dirty="0">
                <a:solidFill>
                  <a:srgbClr val="00AF50"/>
                </a:solidFill>
                <a:latin typeface="Calibri Light"/>
                <a:cs typeface="Calibri Light"/>
              </a:rPr>
              <a:t>following</a:t>
            </a:r>
            <a:r>
              <a:rPr sz="2400" b="0" spc="-165" dirty="0">
                <a:solidFill>
                  <a:srgbClr val="00AF50"/>
                </a:solidFill>
                <a:latin typeface="Calibri Light"/>
                <a:cs typeface="Calibri Light"/>
              </a:rPr>
              <a:t> </a:t>
            </a:r>
            <a:r>
              <a:rPr sz="2400" b="0" spc="-25" dirty="0">
                <a:solidFill>
                  <a:srgbClr val="00AF50"/>
                </a:solidFill>
                <a:latin typeface="Calibri Light"/>
                <a:cs typeface="Calibri Light"/>
              </a:rPr>
              <a:t>statements</a:t>
            </a:r>
            <a:r>
              <a:rPr sz="2400" b="0" spc="-195" dirty="0">
                <a:solidFill>
                  <a:srgbClr val="00AF50"/>
                </a:solidFill>
                <a:latin typeface="Calibri Light"/>
                <a:cs typeface="Calibri Light"/>
              </a:rPr>
              <a:t> </a:t>
            </a:r>
            <a:r>
              <a:rPr sz="2400" b="0" spc="30" dirty="0">
                <a:solidFill>
                  <a:srgbClr val="00AF50"/>
                </a:solidFill>
                <a:latin typeface="Calibri Light"/>
                <a:cs typeface="Calibri Light"/>
              </a:rPr>
              <a:t>is</a:t>
            </a:r>
            <a:r>
              <a:rPr sz="2400" b="0" spc="-120" dirty="0">
                <a:solidFill>
                  <a:srgbClr val="00AF50"/>
                </a:solidFill>
                <a:latin typeface="Calibri Light"/>
                <a:cs typeface="Calibri Light"/>
              </a:rPr>
              <a:t> </a:t>
            </a:r>
            <a:r>
              <a:rPr sz="2400" b="0" spc="-5" dirty="0">
                <a:solidFill>
                  <a:srgbClr val="00AF50"/>
                </a:solidFill>
                <a:latin typeface="Calibri Light"/>
                <a:cs typeface="Calibri Light"/>
              </a:rPr>
              <a:t>correct </a:t>
            </a:r>
            <a:r>
              <a:rPr sz="2400" b="0" spc="-530" dirty="0">
                <a:solidFill>
                  <a:srgbClr val="00AF50"/>
                </a:solidFill>
                <a:latin typeface="Calibri Light"/>
                <a:cs typeface="Calibri Light"/>
              </a:rPr>
              <a:t> </a:t>
            </a:r>
            <a:r>
              <a:rPr sz="2400" b="0" spc="-5" dirty="0">
                <a:solidFill>
                  <a:srgbClr val="00AF50"/>
                </a:solidFill>
                <a:latin typeface="Calibri Light"/>
                <a:cs typeface="Calibri Light"/>
              </a:rPr>
              <a:t>regarding</a:t>
            </a:r>
            <a:r>
              <a:rPr sz="2400" b="0" spc="-250" dirty="0">
                <a:solidFill>
                  <a:srgbClr val="00AF50"/>
                </a:solidFill>
                <a:latin typeface="Calibri Light"/>
                <a:cs typeface="Calibri Light"/>
              </a:rPr>
              <a:t> </a:t>
            </a:r>
            <a:r>
              <a:rPr sz="2400" b="0" spc="40" dirty="0">
                <a:solidFill>
                  <a:srgbClr val="00AF50"/>
                </a:solidFill>
                <a:latin typeface="Calibri Light"/>
                <a:cs typeface="Calibri Light"/>
              </a:rPr>
              <a:t>the</a:t>
            </a:r>
            <a:r>
              <a:rPr sz="2400" b="0" spc="-160" dirty="0">
                <a:solidFill>
                  <a:srgbClr val="00AF50"/>
                </a:solidFill>
                <a:latin typeface="Calibri Light"/>
                <a:cs typeface="Calibri Light"/>
              </a:rPr>
              <a:t> </a:t>
            </a:r>
            <a:r>
              <a:rPr sz="2400" b="0" dirty="0">
                <a:solidFill>
                  <a:srgbClr val="00AF50"/>
                </a:solidFill>
                <a:latin typeface="Calibri Light"/>
                <a:cs typeface="Calibri Light"/>
              </a:rPr>
              <a:t>finding</a:t>
            </a:r>
            <a:r>
              <a:rPr sz="2400" b="0" spc="-170" dirty="0">
                <a:solidFill>
                  <a:srgbClr val="00AF50"/>
                </a:solidFill>
                <a:latin typeface="Calibri Light"/>
                <a:cs typeface="Calibri Light"/>
              </a:rPr>
              <a:t> </a:t>
            </a:r>
            <a:r>
              <a:rPr sz="2400" b="0" spc="30" dirty="0">
                <a:solidFill>
                  <a:srgbClr val="00AF50"/>
                </a:solidFill>
                <a:latin typeface="Calibri Light"/>
                <a:cs typeface="Calibri Light"/>
              </a:rPr>
              <a:t>in</a:t>
            </a:r>
            <a:r>
              <a:rPr sz="2400" b="0" spc="-145" dirty="0">
                <a:solidFill>
                  <a:srgbClr val="00AF50"/>
                </a:solidFill>
                <a:latin typeface="Calibri Light"/>
                <a:cs typeface="Calibri Light"/>
              </a:rPr>
              <a:t> </a:t>
            </a:r>
            <a:r>
              <a:rPr sz="2400" b="0" spc="40" dirty="0">
                <a:solidFill>
                  <a:srgbClr val="00AF50"/>
                </a:solidFill>
                <a:latin typeface="Calibri Light"/>
                <a:cs typeface="Calibri Light"/>
              </a:rPr>
              <a:t>the</a:t>
            </a:r>
            <a:r>
              <a:rPr sz="2400" b="0" spc="-160" dirty="0">
                <a:solidFill>
                  <a:srgbClr val="00AF50"/>
                </a:solidFill>
                <a:latin typeface="Calibri Light"/>
                <a:cs typeface="Calibri Light"/>
              </a:rPr>
              <a:t> </a:t>
            </a:r>
            <a:r>
              <a:rPr sz="2400" b="0" spc="5" dirty="0">
                <a:solidFill>
                  <a:srgbClr val="00AF50"/>
                </a:solidFill>
                <a:latin typeface="Calibri Light"/>
                <a:cs typeface="Calibri Light"/>
              </a:rPr>
              <a:t>U/S:</a:t>
            </a:r>
            <a:endParaRPr sz="2400">
              <a:latin typeface="Calibri Light"/>
              <a:cs typeface="Calibri Light"/>
            </a:endParaRPr>
          </a:p>
        </p:txBody>
      </p:sp>
      <p:sp>
        <p:nvSpPr>
          <p:cNvPr id="3" name="object 3"/>
          <p:cNvSpPr txBox="1">
            <a:spLocks noGrp="1"/>
          </p:cNvSpPr>
          <p:nvPr>
            <p:ph type="title"/>
          </p:nvPr>
        </p:nvSpPr>
        <p:spPr>
          <a:xfrm>
            <a:off x="474981" y="2061849"/>
            <a:ext cx="5947411" cy="987193"/>
          </a:xfrm>
          <a:prstGeom prst="rect">
            <a:avLst/>
          </a:prstGeom>
        </p:spPr>
        <p:txBody>
          <a:bodyPr vert="horz" wrap="square" lIns="0" tIns="16510" rIns="0" bIns="0" rtlCol="0">
            <a:spAutoFit/>
          </a:bodyPr>
          <a:lstStyle/>
          <a:p>
            <a:pPr marL="12700">
              <a:lnSpc>
                <a:spcPts val="2650"/>
              </a:lnSpc>
              <a:spcBef>
                <a:spcPts val="130"/>
              </a:spcBef>
            </a:pPr>
            <a:r>
              <a:rPr sz="2600" b="0" spc="15" dirty="0">
                <a:latin typeface="Calibri"/>
                <a:cs typeface="Calibri"/>
              </a:rPr>
              <a:t>a.</a:t>
            </a:r>
            <a:r>
              <a:rPr sz="2600" b="0" spc="-60" dirty="0">
                <a:latin typeface="Calibri"/>
                <a:cs typeface="Calibri"/>
              </a:rPr>
              <a:t> </a:t>
            </a:r>
            <a:r>
              <a:rPr sz="2600" b="0" dirty="0">
                <a:latin typeface="Calibri"/>
                <a:cs typeface="Calibri"/>
              </a:rPr>
              <a:t>Microcytic</a:t>
            </a:r>
            <a:r>
              <a:rPr sz="2600" b="0" spc="-60" dirty="0">
                <a:latin typeface="Calibri"/>
                <a:cs typeface="Calibri"/>
              </a:rPr>
              <a:t> </a:t>
            </a:r>
            <a:r>
              <a:rPr sz="2600" b="0" spc="-20" dirty="0">
                <a:latin typeface="Calibri"/>
                <a:cs typeface="Calibri"/>
              </a:rPr>
              <a:t>hypochromic</a:t>
            </a:r>
            <a:r>
              <a:rPr sz="2600" b="0" spc="85" dirty="0">
                <a:latin typeface="Calibri"/>
                <a:cs typeface="Calibri"/>
              </a:rPr>
              <a:t> </a:t>
            </a:r>
            <a:r>
              <a:rPr sz="2600" b="0" spc="5" dirty="0">
                <a:latin typeface="Calibri"/>
                <a:cs typeface="Calibri"/>
              </a:rPr>
              <a:t>anemia</a:t>
            </a:r>
            <a:r>
              <a:rPr sz="2600" b="0" spc="-60" dirty="0">
                <a:latin typeface="Calibri"/>
                <a:cs typeface="Calibri"/>
              </a:rPr>
              <a:t> </a:t>
            </a:r>
            <a:r>
              <a:rPr sz="2600" b="0" spc="20" dirty="0">
                <a:latin typeface="Calibri"/>
                <a:cs typeface="Calibri"/>
              </a:rPr>
              <a:t>can</a:t>
            </a:r>
            <a:r>
              <a:rPr sz="2600" b="0" spc="-100" dirty="0">
                <a:latin typeface="Calibri"/>
                <a:cs typeface="Calibri"/>
              </a:rPr>
              <a:t> </a:t>
            </a:r>
            <a:r>
              <a:rPr sz="2600" b="0" spc="-5" dirty="0">
                <a:latin typeface="Calibri"/>
                <a:cs typeface="Calibri"/>
              </a:rPr>
              <a:t>be</a:t>
            </a:r>
            <a:endParaRPr sz="2600">
              <a:latin typeface="Calibri"/>
              <a:cs typeface="Calibri"/>
            </a:endParaRPr>
          </a:p>
          <a:p>
            <a:pPr marL="12700" marR="5080">
              <a:lnSpc>
                <a:spcPct val="69800"/>
              </a:lnSpc>
              <a:spcBef>
                <a:spcPts val="470"/>
              </a:spcBef>
            </a:pPr>
            <a:r>
              <a:rPr sz="2600" b="0" spc="-50" dirty="0">
                <a:latin typeface="Calibri"/>
                <a:cs typeface="Calibri"/>
              </a:rPr>
              <a:t>f</a:t>
            </a:r>
            <a:r>
              <a:rPr sz="2600" b="0" spc="-30" dirty="0">
                <a:latin typeface="Calibri"/>
                <a:cs typeface="Calibri"/>
              </a:rPr>
              <a:t>o</a:t>
            </a:r>
            <a:r>
              <a:rPr sz="2600" b="0" spc="-20" dirty="0">
                <a:latin typeface="Calibri"/>
                <a:cs typeface="Calibri"/>
              </a:rPr>
              <a:t>un</a:t>
            </a:r>
            <a:r>
              <a:rPr sz="2600" b="0" spc="10" dirty="0">
                <a:latin typeface="Calibri"/>
                <a:cs typeface="Calibri"/>
              </a:rPr>
              <a:t>d</a:t>
            </a:r>
            <a:r>
              <a:rPr sz="2600" b="0" spc="-25" dirty="0">
                <a:latin typeface="Calibri"/>
                <a:cs typeface="Calibri"/>
              </a:rPr>
              <a:t> </a:t>
            </a:r>
            <a:r>
              <a:rPr sz="2600" b="0" spc="10" dirty="0">
                <a:latin typeface="Calibri"/>
                <a:cs typeface="Calibri"/>
              </a:rPr>
              <a:t>in</a:t>
            </a:r>
            <a:r>
              <a:rPr sz="2600" b="0" spc="-20" dirty="0">
                <a:latin typeface="Calibri"/>
                <a:cs typeface="Calibri"/>
              </a:rPr>
              <a:t> </a:t>
            </a:r>
            <a:r>
              <a:rPr sz="2600" b="0" spc="35" dirty="0">
                <a:latin typeface="Calibri"/>
                <a:cs typeface="Calibri"/>
              </a:rPr>
              <a:t>C</a:t>
            </a:r>
            <a:r>
              <a:rPr sz="2600" b="0" spc="-30" dirty="0">
                <a:latin typeface="Calibri"/>
                <a:cs typeface="Calibri"/>
              </a:rPr>
              <a:t>o</a:t>
            </a:r>
            <a:r>
              <a:rPr sz="2600" b="0" spc="20" dirty="0">
                <a:latin typeface="Calibri"/>
                <a:cs typeface="Calibri"/>
              </a:rPr>
              <a:t>m</a:t>
            </a:r>
            <a:r>
              <a:rPr sz="2600" b="0" spc="-20" dirty="0">
                <a:latin typeface="Calibri"/>
                <a:cs typeface="Calibri"/>
              </a:rPr>
              <a:t>p</a:t>
            </a:r>
            <a:r>
              <a:rPr sz="2600" b="0" spc="5" dirty="0">
                <a:latin typeface="Calibri"/>
                <a:cs typeface="Calibri"/>
              </a:rPr>
              <a:t>l</a:t>
            </a:r>
            <a:r>
              <a:rPr sz="2600" b="0" spc="-30" dirty="0">
                <a:latin typeface="Calibri"/>
                <a:cs typeface="Calibri"/>
              </a:rPr>
              <a:t>e</a:t>
            </a:r>
            <a:r>
              <a:rPr sz="2600" b="0" spc="20" dirty="0">
                <a:latin typeface="Calibri"/>
                <a:cs typeface="Calibri"/>
              </a:rPr>
              <a:t>t</a:t>
            </a:r>
            <a:r>
              <a:rPr sz="2600" b="0" spc="10" dirty="0">
                <a:latin typeface="Calibri"/>
                <a:cs typeface="Calibri"/>
              </a:rPr>
              <a:t>e</a:t>
            </a:r>
            <a:r>
              <a:rPr sz="2600" b="0" spc="-100" dirty="0">
                <a:latin typeface="Calibri"/>
                <a:cs typeface="Calibri"/>
              </a:rPr>
              <a:t> </a:t>
            </a:r>
            <a:r>
              <a:rPr sz="2600" b="0" spc="-20" dirty="0">
                <a:latin typeface="Calibri"/>
                <a:cs typeface="Calibri"/>
              </a:rPr>
              <a:t>b</a:t>
            </a:r>
            <a:r>
              <a:rPr sz="2600" b="0" spc="5" dirty="0">
                <a:latin typeface="Calibri"/>
                <a:cs typeface="Calibri"/>
              </a:rPr>
              <a:t>l</a:t>
            </a:r>
            <a:r>
              <a:rPr sz="2600" b="0" spc="-30" dirty="0">
                <a:latin typeface="Calibri"/>
                <a:cs typeface="Calibri"/>
              </a:rPr>
              <a:t>oo</a:t>
            </a:r>
            <a:r>
              <a:rPr sz="2600" b="0" spc="10" dirty="0">
                <a:latin typeface="Calibri"/>
                <a:cs typeface="Calibri"/>
              </a:rPr>
              <a:t>d</a:t>
            </a:r>
            <a:r>
              <a:rPr sz="2600" b="0" spc="50" dirty="0">
                <a:latin typeface="Calibri"/>
                <a:cs typeface="Calibri"/>
              </a:rPr>
              <a:t> </a:t>
            </a:r>
            <a:r>
              <a:rPr sz="2600" b="0" spc="20" dirty="0">
                <a:latin typeface="Calibri"/>
                <a:cs typeface="Calibri"/>
              </a:rPr>
              <a:t>c</a:t>
            </a:r>
            <a:r>
              <a:rPr sz="2600" b="0" spc="-30" dirty="0">
                <a:latin typeface="Calibri"/>
                <a:cs typeface="Calibri"/>
              </a:rPr>
              <a:t>o</a:t>
            </a:r>
            <a:r>
              <a:rPr sz="2600" b="0" spc="-20" dirty="0">
                <a:latin typeface="Calibri"/>
                <a:cs typeface="Calibri"/>
              </a:rPr>
              <a:t>un</a:t>
            </a:r>
            <a:r>
              <a:rPr sz="2600" b="0" spc="5" dirty="0">
                <a:latin typeface="Calibri"/>
                <a:cs typeface="Calibri"/>
              </a:rPr>
              <a:t>t</a:t>
            </a:r>
            <a:r>
              <a:rPr sz="2600" b="0" spc="-45" dirty="0">
                <a:latin typeface="Calibri"/>
                <a:cs typeface="Calibri"/>
              </a:rPr>
              <a:t> </a:t>
            </a:r>
            <a:r>
              <a:rPr sz="2600" b="0" spc="30" dirty="0">
                <a:latin typeface="Calibri"/>
                <a:cs typeface="Calibri"/>
              </a:rPr>
              <a:t>(C</a:t>
            </a:r>
            <a:r>
              <a:rPr sz="2600" b="0" spc="15" dirty="0">
                <a:latin typeface="Calibri"/>
                <a:cs typeface="Calibri"/>
              </a:rPr>
              <a:t>B</a:t>
            </a:r>
            <a:r>
              <a:rPr sz="2600" b="0" spc="25" dirty="0">
                <a:latin typeface="Calibri"/>
                <a:cs typeface="Calibri"/>
              </a:rPr>
              <a:t>C</a:t>
            </a:r>
            <a:r>
              <a:rPr sz="2600" b="0" spc="30" dirty="0">
                <a:latin typeface="Calibri"/>
                <a:cs typeface="Calibri"/>
              </a:rPr>
              <a:t>)</a:t>
            </a:r>
            <a:r>
              <a:rPr sz="2600" b="0" spc="-50" dirty="0">
                <a:latin typeface="Calibri"/>
                <a:cs typeface="Calibri"/>
              </a:rPr>
              <a:t>f</a:t>
            </a:r>
            <a:r>
              <a:rPr sz="2600" b="0" spc="-30" dirty="0">
                <a:latin typeface="Calibri"/>
                <a:cs typeface="Calibri"/>
              </a:rPr>
              <a:t>o</a:t>
            </a:r>
            <a:r>
              <a:rPr sz="2600" b="0" spc="5" dirty="0">
                <a:latin typeface="Calibri"/>
                <a:cs typeface="Calibri"/>
              </a:rPr>
              <a:t>r</a:t>
            </a:r>
            <a:r>
              <a:rPr sz="2600" b="0" spc="-155" dirty="0">
                <a:latin typeface="Calibri"/>
                <a:cs typeface="Calibri"/>
              </a:rPr>
              <a:t> </a:t>
            </a:r>
            <a:r>
              <a:rPr sz="2600" b="0" spc="20" dirty="0">
                <a:latin typeface="Calibri"/>
                <a:cs typeface="Calibri"/>
              </a:rPr>
              <a:t>t</a:t>
            </a:r>
            <a:r>
              <a:rPr sz="2600" b="0" spc="-20" dirty="0">
                <a:latin typeface="Calibri"/>
                <a:cs typeface="Calibri"/>
              </a:rPr>
              <a:t>h</a:t>
            </a:r>
            <a:r>
              <a:rPr sz="2600" b="0" spc="5" dirty="0">
                <a:latin typeface="Calibri"/>
                <a:cs typeface="Calibri"/>
              </a:rPr>
              <a:t>is  </a:t>
            </a:r>
            <a:r>
              <a:rPr sz="2600" b="0" dirty="0">
                <a:latin typeface="Calibri"/>
                <a:cs typeface="Calibri"/>
              </a:rPr>
              <a:t>patient.</a:t>
            </a:r>
            <a:endParaRPr sz="2600">
              <a:latin typeface="Calibri"/>
              <a:cs typeface="Calibri"/>
            </a:endParaRPr>
          </a:p>
        </p:txBody>
      </p:sp>
      <p:sp>
        <p:nvSpPr>
          <p:cNvPr id="4" name="object 4"/>
          <p:cNvSpPr txBox="1"/>
          <p:nvPr/>
        </p:nvSpPr>
        <p:spPr>
          <a:xfrm>
            <a:off x="474980" y="3025717"/>
            <a:ext cx="6131560" cy="3057504"/>
          </a:xfrm>
          <a:prstGeom prst="rect">
            <a:avLst/>
          </a:prstGeom>
        </p:spPr>
        <p:txBody>
          <a:bodyPr vert="horz" wrap="square" lIns="0" tIns="135890" rIns="0" bIns="0" rtlCol="0">
            <a:spAutoFit/>
          </a:bodyPr>
          <a:lstStyle/>
          <a:p>
            <a:pPr marL="12700" marR="955675">
              <a:lnSpc>
                <a:spcPct val="69800"/>
              </a:lnSpc>
              <a:spcBef>
                <a:spcPts val="1070"/>
              </a:spcBef>
              <a:buAutoNum type="alphaLcPeriod" startAt="2"/>
              <a:tabLst>
                <a:tab pos="345440" algn="l"/>
              </a:tabLst>
            </a:pPr>
            <a:r>
              <a:rPr sz="2600" spc="-5" dirty="0">
                <a:latin typeface="Calibri"/>
                <a:cs typeface="Calibri"/>
              </a:rPr>
              <a:t>According </a:t>
            </a:r>
            <a:r>
              <a:rPr sz="2600" spc="15" dirty="0">
                <a:latin typeface="Calibri"/>
                <a:cs typeface="Calibri"/>
              </a:rPr>
              <a:t>to </a:t>
            </a:r>
            <a:r>
              <a:rPr sz="2600" spc="-10" dirty="0">
                <a:latin typeface="Calibri"/>
                <a:cs typeface="Calibri"/>
              </a:rPr>
              <a:t>her </a:t>
            </a:r>
            <a:r>
              <a:rPr sz="2600" spc="5" dirty="0">
                <a:latin typeface="Calibri"/>
                <a:cs typeface="Calibri"/>
              </a:rPr>
              <a:t>age the </a:t>
            </a:r>
            <a:r>
              <a:rPr sz="2600" spc="10" dirty="0">
                <a:latin typeface="Calibri"/>
                <a:cs typeface="Calibri"/>
              </a:rPr>
              <a:t>risk </a:t>
            </a:r>
            <a:r>
              <a:rPr sz="2600" spc="-25" dirty="0">
                <a:latin typeface="Calibri"/>
                <a:cs typeface="Calibri"/>
              </a:rPr>
              <a:t>for </a:t>
            </a:r>
            <a:r>
              <a:rPr sz="2600" spc="-20" dirty="0">
                <a:latin typeface="Calibri"/>
                <a:cs typeface="Calibri"/>
              </a:rPr>
              <a:t> </a:t>
            </a:r>
            <a:r>
              <a:rPr sz="2600" spc="-10" dirty="0">
                <a:latin typeface="Calibri"/>
                <a:cs typeface="Calibri"/>
              </a:rPr>
              <a:t>developing</a:t>
            </a:r>
            <a:r>
              <a:rPr sz="2600" spc="-35" dirty="0">
                <a:latin typeface="Calibri"/>
                <a:cs typeface="Calibri"/>
              </a:rPr>
              <a:t> </a:t>
            </a:r>
            <a:r>
              <a:rPr sz="2600" spc="10" dirty="0">
                <a:latin typeface="Calibri"/>
                <a:cs typeface="Calibri"/>
              </a:rPr>
              <a:t>such</a:t>
            </a:r>
            <a:r>
              <a:rPr sz="2600" spc="-30" dirty="0">
                <a:latin typeface="Calibri"/>
                <a:cs typeface="Calibri"/>
              </a:rPr>
              <a:t> </a:t>
            </a:r>
            <a:r>
              <a:rPr sz="2600" spc="5" dirty="0">
                <a:latin typeface="Calibri"/>
                <a:cs typeface="Calibri"/>
              </a:rPr>
              <a:t>abnormality</a:t>
            </a:r>
            <a:r>
              <a:rPr sz="2600" spc="-60" dirty="0">
                <a:latin typeface="Calibri"/>
                <a:cs typeface="Calibri"/>
              </a:rPr>
              <a:t> </a:t>
            </a:r>
            <a:r>
              <a:rPr sz="2600" spc="5" dirty="0">
                <a:latin typeface="Calibri"/>
                <a:cs typeface="Calibri"/>
              </a:rPr>
              <a:t>is</a:t>
            </a:r>
            <a:r>
              <a:rPr sz="2600" spc="-20" dirty="0">
                <a:latin typeface="Calibri"/>
                <a:cs typeface="Calibri"/>
              </a:rPr>
              <a:t> </a:t>
            </a:r>
            <a:r>
              <a:rPr sz="2600" spc="15" dirty="0">
                <a:latin typeface="Calibri"/>
                <a:cs typeface="Calibri"/>
              </a:rPr>
              <a:t>1:</a:t>
            </a:r>
            <a:r>
              <a:rPr sz="2600" spc="-20" dirty="0">
                <a:latin typeface="Calibri"/>
                <a:cs typeface="Calibri"/>
              </a:rPr>
              <a:t> </a:t>
            </a:r>
            <a:r>
              <a:rPr sz="2600" spc="20" dirty="0">
                <a:latin typeface="Calibri"/>
                <a:cs typeface="Calibri"/>
              </a:rPr>
              <a:t>100.</a:t>
            </a:r>
            <a:endParaRPr sz="2600">
              <a:latin typeface="Calibri"/>
              <a:cs typeface="Calibri"/>
            </a:endParaRPr>
          </a:p>
          <a:p>
            <a:pPr marL="307340" indent="-295275">
              <a:lnSpc>
                <a:spcPts val="2650"/>
              </a:lnSpc>
              <a:spcBef>
                <a:spcPts val="35"/>
              </a:spcBef>
              <a:buAutoNum type="alphaLcPeriod" startAt="2"/>
              <a:tabLst>
                <a:tab pos="307975" algn="l"/>
              </a:tabLst>
            </a:pPr>
            <a:r>
              <a:rPr sz="2600" spc="15" dirty="0">
                <a:latin typeface="Calibri"/>
                <a:cs typeface="Calibri"/>
              </a:rPr>
              <a:t>A</a:t>
            </a:r>
            <a:r>
              <a:rPr sz="2600" spc="-10" dirty="0">
                <a:latin typeface="Calibri"/>
                <a:cs typeface="Calibri"/>
              </a:rPr>
              <a:t> </a:t>
            </a:r>
            <a:r>
              <a:rPr sz="2600" spc="20" dirty="0">
                <a:latin typeface="Calibri"/>
                <a:cs typeface="Calibri"/>
              </a:rPr>
              <a:t>75</a:t>
            </a:r>
            <a:r>
              <a:rPr sz="2600" spc="-45" dirty="0">
                <a:latin typeface="Calibri"/>
                <a:cs typeface="Calibri"/>
              </a:rPr>
              <a:t> </a:t>
            </a:r>
            <a:r>
              <a:rPr sz="2600" spc="10" dirty="0">
                <a:latin typeface="Calibri"/>
                <a:cs typeface="Calibri"/>
              </a:rPr>
              <a:t>g</a:t>
            </a:r>
            <a:r>
              <a:rPr sz="2600" spc="-30" dirty="0">
                <a:latin typeface="Calibri"/>
                <a:cs typeface="Calibri"/>
              </a:rPr>
              <a:t> </a:t>
            </a:r>
            <a:r>
              <a:rPr sz="2600" dirty="0">
                <a:latin typeface="Calibri"/>
                <a:cs typeface="Calibri"/>
              </a:rPr>
              <a:t>glucose</a:t>
            </a:r>
            <a:r>
              <a:rPr sz="2600" spc="-35" dirty="0">
                <a:latin typeface="Calibri"/>
                <a:cs typeface="Calibri"/>
              </a:rPr>
              <a:t> </a:t>
            </a:r>
            <a:r>
              <a:rPr sz="2600" spc="-10" dirty="0">
                <a:latin typeface="Calibri"/>
                <a:cs typeface="Calibri"/>
              </a:rPr>
              <a:t>tolerance</a:t>
            </a:r>
            <a:r>
              <a:rPr sz="2600" spc="-30" dirty="0">
                <a:latin typeface="Calibri"/>
                <a:cs typeface="Calibri"/>
              </a:rPr>
              <a:t> </a:t>
            </a:r>
            <a:r>
              <a:rPr sz="2600" spc="10" dirty="0">
                <a:latin typeface="Calibri"/>
                <a:cs typeface="Calibri"/>
              </a:rPr>
              <a:t>test</a:t>
            </a:r>
            <a:r>
              <a:rPr sz="2600" spc="-120" dirty="0">
                <a:latin typeface="Calibri"/>
                <a:cs typeface="Calibri"/>
              </a:rPr>
              <a:t> </a:t>
            </a:r>
            <a:r>
              <a:rPr sz="2600" dirty="0">
                <a:latin typeface="Calibri"/>
                <a:cs typeface="Calibri"/>
              </a:rPr>
              <a:t>results</a:t>
            </a:r>
            <a:r>
              <a:rPr sz="2600" spc="-125" dirty="0">
                <a:latin typeface="Calibri"/>
                <a:cs typeface="Calibri"/>
              </a:rPr>
              <a:t> </a:t>
            </a:r>
            <a:r>
              <a:rPr sz="2600" spc="-20" dirty="0">
                <a:latin typeface="Calibri"/>
                <a:cs typeface="Calibri"/>
              </a:rPr>
              <a:t>few</a:t>
            </a:r>
            <a:endParaRPr sz="2600">
              <a:latin typeface="Calibri"/>
              <a:cs typeface="Calibri"/>
            </a:endParaRPr>
          </a:p>
          <a:p>
            <a:pPr marL="12700" marR="572770">
              <a:lnSpc>
                <a:spcPct val="69800"/>
              </a:lnSpc>
              <a:spcBef>
                <a:spcPts val="470"/>
              </a:spcBef>
            </a:pPr>
            <a:r>
              <a:rPr sz="2600" spc="-10" dirty="0">
                <a:latin typeface="Calibri"/>
                <a:cs typeface="Calibri"/>
              </a:rPr>
              <a:t>days</a:t>
            </a:r>
            <a:r>
              <a:rPr sz="2600" spc="-50" dirty="0">
                <a:latin typeface="Calibri"/>
                <a:cs typeface="Calibri"/>
              </a:rPr>
              <a:t> </a:t>
            </a:r>
            <a:r>
              <a:rPr sz="2600" spc="-10" dirty="0">
                <a:latin typeface="Calibri"/>
                <a:cs typeface="Calibri"/>
              </a:rPr>
              <a:t>ago:</a:t>
            </a:r>
            <a:r>
              <a:rPr sz="2600" spc="-25" dirty="0">
                <a:latin typeface="Calibri"/>
                <a:cs typeface="Calibri"/>
              </a:rPr>
              <a:t> </a:t>
            </a:r>
            <a:r>
              <a:rPr sz="2600" spc="5" dirty="0">
                <a:latin typeface="Calibri"/>
                <a:cs typeface="Calibri"/>
              </a:rPr>
              <a:t>fasting</a:t>
            </a:r>
            <a:r>
              <a:rPr sz="2600" spc="-85" dirty="0">
                <a:latin typeface="Calibri"/>
                <a:cs typeface="Calibri"/>
              </a:rPr>
              <a:t> </a:t>
            </a:r>
            <a:r>
              <a:rPr sz="2600" spc="25" dirty="0">
                <a:latin typeface="Calibri"/>
                <a:cs typeface="Calibri"/>
              </a:rPr>
              <a:t>105</a:t>
            </a:r>
            <a:r>
              <a:rPr sz="2600" spc="-125" dirty="0">
                <a:latin typeface="Calibri"/>
                <a:cs typeface="Calibri"/>
              </a:rPr>
              <a:t> </a:t>
            </a:r>
            <a:r>
              <a:rPr sz="2600" spc="15" dirty="0">
                <a:latin typeface="Calibri"/>
                <a:cs typeface="Calibri"/>
              </a:rPr>
              <a:t>mg/dl,</a:t>
            </a:r>
            <a:r>
              <a:rPr sz="2600" spc="-45" dirty="0">
                <a:latin typeface="Calibri"/>
                <a:cs typeface="Calibri"/>
              </a:rPr>
              <a:t> </a:t>
            </a:r>
            <a:r>
              <a:rPr sz="2600" spc="20" dirty="0">
                <a:latin typeface="Calibri"/>
                <a:cs typeface="Calibri"/>
              </a:rPr>
              <a:t>1st</a:t>
            </a:r>
            <a:r>
              <a:rPr sz="2600" spc="-120" dirty="0">
                <a:latin typeface="Calibri"/>
                <a:cs typeface="Calibri"/>
              </a:rPr>
              <a:t> </a:t>
            </a:r>
            <a:r>
              <a:rPr sz="2600" spc="-15" dirty="0">
                <a:latin typeface="Calibri"/>
                <a:cs typeface="Calibri"/>
              </a:rPr>
              <a:t>hour</a:t>
            </a:r>
            <a:r>
              <a:rPr sz="2600" spc="60" dirty="0">
                <a:latin typeface="Calibri"/>
                <a:cs typeface="Calibri"/>
              </a:rPr>
              <a:t> </a:t>
            </a:r>
            <a:r>
              <a:rPr sz="2600" spc="25" dirty="0">
                <a:latin typeface="Calibri"/>
                <a:cs typeface="Calibri"/>
              </a:rPr>
              <a:t>175 </a:t>
            </a:r>
            <a:r>
              <a:rPr sz="2600" spc="-570" dirty="0">
                <a:latin typeface="Calibri"/>
                <a:cs typeface="Calibri"/>
              </a:rPr>
              <a:t> </a:t>
            </a:r>
            <a:r>
              <a:rPr sz="2600" spc="15" dirty="0">
                <a:latin typeface="Calibri"/>
                <a:cs typeface="Calibri"/>
              </a:rPr>
              <a:t>mg/dl,</a:t>
            </a:r>
            <a:r>
              <a:rPr sz="2600" spc="-45" dirty="0">
                <a:latin typeface="Calibri"/>
                <a:cs typeface="Calibri"/>
              </a:rPr>
              <a:t> </a:t>
            </a:r>
            <a:r>
              <a:rPr sz="2600" spc="5" dirty="0">
                <a:latin typeface="Calibri"/>
                <a:cs typeface="Calibri"/>
              </a:rPr>
              <a:t>2nd</a:t>
            </a:r>
            <a:r>
              <a:rPr sz="2600" spc="-20" dirty="0">
                <a:latin typeface="Calibri"/>
                <a:cs typeface="Calibri"/>
              </a:rPr>
              <a:t> </a:t>
            </a:r>
            <a:r>
              <a:rPr sz="2600" spc="-15" dirty="0">
                <a:latin typeface="Calibri"/>
                <a:cs typeface="Calibri"/>
              </a:rPr>
              <a:t>hour</a:t>
            </a:r>
            <a:r>
              <a:rPr sz="2600" spc="60" dirty="0">
                <a:latin typeface="Calibri"/>
                <a:cs typeface="Calibri"/>
              </a:rPr>
              <a:t> </a:t>
            </a:r>
            <a:r>
              <a:rPr sz="2600" spc="25" dirty="0">
                <a:latin typeface="Calibri"/>
                <a:cs typeface="Calibri"/>
              </a:rPr>
              <a:t>160</a:t>
            </a:r>
            <a:r>
              <a:rPr sz="2600" spc="-125" dirty="0">
                <a:latin typeface="Calibri"/>
                <a:cs typeface="Calibri"/>
              </a:rPr>
              <a:t> </a:t>
            </a:r>
            <a:r>
              <a:rPr sz="2600" spc="15" dirty="0">
                <a:latin typeface="Calibri"/>
                <a:cs typeface="Calibri"/>
              </a:rPr>
              <a:t>mg/dl.</a:t>
            </a:r>
            <a:endParaRPr sz="2600">
              <a:latin typeface="Calibri"/>
              <a:cs typeface="Calibri"/>
            </a:endParaRPr>
          </a:p>
          <a:p>
            <a:pPr marL="12700" marR="5080">
              <a:lnSpc>
                <a:spcPct val="69800"/>
              </a:lnSpc>
              <a:spcBef>
                <a:spcPts val="1050"/>
              </a:spcBef>
              <a:buAutoNum type="alphaLcPeriod" startAt="4"/>
              <a:tabLst>
                <a:tab pos="345440" algn="l"/>
              </a:tabLst>
            </a:pPr>
            <a:r>
              <a:rPr sz="2600" spc="-10" dirty="0">
                <a:solidFill>
                  <a:srgbClr val="FF0000"/>
                </a:solidFill>
                <a:latin typeface="Calibri"/>
                <a:cs typeface="Calibri"/>
              </a:rPr>
              <a:t>First</a:t>
            </a:r>
            <a:r>
              <a:rPr sz="2600" spc="-45" dirty="0">
                <a:solidFill>
                  <a:srgbClr val="FF0000"/>
                </a:solidFill>
                <a:latin typeface="Calibri"/>
                <a:cs typeface="Calibri"/>
              </a:rPr>
              <a:t> </a:t>
            </a:r>
            <a:r>
              <a:rPr sz="2600" spc="5" dirty="0">
                <a:solidFill>
                  <a:srgbClr val="FF0000"/>
                </a:solidFill>
                <a:latin typeface="Calibri"/>
                <a:cs typeface="Calibri"/>
              </a:rPr>
              <a:t>trimester</a:t>
            </a:r>
            <a:r>
              <a:rPr sz="2600" spc="-155" dirty="0">
                <a:solidFill>
                  <a:srgbClr val="FF0000"/>
                </a:solidFill>
                <a:latin typeface="Calibri"/>
                <a:cs typeface="Calibri"/>
              </a:rPr>
              <a:t> </a:t>
            </a:r>
            <a:r>
              <a:rPr sz="2600" spc="-10" dirty="0">
                <a:solidFill>
                  <a:srgbClr val="FF0000"/>
                </a:solidFill>
                <a:latin typeface="Calibri"/>
                <a:cs typeface="Calibri"/>
              </a:rPr>
              <a:t>ultrasound</a:t>
            </a:r>
            <a:r>
              <a:rPr sz="2600" spc="-20" dirty="0">
                <a:solidFill>
                  <a:srgbClr val="FF0000"/>
                </a:solidFill>
                <a:latin typeface="Calibri"/>
                <a:cs typeface="Calibri"/>
              </a:rPr>
              <a:t> </a:t>
            </a:r>
            <a:r>
              <a:rPr sz="2600" spc="5" dirty="0">
                <a:solidFill>
                  <a:srgbClr val="FF0000"/>
                </a:solidFill>
                <a:latin typeface="Calibri"/>
                <a:cs typeface="Calibri"/>
              </a:rPr>
              <a:t>is</a:t>
            </a:r>
            <a:r>
              <a:rPr sz="2600" spc="25" dirty="0">
                <a:solidFill>
                  <a:srgbClr val="FF0000"/>
                </a:solidFill>
                <a:latin typeface="Calibri"/>
                <a:cs typeface="Calibri"/>
              </a:rPr>
              <a:t> </a:t>
            </a:r>
            <a:r>
              <a:rPr sz="2600" spc="-10" dirty="0">
                <a:solidFill>
                  <a:srgbClr val="FF0000"/>
                </a:solidFill>
                <a:latin typeface="Calibri"/>
                <a:cs typeface="Calibri"/>
              </a:rPr>
              <a:t>not</a:t>
            </a:r>
            <a:r>
              <a:rPr sz="2600" spc="20" dirty="0">
                <a:solidFill>
                  <a:srgbClr val="FF0000"/>
                </a:solidFill>
                <a:latin typeface="Calibri"/>
                <a:cs typeface="Calibri"/>
              </a:rPr>
              <a:t> </a:t>
            </a:r>
            <a:r>
              <a:rPr sz="2600" dirty="0">
                <a:solidFill>
                  <a:srgbClr val="FF0000"/>
                </a:solidFill>
                <a:latin typeface="Calibri"/>
                <a:cs typeface="Calibri"/>
              </a:rPr>
              <a:t>accurate</a:t>
            </a:r>
            <a:r>
              <a:rPr sz="2600" spc="-170" dirty="0">
                <a:solidFill>
                  <a:srgbClr val="FF0000"/>
                </a:solidFill>
                <a:latin typeface="Calibri"/>
                <a:cs typeface="Calibri"/>
              </a:rPr>
              <a:t> </a:t>
            </a:r>
            <a:r>
              <a:rPr sz="2600" spc="10" dirty="0">
                <a:solidFill>
                  <a:srgbClr val="FF0000"/>
                </a:solidFill>
                <a:latin typeface="Calibri"/>
                <a:cs typeface="Calibri"/>
              </a:rPr>
              <a:t>in </a:t>
            </a:r>
            <a:r>
              <a:rPr sz="2600" spc="-575" dirty="0">
                <a:solidFill>
                  <a:srgbClr val="FF0000"/>
                </a:solidFill>
                <a:latin typeface="Calibri"/>
                <a:cs typeface="Calibri"/>
              </a:rPr>
              <a:t> </a:t>
            </a:r>
            <a:r>
              <a:rPr sz="2600" spc="-5" dirty="0">
                <a:solidFill>
                  <a:srgbClr val="FF0000"/>
                </a:solidFill>
                <a:latin typeface="Calibri"/>
                <a:cs typeface="Calibri"/>
              </a:rPr>
              <a:t>diagnosing</a:t>
            </a:r>
            <a:r>
              <a:rPr sz="2600" spc="-35" dirty="0">
                <a:solidFill>
                  <a:srgbClr val="FF0000"/>
                </a:solidFill>
                <a:latin typeface="Calibri"/>
                <a:cs typeface="Calibri"/>
              </a:rPr>
              <a:t> </a:t>
            </a:r>
            <a:r>
              <a:rPr sz="2600" spc="5" dirty="0">
                <a:solidFill>
                  <a:srgbClr val="FF0000"/>
                </a:solidFill>
                <a:latin typeface="Calibri"/>
                <a:cs typeface="Calibri"/>
              </a:rPr>
              <a:t>this</a:t>
            </a:r>
            <a:r>
              <a:rPr sz="2600" spc="20" dirty="0">
                <a:solidFill>
                  <a:srgbClr val="FF0000"/>
                </a:solidFill>
                <a:latin typeface="Calibri"/>
                <a:cs typeface="Calibri"/>
              </a:rPr>
              <a:t> </a:t>
            </a:r>
            <a:r>
              <a:rPr sz="2600" spc="-5" dirty="0">
                <a:solidFill>
                  <a:srgbClr val="FF0000"/>
                </a:solidFill>
                <a:latin typeface="Calibri"/>
                <a:cs typeface="Calibri"/>
              </a:rPr>
              <a:t>condition.</a:t>
            </a:r>
            <a:endParaRPr sz="2600">
              <a:latin typeface="Calibri"/>
              <a:cs typeface="Calibri"/>
            </a:endParaRPr>
          </a:p>
          <a:p>
            <a:pPr marL="12700" marR="270510">
              <a:lnSpc>
                <a:spcPct val="69800"/>
              </a:lnSpc>
              <a:spcBef>
                <a:spcPts val="980"/>
              </a:spcBef>
              <a:buAutoNum type="alphaLcPeriod" startAt="4"/>
              <a:tabLst>
                <a:tab pos="335915" algn="l"/>
              </a:tabLst>
            </a:pPr>
            <a:r>
              <a:rPr sz="2600" spc="15" dirty="0">
                <a:latin typeface="Calibri"/>
                <a:cs typeface="Calibri"/>
              </a:rPr>
              <a:t>It</a:t>
            </a:r>
            <a:r>
              <a:rPr sz="2600" spc="-50" dirty="0">
                <a:latin typeface="Calibri"/>
                <a:cs typeface="Calibri"/>
              </a:rPr>
              <a:t> </a:t>
            </a:r>
            <a:r>
              <a:rPr sz="2600" spc="5" dirty="0">
                <a:latin typeface="Calibri"/>
                <a:cs typeface="Calibri"/>
              </a:rPr>
              <a:t>is</a:t>
            </a:r>
            <a:r>
              <a:rPr sz="2600" spc="-50" dirty="0">
                <a:latin typeface="Calibri"/>
                <a:cs typeface="Calibri"/>
              </a:rPr>
              <a:t> </a:t>
            </a:r>
            <a:r>
              <a:rPr sz="2600" spc="-10" dirty="0">
                <a:latin typeface="Calibri"/>
                <a:cs typeface="Calibri"/>
              </a:rPr>
              <a:t>sporadic,</a:t>
            </a:r>
            <a:r>
              <a:rPr sz="2600" spc="20" dirty="0">
                <a:latin typeface="Calibri"/>
                <a:cs typeface="Calibri"/>
              </a:rPr>
              <a:t> </a:t>
            </a:r>
            <a:r>
              <a:rPr sz="2600" dirty="0">
                <a:latin typeface="Calibri"/>
                <a:cs typeface="Calibri"/>
              </a:rPr>
              <a:t>no</a:t>
            </a:r>
            <a:r>
              <a:rPr sz="2600" spc="-30" dirty="0">
                <a:latin typeface="Calibri"/>
                <a:cs typeface="Calibri"/>
              </a:rPr>
              <a:t> </a:t>
            </a:r>
            <a:r>
              <a:rPr sz="2600" spc="5" dirty="0">
                <a:latin typeface="Calibri"/>
                <a:cs typeface="Calibri"/>
              </a:rPr>
              <a:t>chance</a:t>
            </a:r>
            <a:r>
              <a:rPr sz="2600" spc="-100" dirty="0">
                <a:latin typeface="Calibri"/>
                <a:cs typeface="Calibri"/>
              </a:rPr>
              <a:t> </a:t>
            </a:r>
            <a:r>
              <a:rPr sz="2600" spc="-25" dirty="0">
                <a:latin typeface="Calibri"/>
                <a:cs typeface="Calibri"/>
              </a:rPr>
              <a:t>for</a:t>
            </a:r>
            <a:r>
              <a:rPr sz="2600" spc="70" dirty="0">
                <a:latin typeface="Calibri"/>
                <a:cs typeface="Calibri"/>
              </a:rPr>
              <a:t> </a:t>
            </a:r>
            <a:r>
              <a:rPr sz="2600" spc="-5" dirty="0">
                <a:latin typeface="Calibri"/>
                <a:cs typeface="Calibri"/>
              </a:rPr>
              <a:t>recurrence</a:t>
            </a:r>
            <a:r>
              <a:rPr sz="2600" spc="-100" dirty="0">
                <a:latin typeface="Calibri"/>
                <a:cs typeface="Calibri"/>
              </a:rPr>
              <a:t> </a:t>
            </a:r>
            <a:r>
              <a:rPr sz="2600" spc="10" dirty="0">
                <a:latin typeface="Calibri"/>
                <a:cs typeface="Calibri"/>
              </a:rPr>
              <a:t>in </a:t>
            </a:r>
            <a:r>
              <a:rPr sz="2600" spc="-570" dirty="0">
                <a:latin typeface="Calibri"/>
                <a:cs typeface="Calibri"/>
              </a:rPr>
              <a:t> </a:t>
            </a:r>
            <a:r>
              <a:rPr sz="2600" spc="-5" dirty="0">
                <a:latin typeface="Calibri"/>
                <a:cs typeface="Calibri"/>
              </a:rPr>
              <a:t>subsequent</a:t>
            </a:r>
            <a:r>
              <a:rPr sz="2600" spc="-50" dirty="0">
                <a:latin typeface="Calibri"/>
                <a:cs typeface="Calibri"/>
              </a:rPr>
              <a:t> </a:t>
            </a:r>
            <a:r>
              <a:rPr sz="2600" spc="-10" dirty="0">
                <a:latin typeface="Calibri"/>
                <a:cs typeface="Calibri"/>
              </a:rPr>
              <a:t>pregnancies</a:t>
            </a:r>
            <a:endParaRPr sz="2600">
              <a:latin typeface="Calibri"/>
              <a:cs typeface="Calibri"/>
            </a:endParaRPr>
          </a:p>
        </p:txBody>
      </p:sp>
      <p:pic>
        <p:nvPicPr>
          <p:cNvPr id="5" name="object 5"/>
          <p:cNvPicPr/>
          <p:nvPr/>
        </p:nvPicPr>
        <p:blipFill>
          <a:blip r:embed="rId2" cstate="print"/>
          <a:stretch>
            <a:fillRect/>
          </a:stretch>
        </p:blipFill>
        <p:spPr>
          <a:xfrm>
            <a:off x="7219955" y="2867032"/>
            <a:ext cx="4857751" cy="2257425"/>
          </a:xfrm>
          <a:prstGeom prst="rect">
            <a:avLst/>
          </a:prstGeom>
        </p:spPr>
      </p:pic>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89585" y="234066"/>
            <a:ext cx="10681971" cy="5680016"/>
          </a:xfrm>
          <a:prstGeom prst="rect">
            <a:avLst/>
          </a:prstGeom>
        </p:spPr>
        <p:txBody>
          <a:bodyPr vert="horz" wrap="square" lIns="0" tIns="50800" rIns="0" bIns="0" rtlCol="0">
            <a:spAutoFit/>
          </a:bodyPr>
          <a:lstStyle/>
          <a:p>
            <a:pPr marL="440690" marR="5080">
              <a:lnSpc>
                <a:spcPct val="91800"/>
              </a:lnSpc>
              <a:spcBef>
                <a:spcPts val="400"/>
              </a:spcBef>
            </a:pPr>
            <a:r>
              <a:rPr sz="2750" b="0" spc="55" dirty="0">
                <a:solidFill>
                  <a:srgbClr val="00AF50"/>
                </a:solidFill>
                <a:latin typeface="Calibri Light"/>
                <a:cs typeface="Calibri Light"/>
              </a:rPr>
              <a:t>5. </a:t>
            </a:r>
            <a:r>
              <a:rPr sz="2750" b="0" spc="15" dirty="0">
                <a:solidFill>
                  <a:srgbClr val="00AF50"/>
                </a:solidFill>
                <a:latin typeface="Calibri Light"/>
                <a:cs typeface="Calibri Light"/>
              </a:rPr>
              <a:t>A </a:t>
            </a:r>
            <a:r>
              <a:rPr sz="2750" b="0" spc="10" dirty="0">
                <a:solidFill>
                  <a:srgbClr val="00AF50"/>
                </a:solidFill>
                <a:latin typeface="Calibri Light"/>
                <a:cs typeface="Calibri Light"/>
              </a:rPr>
              <a:t>19-year-old patient attends </a:t>
            </a:r>
            <a:r>
              <a:rPr sz="2750" b="0" spc="45" dirty="0">
                <a:solidFill>
                  <a:srgbClr val="00AF50"/>
                </a:solidFill>
                <a:latin typeface="Calibri Light"/>
                <a:cs typeface="Calibri Light"/>
              </a:rPr>
              <a:t>the </a:t>
            </a:r>
            <a:r>
              <a:rPr sz="2750" b="0" spc="10" dirty="0">
                <a:solidFill>
                  <a:srgbClr val="00AF50"/>
                </a:solidFill>
                <a:latin typeface="Calibri Light"/>
                <a:cs typeface="Calibri Light"/>
              </a:rPr>
              <a:t>gynaecology </a:t>
            </a:r>
            <a:r>
              <a:rPr sz="2750" b="0" spc="35" dirty="0">
                <a:solidFill>
                  <a:srgbClr val="00AF50"/>
                </a:solidFill>
                <a:latin typeface="Calibri Light"/>
                <a:cs typeface="Calibri Light"/>
              </a:rPr>
              <a:t>clinic </a:t>
            </a:r>
            <a:r>
              <a:rPr sz="2750" b="0" spc="15" dirty="0">
                <a:solidFill>
                  <a:srgbClr val="00AF50"/>
                </a:solidFill>
                <a:latin typeface="Calibri Light"/>
                <a:cs typeface="Calibri Light"/>
              </a:rPr>
              <a:t>complaining </a:t>
            </a:r>
            <a:r>
              <a:rPr sz="2750" b="0" spc="30" dirty="0">
                <a:solidFill>
                  <a:srgbClr val="00AF50"/>
                </a:solidFill>
                <a:latin typeface="Calibri Light"/>
                <a:cs typeface="Calibri Light"/>
              </a:rPr>
              <a:t>of </a:t>
            </a:r>
            <a:r>
              <a:rPr sz="2750" b="0" spc="35" dirty="0">
                <a:solidFill>
                  <a:srgbClr val="00AF50"/>
                </a:solidFill>
                <a:latin typeface="Calibri Light"/>
                <a:cs typeface="Calibri Light"/>
              </a:rPr>
              <a:t> heavy</a:t>
            </a:r>
            <a:r>
              <a:rPr sz="2750" b="0" spc="-195" dirty="0">
                <a:solidFill>
                  <a:srgbClr val="00AF50"/>
                </a:solidFill>
                <a:latin typeface="Calibri Light"/>
                <a:cs typeface="Calibri Light"/>
              </a:rPr>
              <a:t> </a:t>
            </a:r>
            <a:r>
              <a:rPr sz="2750" b="0" spc="25" dirty="0">
                <a:solidFill>
                  <a:srgbClr val="00AF50"/>
                </a:solidFill>
                <a:latin typeface="Calibri Light"/>
                <a:cs typeface="Calibri Light"/>
              </a:rPr>
              <a:t>painful</a:t>
            </a:r>
            <a:r>
              <a:rPr sz="2750" b="0" spc="-260" dirty="0">
                <a:solidFill>
                  <a:srgbClr val="00AF50"/>
                </a:solidFill>
                <a:latin typeface="Calibri Light"/>
                <a:cs typeface="Calibri Light"/>
              </a:rPr>
              <a:t> </a:t>
            </a:r>
            <a:r>
              <a:rPr sz="2750" b="0" spc="30" dirty="0">
                <a:solidFill>
                  <a:srgbClr val="00AF50"/>
                </a:solidFill>
                <a:latin typeface="Calibri Light"/>
                <a:cs typeface="Calibri Light"/>
              </a:rPr>
              <a:t>periods</a:t>
            </a:r>
            <a:r>
              <a:rPr sz="2750" b="0" spc="-200" dirty="0">
                <a:solidFill>
                  <a:srgbClr val="00AF50"/>
                </a:solidFill>
                <a:latin typeface="Calibri Light"/>
                <a:cs typeface="Calibri Light"/>
              </a:rPr>
              <a:t> </a:t>
            </a:r>
            <a:r>
              <a:rPr sz="2750" b="0" spc="25" dirty="0">
                <a:solidFill>
                  <a:srgbClr val="00AF50"/>
                </a:solidFill>
                <a:latin typeface="Calibri Light"/>
                <a:cs typeface="Calibri Light"/>
              </a:rPr>
              <a:t>for</a:t>
            </a:r>
            <a:r>
              <a:rPr sz="2750" b="0" spc="-155" dirty="0">
                <a:solidFill>
                  <a:srgbClr val="00AF50"/>
                </a:solidFill>
                <a:latin typeface="Calibri Light"/>
                <a:cs typeface="Calibri Light"/>
              </a:rPr>
              <a:t> </a:t>
            </a:r>
            <a:r>
              <a:rPr sz="2750" b="0" spc="50" dirty="0">
                <a:solidFill>
                  <a:srgbClr val="00AF50"/>
                </a:solidFill>
                <a:latin typeface="Calibri Light"/>
                <a:cs typeface="Calibri Light"/>
              </a:rPr>
              <a:t>the</a:t>
            </a:r>
            <a:r>
              <a:rPr sz="2750" b="0" spc="-120" dirty="0">
                <a:solidFill>
                  <a:srgbClr val="00AF50"/>
                </a:solidFill>
                <a:latin typeface="Calibri Light"/>
                <a:cs typeface="Calibri Light"/>
              </a:rPr>
              <a:t> </a:t>
            </a:r>
            <a:r>
              <a:rPr sz="2750" b="0" spc="45" dirty="0">
                <a:solidFill>
                  <a:srgbClr val="00AF50"/>
                </a:solidFill>
                <a:latin typeface="Calibri Light"/>
                <a:cs typeface="Calibri Light"/>
              </a:rPr>
              <a:t>last</a:t>
            </a:r>
            <a:r>
              <a:rPr sz="2750" b="0" spc="-245" dirty="0">
                <a:solidFill>
                  <a:srgbClr val="00AF50"/>
                </a:solidFill>
                <a:latin typeface="Calibri Light"/>
                <a:cs typeface="Calibri Light"/>
              </a:rPr>
              <a:t> </a:t>
            </a:r>
            <a:r>
              <a:rPr sz="2750" b="0" spc="10" dirty="0">
                <a:solidFill>
                  <a:srgbClr val="00AF50"/>
                </a:solidFill>
                <a:latin typeface="Calibri Light"/>
                <a:cs typeface="Calibri Light"/>
              </a:rPr>
              <a:t>2</a:t>
            </a:r>
            <a:r>
              <a:rPr sz="2750" b="0" spc="-5" dirty="0">
                <a:solidFill>
                  <a:srgbClr val="00AF50"/>
                </a:solidFill>
                <a:latin typeface="Calibri Light"/>
                <a:cs typeface="Calibri Light"/>
              </a:rPr>
              <a:t> </a:t>
            </a:r>
            <a:r>
              <a:rPr sz="2750" b="0" spc="20" dirty="0">
                <a:solidFill>
                  <a:srgbClr val="00AF50"/>
                </a:solidFill>
                <a:latin typeface="Calibri Light"/>
                <a:cs typeface="Calibri Light"/>
              </a:rPr>
              <a:t>years.</a:t>
            </a:r>
            <a:r>
              <a:rPr sz="2750" b="0" spc="-250" dirty="0">
                <a:solidFill>
                  <a:srgbClr val="00AF50"/>
                </a:solidFill>
                <a:latin typeface="Calibri Light"/>
                <a:cs typeface="Calibri Light"/>
              </a:rPr>
              <a:t> </a:t>
            </a:r>
            <a:r>
              <a:rPr sz="2750" b="0" spc="55" dirty="0">
                <a:solidFill>
                  <a:srgbClr val="00AF50"/>
                </a:solidFill>
                <a:latin typeface="Calibri Light"/>
                <a:cs typeface="Calibri Light"/>
              </a:rPr>
              <a:t>The</a:t>
            </a:r>
            <a:r>
              <a:rPr sz="2750" b="0" spc="-195" dirty="0">
                <a:solidFill>
                  <a:srgbClr val="00AF50"/>
                </a:solidFill>
                <a:latin typeface="Calibri Light"/>
                <a:cs typeface="Calibri Light"/>
              </a:rPr>
              <a:t> </a:t>
            </a:r>
            <a:r>
              <a:rPr sz="2750" b="0" spc="45" dirty="0">
                <a:solidFill>
                  <a:srgbClr val="00AF50"/>
                </a:solidFill>
                <a:latin typeface="Calibri Light"/>
                <a:cs typeface="Calibri Light"/>
              </a:rPr>
              <a:t>pain</a:t>
            </a:r>
            <a:r>
              <a:rPr sz="2750" b="0" spc="-190" dirty="0">
                <a:solidFill>
                  <a:srgbClr val="00AF50"/>
                </a:solidFill>
                <a:latin typeface="Calibri Light"/>
                <a:cs typeface="Calibri Light"/>
              </a:rPr>
              <a:t> </a:t>
            </a:r>
            <a:r>
              <a:rPr sz="2750" b="0" spc="35" dirty="0">
                <a:solidFill>
                  <a:srgbClr val="00AF50"/>
                </a:solidFill>
                <a:latin typeface="Calibri Light"/>
                <a:cs typeface="Calibri Light"/>
              </a:rPr>
              <a:t>usually</a:t>
            </a:r>
            <a:r>
              <a:rPr sz="2750" b="0" spc="-270" dirty="0">
                <a:solidFill>
                  <a:srgbClr val="00AF50"/>
                </a:solidFill>
                <a:latin typeface="Calibri Light"/>
                <a:cs typeface="Calibri Light"/>
              </a:rPr>
              <a:t> </a:t>
            </a:r>
            <a:r>
              <a:rPr sz="2750" b="0" spc="20" dirty="0">
                <a:solidFill>
                  <a:srgbClr val="00AF50"/>
                </a:solidFill>
                <a:latin typeface="Calibri Light"/>
                <a:cs typeface="Calibri Light"/>
              </a:rPr>
              <a:t>starts</a:t>
            </a:r>
            <a:r>
              <a:rPr sz="2750" b="0" spc="-175" dirty="0">
                <a:solidFill>
                  <a:srgbClr val="00AF50"/>
                </a:solidFill>
                <a:latin typeface="Calibri Light"/>
                <a:cs typeface="Calibri Light"/>
              </a:rPr>
              <a:t> </a:t>
            </a:r>
            <a:r>
              <a:rPr sz="2750" b="0" spc="55" dirty="0">
                <a:solidFill>
                  <a:srgbClr val="00AF50"/>
                </a:solidFill>
                <a:latin typeface="Calibri Light"/>
                <a:cs typeface="Calibri Light"/>
              </a:rPr>
              <a:t>4-5</a:t>
            </a:r>
            <a:r>
              <a:rPr sz="2750" b="0" spc="-229" dirty="0">
                <a:solidFill>
                  <a:srgbClr val="00AF50"/>
                </a:solidFill>
                <a:latin typeface="Calibri Light"/>
                <a:cs typeface="Calibri Light"/>
              </a:rPr>
              <a:t> </a:t>
            </a:r>
            <a:r>
              <a:rPr sz="2750" b="0" spc="30" dirty="0">
                <a:solidFill>
                  <a:srgbClr val="00AF50"/>
                </a:solidFill>
                <a:latin typeface="Calibri Light"/>
                <a:cs typeface="Calibri Light"/>
              </a:rPr>
              <a:t>days </a:t>
            </a:r>
            <a:r>
              <a:rPr sz="2750" b="0" spc="-605" dirty="0">
                <a:solidFill>
                  <a:srgbClr val="00AF50"/>
                </a:solidFill>
                <a:latin typeface="Calibri Light"/>
                <a:cs typeface="Calibri Light"/>
              </a:rPr>
              <a:t> </a:t>
            </a:r>
            <a:r>
              <a:rPr sz="2750" b="0" spc="15" dirty="0">
                <a:solidFill>
                  <a:srgbClr val="00AF50"/>
                </a:solidFill>
                <a:latin typeface="Calibri Light"/>
                <a:cs typeface="Calibri Light"/>
              </a:rPr>
              <a:t>before</a:t>
            </a:r>
            <a:r>
              <a:rPr sz="2750" b="0" spc="-195" dirty="0">
                <a:solidFill>
                  <a:srgbClr val="00AF50"/>
                </a:solidFill>
                <a:latin typeface="Calibri Light"/>
                <a:cs typeface="Calibri Light"/>
              </a:rPr>
              <a:t> </a:t>
            </a:r>
            <a:r>
              <a:rPr sz="2750" b="0" spc="50" dirty="0">
                <a:solidFill>
                  <a:srgbClr val="00AF50"/>
                </a:solidFill>
                <a:latin typeface="Calibri Light"/>
                <a:cs typeface="Calibri Light"/>
              </a:rPr>
              <a:t>the</a:t>
            </a:r>
            <a:r>
              <a:rPr sz="2750" b="0" spc="-195" dirty="0">
                <a:solidFill>
                  <a:srgbClr val="00AF50"/>
                </a:solidFill>
                <a:latin typeface="Calibri Light"/>
                <a:cs typeface="Calibri Light"/>
              </a:rPr>
              <a:t> </a:t>
            </a:r>
            <a:r>
              <a:rPr sz="2750" b="0" spc="35" dirty="0">
                <a:solidFill>
                  <a:srgbClr val="00AF50"/>
                </a:solidFill>
                <a:latin typeface="Calibri Light"/>
                <a:cs typeface="Calibri Light"/>
              </a:rPr>
              <a:t>onset</a:t>
            </a:r>
            <a:r>
              <a:rPr sz="2750" b="0" spc="-180" dirty="0">
                <a:solidFill>
                  <a:srgbClr val="00AF50"/>
                </a:solidFill>
                <a:latin typeface="Calibri Light"/>
                <a:cs typeface="Calibri Light"/>
              </a:rPr>
              <a:t> </a:t>
            </a:r>
            <a:r>
              <a:rPr sz="2750" b="0" spc="35" dirty="0">
                <a:solidFill>
                  <a:srgbClr val="00AF50"/>
                </a:solidFill>
                <a:latin typeface="Calibri Light"/>
                <a:cs typeface="Calibri Light"/>
              </a:rPr>
              <a:t>of</a:t>
            </a:r>
            <a:r>
              <a:rPr sz="2750" b="0" spc="-105" dirty="0">
                <a:solidFill>
                  <a:srgbClr val="00AF50"/>
                </a:solidFill>
                <a:latin typeface="Calibri Light"/>
                <a:cs typeface="Calibri Light"/>
              </a:rPr>
              <a:t> </a:t>
            </a:r>
            <a:r>
              <a:rPr sz="2750" b="0" spc="50" dirty="0">
                <a:solidFill>
                  <a:srgbClr val="00AF50"/>
                </a:solidFill>
                <a:latin typeface="Calibri Light"/>
                <a:cs typeface="Calibri Light"/>
              </a:rPr>
              <a:t>blood</a:t>
            </a:r>
            <a:r>
              <a:rPr sz="2750" b="0" spc="-260" dirty="0">
                <a:solidFill>
                  <a:srgbClr val="00AF50"/>
                </a:solidFill>
                <a:latin typeface="Calibri Light"/>
                <a:cs typeface="Calibri Light"/>
              </a:rPr>
              <a:t> </a:t>
            </a:r>
            <a:r>
              <a:rPr sz="2750" b="0" spc="15" dirty="0">
                <a:solidFill>
                  <a:srgbClr val="00AF50"/>
                </a:solidFill>
                <a:latin typeface="Calibri Light"/>
                <a:cs typeface="Calibri Light"/>
              </a:rPr>
              <a:t>flow.</a:t>
            </a:r>
            <a:r>
              <a:rPr sz="2750" b="0" spc="-254" dirty="0">
                <a:solidFill>
                  <a:srgbClr val="00AF50"/>
                </a:solidFill>
                <a:latin typeface="Calibri Light"/>
                <a:cs typeface="Calibri Light"/>
              </a:rPr>
              <a:t> </a:t>
            </a:r>
            <a:r>
              <a:rPr sz="2750" b="0" spc="45" dirty="0">
                <a:solidFill>
                  <a:srgbClr val="00AF50"/>
                </a:solidFill>
                <a:latin typeface="Calibri Light"/>
                <a:cs typeface="Calibri Light"/>
              </a:rPr>
              <a:t>Back</a:t>
            </a:r>
            <a:r>
              <a:rPr sz="2750" b="0" spc="-200" dirty="0">
                <a:solidFill>
                  <a:srgbClr val="00AF50"/>
                </a:solidFill>
                <a:latin typeface="Calibri Light"/>
                <a:cs typeface="Calibri Light"/>
              </a:rPr>
              <a:t> </a:t>
            </a:r>
            <a:r>
              <a:rPr sz="2750" b="0" spc="30" dirty="0">
                <a:solidFill>
                  <a:srgbClr val="00AF50"/>
                </a:solidFill>
                <a:latin typeface="Calibri Light"/>
                <a:cs typeface="Calibri Light"/>
              </a:rPr>
              <a:t>at</a:t>
            </a:r>
            <a:r>
              <a:rPr sz="2750" b="0" spc="-105" dirty="0">
                <a:solidFill>
                  <a:srgbClr val="00AF50"/>
                </a:solidFill>
                <a:latin typeface="Calibri Light"/>
                <a:cs typeface="Calibri Light"/>
              </a:rPr>
              <a:t> </a:t>
            </a:r>
            <a:r>
              <a:rPr sz="2750" b="0" spc="50" dirty="0">
                <a:solidFill>
                  <a:srgbClr val="00AF50"/>
                </a:solidFill>
                <a:latin typeface="Calibri Light"/>
                <a:cs typeface="Calibri Light"/>
              </a:rPr>
              <a:t>the</a:t>
            </a:r>
            <a:r>
              <a:rPr sz="2750" b="0" spc="-195" dirty="0">
                <a:solidFill>
                  <a:srgbClr val="00AF50"/>
                </a:solidFill>
                <a:latin typeface="Calibri Light"/>
                <a:cs typeface="Calibri Light"/>
              </a:rPr>
              <a:t> </a:t>
            </a:r>
            <a:r>
              <a:rPr sz="2750" b="0" spc="40" dirty="0">
                <a:solidFill>
                  <a:srgbClr val="00AF50"/>
                </a:solidFill>
                <a:latin typeface="Calibri Light"/>
                <a:cs typeface="Calibri Light"/>
              </a:rPr>
              <a:t>age</a:t>
            </a:r>
            <a:r>
              <a:rPr sz="2750" b="0" spc="-114" dirty="0">
                <a:solidFill>
                  <a:srgbClr val="00AF50"/>
                </a:solidFill>
                <a:latin typeface="Calibri Light"/>
                <a:cs typeface="Calibri Light"/>
              </a:rPr>
              <a:t> </a:t>
            </a:r>
            <a:r>
              <a:rPr sz="2750" b="0" spc="35" dirty="0">
                <a:solidFill>
                  <a:srgbClr val="00AF50"/>
                </a:solidFill>
                <a:latin typeface="Calibri Light"/>
                <a:cs typeface="Calibri Light"/>
              </a:rPr>
              <a:t>of</a:t>
            </a:r>
            <a:r>
              <a:rPr sz="2750" b="0" dirty="0">
                <a:solidFill>
                  <a:srgbClr val="00AF50"/>
                </a:solidFill>
                <a:latin typeface="Calibri Light"/>
                <a:cs typeface="Calibri Light"/>
              </a:rPr>
              <a:t> </a:t>
            </a:r>
            <a:r>
              <a:rPr sz="2750" b="0" spc="70" dirty="0">
                <a:solidFill>
                  <a:srgbClr val="00AF50"/>
                </a:solidFill>
                <a:latin typeface="Calibri Light"/>
                <a:cs typeface="Calibri Light"/>
              </a:rPr>
              <a:t>16,</a:t>
            </a:r>
            <a:r>
              <a:rPr sz="2750" b="0" spc="-250" dirty="0">
                <a:solidFill>
                  <a:srgbClr val="00AF50"/>
                </a:solidFill>
                <a:latin typeface="Calibri Light"/>
                <a:cs typeface="Calibri Light"/>
              </a:rPr>
              <a:t> </a:t>
            </a:r>
            <a:r>
              <a:rPr sz="2750" b="0" spc="45" dirty="0">
                <a:solidFill>
                  <a:srgbClr val="00AF50"/>
                </a:solidFill>
                <a:latin typeface="Calibri Light"/>
                <a:cs typeface="Calibri Light"/>
              </a:rPr>
              <a:t>and</a:t>
            </a:r>
            <a:r>
              <a:rPr sz="2750" b="0" spc="-190" dirty="0">
                <a:solidFill>
                  <a:srgbClr val="00AF50"/>
                </a:solidFill>
                <a:latin typeface="Calibri Light"/>
                <a:cs typeface="Calibri Light"/>
              </a:rPr>
              <a:t> </a:t>
            </a:r>
            <a:r>
              <a:rPr sz="2750" b="0" spc="50" dirty="0">
                <a:solidFill>
                  <a:srgbClr val="00AF50"/>
                </a:solidFill>
                <a:latin typeface="Calibri Light"/>
                <a:cs typeface="Calibri Light"/>
              </a:rPr>
              <a:t>due</a:t>
            </a:r>
            <a:r>
              <a:rPr sz="2750" b="0" spc="-120" dirty="0">
                <a:solidFill>
                  <a:srgbClr val="00AF50"/>
                </a:solidFill>
                <a:latin typeface="Calibri Light"/>
                <a:cs typeface="Calibri Light"/>
              </a:rPr>
              <a:t> </a:t>
            </a:r>
            <a:r>
              <a:rPr sz="2750" b="0" spc="35" dirty="0">
                <a:solidFill>
                  <a:srgbClr val="00AF50"/>
                </a:solidFill>
                <a:latin typeface="Calibri Light"/>
                <a:cs typeface="Calibri Light"/>
              </a:rPr>
              <a:t>to</a:t>
            </a:r>
            <a:r>
              <a:rPr sz="2750" b="0" spc="-120" dirty="0">
                <a:solidFill>
                  <a:srgbClr val="00AF50"/>
                </a:solidFill>
                <a:latin typeface="Calibri Light"/>
                <a:cs typeface="Calibri Light"/>
              </a:rPr>
              <a:t> </a:t>
            </a:r>
            <a:r>
              <a:rPr sz="2750" b="0" spc="30" dirty="0">
                <a:solidFill>
                  <a:srgbClr val="00AF50"/>
                </a:solidFill>
                <a:latin typeface="Calibri Light"/>
                <a:cs typeface="Calibri Light"/>
              </a:rPr>
              <a:t>primary </a:t>
            </a:r>
            <a:r>
              <a:rPr sz="2750" b="0" spc="-605" dirty="0">
                <a:solidFill>
                  <a:srgbClr val="00AF50"/>
                </a:solidFill>
                <a:latin typeface="Calibri Light"/>
                <a:cs typeface="Calibri Light"/>
              </a:rPr>
              <a:t> </a:t>
            </a:r>
            <a:r>
              <a:rPr sz="2750" b="0" spc="15" dirty="0">
                <a:solidFill>
                  <a:srgbClr val="00AF50"/>
                </a:solidFill>
                <a:latin typeface="Calibri Light"/>
                <a:cs typeface="Calibri Light"/>
              </a:rPr>
              <a:t>amenorrhea, </a:t>
            </a:r>
            <a:r>
              <a:rPr sz="2750" b="0" spc="45" dirty="0">
                <a:solidFill>
                  <a:srgbClr val="00AF50"/>
                </a:solidFill>
                <a:latin typeface="Calibri Light"/>
                <a:cs typeface="Calibri Light"/>
              </a:rPr>
              <a:t>she had </a:t>
            </a:r>
            <a:r>
              <a:rPr sz="2750" b="0" spc="15" dirty="0">
                <a:solidFill>
                  <a:srgbClr val="00AF50"/>
                </a:solidFill>
                <a:latin typeface="Calibri Light"/>
                <a:cs typeface="Calibri Light"/>
              </a:rPr>
              <a:t>underwent </a:t>
            </a:r>
            <a:r>
              <a:rPr sz="2750" b="0" spc="50" dirty="0">
                <a:solidFill>
                  <a:srgbClr val="00AF50"/>
                </a:solidFill>
                <a:latin typeface="Calibri Light"/>
                <a:cs typeface="Calibri Light"/>
              </a:rPr>
              <a:t>the </a:t>
            </a:r>
            <a:r>
              <a:rPr sz="2750" b="0" spc="10" dirty="0">
                <a:solidFill>
                  <a:srgbClr val="00AF50"/>
                </a:solidFill>
                <a:latin typeface="Calibri Light"/>
                <a:cs typeface="Calibri Light"/>
              </a:rPr>
              <a:t>procedure </a:t>
            </a:r>
            <a:r>
              <a:rPr sz="2750" b="0" spc="45" dirty="0">
                <a:solidFill>
                  <a:srgbClr val="00AF50"/>
                </a:solidFill>
                <a:latin typeface="Calibri Light"/>
                <a:cs typeface="Calibri Light"/>
              </a:rPr>
              <a:t>that </a:t>
            </a:r>
            <a:r>
              <a:rPr sz="2750" b="0" spc="35" dirty="0">
                <a:solidFill>
                  <a:srgbClr val="00AF50"/>
                </a:solidFill>
                <a:latin typeface="Calibri Light"/>
                <a:cs typeface="Calibri Light"/>
              </a:rPr>
              <a:t>is </a:t>
            </a:r>
            <a:r>
              <a:rPr sz="2750" b="0" spc="45" dirty="0">
                <a:solidFill>
                  <a:srgbClr val="00AF50"/>
                </a:solidFill>
                <a:latin typeface="Calibri Light"/>
                <a:cs typeface="Calibri Light"/>
              </a:rPr>
              <a:t>shown </a:t>
            </a:r>
            <a:r>
              <a:rPr sz="2750" b="0" spc="35" dirty="0">
                <a:solidFill>
                  <a:srgbClr val="00AF50"/>
                </a:solidFill>
                <a:latin typeface="Calibri Light"/>
                <a:cs typeface="Calibri Light"/>
              </a:rPr>
              <a:t>in </a:t>
            </a:r>
            <a:r>
              <a:rPr sz="2750" b="0" spc="50" dirty="0">
                <a:solidFill>
                  <a:srgbClr val="00AF50"/>
                </a:solidFill>
                <a:latin typeface="Calibri Light"/>
                <a:cs typeface="Calibri Light"/>
              </a:rPr>
              <a:t>the </a:t>
            </a:r>
            <a:r>
              <a:rPr sz="2750" b="0" spc="55" dirty="0">
                <a:solidFill>
                  <a:srgbClr val="00AF50"/>
                </a:solidFill>
                <a:latin typeface="Calibri Light"/>
                <a:cs typeface="Calibri Light"/>
              </a:rPr>
              <a:t> </a:t>
            </a:r>
            <a:r>
              <a:rPr sz="2750" b="0" spc="25" dirty="0">
                <a:solidFill>
                  <a:srgbClr val="00AF50"/>
                </a:solidFill>
                <a:latin typeface="Calibri Light"/>
                <a:cs typeface="Calibri Light"/>
              </a:rPr>
              <a:t>image. </a:t>
            </a:r>
            <a:r>
              <a:rPr sz="2750" b="0" spc="15" dirty="0">
                <a:solidFill>
                  <a:srgbClr val="00AF50"/>
                </a:solidFill>
                <a:latin typeface="Calibri Light"/>
                <a:cs typeface="Calibri Light"/>
              </a:rPr>
              <a:t>According </a:t>
            </a:r>
            <a:r>
              <a:rPr sz="2750" b="0" spc="40" dirty="0">
                <a:solidFill>
                  <a:srgbClr val="00AF50"/>
                </a:solidFill>
                <a:latin typeface="Calibri Light"/>
                <a:cs typeface="Calibri Light"/>
              </a:rPr>
              <a:t>to </a:t>
            </a:r>
            <a:r>
              <a:rPr sz="2750" b="0" spc="45" dirty="0">
                <a:solidFill>
                  <a:srgbClr val="00AF50"/>
                </a:solidFill>
                <a:latin typeface="Calibri Light"/>
                <a:cs typeface="Calibri Light"/>
              </a:rPr>
              <a:t>her </a:t>
            </a:r>
            <a:r>
              <a:rPr sz="2750" b="0" spc="50" dirty="0">
                <a:solidFill>
                  <a:srgbClr val="00AF50"/>
                </a:solidFill>
                <a:latin typeface="Calibri Light"/>
                <a:cs typeface="Calibri Light"/>
              </a:rPr>
              <a:t>new </a:t>
            </a:r>
            <a:r>
              <a:rPr sz="2750" b="0" spc="10" dirty="0">
                <a:solidFill>
                  <a:srgbClr val="00AF50"/>
                </a:solidFill>
                <a:latin typeface="Calibri Light"/>
                <a:cs typeface="Calibri Light"/>
              </a:rPr>
              <a:t>complaint, </a:t>
            </a:r>
            <a:r>
              <a:rPr sz="2750" b="0" spc="45" dirty="0">
                <a:solidFill>
                  <a:srgbClr val="00AF50"/>
                </a:solidFill>
                <a:latin typeface="Calibri Light"/>
                <a:cs typeface="Calibri Light"/>
              </a:rPr>
              <a:t>and </a:t>
            </a:r>
            <a:r>
              <a:rPr sz="2750" b="0" spc="35" dirty="0">
                <a:solidFill>
                  <a:srgbClr val="00AF50"/>
                </a:solidFill>
                <a:latin typeface="Calibri Light"/>
                <a:cs typeface="Calibri Light"/>
              </a:rPr>
              <a:t>given </a:t>
            </a:r>
            <a:r>
              <a:rPr sz="2750" b="0" spc="30" dirty="0">
                <a:solidFill>
                  <a:srgbClr val="00AF50"/>
                </a:solidFill>
                <a:latin typeface="Calibri Light"/>
                <a:cs typeface="Calibri Light"/>
              </a:rPr>
              <a:t>that </a:t>
            </a:r>
            <a:r>
              <a:rPr sz="2750" b="0" spc="40" dirty="0">
                <a:solidFill>
                  <a:srgbClr val="00AF50"/>
                </a:solidFill>
                <a:latin typeface="Calibri Light"/>
                <a:cs typeface="Calibri Light"/>
              </a:rPr>
              <a:t>no </a:t>
            </a:r>
            <a:r>
              <a:rPr sz="2750" b="0" spc="15" dirty="0">
                <a:solidFill>
                  <a:srgbClr val="00AF50"/>
                </a:solidFill>
                <a:latin typeface="Calibri Light"/>
                <a:cs typeface="Calibri Light"/>
              </a:rPr>
              <a:t>significant </a:t>
            </a:r>
            <a:r>
              <a:rPr sz="2750" b="0" spc="20" dirty="0">
                <a:solidFill>
                  <a:srgbClr val="00AF50"/>
                </a:solidFill>
                <a:latin typeface="Calibri Light"/>
                <a:cs typeface="Calibri Light"/>
              </a:rPr>
              <a:t> findings </a:t>
            </a:r>
            <a:r>
              <a:rPr sz="2750" b="0" spc="35" dirty="0">
                <a:solidFill>
                  <a:srgbClr val="00AF50"/>
                </a:solidFill>
                <a:latin typeface="Calibri Light"/>
                <a:cs typeface="Calibri Light"/>
              </a:rPr>
              <a:t>on </a:t>
            </a:r>
            <a:r>
              <a:rPr sz="2750" b="0" spc="20" dirty="0">
                <a:solidFill>
                  <a:srgbClr val="00AF50"/>
                </a:solidFill>
                <a:latin typeface="Calibri Light"/>
                <a:cs typeface="Calibri Light"/>
              </a:rPr>
              <a:t>exam, </a:t>
            </a:r>
            <a:r>
              <a:rPr sz="2750" b="0" spc="50" dirty="0">
                <a:solidFill>
                  <a:srgbClr val="00AF50"/>
                </a:solidFill>
                <a:latin typeface="Calibri Light"/>
                <a:cs typeface="Calibri Light"/>
              </a:rPr>
              <a:t>the </a:t>
            </a:r>
            <a:r>
              <a:rPr sz="2750" b="0" spc="15" dirty="0">
                <a:solidFill>
                  <a:srgbClr val="00AF50"/>
                </a:solidFill>
                <a:latin typeface="Calibri Light"/>
                <a:cs typeface="Calibri Light"/>
              </a:rPr>
              <a:t>essential </a:t>
            </a:r>
            <a:r>
              <a:rPr sz="2750" b="0" dirty="0">
                <a:solidFill>
                  <a:srgbClr val="00AF50"/>
                </a:solidFill>
                <a:latin typeface="Calibri Light"/>
                <a:cs typeface="Calibri Light"/>
              </a:rPr>
              <a:t>investigation </a:t>
            </a:r>
            <a:r>
              <a:rPr sz="2750" b="0" spc="25" dirty="0">
                <a:solidFill>
                  <a:srgbClr val="00AF50"/>
                </a:solidFill>
                <a:latin typeface="Calibri Light"/>
                <a:cs typeface="Calibri Light"/>
              </a:rPr>
              <a:t>for </a:t>
            </a:r>
            <a:r>
              <a:rPr sz="2750" b="0" spc="50" dirty="0">
                <a:solidFill>
                  <a:srgbClr val="00AF50"/>
                </a:solidFill>
                <a:latin typeface="Calibri Light"/>
                <a:cs typeface="Calibri Light"/>
              </a:rPr>
              <a:t>the most </a:t>
            </a:r>
            <a:r>
              <a:rPr sz="2750" b="0" spc="25" dirty="0">
                <a:solidFill>
                  <a:srgbClr val="00AF50"/>
                </a:solidFill>
                <a:latin typeface="Calibri Light"/>
                <a:cs typeface="Calibri Light"/>
              </a:rPr>
              <a:t>probable </a:t>
            </a:r>
            <a:r>
              <a:rPr sz="2750" b="0" spc="30" dirty="0">
                <a:solidFill>
                  <a:srgbClr val="00AF50"/>
                </a:solidFill>
                <a:latin typeface="Calibri Light"/>
                <a:cs typeface="Calibri Light"/>
              </a:rPr>
              <a:t> </a:t>
            </a:r>
            <a:r>
              <a:rPr sz="2750" b="0" spc="20" dirty="0">
                <a:solidFill>
                  <a:srgbClr val="00AF50"/>
                </a:solidFill>
                <a:latin typeface="Calibri Light"/>
                <a:cs typeface="Calibri Light"/>
              </a:rPr>
              <a:t>diagnosis</a:t>
            </a:r>
            <a:r>
              <a:rPr sz="2750" b="0" spc="-275" dirty="0">
                <a:solidFill>
                  <a:srgbClr val="00AF50"/>
                </a:solidFill>
                <a:latin typeface="Calibri Light"/>
                <a:cs typeface="Calibri Light"/>
              </a:rPr>
              <a:t> </a:t>
            </a:r>
            <a:r>
              <a:rPr sz="2750" b="0" spc="40" dirty="0">
                <a:solidFill>
                  <a:srgbClr val="00AF50"/>
                </a:solidFill>
                <a:latin typeface="Calibri Light"/>
                <a:cs typeface="Calibri Light"/>
              </a:rPr>
              <a:t>is:</a:t>
            </a:r>
            <a:endParaRPr sz="2750">
              <a:latin typeface="Calibri Light"/>
              <a:cs typeface="Calibri Light"/>
            </a:endParaRPr>
          </a:p>
          <a:p>
            <a:pPr>
              <a:lnSpc>
                <a:spcPct val="100000"/>
              </a:lnSpc>
              <a:spcBef>
                <a:spcPts val="55"/>
              </a:spcBef>
            </a:pPr>
            <a:endParaRPr sz="2450">
              <a:latin typeface="Calibri Light"/>
              <a:cs typeface="Calibri Light"/>
            </a:endParaRPr>
          </a:p>
          <a:p>
            <a:pPr marL="354965" indent="-342900">
              <a:lnSpc>
                <a:spcPct val="100000"/>
              </a:lnSpc>
              <a:buAutoNum type="alphaLcPeriod"/>
              <a:tabLst>
                <a:tab pos="355600" algn="l"/>
              </a:tabLst>
            </a:pPr>
            <a:r>
              <a:rPr sz="2750" spc="-5" dirty="0">
                <a:latin typeface="Calibri"/>
                <a:cs typeface="Calibri"/>
              </a:rPr>
              <a:t>Karyotyping</a:t>
            </a:r>
            <a:endParaRPr sz="2750">
              <a:latin typeface="Calibri"/>
              <a:cs typeface="Calibri"/>
            </a:endParaRPr>
          </a:p>
          <a:p>
            <a:pPr marL="374015" indent="-361950">
              <a:lnSpc>
                <a:spcPct val="100000"/>
              </a:lnSpc>
              <a:spcBef>
                <a:spcPts val="755"/>
              </a:spcBef>
              <a:buAutoNum type="alphaLcPeriod"/>
              <a:tabLst>
                <a:tab pos="374650" algn="l"/>
              </a:tabLst>
            </a:pPr>
            <a:r>
              <a:rPr sz="2750" spc="-10" dirty="0">
                <a:latin typeface="Calibri"/>
                <a:cs typeface="Calibri"/>
              </a:rPr>
              <a:t>Ultrasound</a:t>
            </a:r>
            <a:r>
              <a:rPr sz="2750" spc="210" dirty="0">
                <a:latin typeface="Calibri"/>
                <a:cs typeface="Calibri"/>
              </a:rPr>
              <a:t> </a:t>
            </a:r>
            <a:r>
              <a:rPr sz="2750" spc="10" dirty="0">
                <a:latin typeface="Calibri"/>
                <a:cs typeface="Calibri"/>
              </a:rPr>
              <a:t>scan</a:t>
            </a:r>
            <a:endParaRPr sz="2750">
              <a:latin typeface="Calibri"/>
              <a:cs typeface="Calibri"/>
            </a:endParaRPr>
          </a:p>
          <a:p>
            <a:pPr marL="335915" indent="-323850">
              <a:lnSpc>
                <a:spcPct val="100000"/>
              </a:lnSpc>
              <a:spcBef>
                <a:spcPts val="755"/>
              </a:spcBef>
              <a:buAutoNum type="alphaLcPeriod"/>
              <a:tabLst>
                <a:tab pos="336550" algn="l"/>
              </a:tabLst>
            </a:pPr>
            <a:r>
              <a:rPr sz="2750" spc="-5" dirty="0">
                <a:solidFill>
                  <a:srgbClr val="FF0000"/>
                </a:solidFill>
                <a:latin typeface="Calibri"/>
                <a:cs typeface="Calibri"/>
              </a:rPr>
              <a:t>Diagnostic</a:t>
            </a:r>
            <a:r>
              <a:rPr sz="2750" spc="200" dirty="0">
                <a:solidFill>
                  <a:srgbClr val="FF0000"/>
                </a:solidFill>
                <a:latin typeface="Calibri"/>
                <a:cs typeface="Calibri"/>
              </a:rPr>
              <a:t> </a:t>
            </a:r>
            <a:r>
              <a:rPr sz="2750" dirty="0">
                <a:solidFill>
                  <a:srgbClr val="FF0000"/>
                </a:solidFill>
                <a:latin typeface="Calibri"/>
                <a:cs typeface="Calibri"/>
              </a:rPr>
              <a:t>laparoscopy</a:t>
            </a:r>
            <a:endParaRPr sz="2750">
              <a:latin typeface="Calibri"/>
              <a:cs typeface="Calibri"/>
            </a:endParaRPr>
          </a:p>
          <a:p>
            <a:pPr marL="374650" indent="-362585">
              <a:lnSpc>
                <a:spcPct val="100000"/>
              </a:lnSpc>
              <a:spcBef>
                <a:spcPts val="680"/>
              </a:spcBef>
              <a:buAutoNum type="alphaLcPeriod"/>
              <a:tabLst>
                <a:tab pos="375285" algn="l"/>
              </a:tabLst>
            </a:pPr>
            <a:r>
              <a:rPr sz="2750" spc="-5" dirty="0">
                <a:latin typeface="Calibri"/>
                <a:cs typeface="Calibri"/>
              </a:rPr>
              <a:t>Urogram</a:t>
            </a:r>
            <a:endParaRPr sz="2750">
              <a:latin typeface="Calibri"/>
              <a:cs typeface="Calibri"/>
            </a:endParaRPr>
          </a:p>
          <a:p>
            <a:pPr marL="355600" indent="-343535">
              <a:lnSpc>
                <a:spcPct val="100000"/>
              </a:lnSpc>
              <a:spcBef>
                <a:spcPts val="755"/>
              </a:spcBef>
              <a:buAutoNum type="alphaLcPeriod"/>
              <a:tabLst>
                <a:tab pos="356235" algn="l"/>
              </a:tabLst>
            </a:pPr>
            <a:r>
              <a:rPr sz="2750" dirty="0">
                <a:latin typeface="Calibri"/>
                <a:cs typeface="Calibri"/>
              </a:rPr>
              <a:t>Hysteroscopy</a:t>
            </a:r>
            <a:endParaRPr sz="2750">
              <a:latin typeface="Calibri"/>
              <a:cs typeface="Calibri"/>
            </a:endParaRPr>
          </a:p>
        </p:txBody>
      </p:sp>
      <p:pic>
        <p:nvPicPr>
          <p:cNvPr id="3" name="object 3"/>
          <p:cNvPicPr/>
          <p:nvPr/>
        </p:nvPicPr>
        <p:blipFill>
          <a:blip r:embed="rId2" cstate="print"/>
          <a:stretch>
            <a:fillRect/>
          </a:stretch>
        </p:blipFill>
        <p:spPr>
          <a:xfrm>
            <a:off x="6315082" y="3067060"/>
            <a:ext cx="5591175" cy="3571875"/>
          </a:xfrm>
          <a:prstGeom prst="rect">
            <a:avLst/>
          </a:prstGeom>
        </p:spPr>
      </p:pic>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776097" y="955743"/>
            <a:ext cx="8655051" cy="4260141"/>
          </a:xfrm>
          <a:prstGeom prst="rect">
            <a:avLst/>
          </a:prstGeom>
        </p:spPr>
        <p:txBody>
          <a:bodyPr vert="horz" wrap="square" lIns="0" tIns="111760" rIns="0" bIns="0" rtlCol="0">
            <a:spAutoFit/>
          </a:bodyPr>
          <a:lstStyle/>
          <a:p>
            <a:pPr marL="12700" marR="5080" algn="ctr">
              <a:lnSpc>
                <a:spcPts val="6530"/>
              </a:lnSpc>
              <a:spcBef>
                <a:spcPts val="880"/>
              </a:spcBef>
            </a:pPr>
            <a:r>
              <a:rPr sz="6000" b="0" spc="-20" dirty="0">
                <a:latin typeface="Calibri Light"/>
                <a:cs typeface="Calibri Light"/>
              </a:rPr>
              <a:t>GYN </a:t>
            </a:r>
            <a:r>
              <a:rPr sz="6000" b="0" spc="5" dirty="0">
                <a:latin typeface="Calibri Light"/>
                <a:cs typeface="Calibri Light"/>
              </a:rPr>
              <a:t>&amp;</a:t>
            </a:r>
            <a:r>
              <a:rPr sz="6000" b="0" spc="-70" dirty="0">
                <a:latin typeface="Calibri Light"/>
                <a:cs typeface="Calibri Light"/>
              </a:rPr>
              <a:t> </a:t>
            </a:r>
            <a:r>
              <a:rPr sz="6000" b="0" spc="-10" dirty="0">
                <a:latin typeface="Calibri Light"/>
                <a:cs typeface="Calibri Light"/>
              </a:rPr>
              <a:t>OBS</a:t>
            </a:r>
            <a:r>
              <a:rPr sz="6000" b="0" spc="45" dirty="0">
                <a:latin typeface="Calibri Light"/>
                <a:cs typeface="Calibri Light"/>
              </a:rPr>
              <a:t> </a:t>
            </a:r>
            <a:r>
              <a:rPr sz="6000" b="0" spc="10" dirty="0">
                <a:latin typeface="Calibri Light"/>
                <a:cs typeface="Calibri Light"/>
              </a:rPr>
              <a:t>Mini-OSCE</a:t>
            </a:r>
            <a:r>
              <a:rPr sz="6000" b="0" spc="-170" dirty="0">
                <a:latin typeface="Calibri Light"/>
                <a:cs typeface="Calibri Light"/>
              </a:rPr>
              <a:t> </a:t>
            </a:r>
            <a:r>
              <a:rPr sz="6000" b="0" spc="-45" dirty="0">
                <a:latin typeface="Calibri Light"/>
                <a:cs typeface="Calibri Light"/>
              </a:rPr>
              <a:t>Exam </a:t>
            </a:r>
            <a:r>
              <a:rPr sz="6000" b="0" spc="-1340" dirty="0">
                <a:latin typeface="Calibri Light"/>
                <a:cs typeface="Calibri Light"/>
              </a:rPr>
              <a:t> </a:t>
            </a:r>
            <a:r>
              <a:rPr sz="6000" b="0" spc="15" dirty="0">
                <a:latin typeface="Calibri Light"/>
                <a:cs typeface="Calibri Light"/>
              </a:rPr>
              <a:t>2019/2020</a:t>
            </a:r>
            <a:endParaRPr sz="6000">
              <a:latin typeface="Calibri Light"/>
              <a:cs typeface="Calibri Light"/>
            </a:endParaRPr>
          </a:p>
          <a:p>
            <a:pPr algn="ctr">
              <a:lnSpc>
                <a:spcPts val="6355"/>
              </a:lnSpc>
              <a:tabLst>
                <a:tab pos="3155315" algn="l"/>
              </a:tabLst>
            </a:pPr>
            <a:r>
              <a:rPr sz="6000" b="0" spc="-10" dirty="0">
                <a:latin typeface="Calibri Light"/>
                <a:cs typeface="Calibri Light"/>
              </a:rPr>
              <a:t>group</a:t>
            </a:r>
            <a:r>
              <a:rPr sz="6000" b="0" spc="-125" dirty="0">
                <a:latin typeface="Calibri Light"/>
                <a:cs typeface="Calibri Light"/>
              </a:rPr>
              <a:t> </a:t>
            </a:r>
            <a:r>
              <a:rPr sz="6000" b="0" dirty="0">
                <a:latin typeface="Calibri Light"/>
                <a:cs typeface="Calibri Light"/>
              </a:rPr>
              <a:t>c	</a:t>
            </a:r>
            <a:r>
              <a:rPr sz="6000" b="0" spc="25" dirty="0">
                <a:latin typeface="Calibri Light"/>
                <a:cs typeface="Calibri Light"/>
              </a:rPr>
              <a:t>7/6/2020</a:t>
            </a:r>
            <a:endParaRPr sz="6000">
              <a:latin typeface="Calibri Light"/>
              <a:cs typeface="Calibri Light"/>
            </a:endParaRPr>
          </a:p>
          <a:p>
            <a:pPr>
              <a:lnSpc>
                <a:spcPct val="100000"/>
              </a:lnSpc>
              <a:spcBef>
                <a:spcPts val="55"/>
              </a:spcBef>
            </a:pPr>
            <a:endParaRPr sz="4700">
              <a:latin typeface="Calibri Light"/>
              <a:cs typeface="Calibri Light"/>
            </a:endParaRPr>
          </a:p>
          <a:p>
            <a:pPr marR="635" algn="ctr">
              <a:lnSpc>
                <a:spcPct val="100000"/>
              </a:lnSpc>
            </a:pPr>
            <a:r>
              <a:rPr sz="6000" b="0" spc="20" dirty="0">
                <a:latin typeface="Calibri Light"/>
                <a:cs typeface="Calibri Light"/>
              </a:rPr>
              <a:t>Done</a:t>
            </a:r>
            <a:r>
              <a:rPr sz="6000" b="0" spc="-145" dirty="0">
                <a:latin typeface="Calibri Light"/>
                <a:cs typeface="Calibri Light"/>
              </a:rPr>
              <a:t> </a:t>
            </a:r>
            <a:r>
              <a:rPr sz="6000" b="0" spc="-30" dirty="0">
                <a:latin typeface="Calibri Light"/>
                <a:cs typeface="Calibri Light"/>
              </a:rPr>
              <a:t>By</a:t>
            </a:r>
            <a:r>
              <a:rPr sz="6000" b="0" spc="30" dirty="0">
                <a:latin typeface="Calibri Light"/>
                <a:cs typeface="Calibri Light"/>
              </a:rPr>
              <a:t> </a:t>
            </a:r>
            <a:r>
              <a:rPr sz="6000" b="0" dirty="0">
                <a:latin typeface="Calibri Light"/>
                <a:cs typeface="Calibri Light"/>
              </a:rPr>
              <a:t>:</a:t>
            </a:r>
            <a:r>
              <a:rPr sz="6000" b="0" spc="-10" dirty="0">
                <a:latin typeface="Calibri Light"/>
                <a:cs typeface="Calibri Light"/>
              </a:rPr>
              <a:t> </a:t>
            </a:r>
            <a:r>
              <a:rPr sz="6000" b="0" spc="-35" dirty="0">
                <a:latin typeface="Calibri Light"/>
                <a:cs typeface="Calibri Light"/>
              </a:rPr>
              <a:t>Rayan</a:t>
            </a:r>
            <a:r>
              <a:rPr sz="6000" b="0" spc="-60" dirty="0">
                <a:latin typeface="Calibri Light"/>
                <a:cs typeface="Calibri Light"/>
              </a:rPr>
              <a:t> </a:t>
            </a:r>
            <a:r>
              <a:rPr sz="6000" b="0" spc="10" dirty="0">
                <a:latin typeface="Calibri Light"/>
                <a:cs typeface="Calibri Light"/>
              </a:rPr>
              <a:t>Nihad</a:t>
            </a:r>
            <a:endParaRPr sz="6000">
              <a:latin typeface="Calibri Light"/>
              <a:cs typeface="Calibri Light"/>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8982" y="112082"/>
            <a:ext cx="6983095" cy="1219564"/>
          </a:xfrm>
          <a:prstGeom prst="rect">
            <a:avLst/>
          </a:prstGeom>
        </p:spPr>
        <p:txBody>
          <a:bodyPr vert="horz" wrap="square" lIns="0" tIns="52069" rIns="0" bIns="0" rtlCol="0">
            <a:spAutoFit/>
          </a:bodyPr>
          <a:lstStyle/>
          <a:p>
            <a:pPr marL="12700" marR="5080">
              <a:lnSpc>
                <a:spcPts val="3080"/>
              </a:lnSpc>
              <a:spcBef>
                <a:spcPts val="409"/>
              </a:spcBef>
            </a:pPr>
            <a:r>
              <a:rPr sz="2750" b="0" spc="25" dirty="0">
                <a:latin typeface="Calibri Light"/>
                <a:cs typeface="Calibri Light"/>
              </a:rPr>
              <a:t>Q1</a:t>
            </a:r>
            <a:r>
              <a:rPr sz="2750" b="0" spc="-15" dirty="0">
                <a:latin typeface="Calibri Light"/>
                <a:cs typeface="Calibri Light"/>
              </a:rPr>
              <a:t> </a:t>
            </a:r>
            <a:r>
              <a:rPr sz="2750" b="0" spc="5" dirty="0">
                <a:latin typeface="Calibri Light"/>
                <a:cs typeface="Calibri Light"/>
              </a:rPr>
              <a:t>:</a:t>
            </a:r>
            <a:r>
              <a:rPr sz="2750" b="0" spc="65" dirty="0">
                <a:latin typeface="Calibri Light"/>
                <a:cs typeface="Calibri Light"/>
              </a:rPr>
              <a:t> </a:t>
            </a:r>
            <a:r>
              <a:rPr sz="2750" b="0" spc="15" dirty="0">
                <a:latin typeface="Calibri Light"/>
                <a:cs typeface="Calibri Light"/>
              </a:rPr>
              <a:t>A</a:t>
            </a:r>
            <a:r>
              <a:rPr sz="2750" b="0" spc="-15" dirty="0">
                <a:latin typeface="Calibri Light"/>
                <a:cs typeface="Calibri Light"/>
              </a:rPr>
              <a:t> </a:t>
            </a:r>
            <a:r>
              <a:rPr sz="2750" b="0" spc="15" dirty="0">
                <a:latin typeface="Calibri Light"/>
                <a:cs typeface="Calibri Light"/>
              </a:rPr>
              <a:t>33</a:t>
            </a:r>
            <a:r>
              <a:rPr sz="2750" b="0" spc="60" dirty="0">
                <a:latin typeface="Calibri Light"/>
                <a:cs typeface="Calibri Light"/>
              </a:rPr>
              <a:t> </a:t>
            </a:r>
            <a:r>
              <a:rPr sz="2750" b="0" spc="-20" dirty="0">
                <a:latin typeface="Calibri Light"/>
                <a:cs typeface="Calibri Light"/>
              </a:rPr>
              <a:t>years</a:t>
            </a:r>
            <a:r>
              <a:rPr sz="2750" b="0" spc="100" dirty="0">
                <a:latin typeface="Calibri Light"/>
                <a:cs typeface="Calibri Light"/>
              </a:rPr>
              <a:t> </a:t>
            </a:r>
            <a:r>
              <a:rPr sz="2750" b="0" spc="-5" dirty="0">
                <a:latin typeface="Calibri Light"/>
                <a:cs typeface="Calibri Light"/>
              </a:rPr>
              <a:t>old</a:t>
            </a:r>
            <a:r>
              <a:rPr sz="2750" b="0" spc="75" dirty="0">
                <a:latin typeface="Calibri Light"/>
                <a:cs typeface="Calibri Light"/>
              </a:rPr>
              <a:t> </a:t>
            </a:r>
            <a:r>
              <a:rPr sz="2750" b="0" spc="-15" dirty="0">
                <a:latin typeface="Calibri Light"/>
                <a:cs typeface="Calibri Light"/>
              </a:rPr>
              <a:t>primgravida</a:t>
            </a:r>
            <a:r>
              <a:rPr sz="2750" b="0" spc="310" dirty="0">
                <a:latin typeface="Calibri Light"/>
                <a:cs typeface="Calibri Light"/>
              </a:rPr>
              <a:t> </a:t>
            </a:r>
            <a:r>
              <a:rPr sz="2750" b="0" spc="-10" dirty="0">
                <a:latin typeface="Calibri Light"/>
                <a:cs typeface="Calibri Light"/>
              </a:rPr>
              <a:t>at</a:t>
            </a:r>
            <a:r>
              <a:rPr sz="2750" b="0" spc="35" dirty="0">
                <a:latin typeface="Calibri Light"/>
                <a:cs typeface="Calibri Light"/>
              </a:rPr>
              <a:t> </a:t>
            </a:r>
            <a:r>
              <a:rPr sz="2750" b="0" spc="15" dirty="0">
                <a:latin typeface="Calibri Light"/>
                <a:cs typeface="Calibri Light"/>
              </a:rPr>
              <a:t>33</a:t>
            </a:r>
            <a:r>
              <a:rPr sz="2750" b="0" spc="-10" dirty="0">
                <a:latin typeface="Calibri Light"/>
                <a:cs typeface="Calibri Light"/>
              </a:rPr>
              <a:t> </a:t>
            </a:r>
            <a:r>
              <a:rPr sz="2750" b="0" spc="15" dirty="0">
                <a:latin typeface="Calibri Light"/>
                <a:cs typeface="Calibri Light"/>
              </a:rPr>
              <a:t>w</a:t>
            </a:r>
            <a:r>
              <a:rPr sz="2750" b="0" spc="55" dirty="0">
                <a:latin typeface="Calibri Light"/>
                <a:cs typeface="Calibri Light"/>
              </a:rPr>
              <a:t> </a:t>
            </a:r>
            <a:r>
              <a:rPr sz="2750" b="0" spc="-20" dirty="0">
                <a:latin typeface="Calibri Light"/>
                <a:cs typeface="Calibri Light"/>
              </a:rPr>
              <a:t>gestation </a:t>
            </a:r>
            <a:r>
              <a:rPr sz="2750" b="0" spc="-610" dirty="0">
                <a:latin typeface="Calibri Light"/>
                <a:cs typeface="Calibri Light"/>
              </a:rPr>
              <a:t> </a:t>
            </a:r>
            <a:r>
              <a:rPr sz="2750" b="0" spc="-5" dirty="0">
                <a:latin typeface="Calibri Light"/>
                <a:cs typeface="Calibri Light"/>
              </a:rPr>
              <a:t>headache</a:t>
            </a:r>
            <a:r>
              <a:rPr sz="2750" b="0" spc="170" dirty="0">
                <a:latin typeface="Calibri Light"/>
                <a:cs typeface="Calibri Light"/>
              </a:rPr>
              <a:t> </a:t>
            </a:r>
            <a:r>
              <a:rPr sz="2750" b="0" dirty="0">
                <a:latin typeface="Calibri Light"/>
                <a:cs typeface="Calibri Light"/>
              </a:rPr>
              <a:t>since</a:t>
            </a:r>
            <a:r>
              <a:rPr sz="2750" b="0" spc="100" dirty="0">
                <a:latin typeface="Calibri Light"/>
                <a:cs typeface="Calibri Light"/>
              </a:rPr>
              <a:t> </a:t>
            </a:r>
            <a:r>
              <a:rPr sz="2750" b="0" spc="10" dirty="0">
                <a:latin typeface="Calibri Light"/>
                <a:cs typeface="Calibri Light"/>
              </a:rPr>
              <a:t>2</a:t>
            </a:r>
            <a:r>
              <a:rPr sz="2750" b="0" spc="60" dirty="0">
                <a:latin typeface="Calibri Light"/>
                <a:cs typeface="Calibri Light"/>
              </a:rPr>
              <a:t> </a:t>
            </a:r>
            <a:r>
              <a:rPr sz="2750" b="0" spc="-30" dirty="0">
                <a:latin typeface="Calibri Light"/>
                <a:cs typeface="Calibri Light"/>
              </a:rPr>
              <a:t>days</a:t>
            </a:r>
            <a:endParaRPr sz="2750">
              <a:latin typeface="Calibri Light"/>
              <a:cs typeface="Calibri Light"/>
            </a:endParaRPr>
          </a:p>
          <a:p>
            <a:pPr marL="12700">
              <a:lnSpc>
                <a:spcPts val="2935"/>
              </a:lnSpc>
            </a:pPr>
            <a:r>
              <a:rPr sz="2750" b="0" spc="-5" dirty="0">
                <a:latin typeface="Calibri Light"/>
                <a:cs typeface="Calibri Light"/>
              </a:rPr>
              <a:t>her</a:t>
            </a:r>
            <a:r>
              <a:rPr sz="2750" b="0" spc="60" dirty="0">
                <a:latin typeface="Calibri Light"/>
                <a:cs typeface="Calibri Light"/>
              </a:rPr>
              <a:t> </a:t>
            </a:r>
            <a:r>
              <a:rPr sz="2750" b="0" spc="-20" dirty="0">
                <a:latin typeface="Calibri Light"/>
                <a:cs typeface="Calibri Light"/>
              </a:rPr>
              <a:t>investigations</a:t>
            </a:r>
            <a:r>
              <a:rPr sz="2750" b="0" spc="330" dirty="0">
                <a:latin typeface="Calibri Light"/>
                <a:cs typeface="Calibri Light"/>
              </a:rPr>
              <a:t> </a:t>
            </a:r>
            <a:r>
              <a:rPr sz="2750" b="0" spc="5" dirty="0">
                <a:latin typeface="Calibri Light"/>
                <a:cs typeface="Calibri Light"/>
              </a:rPr>
              <a:t>,</a:t>
            </a:r>
            <a:r>
              <a:rPr sz="2750" b="0" spc="40" dirty="0">
                <a:latin typeface="Calibri Light"/>
                <a:cs typeface="Calibri Light"/>
              </a:rPr>
              <a:t> </a:t>
            </a:r>
            <a:r>
              <a:rPr sz="2750" b="0" dirty="0">
                <a:latin typeface="Calibri Light"/>
                <a:cs typeface="Calibri Light"/>
              </a:rPr>
              <a:t>choose</a:t>
            </a:r>
            <a:r>
              <a:rPr sz="2750" b="0" spc="175" dirty="0">
                <a:latin typeface="Calibri Light"/>
                <a:cs typeface="Calibri Light"/>
              </a:rPr>
              <a:t> </a:t>
            </a:r>
            <a:r>
              <a:rPr sz="2750" b="0" dirty="0">
                <a:latin typeface="Calibri Light"/>
                <a:cs typeface="Calibri Light"/>
              </a:rPr>
              <a:t>the</a:t>
            </a:r>
            <a:r>
              <a:rPr sz="2750" b="0" spc="25" dirty="0">
                <a:latin typeface="Calibri Light"/>
                <a:cs typeface="Calibri Light"/>
              </a:rPr>
              <a:t> </a:t>
            </a:r>
            <a:r>
              <a:rPr sz="2750" b="0" dirty="0">
                <a:latin typeface="Calibri Light"/>
                <a:cs typeface="Calibri Light"/>
              </a:rPr>
              <a:t>correct</a:t>
            </a:r>
            <a:r>
              <a:rPr sz="2750" b="0" spc="110" dirty="0">
                <a:latin typeface="Calibri Light"/>
                <a:cs typeface="Calibri Light"/>
              </a:rPr>
              <a:t> </a:t>
            </a:r>
            <a:r>
              <a:rPr sz="2750" b="0" spc="-20" dirty="0">
                <a:latin typeface="Calibri Light"/>
                <a:cs typeface="Calibri Light"/>
              </a:rPr>
              <a:t>statement</a:t>
            </a:r>
            <a:endParaRPr sz="2750">
              <a:latin typeface="Calibri Light"/>
              <a:cs typeface="Calibri Light"/>
            </a:endParaRPr>
          </a:p>
        </p:txBody>
      </p:sp>
      <p:sp>
        <p:nvSpPr>
          <p:cNvPr id="3" name="object 3"/>
          <p:cNvSpPr txBox="1">
            <a:spLocks noGrp="1"/>
          </p:cNvSpPr>
          <p:nvPr>
            <p:ph type="title"/>
          </p:nvPr>
        </p:nvSpPr>
        <p:spPr>
          <a:xfrm>
            <a:off x="7995108" y="112082"/>
            <a:ext cx="2371725" cy="439223"/>
          </a:xfrm>
          <a:prstGeom prst="rect">
            <a:avLst/>
          </a:prstGeom>
        </p:spPr>
        <p:txBody>
          <a:bodyPr vert="horz" wrap="square" lIns="0" tIns="15875" rIns="0" bIns="0" rtlCol="0">
            <a:spAutoFit/>
          </a:bodyPr>
          <a:lstStyle/>
          <a:p>
            <a:pPr marL="12700">
              <a:lnSpc>
                <a:spcPct val="100000"/>
              </a:lnSpc>
              <a:spcBef>
                <a:spcPts val="125"/>
              </a:spcBef>
            </a:pPr>
            <a:r>
              <a:rPr sz="2750" b="0" spc="-5" dirty="0">
                <a:latin typeface="Calibri Light"/>
                <a:cs typeface="Calibri Light"/>
              </a:rPr>
              <a:t>complaining</a:t>
            </a:r>
            <a:r>
              <a:rPr sz="2750" b="0" spc="130" dirty="0">
                <a:latin typeface="Calibri Light"/>
                <a:cs typeface="Calibri Light"/>
              </a:rPr>
              <a:t> </a:t>
            </a:r>
            <a:r>
              <a:rPr sz="2750" b="0" spc="-5" dirty="0">
                <a:latin typeface="Calibri Light"/>
                <a:cs typeface="Calibri Light"/>
              </a:rPr>
              <a:t>of</a:t>
            </a:r>
            <a:r>
              <a:rPr sz="2750" b="0" spc="15" dirty="0">
                <a:latin typeface="Calibri Light"/>
                <a:cs typeface="Calibri Light"/>
              </a:rPr>
              <a:t> </a:t>
            </a:r>
            <a:r>
              <a:rPr sz="2750" b="0" spc="10" dirty="0">
                <a:latin typeface="Calibri Light"/>
                <a:cs typeface="Calibri Light"/>
              </a:rPr>
              <a:t>a</a:t>
            </a:r>
            <a:endParaRPr sz="2750">
              <a:latin typeface="Calibri Light"/>
              <a:cs typeface="Calibri Light"/>
            </a:endParaRPr>
          </a:p>
        </p:txBody>
      </p:sp>
      <p:graphicFrame>
        <p:nvGraphicFramePr>
          <p:cNvPr id="4" name="object 4"/>
          <p:cNvGraphicFramePr>
            <a:graphicFrameLocks noGrp="1"/>
          </p:cNvGraphicFramePr>
          <p:nvPr/>
        </p:nvGraphicFramePr>
        <p:xfrm>
          <a:off x="603249" y="1593850"/>
          <a:ext cx="10991851" cy="3350260"/>
        </p:xfrm>
        <a:graphic>
          <a:graphicData uri="http://schemas.openxmlformats.org/drawingml/2006/table">
            <a:tbl>
              <a:tblPr firstRow="1" bandRow="1">
                <a:tableStyleId>{2D5ABB26-0587-4C30-8999-92F81FD0307C}</a:tableStyleId>
              </a:tblPr>
              <a:tblGrid>
                <a:gridCol w="5486400"/>
                <a:gridCol w="5486400"/>
              </a:tblGrid>
              <a:tr h="370839">
                <a:tc>
                  <a:txBody>
                    <a:bodyPr/>
                    <a:lstStyle/>
                    <a:p>
                      <a:pPr marL="4445" algn="ctr">
                        <a:lnSpc>
                          <a:spcPct val="100000"/>
                        </a:lnSpc>
                        <a:spcBef>
                          <a:spcPts val="229"/>
                        </a:spcBef>
                      </a:pPr>
                      <a:r>
                        <a:rPr sz="1800" b="1" spc="-15" dirty="0">
                          <a:solidFill>
                            <a:srgbClr val="FFFFFF"/>
                          </a:solidFill>
                          <a:latin typeface="Calibri"/>
                          <a:cs typeface="Calibri"/>
                        </a:rPr>
                        <a:t>HB</a:t>
                      </a:r>
                      <a:endParaRPr sz="1800">
                        <a:latin typeface="Calibri"/>
                        <a:cs typeface="Calibri"/>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marL="9525" algn="ctr">
                        <a:lnSpc>
                          <a:spcPct val="100000"/>
                        </a:lnSpc>
                        <a:spcBef>
                          <a:spcPts val="229"/>
                        </a:spcBef>
                      </a:pPr>
                      <a:r>
                        <a:rPr sz="1800" b="1" spc="-15" dirty="0">
                          <a:solidFill>
                            <a:srgbClr val="FFFFFF"/>
                          </a:solidFill>
                          <a:latin typeface="Calibri"/>
                          <a:cs typeface="Calibri"/>
                        </a:rPr>
                        <a:t>12</a:t>
                      </a:r>
                      <a:endParaRPr sz="1800">
                        <a:latin typeface="Calibri"/>
                        <a:cs typeface="Calibri"/>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r>
              <a:tr h="370839">
                <a:tc>
                  <a:txBody>
                    <a:bodyPr/>
                    <a:lstStyle/>
                    <a:p>
                      <a:pPr marR="3175" algn="ctr">
                        <a:lnSpc>
                          <a:spcPct val="100000"/>
                        </a:lnSpc>
                        <a:spcBef>
                          <a:spcPts val="234"/>
                        </a:spcBef>
                      </a:pPr>
                      <a:r>
                        <a:rPr sz="1800" spc="-10" dirty="0">
                          <a:latin typeface="Calibri"/>
                          <a:cs typeface="Calibri"/>
                        </a:rPr>
                        <a:t>PCV</a:t>
                      </a:r>
                      <a:endParaRPr sz="1800">
                        <a:latin typeface="Calibri"/>
                        <a:cs typeface="Calibri"/>
                      </a:endParaRPr>
                    </a:p>
                  </a:txBody>
                  <a:tcPr marL="0" marR="0" marT="2984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algn="ctr">
                        <a:lnSpc>
                          <a:spcPct val="100000"/>
                        </a:lnSpc>
                        <a:spcBef>
                          <a:spcPts val="234"/>
                        </a:spcBef>
                      </a:pPr>
                      <a:r>
                        <a:rPr sz="1800" spc="-15" dirty="0">
                          <a:latin typeface="Calibri"/>
                          <a:cs typeface="Calibri"/>
                        </a:rPr>
                        <a:t>37%</a:t>
                      </a:r>
                      <a:endParaRPr sz="1800">
                        <a:latin typeface="Calibri"/>
                        <a:cs typeface="Calibri"/>
                      </a:endParaRPr>
                    </a:p>
                  </a:txBody>
                  <a:tcPr marL="0" marR="0" marT="2984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r>
              <a:tr h="370840">
                <a:tc>
                  <a:txBody>
                    <a:bodyPr/>
                    <a:lstStyle/>
                    <a:p>
                      <a:pPr marR="1270" algn="ctr">
                        <a:lnSpc>
                          <a:spcPct val="100000"/>
                        </a:lnSpc>
                        <a:spcBef>
                          <a:spcPts val="235"/>
                        </a:spcBef>
                      </a:pPr>
                      <a:r>
                        <a:rPr sz="1800" spc="-15" dirty="0">
                          <a:latin typeface="Calibri"/>
                          <a:cs typeface="Calibri"/>
                        </a:rPr>
                        <a:t>PLATELETS</a:t>
                      </a:r>
                      <a:endParaRPr sz="1800">
                        <a:latin typeface="Calibri"/>
                        <a:cs typeface="Calibri"/>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635" algn="ctr">
                        <a:lnSpc>
                          <a:spcPct val="100000"/>
                        </a:lnSpc>
                        <a:spcBef>
                          <a:spcPts val="235"/>
                        </a:spcBef>
                      </a:pPr>
                      <a:r>
                        <a:rPr sz="1800" spc="-15" dirty="0">
                          <a:latin typeface="Calibri"/>
                          <a:cs typeface="Calibri"/>
                        </a:rPr>
                        <a:t>85*10^9/L</a:t>
                      </a:r>
                      <a:endParaRPr sz="1800">
                        <a:latin typeface="Calibri"/>
                        <a:cs typeface="Calibri"/>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r>
              <a:tr h="370839">
                <a:tc>
                  <a:txBody>
                    <a:bodyPr/>
                    <a:lstStyle/>
                    <a:p>
                      <a:pPr algn="ctr">
                        <a:lnSpc>
                          <a:spcPct val="100000"/>
                        </a:lnSpc>
                        <a:spcBef>
                          <a:spcPts val="240"/>
                        </a:spcBef>
                      </a:pPr>
                      <a:r>
                        <a:rPr sz="1800" spc="-55" dirty="0">
                          <a:latin typeface="Calibri"/>
                          <a:cs typeface="Calibri"/>
                        </a:rPr>
                        <a:t>ALT</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9525" algn="ctr">
                        <a:lnSpc>
                          <a:spcPct val="100000"/>
                        </a:lnSpc>
                        <a:spcBef>
                          <a:spcPts val="240"/>
                        </a:spcBef>
                      </a:pPr>
                      <a:r>
                        <a:rPr sz="1800" spc="-15" dirty="0">
                          <a:latin typeface="Calibri"/>
                          <a:cs typeface="Calibri"/>
                        </a:rPr>
                        <a:t>98</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r>
              <a:tr h="370839">
                <a:tc>
                  <a:txBody>
                    <a:bodyPr/>
                    <a:lstStyle/>
                    <a:p>
                      <a:pPr marR="2540" algn="ctr">
                        <a:lnSpc>
                          <a:spcPct val="100000"/>
                        </a:lnSpc>
                        <a:spcBef>
                          <a:spcPts val="245"/>
                        </a:spcBef>
                      </a:pPr>
                      <a:r>
                        <a:rPr sz="1800" spc="-5" dirty="0">
                          <a:latin typeface="Calibri"/>
                          <a:cs typeface="Calibri"/>
                        </a:rPr>
                        <a:t>AST</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9525" algn="ctr">
                        <a:lnSpc>
                          <a:spcPct val="100000"/>
                        </a:lnSpc>
                        <a:spcBef>
                          <a:spcPts val="245"/>
                        </a:spcBef>
                      </a:pPr>
                      <a:r>
                        <a:rPr sz="1800" spc="-15" dirty="0">
                          <a:latin typeface="Calibri"/>
                          <a:cs typeface="Calibri"/>
                        </a:rPr>
                        <a:t>120</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r>
              <a:tr h="370839">
                <a:tc>
                  <a:txBody>
                    <a:bodyPr/>
                    <a:lstStyle/>
                    <a:p>
                      <a:pPr algn="ctr">
                        <a:lnSpc>
                          <a:spcPct val="100000"/>
                        </a:lnSpc>
                        <a:spcBef>
                          <a:spcPts val="250"/>
                        </a:spcBef>
                      </a:pPr>
                      <a:r>
                        <a:rPr sz="1800" dirty="0">
                          <a:latin typeface="Calibri"/>
                          <a:cs typeface="Calibri"/>
                        </a:rPr>
                        <a:t>Urine</a:t>
                      </a:r>
                      <a:r>
                        <a:rPr sz="1800" spc="-65" dirty="0">
                          <a:latin typeface="Calibri"/>
                          <a:cs typeface="Calibri"/>
                        </a:rPr>
                        <a:t> </a:t>
                      </a:r>
                      <a:r>
                        <a:rPr sz="1800" spc="15" dirty="0">
                          <a:latin typeface="Calibri"/>
                          <a:cs typeface="Calibri"/>
                        </a:rPr>
                        <a:t>analysis</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algn="ctr">
                        <a:lnSpc>
                          <a:spcPct val="100000"/>
                        </a:lnSpc>
                        <a:spcBef>
                          <a:spcPts val="250"/>
                        </a:spcBef>
                      </a:pPr>
                      <a:r>
                        <a:rPr sz="1800" spc="-5" dirty="0">
                          <a:latin typeface="Calibri"/>
                          <a:cs typeface="Calibri"/>
                        </a:rPr>
                        <a:t>+2 </a:t>
                      </a:r>
                      <a:r>
                        <a:rPr sz="1800" spc="5" dirty="0">
                          <a:latin typeface="Calibri"/>
                          <a:cs typeface="Calibri"/>
                        </a:rPr>
                        <a:t>protein</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r>
              <a:tr h="370840">
                <a:tc>
                  <a:txBody>
                    <a:bodyPr/>
                    <a:lstStyle/>
                    <a:p>
                      <a:pPr marL="1270" algn="ctr">
                        <a:lnSpc>
                          <a:spcPct val="100000"/>
                        </a:lnSpc>
                        <a:spcBef>
                          <a:spcPts val="254"/>
                        </a:spcBef>
                      </a:pPr>
                      <a:r>
                        <a:rPr sz="1800" spc="20" dirty="0">
                          <a:latin typeface="Calibri"/>
                          <a:cs typeface="Calibri"/>
                        </a:rPr>
                        <a:t>Na+</a:t>
                      </a:r>
                      <a:endParaRPr sz="1800">
                        <a:latin typeface="Calibri"/>
                        <a:cs typeface="Calibri"/>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9525" algn="ctr">
                        <a:lnSpc>
                          <a:spcPct val="100000"/>
                        </a:lnSpc>
                        <a:spcBef>
                          <a:spcPts val="254"/>
                        </a:spcBef>
                      </a:pPr>
                      <a:r>
                        <a:rPr sz="1800" spc="-15" dirty="0">
                          <a:latin typeface="Calibri"/>
                          <a:cs typeface="Calibri"/>
                        </a:rPr>
                        <a:t>140</a:t>
                      </a:r>
                      <a:endParaRPr sz="1800">
                        <a:latin typeface="Calibri"/>
                        <a:cs typeface="Calibri"/>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r>
              <a:tr h="370839">
                <a:tc>
                  <a:txBody>
                    <a:bodyPr/>
                    <a:lstStyle/>
                    <a:p>
                      <a:pPr marL="1270" algn="ctr">
                        <a:lnSpc>
                          <a:spcPct val="100000"/>
                        </a:lnSpc>
                        <a:spcBef>
                          <a:spcPts val="254"/>
                        </a:spcBef>
                      </a:pPr>
                      <a:r>
                        <a:rPr sz="1800" dirty="0">
                          <a:latin typeface="Calibri"/>
                          <a:cs typeface="Calibri"/>
                        </a:rPr>
                        <a:t>LDH</a:t>
                      </a:r>
                      <a:endParaRPr sz="1800">
                        <a:latin typeface="Calibri"/>
                        <a:cs typeface="Calibri"/>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9525" algn="ctr">
                        <a:lnSpc>
                          <a:spcPct val="100000"/>
                        </a:lnSpc>
                        <a:spcBef>
                          <a:spcPts val="254"/>
                        </a:spcBef>
                      </a:pPr>
                      <a:r>
                        <a:rPr sz="1800" spc="-15" dirty="0">
                          <a:latin typeface="Calibri"/>
                          <a:cs typeface="Calibri"/>
                        </a:rPr>
                        <a:t>800</a:t>
                      </a:r>
                      <a:endParaRPr sz="1800">
                        <a:latin typeface="Calibri"/>
                        <a:cs typeface="Calibri"/>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r>
              <a:tr h="370840">
                <a:tc>
                  <a:txBody>
                    <a:bodyPr/>
                    <a:lstStyle/>
                    <a:p>
                      <a:pPr marR="1905" algn="ctr">
                        <a:lnSpc>
                          <a:spcPct val="100000"/>
                        </a:lnSpc>
                        <a:spcBef>
                          <a:spcPts val="260"/>
                        </a:spcBef>
                      </a:pPr>
                      <a:r>
                        <a:rPr sz="1800" spc="10" dirty="0">
                          <a:latin typeface="Calibri"/>
                          <a:cs typeface="Calibri"/>
                        </a:rPr>
                        <a:t>Creatinine</a:t>
                      </a:r>
                      <a:endParaRPr sz="1800">
                        <a:latin typeface="Calibri"/>
                        <a:cs typeface="Calibri"/>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10795" algn="ctr">
                        <a:lnSpc>
                          <a:spcPct val="100000"/>
                        </a:lnSpc>
                        <a:spcBef>
                          <a:spcPts val="260"/>
                        </a:spcBef>
                      </a:pPr>
                      <a:r>
                        <a:rPr sz="1800" spc="-5" dirty="0">
                          <a:latin typeface="Calibri"/>
                          <a:cs typeface="Calibri"/>
                        </a:rPr>
                        <a:t>.9</a:t>
                      </a:r>
                      <a:endParaRPr sz="1800">
                        <a:latin typeface="Calibri"/>
                        <a:cs typeface="Calibri"/>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r>
            </a:tbl>
          </a:graphicData>
        </a:graphic>
      </p:graphicFrame>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10541" y="352768"/>
            <a:ext cx="11362691" cy="2621871"/>
          </a:xfrm>
          <a:prstGeom prst="rect">
            <a:avLst/>
          </a:prstGeom>
        </p:spPr>
        <p:txBody>
          <a:bodyPr vert="horz" wrap="square" lIns="0" tIns="107314" rIns="0" bIns="0" rtlCol="0">
            <a:spAutoFit/>
          </a:bodyPr>
          <a:lstStyle/>
          <a:p>
            <a:pPr marL="354330" indent="-342265">
              <a:lnSpc>
                <a:spcPct val="100000"/>
              </a:lnSpc>
              <a:spcBef>
                <a:spcPts val="844"/>
              </a:spcBef>
              <a:buAutoNum type="alphaLcPeriod"/>
              <a:tabLst>
                <a:tab pos="354965" algn="l"/>
              </a:tabLst>
            </a:pPr>
            <a:r>
              <a:rPr sz="2750" spc="-20" dirty="0">
                <a:latin typeface="Calibri"/>
                <a:cs typeface="Calibri"/>
              </a:rPr>
              <a:t>this</a:t>
            </a:r>
            <a:r>
              <a:rPr sz="2750" spc="150" dirty="0">
                <a:latin typeface="Calibri"/>
                <a:cs typeface="Calibri"/>
              </a:rPr>
              <a:t> </a:t>
            </a:r>
            <a:r>
              <a:rPr sz="2750" spc="-15" dirty="0">
                <a:latin typeface="Calibri"/>
                <a:cs typeface="Calibri"/>
              </a:rPr>
              <a:t>patient</a:t>
            </a:r>
            <a:r>
              <a:rPr sz="2750" spc="165" dirty="0">
                <a:latin typeface="Calibri"/>
                <a:cs typeface="Calibri"/>
              </a:rPr>
              <a:t> </a:t>
            </a:r>
            <a:r>
              <a:rPr sz="2750" spc="5" dirty="0">
                <a:latin typeface="Calibri"/>
                <a:cs typeface="Calibri"/>
              </a:rPr>
              <a:t>has </a:t>
            </a:r>
            <a:r>
              <a:rPr sz="2750" spc="-5" dirty="0">
                <a:latin typeface="Calibri"/>
                <a:cs typeface="Calibri"/>
              </a:rPr>
              <a:t>mild</a:t>
            </a:r>
            <a:r>
              <a:rPr sz="2750" spc="80" dirty="0">
                <a:latin typeface="Calibri"/>
                <a:cs typeface="Calibri"/>
              </a:rPr>
              <a:t> </a:t>
            </a:r>
            <a:r>
              <a:rPr sz="2750" dirty="0">
                <a:latin typeface="Calibri"/>
                <a:cs typeface="Calibri"/>
              </a:rPr>
              <a:t>pre-eclampsia</a:t>
            </a:r>
            <a:endParaRPr sz="2750">
              <a:latin typeface="Calibri"/>
              <a:cs typeface="Calibri"/>
            </a:endParaRPr>
          </a:p>
          <a:p>
            <a:pPr marL="374015" indent="-361950">
              <a:lnSpc>
                <a:spcPct val="100000"/>
              </a:lnSpc>
              <a:spcBef>
                <a:spcPts val="755"/>
              </a:spcBef>
              <a:buAutoNum type="alphaLcPeriod"/>
              <a:tabLst>
                <a:tab pos="374650" algn="l"/>
              </a:tabLst>
            </a:pPr>
            <a:r>
              <a:rPr sz="2750" spc="-10" dirty="0">
                <a:latin typeface="Calibri"/>
                <a:cs typeface="Calibri"/>
              </a:rPr>
              <a:t>Methyldopa</a:t>
            </a:r>
            <a:r>
              <a:rPr sz="2750" spc="215" dirty="0">
                <a:latin typeface="Calibri"/>
                <a:cs typeface="Calibri"/>
              </a:rPr>
              <a:t> </a:t>
            </a:r>
            <a:r>
              <a:rPr sz="2750" spc="-10" dirty="0">
                <a:latin typeface="Calibri"/>
                <a:cs typeface="Calibri"/>
              </a:rPr>
              <a:t>should</a:t>
            </a:r>
            <a:r>
              <a:rPr sz="2750" spc="165" dirty="0">
                <a:latin typeface="Calibri"/>
                <a:cs typeface="Calibri"/>
              </a:rPr>
              <a:t> </a:t>
            </a:r>
            <a:r>
              <a:rPr sz="2750" spc="-5" dirty="0">
                <a:latin typeface="Calibri"/>
                <a:cs typeface="Calibri"/>
              </a:rPr>
              <a:t>be</a:t>
            </a:r>
            <a:r>
              <a:rPr sz="2750" spc="95" dirty="0">
                <a:latin typeface="Calibri"/>
                <a:cs typeface="Calibri"/>
              </a:rPr>
              <a:t> </a:t>
            </a:r>
            <a:r>
              <a:rPr sz="2750" spc="-10" dirty="0">
                <a:latin typeface="Calibri"/>
                <a:cs typeface="Calibri"/>
              </a:rPr>
              <a:t>started</a:t>
            </a:r>
            <a:r>
              <a:rPr sz="2750" spc="90" dirty="0">
                <a:latin typeface="Calibri"/>
                <a:cs typeface="Calibri"/>
              </a:rPr>
              <a:t> </a:t>
            </a:r>
            <a:r>
              <a:rPr sz="2750" spc="-5" dirty="0">
                <a:latin typeface="Calibri"/>
                <a:cs typeface="Calibri"/>
              </a:rPr>
              <a:t>to</a:t>
            </a:r>
            <a:r>
              <a:rPr sz="2750" spc="10" dirty="0">
                <a:latin typeface="Calibri"/>
                <a:cs typeface="Calibri"/>
              </a:rPr>
              <a:t> </a:t>
            </a:r>
            <a:r>
              <a:rPr sz="2750" dirty="0">
                <a:latin typeface="Calibri"/>
                <a:cs typeface="Calibri"/>
              </a:rPr>
              <a:t>control</a:t>
            </a:r>
            <a:r>
              <a:rPr sz="2750" spc="15" dirty="0">
                <a:latin typeface="Calibri"/>
                <a:cs typeface="Calibri"/>
              </a:rPr>
              <a:t> </a:t>
            </a:r>
            <a:r>
              <a:rPr sz="2750" spc="-10" dirty="0">
                <a:latin typeface="Calibri"/>
                <a:cs typeface="Calibri"/>
              </a:rPr>
              <a:t>her</a:t>
            </a:r>
            <a:r>
              <a:rPr sz="2750" spc="130" dirty="0">
                <a:latin typeface="Calibri"/>
                <a:cs typeface="Calibri"/>
              </a:rPr>
              <a:t> </a:t>
            </a:r>
            <a:r>
              <a:rPr sz="2750" spc="5" dirty="0">
                <a:latin typeface="Calibri"/>
                <a:cs typeface="Calibri"/>
              </a:rPr>
              <a:t>BP</a:t>
            </a:r>
            <a:endParaRPr sz="2750">
              <a:latin typeface="Calibri"/>
              <a:cs typeface="Calibri"/>
            </a:endParaRPr>
          </a:p>
          <a:p>
            <a:pPr marL="335915" indent="-323850">
              <a:lnSpc>
                <a:spcPct val="100000"/>
              </a:lnSpc>
              <a:spcBef>
                <a:spcPts val="755"/>
              </a:spcBef>
              <a:buAutoNum type="alphaLcPeriod"/>
              <a:tabLst>
                <a:tab pos="336550" algn="l"/>
              </a:tabLst>
            </a:pPr>
            <a:r>
              <a:rPr sz="2750" spc="15" dirty="0">
                <a:latin typeface="Calibri"/>
                <a:cs typeface="Calibri"/>
              </a:rPr>
              <a:t>Blood</a:t>
            </a:r>
            <a:r>
              <a:rPr sz="2750" spc="5" dirty="0">
                <a:latin typeface="Calibri"/>
                <a:cs typeface="Calibri"/>
              </a:rPr>
              <a:t> </a:t>
            </a:r>
            <a:r>
              <a:rPr sz="2750" spc="-15" dirty="0">
                <a:latin typeface="Calibri"/>
                <a:cs typeface="Calibri"/>
              </a:rPr>
              <a:t>film</a:t>
            </a:r>
            <a:r>
              <a:rPr sz="2750" spc="145" dirty="0">
                <a:latin typeface="Calibri"/>
                <a:cs typeface="Calibri"/>
              </a:rPr>
              <a:t> </a:t>
            </a:r>
            <a:r>
              <a:rPr sz="2750" spc="5" dirty="0">
                <a:latin typeface="Calibri"/>
                <a:cs typeface="Calibri"/>
              </a:rPr>
              <a:t>has</a:t>
            </a:r>
            <a:r>
              <a:rPr sz="2750" dirty="0">
                <a:latin typeface="Calibri"/>
                <a:cs typeface="Calibri"/>
              </a:rPr>
              <a:t> </a:t>
            </a:r>
            <a:r>
              <a:rPr sz="2750" spc="-5" dirty="0">
                <a:latin typeface="Calibri"/>
                <a:cs typeface="Calibri"/>
              </a:rPr>
              <a:t>no</a:t>
            </a:r>
            <a:r>
              <a:rPr sz="2750" spc="75" dirty="0">
                <a:latin typeface="Calibri"/>
                <a:cs typeface="Calibri"/>
              </a:rPr>
              <a:t> </a:t>
            </a:r>
            <a:r>
              <a:rPr sz="2750" spc="-10" dirty="0">
                <a:latin typeface="Calibri"/>
                <a:cs typeface="Calibri"/>
              </a:rPr>
              <a:t>role</a:t>
            </a:r>
            <a:r>
              <a:rPr sz="2750" spc="85" dirty="0">
                <a:latin typeface="Calibri"/>
                <a:cs typeface="Calibri"/>
              </a:rPr>
              <a:t> </a:t>
            </a:r>
            <a:r>
              <a:rPr sz="2750" spc="-10" dirty="0">
                <a:latin typeface="Calibri"/>
                <a:cs typeface="Calibri"/>
              </a:rPr>
              <a:t>in</a:t>
            </a:r>
            <a:r>
              <a:rPr sz="2750" spc="80" dirty="0">
                <a:latin typeface="Calibri"/>
                <a:cs typeface="Calibri"/>
              </a:rPr>
              <a:t> </a:t>
            </a:r>
            <a:r>
              <a:rPr sz="2750" spc="-10" dirty="0">
                <a:latin typeface="Calibri"/>
                <a:cs typeface="Calibri"/>
              </a:rPr>
              <a:t>diagnosis</a:t>
            </a:r>
            <a:endParaRPr sz="2750">
              <a:latin typeface="Calibri"/>
              <a:cs typeface="Calibri"/>
            </a:endParaRPr>
          </a:p>
          <a:p>
            <a:pPr marL="374015" indent="-361950">
              <a:lnSpc>
                <a:spcPct val="100000"/>
              </a:lnSpc>
              <a:spcBef>
                <a:spcPts val="680"/>
              </a:spcBef>
              <a:buAutoNum type="alphaLcPeriod"/>
              <a:tabLst>
                <a:tab pos="374650" algn="l"/>
              </a:tabLst>
            </a:pPr>
            <a:r>
              <a:rPr sz="2750" spc="15" dirty="0">
                <a:latin typeface="Calibri"/>
                <a:cs typeface="Calibri"/>
              </a:rPr>
              <a:t>MgSO4</a:t>
            </a:r>
            <a:r>
              <a:rPr sz="2750" spc="-10" dirty="0">
                <a:latin typeface="Calibri"/>
                <a:cs typeface="Calibri"/>
              </a:rPr>
              <a:t> </a:t>
            </a:r>
            <a:r>
              <a:rPr sz="2750" spc="-15" dirty="0">
                <a:latin typeface="Calibri"/>
                <a:cs typeface="Calibri"/>
              </a:rPr>
              <a:t>is</a:t>
            </a:r>
            <a:r>
              <a:rPr sz="2750" spc="85" dirty="0">
                <a:latin typeface="Calibri"/>
                <a:cs typeface="Calibri"/>
              </a:rPr>
              <a:t> </a:t>
            </a:r>
            <a:r>
              <a:rPr sz="2750" spc="10" dirty="0">
                <a:latin typeface="Calibri"/>
                <a:cs typeface="Calibri"/>
              </a:rPr>
              <a:t>not</a:t>
            </a:r>
            <a:r>
              <a:rPr sz="2750" spc="20" dirty="0">
                <a:latin typeface="Calibri"/>
                <a:cs typeface="Calibri"/>
              </a:rPr>
              <a:t> </a:t>
            </a:r>
            <a:r>
              <a:rPr sz="2750" spc="-10" dirty="0">
                <a:latin typeface="Calibri"/>
                <a:cs typeface="Calibri"/>
              </a:rPr>
              <a:t>indicated</a:t>
            </a:r>
            <a:r>
              <a:rPr sz="2750" spc="240" dirty="0">
                <a:latin typeface="Calibri"/>
                <a:cs typeface="Calibri"/>
              </a:rPr>
              <a:t> </a:t>
            </a:r>
            <a:r>
              <a:rPr sz="2750" spc="15" dirty="0">
                <a:latin typeface="Calibri"/>
                <a:cs typeface="Calibri"/>
              </a:rPr>
              <a:t>as</a:t>
            </a:r>
            <a:r>
              <a:rPr sz="2750" spc="10" dirty="0">
                <a:latin typeface="Calibri"/>
                <a:cs typeface="Calibri"/>
              </a:rPr>
              <a:t> </a:t>
            </a:r>
            <a:r>
              <a:rPr sz="2750" spc="-15" dirty="0">
                <a:latin typeface="Calibri"/>
                <a:cs typeface="Calibri"/>
              </a:rPr>
              <a:t>her</a:t>
            </a:r>
            <a:r>
              <a:rPr sz="2750" spc="55" dirty="0">
                <a:latin typeface="Calibri"/>
                <a:cs typeface="Calibri"/>
              </a:rPr>
              <a:t> </a:t>
            </a:r>
            <a:r>
              <a:rPr sz="2750" spc="-10" dirty="0">
                <a:latin typeface="Calibri"/>
                <a:cs typeface="Calibri"/>
              </a:rPr>
              <a:t>risk</a:t>
            </a:r>
            <a:r>
              <a:rPr sz="2750" spc="130" dirty="0">
                <a:latin typeface="Calibri"/>
                <a:cs typeface="Calibri"/>
              </a:rPr>
              <a:t> </a:t>
            </a:r>
            <a:r>
              <a:rPr sz="2750" spc="25" dirty="0">
                <a:latin typeface="Calibri"/>
                <a:cs typeface="Calibri"/>
              </a:rPr>
              <a:t>of</a:t>
            </a:r>
            <a:r>
              <a:rPr sz="2750" spc="-40" dirty="0">
                <a:latin typeface="Calibri"/>
                <a:cs typeface="Calibri"/>
              </a:rPr>
              <a:t> </a:t>
            </a:r>
            <a:r>
              <a:rPr sz="2750" spc="-5" dirty="0">
                <a:latin typeface="Calibri"/>
                <a:cs typeface="Calibri"/>
              </a:rPr>
              <a:t>eclampsia</a:t>
            </a:r>
            <a:r>
              <a:rPr sz="2750" spc="215" dirty="0">
                <a:latin typeface="Calibri"/>
                <a:cs typeface="Calibri"/>
              </a:rPr>
              <a:t> </a:t>
            </a:r>
            <a:r>
              <a:rPr sz="2750" spc="-15" dirty="0">
                <a:latin typeface="Calibri"/>
                <a:cs typeface="Calibri"/>
              </a:rPr>
              <a:t>is</a:t>
            </a:r>
            <a:r>
              <a:rPr sz="2750" spc="85" dirty="0">
                <a:latin typeface="Calibri"/>
                <a:cs typeface="Calibri"/>
              </a:rPr>
              <a:t> </a:t>
            </a:r>
            <a:r>
              <a:rPr sz="2750" spc="10" dirty="0">
                <a:latin typeface="Calibri"/>
                <a:cs typeface="Calibri"/>
              </a:rPr>
              <a:t>low</a:t>
            </a:r>
            <a:endParaRPr sz="2750">
              <a:latin typeface="Calibri"/>
              <a:cs typeface="Calibri"/>
            </a:endParaRPr>
          </a:p>
          <a:p>
            <a:pPr marL="354965" indent="-342900">
              <a:lnSpc>
                <a:spcPct val="100000"/>
              </a:lnSpc>
              <a:spcBef>
                <a:spcPts val="755"/>
              </a:spcBef>
              <a:buAutoNum type="alphaLcPeriod"/>
              <a:tabLst>
                <a:tab pos="355600" algn="l"/>
              </a:tabLst>
            </a:pPr>
            <a:r>
              <a:rPr sz="2750" spc="-5" dirty="0">
                <a:solidFill>
                  <a:srgbClr val="FF0000"/>
                </a:solidFill>
                <a:latin typeface="Calibri"/>
                <a:cs typeface="Calibri"/>
              </a:rPr>
              <a:t>Acute</a:t>
            </a:r>
            <a:r>
              <a:rPr sz="2750" spc="165" dirty="0">
                <a:solidFill>
                  <a:srgbClr val="FF0000"/>
                </a:solidFill>
                <a:latin typeface="Calibri"/>
                <a:cs typeface="Calibri"/>
              </a:rPr>
              <a:t> </a:t>
            </a:r>
            <a:r>
              <a:rPr sz="2750" dirty="0">
                <a:solidFill>
                  <a:srgbClr val="FF0000"/>
                </a:solidFill>
                <a:latin typeface="Calibri"/>
                <a:cs typeface="Calibri"/>
              </a:rPr>
              <a:t>control</a:t>
            </a:r>
            <a:r>
              <a:rPr sz="2750" spc="15" dirty="0">
                <a:solidFill>
                  <a:srgbClr val="FF0000"/>
                </a:solidFill>
                <a:latin typeface="Calibri"/>
                <a:cs typeface="Calibri"/>
              </a:rPr>
              <a:t> </a:t>
            </a:r>
            <a:r>
              <a:rPr sz="2750" spc="25" dirty="0">
                <a:solidFill>
                  <a:srgbClr val="FF0000"/>
                </a:solidFill>
                <a:latin typeface="Calibri"/>
                <a:cs typeface="Calibri"/>
              </a:rPr>
              <a:t>of</a:t>
            </a:r>
            <a:r>
              <a:rPr sz="2750" spc="-45" dirty="0">
                <a:solidFill>
                  <a:srgbClr val="FF0000"/>
                </a:solidFill>
                <a:latin typeface="Calibri"/>
                <a:cs typeface="Calibri"/>
              </a:rPr>
              <a:t> </a:t>
            </a:r>
            <a:r>
              <a:rPr sz="2750" spc="5" dirty="0">
                <a:solidFill>
                  <a:srgbClr val="FF0000"/>
                </a:solidFill>
                <a:latin typeface="Calibri"/>
                <a:cs typeface="Calibri"/>
              </a:rPr>
              <a:t>BP</a:t>
            </a:r>
            <a:r>
              <a:rPr sz="2750" spc="114" dirty="0">
                <a:solidFill>
                  <a:srgbClr val="FF0000"/>
                </a:solidFill>
                <a:latin typeface="Calibri"/>
                <a:cs typeface="Calibri"/>
              </a:rPr>
              <a:t> </a:t>
            </a:r>
            <a:r>
              <a:rPr sz="2750" spc="5" dirty="0">
                <a:solidFill>
                  <a:srgbClr val="FF0000"/>
                </a:solidFill>
                <a:latin typeface="Calibri"/>
                <a:cs typeface="Calibri"/>
              </a:rPr>
              <a:t>and</a:t>
            </a:r>
            <a:r>
              <a:rPr sz="2750" spc="20" dirty="0">
                <a:solidFill>
                  <a:srgbClr val="FF0000"/>
                </a:solidFill>
                <a:latin typeface="Calibri"/>
                <a:cs typeface="Calibri"/>
              </a:rPr>
              <a:t> </a:t>
            </a:r>
            <a:r>
              <a:rPr sz="2750" dirty="0">
                <a:solidFill>
                  <a:srgbClr val="FF0000"/>
                </a:solidFill>
                <a:latin typeface="Calibri"/>
                <a:cs typeface="Calibri"/>
              </a:rPr>
              <a:t>procced</a:t>
            </a:r>
            <a:r>
              <a:rPr sz="2750" spc="90" dirty="0">
                <a:solidFill>
                  <a:srgbClr val="FF0000"/>
                </a:solidFill>
                <a:latin typeface="Calibri"/>
                <a:cs typeface="Calibri"/>
              </a:rPr>
              <a:t> </a:t>
            </a:r>
            <a:r>
              <a:rPr sz="2750" spc="-20" dirty="0">
                <a:solidFill>
                  <a:srgbClr val="FF0000"/>
                </a:solidFill>
                <a:latin typeface="Calibri"/>
                <a:cs typeface="Calibri"/>
              </a:rPr>
              <a:t>into</a:t>
            </a:r>
            <a:r>
              <a:rPr sz="2750" spc="85" dirty="0">
                <a:solidFill>
                  <a:srgbClr val="FF0000"/>
                </a:solidFill>
                <a:latin typeface="Calibri"/>
                <a:cs typeface="Calibri"/>
              </a:rPr>
              <a:t> </a:t>
            </a:r>
            <a:r>
              <a:rPr sz="2750" spc="-25" dirty="0">
                <a:solidFill>
                  <a:srgbClr val="FF0000"/>
                </a:solidFill>
                <a:latin typeface="Calibri"/>
                <a:cs typeface="Calibri"/>
              </a:rPr>
              <a:t>urgent</a:t>
            </a:r>
            <a:r>
              <a:rPr sz="2750" spc="250" dirty="0">
                <a:solidFill>
                  <a:srgbClr val="FF0000"/>
                </a:solidFill>
                <a:latin typeface="Calibri"/>
                <a:cs typeface="Calibri"/>
              </a:rPr>
              <a:t> </a:t>
            </a:r>
            <a:r>
              <a:rPr sz="2750" spc="20" dirty="0">
                <a:solidFill>
                  <a:srgbClr val="FF0000"/>
                </a:solidFill>
                <a:latin typeface="Calibri"/>
                <a:cs typeface="Calibri"/>
              </a:rPr>
              <a:t>CS</a:t>
            </a:r>
            <a:r>
              <a:rPr sz="2750" spc="-25" dirty="0">
                <a:solidFill>
                  <a:srgbClr val="FF0000"/>
                </a:solidFill>
                <a:latin typeface="Calibri"/>
                <a:cs typeface="Calibri"/>
              </a:rPr>
              <a:t> </a:t>
            </a:r>
            <a:r>
              <a:rPr sz="2750" spc="-15" dirty="0">
                <a:solidFill>
                  <a:srgbClr val="FF0000"/>
                </a:solidFill>
                <a:latin typeface="Calibri"/>
                <a:cs typeface="Calibri"/>
              </a:rPr>
              <a:t>is</a:t>
            </a:r>
            <a:r>
              <a:rPr sz="2750" spc="90" dirty="0">
                <a:solidFill>
                  <a:srgbClr val="FF0000"/>
                </a:solidFill>
                <a:latin typeface="Calibri"/>
                <a:cs typeface="Calibri"/>
              </a:rPr>
              <a:t> </a:t>
            </a:r>
            <a:r>
              <a:rPr sz="2750" spc="-15" dirty="0">
                <a:solidFill>
                  <a:srgbClr val="FF0000"/>
                </a:solidFill>
                <a:latin typeface="Calibri"/>
                <a:cs typeface="Calibri"/>
              </a:rPr>
              <a:t>the</a:t>
            </a:r>
            <a:r>
              <a:rPr sz="2750" spc="90" dirty="0">
                <a:solidFill>
                  <a:srgbClr val="FF0000"/>
                </a:solidFill>
                <a:latin typeface="Calibri"/>
                <a:cs typeface="Calibri"/>
              </a:rPr>
              <a:t> </a:t>
            </a:r>
            <a:r>
              <a:rPr sz="2750" spc="5" dirty="0">
                <a:solidFill>
                  <a:srgbClr val="FF0000"/>
                </a:solidFill>
                <a:latin typeface="Calibri"/>
                <a:cs typeface="Calibri"/>
              </a:rPr>
              <a:t>management</a:t>
            </a:r>
            <a:r>
              <a:rPr sz="2750" spc="100" dirty="0">
                <a:solidFill>
                  <a:srgbClr val="FF0000"/>
                </a:solidFill>
                <a:latin typeface="Calibri"/>
                <a:cs typeface="Calibri"/>
              </a:rPr>
              <a:t> </a:t>
            </a:r>
            <a:r>
              <a:rPr sz="2750" spc="25" dirty="0">
                <a:solidFill>
                  <a:srgbClr val="FF0000"/>
                </a:solidFill>
                <a:latin typeface="Calibri"/>
                <a:cs typeface="Calibri"/>
              </a:rPr>
              <a:t>of </a:t>
            </a:r>
            <a:r>
              <a:rPr sz="2750" spc="10" dirty="0">
                <a:solidFill>
                  <a:srgbClr val="FF0000"/>
                </a:solidFill>
                <a:latin typeface="Calibri"/>
                <a:cs typeface="Calibri"/>
              </a:rPr>
              <a:t>choice</a:t>
            </a:r>
            <a:endParaRPr sz="2750">
              <a:latin typeface="Calibri"/>
              <a:cs typeface="Calibri"/>
            </a:endParaRP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81" y="565151"/>
            <a:ext cx="3089911" cy="848309"/>
          </a:xfrm>
          <a:prstGeom prst="rect">
            <a:avLst/>
          </a:prstGeom>
        </p:spPr>
        <p:txBody>
          <a:bodyPr vert="horz" wrap="square" lIns="0" tIns="52705" rIns="0" bIns="0" rtlCol="0">
            <a:spAutoFit/>
          </a:bodyPr>
          <a:lstStyle/>
          <a:p>
            <a:pPr marL="12700" marR="5080">
              <a:lnSpc>
                <a:spcPts val="3080"/>
              </a:lnSpc>
              <a:spcBef>
                <a:spcPts val="415"/>
              </a:spcBef>
            </a:pPr>
            <a:r>
              <a:rPr sz="2750" b="0" spc="30" dirty="0">
                <a:latin typeface="Calibri Light"/>
                <a:cs typeface="Calibri Light"/>
              </a:rPr>
              <a:t>Q2</a:t>
            </a:r>
            <a:r>
              <a:rPr sz="2750" b="0" spc="-20" dirty="0">
                <a:latin typeface="Calibri Light"/>
                <a:cs typeface="Calibri Light"/>
              </a:rPr>
              <a:t> </a:t>
            </a:r>
            <a:r>
              <a:rPr sz="2750" b="0" dirty="0">
                <a:latin typeface="Calibri Light"/>
                <a:cs typeface="Calibri Light"/>
              </a:rPr>
              <a:t>what</a:t>
            </a:r>
            <a:r>
              <a:rPr sz="2750" b="0" spc="105" dirty="0">
                <a:latin typeface="Calibri Light"/>
                <a:cs typeface="Calibri Light"/>
              </a:rPr>
              <a:t> </a:t>
            </a:r>
            <a:r>
              <a:rPr sz="2750" b="0" dirty="0">
                <a:latin typeface="Calibri Light"/>
                <a:cs typeface="Calibri Light"/>
              </a:rPr>
              <a:t>is</a:t>
            </a:r>
            <a:r>
              <a:rPr sz="2750" b="0" spc="20" dirty="0">
                <a:latin typeface="Calibri Light"/>
                <a:cs typeface="Calibri Light"/>
              </a:rPr>
              <a:t> </a:t>
            </a:r>
            <a:r>
              <a:rPr sz="2750" b="0" dirty="0">
                <a:latin typeface="Calibri Light"/>
                <a:cs typeface="Calibri Light"/>
              </a:rPr>
              <a:t>in</a:t>
            </a:r>
            <a:r>
              <a:rPr sz="2750" b="0" spc="25" dirty="0">
                <a:latin typeface="Calibri Light"/>
                <a:cs typeface="Calibri Light"/>
              </a:rPr>
              <a:t> </a:t>
            </a:r>
            <a:r>
              <a:rPr sz="2750" b="0" dirty="0">
                <a:latin typeface="Calibri Light"/>
                <a:cs typeface="Calibri Light"/>
              </a:rPr>
              <a:t>the</a:t>
            </a:r>
            <a:r>
              <a:rPr sz="2750" b="0" spc="95" dirty="0">
                <a:latin typeface="Calibri Light"/>
                <a:cs typeface="Calibri Light"/>
              </a:rPr>
              <a:t> </a:t>
            </a:r>
            <a:r>
              <a:rPr sz="2750" b="0" dirty="0">
                <a:latin typeface="Calibri Light"/>
                <a:cs typeface="Calibri Light"/>
              </a:rPr>
              <a:t>pic </a:t>
            </a:r>
            <a:r>
              <a:rPr sz="2750" b="0" spc="5" dirty="0">
                <a:latin typeface="Calibri Light"/>
                <a:cs typeface="Calibri Light"/>
              </a:rPr>
              <a:t> </a:t>
            </a:r>
            <a:r>
              <a:rPr sz="2750" b="0" spc="-5" dirty="0">
                <a:latin typeface="Calibri Light"/>
                <a:cs typeface="Calibri Light"/>
              </a:rPr>
              <a:t>answer</a:t>
            </a:r>
            <a:r>
              <a:rPr sz="2750" b="0" spc="130" dirty="0">
                <a:latin typeface="Calibri Light"/>
                <a:cs typeface="Calibri Light"/>
              </a:rPr>
              <a:t> </a:t>
            </a:r>
            <a:r>
              <a:rPr sz="2750" b="0" spc="5" dirty="0">
                <a:latin typeface="Calibri Light"/>
                <a:cs typeface="Calibri Light"/>
              </a:rPr>
              <a:t>:</a:t>
            </a:r>
            <a:r>
              <a:rPr sz="2750" b="0" spc="-20" dirty="0">
                <a:latin typeface="Calibri Light"/>
                <a:cs typeface="Calibri Light"/>
              </a:rPr>
              <a:t> </a:t>
            </a:r>
            <a:r>
              <a:rPr sz="2750" b="0" spc="-15" dirty="0">
                <a:latin typeface="Calibri Light"/>
                <a:cs typeface="Calibri Light"/>
              </a:rPr>
              <a:t>levonogesrel</a:t>
            </a:r>
            <a:endParaRPr sz="2750">
              <a:latin typeface="Calibri Light"/>
              <a:cs typeface="Calibri Light"/>
            </a:endParaRPr>
          </a:p>
        </p:txBody>
      </p:sp>
      <p:pic>
        <p:nvPicPr>
          <p:cNvPr id="3" name="object 3"/>
          <p:cNvPicPr/>
          <p:nvPr/>
        </p:nvPicPr>
        <p:blipFill>
          <a:blip r:embed="rId2" cstate="print"/>
          <a:stretch>
            <a:fillRect/>
          </a:stretch>
        </p:blipFill>
        <p:spPr>
          <a:xfrm>
            <a:off x="7058031" y="1962158"/>
            <a:ext cx="5133975" cy="4867275"/>
          </a:xfrm>
          <a:prstGeom prst="rect">
            <a:avLst/>
          </a:prstGeom>
        </p:spPr>
      </p:pic>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7" y="609282"/>
            <a:ext cx="4125595" cy="693780"/>
          </a:xfrm>
          <a:prstGeom prst="rect">
            <a:avLst/>
          </a:prstGeom>
        </p:spPr>
        <p:txBody>
          <a:bodyPr vert="horz" wrap="square" lIns="0" tIns="16510" rIns="0" bIns="0" rtlCol="0">
            <a:spAutoFit/>
          </a:bodyPr>
          <a:lstStyle/>
          <a:p>
            <a:pPr marL="12700">
              <a:lnSpc>
                <a:spcPct val="100000"/>
              </a:lnSpc>
              <a:spcBef>
                <a:spcPts val="130"/>
              </a:spcBef>
            </a:pPr>
            <a:r>
              <a:rPr sz="4400" b="0" dirty="0">
                <a:latin typeface="Calibri Light"/>
                <a:cs typeface="Calibri Light"/>
              </a:rPr>
              <a:t>Q3</a:t>
            </a:r>
            <a:r>
              <a:rPr sz="4400" b="0" spc="-30" dirty="0">
                <a:latin typeface="Calibri Light"/>
                <a:cs typeface="Calibri Light"/>
              </a:rPr>
              <a:t> </a:t>
            </a:r>
            <a:r>
              <a:rPr sz="4400" b="0" spc="-5" dirty="0">
                <a:latin typeface="Calibri Light"/>
                <a:cs typeface="Calibri Light"/>
              </a:rPr>
              <a:t>what</a:t>
            </a:r>
            <a:r>
              <a:rPr sz="4400" b="0" spc="-60" dirty="0">
                <a:latin typeface="Calibri Light"/>
                <a:cs typeface="Calibri Light"/>
              </a:rPr>
              <a:t> </a:t>
            </a:r>
            <a:r>
              <a:rPr sz="4400" b="0" spc="5" dirty="0">
                <a:latin typeface="Calibri Light"/>
                <a:cs typeface="Calibri Light"/>
              </a:rPr>
              <a:t>is</a:t>
            </a:r>
            <a:r>
              <a:rPr sz="4400" b="0" spc="-25" dirty="0">
                <a:latin typeface="Calibri Light"/>
                <a:cs typeface="Calibri Light"/>
              </a:rPr>
              <a:t> </a:t>
            </a:r>
            <a:r>
              <a:rPr sz="4400" b="0" spc="5" dirty="0">
                <a:latin typeface="Calibri Light"/>
                <a:cs typeface="Calibri Light"/>
              </a:rPr>
              <a:t>this</a:t>
            </a:r>
            <a:r>
              <a:rPr sz="4400" b="0" spc="-20" dirty="0">
                <a:latin typeface="Calibri Light"/>
                <a:cs typeface="Calibri Light"/>
              </a:rPr>
              <a:t> </a:t>
            </a:r>
            <a:r>
              <a:rPr sz="4400" b="0" spc="15" dirty="0">
                <a:latin typeface="Calibri Light"/>
                <a:cs typeface="Calibri Light"/>
              </a:rPr>
              <a:t>pic</a:t>
            </a:r>
            <a:endParaRPr sz="4400">
              <a:latin typeface="Calibri Light"/>
              <a:cs typeface="Calibri Light"/>
            </a:endParaRPr>
          </a:p>
        </p:txBody>
      </p:sp>
      <p:pic>
        <p:nvPicPr>
          <p:cNvPr id="3" name="object 3"/>
          <p:cNvPicPr/>
          <p:nvPr/>
        </p:nvPicPr>
        <p:blipFill>
          <a:blip r:embed="rId2" cstate="print"/>
          <a:stretch>
            <a:fillRect/>
          </a:stretch>
        </p:blipFill>
        <p:spPr>
          <a:xfrm>
            <a:off x="6477000" y="3429000"/>
            <a:ext cx="5486400" cy="3295650"/>
          </a:xfrm>
          <a:prstGeom prst="rect">
            <a:avLst/>
          </a:prstGeom>
        </p:spPr>
      </p:pic>
      <p:sp>
        <p:nvSpPr>
          <p:cNvPr id="4" name="object 4"/>
          <p:cNvSpPr txBox="1"/>
          <p:nvPr/>
        </p:nvSpPr>
        <p:spPr>
          <a:xfrm>
            <a:off x="510541" y="2222186"/>
            <a:ext cx="3556635" cy="2170466"/>
          </a:xfrm>
          <a:prstGeom prst="rect">
            <a:avLst/>
          </a:prstGeom>
        </p:spPr>
        <p:txBody>
          <a:bodyPr vert="horz" wrap="square" lIns="0" tIns="15875" rIns="0" bIns="0" rtlCol="0">
            <a:spAutoFit/>
          </a:bodyPr>
          <a:lstStyle/>
          <a:p>
            <a:pPr marL="272415" indent="-260350">
              <a:lnSpc>
                <a:spcPct val="100000"/>
              </a:lnSpc>
              <a:spcBef>
                <a:spcPts val="125"/>
              </a:spcBef>
              <a:buSzPct val="96363"/>
              <a:buAutoNum type="alphaLcPeriod"/>
              <a:tabLst>
                <a:tab pos="273050" algn="l"/>
              </a:tabLst>
            </a:pPr>
            <a:r>
              <a:rPr sz="2750" spc="-10" dirty="0">
                <a:latin typeface="Calibri"/>
                <a:cs typeface="Calibri"/>
              </a:rPr>
              <a:t>Shoulder</a:t>
            </a:r>
            <a:r>
              <a:rPr sz="2750" spc="260" dirty="0">
                <a:latin typeface="Calibri"/>
                <a:cs typeface="Calibri"/>
              </a:rPr>
              <a:t> </a:t>
            </a:r>
            <a:r>
              <a:rPr sz="2750" dirty="0">
                <a:latin typeface="Calibri"/>
                <a:cs typeface="Calibri"/>
              </a:rPr>
              <a:t>dystocia</a:t>
            </a:r>
            <a:endParaRPr sz="2750">
              <a:latin typeface="Calibri"/>
              <a:cs typeface="Calibri"/>
            </a:endParaRPr>
          </a:p>
          <a:p>
            <a:pPr marL="374650" indent="-362585">
              <a:lnSpc>
                <a:spcPct val="100000"/>
              </a:lnSpc>
              <a:spcBef>
                <a:spcPts val="80"/>
              </a:spcBef>
              <a:buAutoNum type="alphaLcPeriod"/>
              <a:tabLst>
                <a:tab pos="375285" algn="l"/>
              </a:tabLst>
            </a:pPr>
            <a:r>
              <a:rPr sz="2750" spc="-15" dirty="0">
                <a:latin typeface="Calibri"/>
                <a:cs typeface="Calibri"/>
              </a:rPr>
              <a:t>Abruptio</a:t>
            </a:r>
            <a:r>
              <a:rPr sz="2750" spc="204" dirty="0">
                <a:latin typeface="Calibri"/>
                <a:cs typeface="Calibri"/>
              </a:rPr>
              <a:t> </a:t>
            </a:r>
            <a:r>
              <a:rPr sz="2750" spc="-5" dirty="0">
                <a:latin typeface="Calibri"/>
                <a:cs typeface="Calibri"/>
              </a:rPr>
              <a:t>placental</a:t>
            </a:r>
            <a:endParaRPr sz="2750">
              <a:latin typeface="Calibri"/>
              <a:cs typeface="Calibri"/>
            </a:endParaRPr>
          </a:p>
          <a:p>
            <a:pPr marL="336550" indent="-324485">
              <a:lnSpc>
                <a:spcPct val="100000"/>
              </a:lnSpc>
              <a:spcBef>
                <a:spcPts val="80"/>
              </a:spcBef>
              <a:buAutoNum type="alphaLcPeriod"/>
              <a:tabLst>
                <a:tab pos="337185" algn="l"/>
              </a:tabLst>
            </a:pPr>
            <a:r>
              <a:rPr sz="2750" spc="-10" dirty="0">
                <a:solidFill>
                  <a:srgbClr val="FF0000"/>
                </a:solidFill>
                <a:latin typeface="Calibri"/>
                <a:cs typeface="Calibri"/>
              </a:rPr>
              <a:t>Patrial</a:t>
            </a:r>
            <a:r>
              <a:rPr sz="2750" spc="80" dirty="0">
                <a:solidFill>
                  <a:srgbClr val="FF0000"/>
                </a:solidFill>
                <a:latin typeface="Calibri"/>
                <a:cs typeface="Calibri"/>
              </a:rPr>
              <a:t> </a:t>
            </a:r>
            <a:r>
              <a:rPr sz="2750" spc="-15" dirty="0">
                <a:solidFill>
                  <a:srgbClr val="FF0000"/>
                </a:solidFill>
                <a:latin typeface="Calibri"/>
                <a:cs typeface="Calibri"/>
              </a:rPr>
              <a:t>uterine</a:t>
            </a:r>
            <a:r>
              <a:rPr sz="2750" spc="155" dirty="0">
                <a:solidFill>
                  <a:srgbClr val="FF0000"/>
                </a:solidFill>
                <a:latin typeface="Calibri"/>
                <a:cs typeface="Calibri"/>
              </a:rPr>
              <a:t> </a:t>
            </a:r>
            <a:r>
              <a:rPr sz="2750" spc="-10" dirty="0">
                <a:solidFill>
                  <a:srgbClr val="FF0000"/>
                </a:solidFill>
                <a:latin typeface="Calibri"/>
                <a:cs typeface="Calibri"/>
              </a:rPr>
              <a:t>rupture</a:t>
            </a:r>
            <a:endParaRPr sz="2750">
              <a:latin typeface="Calibri"/>
              <a:cs typeface="Calibri"/>
            </a:endParaRPr>
          </a:p>
          <a:p>
            <a:pPr marL="374015" indent="-361950">
              <a:lnSpc>
                <a:spcPct val="100000"/>
              </a:lnSpc>
              <a:spcBef>
                <a:spcPts val="5"/>
              </a:spcBef>
              <a:buAutoNum type="alphaLcPeriod"/>
              <a:tabLst>
                <a:tab pos="374650" algn="l"/>
              </a:tabLst>
            </a:pPr>
            <a:r>
              <a:rPr sz="2750" spc="5" dirty="0">
                <a:latin typeface="Calibri"/>
                <a:cs typeface="Calibri"/>
              </a:rPr>
              <a:t>Sound</a:t>
            </a:r>
            <a:r>
              <a:rPr sz="2750" spc="55" dirty="0">
                <a:latin typeface="Calibri"/>
                <a:cs typeface="Calibri"/>
              </a:rPr>
              <a:t> </a:t>
            </a:r>
            <a:r>
              <a:rPr sz="2750" spc="-10" dirty="0">
                <a:latin typeface="Calibri"/>
                <a:cs typeface="Calibri"/>
              </a:rPr>
              <a:t>dehiscence</a:t>
            </a:r>
            <a:endParaRPr sz="2750">
              <a:latin typeface="Calibri"/>
              <a:cs typeface="Calibri"/>
            </a:endParaRPr>
          </a:p>
          <a:p>
            <a:pPr marL="12700">
              <a:lnSpc>
                <a:spcPct val="100000"/>
              </a:lnSpc>
              <a:spcBef>
                <a:spcPts val="80"/>
              </a:spcBef>
            </a:pPr>
            <a:r>
              <a:rPr sz="2750" spc="5" dirty="0">
                <a:latin typeface="Calibri"/>
                <a:cs typeface="Calibri"/>
              </a:rPr>
              <a:t>E.</a:t>
            </a:r>
            <a:r>
              <a:rPr sz="2750" spc="-5" dirty="0">
                <a:latin typeface="Calibri"/>
                <a:cs typeface="Calibri"/>
              </a:rPr>
              <a:t> Uterine</a:t>
            </a:r>
            <a:r>
              <a:rPr sz="2750" spc="145" dirty="0">
                <a:latin typeface="Calibri"/>
                <a:cs typeface="Calibri"/>
              </a:rPr>
              <a:t> </a:t>
            </a:r>
            <a:r>
              <a:rPr sz="2750" spc="-10" dirty="0">
                <a:latin typeface="Calibri"/>
                <a:cs typeface="Calibri"/>
              </a:rPr>
              <a:t>rupture</a:t>
            </a:r>
            <a:endParaRPr sz="2750">
              <a:latin typeface="Calibri"/>
              <a:cs typeface="Calibri"/>
            </a:endParaRP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257" y="41283"/>
            <a:ext cx="7936865" cy="1186863"/>
          </a:xfrm>
          <a:prstGeom prst="rect">
            <a:avLst/>
          </a:prstGeom>
        </p:spPr>
        <p:txBody>
          <a:bodyPr vert="horz" wrap="square" lIns="0" tIns="83185" rIns="0" bIns="0" rtlCol="0">
            <a:spAutoFit/>
          </a:bodyPr>
          <a:lstStyle/>
          <a:p>
            <a:pPr marL="12700" marR="5080" indent="114300">
              <a:lnSpc>
                <a:spcPts val="4280"/>
              </a:lnSpc>
              <a:spcBef>
                <a:spcPts val="655"/>
              </a:spcBef>
              <a:tabLst>
                <a:tab pos="7332980" algn="l"/>
              </a:tabLst>
            </a:pPr>
            <a:r>
              <a:rPr sz="3950" b="0" spc="-695" dirty="0">
                <a:latin typeface="Times New Roman"/>
                <a:cs typeface="Times New Roman"/>
              </a:rPr>
              <a:t>ن</a:t>
            </a:r>
            <a:r>
              <a:rPr sz="3950" b="0" spc="-840" dirty="0">
                <a:latin typeface="Times New Roman"/>
                <a:cs typeface="Times New Roman"/>
              </a:rPr>
              <a:t>ي</a:t>
            </a:r>
            <a:r>
              <a:rPr sz="3950" b="0" spc="10" dirty="0">
                <a:latin typeface="Times New Roman"/>
                <a:cs typeface="Times New Roman"/>
              </a:rPr>
              <a:t>و</a:t>
            </a:r>
            <a:r>
              <a:rPr sz="3950" b="0" spc="65" dirty="0">
                <a:latin typeface="Times New Roman"/>
                <a:cs typeface="Times New Roman"/>
              </a:rPr>
              <a:t> </a:t>
            </a:r>
            <a:r>
              <a:rPr sz="3950" b="0" spc="5" dirty="0">
                <a:latin typeface="Times New Roman"/>
                <a:cs typeface="Times New Roman"/>
              </a:rPr>
              <a:t>د</a:t>
            </a:r>
            <a:r>
              <a:rPr sz="3950" b="0" spc="20" dirty="0">
                <a:latin typeface="Times New Roman"/>
                <a:cs typeface="Times New Roman"/>
              </a:rPr>
              <a:t>د</a:t>
            </a:r>
            <a:r>
              <a:rPr sz="3950" b="0" spc="55" dirty="0">
                <a:latin typeface="Times New Roman"/>
                <a:cs typeface="Times New Roman"/>
              </a:rPr>
              <a:t>حم</a:t>
            </a:r>
            <a:r>
              <a:rPr sz="3950" b="0" spc="-10" dirty="0">
                <a:latin typeface="Times New Roman"/>
                <a:cs typeface="Times New Roman"/>
              </a:rPr>
              <a:t> </a:t>
            </a:r>
            <a:r>
              <a:rPr sz="3950" b="0" spc="-195" dirty="0">
                <a:latin typeface="Times New Roman"/>
                <a:cs typeface="Times New Roman"/>
              </a:rPr>
              <a:t>نا</a:t>
            </a:r>
            <a:r>
              <a:rPr sz="3950" b="0" spc="-229" dirty="0">
                <a:latin typeface="Times New Roman"/>
                <a:cs typeface="Times New Roman"/>
              </a:rPr>
              <a:t>ك</a:t>
            </a:r>
            <a:r>
              <a:rPr sz="3950" b="0" spc="40" dirty="0">
                <a:latin typeface="Calibri Light"/>
                <a:cs typeface="Calibri Light"/>
              </a:rPr>
              <a:t>h</a:t>
            </a:r>
            <a:r>
              <a:rPr sz="3950" b="0" spc="-10" dirty="0">
                <a:latin typeface="Calibri Light"/>
                <a:cs typeface="Calibri Light"/>
              </a:rPr>
              <a:t>e</a:t>
            </a:r>
            <a:r>
              <a:rPr sz="3950" b="0" spc="10" dirty="0">
                <a:latin typeface="Calibri Light"/>
                <a:cs typeface="Calibri Light"/>
              </a:rPr>
              <a:t>a</a:t>
            </a:r>
            <a:r>
              <a:rPr sz="3950" b="0" spc="40" dirty="0">
                <a:latin typeface="Calibri Light"/>
                <a:cs typeface="Calibri Light"/>
              </a:rPr>
              <a:t>d</a:t>
            </a:r>
            <a:r>
              <a:rPr sz="3950" b="0" spc="10" dirty="0">
                <a:latin typeface="Calibri Light"/>
                <a:cs typeface="Calibri Light"/>
              </a:rPr>
              <a:t>/</a:t>
            </a:r>
            <a:r>
              <a:rPr sz="3950" b="0" spc="60" dirty="0">
                <a:latin typeface="Calibri Light"/>
                <a:cs typeface="Calibri Light"/>
              </a:rPr>
              <a:t> </a:t>
            </a:r>
            <a:r>
              <a:rPr sz="3950" b="0" spc="40" dirty="0">
                <a:latin typeface="Calibri Light"/>
                <a:cs typeface="Calibri Light"/>
              </a:rPr>
              <a:t>p</a:t>
            </a:r>
            <a:r>
              <a:rPr sz="3950" b="0" spc="20" dirty="0">
                <a:latin typeface="Calibri Light"/>
                <a:cs typeface="Calibri Light"/>
              </a:rPr>
              <a:t>l</a:t>
            </a:r>
            <a:r>
              <a:rPr sz="3950" b="0" spc="10" dirty="0">
                <a:latin typeface="Calibri Light"/>
                <a:cs typeface="Calibri Light"/>
              </a:rPr>
              <a:t>a</a:t>
            </a:r>
            <a:r>
              <a:rPr sz="3950" b="0" spc="40" dirty="0">
                <a:latin typeface="Calibri Light"/>
                <a:cs typeface="Calibri Light"/>
              </a:rPr>
              <a:t>c</a:t>
            </a:r>
            <a:r>
              <a:rPr sz="3950" b="0" spc="-10" dirty="0">
                <a:latin typeface="Calibri Light"/>
                <a:cs typeface="Calibri Light"/>
              </a:rPr>
              <a:t>e</a:t>
            </a:r>
            <a:r>
              <a:rPr sz="3950" b="0" spc="-30" dirty="0">
                <a:latin typeface="Calibri Light"/>
                <a:cs typeface="Calibri Light"/>
              </a:rPr>
              <a:t>n</a:t>
            </a:r>
            <a:r>
              <a:rPr sz="3950" b="0" spc="-105" dirty="0">
                <a:latin typeface="Calibri Light"/>
                <a:cs typeface="Calibri Light"/>
              </a:rPr>
              <a:t>t</a:t>
            </a:r>
            <a:r>
              <a:rPr sz="3950" b="0" spc="10" dirty="0">
                <a:latin typeface="Calibri Light"/>
                <a:cs typeface="Calibri Light"/>
              </a:rPr>
              <a:t>a/</a:t>
            </a:r>
            <a:r>
              <a:rPr sz="3950" b="0" spc="60" dirty="0">
                <a:latin typeface="Calibri Light"/>
                <a:cs typeface="Calibri Light"/>
              </a:rPr>
              <a:t> </a:t>
            </a:r>
            <a:r>
              <a:rPr sz="3950" b="0" spc="35" dirty="0">
                <a:latin typeface="Calibri Light"/>
                <a:cs typeface="Calibri Light"/>
              </a:rPr>
              <a:t>c</a:t>
            </a:r>
            <a:r>
              <a:rPr sz="3950" b="0" spc="-10" dirty="0">
                <a:latin typeface="Calibri Light"/>
                <a:cs typeface="Calibri Light"/>
              </a:rPr>
              <a:t>e</a:t>
            </a:r>
            <a:r>
              <a:rPr sz="3950" b="0" spc="55" dirty="0">
                <a:latin typeface="Calibri Light"/>
                <a:cs typeface="Calibri Light"/>
              </a:rPr>
              <a:t>r</a:t>
            </a:r>
            <a:r>
              <a:rPr sz="3950" b="0" spc="-20" dirty="0">
                <a:latin typeface="Calibri Light"/>
                <a:cs typeface="Calibri Light"/>
              </a:rPr>
              <a:t>v</a:t>
            </a:r>
            <a:r>
              <a:rPr sz="3950" b="0" spc="20" dirty="0">
                <a:latin typeface="Calibri Light"/>
                <a:cs typeface="Calibri Light"/>
              </a:rPr>
              <a:t>i</a:t>
            </a:r>
            <a:r>
              <a:rPr sz="3950" b="0" spc="10" dirty="0">
                <a:latin typeface="Calibri Light"/>
                <a:cs typeface="Calibri Light"/>
              </a:rPr>
              <a:t>x</a:t>
            </a:r>
            <a:r>
              <a:rPr sz="3950" b="0" dirty="0">
                <a:latin typeface="Calibri Light"/>
                <a:cs typeface="Calibri Light"/>
              </a:rPr>
              <a:t>	</a:t>
            </a:r>
            <a:r>
              <a:rPr sz="3950" b="0" spc="-5" dirty="0">
                <a:latin typeface="Calibri Light"/>
                <a:cs typeface="Calibri Light"/>
              </a:rPr>
              <a:t>Q</a:t>
            </a:r>
            <a:r>
              <a:rPr sz="3950" b="0" spc="5" dirty="0">
                <a:latin typeface="Calibri Light"/>
                <a:cs typeface="Calibri Light"/>
              </a:rPr>
              <a:t>4  </a:t>
            </a:r>
            <a:r>
              <a:rPr sz="3950" b="0" spc="35" dirty="0">
                <a:latin typeface="Calibri Light"/>
                <a:cs typeface="Calibri Light"/>
              </a:rPr>
              <a:t>choose</a:t>
            </a:r>
            <a:r>
              <a:rPr sz="3950" b="0" spc="-90" dirty="0">
                <a:latin typeface="Calibri Light"/>
                <a:cs typeface="Calibri Light"/>
              </a:rPr>
              <a:t> </a:t>
            </a:r>
            <a:r>
              <a:rPr sz="3950" b="0" spc="10" dirty="0">
                <a:latin typeface="Calibri Light"/>
                <a:cs typeface="Calibri Light"/>
              </a:rPr>
              <a:t>the</a:t>
            </a:r>
            <a:r>
              <a:rPr sz="3950" b="0" spc="-10" dirty="0">
                <a:latin typeface="Calibri Light"/>
                <a:cs typeface="Calibri Light"/>
              </a:rPr>
              <a:t> correct</a:t>
            </a:r>
            <a:r>
              <a:rPr sz="3950" b="0" spc="110" dirty="0">
                <a:latin typeface="Calibri Light"/>
                <a:cs typeface="Calibri Light"/>
              </a:rPr>
              <a:t> </a:t>
            </a:r>
            <a:r>
              <a:rPr sz="3950" b="0" spc="-35" dirty="0">
                <a:latin typeface="Calibri Light"/>
                <a:cs typeface="Calibri Light"/>
              </a:rPr>
              <a:t>statement</a:t>
            </a:r>
            <a:endParaRPr sz="3950">
              <a:latin typeface="Calibri Light"/>
              <a:cs typeface="Calibri Light"/>
            </a:endParaRPr>
          </a:p>
        </p:txBody>
      </p:sp>
      <p:pic>
        <p:nvPicPr>
          <p:cNvPr id="3" name="object 3"/>
          <p:cNvPicPr/>
          <p:nvPr/>
        </p:nvPicPr>
        <p:blipFill>
          <a:blip r:embed="rId2" cstate="print"/>
          <a:stretch>
            <a:fillRect/>
          </a:stretch>
        </p:blipFill>
        <p:spPr>
          <a:xfrm>
            <a:off x="6162676" y="1228725"/>
            <a:ext cx="6029325" cy="2819400"/>
          </a:xfrm>
          <a:prstGeom prst="rect">
            <a:avLst/>
          </a:prstGeom>
        </p:spPr>
      </p:pic>
      <p:sp>
        <p:nvSpPr>
          <p:cNvPr id="4" name="object 4"/>
          <p:cNvSpPr txBox="1"/>
          <p:nvPr/>
        </p:nvSpPr>
        <p:spPr>
          <a:xfrm>
            <a:off x="702629" y="4096391"/>
            <a:ext cx="6457315" cy="1513876"/>
          </a:xfrm>
          <a:prstGeom prst="rect">
            <a:avLst/>
          </a:prstGeom>
        </p:spPr>
        <p:txBody>
          <a:bodyPr vert="horz" wrap="square" lIns="0" tIns="13335" rIns="0" bIns="0" rtlCol="0">
            <a:spAutoFit/>
          </a:bodyPr>
          <a:lstStyle/>
          <a:p>
            <a:pPr marL="12700">
              <a:lnSpc>
                <a:spcPts val="2865"/>
              </a:lnSpc>
              <a:spcBef>
                <a:spcPts val="105"/>
              </a:spcBef>
            </a:pPr>
            <a:r>
              <a:rPr sz="2400" dirty="0">
                <a:latin typeface="Calibri"/>
                <a:cs typeface="Calibri"/>
              </a:rPr>
              <a:t>a.Age</a:t>
            </a:r>
            <a:r>
              <a:rPr sz="2400" spc="-25" dirty="0">
                <a:latin typeface="Calibri"/>
                <a:cs typeface="Calibri"/>
              </a:rPr>
              <a:t> </a:t>
            </a:r>
            <a:r>
              <a:rPr sz="2400" dirty="0">
                <a:latin typeface="Calibri"/>
                <a:cs typeface="Calibri"/>
              </a:rPr>
              <a:t>isn't</a:t>
            </a:r>
            <a:r>
              <a:rPr sz="2400" spc="-85" dirty="0">
                <a:latin typeface="Calibri"/>
                <a:cs typeface="Calibri"/>
              </a:rPr>
              <a:t> </a:t>
            </a:r>
            <a:r>
              <a:rPr sz="2400" dirty="0">
                <a:latin typeface="Calibri"/>
                <a:cs typeface="Calibri"/>
              </a:rPr>
              <a:t>a</a:t>
            </a:r>
            <a:r>
              <a:rPr sz="2400" spc="25" dirty="0">
                <a:latin typeface="Calibri"/>
                <a:cs typeface="Calibri"/>
              </a:rPr>
              <a:t> </a:t>
            </a:r>
            <a:r>
              <a:rPr sz="2400" spc="-5" dirty="0">
                <a:latin typeface="Calibri"/>
                <a:cs typeface="Calibri"/>
              </a:rPr>
              <a:t>risk</a:t>
            </a:r>
            <a:r>
              <a:rPr sz="2400" spc="10" dirty="0">
                <a:latin typeface="Calibri"/>
                <a:cs typeface="Calibri"/>
              </a:rPr>
              <a:t> </a:t>
            </a:r>
            <a:r>
              <a:rPr sz="2400" spc="-10" dirty="0">
                <a:latin typeface="Calibri"/>
                <a:cs typeface="Calibri"/>
              </a:rPr>
              <a:t>factor</a:t>
            </a:r>
            <a:r>
              <a:rPr sz="2400" spc="-110" dirty="0">
                <a:latin typeface="Calibri"/>
                <a:cs typeface="Calibri"/>
              </a:rPr>
              <a:t> </a:t>
            </a:r>
            <a:r>
              <a:rPr sz="2400" spc="-20" dirty="0">
                <a:latin typeface="Calibri"/>
                <a:cs typeface="Calibri"/>
              </a:rPr>
              <a:t>for</a:t>
            </a:r>
            <a:r>
              <a:rPr sz="2400" spc="-35" dirty="0">
                <a:latin typeface="Calibri"/>
                <a:cs typeface="Calibri"/>
              </a:rPr>
              <a:t> </a:t>
            </a:r>
            <a:r>
              <a:rPr sz="2400" dirty="0">
                <a:latin typeface="Calibri"/>
                <a:cs typeface="Calibri"/>
              </a:rPr>
              <a:t>her</a:t>
            </a:r>
            <a:r>
              <a:rPr sz="2400" spc="35" dirty="0">
                <a:latin typeface="Calibri"/>
                <a:cs typeface="Calibri"/>
              </a:rPr>
              <a:t> </a:t>
            </a:r>
            <a:r>
              <a:rPr sz="2400" dirty="0">
                <a:latin typeface="Calibri"/>
                <a:cs typeface="Calibri"/>
              </a:rPr>
              <a:t>condition</a:t>
            </a:r>
            <a:endParaRPr sz="2400">
              <a:latin typeface="Calibri"/>
              <a:cs typeface="Calibri"/>
            </a:endParaRPr>
          </a:p>
          <a:p>
            <a:pPr marL="316865" indent="-304800">
              <a:lnSpc>
                <a:spcPts val="2865"/>
              </a:lnSpc>
              <a:buAutoNum type="alphaLcPeriod" startAt="2"/>
              <a:tabLst>
                <a:tab pos="317500" algn="l"/>
              </a:tabLst>
            </a:pPr>
            <a:r>
              <a:rPr sz="2400" spc="-40" dirty="0">
                <a:solidFill>
                  <a:srgbClr val="FF0000"/>
                </a:solidFill>
                <a:latin typeface="Calibri"/>
                <a:cs typeface="Calibri"/>
              </a:rPr>
              <a:t>P</a:t>
            </a:r>
            <a:r>
              <a:rPr sz="2400" spc="5" dirty="0">
                <a:solidFill>
                  <a:srgbClr val="FF0000"/>
                </a:solidFill>
                <a:latin typeface="Calibri"/>
                <a:cs typeface="Calibri"/>
              </a:rPr>
              <a:t>o</a:t>
            </a:r>
            <a:r>
              <a:rPr sz="2400" spc="35" dirty="0">
                <a:solidFill>
                  <a:srgbClr val="FF0000"/>
                </a:solidFill>
                <a:latin typeface="Calibri"/>
                <a:cs typeface="Calibri"/>
              </a:rPr>
              <a:t>s</a:t>
            </a:r>
            <a:r>
              <a:rPr sz="2400" spc="15" dirty="0">
                <a:solidFill>
                  <a:srgbClr val="FF0000"/>
                </a:solidFill>
                <a:latin typeface="Calibri"/>
                <a:cs typeface="Calibri"/>
              </a:rPr>
              <a:t>t</a:t>
            </a:r>
            <a:r>
              <a:rPr sz="2400" spc="10" dirty="0">
                <a:solidFill>
                  <a:srgbClr val="FF0000"/>
                </a:solidFill>
                <a:latin typeface="Calibri"/>
                <a:cs typeface="Calibri"/>
              </a:rPr>
              <a:t>p</a:t>
            </a:r>
            <a:r>
              <a:rPr sz="2400" spc="-25" dirty="0">
                <a:solidFill>
                  <a:srgbClr val="FF0000"/>
                </a:solidFill>
                <a:latin typeface="Calibri"/>
                <a:cs typeface="Calibri"/>
              </a:rPr>
              <a:t>a</a:t>
            </a:r>
            <a:r>
              <a:rPr sz="2400" spc="-15" dirty="0">
                <a:solidFill>
                  <a:srgbClr val="FF0000"/>
                </a:solidFill>
                <a:latin typeface="Calibri"/>
                <a:cs typeface="Calibri"/>
              </a:rPr>
              <a:t>r</a:t>
            </a:r>
            <a:r>
              <a:rPr sz="2400" spc="15" dirty="0">
                <a:solidFill>
                  <a:srgbClr val="FF0000"/>
                </a:solidFill>
                <a:latin typeface="Calibri"/>
                <a:cs typeface="Calibri"/>
              </a:rPr>
              <a:t>t</a:t>
            </a:r>
            <a:r>
              <a:rPr sz="2400" spc="10" dirty="0">
                <a:solidFill>
                  <a:srgbClr val="FF0000"/>
                </a:solidFill>
                <a:latin typeface="Calibri"/>
                <a:cs typeface="Calibri"/>
              </a:rPr>
              <a:t>u</a:t>
            </a:r>
            <a:r>
              <a:rPr sz="2400" dirty="0">
                <a:solidFill>
                  <a:srgbClr val="FF0000"/>
                </a:solidFill>
                <a:latin typeface="Calibri"/>
                <a:cs typeface="Calibri"/>
              </a:rPr>
              <a:t>m</a:t>
            </a:r>
            <a:r>
              <a:rPr sz="2400" spc="-140" dirty="0">
                <a:solidFill>
                  <a:srgbClr val="FF0000"/>
                </a:solidFill>
                <a:latin typeface="Calibri"/>
                <a:cs typeface="Calibri"/>
              </a:rPr>
              <a:t> </a:t>
            </a:r>
            <a:r>
              <a:rPr sz="2400" spc="10" dirty="0">
                <a:solidFill>
                  <a:srgbClr val="FF0000"/>
                </a:solidFill>
                <a:latin typeface="Calibri"/>
                <a:cs typeface="Calibri"/>
              </a:rPr>
              <a:t>h</a:t>
            </a:r>
            <a:r>
              <a:rPr sz="2400" dirty="0">
                <a:solidFill>
                  <a:srgbClr val="FF0000"/>
                </a:solidFill>
                <a:latin typeface="Calibri"/>
                <a:cs typeface="Calibri"/>
              </a:rPr>
              <a:t>e</a:t>
            </a:r>
            <a:r>
              <a:rPr sz="2400" spc="35" dirty="0">
                <a:solidFill>
                  <a:srgbClr val="FF0000"/>
                </a:solidFill>
                <a:latin typeface="Calibri"/>
                <a:cs typeface="Calibri"/>
              </a:rPr>
              <a:t>m</a:t>
            </a:r>
            <a:r>
              <a:rPr sz="2400" spc="5" dirty="0">
                <a:solidFill>
                  <a:srgbClr val="FF0000"/>
                </a:solidFill>
                <a:latin typeface="Calibri"/>
                <a:cs typeface="Calibri"/>
              </a:rPr>
              <a:t>o</a:t>
            </a:r>
            <a:r>
              <a:rPr sz="2400" spc="-15" dirty="0">
                <a:solidFill>
                  <a:srgbClr val="FF0000"/>
                </a:solidFill>
                <a:latin typeface="Calibri"/>
                <a:cs typeface="Calibri"/>
              </a:rPr>
              <a:t>rr</a:t>
            </a:r>
            <a:r>
              <a:rPr sz="2400" spc="10" dirty="0">
                <a:solidFill>
                  <a:srgbClr val="FF0000"/>
                </a:solidFill>
                <a:latin typeface="Calibri"/>
                <a:cs typeface="Calibri"/>
              </a:rPr>
              <a:t>h</a:t>
            </a:r>
            <a:r>
              <a:rPr sz="2400" spc="-25" dirty="0">
                <a:solidFill>
                  <a:srgbClr val="FF0000"/>
                </a:solidFill>
                <a:latin typeface="Calibri"/>
                <a:cs typeface="Calibri"/>
              </a:rPr>
              <a:t>a</a:t>
            </a:r>
            <a:r>
              <a:rPr sz="2400" dirty="0">
                <a:solidFill>
                  <a:srgbClr val="FF0000"/>
                </a:solidFill>
                <a:latin typeface="Calibri"/>
                <a:cs typeface="Calibri"/>
              </a:rPr>
              <a:t>ge</a:t>
            </a:r>
            <a:r>
              <a:rPr sz="2400" spc="-15" dirty="0">
                <a:solidFill>
                  <a:srgbClr val="FF0000"/>
                </a:solidFill>
                <a:latin typeface="Calibri"/>
                <a:cs typeface="Calibri"/>
              </a:rPr>
              <a:t> </a:t>
            </a:r>
            <a:r>
              <a:rPr sz="2400" spc="-30" dirty="0">
                <a:solidFill>
                  <a:srgbClr val="FF0000"/>
                </a:solidFill>
                <a:latin typeface="Calibri"/>
                <a:cs typeface="Calibri"/>
              </a:rPr>
              <a:t>i</a:t>
            </a:r>
            <a:r>
              <a:rPr sz="2400" dirty="0">
                <a:solidFill>
                  <a:srgbClr val="FF0000"/>
                </a:solidFill>
                <a:latin typeface="Calibri"/>
                <a:cs typeface="Calibri"/>
              </a:rPr>
              <a:t>s</a:t>
            </a:r>
            <a:r>
              <a:rPr sz="2400" spc="15" dirty="0">
                <a:solidFill>
                  <a:srgbClr val="FF0000"/>
                </a:solidFill>
                <a:latin typeface="Calibri"/>
                <a:cs typeface="Calibri"/>
              </a:rPr>
              <a:t> </a:t>
            </a:r>
            <a:r>
              <a:rPr sz="2400" spc="-25" dirty="0">
                <a:solidFill>
                  <a:srgbClr val="FF0000"/>
                </a:solidFill>
                <a:latin typeface="Calibri"/>
                <a:cs typeface="Calibri"/>
              </a:rPr>
              <a:t>a</a:t>
            </a:r>
            <a:r>
              <a:rPr sz="2400" dirty="0">
                <a:solidFill>
                  <a:srgbClr val="FF0000"/>
                </a:solidFill>
                <a:latin typeface="Calibri"/>
                <a:cs typeface="Calibri"/>
              </a:rPr>
              <a:t>n</a:t>
            </a:r>
            <a:r>
              <a:rPr sz="2400" spc="-5" dirty="0">
                <a:solidFill>
                  <a:srgbClr val="FF0000"/>
                </a:solidFill>
                <a:latin typeface="Calibri"/>
                <a:cs typeface="Calibri"/>
              </a:rPr>
              <a:t> </a:t>
            </a:r>
            <a:r>
              <a:rPr sz="2400" dirty="0">
                <a:solidFill>
                  <a:srgbClr val="FF0000"/>
                </a:solidFill>
                <a:latin typeface="Calibri"/>
                <a:cs typeface="Calibri"/>
              </a:rPr>
              <a:t>e</a:t>
            </a:r>
            <a:r>
              <a:rPr sz="2400" spc="15" dirty="0">
                <a:solidFill>
                  <a:srgbClr val="FF0000"/>
                </a:solidFill>
                <a:latin typeface="Calibri"/>
                <a:cs typeface="Calibri"/>
              </a:rPr>
              <a:t>x</a:t>
            </a:r>
            <a:r>
              <a:rPr sz="2400" spc="10" dirty="0">
                <a:solidFill>
                  <a:srgbClr val="FF0000"/>
                </a:solidFill>
                <a:latin typeface="Calibri"/>
                <a:cs typeface="Calibri"/>
              </a:rPr>
              <a:t>p</a:t>
            </a:r>
            <a:r>
              <a:rPr sz="2400" dirty="0">
                <a:solidFill>
                  <a:srgbClr val="FF0000"/>
                </a:solidFill>
                <a:latin typeface="Calibri"/>
                <a:cs typeface="Calibri"/>
              </a:rPr>
              <a:t>e</a:t>
            </a:r>
            <a:r>
              <a:rPr sz="2400" spc="40" dirty="0">
                <a:solidFill>
                  <a:srgbClr val="FF0000"/>
                </a:solidFill>
                <a:latin typeface="Calibri"/>
                <a:cs typeface="Calibri"/>
              </a:rPr>
              <a:t>c</a:t>
            </a:r>
            <a:r>
              <a:rPr sz="2400" spc="15" dirty="0">
                <a:solidFill>
                  <a:srgbClr val="FF0000"/>
                </a:solidFill>
                <a:latin typeface="Calibri"/>
                <a:cs typeface="Calibri"/>
              </a:rPr>
              <a:t>t</a:t>
            </a:r>
            <a:r>
              <a:rPr sz="2400" dirty="0">
                <a:solidFill>
                  <a:srgbClr val="FF0000"/>
                </a:solidFill>
                <a:latin typeface="Calibri"/>
                <a:cs typeface="Calibri"/>
              </a:rPr>
              <a:t>ed</a:t>
            </a:r>
            <a:r>
              <a:rPr sz="2400" spc="-150" dirty="0">
                <a:solidFill>
                  <a:srgbClr val="FF0000"/>
                </a:solidFill>
                <a:latin typeface="Calibri"/>
                <a:cs typeface="Calibri"/>
              </a:rPr>
              <a:t> </a:t>
            </a:r>
            <a:r>
              <a:rPr sz="2400" spc="30" dirty="0">
                <a:solidFill>
                  <a:srgbClr val="FF0000"/>
                </a:solidFill>
                <a:latin typeface="Calibri"/>
                <a:cs typeface="Calibri"/>
              </a:rPr>
              <a:t>c</a:t>
            </a:r>
            <a:r>
              <a:rPr sz="2400" spc="5" dirty="0">
                <a:solidFill>
                  <a:srgbClr val="FF0000"/>
                </a:solidFill>
                <a:latin typeface="Calibri"/>
                <a:cs typeface="Calibri"/>
              </a:rPr>
              <a:t>o</a:t>
            </a:r>
            <a:r>
              <a:rPr sz="2400" spc="10" dirty="0">
                <a:solidFill>
                  <a:srgbClr val="FF0000"/>
                </a:solidFill>
                <a:latin typeface="Calibri"/>
                <a:cs typeface="Calibri"/>
              </a:rPr>
              <a:t>nd</a:t>
            </a:r>
            <a:r>
              <a:rPr sz="2400" spc="-30" dirty="0">
                <a:solidFill>
                  <a:srgbClr val="FF0000"/>
                </a:solidFill>
                <a:latin typeface="Calibri"/>
                <a:cs typeface="Calibri"/>
              </a:rPr>
              <a:t>i</a:t>
            </a:r>
            <a:r>
              <a:rPr sz="2400" spc="15" dirty="0">
                <a:solidFill>
                  <a:srgbClr val="FF0000"/>
                </a:solidFill>
                <a:latin typeface="Calibri"/>
                <a:cs typeface="Calibri"/>
              </a:rPr>
              <a:t>t</a:t>
            </a:r>
            <a:r>
              <a:rPr sz="2400" spc="-30" dirty="0">
                <a:solidFill>
                  <a:srgbClr val="FF0000"/>
                </a:solidFill>
                <a:latin typeface="Calibri"/>
                <a:cs typeface="Calibri"/>
              </a:rPr>
              <a:t>i</a:t>
            </a:r>
            <a:r>
              <a:rPr sz="2400" spc="5" dirty="0">
                <a:solidFill>
                  <a:srgbClr val="FF0000"/>
                </a:solidFill>
                <a:latin typeface="Calibri"/>
                <a:cs typeface="Calibri"/>
              </a:rPr>
              <a:t>o</a:t>
            </a:r>
            <a:r>
              <a:rPr sz="2400" dirty="0">
                <a:solidFill>
                  <a:srgbClr val="FF0000"/>
                </a:solidFill>
                <a:latin typeface="Calibri"/>
                <a:cs typeface="Calibri"/>
              </a:rPr>
              <a:t>n</a:t>
            </a:r>
            <a:endParaRPr sz="2400">
              <a:latin typeface="Calibri"/>
              <a:cs typeface="Calibri"/>
            </a:endParaRPr>
          </a:p>
          <a:p>
            <a:pPr marL="288290" indent="-276225">
              <a:lnSpc>
                <a:spcPts val="2865"/>
              </a:lnSpc>
              <a:spcBef>
                <a:spcPts val="50"/>
              </a:spcBef>
              <a:buAutoNum type="alphaLcPeriod" startAt="2"/>
              <a:tabLst>
                <a:tab pos="288925" algn="l"/>
              </a:tabLst>
            </a:pPr>
            <a:r>
              <a:rPr sz="2400" spc="-10" dirty="0">
                <a:latin typeface="Calibri"/>
                <a:cs typeface="Calibri"/>
              </a:rPr>
              <a:t>Painful</a:t>
            </a:r>
            <a:r>
              <a:rPr sz="2400" spc="-45" dirty="0">
                <a:latin typeface="Calibri"/>
                <a:cs typeface="Calibri"/>
              </a:rPr>
              <a:t> </a:t>
            </a:r>
            <a:r>
              <a:rPr sz="2400" spc="-15" dirty="0">
                <a:latin typeface="Calibri"/>
                <a:cs typeface="Calibri"/>
              </a:rPr>
              <a:t>vaginal</a:t>
            </a:r>
            <a:r>
              <a:rPr sz="2400" spc="30" dirty="0">
                <a:latin typeface="Calibri"/>
                <a:cs typeface="Calibri"/>
              </a:rPr>
              <a:t> </a:t>
            </a:r>
            <a:r>
              <a:rPr sz="2400" spc="-5" dirty="0">
                <a:latin typeface="Calibri"/>
                <a:cs typeface="Calibri"/>
              </a:rPr>
              <a:t>bleeding</a:t>
            </a:r>
            <a:r>
              <a:rPr sz="2400" spc="55" dirty="0">
                <a:latin typeface="Calibri"/>
                <a:cs typeface="Calibri"/>
              </a:rPr>
              <a:t> </a:t>
            </a:r>
            <a:r>
              <a:rPr sz="2400" spc="-15" dirty="0">
                <a:latin typeface="Calibri"/>
                <a:cs typeface="Calibri"/>
              </a:rPr>
              <a:t>is</a:t>
            </a:r>
            <a:r>
              <a:rPr sz="2400" spc="15" dirty="0">
                <a:latin typeface="Calibri"/>
                <a:cs typeface="Calibri"/>
              </a:rPr>
              <a:t> </a:t>
            </a:r>
            <a:r>
              <a:rPr sz="2400" spc="5" dirty="0">
                <a:latin typeface="Calibri"/>
                <a:cs typeface="Calibri"/>
              </a:rPr>
              <a:t>the</a:t>
            </a:r>
            <a:r>
              <a:rPr sz="2400" spc="-80" dirty="0">
                <a:latin typeface="Calibri"/>
                <a:cs typeface="Calibri"/>
              </a:rPr>
              <a:t> </a:t>
            </a:r>
            <a:r>
              <a:rPr sz="2400" spc="5" dirty="0">
                <a:latin typeface="Calibri"/>
                <a:cs typeface="Calibri"/>
              </a:rPr>
              <a:t>usual</a:t>
            </a:r>
            <a:r>
              <a:rPr sz="2400" spc="-45" dirty="0">
                <a:latin typeface="Calibri"/>
                <a:cs typeface="Calibri"/>
              </a:rPr>
              <a:t> </a:t>
            </a:r>
            <a:r>
              <a:rPr sz="2400" dirty="0">
                <a:latin typeface="Calibri"/>
                <a:cs typeface="Calibri"/>
              </a:rPr>
              <a:t>presentation</a:t>
            </a:r>
            <a:endParaRPr sz="2400">
              <a:latin typeface="Calibri"/>
              <a:cs typeface="Calibri"/>
            </a:endParaRPr>
          </a:p>
          <a:p>
            <a:pPr marL="316865" indent="-304800">
              <a:lnSpc>
                <a:spcPts val="2865"/>
              </a:lnSpc>
              <a:buAutoNum type="alphaLcPeriod" startAt="2"/>
              <a:tabLst>
                <a:tab pos="317500" algn="l"/>
              </a:tabLst>
            </a:pPr>
            <a:r>
              <a:rPr sz="2400" spc="-5" dirty="0">
                <a:latin typeface="Calibri"/>
                <a:cs typeface="Calibri"/>
              </a:rPr>
              <a:t>Elective</a:t>
            </a:r>
            <a:r>
              <a:rPr sz="2400" spc="-10" dirty="0">
                <a:latin typeface="Calibri"/>
                <a:cs typeface="Calibri"/>
              </a:rPr>
              <a:t> </a:t>
            </a:r>
            <a:r>
              <a:rPr sz="2400" spc="-5" dirty="0">
                <a:latin typeface="Calibri"/>
                <a:cs typeface="Calibri"/>
              </a:rPr>
              <a:t>CS</a:t>
            </a:r>
            <a:r>
              <a:rPr sz="2400" dirty="0">
                <a:latin typeface="Calibri"/>
                <a:cs typeface="Calibri"/>
              </a:rPr>
              <a:t> </a:t>
            </a:r>
            <a:r>
              <a:rPr sz="2400" spc="5" dirty="0">
                <a:latin typeface="Calibri"/>
                <a:cs typeface="Calibri"/>
              </a:rPr>
              <a:t>should</a:t>
            </a:r>
            <a:r>
              <a:rPr sz="2400" spc="-80" dirty="0">
                <a:latin typeface="Calibri"/>
                <a:cs typeface="Calibri"/>
              </a:rPr>
              <a:t> </a:t>
            </a:r>
            <a:r>
              <a:rPr sz="2400" spc="5" dirty="0">
                <a:latin typeface="Calibri"/>
                <a:cs typeface="Calibri"/>
              </a:rPr>
              <a:t>be</a:t>
            </a:r>
            <a:r>
              <a:rPr sz="2400" spc="-10" dirty="0">
                <a:latin typeface="Calibri"/>
                <a:cs typeface="Calibri"/>
              </a:rPr>
              <a:t> </a:t>
            </a:r>
            <a:r>
              <a:rPr sz="2400" spc="5" dirty="0">
                <a:latin typeface="Calibri"/>
                <a:cs typeface="Calibri"/>
              </a:rPr>
              <a:t>scheduled</a:t>
            </a:r>
            <a:r>
              <a:rPr sz="2400" spc="-75" dirty="0">
                <a:latin typeface="Calibri"/>
                <a:cs typeface="Calibri"/>
              </a:rPr>
              <a:t> </a:t>
            </a:r>
            <a:r>
              <a:rPr sz="2400" spc="-15" dirty="0">
                <a:latin typeface="Calibri"/>
                <a:cs typeface="Calibri"/>
              </a:rPr>
              <a:t>at</a:t>
            </a:r>
            <a:r>
              <a:rPr sz="2400" spc="-5" dirty="0">
                <a:latin typeface="Calibri"/>
                <a:cs typeface="Calibri"/>
              </a:rPr>
              <a:t> </a:t>
            </a:r>
            <a:r>
              <a:rPr sz="2400" spc="-10" dirty="0">
                <a:latin typeface="Calibri"/>
                <a:cs typeface="Calibri"/>
              </a:rPr>
              <a:t>39</a:t>
            </a:r>
            <a:r>
              <a:rPr sz="2400" spc="-40" dirty="0">
                <a:latin typeface="Calibri"/>
                <a:cs typeface="Calibri"/>
              </a:rPr>
              <a:t> </a:t>
            </a:r>
            <a:r>
              <a:rPr sz="2400" spc="10" dirty="0">
                <a:latin typeface="Calibri"/>
                <a:cs typeface="Calibri"/>
              </a:rPr>
              <a:t>weeks</a:t>
            </a:r>
            <a:endParaRPr sz="2400">
              <a:latin typeface="Calibri"/>
              <a:cs typeface="Calibri"/>
            </a:endParaRP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5" y="106681"/>
            <a:ext cx="10182860" cy="1503872"/>
          </a:xfrm>
          <a:prstGeom prst="rect">
            <a:avLst/>
          </a:prstGeom>
        </p:spPr>
        <p:txBody>
          <a:bodyPr vert="horz" wrap="square" lIns="0" tIns="295528" rIns="0" bIns="0" rtlCol="0">
            <a:spAutoFit/>
          </a:bodyPr>
          <a:lstStyle/>
          <a:p>
            <a:pPr marL="12700" marR="5080">
              <a:lnSpc>
                <a:spcPts val="4730"/>
              </a:lnSpc>
              <a:spcBef>
                <a:spcPts val="745"/>
              </a:spcBef>
            </a:pPr>
            <a:r>
              <a:rPr sz="4400" b="0" spc="5" dirty="0">
                <a:latin typeface="Calibri Light"/>
                <a:cs typeface="Calibri Light"/>
              </a:rPr>
              <a:t>Q5</a:t>
            </a:r>
            <a:r>
              <a:rPr sz="4400" b="0" spc="-15" dirty="0">
                <a:latin typeface="Calibri Light"/>
                <a:cs typeface="Calibri Light"/>
              </a:rPr>
              <a:t> </a:t>
            </a:r>
            <a:r>
              <a:rPr sz="4400" b="0" dirty="0">
                <a:latin typeface="Calibri Light"/>
                <a:cs typeface="Calibri Light"/>
              </a:rPr>
              <a:t>colposcopic</a:t>
            </a:r>
            <a:r>
              <a:rPr sz="4400" b="0" spc="-85" dirty="0">
                <a:latin typeface="Calibri Light"/>
                <a:cs typeface="Calibri Light"/>
              </a:rPr>
              <a:t> </a:t>
            </a:r>
            <a:r>
              <a:rPr sz="4400" b="0" spc="-10" dirty="0">
                <a:latin typeface="Calibri Light"/>
                <a:cs typeface="Calibri Light"/>
              </a:rPr>
              <a:t>views </a:t>
            </a:r>
            <a:r>
              <a:rPr sz="4400" b="0" spc="-15" dirty="0">
                <a:latin typeface="Calibri Light"/>
                <a:cs typeface="Calibri Light"/>
              </a:rPr>
              <a:t>where</a:t>
            </a:r>
            <a:r>
              <a:rPr sz="4400" b="0" spc="-35" dirty="0">
                <a:latin typeface="Calibri Light"/>
                <a:cs typeface="Calibri Light"/>
              </a:rPr>
              <a:t> </a:t>
            </a:r>
            <a:r>
              <a:rPr sz="4400" b="0" spc="-20" dirty="0">
                <a:latin typeface="Calibri Light"/>
                <a:cs typeface="Calibri Light"/>
              </a:rPr>
              <a:t>are</a:t>
            </a:r>
            <a:r>
              <a:rPr sz="4400" b="0" spc="-35" dirty="0">
                <a:latin typeface="Calibri Light"/>
                <a:cs typeface="Calibri Light"/>
              </a:rPr>
              <a:t> </a:t>
            </a:r>
            <a:r>
              <a:rPr sz="4400" b="0" spc="5" dirty="0">
                <a:latin typeface="Calibri Light"/>
                <a:cs typeface="Calibri Light"/>
              </a:rPr>
              <a:t>the</a:t>
            </a:r>
            <a:r>
              <a:rPr sz="4400" b="0" spc="-35" dirty="0">
                <a:latin typeface="Calibri Light"/>
                <a:cs typeface="Calibri Light"/>
              </a:rPr>
              <a:t> </a:t>
            </a:r>
            <a:r>
              <a:rPr sz="4400" b="0" spc="15" dirty="0">
                <a:latin typeface="Calibri Light"/>
                <a:cs typeface="Calibri Light"/>
              </a:rPr>
              <a:t>normal </a:t>
            </a:r>
            <a:r>
              <a:rPr sz="4400" b="0" spc="-980" dirty="0">
                <a:latin typeface="Calibri Light"/>
                <a:cs typeface="Calibri Light"/>
              </a:rPr>
              <a:t> </a:t>
            </a:r>
            <a:r>
              <a:rPr sz="4400" b="0" spc="-10" dirty="0">
                <a:latin typeface="Calibri Light"/>
                <a:cs typeface="Calibri Light"/>
              </a:rPr>
              <a:t>areas</a:t>
            </a:r>
            <a:endParaRPr sz="4400">
              <a:latin typeface="Calibri Light"/>
              <a:cs typeface="Calibri Light"/>
            </a:endParaRPr>
          </a:p>
        </p:txBody>
      </p:sp>
      <p:pic>
        <p:nvPicPr>
          <p:cNvPr id="3" name="object 3"/>
          <p:cNvPicPr/>
          <p:nvPr/>
        </p:nvPicPr>
        <p:blipFill>
          <a:blip r:embed="rId2" cstate="print"/>
          <a:stretch>
            <a:fillRect/>
          </a:stretch>
        </p:blipFill>
        <p:spPr>
          <a:xfrm>
            <a:off x="2924177" y="2200285"/>
            <a:ext cx="8248651" cy="1781175"/>
          </a:xfrm>
          <a:prstGeom prst="rect">
            <a:avLst/>
          </a:prstGeom>
        </p:spPr>
      </p:pic>
      <p:sp>
        <p:nvSpPr>
          <p:cNvPr id="4" name="object 4"/>
          <p:cNvSpPr txBox="1"/>
          <p:nvPr/>
        </p:nvSpPr>
        <p:spPr>
          <a:xfrm>
            <a:off x="1087119" y="4962208"/>
            <a:ext cx="2184400" cy="382156"/>
          </a:xfrm>
          <a:prstGeom prst="rect">
            <a:avLst/>
          </a:prstGeom>
        </p:spPr>
        <p:txBody>
          <a:bodyPr vert="horz" wrap="square" lIns="0" tIns="12700" rIns="0" bIns="0" rtlCol="0">
            <a:spAutoFit/>
          </a:bodyPr>
          <a:lstStyle/>
          <a:p>
            <a:pPr marL="12700">
              <a:lnSpc>
                <a:spcPct val="100000"/>
              </a:lnSpc>
              <a:spcBef>
                <a:spcPts val="100"/>
              </a:spcBef>
            </a:pPr>
            <a:r>
              <a:rPr sz="2400" spc="30" dirty="0">
                <a:latin typeface="Calibri"/>
                <a:cs typeface="Calibri"/>
              </a:rPr>
              <a:t>As</a:t>
            </a:r>
            <a:r>
              <a:rPr sz="2400" spc="10" dirty="0">
                <a:latin typeface="Calibri"/>
                <a:cs typeface="Calibri"/>
              </a:rPr>
              <a:t>n</a:t>
            </a:r>
            <a:r>
              <a:rPr sz="2400" spc="5" dirty="0">
                <a:latin typeface="Calibri"/>
                <a:cs typeface="Calibri"/>
              </a:rPr>
              <a:t>w</a:t>
            </a:r>
            <a:r>
              <a:rPr sz="2400" dirty="0">
                <a:latin typeface="Calibri"/>
                <a:cs typeface="Calibri"/>
              </a:rPr>
              <a:t>er</a:t>
            </a:r>
            <a:r>
              <a:rPr sz="2400" spc="-165" dirty="0">
                <a:latin typeface="Calibri"/>
                <a:cs typeface="Calibri"/>
              </a:rPr>
              <a:t> </a:t>
            </a:r>
            <a:r>
              <a:rPr sz="2400" dirty="0">
                <a:latin typeface="Calibri"/>
                <a:cs typeface="Calibri"/>
              </a:rPr>
              <a:t>:</a:t>
            </a:r>
            <a:r>
              <a:rPr sz="2400" spc="10" dirty="0">
                <a:latin typeface="Calibri"/>
                <a:cs typeface="Calibri"/>
              </a:rPr>
              <a:t> </a:t>
            </a:r>
            <a:r>
              <a:rPr sz="2400" dirty="0">
                <a:latin typeface="Calibri"/>
                <a:cs typeface="Calibri"/>
              </a:rPr>
              <a:t>B</a:t>
            </a:r>
            <a:r>
              <a:rPr sz="2400" spc="20" dirty="0">
                <a:latin typeface="Calibri"/>
                <a:cs typeface="Calibri"/>
              </a:rPr>
              <a:t> </a:t>
            </a:r>
            <a:r>
              <a:rPr sz="2400" spc="30" dirty="0">
                <a:latin typeface="Calibri"/>
                <a:cs typeface="Calibri"/>
              </a:rPr>
              <a:t>A</a:t>
            </a:r>
            <a:r>
              <a:rPr sz="2400" spc="25" dirty="0">
                <a:latin typeface="Calibri"/>
                <a:cs typeface="Calibri"/>
              </a:rPr>
              <a:t>N</a:t>
            </a:r>
            <a:r>
              <a:rPr sz="2400" dirty="0">
                <a:latin typeface="Calibri"/>
                <a:cs typeface="Calibri"/>
              </a:rPr>
              <a:t>D</a:t>
            </a:r>
            <a:r>
              <a:rPr sz="2400" spc="-75" dirty="0">
                <a:latin typeface="Calibri"/>
                <a:cs typeface="Calibri"/>
              </a:rPr>
              <a:t> </a:t>
            </a:r>
            <a:r>
              <a:rPr sz="2400" dirty="0">
                <a:latin typeface="Calibri"/>
                <a:cs typeface="Calibri"/>
              </a:rPr>
              <a:t>E</a:t>
            </a:r>
            <a:endParaRPr sz="2400">
              <a:latin typeface="Calibri"/>
              <a:cs typeface="Calibri"/>
            </a:endParaRP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82" y="609282"/>
            <a:ext cx="9262745" cy="693780"/>
          </a:xfrm>
          <a:prstGeom prst="rect">
            <a:avLst/>
          </a:prstGeom>
        </p:spPr>
        <p:txBody>
          <a:bodyPr vert="horz" wrap="square" lIns="0" tIns="16510" rIns="0" bIns="0" rtlCol="0">
            <a:spAutoFit/>
          </a:bodyPr>
          <a:lstStyle/>
          <a:p>
            <a:pPr marL="12700">
              <a:lnSpc>
                <a:spcPct val="100000"/>
              </a:lnSpc>
              <a:spcBef>
                <a:spcPts val="130"/>
              </a:spcBef>
            </a:pPr>
            <a:r>
              <a:rPr sz="4400" b="0" dirty="0">
                <a:latin typeface="Calibri Light"/>
                <a:cs typeface="Calibri Light"/>
              </a:rPr>
              <a:t>Q6</a:t>
            </a:r>
            <a:r>
              <a:rPr sz="4400" b="0" spc="-15" dirty="0">
                <a:latin typeface="Calibri Light"/>
                <a:cs typeface="Calibri Light"/>
              </a:rPr>
              <a:t> </a:t>
            </a:r>
            <a:r>
              <a:rPr sz="4400" b="0" spc="10" dirty="0">
                <a:latin typeface="Calibri Light"/>
                <a:cs typeface="Calibri Light"/>
              </a:rPr>
              <a:t>which</a:t>
            </a:r>
            <a:r>
              <a:rPr sz="4400" b="0" spc="-90" dirty="0">
                <a:latin typeface="Calibri Light"/>
                <a:cs typeface="Calibri Light"/>
              </a:rPr>
              <a:t> </a:t>
            </a:r>
            <a:r>
              <a:rPr sz="4400" b="0" spc="10" dirty="0">
                <a:latin typeface="Calibri Light"/>
                <a:cs typeface="Calibri Light"/>
              </a:rPr>
              <a:t>part</a:t>
            </a:r>
            <a:r>
              <a:rPr sz="4400" b="0" spc="-50" dirty="0">
                <a:latin typeface="Calibri Light"/>
                <a:cs typeface="Calibri Light"/>
              </a:rPr>
              <a:t> </a:t>
            </a:r>
            <a:r>
              <a:rPr sz="4400" b="0" spc="15" dirty="0">
                <a:latin typeface="Calibri Light"/>
                <a:cs typeface="Calibri Light"/>
              </a:rPr>
              <a:t>of</a:t>
            </a:r>
            <a:r>
              <a:rPr sz="4400" b="0" dirty="0">
                <a:latin typeface="Calibri Light"/>
                <a:cs typeface="Calibri Light"/>
              </a:rPr>
              <a:t> </a:t>
            </a:r>
            <a:r>
              <a:rPr sz="4400" b="0" spc="5" dirty="0">
                <a:latin typeface="Calibri Light"/>
                <a:cs typeface="Calibri Light"/>
              </a:rPr>
              <a:t>the</a:t>
            </a:r>
            <a:r>
              <a:rPr sz="4400" b="0" spc="-35" dirty="0">
                <a:latin typeface="Calibri Light"/>
                <a:cs typeface="Calibri Light"/>
              </a:rPr>
              <a:t> </a:t>
            </a:r>
            <a:r>
              <a:rPr sz="4400" b="0" spc="20" dirty="0">
                <a:latin typeface="Calibri Light"/>
                <a:cs typeface="Calibri Light"/>
              </a:rPr>
              <a:t>mechanism</a:t>
            </a:r>
            <a:r>
              <a:rPr sz="4400" b="0" spc="-220" dirty="0">
                <a:latin typeface="Calibri Light"/>
                <a:cs typeface="Calibri Light"/>
              </a:rPr>
              <a:t> </a:t>
            </a:r>
            <a:r>
              <a:rPr sz="4400" b="0" spc="15" dirty="0">
                <a:latin typeface="Calibri Light"/>
                <a:cs typeface="Calibri Light"/>
              </a:rPr>
              <a:t>of</a:t>
            </a:r>
            <a:r>
              <a:rPr sz="4400" b="0" spc="5" dirty="0">
                <a:latin typeface="Calibri Light"/>
                <a:cs typeface="Calibri Light"/>
              </a:rPr>
              <a:t> </a:t>
            </a:r>
            <a:r>
              <a:rPr sz="4400" b="0" spc="20" dirty="0">
                <a:latin typeface="Calibri Light"/>
                <a:cs typeface="Calibri Light"/>
              </a:rPr>
              <a:t>labor</a:t>
            </a:r>
            <a:endParaRPr sz="4400">
              <a:latin typeface="Calibri Light"/>
              <a:cs typeface="Calibri Light"/>
            </a:endParaRPr>
          </a:p>
        </p:txBody>
      </p:sp>
      <p:pic>
        <p:nvPicPr>
          <p:cNvPr id="3" name="object 3"/>
          <p:cNvPicPr/>
          <p:nvPr/>
        </p:nvPicPr>
        <p:blipFill>
          <a:blip r:embed="rId2" cstate="print"/>
          <a:stretch>
            <a:fillRect/>
          </a:stretch>
        </p:blipFill>
        <p:spPr>
          <a:xfrm>
            <a:off x="7473872" y="3234527"/>
            <a:ext cx="4537152" cy="3224771"/>
          </a:xfrm>
          <a:prstGeom prst="rect">
            <a:avLst/>
          </a:prstGeom>
        </p:spPr>
      </p:pic>
      <p:sp>
        <p:nvSpPr>
          <p:cNvPr id="4" name="object 4"/>
          <p:cNvSpPr txBox="1"/>
          <p:nvPr/>
        </p:nvSpPr>
        <p:spPr>
          <a:xfrm>
            <a:off x="1279272" y="2943165"/>
            <a:ext cx="5257165" cy="756617"/>
          </a:xfrm>
          <a:prstGeom prst="rect">
            <a:avLst/>
          </a:prstGeom>
        </p:spPr>
        <p:txBody>
          <a:bodyPr vert="horz" wrap="square" lIns="0" tIns="12700" rIns="0" bIns="0" rtlCol="0">
            <a:spAutoFit/>
          </a:bodyPr>
          <a:lstStyle/>
          <a:p>
            <a:pPr marL="12700">
              <a:lnSpc>
                <a:spcPts val="2865"/>
              </a:lnSpc>
              <a:spcBef>
                <a:spcPts val="100"/>
              </a:spcBef>
            </a:pPr>
            <a:r>
              <a:rPr sz="2400" spc="30" dirty="0">
                <a:latin typeface="Calibri"/>
                <a:cs typeface="Calibri"/>
              </a:rPr>
              <a:t>A</a:t>
            </a:r>
            <a:r>
              <a:rPr sz="2400" spc="10" dirty="0">
                <a:latin typeface="Calibri"/>
                <a:cs typeface="Calibri"/>
              </a:rPr>
              <a:t>n</a:t>
            </a:r>
            <a:r>
              <a:rPr sz="2400" spc="30" dirty="0">
                <a:latin typeface="Calibri"/>
                <a:cs typeface="Calibri"/>
              </a:rPr>
              <a:t>s</a:t>
            </a:r>
            <a:r>
              <a:rPr sz="2400" spc="5" dirty="0">
                <a:latin typeface="Calibri"/>
                <a:cs typeface="Calibri"/>
              </a:rPr>
              <a:t>w</a:t>
            </a:r>
            <a:r>
              <a:rPr sz="2400" dirty="0">
                <a:latin typeface="Calibri"/>
                <a:cs typeface="Calibri"/>
              </a:rPr>
              <a:t>er</a:t>
            </a:r>
            <a:r>
              <a:rPr sz="2400" spc="-105" dirty="0">
                <a:latin typeface="Calibri"/>
                <a:cs typeface="Calibri"/>
              </a:rPr>
              <a:t> </a:t>
            </a:r>
            <a:r>
              <a:rPr sz="2400" dirty="0">
                <a:latin typeface="Calibri"/>
                <a:cs typeface="Calibri"/>
              </a:rPr>
              <a:t>:</a:t>
            </a:r>
            <a:r>
              <a:rPr sz="2400" spc="-65" dirty="0">
                <a:latin typeface="Calibri"/>
                <a:cs typeface="Calibri"/>
              </a:rPr>
              <a:t> </a:t>
            </a:r>
            <a:r>
              <a:rPr sz="2400" spc="-15" dirty="0">
                <a:latin typeface="Calibri"/>
                <a:cs typeface="Calibri"/>
              </a:rPr>
              <a:t>r</a:t>
            </a:r>
            <a:r>
              <a:rPr sz="2400" dirty="0">
                <a:latin typeface="Calibri"/>
                <a:cs typeface="Calibri"/>
              </a:rPr>
              <a:t>e</a:t>
            </a:r>
            <a:r>
              <a:rPr sz="2400" spc="35" dirty="0">
                <a:latin typeface="Calibri"/>
                <a:cs typeface="Calibri"/>
              </a:rPr>
              <a:t>s</a:t>
            </a:r>
            <a:r>
              <a:rPr sz="2400" spc="15" dirty="0">
                <a:latin typeface="Calibri"/>
                <a:cs typeface="Calibri"/>
              </a:rPr>
              <a:t>t</a:t>
            </a:r>
            <a:r>
              <a:rPr sz="2400" spc="-30" dirty="0">
                <a:latin typeface="Calibri"/>
                <a:cs typeface="Calibri"/>
              </a:rPr>
              <a:t>i</a:t>
            </a:r>
            <a:r>
              <a:rPr sz="2400" spc="15" dirty="0">
                <a:latin typeface="Calibri"/>
                <a:cs typeface="Calibri"/>
              </a:rPr>
              <a:t>t</a:t>
            </a:r>
            <a:r>
              <a:rPr sz="2400" spc="10" dirty="0">
                <a:latin typeface="Calibri"/>
                <a:cs typeface="Calibri"/>
              </a:rPr>
              <a:t>u</a:t>
            </a:r>
            <a:r>
              <a:rPr sz="2400" spc="15" dirty="0">
                <a:latin typeface="Calibri"/>
                <a:cs typeface="Calibri"/>
              </a:rPr>
              <a:t>t</a:t>
            </a:r>
            <a:r>
              <a:rPr sz="2400" spc="-30" dirty="0">
                <a:latin typeface="Calibri"/>
                <a:cs typeface="Calibri"/>
              </a:rPr>
              <a:t>i</a:t>
            </a:r>
            <a:r>
              <a:rPr sz="2400" spc="5" dirty="0">
                <a:latin typeface="Calibri"/>
                <a:cs typeface="Calibri"/>
              </a:rPr>
              <a:t>o</a:t>
            </a:r>
            <a:r>
              <a:rPr sz="2400" dirty="0">
                <a:latin typeface="Calibri"/>
                <a:cs typeface="Calibri"/>
              </a:rPr>
              <a:t>n</a:t>
            </a:r>
            <a:r>
              <a:rPr sz="2400" spc="-160" dirty="0">
                <a:latin typeface="Calibri"/>
                <a:cs typeface="Calibri"/>
              </a:rPr>
              <a:t> </a:t>
            </a:r>
            <a:r>
              <a:rPr sz="2400" dirty="0">
                <a:latin typeface="Calibri"/>
                <a:cs typeface="Calibri"/>
              </a:rPr>
              <a:t>( e</a:t>
            </a:r>
            <a:r>
              <a:rPr sz="2400" spc="10" dirty="0">
                <a:latin typeface="Calibri"/>
                <a:cs typeface="Calibri"/>
              </a:rPr>
              <a:t>x</a:t>
            </a:r>
            <a:r>
              <a:rPr sz="2400" spc="15" dirty="0">
                <a:latin typeface="Calibri"/>
                <a:cs typeface="Calibri"/>
              </a:rPr>
              <a:t>t</a:t>
            </a:r>
            <a:r>
              <a:rPr sz="2400" dirty="0">
                <a:latin typeface="Calibri"/>
                <a:cs typeface="Calibri"/>
              </a:rPr>
              <a:t>e</a:t>
            </a:r>
            <a:r>
              <a:rPr sz="2400" spc="-10" dirty="0">
                <a:latin typeface="Calibri"/>
                <a:cs typeface="Calibri"/>
              </a:rPr>
              <a:t>r</a:t>
            </a:r>
            <a:r>
              <a:rPr sz="2400" spc="10" dirty="0">
                <a:latin typeface="Calibri"/>
                <a:cs typeface="Calibri"/>
              </a:rPr>
              <a:t>n</a:t>
            </a:r>
            <a:r>
              <a:rPr sz="2400" spc="-30" dirty="0">
                <a:latin typeface="Calibri"/>
                <a:cs typeface="Calibri"/>
              </a:rPr>
              <a:t>a</a:t>
            </a:r>
            <a:r>
              <a:rPr sz="2400" dirty="0">
                <a:latin typeface="Calibri"/>
                <a:cs typeface="Calibri"/>
              </a:rPr>
              <a:t>l</a:t>
            </a:r>
            <a:r>
              <a:rPr sz="2400" spc="-45" dirty="0">
                <a:latin typeface="Calibri"/>
                <a:cs typeface="Calibri"/>
              </a:rPr>
              <a:t> </a:t>
            </a:r>
            <a:r>
              <a:rPr sz="2400" spc="-90" dirty="0">
                <a:latin typeface="Calibri"/>
                <a:cs typeface="Calibri"/>
              </a:rPr>
              <a:t>r</a:t>
            </a:r>
            <a:r>
              <a:rPr sz="2400" spc="5" dirty="0">
                <a:latin typeface="Calibri"/>
                <a:cs typeface="Calibri"/>
              </a:rPr>
              <a:t>o</a:t>
            </a:r>
            <a:r>
              <a:rPr sz="2400" spc="15" dirty="0">
                <a:latin typeface="Calibri"/>
                <a:cs typeface="Calibri"/>
              </a:rPr>
              <a:t>t</a:t>
            </a:r>
            <a:r>
              <a:rPr sz="2400" spc="-30" dirty="0">
                <a:latin typeface="Calibri"/>
                <a:cs typeface="Calibri"/>
              </a:rPr>
              <a:t>a</a:t>
            </a:r>
            <a:r>
              <a:rPr sz="2400" spc="15" dirty="0">
                <a:latin typeface="Calibri"/>
                <a:cs typeface="Calibri"/>
              </a:rPr>
              <a:t>t</a:t>
            </a:r>
            <a:r>
              <a:rPr sz="2400" spc="-30" dirty="0">
                <a:latin typeface="Calibri"/>
                <a:cs typeface="Calibri"/>
              </a:rPr>
              <a:t>i</a:t>
            </a:r>
            <a:r>
              <a:rPr sz="2400" spc="5" dirty="0">
                <a:latin typeface="Calibri"/>
                <a:cs typeface="Calibri"/>
              </a:rPr>
              <a:t>o</a:t>
            </a:r>
            <a:r>
              <a:rPr sz="2400" dirty="0">
                <a:latin typeface="Calibri"/>
                <a:cs typeface="Calibri"/>
              </a:rPr>
              <a:t>n</a:t>
            </a:r>
            <a:r>
              <a:rPr sz="2400" spc="-10" dirty="0">
                <a:latin typeface="Calibri"/>
                <a:cs typeface="Calibri"/>
              </a:rPr>
              <a:t> </a:t>
            </a:r>
            <a:r>
              <a:rPr sz="2400" dirty="0">
                <a:latin typeface="Calibri"/>
                <a:cs typeface="Calibri"/>
              </a:rPr>
              <a:t>)</a:t>
            </a:r>
            <a:r>
              <a:rPr sz="2400" spc="-75" dirty="0">
                <a:latin typeface="Calibri"/>
                <a:cs typeface="Calibri"/>
              </a:rPr>
              <a:t> </a:t>
            </a:r>
            <a:r>
              <a:rPr sz="2400" spc="15" dirty="0">
                <a:latin typeface="Calibri"/>
                <a:cs typeface="Calibri"/>
              </a:rPr>
              <a:t>t</a:t>
            </a:r>
            <a:r>
              <a:rPr sz="2400" dirty="0">
                <a:latin typeface="Calibri"/>
                <a:cs typeface="Calibri"/>
              </a:rPr>
              <a:t>o</a:t>
            </a:r>
            <a:endParaRPr sz="2400">
              <a:latin typeface="Calibri"/>
              <a:cs typeface="Calibri"/>
            </a:endParaRPr>
          </a:p>
          <a:p>
            <a:pPr marL="12700">
              <a:lnSpc>
                <a:spcPts val="2865"/>
              </a:lnSpc>
            </a:pPr>
            <a:r>
              <a:rPr sz="2400" spc="-15" dirty="0">
                <a:latin typeface="Calibri"/>
                <a:cs typeface="Calibri"/>
              </a:rPr>
              <a:t>deliver</a:t>
            </a:r>
            <a:r>
              <a:rPr sz="2400" spc="30" dirty="0">
                <a:latin typeface="Calibri"/>
                <a:cs typeface="Calibri"/>
              </a:rPr>
              <a:t> </a:t>
            </a:r>
            <a:r>
              <a:rPr sz="2400" spc="5" dirty="0">
                <a:latin typeface="Calibri"/>
                <a:cs typeface="Calibri"/>
              </a:rPr>
              <a:t>the</a:t>
            </a:r>
            <a:r>
              <a:rPr sz="2400" spc="-20" dirty="0">
                <a:latin typeface="Calibri"/>
                <a:cs typeface="Calibri"/>
              </a:rPr>
              <a:t> </a:t>
            </a:r>
            <a:r>
              <a:rPr sz="2400" spc="-5" dirty="0">
                <a:latin typeface="Calibri"/>
                <a:cs typeface="Calibri"/>
              </a:rPr>
              <a:t>anterior</a:t>
            </a:r>
            <a:r>
              <a:rPr sz="2400" spc="-45" dirty="0">
                <a:latin typeface="Calibri"/>
                <a:cs typeface="Calibri"/>
              </a:rPr>
              <a:t> </a:t>
            </a:r>
            <a:r>
              <a:rPr sz="2400" dirty="0">
                <a:latin typeface="Calibri"/>
                <a:cs typeface="Calibri"/>
              </a:rPr>
              <a:t>shoulder</a:t>
            </a:r>
            <a:endParaRPr sz="240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7194" y="4"/>
            <a:ext cx="2689225" cy="1785745"/>
          </a:xfrm>
          <a:prstGeom prst="rect">
            <a:avLst/>
          </a:prstGeom>
        </p:spPr>
        <p:txBody>
          <a:bodyPr vert="horz" wrap="square" lIns="0" tIns="295275" rIns="0" bIns="0" rtlCol="0">
            <a:spAutoFit/>
          </a:bodyPr>
          <a:lstStyle/>
          <a:p>
            <a:pPr marL="131445">
              <a:lnSpc>
                <a:spcPct val="100000"/>
              </a:lnSpc>
              <a:spcBef>
                <a:spcPts val="2325"/>
              </a:spcBef>
            </a:pPr>
            <a:r>
              <a:rPr sz="6000" b="0" spc="60" dirty="0">
                <a:latin typeface="Calibri Light"/>
                <a:cs typeface="Calibri Light"/>
              </a:rPr>
              <a:t>A</a:t>
            </a:r>
            <a:r>
              <a:rPr sz="6000" b="0" spc="-50" dirty="0">
                <a:latin typeface="Calibri Light"/>
                <a:cs typeface="Calibri Light"/>
              </a:rPr>
              <a:t>n</a:t>
            </a:r>
            <a:r>
              <a:rPr sz="6000" b="0" dirty="0">
                <a:latin typeface="Calibri Light"/>
                <a:cs typeface="Calibri Light"/>
              </a:rPr>
              <a:t>s</a:t>
            </a:r>
            <a:r>
              <a:rPr sz="6000" b="0" spc="-140" dirty="0">
                <a:latin typeface="Calibri Light"/>
                <a:cs typeface="Calibri Light"/>
              </a:rPr>
              <a:t>w</a:t>
            </a:r>
            <a:r>
              <a:rPr sz="6000" b="0" spc="-45" dirty="0">
                <a:latin typeface="Calibri Light"/>
                <a:cs typeface="Calibri Light"/>
              </a:rPr>
              <a:t>e</a:t>
            </a:r>
            <a:r>
              <a:rPr sz="6000" b="0" spc="-195" dirty="0">
                <a:latin typeface="Calibri Light"/>
                <a:cs typeface="Calibri Light"/>
              </a:rPr>
              <a:t>r</a:t>
            </a:r>
            <a:r>
              <a:rPr sz="6000" b="0" dirty="0">
                <a:latin typeface="Calibri Light"/>
                <a:cs typeface="Calibri Light"/>
              </a:rPr>
              <a:t>s</a:t>
            </a:r>
            <a:endParaRPr sz="6000">
              <a:latin typeface="Calibri Light"/>
              <a:cs typeface="Calibri Light"/>
            </a:endParaRPr>
          </a:p>
          <a:p>
            <a:pPr marL="12700">
              <a:lnSpc>
                <a:spcPct val="100000"/>
              </a:lnSpc>
              <a:spcBef>
                <a:spcPts val="1060"/>
              </a:spcBef>
            </a:pPr>
            <a:r>
              <a:rPr sz="2750" spc="15" dirty="0">
                <a:solidFill>
                  <a:srgbClr val="FF0000"/>
                </a:solidFill>
                <a:latin typeface="Calibri"/>
                <a:cs typeface="Calibri"/>
              </a:rPr>
              <a:t>1-</a:t>
            </a:r>
            <a:r>
              <a:rPr sz="2750" spc="5" dirty="0">
                <a:solidFill>
                  <a:srgbClr val="FF0000"/>
                </a:solidFill>
                <a:latin typeface="Calibri"/>
                <a:cs typeface="Calibri"/>
              </a:rPr>
              <a:t> </a:t>
            </a:r>
            <a:r>
              <a:rPr sz="2750" spc="10" dirty="0">
                <a:solidFill>
                  <a:srgbClr val="FF0000"/>
                </a:solidFill>
                <a:latin typeface="Calibri"/>
                <a:cs typeface="Calibri"/>
              </a:rPr>
              <a:t>Procidentia</a:t>
            </a:r>
            <a:endParaRPr sz="2750">
              <a:latin typeface="Calibri"/>
              <a:cs typeface="Calibri"/>
            </a:endParaRPr>
          </a:p>
        </p:txBody>
      </p:sp>
      <p:sp>
        <p:nvSpPr>
          <p:cNvPr id="3" name="object 3"/>
          <p:cNvSpPr txBox="1"/>
          <p:nvPr/>
        </p:nvSpPr>
        <p:spPr>
          <a:xfrm>
            <a:off x="357189" y="2065029"/>
            <a:ext cx="11525251" cy="4734629"/>
          </a:xfrm>
          <a:prstGeom prst="rect">
            <a:avLst/>
          </a:prstGeom>
        </p:spPr>
        <p:txBody>
          <a:bodyPr vert="horz" wrap="square" lIns="0" tIns="16510" rIns="0" bIns="0" rtlCol="0">
            <a:spAutoFit/>
          </a:bodyPr>
          <a:lstStyle/>
          <a:p>
            <a:pPr marL="384175" indent="-372110">
              <a:lnSpc>
                <a:spcPct val="100000"/>
              </a:lnSpc>
              <a:spcBef>
                <a:spcPts val="130"/>
              </a:spcBef>
              <a:buAutoNum type="arabicPlain" startAt="2"/>
              <a:tabLst>
                <a:tab pos="384810" algn="l"/>
              </a:tabLst>
            </a:pPr>
            <a:r>
              <a:rPr sz="2750" b="1" spc="5" dirty="0">
                <a:solidFill>
                  <a:srgbClr val="FF0000"/>
                </a:solidFill>
                <a:latin typeface="Calibri"/>
                <a:cs typeface="Calibri"/>
              </a:rPr>
              <a:t>Stage</a:t>
            </a:r>
            <a:r>
              <a:rPr sz="2750" b="1" spc="-30" dirty="0">
                <a:solidFill>
                  <a:srgbClr val="FF0000"/>
                </a:solidFill>
                <a:latin typeface="Calibri"/>
                <a:cs typeface="Calibri"/>
              </a:rPr>
              <a:t> </a:t>
            </a:r>
            <a:r>
              <a:rPr sz="2750" b="1" spc="15" dirty="0">
                <a:solidFill>
                  <a:srgbClr val="FF0000"/>
                </a:solidFill>
                <a:latin typeface="Calibri"/>
                <a:cs typeface="Calibri"/>
              </a:rPr>
              <a:t>4</a:t>
            </a:r>
            <a:endParaRPr sz="2750">
              <a:latin typeface="Calibri"/>
              <a:cs typeface="Calibri"/>
            </a:endParaRPr>
          </a:p>
          <a:p>
            <a:pPr>
              <a:lnSpc>
                <a:spcPct val="100000"/>
              </a:lnSpc>
              <a:spcBef>
                <a:spcPts val="25"/>
              </a:spcBef>
              <a:buClr>
                <a:srgbClr val="FF0000"/>
              </a:buClr>
              <a:buFont typeface="Calibri"/>
              <a:buAutoNum type="arabicPlain" startAt="2"/>
            </a:pPr>
            <a:endParaRPr sz="2750">
              <a:latin typeface="Calibri"/>
              <a:cs typeface="Calibri"/>
            </a:endParaRPr>
          </a:p>
          <a:p>
            <a:pPr marL="384175" indent="-372110">
              <a:lnSpc>
                <a:spcPct val="100000"/>
              </a:lnSpc>
              <a:buAutoNum type="arabicPlain" startAt="2"/>
              <a:tabLst>
                <a:tab pos="384810" algn="l"/>
              </a:tabLst>
            </a:pPr>
            <a:r>
              <a:rPr sz="2750" b="1" spc="30" dirty="0">
                <a:solidFill>
                  <a:srgbClr val="FF0000"/>
                </a:solidFill>
                <a:latin typeface="Calibri"/>
                <a:cs typeface="Calibri"/>
              </a:rPr>
              <a:t>Level</a:t>
            </a:r>
            <a:r>
              <a:rPr sz="2750" b="1" spc="-105" dirty="0">
                <a:solidFill>
                  <a:srgbClr val="FF0000"/>
                </a:solidFill>
                <a:latin typeface="Calibri"/>
                <a:cs typeface="Calibri"/>
              </a:rPr>
              <a:t> </a:t>
            </a:r>
            <a:r>
              <a:rPr sz="2750" b="1" spc="20" dirty="0">
                <a:solidFill>
                  <a:srgbClr val="FF0000"/>
                </a:solidFill>
                <a:latin typeface="Calibri"/>
                <a:cs typeface="Calibri"/>
              </a:rPr>
              <a:t>one</a:t>
            </a:r>
            <a:r>
              <a:rPr sz="2750" b="1" spc="70" dirty="0">
                <a:solidFill>
                  <a:srgbClr val="FF0000"/>
                </a:solidFill>
                <a:latin typeface="Calibri"/>
                <a:cs typeface="Calibri"/>
              </a:rPr>
              <a:t> </a:t>
            </a:r>
            <a:r>
              <a:rPr sz="2750" b="1" spc="10" dirty="0">
                <a:solidFill>
                  <a:srgbClr val="FF0000"/>
                </a:solidFill>
                <a:latin typeface="Calibri"/>
                <a:cs typeface="Calibri"/>
              </a:rPr>
              <a:t>of </a:t>
            </a:r>
            <a:r>
              <a:rPr sz="2750" b="1" spc="15" dirty="0">
                <a:solidFill>
                  <a:srgbClr val="FF0000"/>
                </a:solidFill>
                <a:latin typeface="Calibri"/>
                <a:cs typeface="Calibri"/>
              </a:rPr>
              <a:t>support</a:t>
            </a:r>
            <a:r>
              <a:rPr sz="2750" b="1" spc="55" dirty="0">
                <a:solidFill>
                  <a:srgbClr val="FF0000"/>
                </a:solidFill>
                <a:latin typeface="Calibri"/>
                <a:cs typeface="Calibri"/>
              </a:rPr>
              <a:t> </a:t>
            </a:r>
            <a:r>
              <a:rPr sz="2750" b="1" spc="15" dirty="0">
                <a:solidFill>
                  <a:srgbClr val="FF0000"/>
                </a:solidFill>
                <a:latin typeface="Calibri"/>
                <a:cs typeface="Calibri"/>
              </a:rPr>
              <a:t>(Suspension)</a:t>
            </a:r>
            <a:endParaRPr sz="2750">
              <a:latin typeface="Calibri"/>
              <a:cs typeface="Calibri"/>
            </a:endParaRPr>
          </a:p>
          <a:p>
            <a:pPr marL="707390" lvl="1" indent="-371475">
              <a:lnSpc>
                <a:spcPct val="100000"/>
              </a:lnSpc>
              <a:spcBef>
                <a:spcPts val="80"/>
              </a:spcBef>
              <a:buAutoNum type="alphaLcParenR"/>
              <a:tabLst>
                <a:tab pos="708025" algn="l"/>
                <a:tab pos="4746625" algn="l"/>
              </a:tabLst>
            </a:pPr>
            <a:r>
              <a:rPr sz="2750" b="1" dirty="0">
                <a:solidFill>
                  <a:srgbClr val="FF0000"/>
                </a:solidFill>
                <a:latin typeface="Calibri"/>
                <a:cs typeface="Calibri"/>
              </a:rPr>
              <a:t>Uterosacral</a:t>
            </a:r>
            <a:r>
              <a:rPr sz="2750" b="1" spc="114" dirty="0">
                <a:solidFill>
                  <a:srgbClr val="FF0000"/>
                </a:solidFill>
                <a:latin typeface="Calibri"/>
                <a:cs typeface="Calibri"/>
              </a:rPr>
              <a:t> </a:t>
            </a:r>
            <a:r>
              <a:rPr sz="2750" b="1" spc="5" dirty="0">
                <a:solidFill>
                  <a:srgbClr val="FF0000"/>
                </a:solidFill>
                <a:latin typeface="Calibri"/>
                <a:cs typeface="Calibri"/>
              </a:rPr>
              <a:t>ligament	</a:t>
            </a:r>
            <a:r>
              <a:rPr sz="2750" b="1" spc="10" dirty="0">
                <a:solidFill>
                  <a:srgbClr val="FF0000"/>
                </a:solidFill>
                <a:latin typeface="Calibri"/>
                <a:cs typeface="Calibri"/>
              </a:rPr>
              <a:t>b)</a:t>
            </a:r>
            <a:r>
              <a:rPr sz="2750" b="1" spc="-10" dirty="0">
                <a:solidFill>
                  <a:srgbClr val="FF0000"/>
                </a:solidFill>
                <a:latin typeface="Calibri"/>
                <a:cs typeface="Calibri"/>
              </a:rPr>
              <a:t> </a:t>
            </a:r>
            <a:r>
              <a:rPr sz="2750" b="1" spc="5" dirty="0">
                <a:solidFill>
                  <a:srgbClr val="FF0000"/>
                </a:solidFill>
                <a:latin typeface="Calibri"/>
                <a:cs typeface="Calibri"/>
              </a:rPr>
              <a:t>Cardinal</a:t>
            </a:r>
            <a:r>
              <a:rPr sz="2750" b="1" spc="25" dirty="0">
                <a:solidFill>
                  <a:srgbClr val="FF0000"/>
                </a:solidFill>
                <a:latin typeface="Calibri"/>
                <a:cs typeface="Calibri"/>
              </a:rPr>
              <a:t> </a:t>
            </a:r>
            <a:r>
              <a:rPr sz="2750" b="1" spc="5" dirty="0">
                <a:solidFill>
                  <a:srgbClr val="FF0000"/>
                </a:solidFill>
                <a:latin typeface="Calibri"/>
                <a:cs typeface="Calibri"/>
              </a:rPr>
              <a:t>ligament</a:t>
            </a:r>
            <a:endParaRPr sz="2750">
              <a:latin typeface="Calibri"/>
              <a:cs typeface="Calibri"/>
            </a:endParaRPr>
          </a:p>
          <a:p>
            <a:pPr lvl="1">
              <a:lnSpc>
                <a:spcPct val="100000"/>
              </a:lnSpc>
              <a:spcBef>
                <a:spcPts val="45"/>
              </a:spcBef>
              <a:buClr>
                <a:srgbClr val="FF0000"/>
              </a:buClr>
              <a:buFont typeface="Calibri"/>
              <a:buAutoNum type="alphaLcParenR"/>
            </a:pPr>
            <a:endParaRPr sz="2800">
              <a:latin typeface="Calibri"/>
              <a:cs typeface="Calibri"/>
            </a:endParaRPr>
          </a:p>
          <a:p>
            <a:pPr marL="384810" marR="5080" indent="-384810">
              <a:lnSpc>
                <a:spcPct val="100000"/>
              </a:lnSpc>
              <a:buAutoNum type="arabicPlain" startAt="2"/>
              <a:tabLst>
                <a:tab pos="384810" algn="l"/>
              </a:tabLst>
            </a:pPr>
            <a:r>
              <a:rPr sz="2750" b="1" spc="5" dirty="0">
                <a:solidFill>
                  <a:srgbClr val="FF0000"/>
                </a:solidFill>
                <a:latin typeface="Calibri"/>
                <a:cs typeface="Calibri"/>
              </a:rPr>
              <a:t>urinary </a:t>
            </a:r>
            <a:r>
              <a:rPr sz="2750" b="1" dirty="0">
                <a:solidFill>
                  <a:srgbClr val="FF0000"/>
                </a:solidFill>
                <a:latin typeface="Calibri"/>
                <a:cs typeface="Calibri"/>
              </a:rPr>
              <a:t>frequency, urgency, </a:t>
            </a:r>
            <a:r>
              <a:rPr sz="2750" b="1" spc="15" dirty="0">
                <a:solidFill>
                  <a:srgbClr val="FF0000"/>
                </a:solidFill>
                <a:latin typeface="Calibri"/>
                <a:cs typeface="Calibri"/>
              </a:rPr>
              <a:t>voiding </a:t>
            </a:r>
            <a:r>
              <a:rPr sz="2750" b="1" dirty="0">
                <a:solidFill>
                  <a:srgbClr val="FF0000"/>
                </a:solidFill>
                <a:latin typeface="Calibri"/>
                <a:cs typeface="Calibri"/>
              </a:rPr>
              <a:t>difficulty, </a:t>
            </a:r>
            <a:r>
              <a:rPr sz="2750" b="1" spc="5" dirty="0">
                <a:solidFill>
                  <a:srgbClr val="FF0000"/>
                </a:solidFill>
                <a:latin typeface="Calibri"/>
                <a:cs typeface="Calibri"/>
              </a:rPr>
              <a:t>urinary </a:t>
            </a:r>
            <a:r>
              <a:rPr sz="2750" b="1" spc="-20" dirty="0">
                <a:solidFill>
                  <a:srgbClr val="FF0000"/>
                </a:solidFill>
                <a:latin typeface="Calibri"/>
                <a:cs typeface="Calibri"/>
              </a:rPr>
              <a:t>tract</a:t>
            </a:r>
            <a:r>
              <a:rPr sz="2750" b="1" spc="-15" dirty="0">
                <a:solidFill>
                  <a:srgbClr val="FF0000"/>
                </a:solidFill>
                <a:latin typeface="Calibri"/>
                <a:cs typeface="Calibri"/>
              </a:rPr>
              <a:t> </a:t>
            </a:r>
            <a:r>
              <a:rPr sz="2750" b="1" spc="5" dirty="0">
                <a:solidFill>
                  <a:srgbClr val="FF0000"/>
                </a:solidFill>
                <a:latin typeface="Calibri"/>
                <a:cs typeface="Calibri"/>
              </a:rPr>
              <a:t>infections, </a:t>
            </a:r>
            <a:r>
              <a:rPr sz="2750" b="1" spc="20" dirty="0">
                <a:solidFill>
                  <a:srgbClr val="FF0000"/>
                </a:solidFill>
                <a:latin typeface="Calibri"/>
                <a:cs typeface="Calibri"/>
              </a:rPr>
              <a:t>stress </a:t>
            </a:r>
            <a:r>
              <a:rPr sz="2750" b="1" spc="-610" dirty="0">
                <a:solidFill>
                  <a:srgbClr val="FF0000"/>
                </a:solidFill>
                <a:latin typeface="Calibri"/>
                <a:cs typeface="Calibri"/>
              </a:rPr>
              <a:t> </a:t>
            </a:r>
            <a:r>
              <a:rPr sz="2750" b="1" spc="10" dirty="0">
                <a:solidFill>
                  <a:srgbClr val="FF0000"/>
                </a:solidFill>
                <a:latin typeface="Calibri"/>
                <a:cs typeface="Calibri"/>
              </a:rPr>
              <a:t>incontinence,</a:t>
            </a:r>
            <a:r>
              <a:rPr sz="2750" b="1" spc="85" dirty="0">
                <a:solidFill>
                  <a:srgbClr val="FF0000"/>
                </a:solidFill>
                <a:latin typeface="Calibri"/>
                <a:cs typeface="Calibri"/>
              </a:rPr>
              <a:t> </a:t>
            </a:r>
            <a:r>
              <a:rPr sz="2750" b="1" spc="15" dirty="0">
                <a:solidFill>
                  <a:srgbClr val="FF0000"/>
                </a:solidFill>
                <a:latin typeface="Calibri"/>
                <a:cs typeface="Calibri"/>
              </a:rPr>
              <a:t>Incomplete</a:t>
            </a:r>
            <a:r>
              <a:rPr sz="2750" b="1" spc="75" dirty="0">
                <a:solidFill>
                  <a:srgbClr val="FF0000"/>
                </a:solidFill>
                <a:latin typeface="Calibri"/>
                <a:cs typeface="Calibri"/>
              </a:rPr>
              <a:t> </a:t>
            </a:r>
            <a:r>
              <a:rPr sz="2750" b="1" spc="20" dirty="0">
                <a:solidFill>
                  <a:srgbClr val="FF0000"/>
                </a:solidFill>
                <a:latin typeface="Calibri"/>
                <a:cs typeface="Calibri"/>
              </a:rPr>
              <a:t>emptying</a:t>
            </a:r>
            <a:r>
              <a:rPr sz="2750" b="1" spc="15" dirty="0">
                <a:solidFill>
                  <a:srgbClr val="FF0000"/>
                </a:solidFill>
                <a:latin typeface="Calibri"/>
                <a:cs typeface="Calibri"/>
              </a:rPr>
              <a:t> </a:t>
            </a:r>
            <a:r>
              <a:rPr sz="2750" b="1" spc="10" dirty="0">
                <a:solidFill>
                  <a:srgbClr val="FF0000"/>
                </a:solidFill>
                <a:latin typeface="Calibri"/>
                <a:cs typeface="Calibri"/>
              </a:rPr>
              <a:t>of </a:t>
            </a:r>
            <a:r>
              <a:rPr sz="2750" b="1" spc="-20" dirty="0">
                <a:solidFill>
                  <a:srgbClr val="FF0000"/>
                </a:solidFill>
                <a:latin typeface="Calibri"/>
                <a:cs typeface="Calibri"/>
              </a:rPr>
              <a:t>bladder,</a:t>
            </a:r>
            <a:r>
              <a:rPr sz="2750" b="1" spc="165" dirty="0">
                <a:solidFill>
                  <a:srgbClr val="FF0000"/>
                </a:solidFill>
                <a:latin typeface="Calibri"/>
                <a:cs typeface="Calibri"/>
              </a:rPr>
              <a:t> </a:t>
            </a:r>
            <a:r>
              <a:rPr sz="2750" b="1" spc="10" dirty="0">
                <a:solidFill>
                  <a:srgbClr val="FF0000"/>
                </a:solidFill>
                <a:latin typeface="Calibri"/>
                <a:cs typeface="Calibri"/>
              </a:rPr>
              <a:t>and</a:t>
            </a:r>
            <a:r>
              <a:rPr sz="2750" b="1" spc="60" dirty="0">
                <a:solidFill>
                  <a:srgbClr val="FF0000"/>
                </a:solidFill>
                <a:latin typeface="Calibri"/>
                <a:cs typeface="Calibri"/>
              </a:rPr>
              <a:t> </a:t>
            </a:r>
            <a:r>
              <a:rPr sz="2750" b="1" spc="10" dirty="0">
                <a:solidFill>
                  <a:srgbClr val="FF0000"/>
                </a:solidFill>
                <a:latin typeface="Calibri"/>
                <a:cs typeface="Calibri"/>
              </a:rPr>
              <a:t>splinting</a:t>
            </a:r>
            <a:endParaRPr sz="2750">
              <a:latin typeface="Calibri"/>
              <a:cs typeface="Calibri"/>
            </a:endParaRPr>
          </a:p>
          <a:p>
            <a:pPr marL="12700" marR="1776730">
              <a:lnSpc>
                <a:spcPct val="204800"/>
              </a:lnSpc>
              <a:spcBef>
                <a:spcPts val="5"/>
              </a:spcBef>
              <a:buAutoNum type="arabicPlain" startAt="2"/>
              <a:tabLst>
                <a:tab pos="384810" algn="l"/>
              </a:tabLst>
            </a:pPr>
            <a:r>
              <a:rPr sz="2750" b="1" spc="5" dirty="0">
                <a:solidFill>
                  <a:srgbClr val="FF0000"/>
                </a:solidFill>
                <a:latin typeface="Calibri"/>
                <a:cs typeface="Calibri"/>
              </a:rPr>
              <a:t>I</a:t>
            </a:r>
            <a:r>
              <a:rPr sz="2750" b="1" spc="-10" dirty="0">
                <a:solidFill>
                  <a:srgbClr val="FF0000"/>
                </a:solidFill>
                <a:latin typeface="Calibri"/>
                <a:cs typeface="Calibri"/>
              </a:rPr>
              <a:t> </a:t>
            </a:r>
            <a:r>
              <a:rPr sz="2750" b="1" spc="15" dirty="0">
                <a:solidFill>
                  <a:srgbClr val="FF0000"/>
                </a:solidFill>
                <a:latin typeface="Calibri"/>
                <a:cs typeface="Calibri"/>
              </a:rPr>
              <a:t>think</a:t>
            </a:r>
            <a:r>
              <a:rPr sz="2750" b="1" spc="70" dirty="0">
                <a:solidFill>
                  <a:srgbClr val="FF0000"/>
                </a:solidFill>
                <a:latin typeface="Calibri"/>
                <a:cs typeface="Calibri"/>
              </a:rPr>
              <a:t> </a:t>
            </a:r>
            <a:r>
              <a:rPr sz="2750" b="1" spc="5" dirty="0">
                <a:solidFill>
                  <a:srgbClr val="FF0000"/>
                </a:solidFill>
                <a:latin typeface="Calibri"/>
                <a:cs typeface="Calibri"/>
              </a:rPr>
              <a:t>its</a:t>
            </a:r>
            <a:r>
              <a:rPr sz="2750" b="1" spc="75" dirty="0">
                <a:solidFill>
                  <a:srgbClr val="FF0000"/>
                </a:solidFill>
                <a:latin typeface="Calibri"/>
                <a:cs typeface="Calibri"/>
              </a:rPr>
              <a:t> </a:t>
            </a:r>
            <a:r>
              <a:rPr sz="2750" b="1" spc="20" dirty="0">
                <a:solidFill>
                  <a:srgbClr val="FF0000"/>
                </a:solidFill>
                <a:latin typeface="Calibri"/>
                <a:cs typeface="Calibri"/>
              </a:rPr>
              <a:t>either</a:t>
            </a:r>
            <a:r>
              <a:rPr sz="2750" b="1" spc="-30" dirty="0">
                <a:solidFill>
                  <a:srgbClr val="FF0000"/>
                </a:solidFill>
                <a:latin typeface="Calibri"/>
                <a:cs typeface="Calibri"/>
              </a:rPr>
              <a:t> </a:t>
            </a:r>
            <a:r>
              <a:rPr sz="2750" b="1" spc="10" dirty="0">
                <a:solidFill>
                  <a:srgbClr val="FF0000"/>
                </a:solidFill>
                <a:latin typeface="Calibri"/>
                <a:cs typeface="Calibri"/>
              </a:rPr>
              <a:t>fibroid</a:t>
            </a:r>
            <a:r>
              <a:rPr sz="2750" b="1" spc="55" dirty="0">
                <a:solidFill>
                  <a:srgbClr val="FF0000"/>
                </a:solidFill>
                <a:latin typeface="Calibri"/>
                <a:cs typeface="Calibri"/>
              </a:rPr>
              <a:t> </a:t>
            </a:r>
            <a:r>
              <a:rPr sz="2750" b="1" spc="20" dirty="0">
                <a:solidFill>
                  <a:srgbClr val="FF0000"/>
                </a:solidFill>
                <a:latin typeface="Calibri"/>
                <a:cs typeface="Calibri"/>
              </a:rPr>
              <a:t>&amp;</a:t>
            </a:r>
            <a:r>
              <a:rPr sz="2750" b="1" spc="50" dirty="0">
                <a:solidFill>
                  <a:srgbClr val="FF0000"/>
                </a:solidFill>
                <a:latin typeface="Calibri"/>
                <a:cs typeface="Calibri"/>
              </a:rPr>
              <a:t> </a:t>
            </a:r>
            <a:r>
              <a:rPr sz="2750" b="1" spc="15" dirty="0">
                <a:solidFill>
                  <a:srgbClr val="FF0000"/>
                </a:solidFill>
                <a:latin typeface="Calibri"/>
                <a:cs typeface="Calibri"/>
              </a:rPr>
              <a:t>decubitus</a:t>
            </a:r>
            <a:r>
              <a:rPr sz="2750" b="1" spc="70" dirty="0">
                <a:solidFill>
                  <a:srgbClr val="FF0000"/>
                </a:solidFill>
                <a:latin typeface="Calibri"/>
                <a:cs typeface="Calibri"/>
              </a:rPr>
              <a:t> </a:t>
            </a:r>
            <a:r>
              <a:rPr sz="2750" b="1" spc="5" dirty="0">
                <a:solidFill>
                  <a:srgbClr val="FF0000"/>
                </a:solidFill>
                <a:latin typeface="Calibri"/>
                <a:cs typeface="Calibri"/>
              </a:rPr>
              <a:t>ulcer</a:t>
            </a:r>
            <a:r>
              <a:rPr sz="2750" b="1" spc="40" dirty="0">
                <a:solidFill>
                  <a:srgbClr val="FF0000"/>
                </a:solidFill>
                <a:latin typeface="Calibri"/>
                <a:cs typeface="Calibri"/>
              </a:rPr>
              <a:t> </a:t>
            </a:r>
            <a:r>
              <a:rPr sz="2750" b="1" spc="10" dirty="0">
                <a:solidFill>
                  <a:srgbClr val="FF0000"/>
                </a:solidFill>
                <a:latin typeface="Calibri"/>
                <a:cs typeface="Calibri"/>
              </a:rPr>
              <a:t>or</a:t>
            </a:r>
            <a:r>
              <a:rPr sz="2750" b="1" spc="50" dirty="0">
                <a:solidFill>
                  <a:srgbClr val="FF0000"/>
                </a:solidFill>
                <a:latin typeface="Calibri"/>
                <a:cs typeface="Calibri"/>
              </a:rPr>
              <a:t> </a:t>
            </a:r>
            <a:r>
              <a:rPr sz="2750" b="1" spc="10" dirty="0">
                <a:solidFill>
                  <a:srgbClr val="FF0000"/>
                </a:solidFill>
                <a:latin typeface="Calibri"/>
                <a:cs typeface="Calibri"/>
              </a:rPr>
              <a:t>large</a:t>
            </a:r>
            <a:r>
              <a:rPr sz="2750" b="1" spc="5" dirty="0">
                <a:solidFill>
                  <a:srgbClr val="FF0000"/>
                </a:solidFill>
                <a:latin typeface="Calibri"/>
                <a:cs typeface="Calibri"/>
              </a:rPr>
              <a:t> </a:t>
            </a:r>
            <a:r>
              <a:rPr sz="2750" b="1" spc="15" dirty="0">
                <a:solidFill>
                  <a:srgbClr val="FF0000"/>
                </a:solidFill>
                <a:latin typeface="Calibri"/>
                <a:cs typeface="Calibri"/>
              </a:rPr>
              <a:t>uterine</a:t>
            </a:r>
            <a:r>
              <a:rPr sz="2750" b="1" spc="10" dirty="0">
                <a:solidFill>
                  <a:srgbClr val="FF0000"/>
                </a:solidFill>
                <a:latin typeface="Calibri"/>
                <a:cs typeface="Calibri"/>
              </a:rPr>
              <a:t> </a:t>
            </a:r>
            <a:r>
              <a:rPr sz="2750" b="1" spc="20" dirty="0">
                <a:solidFill>
                  <a:srgbClr val="FF0000"/>
                </a:solidFill>
                <a:latin typeface="Calibri"/>
                <a:cs typeface="Calibri"/>
              </a:rPr>
              <a:t>polyp </a:t>
            </a:r>
            <a:r>
              <a:rPr sz="2750" b="1" spc="-605" dirty="0">
                <a:solidFill>
                  <a:srgbClr val="FF0000"/>
                </a:solidFill>
                <a:latin typeface="Calibri"/>
                <a:cs typeface="Calibri"/>
              </a:rPr>
              <a:t> </a:t>
            </a:r>
            <a:r>
              <a:rPr sz="2750" b="1" spc="15" dirty="0">
                <a:solidFill>
                  <a:srgbClr val="FF0000"/>
                </a:solidFill>
                <a:latin typeface="Calibri"/>
                <a:cs typeface="Calibri"/>
              </a:rPr>
              <a:t>6-</a:t>
            </a:r>
            <a:r>
              <a:rPr sz="2750" b="1" spc="20" dirty="0">
                <a:solidFill>
                  <a:srgbClr val="FF0000"/>
                </a:solidFill>
                <a:latin typeface="Calibri"/>
                <a:cs typeface="Calibri"/>
              </a:rPr>
              <a:t> </a:t>
            </a:r>
            <a:r>
              <a:rPr sz="2750" b="1" spc="-10" dirty="0">
                <a:solidFill>
                  <a:srgbClr val="FF0000"/>
                </a:solidFill>
                <a:latin typeface="Calibri"/>
                <a:cs typeface="Calibri"/>
              </a:rPr>
              <a:t>Vaginal</a:t>
            </a:r>
            <a:r>
              <a:rPr sz="2750" b="1" spc="45" dirty="0">
                <a:solidFill>
                  <a:srgbClr val="FF0000"/>
                </a:solidFill>
                <a:latin typeface="Calibri"/>
                <a:cs typeface="Calibri"/>
              </a:rPr>
              <a:t> </a:t>
            </a:r>
            <a:r>
              <a:rPr sz="2750" b="1" spc="5" dirty="0">
                <a:solidFill>
                  <a:srgbClr val="FF0000"/>
                </a:solidFill>
                <a:latin typeface="Calibri"/>
                <a:cs typeface="Calibri"/>
              </a:rPr>
              <a:t>hysterectomy</a:t>
            </a:r>
            <a:r>
              <a:rPr sz="2750" b="1" spc="15" dirty="0">
                <a:solidFill>
                  <a:srgbClr val="FF0000"/>
                </a:solidFill>
                <a:latin typeface="Calibri"/>
                <a:cs typeface="Calibri"/>
              </a:rPr>
              <a:t> </a:t>
            </a:r>
            <a:r>
              <a:rPr sz="2750" b="1" spc="20" dirty="0">
                <a:solidFill>
                  <a:srgbClr val="FF0000"/>
                </a:solidFill>
                <a:latin typeface="Calibri"/>
                <a:cs typeface="Calibri"/>
              </a:rPr>
              <a:t>with</a:t>
            </a:r>
            <a:r>
              <a:rPr sz="2750" b="1" spc="-5" dirty="0">
                <a:solidFill>
                  <a:srgbClr val="FF0000"/>
                </a:solidFill>
                <a:latin typeface="Calibri"/>
                <a:cs typeface="Calibri"/>
              </a:rPr>
              <a:t> SSLF</a:t>
            </a:r>
            <a:endParaRPr sz="2750">
              <a:latin typeface="Calibri"/>
              <a:cs typeface="Calibri"/>
            </a:endParaRP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82" y="609282"/>
            <a:ext cx="8754745" cy="693780"/>
          </a:xfrm>
          <a:prstGeom prst="rect">
            <a:avLst/>
          </a:prstGeom>
        </p:spPr>
        <p:txBody>
          <a:bodyPr vert="horz" wrap="square" lIns="0" tIns="16510" rIns="0" bIns="0" rtlCol="0">
            <a:spAutoFit/>
          </a:bodyPr>
          <a:lstStyle/>
          <a:p>
            <a:pPr marL="12700">
              <a:lnSpc>
                <a:spcPct val="100000"/>
              </a:lnSpc>
              <a:spcBef>
                <a:spcPts val="130"/>
              </a:spcBef>
            </a:pPr>
            <a:r>
              <a:rPr sz="4400" b="0" dirty="0">
                <a:latin typeface="Calibri Light"/>
                <a:cs typeface="Calibri Light"/>
              </a:rPr>
              <a:t>Q7</a:t>
            </a:r>
            <a:r>
              <a:rPr sz="4400" b="0" spc="-25" dirty="0">
                <a:latin typeface="Calibri Light"/>
                <a:cs typeface="Calibri Light"/>
              </a:rPr>
              <a:t> </a:t>
            </a:r>
            <a:r>
              <a:rPr sz="4400" b="0" spc="-15" dirty="0">
                <a:latin typeface="Calibri Light"/>
                <a:cs typeface="Calibri Light"/>
              </a:rPr>
              <a:t>regarding</a:t>
            </a:r>
            <a:r>
              <a:rPr sz="4400" b="0" spc="-165" dirty="0">
                <a:latin typeface="Calibri Light"/>
                <a:cs typeface="Calibri Light"/>
              </a:rPr>
              <a:t> </a:t>
            </a:r>
            <a:r>
              <a:rPr sz="4400" b="0" spc="5" dirty="0">
                <a:latin typeface="Calibri Light"/>
                <a:cs typeface="Calibri Light"/>
              </a:rPr>
              <a:t>this</a:t>
            </a:r>
            <a:r>
              <a:rPr sz="4400" b="0" spc="-15" dirty="0">
                <a:latin typeface="Calibri Light"/>
                <a:cs typeface="Calibri Light"/>
              </a:rPr>
              <a:t> </a:t>
            </a:r>
            <a:r>
              <a:rPr sz="4400" b="0" spc="-5" dirty="0">
                <a:latin typeface="Calibri Light"/>
                <a:cs typeface="Calibri Light"/>
              </a:rPr>
              <a:t>procedure</a:t>
            </a:r>
            <a:r>
              <a:rPr sz="4400" b="0" spc="-120" dirty="0">
                <a:latin typeface="Calibri Light"/>
                <a:cs typeface="Calibri Light"/>
              </a:rPr>
              <a:t> </a:t>
            </a:r>
            <a:r>
              <a:rPr sz="4400" b="0" spc="5" dirty="0">
                <a:latin typeface="Calibri Light"/>
                <a:cs typeface="Calibri Light"/>
              </a:rPr>
              <a:t>select</a:t>
            </a:r>
            <a:r>
              <a:rPr sz="4400" b="0" spc="-70" dirty="0">
                <a:latin typeface="Calibri Light"/>
                <a:cs typeface="Calibri Light"/>
              </a:rPr>
              <a:t> </a:t>
            </a:r>
            <a:r>
              <a:rPr sz="4400" b="0" spc="25" dirty="0">
                <a:latin typeface="Calibri Light"/>
                <a:cs typeface="Calibri Light"/>
              </a:rPr>
              <a:t>one</a:t>
            </a:r>
            <a:endParaRPr sz="4400">
              <a:latin typeface="Calibri Light"/>
              <a:cs typeface="Calibri Light"/>
            </a:endParaRPr>
          </a:p>
        </p:txBody>
      </p:sp>
      <p:pic>
        <p:nvPicPr>
          <p:cNvPr id="3" name="object 3"/>
          <p:cNvPicPr/>
          <p:nvPr/>
        </p:nvPicPr>
        <p:blipFill>
          <a:blip r:embed="rId2" cstate="print"/>
          <a:stretch>
            <a:fillRect/>
          </a:stretch>
        </p:blipFill>
        <p:spPr>
          <a:xfrm>
            <a:off x="6000751" y="1200150"/>
            <a:ext cx="5715000" cy="2476500"/>
          </a:xfrm>
          <a:prstGeom prst="rect">
            <a:avLst/>
          </a:prstGeom>
        </p:spPr>
      </p:pic>
      <p:sp>
        <p:nvSpPr>
          <p:cNvPr id="4" name="object 4"/>
          <p:cNvSpPr txBox="1"/>
          <p:nvPr/>
        </p:nvSpPr>
        <p:spPr>
          <a:xfrm>
            <a:off x="702628" y="3880548"/>
            <a:ext cx="10723245" cy="1673860"/>
          </a:xfrm>
          <a:prstGeom prst="rect">
            <a:avLst/>
          </a:prstGeom>
        </p:spPr>
        <p:txBody>
          <a:bodyPr vert="horz" wrap="square" lIns="0" tIns="12700" rIns="0" bIns="0" rtlCol="0">
            <a:spAutoFit/>
          </a:bodyPr>
          <a:lstStyle/>
          <a:p>
            <a:pPr marL="184785" indent="-172720">
              <a:lnSpc>
                <a:spcPct val="100000"/>
              </a:lnSpc>
              <a:spcBef>
                <a:spcPts val="100"/>
              </a:spcBef>
              <a:buSzPct val="94444"/>
              <a:buAutoNum type="alphaLcPeriod"/>
              <a:tabLst>
                <a:tab pos="185420" algn="l"/>
              </a:tabLst>
            </a:pPr>
            <a:r>
              <a:rPr sz="1800" spc="-5" dirty="0">
                <a:latin typeface="Calibri"/>
                <a:cs typeface="Calibri"/>
              </a:rPr>
              <a:t>It</a:t>
            </a:r>
            <a:r>
              <a:rPr sz="1800" spc="-35" dirty="0">
                <a:latin typeface="Calibri"/>
                <a:cs typeface="Calibri"/>
              </a:rPr>
              <a:t> </a:t>
            </a:r>
            <a:r>
              <a:rPr sz="1800" spc="15" dirty="0">
                <a:latin typeface="Calibri"/>
                <a:cs typeface="Calibri"/>
              </a:rPr>
              <a:t>is</a:t>
            </a:r>
            <a:r>
              <a:rPr sz="1800" spc="-65" dirty="0">
                <a:latin typeface="Calibri"/>
                <a:cs typeface="Calibri"/>
              </a:rPr>
              <a:t> </a:t>
            </a:r>
            <a:r>
              <a:rPr sz="1800" spc="-15" dirty="0">
                <a:latin typeface="Calibri"/>
                <a:cs typeface="Calibri"/>
              </a:rPr>
              <a:t>performed</a:t>
            </a:r>
            <a:r>
              <a:rPr sz="1800" spc="65" dirty="0">
                <a:latin typeface="Calibri"/>
                <a:cs typeface="Calibri"/>
              </a:rPr>
              <a:t> </a:t>
            </a:r>
            <a:r>
              <a:rPr sz="1800" spc="15" dirty="0">
                <a:latin typeface="Calibri"/>
                <a:cs typeface="Calibri"/>
              </a:rPr>
              <a:t>at</a:t>
            </a:r>
            <a:r>
              <a:rPr sz="1800" spc="-20" dirty="0">
                <a:latin typeface="Calibri"/>
                <a:cs typeface="Calibri"/>
              </a:rPr>
              <a:t> </a:t>
            </a:r>
            <a:r>
              <a:rPr sz="1800" spc="-10" dirty="0">
                <a:latin typeface="Calibri"/>
                <a:cs typeface="Calibri"/>
              </a:rPr>
              <a:t>13</a:t>
            </a:r>
            <a:r>
              <a:rPr sz="1800" spc="20" dirty="0">
                <a:latin typeface="Calibri"/>
                <a:cs typeface="Calibri"/>
              </a:rPr>
              <a:t> </a:t>
            </a:r>
            <a:r>
              <a:rPr sz="1800" dirty="0">
                <a:latin typeface="Calibri"/>
                <a:cs typeface="Calibri"/>
              </a:rPr>
              <a:t>W</a:t>
            </a:r>
            <a:r>
              <a:rPr sz="1800" spc="15" dirty="0">
                <a:latin typeface="Calibri"/>
                <a:cs typeface="Calibri"/>
              </a:rPr>
              <a:t> </a:t>
            </a:r>
            <a:r>
              <a:rPr sz="1800" spc="10" dirty="0">
                <a:latin typeface="Calibri"/>
                <a:cs typeface="Calibri"/>
              </a:rPr>
              <a:t>of</a:t>
            </a:r>
            <a:r>
              <a:rPr sz="1800" spc="-55" dirty="0">
                <a:latin typeface="Calibri"/>
                <a:cs typeface="Calibri"/>
              </a:rPr>
              <a:t> </a:t>
            </a:r>
            <a:r>
              <a:rPr sz="1800" dirty="0">
                <a:latin typeface="Calibri"/>
                <a:cs typeface="Calibri"/>
              </a:rPr>
              <a:t>gestation</a:t>
            </a:r>
            <a:endParaRPr sz="1800">
              <a:latin typeface="Calibri"/>
              <a:cs typeface="Calibri"/>
            </a:endParaRPr>
          </a:p>
          <a:p>
            <a:pPr marL="240665" indent="-228600">
              <a:lnSpc>
                <a:spcPct val="100000"/>
              </a:lnSpc>
              <a:spcBef>
                <a:spcPts val="20"/>
              </a:spcBef>
              <a:buSzPct val="94444"/>
              <a:buAutoNum type="alphaLcPeriod"/>
              <a:tabLst>
                <a:tab pos="241300" algn="l"/>
              </a:tabLst>
            </a:pPr>
            <a:r>
              <a:rPr sz="1800" dirty="0">
                <a:latin typeface="Calibri"/>
                <a:cs typeface="Calibri"/>
              </a:rPr>
              <a:t>It</a:t>
            </a:r>
            <a:r>
              <a:rPr sz="1800" spc="25" dirty="0">
                <a:latin typeface="Calibri"/>
                <a:cs typeface="Calibri"/>
              </a:rPr>
              <a:t> </a:t>
            </a:r>
            <a:r>
              <a:rPr sz="1800" spc="15" dirty="0">
                <a:latin typeface="Calibri"/>
                <a:cs typeface="Calibri"/>
              </a:rPr>
              <a:t>is</a:t>
            </a:r>
            <a:r>
              <a:rPr sz="1800" spc="-65" dirty="0">
                <a:latin typeface="Calibri"/>
                <a:cs typeface="Calibri"/>
              </a:rPr>
              <a:t> </a:t>
            </a:r>
            <a:r>
              <a:rPr sz="1800" spc="-5" dirty="0">
                <a:latin typeface="Calibri"/>
                <a:cs typeface="Calibri"/>
              </a:rPr>
              <a:t>used</a:t>
            </a:r>
            <a:r>
              <a:rPr sz="1800" dirty="0">
                <a:latin typeface="Calibri"/>
                <a:cs typeface="Calibri"/>
              </a:rPr>
              <a:t> </a:t>
            </a:r>
            <a:r>
              <a:rPr sz="1800" spc="15" dirty="0">
                <a:latin typeface="Calibri"/>
                <a:cs typeface="Calibri"/>
              </a:rPr>
              <a:t>as</a:t>
            </a:r>
            <a:r>
              <a:rPr sz="1800" spc="-65" dirty="0">
                <a:latin typeface="Calibri"/>
                <a:cs typeface="Calibri"/>
              </a:rPr>
              <a:t> </a:t>
            </a:r>
            <a:r>
              <a:rPr sz="1800" dirty="0">
                <a:latin typeface="Calibri"/>
                <a:cs typeface="Calibri"/>
              </a:rPr>
              <a:t>a screening</a:t>
            </a:r>
            <a:r>
              <a:rPr sz="1800" spc="15" dirty="0">
                <a:latin typeface="Calibri"/>
                <a:cs typeface="Calibri"/>
              </a:rPr>
              <a:t> </a:t>
            </a:r>
            <a:r>
              <a:rPr sz="1800" spc="-10" dirty="0">
                <a:latin typeface="Calibri"/>
                <a:cs typeface="Calibri"/>
              </a:rPr>
              <a:t>test</a:t>
            </a:r>
            <a:r>
              <a:rPr sz="1800" spc="-40" dirty="0">
                <a:latin typeface="Calibri"/>
                <a:cs typeface="Calibri"/>
              </a:rPr>
              <a:t> </a:t>
            </a:r>
            <a:r>
              <a:rPr sz="1800" spc="-30" dirty="0">
                <a:latin typeface="Calibri"/>
                <a:cs typeface="Calibri"/>
              </a:rPr>
              <a:t>for</a:t>
            </a:r>
            <a:r>
              <a:rPr sz="1800" spc="10" dirty="0">
                <a:latin typeface="Calibri"/>
                <a:cs typeface="Calibri"/>
              </a:rPr>
              <a:t> </a:t>
            </a:r>
            <a:r>
              <a:rPr sz="1800" dirty="0">
                <a:latin typeface="Calibri"/>
                <a:cs typeface="Calibri"/>
              </a:rPr>
              <a:t>chromosomal</a:t>
            </a:r>
            <a:r>
              <a:rPr sz="1800" spc="-75" dirty="0">
                <a:latin typeface="Calibri"/>
                <a:cs typeface="Calibri"/>
              </a:rPr>
              <a:t> </a:t>
            </a:r>
            <a:r>
              <a:rPr sz="1800" spc="15" dirty="0">
                <a:latin typeface="Calibri"/>
                <a:cs typeface="Calibri"/>
              </a:rPr>
              <a:t>abnormality</a:t>
            </a:r>
            <a:endParaRPr sz="1800">
              <a:latin typeface="Calibri"/>
              <a:cs typeface="Calibri"/>
            </a:endParaRPr>
          </a:p>
          <a:p>
            <a:pPr marL="221615" indent="-209550">
              <a:lnSpc>
                <a:spcPct val="100000"/>
              </a:lnSpc>
              <a:spcBef>
                <a:spcPts val="15"/>
              </a:spcBef>
              <a:buSzPct val="94444"/>
              <a:buAutoNum type="alphaLcPeriod"/>
              <a:tabLst>
                <a:tab pos="222250" algn="l"/>
              </a:tabLst>
            </a:pPr>
            <a:r>
              <a:rPr sz="1800" spc="15" dirty="0">
                <a:latin typeface="Calibri"/>
                <a:cs typeface="Calibri"/>
              </a:rPr>
              <a:t>T</a:t>
            </a:r>
            <a:r>
              <a:rPr sz="1800" spc="25" dirty="0">
                <a:latin typeface="Calibri"/>
                <a:cs typeface="Calibri"/>
              </a:rPr>
              <a:t>h</a:t>
            </a:r>
            <a:r>
              <a:rPr sz="1800" dirty="0">
                <a:latin typeface="Calibri"/>
                <a:cs typeface="Calibri"/>
              </a:rPr>
              <a:t>e</a:t>
            </a:r>
            <a:r>
              <a:rPr sz="1800" spc="-105" dirty="0">
                <a:latin typeface="Calibri"/>
                <a:cs typeface="Calibri"/>
              </a:rPr>
              <a:t> </a:t>
            </a:r>
            <a:r>
              <a:rPr sz="1800" spc="-30" dirty="0">
                <a:latin typeface="Calibri"/>
                <a:cs typeface="Calibri"/>
              </a:rPr>
              <a:t>r</a:t>
            </a:r>
            <a:r>
              <a:rPr sz="1800" spc="35" dirty="0">
                <a:latin typeface="Calibri"/>
                <a:cs typeface="Calibri"/>
              </a:rPr>
              <a:t>i</a:t>
            </a:r>
            <a:r>
              <a:rPr sz="1800" spc="-35" dirty="0">
                <a:latin typeface="Calibri"/>
                <a:cs typeface="Calibri"/>
              </a:rPr>
              <a:t>s</a:t>
            </a:r>
            <a:r>
              <a:rPr sz="1800" dirty="0">
                <a:latin typeface="Calibri"/>
                <a:cs typeface="Calibri"/>
              </a:rPr>
              <a:t>k</a:t>
            </a:r>
            <a:r>
              <a:rPr sz="1800" spc="45" dirty="0">
                <a:latin typeface="Calibri"/>
                <a:cs typeface="Calibri"/>
              </a:rPr>
              <a:t> </a:t>
            </a:r>
            <a:r>
              <a:rPr sz="1800" spc="20" dirty="0">
                <a:latin typeface="Calibri"/>
                <a:cs typeface="Calibri"/>
              </a:rPr>
              <a:t>o</a:t>
            </a:r>
            <a:r>
              <a:rPr sz="1800" dirty="0">
                <a:latin typeface="Calibri"/>
                <a:cs typeface="Calibri"/>
              </a:rPr>
              <a:t>f</a:t>
            </a:r>
            <a:r>
              <a:rPr sz="1800" spc="-60" dirty="0">
                <a:latin typeface="Calibri"/>
                <a:cs typeface="Calibri"/>
              </a:rPr>
              <a:t> </a:t>
            </a:r>
            <a:r>
              <a:rPr sz="1800" spc="-15" dirty="0">
                <a:latin typeface="Calibri"/>
                <a:cs typeface="Calibri"/>
              </a:rPr>
              <a:t>m</a:t>
            </a:r>
            <a:r>
              <a:rPr sz="1800" spc="35" dirty="0">
                <a:latin typeface="Calibri"/>
                <a:cs typeface="Calibri"/>
              </a:rPr>
              <a:t>i</a:t>
            </a:r>
            <a:r>
              <a:rPr sz="1800" spc="-35" dirty="0">
                <a:latin typeface="Calibri"/>
                <a:cs typeface="Calibri"/>
              </a:rPr>
              <a:t>s</a:t>
            </a:r>
            <a:r>
              <a:rPr sz="1800" spc="-15" dirty="0">
                <a:latin typeface="Calibri"/>
                <a:cs typeface="Calibri"/>
              </a:rPr>
              <a:t>c</a:t>
            </a:r>
            <a:r>
              <a:rPr sz="1800" spc="30" dirty="0">
                <a:latin typeface="Calibri"/>
                <a:cs typeface="Calibri"/>
              </a:rPr>
              <a:t>a</a:t>
            </a:r>
            <a:r>
              <a:rPr sz="1800" spc="-30" dirty="0">
                <a:latin typeface="Calibri"/>
                <a:cs typeface="Calibri"/>
              </a:rPr>
              <a:t>rr</a:t>
            </a:r>
            <a:r>
              <a:rPr sz="1800" spc="35" dirty="0">
                <a:latin typeface="Calibri"/>
                <a:cs typeface="Calibri"/>
              </a:rPr>
              <a:t>i</a:t>
            </a:r>
            <a:r>
              <a:rPr sz="1800" spc="30" dirty="0">
                <a:latin typeface="Calibri"/>
                <a:cs typeface="Calibri"/>
              </a:rPr>
              <a:t>a</a:t>
            </a:r>
            <a:r>
              <a:rPr sz="1800" spc="-25" dirty="0">
                <a:latin typeface="Calibri"/>
                <a:cs typeface="Calibri"/>
              </a:rPr>
              <a:t>g</a:t>
            </a:r>
            <a:r>
              <a:rPr sz="1800" dirty="0">
                <a:latin typeface="Calibri"/>
                <a:cs typeface="Calibri"/>
              </a:rPr>
              <a:t>e</a:t>
            </a:r>
            <a:r>
              <a:rPr sz="1800" spc="-30" dirty="0">
                <a:latin typeface="Calibri"/>
                <a:cs typeface="Calibri"/>
              </a:rPr>
              <a:t> </a:t>
            </a:r>
            <a:r>
              <a:rPr sz="1800" spc="35" dirty="0">
                <a:latin typeface="Calibri"/>
                <a:cs typeface="Calibri"/>
              </a:rPr>
              <a:t>i</a:t>
            </a:r>
            <a:r>
              <a:rPr sz="1800" dirty="0">
                <a:latin typeface="Calibri"/>
                <a:cs typeface="Calibri"/>
              </a:rPr>
              <a:t>s</a:t>
            </a:r>
            <a:r>
              <a:rPr sz="1800" spc="40" dirty="0">
                <a:latin typeface="Calibri"/>
                <a:cs typeface="Calibri"/>
              </a:rPr>
              <a:t> </a:t>
            </a:r>
            <a:r>
              <a:rPr sz="1800" spc="-15" dirty="0">
                <a:latin typeface="Calibri"/>
                <a:cs typeface="Calibri"/>
              </a:rPr>
              <a:t>0</a:t>
            </a:r>
            <a:r>
              <a:rPr sz="1800" spc="-5" dirty="0">
                <a:latin typeface="Calibri"/>
                <a:cs typeface="Calibri"/>
              </a:rPr>
              <a:t>.</a:t>
            </a:r>
            <a:r>
              <a:rPr sz="1800" spc="-20" dirty="0">
                <a:latin typeface="Calibri"/>
                <a:cs typeface="Calibri"/>
              </a:rPr>
              <a:t>5</a:t>
            </a:r>
            <a:r>
              <a:rPr sz="1800" dirty="0">
                <a:latin typeface="Calibri"/>
                <a:cs typeface="Calibri"/>
              </a:rPr>
              <a:t>%</a:t>
            </a:r>
            <a:endParaRPr sz="1800">
              <a:latin typeface="Calibri"/>
              <a:cs typeface="Calibri"/>
            </a:endParaRPr>
          </a:p>
          <a:p>
            <a:pPr marL="240665" indent="-228600">
              <a:lnSpc>
                <a:spcPct val="100000"/>
              </a:lnSpc>
              <a:spcBef>
                <a:spcPts val="20"/>
              </a:spcBef>
              <a:buSzPct val="94444"/>
              <a:buAutoNum type="alphaLcPeriod"/>
              <a:tabLst>
                <a:tab pos="241300" algn="l"/>
              </a:tabLst>
            </a:pPr>
            <a:r>
              <a:rPr sz="1800" spc="5" dirty="0">
                <a:latin typeface="Calibri"/>
                <a:cs typeface="Calibri"/>
              </a:rPr>
              <a:t>Placental</a:t>
            </a:r>
            <a:r>
              <a:rPr sz="1800" spc="-150" dirty="0">
                <a:latin typeface="Calibri"/>
                <a:cs typeface="Calibri"/>
              </a:rPr>
              <a:t> </a:t>
            </a:r>
            <a:r>
              <a:rPr sz="1800" dirty="0">
                <a:latin typeface="Calibri"/>
                <a:cs typeface="Calibri"/>
              </a:rPr>
              <a:t>mosaicism</a:t>
            </a:r>
            <a:r>
              <a:rPr sz="1800" spc="-45" dirty="0">
                <a:latin typeface="Calibri"/>
                <a:cs typeface="Calibri"/>
              </a:rPr>
              <a:t> </a:t>
            </a:r>
            <a:r>
              <a:rPr sz="1800" spc="15" dirty="0">
                <a:latin typeface="Calibri"/>
                <a:cs typeface="Calibri"/>
              </a:rPr>
              <a:t>is</a:t>
            </a:r>
            <a:r>
              <a:rPr sz="1800" spc="-65" dirty="0">
                <a:latin typeface="Calibri"/>
                <a:cs typeface="Calibri"/>
              </a:rPr>
              <a:t> </a:t>
            </a:r>
            <a:r>
              <a:rPr sz="1800" spc="-5" dirty="0">
                <a:latin typeface="Calibri"/>
                <a:cs typeface="Calibri"/>
              </a:rPr>
              <a:t>more</a:t>
            </a:r>
            <a:r>
              <a:rPr sz="1800" spc="50" dirty="0">
                <a:latin typeface="Calibri"/>
                <a:cs typeface="Calibri"/>
              </a:rPr>
              <a:t> </a:t>
            </a:r>
            <a:r>
              <a:rPr sz="1800" dirty="0">
                <a:latin typeface="Calibri"/>
                <a:cs typeface="Calibri"/>
              </a:rPr>
              <a:t>common</a:t>
            </a:r>
            <a:r>
              <a:rPr sz="1800" spc="-5" dirty="0">
                <a:latin typeface="Calibri"/>
                <a:cs typeface="Calibri"/>
              </a:rPr>
              <a:t> </a:t>
            </a:r>
            <a:r>
              <a:rPr sz="1800" dirty="0">
                <a:latin typeface="Calibri"/>
                <a:cs typeface="Calibri"/>
              </a:rPr>
              <a:t>compared</a:t>
            </a:r>
            <a:r>
              <a:rPr sz="1800" spc="-70" dirty="0">
                <a:latin typeface="Calibri"/>
                <a:cs typeface="Calibri"/>
              </a:rPr>
              <a:t> </a:t>
            </a:r>
            <a:r>
              <a:rPr sz="1800" dirty="0">
                <a:latin typeface="Calibri"/>
                <a:cs typeface="Calibri"/>
              </a:rPr>
              <a:t>to</a:t>
            </a:r>
            <a:r>
              <a:rPr sz="1800" spc="-15" dirty="0">
                <a:latin typeface="Calibri"/>
                <a:cs typeface="Calibri"/>
              </a:rPr>
              <a:t> </a:t>
            </a:r>
            <a:r>
              <a:rPr sz="1800" spc="10" dirty="0">
                <a:latin typeface="Calibri"/>
                <a:cs typeface="Calibri"/>
              </a:rPr>
              <a:t>other</a:t>
            </a:r>
            <a:r>
              <a:rPr sz="1800" spc="-60" dirty="0">
                <a:latin typeface="Calibri"/>
                <a:cs typeface="Calibri"/>
              </a:rPr>
              <a:t> </a:t>
            </a:r>
            <a:r>
              <a:rPr sz="1800" spc="5" dirty="0">
                <a:latin typeface="Calibri"/>
                <a:cs typeface="Calibri"/>
              </a:rPr>
              <a:t>method</a:t>
            </a:r>
            <a:endParaRPr sz="1800">
              <a:latin typeface="Calibri"/>
              <a:cs typeface="Calibri"/>
            </a:endParaRPr>
          </a:p>
          <a:p>
            <a:pPr marL="12700" marR="5080">
              <a:lnSpc>
                <a:spcPts val="2100"/>
              </a:lnSpc>
              <a:spcBef>
                <a:spcPts val="140"/>
              </a:spcBef>
              <a:buClr>
                <a:srgbClr val="000000"/>
              </a:buClr>
              <a:buSzPct val="94444"/>
              <a:buAutoNum type="alphaLcPeriod"/>
              <a:tabLst>
                <a:tab pos="232410" algn="l"/>
              </a:tabLst>
            </a:pPr>
            <a:r>
              <a:rPr sz="1800" spc="10" dirty="0">
                <a:solidFill>
                  <a:srgbClr val="FF0000"/>
                </a:solidFill>
                <a:latin typeface="Calibri"/>
                <a:cs typeface="Calibri"/>
              </a:rPr>
              <a:t>anti-d</a:t>
            </a:r>
            <a:r>
              <a:rPr sz="1800" spc="-80" dirty="0">
                <a:solidFill>
                  <a:srgbClr val="FF0000"/>
                </a:solidFill>
                <a:latin typeface="Calibri"/>
                <a:cs typeface="Calibri"/>
              </a:rPr>
              <a:t> </a:t>
            </a:r>
            <a:r>
              <a:rPr sz="1800" spc="10" dirty="0">
                <a:solidFill>
                  <a:srgbClr val="FF0000"/>
                </a:solidFill>
                <a:latin typeface="Calibri"/>
                <a:cs typeface="Calibri"/>
              </a:rPr>
              <a:t>prophylaxis</a:t>
            </a:r>
            <a:r>
              <a:rPr sz="1800" spc="-210" dirty="0">
                <a:solidFill>
                  <a:srgbClr val="FF0000"/>
                </a:solidFill>
                <a:latin typeface="Calibri"/>
                <a:cs typeface="Calibri"/>
              </a:rPr>
              <a:t> </a:t>
            </a:r>
            <a:r>
              <a:rPr sz="1800" spc="15" dirty="0">
                <a:solidFill>
                  <a:srgbClr val="FF0000"/>
                </a:solidFill>
                <a:latin typeface="Calibri"/>
                <a:cs typeface="Calibri"/>
              </a:rPr>
              <a:t>is</a:t>
            </a:r>
            <a:r>
              <a:rPr sz="1800" spc="-60" dirty="0">
                <a:solidFill>
                  <a:srgbClr val="FF0000"/>
                </a:solidFill>
                <a:latin typeface="Calibri"/>
                <a:cs typeface="Calibri"/>
              </a:rPr>
              <a:t> </a:t>
            </a:r>
            <a:r>
              <a:rPr sz="1800" dirty="0">
                <a:solidFill>
                  <a:srgbClr val="FF0000"/>
                </a:solidFill>
                <a:latin typeface="Calibri"/>
                <a:cs typeface="Calibri"/>
              </a:rPr>
              <a:t>considered</a:t>
            </a:r>
            <a:r>
              <a:rPr sz="1800" spc="-75" dirty="0">
                <a:solidFill>
                  <a:srgbClr val="FF0000"/>
                </a:solidFill>
                <a:latin typeface="Calibri"/>
                <a:cs typeface="Calibri"/>
              </a:rPr>
              <a:t> </a:t>
            </a:r>
            <a:r>
              <a:rPr sz="1800" dirty="0">
                <a:solidFill>
                  <a:srgbClr val="FF0000"/>
                </a:solidFill>
                <a:latin typeface="Calibri"/>
                <a:cs typeface="Calibri"/>
              </a:rPr>
              <a:t>after</a:t>
            </a:r>
            <a:r>
              <a:rPr sz="1800" spc="-55" dirty="0">
                <a:solidFill>
                  <a:srgbClr val="FF0000"/>
                </a:solidFill>
                <a:latin typeface="Calibri"/>
                <a:cs typeface="Calibri"/>
              </a:rPr>
              <a:t> </a:t>
            </a:r>
            <a:r>
              <a:rPr sz="1800" spc="20" dirty="0">
                <a:solidFill>
                  <a:srgbClr val="FF0000"/>
                </a:solidFill>
                <a:latin typeface="Calibri"/>
                <a:cs typeface="Calibri"/>
              </a:rPr>
              <a:t>doing</a:t>
            </a:r>
            <a:r>
              <a:rPr sz="1800" spc="-50" dirty="0">
                <a:solidFill>
                  <a:srgbClr val="FF0000"/>
                </a:solidFill>
                <a:latin typeface="Calibri"/>
                <a:cs typeface="Calibri"/>
              </a:rPr>
              <a:t> </a:t>
            </a:r>
            <a:r>
              <a:rPr sz="1800" spc="10" dirty="0">
                <a:solidFill>
                  <a:srgbClr val="FF0000"/>
                </a:solidFill>
                <a:latin typeface="Calibri"/>
                <a:cs typeface="Calibri"/>
              </a:rPr>
              <a:t>this</a:t>
            </a:r>
            <a:r>
              <a:rPr sz="1800" spc="-55" dirty="0">
                <a:solidFill>
                  <a:srgbClr val="FF0000"/>
                </a:solidFill>
                <a:latin typeface="Calibri"/>
                <a:cs typeface="Calibri"/>
              </a:rPr>
              <a:t> </a:t>
            </a:r>
            <a:r>
              <a:rPr sz="1800" dirty="0">
                <a:solidFill>
                  <a:srgbClr val="FF0000"/>
                </a:solidFill>
                <a:latin typeface="Calibri"/>
                <a:cs typeface="Calibri"/>
              </a:rPr>
              <a:t>procedure</a:t>
            </a:r>
            <a:r>
              <a:rPr sz="1800" spc="-100" dirty="0">
                <a:solidFill>
                  <a:srgbClr val="FF0000"/>
                </a:solidFill>
                <a:latin typeface="Calibri"/>
                <a:cs typeface="Calibri"/>
              </a:rPr>
              <a:t> </a:t>
            </a:r>
            <a:r>
              <a:rPr sz="1800" spc="15" dirty="0">
                <a:solidFill>
                  <a:srgbClr val="FF0000"/>
                </a:solidFill>
                <a:latin typeface="Calibri"/>
                <a:cs typeface="Calibri"/>
              </a:rPr>
              <a:t>in</a:t>
            </a:r>
            <a:r>
              <a:rPr sz="1800" spc="-5" dirty="0">
                <a:solidFill>
                  <a:srgbClr val="FF0000"/>
                </a:solidFill>
                <a:latin typeface="Calibri"/>
                <a:cs typeface="Calibri"/>
              </a:rPr>
              <a:t> </a:t>
            </a:r>
            <a:r>
              <a:rPr sz="1800" dirty="0">
                <a:solidFill>
                  <a:srgbClr val="FF0000"/>
                </a:solidFill>
                <a:latin typeface="Calibri"/>
                <a:cs typeface="Calibri"/>
              </a:rPr>
              <a:t>a</a:t>
            </a:r>
            <a:r>
              <a:rPr sz="1800" spc="10" dirty="0">
                <a:solidFill>
                  <a:srgbClr val="FF0000"/>
                </a:solidFill>
                <a:latin typeface="Calibri"/>
                <a:cs typeface="Calibri"/>
              </a:rPr>
              <a:t> </a:t>
            </a:r>
            <a:r>
              <a:rPr sz="1800" spc="5" dirty="0">
                <a:solidFill>
                  <a:srgbClr val="FF0000"/>
                </a:solidFill>
                <a:latin typeface="Calibri"/>
                <a:cs typeface="Calibri"/>
              </a:rPr>
              <a:t>woman</a:t>
            </a:r>
            <a:r>
              <a:rPr sz="1800" spc="-80" dirty="0">
                <a:solidFill>
                  <a:srgbClr val="FF0000"/>
                </a:solidFill>
                <a:latin typeface="Calibri"/>
                <a:cs typeface="Calibri"/>
              </a:rPr>
              <a:t> </a:t>
            </a:r>
            <a:r>
              <a:rPr sz="1800" spc="5" dirty="0">
                <a:solidFill>
                  <a:srgbClr val="FF0000"/>
                </a:solidFill>
                <a:latin typeface="Calibri"/>
                <a:cs typeface="Calibri"/>
              </a:rPr>
              <a:t>with</a:t>
            </a:r>
            <a:r>
              <a:rPr sz="1800" spc="95" dirty="0">
                <a:solidFill>
                  <a:srgbClr val="FF0000"/>
                </a:solidFill>
                <a:latin typeface="Calibri"/>
                <a:cs typeface="Calibri"/>
              </a:rPr>
              <a:t> </a:t>
            </a:r>
            <a:r>
              <a:rPr sz="1800" spc="-15" dirty="0">
                <a:solidFill>
                  <a:srgbClr val="FF0000"/>
                </a:solidFill>
                <a:latin typeface="Calibri"/>
                <a:cs typeface="Calibri"/>
              </a:rPr>
              <a:t>rh</a:t>
            </a:r>
            <a:r>
              <a:rPr sz="1800" spc="80" dirty="0">
                <a:solidFill>
                  <a:srgbClr val="FF0000"/>
                </a:solidFill>
                <a:latin typeface="Calibri"/>
                <a:cs typeface="Calibri"/>
              </a:rPr>
              <a:t> </a:t>
            </a:r>
            <a:r>
              <a:rPr sz="1800" spc="10" dirty="0">
                <a:solidFill>
                  <a:srgbClr val="FF0000"/>
                </a:solidFill>
                <a:latin typeface="Calibri"/>
                <a:cs typeface="Calibri"/>
              </a:rPr>
              <a:t>negative</a:t>
            </a:r>
            <a:r>
              <a:rPr sz="1800" spc="-170" dirty="0">
                <a:solidFill>
                  <a:srgbClr val="FF0000"/>
                </a:solidFill>
                <a:latin typeface="Calibri"/>
                <a:cs typeface="Calibri"/>
              </a:rPr>
              <a:t> </a:t>
            </a:r>
            <a:r>
              <a:rPr sz="1800" spc="20" dirty="0">
                <a:solidFill>
                  <a:srgbClr val="FF0000"/>
                </a:solidFill>
                <a:latin typeface="Calibri"/>
                <a:cs typeface="Calibri"/>
              </a:rPr>
              <a:t>blood</a:t>
            </a:r>
            <a:r>
              <a:rPr sz="1800" spc="-70" dirty="0">
                <a:solidFill>
                  <a:srgbClr val="FF0000"/>
                </a:solidFill>
                <a:latin typeface="Calibri"/>
                <a:cs typeface="Calibri"/>
              </a:rPr>
              <a:t> </a:t>
            </a:r>
            <a:r>
              <a:rPr sz="1800" spc="-5" dirty="0">
                <a:solidFill>
                  <a:srgbClr val="FF0000"/>
                </a:solidFill>
                <a:latin typeface="Calibri"/>
                <a:cs typeface="Calibri"/>
              </a:rPr>
              <a:t>group</a:t>
            </a:r>
            <a:r>
              <a:rPr sz="1800" spc="-75" dirty="0">
                <a:solidFill>
                  <a:srgbClr val="FF0000"/>
                </a:solidFill>
                <a:latin typeface="Calibri"/>
                <a:cs typeface="Calibri"/>
              </a:rPr>
              <a:t> </a:t>
            </a:r>
            <a:r>
              <a:rPr sz="1800" spc="20" dirty="0">
                <a:solidFill>
                  <a:srgbClr val="FF0000"/>
                </a:solidFill>
                <a:latin typeface="Calibri"/>
                <a:cs typeface="Calibri"/>
              </a:rPr>
              <a:t>and</a:t>
            </a:r>
            <a:r>
              <a:rPr sz="1800" spc="5" dirty="0">
                <a:solidFill>
                  <a:srgbClr val="FF0000"/>
                </a:solidFill>
                <a:latin typeface="Calibri"/>
                <a:cs typeface="Calibri"/>
              </a:rPr>
              <a:t> </a:t>
            </a:r>
            <a:r>
              <a:rPr sz="1800" spc="10" dirty="0">
                <a:solidFill>
                  <a:srgbClr val="FF0000"/>
                </a:solidFill>
                <a:latin typeface="Calibri"/>
                <a:cs typeface="Calibri"/>
              </a:rPr>
              <a:t>indirect </a:t>
            </a:r>
            <a:r>
              <a:rPr sz="1800" spc="-395" dirty="0">
                <a:solidFill>
                  <a:srgbClr val="FF0000"/>
                </a:solidFill>
                <a:latin typeface="Calibri"/>
                <a:cs typeface="Calibri"/>
              </a:rPr>
              <a:t> </a:t>
            </a:r>
            <a:r>
              <a:rPr sz="1800" spc="5" dirty="0">
                <a:solidFill>
                  <a:srgbClr val="FF0000"/>
                </a:solidFill>
                <a:latin typeface="Calibri"/>
                <a:cs typeface="Calibri"/>
              </a:rPr>
              <a:t>coombs</a:t>
            </a:r>
            <a:r>
              <a:rPr sz="1800" spc="-70" dirty="0">
                <a:solidFill>
                  <a:srgbClr val="FF0000"/>
                </a:solidFill>
                <a:latin typeface="Calibri"/>
                <a:cs typeface="Calibri"/>
              </a:rPr>
              <a:t> </a:t>
            </a:r>
            <a:r>
              <a:rPr sz="1800" spc="-10" dirty="0">
                <a:solidFill>
                  <a:srgbClr val="FF0000"/>
                </a:solidFill>
                <a:latin typeface="Calibri"/>
                <a:cs typeface="Calibri"/>
              </a:rPr>
              <a:t>test</a:t>
            </a:r>
            <a:r>
              <a:rPr sz="1800" spc="-40" dirty="0">
                <a:solidFill>
                  <a:srgbClr val="FF0000"/>
                </a:solidFill>
                <a:latin typeface="Calibri"/>
                <a:cs typeface="Calibri"/>
              </a:rPr>
              <a:t> </a:t>
            </a:r>
            <a:r>
              <a:rPr sz="1800" spc="10" dirty="0">
                <a:solidFill>
                  <a:srgbClr val="FF0000"/>
                </a:solidFill>
                <a:latin typeface="Calibri"/>
                <a:cs typeface="Calibri"/>
              </a:rPr>
              <a:t>of</a:t>
            </a:r>
            <a:r>
              <a:rPr sz="1800" spc="25" dirty="0">
                <a:solidFill>
                  <a:srgbClr val="FF0000"/>
                </a:solidFill>
                <a:latin typeface="Calibri"/>
                <a:cs typeface="Calibri"/>
              </a:rPr>
              <a:t> </a:t>
            </a:r>
            <a:r>
              <a:rPr sz="1800" spc="-20" dirty="0">
                <a:solidFill>
                  <a:srgbClr val="FF0000"/>
                </a:solidFill>
                <a:latin typeface="Calibri"/>
                <a:cs typeface="Calibri"/>
              </a:rPr>
              <a:t>1:8</a:t>
            </a:r>
            <a:endParaRPr sz="1800">
              <a:latin typeface="Calibri"/>
              <a:cs typeface="Calibri"/>
            </a:endParaRP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6" y="609282"/>
            <a:ext cx="6222365" cy="693780"/>
          </a:xfrm>
          <a:prstGeom prst="rect">
            <a:avLst/>
          </a:prstGeom>
        </p:spPr>
        <p:txBody>
          <a:bodyPr vert="horz" wrap="square" lIns="0" tIns="16510" rIns="0" bIns="0" rtlCol="0">
            <a:spAutoFit/>
          </a:bodyPr>
          <a:lstStyle/>
          <a:p>
            <a:pPr marL="12700">
              <a:lnSpc>
                <a:spcPct val="100000"/>
              </a:lnSpc>
              <a:spcBef>
                <a:spcPts val="130"/>
              </a:spcBef>
            </a:pPr>
            <a:r>
              <a:rPr sz="4400" b="0" dirty="0">
                <a:latin typeface="Calibri Light"/>
                <a:cs typeface="Calibri Light"/>
              </a:rPr>
              <a:t>Q8</a:t>
            </a:r>
            <a:r>
              <a:rPr sz="4400" b="0" spc="-25" dirty="0">
                <a:latin typeface="Calibri Light"/>
                <a:cs typeface="Calibri Light"/>
              </a:rPr>
              <a:t> </a:t>
            </a:r>
            <a:r>
              <a:rPr sz="4400" b="0" spc="5" dirty="0">
                <a:latin typeface="Calibri Light"/>
                <a:cs typeface="Calibri Light"/>
              </a:rPr>
              <a:t>this</a:t>
            </a:r>
            <a:r>
              <a:rPr sz="4400" b="0" spc="-20" dirty="0">
                <a:latin typeface="Calibri Light"/>
                <a:cs typeface="Calibri Light"/>
              </a:rPr>
              <a:t> </a:t>
            </a:r>
            <a:r>
              <a:rPr sz="4400" b="0" spc="15" dirty="0">
                <a:latin typeface="Calibri Light"/>
                <a:cs typeface="Calibri Light"/>
              </a:rPr>
              <a:t>method</a:t>
            </a:r>
            <a:r>
              <a:rPr sz="4400" b="0" spc="-165" dirty="0">
                <a:latin typeface="Calibri Light"/>
                <a:cs typeface="Calibri Light"/>
              </a:rPr>
              <a:t> </a:t>
            </a:r>
            <a:r>
              <a:rPr sz="4400" b="0" spc="5" dirty="0">
                <a:latin typeface="Calibri Light"/>
                <a:cs typeface="Calibri Light"/>
              </a:rPr>
              <a:t>is</a:t>
            </a:r>
            <a:r>
              <a:rPr sz="4400" b="0" spc="-20" dirty="0">
                <a:latin typeface="Calibri Light"/>
                <a:cs typeface="Calibri Light"/>
              </a:rPr>
              <a:t> </a:t>
            </a:r>
            <a:r>
              <a:rPr sz="4400" b="0" spc="15" dirty="0">
                <a:latin typeface="Calibri Light"/>
                <a:cs typeface="Calibri Light"/>
              </a:rPr>
              <a:t>used</a:t>
            </a:r>
            <a:r>
              <a:rPr sz="4400" b="0" spc="-85" dirty="0">
                <a:latin typeface="Calibri Light"/>
                <a:cs typeface="Calibri Light"/>
              </a:rPr>
              <a:t> </a:t>
            </a:r>
            <a:r>
              <a:rPr sz="4400" b="0" spc="-5" dirty="0">
                <a:latin typeface="Calibri Light"/>
                <a:cs typeface="Calibri Light"/>
              </a:rPr>
              <a:t>for?</a:t>
            </a:r>
            <a:endParaRPr sz="4400">
              <a:latin typeface="Calibri Light"/>
              <a:cs typeface="Calibri Light"/>
            </a:endParaRPr>
          </a:p>
        </p:txBody>
      </p:sp>
      <p:pic>
        <p:nvPicPr>
          <p:cNvPr id="3" name="object 3"/>
          <p:cNvPicPr/>
          <p:nvPr/>
        </p:nvPicPr>
        <p:blipFill>
          <a:blip r:embed="rId2" cstate="print"/>
          <a:stretch>
            <a:fillRect/>
          </a:stretch>
        </p:blipFill>
        <p:spPr>
          <a:xfrm>
            <a:off x="7724775" y="1266835"/>
            <a:ext cx="4419600" cy="2733675"/>
          </a:xfrm>
          <a:prstGeom prst="rect">
            <a:avLst/>
          </a:prstGeom>
        </p:spPr>
      </p:pic>
      <p:sp>
        <p:nvSpPr>
          <p:cNvPr id="4" name="object 4"/>
          <p:cNvSpPr txBox="1"/>
          <p:nvPr/>
        </p:nvSpPr>
        <p:spPr>
          <a:xfrm>
            <a:off x="78741" y="4385247"/>
            <a:ext cx="3653155" cy="382156"/>
          </a:xfrm>
          <a:prstGeom prst="rect">
            <a:avLst/>
          </a:prstGeom>
        </p:spPr>
        <p:txBody>
          <a:bodyPr vert="horz" wrap="square" lIns="0" tIns="12700" rIns="0" bIns="0" rtlCol="0">
            <a:spAutoFit/>
          </a:bodyPr>
          <a:lstStyle/>
          <a:p>
            <a:pPr marL="12700">
              <a:lnSpc>
                <a:spcPct val="100000"/>
              </a:lnSpc>
              <a:spcBef>
                <a:spcPts val="100"/>
              </a:spcBef>
            </a:pPr>
            <a:r>
              <a:rPr sz="2400" spc="10" dirty="0">
                <a:latin typeface="Calibri"/>
                <a:cs typeface="Calibri"/>
              </a:rPr>
              <a:t>Answer</a:t>
            </a:r>
            <a:r>
              <a:rPr sz="2400" spc="-120" dirty="0">
                <a:latin typeface="Calibri"/>
                <a:cs typeface="Calibri"/>
              </a:rPr>
              <a:t> </a:t>
            </a:r>
            <a:r>
              <a:rPr sz="2400" dirty="0">
                <a:latin typeface="Calibri"/>
                <a:cs typeface="Calibri"/>
              </a:rPr>
              <a:t>:</a:t>
            </a:r>
            <a:r>
              <a:rPr sz="2400" spc="-85" dirty="0">
                <a:latin typeface="Calibri"/>
                <a:cs typeface="Calibri"/>
              </a:rPr>
              <a:t> </a:t>
            </a:r>
            <a:r>
              <a:rPr sz="2400" spc="5" dirty="0">
                <a:latin typeface="Calibri"/>
                <a:cs typeface="Calibri"/>
              </a:rPr>
              <a:t>deep</a:t>
            </a:r>
            <a:r>
              <a:rPr sz="2400" spc="-25" dirty="0">
                <a:latin typeface="Calibri"/>
                <a:cs typeface="Calibri"/>
              </a:rPr>
              <a:t> </a:t>
            </a:r>
            <a:r>
              <a:rPr sz="2400" spc="5" dirty="0">
                <a:latin typeface="Calibri"/>
                <a:cs typeface="Calibri"/>
              </a:rPr>
              <a:t>endometriosis</a:t>
            </a:r>
            <a:endParaRPr sz="2400">
              <a:latin typeface="Calibri"/>
              <a:cs typeface="Calibri"/>
            </a:endParaRP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5" y="106681"/>
            <a:ext cx="10182860" cy="1503872"/>
          </a:xfrm>
          <a:prstGeom prst="rect">
            <a:avLst/>
          </a:prstGeom>
        </p:spPr>
        <p:txBody>
          <a:bodyPr vert="horz" wrap="square" lIns="0" tIns="295528" rIns="0" bIns="0" rtlCol="0">
            <a:spAutoFit/>
          </a:bodyPr>
          <a:lstStyle/>
          <a:p>
            <a:pPr marL="12700" marR="5080">
              <a:lnSpc>
                <a:spcPts val="4730"/>
              </a:lnSpc>
              <a:spcBef>
                <a:spcPts val="745"/>
              </a:spcBef>
            </a:pPr>
            <a:r>
              <a:rPr sz="4400" b="0" spc="5" dirty="0">
                <a:latin typeface="Calibri Light"/>
                <a:cs typeface="Calibri Light"/>
              </a:rPr>
              <a:t>Q9</a:t>
            </a:r>
            <a:r>
              <a:rPr sz="4400" b="0" spc="-20" dirty="0">
                <a:latin typeface="Calibri Light"/>
                <a:cs typeface="Calibri Light"/>
              </a:rPr>
              <a:t> </a:t>
            </a:r>
            <a:r>
              <a:rPr sz="4400" b="0" spc="-15" dirty="0">
                <a:latin typeface="Calibri Light"/>
                <a:cs typeface="Calibri Light"/>
              </a:rPr>
              <a:t>regarding</a:t>
            </a:r>
            <a:r>
              <a:rPr sz="4400" b="0" spc="-155" dirty="0">
                <a:latin typeface="Calibri Light"/>
                <a:cs typeface="Calibri Light"/>
              </a:rPr>
              <a:t> </a:t>
            </a:r>
            <a:r>
              <a:rPr sz="4400" b="0" spc="5" dirty="0">
                <a:latin typeface="Calibri Light"/>
                <a:cs typeface="Calibri Light"/>
              </a:rPr>
              <a:t>this</a:t>
            </a:r>
            <a:r>
              <a:rPr sz="4400" b="0" spc="-10" dirty="0">
                <a:latin typeface="Calibri Light"/>
                <a:cs typeface="Calibri Light"/>
              </a:rPr>
              <a:t> </a:t>
            </a:r>
            <a:r>
              <a:rPr sz="4400" b="0" dirty="0">
                <a:latin typeface="Calibri Light"/>
                <a:cs typeface="Calibri Light"/>
              </a:rPr>
              <a:t>photo</a:t>
            </a:r>
            <a:r>
              <a:rPr sz="4400" b="0" spc="-15" dirty="0">
                <a:latin typeface="Calibri Light"/>
                <a:cs typeface="Calibri Light"/>
              </a:rPr>
              <a:t> </a:t>
            </a:r>
            <a:r>
              <a:rPr sz="4400" b="0" spc="15" dirty="0">
                <a:latin typeface="Calibri Light"/>
                <a:cs typeface="Calibri Light"/>
              </a:rPr>
              <a:t>choose</a:t>
            </a:r>
            <a:r>
              <a:rPr sz="4400" b="0" spc="-95" dirty="0">
                <a:latin typeface="Calibri Light"/>
                <a:cs typeface="Calibri Light"/>
              </a:rPr>
              <a:t> </a:t>
            </a:r>
            <a:r>
              <a:rPr sz="4400" b="0" spc="5" dirty="0">
                <a:latin typeface="Calibri Light"/>
                <a:cs typeface="Calibri Light"/>
              </a:rPr>
              <a:t>the</a:t>
            </a:r>
            <a:r>
              <a:rPr sz="4400" b="0" spc="-35" dirty="0">
                <a:latin typeface="Calibri Light"/>
                <a:cs typeface="Calibri Light"/>
              </a:rPr>
              <a:t> </a:t>
            </a:r>
            <a:r>
              <a:rPr sz="4400" b="0" spc="-25" dirty="0">
                <a:latin typeface="Calibri Light"/>
                <a:cs typeface="Calibri Light"/>
              </a:rPr>
              <a:t>correct </a:t>
            </a:r>
            <a:r>
              <a:rPr sz="4400" b="0" spc="-980" dirty="0">
                <a:latin typeface="Calibri Light"/>
                <a:cs typeface="Calibri Light"/>
              </a:rPr>
              <a:t> </a:t>
            </a:r>
            <a:r>
              <a:rPr sz="4400" b="0" dirty="0">
                <a:latin typeface="Calibri Light"/>
                <a:cs typeface="Calibri Light"/>
              </a:rPr>
              <a:t>answer</a:t>
            </a:r>
            <a:endParaRPr sz="4400">
              <a:latin typeface="Calibri Light"/>
              <a:cs typeface="Calibri Light"/>
            </a:endParaRPr>
          </a:p>
        </p:txBody>
      </p:sp>
      <p:pic>
        <p:nvPicPr>
          <p:cNvPr id="3" name="object 3"/>
          <p:cNvPicPr/>
          <p:nvPr/>
        </p:nvPicPr>
        <p:blipFill>
          <a:blip r:embed="rId2" cstate="print"/>
          <a:stretch>
            <a:fillRect/>
          </a:stretch>
        </p:blipFill>
        <p:spPr>
          <a:xfrm>
            <a:off x="5667382" y="981075"/>
            <a:ext cx="6524625" cy="3429000"/>
          </a:xfrm>
          <a:prstGeom prst="rect">
            <a:avLst/>
          </a:prstGeom>
        </p:spPr>
      </p:pic>
      <p:sp>
        <p:nvSpPr>
          <p:cNvPr id="4" name="object 4"/>
          <p:cNvSpPr txBox="1"/>
          <p:nvPr/>
        </p:nvSpPr>
        <p:spPr>
          <a:xfrm>
            <a:off x="414337" y="4601528"/>
            <a:ext cx="8056880" cy="382156"/>
          </a:xfrm>
          <a:prstGeom prst="rect">
            <a:avLst/>
          </a:prstGeom>
        </p:spPr>
        <p:txBody>
          <a:bodyPr vert="horz" wrap="square" lIns="0" tIns="12700" rIns="0" bIns="0" rtlCol="0">
            <a:spAutoFit/>
          </a:bodyPr>
          <a:lstStyle/>
          <a:p>
            <a:pPr marL="12700">
              <a:lnSpc>
                <a:spcPct val="100000"/>
              </a:lnSpc>
              <a:spcBef>
                <a:spcPts val="100"/>
              </a:spcBef>
            </a:pPr>
            <a:r>
              <a:rPr sz="2400" spc="10" dirty="0">
                <a:latin typeface="Calibri"/>
                <a:cs typeface="Calibri"/>
              </a:rPr>
              <a:t>Answer</a:t>
            </a:r>
            <a:r>
              <a:rPr sz="2400" spc="-100" dirty="0">
                <a:latin typeface="Calibri"/>
                <a:cs typeface="Calibri"/>
              </a:rPr>
              <a:t> </a:t>
            </a:r>
            <a:r>
              <a:rPr sz="2400" dirty="0">
                <a:latin typeface="Calibri"/>
                <a:cs typeface="Calibri"/>
              </a:rPr>
              <a:t>:</a:t>
            </a:r>
            <a:r>
              <a:rPr sz="2400" spc="-65" dirty="0">
                <a:latin typeface="Calibri"/>
                <a:cs typeface="Calibri"/>
              </a:rPr>
              <a:t> </a:t>
            </a:r>
            <a:r>
              <a:rPr sz="2400" spc="5" dirty="0">
                <a:latin typeface="Calibri"/>
                <a:cs typeface="Calibri"/>
              </a:rPr>
              <a:t>the</a:t>
            </a:r>
            <a:r>
              <a:rPr sz="2400" spc="-5" dirty="0">
                <a:latin typeface="Calibri"/>
                <a:cs typeface="Calibri"/>
              </a:rPr>
              <a:t> </a:t>
            </a:r>
            <a:r>
              <a:rPr sz="2400" dirty="0">
                <a:latin typeface="Calibri"/>
                <a:cs typeface="Calibri"/>
              </a:rPr>
              <a:t>patient</a:t>
            </a:r>
            <a:r>
              <a:rPr sz="2400" spc="-75" dirty="0">
                <a:latin typeface="Calibri"/>
                <a:cs typeface="Calibri"/>
              </a:rPr>
              <a:t> </a:t>
            </a:r>
            <a:r>
              <a:rPr sz="2400" spc="-15" dirty="0">
                <a:latin typeface="Calibri"/>
                <a:cs typeface="Calibri"/>
              </a:rPr>
              <a:t>is</a:t>
            </a:r>
            <a:r>
              <a:rPr sz="2400" spc="25" dirty="0">
                <a:latin typeface="Calibri"/>
                <a:cs typeface="Calibri"/>
              </a:rPr>
              <a:t> </a:t>
            </a:r>
            <a:r>
              <a:rPr sz="2400" dirty="0">
                <a:latin typeface="Calibri"/>
                <a:cs typeface="Calibri"/>
              </a:rPr>
              <a:t>definitely</a:t>
            </a:r>
            <a:r>
              <a:rPr sz="2400" spc="-50" dirty="0">
                <a:latin typeface="Calibri"/>
                <a:cs typeface="Calibri"/>
              </a:rPr>
              <a:t> </a:t>
            </a:r>
            <a:r>
              <a:rPr sz="2400" spc="-5" dirty="0">
                <a:latin typeface="Calibri"/>
                <a:cs typeface="Calibri"/>
              </a:rPr>
              <a:t>had</a:t>
            </a:r>
            <a:r>
              <a:rPr sz="2400" spc="70" dirty="0">
                <a:latin typeface="Calibri"/>
                <a:cs typeface="Calibri"/>
              </a:rPr>
              <a:t> </a:t>
            </a:r>
            <a:r>
              <a:rPr sz="2400" dirty="0">
                <a:latin typeface="Calibri"/>
                <a:cs typeface="Calibri"/>
              </a:rPr>
              <a:t>a</a:t>
            </a:r>
            <a:r>
              <a:rPr sz="2400" spc="-35" dirty="0">
                <a:latin typeface="Calibri"/>
                <a:cs typeface="Calibri"/>
              </a:rPr>
              <a:t> </a:t>
            </a:r>
            <a:r>
              <a:rPr sz="2400" dirty="0">
                <a:latin typeface="Calibri"/>
                <a:cs typeface="Calibri"/>
              </a:rPr>
              <a:t>total</a:t>
            </a:r>
            <a:r>
              <a:rPr sz="2400" spc="-120" dirty="0">
                <a:latin typeface="Calibri"/>
                <a:cs typeface="Calibri"/>
              </a:rPr>
              <a:t> </a:t>
            </a:r>
            <a:r>
              <a:rPr sz="2400" spc="-5" dirty="0">
                <a:latin typeface="Calibri"/>
                <a:cs typeface="Calibri"/>
              </a:rPr>
              <a:t>hysterectomy</a:t>
            </a:r>
            <a:r>
              <a:rPr sz="2400" spc="-204" dirty="0">
                <a:latin typeface="Calibri"/>
                <a:cs typeface="Calibri"/>
              </a:rPr>
              <a:t> </a:t>
            </a:r>
            <a:r>
              <a:rPr sz="2400" spc="-10" dirty="0">
                <a:latin typeface="Calibri"/>
                <a:cs typeface="Calibri"/>
              </a:rPr>
              <a:t>before</a:t>
            </a:r>
            <a:endParaRPr sz="2400">
              <a:latin typeface="Calibri"/>
              <a:cs typeface="Calibri"/>
            </a:endParaRP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5" y="372749"/>
            <a:ext cx="10210800" cy="1217385"/>
          </a:xfrm>
          <a:prstGeom prst="rect">
            <a:avLst/>
          </a:prstGeom>
        </p:spPr>
        <p:txBody>
          <a:bodyPr vert="horz" wrap="square" lIns="0" tIns="48895" rIns="0" bIns="0" rtlCol="0">
            <a:spAutoFit/>
          </a:bodyPr>
          <a:lstStyle/>
          <a:p>
            <a:pPr marL="12700" marR="5080">
              <a:lnSpc>
                <a:spcPct val="92200"/>
              </a:lnSpc>
              <a:spcBef>
                <a:spcPts val="385"/>
              </a:spcBef>
              <a:tabLst>
                <a:tab pos="2788920" algn="l"/>
                <a:tab pos="6052820" algn="l"/>
              </a:tabLst>
            </a:pPr>
            <a:r>
              <a:rPr sz="2750" b="0" spc="25" dirty="0">
                <a:latin typeface="Calibri Light"/>
                <a:cs typeface="Calibri Light"/>
              </a:rPr>
              <a:t>Q10</a:t>
            </a:r>
            <a:r>
              <a:rPr sz="2750" b="0" spc="-10" dirty="0">
                <a:latin typeface="Calibri Light"/>
                <a:cs typeface="Calibri Light"/>
              </a:rPr>
              <a:t> </a:t>
            </a:r>
            <a:r>
              <a:rPr sz="2750" b="0" spc="10" dirty="0">
                <a:latin typeface="Calibri Light"/>
                <a:cs typeface="Calibri Light"/>
              </a:rPr>
              <a:t>a</a:t>
            </a:r>
            <a:r>
              <a:rPr sz="2750" b="0" spc="20" dirty="0">
                <a:latin typeface="Calibri Light"/>
                <a:cs typeface="Calibri Light"/>
              </a:rPr>
              <a:t> 33</a:t>
            </a:r>
            <a:r>
              <a:rPr sz="2750" b="0" spc="70" dirty="0">
                <a:latin typeface="Calibri Light"/>
                <a:cs typeface="Calibri Light"/>
              </a:rPr>
              <a:t> </a:t>
            </a:r>
            <a:r>
              <a:rPr sz="2750" b="0" spc="10" dirty="0">
                <a:latin typeface="Calibri Light"/>
                <a:cs typeface="Calibri Light"/>
              </a:rPr>
              <a:t>y</a:t>
            </a:r>
            <a:r>
              <a:rPr sz="2750" b="0" spc="25" dirty="0">
                <a:latin typeface="Calibri Light"/>
                <a:cs typeface="Calibri Light"/>
              </a:rPr>
              <a:t> </a:t>
            </a:r>
            <a:r>
              <a:rPr sz="2750" b="0" spc="-5" dirty="0">
                <a:latin typeface="Calibri Light"/>
                <a:cs typeface="Calibri Light"/>
              </a:rPr>
              <a:t>old</a:t>
            </a:r>
            <a:r>
              <a:rPr sz="2750" b="0" spc="35" dirty="0">
                <a:latin typeface="Calibri Light"/>
                <a:cs typeface="Calibri Light"/>
              </a:rPr>
              <a:t> </a:t>
            </a:r>
            <a:r>
              <a:rPr sz="2750" b="0" spc="10" dirty="0">
                <a:latin typeface="Calibri Light"/>
                <a:cs typeface="Calibri Light"/>
              </a:rPr>
              <a:t>G4P2+1</a:t>
            </a:r>
            <a:r>
              <a:rPr sz="2750" b="0" spc="140" dirty="0">
                <a:latin typeface="Calibri Light"/>
                <a:cs typeface="Calibri Light"/>
              </a:rPr>
              <a:t> </a:t>
            </a:r>
            <a:r>
              <a:rPr sz="2750" b="0" spc="-10" dirty="0">
                <a:latin typeface="Calibri Light"/>
                <a:cs typeface="Calibri Light"/>
              </a:rPr>
              <a:t>presents</a:t>
            </a:r>
            <a:r>
              <a:rPr sz="2750" b="0" spc="185" dirty="0">
                <a:latin typeface="Calibri Light"/>
                <a:cs typeface="Calibri Light"/>
              </a:rPr>
              <a:t> </a:t>
            </a:r>
            <a:r>
              <a:rPr sz="2750" b="0" spc="-5" dirty="0">
                <a:latin typeface="Calibri Light"/>
                <a:cs typeface="Calibri Light"/>
              </a:rPr>
              <a:t>at</a:t>
            </a:r>
            <a:r>
              <a:rPr sz="2750" b="0" spc="40" dirty="0">
                <a:latin typeface="Calibri Light"/>
                <a:cs typeface="Calibri Light"/>
              </a:rPr>
              <a:t> </a:t>
            </a:r>
            <a:r>
              <a:rPr sz="2750" b="0" spc="15" dirty="0">
                <a:latin typeface="Calibri Light"/>
                <a:cs typeface="Calibri Light"/>
              </a:rPr>
              <a:t>7</a:t>
            </a:r>
            <a:r>
              <a:rPr sz="2750" b="0" spc="70" dirty="0">
                <a:latin typeface="Calibri Light"/>
                <a:cs typeface="Calibri Light"/>
              </a:rPr>
              <a:t> </a:t>
            </a:r>
            <a:r>
              <a:rPr sz="2750" b="0" dirty="0">
                <a:latin typeface="Calibri Light"/>
                <a:cs typeface="Calibri Light"/>
              </a:rPr>
              <a:t>weeks</a:t>
            </a:r>
            <a:r>
              <a:rPr sz="2750" b="0" spc="105" dirty="0">
                <a:latin typeface="Calibri Light"/>
                <a:cs typeface="Calibri Light"/>
              </a:rPr>
              <a:t> </a:t>
            </a:r>
            <a:r>
              <a:rPr sz="2750" b="0" spc="-5" dirty="0">
                <a:latin typeface="Calibri Light"/>
                <a:cs typeface="Calibri Light"/>
              </a:rPr>
              <a:t>of</a:t>
            </a:r>
            <a:r>
              <a:rPr sz="2750" b="0" spc="50" dirty="0">
                <a:latin typeface="Calibri Light"/>
                <a:cs typeface="Calibri Light"/>
              </a:rPr>
              <a:t> </a:t>
            </a:r>
            <a:r>
              <a:rPr sz="2750" b="0" dirty="0">
                <a:latin typeface="Calibri Light"/>
                <a:cs typeface="Calibri Light"/>
              </a:rPr>
              <a:t>amenorrhea</a:t>
            </a:r>
            <a:r>
              <a:rPr sz="2750" b="0" spc="245" dirty="0">
                <a:latin typeface="Calibri Light"/>
                <a:cs typeface="Calibri Light"/>
              </a:rPr>
              <a:t> </a:t>
            </a:r>
            <a:r>
              <a:rPr sz="2750" b="0" spc="-5" dirty="0">
                <a:latin typeface="Calibri Light"/>
                <a:cs typeface="Calibri Light"/>
              </a:rPr>
              <a:t>complaining </a:t>
            </a:r>
            <a:r>
              <a:rPr sz="2750" b="0" spc="-605" dirty="0">
                <a:latin typeface="Calibri Light"/>
                <a:cs typeface="Calibri Light"/>
              </a:rPr>
              <a:t> </a:t>
            </a:r>
            <a:r>
              <a:rPr sz="2750" b="0" spc="-5" dirty="0">
                <a:latin typeface="Calibri Light"/>
                <a:cs typeface="Calibri Light"/>
              </a:rPr>
              <a:t>of</a:t>
            </a:r>
            <a:r>
              <a:rPr sz="2750" b="0" spc="50" dirty="0">
                <a:latin typeface="Calibri Light"/>
                <a:cs typeface="Calibri Light"/>
              </a:rPr>
              <a:t> </a:t>
            </a:r>
            <a:r>
              <a:rPr sz="2750" b="0" spc="-20" dirty="0">
                <a:latin typeface="Calibri Light"/>
                <a:cs typeface="Calibri Light"/>
              </a:rPr>
              <a:t>vaginal</a:t>
            </a:r>
            <a:r>
              <a:rPr sz="2750" b="0" spc="275" dirty="0">
                <a:latin typeface="Calibri Light"/>
                <a:cs typeface="Calibri Light"/>
              </a:rPr>
              <a:t> </a:t>
            </a:r>
            <a:r>
              <a:rPr sz="2750" b="0" spc="-15" dirty="0">
                <a:latin typeface="Calibri Light"/>
                <a:cs typeface="Calibri Light"/>
              </a:rPr>
              <a:t>spotting	</a:t>
            </a:r>
            <a:r>
              <a:rPr sz="2750" b="0" spc="10" dirty="0">
                <a:latin typeface="Calibri Light"/>
                <a:cs typeface="Calibri Light"/>
              </a:rPr>
              <a:t>check</a:t>
            </a:r>
            <a:r>
              <a:rPr sz="2750" b="0" spc="110" dirty="0">
                <a:latin typeface="Calibri Light"/>
                <a:cs typeface="Calibri Light"/>
              </a:rPr>
              <a:t> </a:t>
            </a:r>
            <a:r>
              <a:rPr sz="2750" b="0" dirty="0">
                <a:latin typeface="Calibri Light"/>
                <a:cs typeface="Calibri Light"/>
              </a:rPr>
              <a:t>her</a:t>
            </a:r>
            <a:r>
              <a:rPr sz="2750" b="0" spc="75" dirty="0">
                <a:latin typeface="Calibri Light"/>
                <a:cs typeface="Calibri Light"/>
              </a:rPr>
              <a:t> </a:t>
            </a:r>
            <a:r>
              <a:rPr sz="2750" b="0" spc="-25" dirty="0">
                <a:latin typeface="Calibri Light"/>
                <a:cs typeface="Calibri Light"/>
              </a:rPr>
              <a:t>transvaginal	</a:t>
            </a:r>
            <a:r>
              <a:rPr sz="2750" b="0" spc="5" dirty="0">
                <a:latin typeface="Calibri Light"/>
                <a:cs typeface="Calibri Light"/>
              </a:rPr>
              <a:t>IS</a:t>
            </a:r>
            <a:r>
              <a:rPr sz="2750" b="0" spc="-20" dirty="0">
                <a:latin typeface="Calibri Light"/>
                <a:cs typeface="Calibri Light"/>
              </a:rPr>
              <a:t> </a:t>
            </a:r>
            <a:r>
              <a:rPr sz="2750" b="0" spc="-5" dirty="0">
                <a:latin typeface="Calibri Light"/>
                <a:cs typeface="Calibri Light"/>
              </a:rPr>
              <a:t>image</a:t>
            </a:r>
            <a:r>
              <a:rPr sz="2750" b="0" spc="170" dirty="0">
                <a:latin typeface="Calibri Light"/>
                <a:cs typeface="Calibri Light"/>
              </a:rPr>
              <a:t> </a:t>
            </a:r>
            <a:r>
              <a:rPr sz="2750" b="0" spc="5" dirty="0">
                <a:latin typeface="Calibri Light"/>
                <a:cs typeface="Calibri Light"/>
              </a:rPr>
              <a:t>,</a:t>
            </a:r>
            <a:r>
              <a:rPr sz="2750" b="0" spc="-30" dirty="0">
                <a:latin typeface="Calibri Light"/>
                <a:cs typeface="Calibri Light"/>
              </a:rPr>
              <a:t> </a:t>
            </a:r>
            <a:r>
              <a:rPr sz="2750" b="0" dirty="0">
                <a:latin typeface="Calibri Light"/>
                <a:cs typeface="Calibri Light"/>
              </a:rPr>
              <a:t>what</a:t>
            </a:r>
            <a:r>
              <a:rPr sz="2750" b="0" spc="105" dirty="0">
                <a:latin typeface="Calibri Light"/>
                <a:cs typeface="Calibri Light"/>
              </a:rPr>
              <a:t> </a:t>
            </a:r>
            <a:r>
              <a:rPr sz="2750" b="0" dirty="0">
                <a:latin typeface="Calibri Light"/>
                <a:cs typeface="Calibri Light"/>
              </a:rPr>
              <a:t>is</a:t>
            </a:r>
            <a:r>
              <a:rPr sz="2750" b="0" spc="20" dirty="0">
                <a:latin typeface="Calibri Light"/>
                <a:cs typeface="Calibri Light"/>
              </a:rPr>
              <a:t> </a:t>
            </a:r>
            <a:r>
              <a:rPr sz="2750" b="0" spc="-5" dirty="0">
                <a:latin typeface="Calibri Light"/>
                <a:cs typeface="Calibri Light"/>
              </a:rPr>
              <a:t>your</a:t>
            </a:r>
            <a:r>
              <a:rPr sz="2750" b="0" spc="60" dirty="0">
                <a:latin typeface="Calibri Light"/>
                <a:cs typeface="Calibri Light"/>
              </a:rPr>
              <a:t> </a:t>
            </a:r>
            <a:r>
              <a:rPr sz="2750" b="0" spc="-25" dirty="0">
                <a:latin typeface="Calibri Light"/>
                <a:cs typeface="Calibri Light"/>
              </a:rPr>
              <a:t>next </a:t>
            </a:r>
            <a:r>
              <a:rPr sz="2750" b="0" spc="-20" dirty="0">
                <a:latin typeface="Calibri Light"/>
                <a:cs typeface="Calibri Light"/>
              </a:rPr>
              <a:t> </a:t>
            </a:r>
            <a:r>
              <a:rPr sz="2750" b="0" spc="-5" dirty="0">
                <a:latin typeface="Calibri Light"/>
                <a:cs typeface="Calibri Light"/>
              </a:rPr>
              <a:t>step</a:t>
            </a:r>
            <a:r>
              <a:rPr sz="2750" b="0" spc="35" dirty="0">
                <a:latin typeface="Calibri Light"/>
                <a:cs typeface="Calibri Light"/>
              </a:rPr>
              <a:t> </a:t>
            </a:r>
            <a:r>
              <a:rPr sz="2750" b="0" spc="-5" dirty="0">
                <a:latin typeface="Calibri Light"/>
                <a:cs typeface="Calibri Light"/>
              </a:rPr>
              <a:t>of</a:t>
            </a:r>
            <a:r>
              <a:rPr sz="2750" b="0" spc="125" dirty="0">
                <a:latin typeface="Calibri Light"/>
                <a:cs typeface="Calibri Light"/>
              </a:rPr>
              <a:t> </a:t>
            </a:r>
            <a:r>
              <a:rPr sz="2750" b="0" spc="-10" dirty="0">
                <a:latin typeface="Calibri Light"/>
                <a:cs typeface="Calibri Light"/>
              </a:rPr>
              <a:t>management</a:t>
            </a:r>
            <a:r>
              <a:rPr sz="2750" b="0" spc="265" dirty="0">
                <a:latin typeface="Calibri Light"/>
                <a:cs typeface="Calibri Light"/>
              </a:rPr>
              <a:t> </a:t>
            </a:r>
            <a:r>
              <a:rPr sz="2750" b="0" spc="5" dirty="0">
                <a:latin typeface="Calibri Light"/>
                <a:cs typeface="Calibri Light"/>
              </a:rPr>
              <a:t>(</a:t>
            </a:r>
            <a:r>
              <a:rPr sz="2750" b="0" spc="45" dirty="0">
                <a:latin typeface="Calibri Light"/>
                <a:cs typeface="Calibri Light"/>
              </a:rPr>
              <a:t> </a:t>
            </a:r>
            <a:r>
              <a:rPr sz="2750" b="0" spc="-5" dirty="0">
                <a:latin typeface="Calibri Light"/>
                <a:cs typeface="Calibri Light"/>
              </a:rPr>
              <a:t>given</a:t>
            </a:r>
            <a:r>
              <a:rPr sz="2750" b="0" spc="110" dirty="0">
                <a:latin typeface="Calibri Light"/>
                <a:cs typeface="Calibri Light"/>
              </a:rPr>
              <a:t> </a:t>
            </a:r>
            <a:r>
              <a:rPr sz="2750" b="0" spc="-5" dirty="0">
                <a:latin typeface="Calibri Light"/>
                <a:cs typeface="Calibri Light"/>
              </a:rPr>
              <a:t>that</a:t>
            </a:r>
            <a:r>
              <a:rPr sz="2750" b="0" spc="40" dirty="0">
                <a:latin typeface="Calibri Light"/>
                <a:cs typeface="Calibri Light"/>
              </a:rPr>
              <a:t> </a:t>
            </a:r>
            <a:r>
              <a:rPr sz="2750" b="0" spc="-5" dirty="0">
                <a:latin typeface="Calibri Light"/>
                <a:cs typeface="Calibri Light"/>
              </a:rPr>
              <a:t>both</a:t>
            </a:r>
            <a:r>
              <a:rPr sz="2750" b="0" spc="75" dirty="0">
                <a:latin typeface="Calibri Light"/>
                <a:cs typeface="Calibri Light"/>
              </a:rPr>
              <a:t> </a:t>
            </a:r>
            <a:r>
              <a:rPr sz="2750" b="0" spc="-10" dirty="0">
                <a:latin typeface="Calibri Light"/>
                <a:cs typeface="Calibri Light"/>
              </a:rPr>
              <a:t>adenxia</a:t>
            </a:r>
            <a:r>
              <a:rPr sz="2750" b="0" spc="175" dirty="0">
                <a:latin typeface="Calibri Light"/>
                <a:cs typeface="Calibri Light"/>
              </a:rPr>
              <a:t> </a:t>
            </a:r>
            <a:r>
              <a:rPr sz="2750" b="0" spc="-20" dirty="0">
                <a:latin typeface="Calibri Light"/>
                <a:cs typeface="Calibri Light"/>
              </a:rPr>
              <a:t>are</a:t>
            </a:r>
            <a:r>
              <a:rPr sz="2750" b="0" spc="105" dirty="0">
                <a:latin typeface="Calibri Light"/>
                <a:cs typeface="Calibri Light"/>
              </a:rPr>
              <a:t> </a:t>
            </a:r>
            <a:r>
              <a:rPr sz="2750" b="0" spc="-10" dirty="0">
                <a:latin typeface="Calibri Light"/>
                <a:cs typeface="Calibri Light"/>
              </a:rPr>
              <a:t>free</a:t>
            </a:r>
            <a:r>
              <a:rPr sz="2750" b="0" spc="105" dirty="0">
                <a:latin typeface="Calibri Light"/>
                <a:cs typeface="Calibri Light"/>
              </a:rPr>
              <a:t> </a:t>
            </a:r>
            <a:r>
              <a:rPr sz="2750" b="0" spc="5" dirty="0">
                <a:latin typeface="Calibri Light"/>
                <a:cs typeface="Calibri Light"/>
              </a:rPr>
              <a:t>)</a:t>
            </a:r>
            <a:endParaRPr sz="2750">
              <a:latin typeface="Calibri Light"/>
              <a:cs typeface="Calibri Light"/>
            </a:endParaRPr>
          </a:p>
        </p:txBody>
      </p:sp>
      <p:pic>
        <p:nvPicPr>
          <p:cNvPr id="3" name="object 3"/>
          <p:cNvPicPr/>
          <p:nvPr/>
        </p:nvPicPr>
        <p:blipFill>
          <a:blip r:embed="rId2" cstate="print"/>
          <a:stretch>
            <a:fillRect/>
          </a:stretch>
        </p:blipFill>
        <p:spPr>
          <a:xfrm>
            <a:off x="6991349" y="1990725"/>
            <a:ext cx="5200651" cy="2590800"/>
          </a:xfrm>
          <a:prstGeom prst="rect">
            <a:avLst/>
          </a:prstGeom>
        </p:spPr>
      </p:pic>
      <p:sp>
        <p:nvSpPr>
          <p:cNvPr id="4" name="object 4"/>
          <p:cNvSpPr txBox="1"/>
          <p:nvPr/>
        </p:nvSpPr>
        <p:spPr>
          <a:xfrm>
            <a:off x="222255" y="2294200"/>
            <a:ext cx="4507231" cy="1895391"/>
          </a:xfrm>
          <a:prstGeom prst="rect">
            <a:avLst/>
          </a:prstGeom>
        </p:spPr>
        <p:txBody>
          <a:bodyPr vert="horz" wrap="square" lIns="0" tIns="12700" rIns="0" bIns="0" rtlCol="0">
            <a:spAutoFit/>
          </a:bodyPr>
          <a:lstStyle/>
          <a:p>
            <a:pPr marL="12700">
              <a:lnSpc>
                <a:spcPts val="2865"/>
              </a:lnSpc>
              <a:spcBef>
                <a:spcPts val="100"/>
              </a:spcBef>
            </a:pPr>
            <a:r>
              <a:rPr sz="2400" spc="-10" dirty="0">
                <a:latin typeface="Calibri"/>
                <a:cs typeface="Calibri"/>
              </a:rPr>
              <a:t>a.Do</a:t>
            </a:r>
            <a:r>
              <a:rPr sz="2400" spc="-15" dirty="0">
                <a:latin typeface="Calibri"/>
                <a:cs typeface="Calibri"/>
              </a:rPr>
              <a:t> </a:t>
            </a:r>
            <a:r>
              <a:rPr sz="2400" spc="-5" dirty="0">
                <a:latin typeface="Calibri"/>
                <a:cs typeface="Calibri"/>
              </a:rPr>
              <a:t>urine</a:t>
            </a:r>
            <a:r>
              <a:rPr sz="2400" spc="-25" dirty="0">
                <a:latin typeface="Calibri"/>
                <a:cs typeface="Calibri"/>
              </a:rPr>
              <a:t> </a:t>
            </a:r>
            <a:r>
              <a:rPr sz="2400" dirty="0">
                <a:latin typeface="Calibri"/>
                <a:cs typeface="Calibri"/>
              </a:rPr>
              <a:t>pregnancy</a:t>
            </a:r>
            <a:r>
              <a:rPr sz="2400" spc="-65" dirty="0">
                <a:latin typeface="Calibri"/>
                <a:cs typeface="Calibri"/>
              </a:rPr>
              <a:t> </a:t>
            </a:r>
            <a:r>
              <a:rPr sz="2400" spc="10" dirty="0">
                <a:latin typeface="Calibri"/>
                <a:cs typeface="Calibri"/>
              </a:rPr>
              <a:t>test</a:t>
            </a:r>
            <a:endParaRPr sz="2400">
              <a:latin typeface="Calibri"/>
              <a:cs typeface="Calibri"/>
            </a:endParaRPr>
          </a:p>
          <a:p>
            <a:pPr marL="316865" indent="-304800">
              <a:lnSpc>
                <a:spcPts val="2865"/>
              </a:lnSpc>
              <a:buAutoNum type="alphaLcPeriod" startAt="2"/>
              <a:tabLst>
                <a:tab pos="317500" algn="l"/>
              </a:tabLst>
            </a:pPr>
            <a:r>
              <a:rPr sz="2400" spc="15" dirty="0">
                <a:solidFill>
                  <a:srgbClr val="FF0000"/>
                </a:solidFill>
                <a:latin typeface="Calibri"/>
                <a:cs typeface="Calibri"/>
              </a:rPr>
              <a:t>D</a:t>
            </a:r>
            <a:r>
              <a:rPr sz="2400" dirty="0">
                <a:solidFill>
                  <a:srgbClr val="FF0000"/>
                </a:solidFill>
                <a:latin typeface="Calibri"/>
                <a:cs typeface="Calibri"/>
              </a:rPr>
              <a:t>o</a:t>
            </a:r>
            <a:r>
              <a:rPr sz="2400" spc="-15" dirty="0">
                <a:solidFill>
                  <a:srgbClr val="FF0000"/>
                </a:solidFill>
                <a:latin typeface="Calibri"/>
                <a:cs typeface="Calibri"/>
              </a:rPr>
              <a:t> </a:t>
            </a:r>
            <a:r>
              <a:rPr sz="2400" spc="5" dirty="0">
                <a:solidFill>
                  <a:srgbClr val="FF0000"/>
                </a:solidFill>
                <a:latin typeface="Calibri"/>
                <a:cs typeface="Calibri"/>
              </a:rPr>
              <a:t>b</a:t>
            </a:r>
            <a:r>
              <a:rPr sz="2400" dirty="0">
                <a:solidFill>
                  <a:srgbClr val="FF0000"/>
                </a:solidFill>
                <a:latin typeface="Calibri"/>
                <a:cs typeface="Calibri"/>
              </a:rPr>
              <a:t>e</a:t>
            </a:r>
            <a:r>
              <a:rPr sz="2400" spc="20" dirty="0">
                <a:solidFill>
                  <a:srgbClr val="FF0000"/>
                </a:solidFill>
                <a:latin typeface="Calibri"/>
                <a:cs typeface="Calibri"/>
              </a:rPr>
              <a:t>t</a:t>
            </a:r>
            <a:r>
              <a:rPr sz="2400" dirty="0">
                <a:solidFill>
                  <a:srgbClr val="FF0000"/>
                </a:solidFill>
                <a:latin typeface="Calibri"/>
                <a:cs typeface="Calibri"/>
              </a:rPr>
              <a:t>a</a:t>
            </a:r>
            <a:r>
              <a:rPr sz="2400" spc="-120" dirty="0">
                <a:solidFill>
                  <a:srgbClr val="FF0000"/>
                </a:solidFill>
                <a:latin typeface="Calibri"/>
                <a:cs typeface="Calibri"/>
              </a:rPr>
              <a:t> </a:t>
            </a:r>
            <a:r>
              <a:rPr sz="2400" spc="-5" dirty="0">
                <a:solidFill>
                  <a:srgbClr val="FF0000"/>
                </a:solidFill>
                <a:latin typeface="Calibri"/>
                <a:cs typeface="Calibri"/>
              </a:rPr>
              <a:t>HC</a:t>
            </a:r>
            <a:r>
              <a:rPr sz="2400" dirty="0">
                <a:solidFill>
                  <a:srgbClr val="FF0000"/>
                </a:solidFill>
                <a:latin typeface="Calibri"/>
                <a:cs typeface="Calibri"/>
              </a:rPr>
              <a:t>G</a:t>
            </a:r>
            <a:r>
              <a:rPr sz="2400" spc="10" dirty="0">
                <a:solidFill>
                  <a:srgbClr val="FF0000"/>
                </a:solidFill>
                <a:latin typeface="Calibri"/>
                <a:cs typeface="Calibri"/>
              </a:rPr>
              <a:t>-</a:t>
            </a:r>
            <a:r>
              <a:rPr sz="2400" spc="15" dirty="0">
                <a:solidFill>
                  <a:srgbClr val="FF0000"/>
                </a:solidFill>
                <a:latin typeface="Calibri"/>
                <a:cs typeface="Calibri"/>
              </a:rPr>
              <a:t>t</a:t>
            </a:r>
            <a:r>
              <a:rPr sz="2400" spc="-30" dirty="0">
                <a:solidFill>
                  <a:srgbClr val="FF0000"/>
                </a:solidFill>
                <a:latin typeface="Calibri"/>
                <a:cs typeface="Calibri"/>
              </a:rPr>
              <a:t>i</a:t>
            </a:r>
            <a:r>
              <a:rPr sz="2400" spc="15" dirty="0">
                <a:solidFill>
                  <a:srgbClr val="FF0000"/>
                </a:solidFill>
                <a:latin typeface="Calibri"/>
                <a:cs typeface="Calibri"/>
              </a:rPr>
              <a:t>t</a:t>
            </a:r>
            <a:r>
              <a:rPr sz="2400" dirty="0">
                <a:solidFill>
                  <a:srgbClr val="FF0000"/>
                </a:solidFill>
                <a:latin typeface="Calibri"/>
                <a:cs typeface="Calibri"/>
              </a:rPr>
              <a:t>er</a:t>
            </a:r>
            <a:endParaRPr sz="2400">
              <a:latin typeface="Calibri"/>
              <a:cs typeface="Calibri"/>
            </a:endParaRPr>
          </a:p>
          <a:p>
            <a:pPr marL="288290" indent="-276225">
              <a:lnSpc>
                <a:spcPts val="2865"/>
              </a:lnSpc>
              <a:spcBef>
                <a:spcPts val="50"/>
              </a:spcBef>
              <a:buAutoNum type="alphaLcPeriod" startAt="2"/>
              <a:tabLst>
                <a:tab pos="288925" algn="l"/>
              </a:tabLst>
            </a:pPr>
            <a:r>
              <a:rPr sz="2400" spc="15" dirty="0">
                <a:latin typeface="Calibri"/>
                <a:cs typeface="Calibri"/>
              </a:rPr>
              <a:t>D</a:t>
            </a:r>
            <a:r>
              <a:rPr sz="2400" spc="-30" dirty="0">
                <a:latin typeface="Calibri"/>
                <a:cs typeface="Calibri"/>
              </a:rPr>
              <a:t>i</a:t>
            </a:r>
            <a:r>
              <a:rPr sz="2400" spc="30" dirty="0">
                <a:latin typeface="Calibri"/>
                <a:cs typeface="Calibri"/>
              </a:rPr>
              <a:t>sc</a:t>
            </a:r>
            <a:r>
              <a:rPr sz="2400" spc="10" dirty="0">
                <a:latin typeface="Calibri"/>
                <a:cs typeface="Calibri"/>
              </a:rPr>
              <a:t>h</a:t>
            </a:r>
            <a:r>
              <a:rPr sz="2400" spc="-30" dirty="0">
                <a:latin typeface="Calibri"/>
                <a:cs typeface="Calibri"/>
              </a:rPr>
              <a:t>a</a:t>
            </a:r>
            <a:r>
              <a:rPr sz="2400" spc="-15" dirty="0">
                <a:latin typeface="Calibri"/>
                <a:cs typeface="Calibri"/>
              </a:rPr>
              <a:t>r</a:t>
            </a:r>
            <a:r>
              <a:rPr sz="2400" dirty="0">
                <a:latin typeface="Calibri"/>
                <a:cs typeface="Calibri"/>
              </a:rPr>
              <a:t>ge</a:t>
            </a:r>
            <a:r>
              <a:rPr sz="2400" spc="-170" dirty="0">
                <a:latin typeface="Calibri"/>
                <a:cs typeface="Calibri"/>
              </a:rPr>
              <a:t> </a:t>
            </a:r>
            <a:r>
              <a:rPr sz="2400" spc="10" dirty="0">
                <a:latin typeface="Calibri"/>
                <a:cs typeface="Calibri"/>
              </a:rPr>
              <a:t>h</a:t>
            </a:r>
            <a:r>
              <a:rPr sz="2400" spc="5" dirty="0">
                <a:latin typeface="Calibri"/>
                <a:cs typeface="Calibri"/>
              </a:rPr>
              <a:t>o</a:t>
            </a:r>
            <a:r>
              <a:rPr sz="2400" spc="30" dirty="0">
                <a:latin typeface="Calibri"/>
                <a:cs typeface="Calibri"/>
              </a:rPr>
              <a:t>m</a:t>
            </a:r>
            <a:r>
              <a:rPr sz="2400" dirty="0">
                <a:latin typeface="Calibri"/>
                <a:cs typeface="Calibri"/>
              </a:rPr>
              <a:t>e</a:t>
            </a:r>
            <a:r>
              <a:rPr sz="2400" spc="-15" dirty="0">
                <a:latin typeface="Calibri"/>
                <a:cs typeface="Calibri"/>
              </a:rPr>
              <a:t> </a:t>
            </a:r>
            <a:r>
              <a:rPr sz="2400" spc="-30" dirty="0">
                <a:latin typeface="Calibri"/>
                <a:cs typeface="Calibri"/>
              </a:rPr>
              <a:t>a</a:t>
            </a:r>
            <a:r>
              <a:rPr sz="2400" spc="10" dirty="0">
                <a:latin typeface="Calibri"/>
                <a:cs typeface="Calibri"/>
              </a:rPr>
              <a:t>f</a:t>
            </a:r>
            <a:r>
              <a:rPr sz="2400" spc="15" dirty="0">
                <a:latin typeface="Calibri"/>
                <a:cs typeface="Calibri"/>
              </a:rPr>
              <a:t>t</a:t>
            </a:r>
            <a:r>
              <a:rPr sz="2400" dirty="0">
                <a:latin typeface="Calibri"/>
                <a:cs typeface="Calibri"/>
              </a:rPr>
              <a:t>er</a:t>
            </a:r>
            <a:r>
              <a:rPr sz="2400" spc="-105" dirty="0">
                <a:latin typeface="Calibri"/>
                <a:cs typeface="Calibri"/>
              </a:rPr>
              <a:t> </a:t>
            </a:r>
            <a:r>
              <a:rPr sz="2400" spc="-15" dirty="0">
                <a:latin typeface="Calibri"/>
                <a:cs typeface="Calibri"/>
              </a:rPr>
              <a:t>r</a:t>
            </a:r>
            <a:r>
              <a:rPr sz="2400" dirty="0">
                <a:latin typeface="Calibri"/>
                <a:cs typeface="Calibri"/>
              </a:rPr>
              <a:t>e</a:t>
            </a:r>
            <a:r>
              <a:rPr sz="2400" spc="-25" dirty="0">
                <a:latin typeface="Calibri"/>
                <a:cs typeface="Calibri"/>
              </a:rPr>
              <a:t>a</a:t>
            </a:r>
            <a:r>
              <a:rPr sz="2400" spc="30" dirty="0">
                <a:latin typeface="Calibri"/>
                <a:cs typeface="Calibri"/>
              </a:rPr>
              <a:t>ss</a:t>
            </a:r>
            <a:r>
              <a:rPr sz="2400" spc="10" dirty="0">
                <a:latin typeface="Calibri"/>
                <a:cs typeface="Calibri"/>
              </a:rPr>
              <a:t>u</a:t>
            </a:r>
            <a:r>
              <a:rPr sz="2400" spc="-90" dirty="0">
                <a:latin typeface="Calibri"/>
                <a:cs typeface="Calibri"/>
              </a:rPr>
              <a:t>r</a:t>
            </a:r>
            <a:r>
              <a:rPr sz="2400" spc="-30" dirty="0">
                <a:latin typeface="Calibri"/>
                <a:cs typeface="Calibri"/>
              </a:rPr>
              <a:t>a</a:t>
            </a:r>
            <a:r>
              <a:rPr sz="2400" spc="10" dirty="0">
                <a:latin typeface="Calibri"/>
                <a:cs typeface="Calibri"/>
              </a:rPr>
              <a:t>n</a:t>
            </a:r>
            <a:r>
              <a:rPr sz="2400" spc="30" dirty="0">
                <a:latin typeface="Calibri"/>
                <a:cs typeface="Calibri"/>
              </a:rPr>
              <a:t>c</a:t>
            </a:r>
            <a:r>
              <a:rPr sz="2400" dirty="0">
                <a:latin typeface="Calibri"/>
                <a:cs typeface="Calibri"/>
              </a:rPr>
              <a:t>e</a:t>
            </a:r>
            <a:endParaRPr sz="2400">
              <a:latin typeface="Calibri"/>
              <a:cs typeface="Calibri"/>
            </a:endParaRPr>
          </a:p>
          <a:p>
            <a:pPr marL="316865" indent="-304800">
              <a:lnSpc>
                <a:spcPts val="2865"/>
              </a:lnSpc>
              <a:buAutoNum type="alphaLcPeriod" startAt="2"/>
              <a:tabLst>
                <a:tab pos="317500" algn="l"/>
              </a:tabLst>
            </a:pPr>
            <a:r>
              <a:rPr sz="2400" dirty="0">
                <a:latin typeface="Calibri"/>
                <a:cs typeface="Calibri"/>
              </a:rPr>
              <a:t>Immediate</a:t>
            </a:r>
            <a:r>
              <a:rPr sz="2400" spc="-110" dirty="0">
                <a:latin typeface="Calibri"/>
                <a:cs typeface="Calibri"/>
              </a:rPr>
              <a:t> </a:t>
            </a:r>
            <a:r>
              <a:rPr sz="2400" dirty="0">
                <a:latin typeface="Calibri"/>
                <a:cs typeface="Calibri"/>
              </a:rPr>
              <a:t>admission</a:t>
            </a:r>
            <a:endParaRPr sz="2400">
              <a:latin typeface="Calibri"/>
              <a:cs typeface="Calibri"/>
            </a:endParaRPr>
          </a:p>
          <a:p>
            <a:pPr marL="241935" indent="-229870">
              <a:lnSpc>
                <a:spcPct val="100000"/>
              </a:lnSpc>
              <a:spcBef>
                <a:spcPts val="50"/>
              </a:spcBef>
              <a:buSzPct val="95833"/>
              <a:buAutoNum type="alphaLcPeriod" startAt="2"/>
              <a:tabLst>
                <a:tab pos="242570" algn="l"/>
              </a:tabLst>
            </a:pPr>
            <a:r>
              <a:rPr sz="2400" spc="-25" dirty="0">
                <a:latin typeface="Calibri"/>
                <a:cs typeface="Calibri"/>
              </a:rPr>
              <a:t>Give</a:t>
            </a:r>
            <a:r>
              <a:rPr sz="2400" spc="40" dirty="0">
                <a:latin typeface="Calibri"/>
                <a:cs typeface="Calibri"/>
              </a:rPr>
              <a:t> </a:t>
            </a:r>
            <a:r>
              <a:rPr sz="2400" dirty="0">
                <a:latin typeface="Calibri"/>
                <a:cs typeface="Calibri"/>
              </a:rPr>
              <a:t>her</a:t>
            </a:r>
            <a:r>
              <a:rPr sz="2400" spc="-35" dirty="0">
                <a:latin typeface="Calibri"/>
                <a:cs typeface="Calibri"/>
              </a:rPr>
              <a:t> </a:t>
            </a:r>
            <a:r>
              <a:rPr sz="2400" dirty="0">
                <a:latin typeface="Calibri"/>
                <a:cs typeface="Calibri"/>
              </a:rPr>
              <a:t>misoprostol</a:t>
            </a:r>
            <a:endParaRPr sz="2400">
              <a:latin typeface="Calibri"/>
              <a:cs typeface="Calibri"/>
            </a:endParaRP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82" y="609282"/>
            <a:ext cx="8664575" cy="693780"/>
          </a:xfrm>
          <a:prstGeom prst="rect">
            <a:avLst/>
          </a:prstGeom>
        </p:spPr>
        <p:txBody>
          <a:bodyPr vert="horz" wrap="square" lIns="0" tIns="16510" rIns="0" bIns="0" rtlCol="0">
            <a:spAutoFit/>
          </a:bodyPr>
          <a:lstStyle/>
          <a:p>
            <a:pPr marL="12700">
              <a:lnSpc>
                <a:spcPct val="100000"/>
              </a:lnSpc>
              <a:spcBef>
                <a:spcPts val="130"/>
              </a:spcBef>
            </a:pPr>
            <a:r>
              <a:rPr sz="4400" b="0" spc="5" dirty="0">
                <a:latin typeface="Calibri Light"/>
                <a:cs typeface="Calibri Light"/>
              </a:rPr>
              <a:t>Q11</a:t>
            </a:r>
            <a:r>
              <a:rPr sz="4400" b="0" spc="-20" dirty="0">
                <a:latin typeface="Calibri Light"/>
                <a:cs typeface="Calibri Light"/>
              </a:rPr>
              <a:t> </a:t>
            </a:r>
            <a:r>
              <a:rPr sz="4400" b="0" spc="-5" dirty="0">
                <a:latin typeface="Calibri Light"/>
                <a:cs typeface="Calibri Light"/>
              </a:rPr>
              <a:t>what</a:t>
            </a:r>
            <a:r>
              <a:rPr sz="4400" b="0" spc="-55" dirty="0">
                <a:latin typeface="Calibri Light"/>
                <a:cs typeface="Calibri Light"/>
              </a:rPr>
              <a:t> </a:t>
            </a:r>
            <a:r>
              <a:rPr sz="4400" b="0" spc="5" dirty="0">
                <a:latin typeface="Calibri Light"/>
                <a:cs typeface="Calibri Light"/>
              </a:rPr>
              <a:t>is</a:t>
            </a:r>
            <a:r>
              <a:rPr sz="4400" b="0" spc="-20" dirty="0">
                <a:latin typeface="Calibri Light"/>
                <a:cs typeface="Calibri Light"/>
              </a:rPr>
              <a:t> </a:t>
            </a:r>
            <a:r>
              <a:rPr sz="4400" b="0" dirty="0">
                <a:latin typeface="Calibri Light"/>
                <a:cs typeface="Calibri Light"/>
              </a:rPr>
              <a:t>true</a:t>
            </a:r>
            <a:r>
              <a:rPr sz="4400" b="0" spc="-35" dirty="0">
                <a:latin typeface="Calibri Light"/>
                <a:cs typeface="Calibri Light"/>
              </a:rPr>
              <a:t> </a:t>
            </a:r>
            <a:r>
              <a:rPr sz="4400" b="0" spc="-15" dirty="0">
                <a:latin typeface="Calibri Light"/>
                <a:cs typeface="Calibri Light"/>
              </a:rPr>
              <a:t>regarding</a:t>
            </a:r>
            <a:r>
              <a:rPr sz="4400" b="0" spc="-85" dirty="0">
                <a:latin typeface="Calibri Light"/>
                <a:cs typeface="Calibri Light"/>
              </a:rPr>
              <a:t> </a:t>
            </a:r>
            <a:r>
              <a:rPr sz="4400" b="0" spc="5" dirty="0">
                <a:latin typeface="Calibri Light"/>
                <a:cs typeface="Calibri Light"/>
              </a:rPr>
              <a:t>this</a:t>
            </a:r>
            <a:r>
              <a:rPr sz="4400" b="0" spc="-15" dirty="0">
                <a:latin typeface="Calibri Light"/>
                <a:cs typeface="Calibri Light"/>
              </a:rPr>
              <a:t> </a:t>
            </a:r>
            <a:r>
              <a:rPr sz="4400" b="0" spc="-10" dirty="0">
                <a:latin typeface="Calibri Light"/>
                <a:cs typeface="Calibri Light"/>
              </a:rPr>
              <a:t>picture</a:t>
            </a:r>
            <a:endParaRPr sz="4400">
              <a:latin typeface="Calibri Light"/>
              <a:cs typeface="Calibri Light"/>
            </a:endParaRPr>
          </a:p>
        </p:txBody>
      </p:sp>
      <p:pic>
        <p:nvPicPr>
          <p:cNvPr id="3" name="object 3"/>
          <p:cNvPicPr/>
          <p:nvPr/>
        </p:nvPicPr>
        <p:blipFill>
          <a:blip r:embed="rId2" cstate="print"/>
          <a:stretch>
            <a:fillRect/>
          </a:stretch>
        </p:blipFill>
        <p:spPr>
          <a:xfrm>
            <a:off x="6772275" y="1438275"/>
            <a:ext cx="5181600" cy="2686050"/>
          </a:xfrm>
          <a:prstGeom prst="rect">
            <a:avLst/>
          </a:prstGeom>
        </p:spPr>
      </p:pic>
      <p:sp>
        <p:nvSpPr>
          <p:cNvPr id="4" name="object 4"/>
          <p:cNvSpPr txBox="1"/>
          <p:nvPr/>
        </p:nvSpPr>
        <p:spPr>
          <a:xfrm>
            <a:off x="793115" y="4817374"/>
            <a:ext cx="9773920" cy="757259"/>
          </a:xfrm>
          <a:prstGeom prst="rect">
            <a:avLst/>
          </a:prstGeom>
        </p:spPr>
        <p:txBody>
          <a:bodyPr vert="horz" wrap="square" lIns="0" tIns="13335" rIns="0" bIns="0" rtlCol="0">
            <a:spAutoFit/>
          </a:bodyPr>
          <a:lstStyle/>
          <a:p>
            <a:pPr marL="12700">
              <a:lnSpc>
                <a:spcPts val="2870"/>
              </a:lnSpc>
              <a:spcBef>
                <a:spcPts val="105"/>
              </a:spcBef>
              <a:tabLst>
                <a:tab pos="3417570" algn="l"/>
              </a:tabLst>
            </a:pPr>
            <a:r>
              <a:rPr sz="2400" spc="15" dirty="0">
                <a:latin typeface="Calibri"/>
                <a:cs typeface="Calibri"/>
              </a:rPr>
              <a:t>Answer</a:t>
            </a:r>
            <a:r>
              <a:rPr sz="2400" spc="-95" dirty="0">
                <a:latin typeface="Calibri"/>
                <a:cs typeface="Calibri"/>
              </a:rPr>
              <a:t> </a:t>
            </a:r>
            <a:r>
              <a:rPr sz="2400" dirty="0">
                <a:latin typeface="Calibri"/>
                <a:cs typeface="Calibri"/>
              </a:rPr>
              <a:t>:</a:t>
            </a:r>
            <a:r>
              <a:rPr sz="2400" spc="-50" dirty="0">
                <a:latin typeface="Calibri"/>
                <a:cs typeface="Calibri"/>
              </a:rPr>
              <a:t> </a:t>
            </a:r>
            <a:r>
              <a:rPr sz="2400" dirty="0">
                <a:latin typeface="Calibri"/>
                <a:cs typeface="Calibri"/>
              </a:rPr>
              <a:t>This</a:t>
            </a:r>
            <a:r>
              <a:rPr sz="2400" spc="25" dirty="0">
                <a:latin typeface="Calibri"/>
                <a:cs typeface="Calibri"/>
              </a:rPr>
              <a:t> </a:t>
            </a:r>
            <a:r>
              <a:rPr sz="2400" dirty="0">
                <a:latin typeface="Calibri"/>
                <a:cs typeface="Calibri"/>
              </a:rPr>
              <a:t>pregnancy</a:t>
            </a:r>
            <a:r>
              <a:rPr sz="2400" spc="-120" dirty="0">
                <a:latin typeface="Calibri"/>
                <a:cs typeface="Calibri"/>
              </a:rPr>
              <a:t> </a:t>
            </a:r>
            <a:r>
              <a:rPr sz="2400" spc="-15" dirty="0">
                <a:latin typeface="Calibri"/>
                <a:cs typeface="Calibri"/>
              </a:rPr>
              <a:t>is	</a:t>
            </a:r>
            <a:r>
              <a:rPr sz="2400" spc="5" dirty="0">
                <a:latin typeface="Calibri"/>
                <a:cs typeface="Calibri"/>
              </a:rPr>
              <a:t>due</a:t>
            </a:r>
            <a:r>
              <a:rPr sz="2400" spc="-85" dirty="0">
                <a:latin typeface="Calibri"/>
                <a:cs typeface="Calibri"/>
              </a:rPr>
              <a:t> </a:t>
            </a:r>
            <a:r>
              <a:rPr sz="2400" spc="5" dirty="0">
                <a:latin typeface="Calibri"/>
                <a:cs typeface="Calibri"/>
              </a:rPr>
              <a:t>to</a:t>
            </a:r>
            <a:r>
              <a:rPr sz="2400" spc="-5" dirty="0">
                <a:latin typeface="Calibri"/>
                <a:cs typeface="Calibri"/>
              </a:rPr>
              <a:t> </a:t>
            </a:r>
            <a:r>
              <a:rPr sz="2400" spc="-10" dirty="0">
                <a:latin typeface="Calibri"/>
                <a:cs typeface="Calibri"/>
              </a:rPr>
              <a:t>division</a:t>
            </a:r>
            <a:r>
              <a:rPr sz="2400" dirty="0">
                <a:latin typeface="Calibri"/>
                <a:cs typeface="Calibri"/>
              </a:rPr>
              <a:t> of </a:t>
            </a:r>
            <a:r>
              <a:rPr sz="2400" spc="-10" dirty="0">
                <a:latin typeface="Calibri"/>
                <a:cs typeface="Calibri"/>
              </a:rPr>
              <a:t>an</a:t>
            </a:r>
            <a:r>
              <a:rPr sz="2400" spc="70" dirty="0">
                <a:latin typeface="Calibri"/>
                <a:cs typeface="Calibri"/>
              </a:rPr>
              <a:t> </a:t>
            </a:r>
            <a:r>
              <a:rPr sz="2400" spc="-5" dirty="0">
                <a:latin typeface="Calibri"/>
                <a:cs typeface="Calibri"/>
              </a:rPr>
              <a:t>ovum</a:t>
            </a:r>
            <a:r>
              <a:rPr sz="2400" spc="-60" dirty="0">
                <a:latin typeface="Calibri"/>
                <a:cs typeface="Calibri"/>
              </a:rPr>
              <a:t> </a:t>
            </a:r>
            <a:r>
              <a:rPr sz="2400" dirty="0">
                <a:latin typeface="Calibri"/>
                <a:cs typeface="Calibri"/>
              </a:rPr>
              <a:t>that </a:t>
            </a:r>
            <a:r>
              <a:rPr sz="2400" spc="-5" dirty="0">
                <a:latin typeface="Calibri"/>
                <a:cs typeface="Calibri"/>
              </a:rPr>
              <a:t>occurs</a:t>
            </a:r>
            <a:r>
              <a:rPr sz="2400" spc="-75" dirty="0">
                <a:latin typeface="Calibri"/>
                <a:cs typeface="Calibri"/>
              </a:rPr>
              <a:t> </a:t>
            </a:r>
            <a:r>
              <a:rPr sz="2400" spc="-10" dirty="0">
                <a:latin typeface="Calibri"/>
                <a:cs typeface="Calibri"/>
              </a:rPr>
              <a:t>12</a:t>
            </a:r>
            <a:r>
              <a:rPr sz="2400" spc="-40" dirty="0">
                <a:latin typeface="Calibri"/>
                <a:cs typeface="Calibri"/>
              </a:rPr>
              <a:t> </a:t>
            </a:r>
            <a:r>
              <a:rPr sz="2400" spc="-35" dirty="0">
                <a:latin typeface="Calibri"/>
                <a:cs typeface="Calibri"/>
              </a:rPr>
              <a:t>days</a:t>
            </a:r>
            <a:r>
              <a:rPr sz="2400" spc="90" dirty="0">
                <a:latin typeface="Calibri"/>
                <a:cs typeface="Calibri"/>
              </a:rPr>
              <a:t> </a:t>
            </a:r>
            <a:r>
              <a:rPr sz="2400" spc="10" dirty="0">
                <a:latin typeface="Calibri"/>
                <a:cs typeface="Calibri"/>
              </a:rPr>
              <a:t>post</a:t>
            </a:r>
            <a:endParaRPr sz="2400">
              <a:latin typeface="Calibri"/>
              <a:cs typeface="Calibri"/>
            </a:endParaRPr>
          </a:p>
          <a:p>
            <a:pPr marL="12700">
              <a:lnSpc>
                <a:spcPts val="2870"/>
              </a:lnSpc>
            </a:pPr>
            <a:r>
              <a:rPr sz="2400" spc="-15" dirty="0">
                <a:latin typeface="Calibri"/>
                <a:cs typeface="Calibri"/>
              </a:rPr>
              <a:t>fertilization</a:t>
            </a:r>
            <a:endParaRPr sz="2400">
              <a:latin typeface="Calibri"/>
              <a:cs typeface="Calibri"/>
            </a:endParaRP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5" y="106681"/>
            <a:ext cx="10182860" cy="1503872"/>
          </a:xfrm>
          <a:prstGeom prst="rect">
            <a:avLst/>
          </a:prstGeom>
        </p:spPr>
        <p:txBody>
          <a:bodyPr vert="horz" wrap="square" lIns="0" tIns="295528" rIns="0" bIns="0" rtlCol="0">
            <a:spAutoFit/>
          </a:bodyPr>
          <a:lstStyle/>
          <a:p>
            <a:pPr marL="12700" marR="5080">
              <a:lnSpc>
                <a:spcPts val="4730"/>
              </a:lnSpc>
              <a:spcBef>
                <a:spcPts val="745"/>
              </a:spcBef>
            </a:pPr>
            <a:r>
              <a:rPr sz="4400" b="0" spc="10" dirty="0">
                <a:latin typeface="Calibri Light"/>
                <a:cs typeface="Calibri Light"/>
              </a:rPr>
              <a:t>Q12</a:t>
            </a:r>
            <a:r>
              <a:rPr sz="4400" b="0" spc="-25" dirty="0">
                <a:latin typeface="Calibri Light"/>
                <a:cs typeface="Calibri Light"/>
              </a:rPr>
              <a:t> </a:t>
            </a:r>
            <a:r>
              <a:rPr sz="4400" b="0" spc="5" dirty="0">
                <a:latin typeface="Calibri Light"/>
                <a:cs typeface="Calibri Light"/>
              </a:rPr>
              <a:t>:</a:t>
            </a:r>
            <a:r>
              <a:rPr sz="4400" b="0" spc="-65" dirty="0">
                <a:latin typeface="Calibri Light"/>
                <a:cs typeface="Calibri Light"/>
              </a:rPr>
              <a:t> </a:t>
            </a:r>
            <a:r>
              <a:rPr sz="4400" b="0" spc="-5" dirty="0">
                <a:latin typeface="Calibri Light"/>
                <a:cs typeface="Calibri Light"/>
              </a:rPr>
              <a:t>what</a:t>
            </a:r>
            <a:r>
              <a:rPr sz="4400" b="0" spc="10" dirty="0">
                <a:latin typeface="Calibri Light"/>
                <a:cs typeface="Calibri Light"/>
              </a:rPr>
              <a:t> </a:t>
            </a:r>
            <a:r>
              <a:rPr sz="4400" b="0" dirty="0">
                <a:latin typeface="Calibri Light"/>
                <a:cs typeface="Calibri Light"/>
              </a:rPr>
              <a:t>causes</a:t>
            </a:r>
            <a:r>
              <a:rPr sz="4400" b="0" spc="-85" dirty="0">
                <a:latin typeface="Calibri Light"/>
                <a:cs typeface="Calibri Light"/>
              </a:rPr>
              <a:t> </a:t>
            </a:r>
            <a:r>
              <a:rPr sz="4400" b="0" spc="-10" dirty="0">
                <a:latin typeface="Calibri Light"/>
                <a:cs typeface="Calibri Light"/>
              </a:rPr>
              <a:t>maternal</a:t>
            </a:r>
            <a:r>
              <a:rPr sz="4400" b="0" spc="-35" dirty="0">
                <a:latin typeface="Calibri Light"/>
                <a:cs typeface="Calibri Light"/>
              </a:rPr>
              <a:t> </a:t>
            </a:r>
            <a:r>
              <a:rPr sz="4400" b="0" spc="-5" dirty="0">
                <a:latin typeface="Calibri Light"/>
                <a:cs typeface="Calibri Light"/>
              </a:rPr>
              <a:t>mortality</a:t>
            </a:r>
            <a:r>
              <a:rPr sz="4400" b="0" spc="-30" dirty="0">
                <a:latin typeface="Calibri Light"/>
                <a:cs typeface="Calibri Light"/>
              </a:rPr>
              <a:t> </a:t>
            </a:r>
            <a:r>
              <a:rPr sz="4400" b="0" spc="10" dirty="0">
                <a:latin typeface="Calibri Light"/>
                <a:cs typeface="Calibri Light"/>
              </a:rPr>
              <a:t>in</a:t>
            </a:r>
            <a:r>
              <a:rPr sz="4400" b="0" spc="-85" dirty="0">
                <a:latin typeface="Calibri Light"/>
                <a:cs typeface="Calibri Light"/>
              </a:rPr>
              <a:t> </a:t>
            </a:r>
            <a:r>
              <a:rPr sz="4400" b="0" spc="5" dirty="0">
                <a:latin typeface="Calibri Light"/>
                <a:cs typeface="Calibri Light"/>
              </a:rPr>
              <a:t>this </a:t>
            </a:r>
            <a:r>
              <a:rPr sz="4400" b="0" spc="-980" dirty="0">
                <a:latin typeface="Calibri Light"/>
                <a:cs typeface="Calibri Light"/>
              </a:rPr>
              <a:t> </a:t>
            </a:r>
            <a:r>
              <a:rPr sz="4400" b="0" spc="-5" dirty="0">
                <a:latin typeface="Calibri Light"/>
                <a:cs typeface="Calibri Light"/>
              </a:rPr>
              <a:t>case</a:t>
            </a:r>
            <a:endParaRPr sz="4400">
              <a:latin typeface="Calibri Light"/>
              <a:cs typeface="Calibri Light"/>
            </a:endParaRPr>
          </a:p>
        </p:txBody>
      </p:sp>
      <p:pic>
        <p:nvPicPr>
          <p:cNvPr id="3" name="object 3"/>
          <p:cNvPicPr/>
          <p:nvPr/>
        </p:nvPicPr>
        <p:blipFill>
          <a:blip r:embed="rId2" cstate="print"/>
          <a:stretch>
            <a:fillRect/>
          </a:stretch>
        </p:blipFill>
        <p:spPr>
          <a:xfrm>
            <a:off x="4467231" y="1485910"/>
            <a:ext cx="7067551" cy="2543175"/>
          </a:xfrm>
          <a:prstGeom prst="rect">
            <a:avLst/>
          </a:prstGeom>
        </p:spPr>
      </p:pic>
      <p:sp>
        <p:nvSpPr>
          <p:cNvPr id="4" name="object 4"/>
          <p:cNvSpPr txBox="1"/>
          <p:nvPr/>
        </p:nvSpPr>
        <p:spPr>
          <a:xfrm>
            <a:off x="1375411" y="4673228"/>
            <a:ext cx="3403600" cy="382797"/>
          </a:xfrm>
          <a:prstGeom prst="rect">
            <a:avLst/>
          </a:prstGeom>
        </p:spPr>
        <p:txBody>
          <a:bodyPr vert="horz" wrap="square" lIns="0" tIns="13335" rIns="0" bIns="0" rtlCol="0">
            <a:spAutoFit/>
          </a:bodyPr>
          <a:lstStyle/>
          <a:p>
            <a:pPr marL="12700">
              <a:lnSpc>
                <a:spcPct val="100000"/>
              </a:lnSpc>
              <a:spcBef>
                <a:spcPts val="105"/>
              </a:spcBef>
            </a:pPr>
            <a:r>
              <a:rPr sz="2400" spc="10" dirty="0">
                <a:latin typeface="Calibri"/>
                <a:cs typeface="Calibri"/>
              </a:rPr>
              <a:t>Answer</a:t>
            </a:r>
            <a:r>
              <a:rPr sz="2400" spc="-120" dirty="0">
                <a:latin typeface="Calibri"/>
                <a:cs typeface="Calibri"/>
              </a:rPr>
              <a:t> </a:t>
            </a:r>
            <a:r>
              <a:rPr sz="2400" dirty="0">
                <a:latin typeface="Calibri"/>
                <a:cs typeface="Calibri"/>
              </a:rPr>
              <a:t>:</a:t>
            </a:r>
            <a:r>
              <a:rPr sz="2400" spc="-75" dirty="0">
                <a:latin typeface="Calibri"/>
                <a:cs typeface="Calibri"/>
              </a:rPr>
              <a:t> </a:t>
            </a:r>
            <a:r>
              <a:rPr sz="2400" spc="5" dirty="0">
                <a:latin typeface="Calibri"/>
                <a:cs typeface="Calibri"/>
              </a:rPr>
              <a:t>acute</a:t>
            </a:r>
            <a:r>
              <a:rPr sz="2400" spc="-100" dirty="0">
                <a:latin typeface="Calibri"/>
                <a:cs typeface="Calibri"/>
              </a:rPr>
              <a:t> </a:t>
            </a:r>
            <a:r>
              <a:rPr sz="2400" spc="-5" dirty="0">
                <a:latin typeface="Calibri"/>
                <a:cs typeface="Calibri"/>
              </a:rPr>
              <a:t>renal</a:t>
            </a:r>
            <a:r>
              <a:rPr sz="2400" spc="15" dirty="0">
                <a:latin typeface="Calibri"/>
                <a:cs typeface="Calibri"/>
              </a:rPr>
              <a:t> </a:t>
            </a:r>
            <a:r>
              <a:rPr sz="2400" spc="-25" dirty="0">
                <a:latin typeface="Calibri"/>
                <a:cs typeface="Calibri"/>
              </a:rPr>
              <a:t>failure</a:t>
            </a:r>
            <a:endParaRPr sz="2400">
              <a:latin typeface="Calibri"/>
              <a:cs typeface="Calibri"/>
            </a:endParaRP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5" y="307594"/>
            <a:ext cx="10312400" cy="1300997"/>
          </a:xfrm>
          <a:prstGeom prst="rect">
            <a:avLst/>
          </a:prstGeom>
        </p:spPr>
        <p:txBody>
          <a:bodyPr vert="horz" wrap="square" lIns="0" tIns="94615" rIns="0" bIns="0" rtlCol="0">
            <a:spAutoFit/>
          </a:bodyPr>
          <a:lstStyle/>
          <a:p>
            <a:pPr marL="12700" marR="5080">
              <a:lnSpc>
                <a:spcPts val="4730"/>
              </a:lnSpc>
              <a:spcBef>
                <a:spcPts val="745"/>
              </a:spcBef>
            </a:pPr>
            <a:r>
              <a:rPr sz="4400" b="0" spc="10" dirty="0">
                <a:latin typeface="Calibri Light"/>
                <a:cs typeface="Calibri Light"/>
              </a:rPr>
              <a:t>Q13</a:t>
            </a:r>
            <a:r>
              <a:rPr sz="4400" b="0" spc="-25" dirty="0">
                <a:latin typeface="Calibri Light"/>
                <a:cs typeface="Calibri Light"/>
              </a:rPr>
              <a:t> </a:t>
            </a:r>
            <a:r>
              <a:rPr sz="4400" b="0" spc="5" dirty="0">
                <a:latin typeface="Calibri Light"/>
                <a:cs typeface="Calibri Light"/>
              </a:rPr>
              <a:t>:</a:t>
            </a:r>
            <a:r>
              <a:rPr sz="4400" b="0" spc="-65" dirty="0">
                <a:latin typeface="Calibri Light"/>
                <a:cs typeface="Calibri Light"/>
              </a:rPr>
              <a:t> </a:t>
            </a:r>
            <a:r>
              <a:rPr sz="4400" b="0" spc="15" dirty="0">
                <a:latin typeface="Calibri Light"/>
                <a:cs typeface="Calibri Light"/>
              </a:rPr>
              <a:t>39</a:t>
            </a:r>
            <a:r>
              <a:rPr sz="4400" b="0" spc="-25" dirty="0">
                <a:latin typeface="Calibri Light"/>
                <a:cs typeface="Calibri Light"/>
              </a:rPr>
              <a:t> weeks</a:t>
            </a:r>
            <a:r>
              <a:rPr sz="4400" b="0" spc="60" dirty="0">
                <a:latin typeface="Calibri Light"/>
                <a:cs typeface="Calibri Light"/>
              </a:rPr>
              <a:t> </a:t>
            </a:r>
            <a:r>
              <a:rPr sz="4400" b="0" dirty="0">
                <a:latin typeface="Calibri Light"/>
                <a:cs typeface="Calibri Light"/>
              </a:rPr>
              <a:t>primgravida</a:t>
            </a:r>
            <a:r>
              <a:rPr sz="4400" b="0" spc="-220" dirty="0">
                <a:latin typeface="Calibri Light"/>
                <a:cs typeface="Calibri Light"/>
              </a:rPr>
              <a:t> </a:t>
            </a:r>
            <a:r>
              <a:rPr sz="4400" b="0" spc="5" dirty="0">
                <a:latin typeface="Calibri Light"/>
                <a:cs typeface="Calibri Light"/>
              </a:rPr>
              <a:t>, </a:t>
            </a:r>
            <a:r>
              <a:rPr sz="4400" b="0" spc="15" dirty="0">
                <a:latin typeface="Calibri Light"/>
                <a:cs typeface="Calibri Light"/>
              </a:rPr>
              <a:t>who</a:t>
            </a:r>
            <a:r>
              <a:rPr sz="4400" b="0" spc="-90" dirty="0">
                <a:latin typeface="Calibri Light"/>
                <a:cs typeface="Calibri Light"/>
              </a:rPr>
              <a:t> </a:t>
            </a:r>
            <a:r>
              <a:rPr sz="4400" b="0" spc="20" dirty="0">
                <a:latin typeface="Calibri Light"/>
                <a:cs typeface="Calibri Light"/>
              </a:rPr>
              <a:t>has</a:t>
            </a:r>
            <a:r>
              <a:rPr sz="4400" b="0" spc="-20" dirty="0">
                <a:latin typeface="Calibri Light"/>
                <a:cs typeface="Calibri Light"/>
              </a:rPr>
              <a:t> </a:t>
            </a:r>
            <a:r>
              <a:rPr sz="4400" b="0" spc="10" dirty="0">
                <a:latin typeface="Calibri Light"/>
                <a:cs typeface="Calibri Light"/>
              </a:rPr>
              <a:t>been</a:t>
            </a:r>
            <a:r>
              <a:rPr sz="4400" b="0" spc="-85" dirty="0">
                <a:latin typeface="Calibri Light"/>
                <a:cs typeface="Calibri Light"/>
              </a:rPr>
              <a:t> </a:t>
            </a:r>
            <a:r>
              <a:rPr sz="4400" b="0" spc="10" dirty="0">
                <a:latin typeface="Calibri Light"/>
                <a:cs typeface="Calibri Light"/>
              </a:rPr>
              <a:t>in </a:t>
            </a:r>
            <a:r>
              <a:rPr sz="4400" b="0" spc="-980" dirty="0">
                <a:latin typeface="Calibri Light"/>
                <a:cs typeface="Calibri Light"/>
              </a:rPr>
              <a:t> </a:t>
            </a:r>
            <a:r>
              <a:rPr sz="4400" b="0" spc="20" dirty="0">
                <a:latin typeface="Calibri Light"/>
                <a:cs typeface="Calibri Light"/>
              </a:rPr>
              <a:t>labour</a:t>
            </a:r>
            <a:r>
              <a:rPr sz="4400" b="0" spc="-120" dirty="0">
                <a:latin typeface="Calibri Light"/>
                <a:cs typeface="Calibri Light"/>
              </a:rPr>
              <a:t> </a:t>
            </a:r>
            <a:r>
              <a:rPr sz="4400" b="0" spc="-5" dirty="0">
                <a:latin typeface="Calibri Light"/>
                <a:cs typeface="Calibri Light"/>
              </a:rPr>
              <a:t>for</a:t>
            </a:r>
            <a:r>
              <a:rPr sz="4400" b="0" spc="-120" dirty="0">
                <a:latin typeface="Calibri Light"/>
                <a:cs typeface="Calibri Light"/>
              </a:rPr>
              <a:t> </a:t>
            </a:r>
            <a:r>
              <a:rPr sz="4400" b="0" spc="15" dirty="0">
                <a:latin typeface="Calibri Light"/>
                <a:cs typeface="Calibri Light"/>
              </a:rPr>
              <a:t>8</a:t>
            </a:r>
            <a:r>
              <a:rPr sz="4400" b="0" spc="-15" dirty="0">
                <a:latin typeface="Calibri Light"/>
                <a:cs typeface="Calibri Light"/>
              </a:rPr>
              <a:t> </a:t>
            </a:r>
            <a:r>
              <a:rPr sz="4400" b="0" dirty="0">
                <a:latin typeface="Calibri Light"/>
                <a:cs typeface="Calibri Light"/>
              </a:rPr>
              <a:t>hours</a:t>
            </a:r>
            <a:r>
              <a:rPr sz="4400" b="0" spc="-90" dirty="0">
                <a:latin typeface="Calibri Light"/>
                <a:cs typeface="Calibri Light"/>
              </a:rPr>
              <a:t> </a:t>
            </a:r>
            <a:r>
              <a:rPr sz="4400" b="0" spc="5" dirty="0">
                <a:latin typeface="Calibri Light"/>
                <a:cs typeface="Calibri Light"/>
              </a:rPr>
              <a:t>,</a:t>
            </a:r>
            <a:r>
              <a:rPr sz="4400" b="0" spc="-55" dirty="0">
                <a:latin typeface="Calibri Light"/>
                <a:cs typeface="Calibri Light"/>
              </a:rPr>
              <a:t> </a:t>
            </a:r>
            <a:r>
              <a:rPr sz="4400" b="0" dirty="0">
                <a:latin typeface="Calibri Light"/>
                <a:cs typeface="Calibri Light"/>
              </a:rPr>
              <a:t>next</a:t>
            </a:r>
            <a:r>
              <a:rPr sz="4400" b="0" spc="15" dirty="0">
                <a:latin typeface="Calibri Light"/>
                <a:cs typeface="Calibri Light"/>
              </a:rPr>
              <a:t> </a:t>
            </a:r>
            <a:r>
              <a:rPr sz="4400" b="0" spc="-25" dirty="0">
                <a:latin typeface="Calibri Light"/>
                <a:cs typeface="Calibri Light"/>
              </a:rPr>
              <a:t>step?</a:t>
            </a:r>
            <a:endParaRPr sz="4400">
              <a:latin typeface="Calibri Light"/>
              <a:cs typeface="Calibri Light"/>
            </a:endParaRPr>
          </a:p>
        </p:txBody>
      </p:sp>
      <p:pic>
        <p:nvPicPr>
          <p:cNvPr id="3" name="object 3"/>
          <p:cNvPicPr/>
          <p:nvPr/>
        </p:nvPicPr>
        <p:blipFill>
          <a:blip r:embed="rId2" cstate="print"/>
          <a:stretch>
            <a:fillRect/>
          </a:stretch>
        </p:blipFill>
        <p:spPr>
          <a:xfrm>
            <a:off x="142876" y="1485910"/>
            <a:ext cx="2981325" cy="3114675"/>
          </a:xfrm>
          <a:prstGeom prst="rect">
            <a:avLst/>
          </a:prstGeom>
        </p:spPr>
      </p:pic>
      <p:pic>
        <p:nvPicPr>
          <p:cNvPr id="4" name="object 4"/>
          <p:cNvPicPr/>
          <p:nvPr/>
        </p:nvPicPr>
        <p:blipFill>
          <a:blip r:embed="rId3" cstate="print"/>
          <a:stretch>
            <a:fillRect/>
          </a:stretch>
        </p:blipFill>
        <p:spPr>
          <a:xfrm>
            <a:off x="3819525" y="1962150"/>
            <a:ext cx="7848600" cy="1924050"/>
          </a:xfrm>
          <a:prstGeom prst="rect">
            <a:avLst/>
          </a:prstGeom>
        </p:spPr>
      </p:pic>
      <p:sp>
        <p:nvSpPr>
          <p:cNvPr id="5" name="object 5"/>
          <p:cNvSpPr txBox="1"/>
          <p:nvPr/>
        </p:nvSpPr>
        <p:spPr>
          <a:xfrm>
            <a:off x="4656201" y="2150183"/>
            <a:ext cx="147955"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C</a:t>
            </a:r>
            <a:endParaRPr sz="1800">
              <a:latin typeface="Calibri"/>
              <a:cs typeface="Calibri"/>
            </a:endParaRPr>
          </a:p>
        </p:txBody>
      </p:sp>
      <p:sp>
        <p:nvSpPr>
          <p:cNvPr id="6" name="object 6"/>
          <p:cNvSpPr txBox="1"/>
          <p:nvPr/>
        </p:nvSpPr>
        <p:spPr>
          <a:xfrm>
            <a:off x="6558283" y="2150183"/>
            <a:ext cx="150495"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B</a:t>
            </a:r>
            <a:endParaRPr sz="1800">
              <a:latin typeface="Calibri"/>
              <a:cs typeface="Calibri"/>
            </a:endParaRPr>
          </a:p>
        </p:txBody>
      </p:sp>
      <p:sp>
        <p:nvSpPr>
          <p:cNvPr id="7" name="object 7"/>
          <p:cNvSpPr txBox="1"/>
          <p:nvPr/>
        </p:nvSpPr>
        <p:spPr>
          <a:xfrm>
            <a:off x="8774429" y="2150183"/>
            <a:ext cx="158115"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A</a:t>
            </a:r>
            <a:endParaRPr sz="1800">
              <a:latin typeface="Calibri"/>
              <a:cs typeface="Calibri"/>
            </a:endParaRPr>
          </a:p>
        </p:txBody>
      </p:sp>
      <p:sp>
        <p:nvSpPr>
          <p:cNvPr id="8" name="object 8"/>
          <p:cNvSpPr txBox="1"/>
          <p:nvPr/>
        </p:nvSpPr>
        <p:spPr>
          <a:xfrm>
            <a:off x="11429" y="4817373"/>
            <a:ext cx="5334000" cy="382797"/>
          </a:xfrm>
          <a:prstGeom prst="rect">
            <a:avLst/>
          </a:prstGeom>
        </p:spPr>
        <p:txBody>
          <a:bodyPr vert="horz" wrap="square" lIns="0" tIns="13335" rIns="0" bIns="0" rtlCol="0">
            <a:spAutoFit/>
          </a:bodyPr>
          <a:lstStyle/>
          <a:p>
            <a:pPr marL="12700">
              <a:lnSpc>
                <a:spcPct val="100000"/>
              </a:lnSpc>
              <a:spcBef>
                <a:spcPts val="105"/>
              </a:spcBef>
            </a:pPr>
            <a:r>
              <a:rPr sz="2400" spc="15" dirty="0">
                <a:latin typeface="Calibri"/>
                <a:cs typeface="Calibri"/>
              </a:rPr>
              <a:t>Answer</a:t>
            </a:r>
            <a:r>
              <a:rPr sz="2400" spc="-114" dirty="0">
                <a:latin typeface="Calibri"/>
                <a:cs typeface="Calibri"/>
              </a:rPr>
              <a:t> </a:t>
            </a:r>
            <a:r>
              <a:rPr sz="2400" dirty="0">
                <a:latin typeface="Calibri"/>
                <a:cs typeface="Calibri"/>
              </a:rPr>
              <a:t>:</a:t>
            </a:r>
            <a:r>
              <a:rPr sz="2400" spc="-70" dirty="0">
                <a:latin typeface="Calibri"/>
                <a:cs typeface="Calibri"/>
              </a:rPr>
              <a:t> </a:t>
            </a:r>
            <a:r>
              <a:rPr sz="2400" spc="-15" dirty="0">
                <a:latin typeface="Calibri"/>
                <a:cs typeface="Calibri"/>
              </a:rPr>
              <a:t>operative</a:t>
            </a:r>
            <a:r>
              <a:rPr sz="2400" spc="50" dirty="0">
                <a:latin typeface="Calibri"/>
                <a:cs typeface="Calibri"/>
              </a:rPr>
              <a:t> </a:t>
            </a:r>
            <a:r>
              <a:rPr sz="2400" spc="-10" dirty="0">
                <a:latin typeface="Calibri"/>
                <a:cs typeface="Calibri"/>
              </a:rPr>
              <a:t>delivery</a:t>
            </a:r>
            <a:r>
              <a:rPr sz="2400" spc="5" dirty="0">
                <a:latin typeface="Calibri"/>
                <a:cs typeface="Calibri"/>
              </a:rPr>
              <a:t> using</a:t>
            </a:r>
            <a:r>
              <a:rPr sz="2400" spc="-30" dirty="0">
                <a:latin typeface="Calibri"/>
                <a:cs typeface="Calibri"/>
              </a:rPr>
              <a:t> </a:t>
            </a:r>
            <a:r>
              <a:rPr sz="2400" spc="-5" dirty="0">
                <a:latin typeface="Calibri"/>
                <a:cs typeface="Calibri"/>
              </a:rPr>
              <a:t>forceps</a:t>
            </a:r>
            <a:r>
              <a:rPr sz="2400" spc="-70" dirty="0">
                <a:latin typeface="Calibri"/>
                <a:cs typeface="Calibri"/>
              </a:rPr>
              <a:t> </a:t>
            </a:r>
            <a:r>
              <a:rPr sz="2400" dirty="0">
                <a:latin typeface="Calibri"/>
                <a:cs typeface="Calibri"/>
              </a:rPr>
              <a:t>C</a:t>
            </a:r>
            <a:endParaRPr sz="2400">
              <a:latin typeface="Calibri"/>
              <a:cs typeface="Calibri"/>
            </a:endParaRP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5" y="609282"/>
            <a:ext cx="8806180" cy="693780"/>
          </a:xfrm>
          <a:prstGeom prst="rect">
            <a:avLst/>
          </a:prstGeom>
        </p:spPr>
        <p:txBody>
          <a:bodyPr vert="horz" wrap="square" lIns="0" tIns="16510" rIns="0" bIns="0" rtlCol="0">
            <a:spAutoFit/>
          </a:bodyPr>
          <a:lstStyle/>
          <a:p>
            <a:pPr marL="12700">
              <a:lnSpc>
                <a:spcPct val="100000"/>
              </a:lnSpc>
              <a:spcBef>
                <a:spcPts val="130"/>
              </a:spcBef>
            </a:pPr>
            <a:r>
              <a:rPr sz="4400" b="0" spc="5" dirty="0">
                <a:latin typeface="Calibri Light"/>
                <a:cs typeface="Calibri Light"/>
              </a:rPr>
              <a:t>Q14</a:t>
            </a:r>
            <a:r>
              <a:rPr sz="4400" b="0" spc="-15" dirty="0">
                <a:latin typeface="Calibri Light"/>
                <a:cs typeface="Calibri Light"/>
              </a:rPr>
              <a:t> causative</a:t>
            </a:r>
            <a:r>
              <a:rPr sz="4400" b="0" spc="-35" dirty="0">
                <a:latin typeface="Calibri Light"/>
                <a:cs typeface="Calibri Light"/>
              </a:rPr>
              <a:t> </a:t>
            </a:r>
            <a:r>
              <a:rPr sz="4400" b="0" spc="-5" dirty="0">
                <a:latin typeface="Calibri Light"/>
                <a:cs typeface="Calibri Light"/>
              </a:rPr>
              <a:t>organism</a:t>
            </a:r>
            <a:r>
              <a:rPr sz="4400" b="0" spc="-145" dirty="0">
                <a:latin typeface="Calibri Light"/>
                <a:cs typeface="Calibri Light"/>
              </a:rPr>
              <a:t> </a:t>
            </a:r>
            <a:r>
              <a:rPr sz="4400" b="0" spc="15" dirty="0">
                <a:latin typeface="Calibri Light"/>
                <a:cs typeface="Calibri Light"/>
              </a:rPr>
              <a:t>of</a:t>
            </a:r>
            <a:r>
              <a:rPr sz="4400" b="0" spc="-75" dirty="0">
                <a:latin typeface="Calibri Light"/>
                <a:cs typeface="Calibri Light"/>
              </a:rPr>
              <a:t> </a:t>
            </a:r>
            <a:r>
              <a:rPr sz="4400" b="0" spc="5" dirty="0">
                <a:latin typeface="Calibri Light"/>
                <a:cs typeface="Calibri Light"/>
              </a:rPr>
              <a:t>this</a:t>
            </a:r>
            <a:r>
              <a:rPr sz="4400" b="0" spc="-10" dirty="0">
                <a:latin typeface="Calibri Light"/>
                <a:cs typeface="Calibri Light"/>
              </a:rPr>
              <a:t> </a:t>
            </a:r>
            <a:r>
              <a:rPr sz="4400" b="0" spc="10" dirty="0">
                <a:latin typeface="Calibri Light"/>
                <a:cs typeface="Calibri Light"/>
              </a:rPr>
              <a:t>lesion</a:t>
            </a:r>
            <a:r>
              <a:rPr sz="4400" b="0" spc="-80" dirty="0">
                <a:latin typeface="Calibri Light"/>
                <a:cs typeface="Calibri Light"/>
              </a:rPr>
              <a:t> </a:t>
            </a:r>
            <a:r>
              <a:rPr sz="4400" b="0" spc="5" dirty="0">
                <a:latin typeface="Calibri Light"/>
                <a:cs typeface="Calibri Light"/>
              </a:rPr>
              <a:t>is</a:t>
            </a:r>
            <a:endParaRPr sz="4400">
              <a:latin typeface="Calibri Light"/>
              <a:cs typeface="Calibri Light"/>
            </a:endParaRPr>
          </a:p>
        </p:txBody>
      </p:sp>
      <p:pic>
        <p:nvPicPr>
          <p:cNvPr id="3" name="object 3"/>
          <p:cNvPicPr/>
          <p:nvPr/>
        </p:nvPicPr>
        <p:blipFill>
          <a:blip r:embed="rId2" cstate="print"/>
          <a:stretch>
            <a:fillRect/>
          </a:stretch>
        </p:blipFill>
        <p:spPr>
          <a:xfrm>
            <a:off x="3981452" y="1771650"/>
            <a:ext cx="6200775" cy="2438400"/>
          </a:xfrm>
          <a:prstGeom prst="rect">
            <a:avLst/>
          </a:prstGeom>
        </p:spPr>
      </p:pic>
      <p:sp>
        <p:nvSpPr>
          <p:cNvPr id="4" name="object 4"/>
          <p:cNvSpPr txBox="1"/>
          <p:nvPr/>
        </p:nvSpPr>
        <p:spPr>
          <a:xfrm>
            <a:off x="1087125" y="4890199"/>
            <a:ext cx="2266951" cy="382156"/>
          </a:xfrm>
          <a:prstGeom prst="rect">
            <a:avLst/>
          </a:prstGeom>
        </p:spPr>
        <p:txBody>
          <a:bodyPr vert="horz" wrap="square" lIns="0" tIns="12700" rIns="0" bIns="0" rtlCol="0">
            <a:spAutoFit/>
          </a:bodyPr>
          <a:lstStyle/>
          <a:p>
            <a:pPr marL="12700">
              <a:lnSpc>
                <a:spcPct val="100000"/>
              </a:lnSpc>
              <a:spcBef>
                <a:spcPts val="100"/>
              </a:spcBef>
            </a:pPr>
            <a:r>
              <a:rPr sz="2400" spc="10" dirty="0">
                <a:latin typeface="Calibri"/>
                <a:cs typeface="Calibri"/>
              </a:rPr>
              <a:t>Answer</a:t>
            </a:r>
            <a:r>
              <a:rPr sz="2400" spc="-125" dirty="0">
                <a:latin typeface="Calibri"/>
                <a:cs typeface="Calibri"/>
              </a:rPr>
              <a:t> </a:t>
            </a:r>
            <a:r>
              <a:rPr sz="2400" dirty="0">
                <a:latin typeface="Calibri"/>
                <a:cs typeface="Calibri"/>
              </a:rPr>
              <a:t>:</a:t>
            </a:r>
            <a:r>
              <a:rPr sz="2400" spc="-85" dirty="0">
                <a:latin typeface="Calibri"/>
                <a:cs typeface="Calibri"/>
              </a:rPr>
              <a:t> </a:t>
            </a:r>
            <a:r>
              <a:rPr sz="2400" spc="-20" dirty="0">
                <a:latin typeface="Calibri"/>
                <a:cs typeface="Calibri"/>
              </a:rPr>
              <a:t>pox</a:t>
            </a:r>
            <a:r>
              <a:rPr sz="2400" spc="-35" dirty="0">
                <a:latin typeface="Calibri"/>
                <a:cs typeface="Calibri"/>
              </a:rPr>
              <a:t> </a:t>
            </a:r>
            <a:r>
              <a:rPr sz="2400" spc="-15" dirty="0">
                <a:latin typeface="Calibri"/>
                <a:cs typeface="Calibri"/>
              </a:rPr>
              <a:t>virus</a:t>
            </a:r>
            <a:endParaRPr sz="2400">
              <a:latin typeface="Calibri"/>
              <a:cs typeface="Calibri"/>
            </a:endParaRP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917577" y="307594"/>
            <a:ext cx="10356851" cy="1300997"/>
          </a:xfrm>
          <a:prstGeom prst="rect">
            <a:avLst/>
          </a:prstGeom>
        </p:spPr>
        <p:txBody>
          <a:bodyPr vert="horz" wrap="square" lIns="0" tIns="94615" rIns="0" bIns="0" rtlCol="0">
            <a:spAutoFit/>
          </a:bodyPr>
          <a:lstStyle/>
          <a:p>
            <a:pPr marL="12700" marR="5080">
              <a:lnSpc>
                <a:spcPts val="4730"/>
              </a:lnSpc>
              <a:spcBef>
                <a:spcPts val="745"/>
              </a:spcBef>
            </a:pPr>
            <a:r>
              <a:rPr sz="4400" spc="10" dirty="0"/>
              <a:t>Q15</a:t>
            </a:r>
            <a:r>
              <a:rPr sz="4400" spc="-25" dirty="0"/>
              <a:t> </a:t>
            </a:r>
            <a:r>
              <a:rPr sz="4400" spc="-15" dirty="0"/>
              <a:t>regarding</a:t>
            </a:r>
            <a:r>
              <a:rPr sz="4400" spc="-165" dirty="0"/>
              <a:t> </a:t>
            </a:r>
            <a:r>
              <a:rPr sz="4400" spc="5" dirty="0"/>
              <a:t>this</a:t>
            </a:r>
            <a:r>
              <a:rPr sz="4400" spc="-20" dirty="0"/>
              <a:t> </a:t>
            </a:r>
            <a:r>
              <a:rPr sz="4400" dirty="0"/>
              <a:t>photo</a:t>
            </a:r>
            <a:r>
              <a:rPr sz="4400" spc="-95" dirty="0"/>
              <a:t> </a:t>
            </a:r>
            <a:r>
              <a:rPr sz="4400" spc="-5" dirty="0"/>
              <a:t>what</a:t>
            </a:r>
            <a:r>
              <a:rPr sz="4400" spc="10" dirty="0"/>
              <a:t> </a:t>
            </a:r>
            <a:r>
              <a:rPr sz="4400" spc="5" dirty="0"/>
              <a:t>is</a:t>
            </a:r>
            <a:r>
              <a:rPr sz="4400" spc="-20" dirty="0"/>
              <a:t> </a:t>
            </a:r>
            <a:r>
              <a:rPr sz="4400" dirty="0"/>
              <a:t>your </a:t>
            </a:r>
            <a:r>
              <a:rPr sz="4400" spc="-980" dirty="0"/>
              <a:t> </a:t>
            </a:r>
            <a:r>
              <a:rPr sz="4400" spc="-25" dirty="0"/>
              <a:t>interpretation</a:t>
            </a:r>
            <a:endParaRPr sz="4400"/>
          </a:p>
        </p:txBody>
      </p:sp>
      <p:pic>
        <p:nvPicPr>
          <p:cNvPr id="3" name="object 3"/>
          <p:cNvPicPr/>
          <p:nvPr/>
        </p:nvPicPr>
        <p:blipFill>
          <a:blip r:embed="rId2" cstate="print"/>
          <a:stretch>
            <a:fillRect/>
          </a:stretch>
        </p:blipFill>
        <p:spPr>
          <a:xfrm>
            <a:off x="5229228" y="1057275"/>
            <a:ext cx="6638925" cy="3733800"/>
          </a:xfrm>
          <a:prstGeom prst="rect">
            <a:avLst/>
          </a:prstGeom>
        </p:spPr>
      </p:pic>
      <p:sp>
        <p:nvSpPr>
          <p:cNvPr id="4" name="object 4"/>
          <p:cNvSpPr txBox="1"/>
          <p:nvPr/>
        </p:nvSpPr>
        <p:spPr>
          <a:xfrm>
            <a:off x="1471301" y="4890203"/>
            <a:ext cx="5525135" cy="439223"/>
          </a:xfrm>
          <a:prstGeom prst="rect">
            <a:avLst/>
          </a:prstGeom>
        </p:spPr>
        <p:txBody>
          <a:bodyPr vert="horz" wrap="square" lIns="0" tIns="15875" rIns="0" bIns="0" rtlCol="0">
            <a:spAutoFit/>
          </a:bodyPr>
          <a:lstStyle/>
          <a:p>
            <a:pPr marL="12700">
              <a:lnSpc>
                <a:spcPct val="100000"/>
              </a:lnSpc>
              <a:spcBef>
                <a:spcPts val="125"/>
              </a:spcBef>
            </a:pPr>
            <a:r>
              <a:rPr sz="2750" spc="-15" dirty="0">
                <a:latin typeface="Calibri"/>
                <a:cs typeface="Calibri"/>
              </a:rPr>
              <a:t>Answer</a:t>
            </a:r>
            <a:r>
              <a:rPr sz="2750" spc="204" dirty="0">
                <a:latin typeface="Calibri"/>
                <a:cs typeface="Calibri"/>
              </a:rPr>
              <a:t> </a:t>
            </a:r>
            <a:r>
              <a:rPr sz="2750" spc="5" dirty="0">
                <a:latin typeface="Calibri"/>
                <a:cs typeface="Calibri"/>
              </a:rPr>
              <a:t>:</a:t>
            </a:r>
            <a:r>
              <a:rPr sz="2750" spc="50" dirty="0">
                <a:latin typeface="Calibri"/>
                <a:cs typeface="Calibri"/>
              </a:rPr>
              <a:t> </a:t>
            </a:r>
            <a:r>
              <a:rPr sz="2750" spc="5" dirty="0">
                <a:latin typeface="Calibri"/>
                <a:cs typeface="Calibri"/>
              </a:rPr>
              <a:t>primary</a:t>
            </a:r>
            <a:r>
              <a:rPr sz="2750" spc="75" dirty="0">
                <a:latin typeface="Calibri"/>
                <a:cs typeface="Calibri"/>
              </a:rPr>
              <a:t> </a:t>
            </a:r>
            <a:r>
              <a:rPr sz="2750" spc="-5" dirty="0">
                <a:latin typeface="Calibri"/>
                <a:cs typeface="Calibri"/>
              </a:rPr>
              <a:t>dysfunctional</a:t>
            </a:r>
            <a:r>
              <a:rPr sz="2750" spc="235" dirty="0">
                <a:latin typeface="Calibri"/>
                <a:cs typeface="Calibri"/>
              </a:rPr>
              <a:t> </a:t>
            </a:r>
            <a:r>
              <a:rPr sz="2750" dirty="0">
                <a:latin typeface="Calibri"/>
                <a:cs typeface="Calibri"/>
              </a:rPr>
              <a:t>labour</a:t>
            </a:r>
            <a:endParaRPr sz="2750">
              <a:latin typeface="Calibri"/>
              <a:cs typeface="Calibri"/>
            </a:endParaRP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7577" y="280929"/>
            <a:ext cx="9408795" cy="1394996"/>
          </a:xfrm>
          <a:prstGeom prst="rect">
            <a:avLst/>
          </a:prstGeom>
        </p:spPr>
        <p:txBody>
          <a:bodyPr vert="horz" wrap="square" lIns="0" tIns="64769" rIns="0" bIns="0" rtlCol="0">
            <a:spAutoFit/>
          </a:bodyPr>
          <a:lstStyle/>
          <a:p>
            <a:pPr marL="12700" marR="5080">
              <a:lnSpc>
                <a:spcPct val="90000"/>
              </a:lnSpc>
              <a:spcBef>
                <a:spcPts val="509"/>
              </a:spcBef>
            </a:pPr>
            <a:r>
              <a:rPr sz="3200" b="0" spc="25" dirty="0">
                <a:latin typeface="Calibri Light"/>
                <a:cs typeface="Calibri Light"/>
              </a:rPr>
              <a:t>Q16 </a:t>
            </a:r>
            <a:r>
              <a:rPr sz="3200" b="0" dirty="0">
                <a:latin typeface="Calibri Light"/>
                <a:cs typeface="Calibri Light"/>
              </a:rPr>
              <a:t>after </a:t>
            </a:r>
            <a:r>
              <a:rPr sz="3200" b="0" spc="-25" dirty="0">
                <a:latin typeface="Calibri Light"/>
                <a:cs typeface="Calibri Light"/>
              </a:rPr>
              <a:t>hysteroscopy </a:t>
            </a:r>
            <a:r>
              <a:rPr sz="3200" b="0" spc="5" dirty="0">
                <a:latin typeface="Calibri Light"/>
                <a:cs typeface="Calibri Light"/>
              </a:rPr>
              <a:t>, </a:t>
            </a:r>
            <a:r>
              <a:rPr sz="3200" b="0" spc="-10" dirty="0">
                <a:latin typeface="Calibri Light"/>
                <a:cs typeface="Calibri Light"/>
              </a:rPr>
              <a:t>atypical </a:t>
            </a:r>
            <a:r>
              <a:rPr sz="3200" b="0" spc="-5" dirty="0">
                <a:latin typeface="Calibri Light"/>
                <a:cs typeface="Calibri Light"/>
              </a:rPr>
              <a:t>endometrial </a:t>
            </a:r>
            <a:r>
              <a:rPr sz="3200" b="0" spc="-10" dirty="0">
                <a:latin typeface="Calibri Light"/>
                <a:cs typeface="Calibri Light"/>
              </a:rPr>
              <a:t>hyperplasia </a:t>
            </a:r>
            <a:r>
              <a:rPr sz="3200" b="0" spc="-710" dirty="0">
                <a:latin typeface="Calibri Light"/>
                <a:cs typeface="Calibri Light"/>
              </a:rPr>
              <a:t> </a:t>
            </a:r>
            <a:r>
              <a:rPr sz="3200" b="0" spc="-20" dirty="0">
                <a:latin typeface="Calibri Light"/>
                <a:cs typeface="Calibri Light"/>
              </a:rPr>
              <a:t>found</a:t>
            </a:r>
            <a:r>
              <a:rPr sz="3200" b="0" spc="-5" dirty="0">
                <a:latin typeface="Calibri Light"/>
                <a:cs typeface="Calibri Light"/>
              </a:rPr>
              <a:t> choose</a:t>
            </a:r>
            <a:r>
              <a:rPr sz="3200" b="0" spc="80" dirty="0">
                <a:latin typeface="Calibri Light"/>
                <a:cs typeface="Calibri Light"/>
              </a:rPr>
              <a:t> </a:t>
            </a:r>
            <a:r>
              <a:rPr sz="3200" b="0" dirty="0">
                <a:latin typeface="Calibri Light"/>
                <a:cs typeface="Calibri Light"/>
              </a:rPr>
              <a:t>the</a:t>
            </a:r>
            <a:r>
              <a:rPr sz="3200" b="0" spc="5" dirty="0">
                <a:latin typeface="Calibri Light"/>
                <a:cs typeface="Calibri Light"/>
              </a:rPr>
              <a:t> </a:t>
            </a:r>
            <a:r>
              <a:rPr sz="3200" b="0" spc="-10" dirty="0">
                <a:latin typeface="Calibri Light"/>
                <a:cs typeface="Calibri Light"/>
              </a:rPr>
              <a:t>most</a:t>
            </a:r>
            <a:r>
              <a:rPr sz="3200" b="0" spc="-60" dirty="0">
                <a:latin typeface="Calibri Light"/>
                <a:cs typeface="Calibri Light"/>
              </a:rPr>
              <a:t> </a:t>
            </a:r>
            <a:r>
              <a:rPr sz="3200" b="0" spc="-25" dirty="0">
                <a:latin typeface="Calibri Light"/>
                <a:cs typeface="Calibri Light"/>
              </a:rPr>
              <a:t>likable</a:t>
            </a:r>
            <a:r>
              <a:rPr sz="3200" b="0" spc="150" dirty="0">
                <a:latin typeface="Calibri Light"/>
                <a:cs typeface="Calibri Light"/>
              </a:rPr>
              <a:t> </a:t>
            </a:r>
            <a:r>
              <a:rPr sz="3200" b="0" spc="-15" dirty="0">
                <a:latin typeface="Calibri Light"/>
                <a:cs typeface="Calibri Light"/>
              </a:rPr>
              <a:t>PALM-COEIN</a:t>
            </a:r>
            <a:r>
              <a:rPr sz="3200" b="0" spc="-155" dirty="0">
                <a:latin typeface="Calibri Light"/>
                <a:cs typeface="Calibri Light"/>
              </a:rPr>
              <a:t> </a:t>
            </a:r>
            <a:r>
              <a:rPr sz="3200" b="0" spc="-10" dirty="0">
                <a:latin typeface="Calibri Light"/>
                <a:cs typeface="Calibri Light"/>
              </a:rPr>
              <a:t>terminlogy </a:t>
            </a:r>
            <a:r>
              <a:rPr sz="3200" b="0" spc="-5" dirty="0">
                <a:latin typeface="Calibri Light"/>
                <a:cs typeface="Calibri Light"/>
              </a:rPr>
              <a:t> description</a:t>
            </a:r>
            <a:endParaRPr sz="3200">
              <a:latin typeface="Calibri Light"/>
              <a:cs typeface="Calibri Light"/>
            </a:endParaRPr>
          </a:p>
        </p:txBody>
      </p:sp>
      <p:pic>
        <p:nvPicPr>
          <p:cNvPr id="3" name="object 3"/>
          <p:cNvPicPr/>
          <p:nvPr/>
        </p:nvPicPr>
        <p:blipFill>
          <a:blip r:embed="rId2" cstate="print"/>
          <a:stretch>
            <a:fillRect/>
          </a:stretch>
        </p:blipFill>
        <p:spPr>
          <a:xfrm>
            <a:off x="6057901" y="1771650"/>
            <a:ext cx="5579683" cy="3962400"/>
          </a:xfrm>
          <a:prstGeom prst="rect">
            <a:avLst/>
          </a:prstGeom>
        </p:spPr>
      </p:pic>
      <p:sp>
        <p:nvSpPr>
          <p:cNvPr id="4" name="object 4"/>
          <p:cNvSpPr txBox="1"/>
          <p:nvPr/>
        </p:nvSpPr>
        <p:spPr>
          <a:xfrm>
            <a:off x="1087124" y="3001019"/>
            <a:ext cx="930911" cy="382797"/>
          </a:xfrm>
          <a:prstGeom prst="rect">
            <a:avLst/>
          </a:prstGeom>
        </p:spPr>
        <p:txBody>
          <a:bodyPr vert="horz" wrap="square" lIns="0" tIns="13335" rIns="0" bIns="0" rtlCol="0">
            <a:spAutoFit/>
          </a:bodyPr>
          <a:lstStyle/>
          <a:p>
            <a:pPr marL="12700">
              <a:lnSpc>
                <a:spcPct val="100000"/>
              </a:lnSpc>
              <a:spcBef>
                <a:spcPts val="105"/>
              </a:spcBef>
            </a:pPr>
            <a:r>
              <a:rPr sz="2400" spc="-30" dirty="0">
                <a:latin typeface="Calibri"/>
                <a:cs typeface="Calibri"/>
              </a:rPr>
              <a:t>a</a:t>
            </a:r>
            <a:r>
              <a:rPr sz="2400" spc="5" dirty="0">
                <a:latin typeface="Calibri"/>
                <a:cs typeface="Calibri"/>
              </a:rPr>
              <a:t>n</a:t>
            </a:r>
            <a:r>
              <a:rPr sz="2400" spc="30" dirty="0">
                <a:latin typeface="Calibri"/>
                <a:cs typeface="Calibri"/>
              </a:rPr>
              <a:t>s</a:t>
            </a:r>
            <a:r>
              <a:rPr sz="2400" dirty="0">
                <a:latin typeface="Calibri"/>
                <a:cs typeface="Calibri"/>
              </a:rPr>
              <a:t>w</a:t>
            </a:r>
            <a:r>
              <a:rPr sz="2400" spc="5" dirty="0">
                <a:latin typeface="Calibri"/>
                <a:cs typeface="Calibri"/>
              </a:rPr>
              <a:t>e</a:t>
            </a:r>
            <a:r>
              <a:rPr sz="2400" dirty="0">
                <a:latin typeface="Calibri"/>
                <a:cs typeface="Calibri"/>
              </a:rPr>
              <a:t>r</a:t>
            </a:r>
            <a:endParaRPr sz="2400">
              <a:latin typeface="Calibri"/>
              <a:cs typeface="Calibri"/>
            </a:endParaRPr>
          </a:p>
        </p:txBody>
      </p:sp>
      <p:grpSp>
        <p:nvGrpSpPr>
          <p:cNvPr id="5" name="object 5"/>
          <p:cNvGrpSpPr/>
          <p:nvPr/>
        </p:nvGrpSpPr>
        <p:grpSpPr>
          <a:xfrm>
            <a:off x="2684533" y="3094111"/>
            <a:ext cx="3279775" cy="250825"/>
            <a:chOff x="2684526" y="3094101"/>
            <a:chExt cx="3279775" cy="250825"/>
          </a:xfrm>
        </p:grpSpPr>
        <p:sp>
          <p:nvSpPr>
            <p:cNvPr id="6" name="object 6"/>
            <p:cNvSpPr/>
            <p:nvPr/>
          </p:nvSpPr>
          <p:spPr>
            <a:xfrm>
              <a:off x="2690876" y="3100451"/>
              <a:ext cx="3267075" cy="238125"/>
            </a:xfrm>
            <a:custGeom>
              <a:avLst/>
              <a:gdLst/>
              <a:ahLst/>
              <a:cxnLst/>
              <a:rect l="l" t="t" r="r" b="b"/>
              <a:pathLst>
                <a:path w="3267075" h="238125">
                  <a:moveTo>
                    <a:pt x="3147949" y="0"/>
                  </a:moveTo>
                  <a:lnTo>
                    <a:pt x="3147949" y="59436"/>
                  </a:lnTo>
                  <a:lnTo>
                    <a:pt x="0" y="59436"/>
                  </a:lnTo>
                  <a:lnTo>
                    <a:pt x="0" y="178562"/>
                  </a:lnTo>
                  <a:lnTo>
                    <a:pt x="3147949" y="178562"/>
                  </a:lnTo>
                  <a:lnTo>
                    <a:pt x="3147949" y="238125"/>
                  </a:lnTo>
                  <a:lnTo>
                    <a:pt x="3267075" y="118999"/>
                  </a:lnTo>
                  <a:lnTo>
                    <a:pt x="3147949" y="0"/>
                  </a:lnTo>
                  <a:close/>
                </a:path>
              </a:pathLst>
            </a:custGeom>
            <a:solidFill>
              <a:srgbClr val="4471C4"/>
            </a:solidFill>
          </p:spPr>
          <p:txBody>
            <a:bodyPr wrap="square" lIns="0" tIns="0" rIns="0" bIns="0" rtlCol="0"/>
            <a:lstStyle/>
            <a:p>
              <a:endParaRPr/>
            </a:p>
          </p:txBody>
        </p:sp>
        <p:sp>
          <p:nvSpPr>
            <p:cNvPr id="7" name="object 7"/>
            <p:cNvSpPr/>
            <p:nvPr/>
          </p:nvSpPr>
          <p:spPr>
            <a:xfrm>
              <a:off x="2690876" y="3100451"/>
              <a:ext cx="3267075" cy="238125"/>
            </a:xfrm>
            <a:custGeom>
              <a:avLst/>
              <a:gdLst/>
              <a:ahLst/>
              <a:cxnLst/>
              <a:rect l="l" t="t" r="r" b="b"/>
              <a:pathLst>
                <a:path w="3267075" h="238125">
                  <a:moveTo>
                    <a:pt x="0" y="59436"/>
                  </a:moveTo>
                  <a:lnTo>
                    <a:pt x="3147949" y="59436"/>
                  </a:lnTo>
                  <a:lnTo>
                    <a:pt x="3147949" y="0"/>
                  </a:lnTo>
                  <a:lnTo>
                    <a:pt x="3267075" y="118999"/>
                  </a:lnTo>
                  <a:lnTo>
                    <a:pt x="3147949" y="238125"/>
                  </a:lnTo>
                  <a:lnTo>
                    <a:pt x="3147949" y="178562"/>
                  </a:lnTo>
                  <a:lnTo>
                    <a:pt x="0" y="178562"/>
                  </a:lnTo>
                  <a:lnTo>
                    <a:pt x="0" y="59436"/>
                  </a:lnTo>
                  <a:close/>
                </a:path>
              </a:pathLst>
            </a:custGeom>
            <a:ln w="12700">
              <a:solidFill>
                <a:srgbClr val="2E528F"/>
              </a:solidFill>
            </a:ln>
          </p:spPr>
          <p:txBody>
            <a:bodyPr wrap="square" lIns="0" tIns="0" rIns="0" bIns="0" rtlCol="0"/>
            <a:lstStyle/>
            <a:p>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8600" y="457200"/>
            <a:ext cx="10515600" cy="1209677"/>
          </a:xfrm>
        </p:spPr>
        <p:txBody>
          <a:bodyPr/>
          <a:lstStyle/>
          <a:p>
            <a:r>
              <a:rPr lang="en-US" sz="6000" b="0" spc="-45" dirty="0">
                <a:solidFill>
                  <a:prstClr val="black"/>
                </a:solidFill>
                <a:latin typeface="Calibri Light"/>
                <a:cs typeface="Calibri Light"/>
              </a:rPr>
              <a:t>Gynecology</a:t>
            </a:r>
            <a:r>
              <a:rPr lang="en-US" sz="6000" b="0" spc="-265" dirty="0">
                <a:solidFill>
                  <a:prstClr val="black"/>
                </a:solidFill>
                <a:latin typeface="Calibri Light"/>
                <a:cs typeface="Calibri Light"/>
              </a:rPr>
              <a:t> </a:t>
            </a:r>
            <a:r>
              <a:rPr lang="en-US" sz="6000" b="0" spc="5" dirty="0">
                <a:solidFill>
                  <a:prstClr val="black"/>
                </a:solidFill>
                <a:latin typeface="Calibri Light"/>
                <a:cs typeface="Calibri Light"/>
              </a:rPr>
              <a:t>&amp;</a:t>
            </a:r>
            <a:r>
              <a:rPr lang="en-US" sz="6000" b="0" spc="-145" dirty="0">
                <a:solidFill>
                  <a:prstClr val="black"/>
                </a:solidFill>
                <a:latin typeface="Calibri Light"/>
                <a:cs typeface="Calibri Light"/>
              </a:rPr>
              <a:t> </a:t>
            </a:r>
            <a:r>
              <a:rPr lang="en-US" sz="6000" b="0" spc="-40" dirty="0">
                <a:solidFill>
                  <a:prstClr val="black"/>
                </a:solidFill>
                <a:latin typeface="Calibri Light"/>
                <a:cs typeface="Calibri Light"/>
              </a:rPr>
              <a:t>Obstetric</a:t>
            </a:r>
            <a:endParaRPr lang="ar-JO" dirty="0"/>
          </a:p>
        </p:txBody>
      </p:sp>
      <p:sp>
        <p:nvSpPr>
          <p:cNvPr id="3" name="عنصر نائب للنص 2"/>
          <p:cNvSpPr>
            <a:spLocks noGrp="1"/>
          </p:cNvSpPr>
          <p:nvPr>
            <p:ph type="body" idx="1"/>
          </p:nvPr>
        </p:nvSpPr>
        <p:spPr>
          <a:xfrm>
            <a:off x="76200" y="1835148"/>
            <a:ext cx="10515600" cy="1441452"/>
          </a:xfrm>
        </p:spPr>
        <p:txBody>
          <a:bodyPr>
            <a:normAutofit/>
          </a:bodyPr>
          <a:lstStyle/>
          <a:p>
            <a:r>
              <a:rPr lang="en-US" sz="3200" dirty="0" smtClean="0"/>
              <a:t>29/8/2023</a:t>
            </a:r>
            <a:endParaRPr lang="ar-JO" sz="3200" dirty="0"/>
          </a:p>
        </p:txBody>
      </p:sp>
    </p:spTree>
    <p:extLst>
      <p:ext uri="{BB962C8B-B14F-4D97-AF65-F5344CB8AC3E}">
        <p14:creationId xmlns:p14="http://schemas.microsoft.com/office/powerpoint/2010/main" val="3028229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7188" y="0"/>
            <a:ext cx="6176645" cy="2205990"/>
          </a:xfrm>
          <a:prstGeom prst="rect">
            <a:avLst/>
          </a:prstGeom>
        </p:spPr>
        <p:txBody>
          <a:bodyPr vert="horz" wrap="square" lIns="0" tIns="295275" rIns="0" bIns="0" rtlCol="0">
            <a:spAutoFit/>
          </a:bodyPr>
          <a:lstStyle/>
          <a:p>
            <a:pPr marL="131445">
              <a:lnSpc>
                <a:spcPct val="100000"/>
              </a:lnSpc>
              <a:spcBef>
                <a:spcPts val="2325"/>
              </a:spcBef>
            </a:pPr>
            <a:r>
              <a:rPr sz="6000" b="0" spc="50" dirty="0">
                <a:latin typeface="Calibri Light"/>
                <a:cs typeface="Calibri Light"/>
              </a:rPr>
              <a:t>S</a:t>
            </a:r>
            <a:r>
              <a:rPr sz="6000" b="0" spc="-25" dirty="0">
                <a:latin typeface="Calibri Light"/>
                <a:cs typeface="Calibri Light"/>
              </a:rPr>
              <a:t>t</a:t>
            </a:r>
            <a:r>
              <a:rPr sz="6000" b="0" spc="-125" dirty="0">
                <a:latin typeface="Calibri Light"/>
                <a:cs typeface="Calibri Light"/>
              </a:rPr>
              <a:t>a</a:t>
            </a:r>
            <a:r>
              <a:rPr sz="6000" b="0" spc="-25" dirty="0">
                <a:latin typeface="Calibri Light"/>
                <a:cs typeface="Calibri Light"/>
              </a:rPr>
              <a:t>t</a:t>
            </a:r>
            <a:r>
              <a:rPr sz="6000" b="0" spc="15" dirty="0">
                <a:latin typeface="Calibri Light"/>
                <a:cs typeface="Calibri Light"/>
              </a:rPr>
              <a:t>i</a:t>
            </a:r>
            <a:r>
              <a:rPr sz="6000" b="0" spc="-60" dirty="0">
                <a:latin typeface="Calibri Light"/>
                <a:cs typeface="Calibri Light"/>
              </a:rPr>
              <a:t>o</a:t>
            </a:r>
            <a:r>
              <a:rPr sz="6000" b="0" dirty="0">
                <a:latin typeface="Calibri Light"/>
                <a:cs typeface="Calibri Light"/>
              </a:rPr>
              <a:t>n</a:t>
            </a:r>
            <a:r>
              <a:rPr sz="6000" b="0" spc="-345" dirty="0">
                <a:latin typeface="Calibri Light"/>
                <a:cs typeface="Calibri Light"/>
              </a:rPr>
              <a:t> </a:t>
            </a:r>
            <a:r>
              <a:rPr sz="6000" b="0" dirty="0">
                <a:latin typeface="Calibri Light"/>
                <a:cs typeface="Calibri Light"/>
              </a:rPr>
              <a:t>3</a:t>
            </a:r>
            <a:endParaRPr sz="6000">
              <a:latin typeface="Calibri Light"/>
              <a:cs typeface="Calibri Light"/>
            </a:endParaRPr>
          </a:p>
          <a:p>
            <a:pPr marL="412750" marR="5080" indent="-400685">
              <a:lnSpc>
                <a:spcPct val="102299"/>
              </a:lnSpc>
              <a:spcBef>
                <a:spcPts val="980"/>
              </a:spcBef>
            </a:pPr>
            <a:r>
              <a:rPr sz="2750" spc="15" dirty="0">
                <a:latin typeface="Calibri"/>
                <a:cs typeface="Calibri"/>
              </a:rPr>
              <a:t>1- What </a:t>
            </a:r>
            <a:r>
              <a:rPr sz="2750" spc="5" dirty="0">
                <a:latin typeface="Calibri"/>
                <a:cs typeface="Calibri"/>
              </a:rPr>
              <a:t>is </a:t>
            </a:r>
            <a:r>
              <a:rPr sz="2750" spc="15" dirty="0">
                <a:latin typeface="Calibri"/>
                <a:cs typeface="Calibri"/>
              </a:rPr>
              <a:t>the </a:t>
            </a:r>
            <a:r>
              <a:rPr sz="2750" spc="20" dirty="0">
                <a:latin typeface="Calibri"/>
                <a:cs typeface="Calibri"/>
              </a:rPr>
              <a:t>signs </a:t>
            </a:r>
            <a:r>
              <a:rPr sz="2750" spc="25" dirty="0">
                <a:latin typeface="Calibri"/>
                <a:cs typeface="Calibri"/>
              </a:rPr>
              <a:t>shown </a:t>
            </a:r>
            <a:r>
              <a:rPr sz="2750" spc="10" dirty="0">
                <a:latin typeface="Calibri"/>
                <a:cs typeface="Calibri"/>
              </a:rPr>
              <a:t>in </a:t>
            </a:r>
            <a:r>
              <a:rPr sz="2750" spc="15" dirty="0">
                <a:latin typeface="Calibri"/>
                <a:cs typeface="Calibri"/>
              </a:rPr>
              <a:t>the </a:t>
            </a:r>
            <a:r>
              <a:rPr sz="2750" spc="10" dirty="0">
                <a:latin typeface="Calibri"/>
                <a:cs typeface="Calibri"/>
              </a:rPr>
              <a:t>picture? </a:t>
            </a:r>
            <a:r>
              <a:rPr sz="2750" spc="-610" dirty="0">
                <a:latin typeface="Calibri"/>
                <a:cs typeface="Calibri"/>
              </a:rPr>
              <a:t> </a:t>
            </a:r>
            <a:r>
              <a:rPr sz="2750" spc="15" dirty="0">
                <a:latin typeface="Calibri"/>
                <a:cs typeface="Calibri"/>
              </a:rPr>
              <a:t>(Mention</a:t>
            </a:r>
            <a:r>
              <a:rPr sz="2750" spc="55" dirty="0">
                <a:latin typeface="Calibri"/>
                <a:cs typeface="Calibri"/>
              </a:rPr>
              <a:t> </a:t>
            </a:r>
            <a:r>
              <a:rPr sz="2750" spc="15" dirty="0">
                <a:latin typeface="Calibri"/>
                <a:cs typeface="Calibri"/>
              </a:rPr>
              <a:t>2)</a:t>
            </a:r>
            <a:endParaRPr sz="2750">
              <a:latin typeface="Calibri"/>
              <a:cs typeface="Calibri"/>
            </a:endParaRPr>
          </a:p>
        </p:txBody>
      </p:sp>
      <p:sp>
        <p:nvSpPr>
          <p:cNvPr id="3" name="object 3"/>
          <p:cNvSpPr txBox="1"/>
          <p:nvPr/>
        </p:nvSpPr>
        <p:spPr>
          <a:xfrm>
            <a:off x="357194" y="2484762"/>
            <a:ext cx="6444615" cy="2156231"/>
          </a:xfrm>
          <a:prstGeom prst="rect">
            <a:avLst/>
          </a:prstGeom>
        </p:spPr>
        <p:txBody>
          <a:bodyPr vert="horz" wrap="square" lIns="0" tIns="6350" rIns="0" bIns="0" rtlCol="0">
            <a:spAutoFit/>
          </a:bodyPr>
          <a:lstStyle/>
          <a:p>
            <a:pPr marL="384810" marR="5080" indent="-384810">
              <a:lnSpc>
                <a:spcPct val="102400"/>
              </a:lnSpc>
              <a:spcBef>
                <a:spcPts val="50"/>
              </a:spcBef>
              <a:buAutoNum type="arabicPlain" startAt="2"/>
              <a:tabLst>
                <a:tab pos="384810" algn="l"/>
              </a:tabLst>
            </a:pPr>
            <a:r>
              <a:rPr sz="2750" b="1" spc="15" dirty="0">
                <a:latin typeface="Calibri"/>
                <a:cs typeface="Calibri"/>
              </a:rPr>
              <a:t>What</a:t>
            </a:r>
            <a:r>
              <a:rPr sz="2750" b="1" spc="-15" dirty="0">
                <a:latin typeface="Calibri"/>
                <a:cs typeface="Calibri"/>
              </a:rPr>
              <a:t> </a:t>
            </a:r>
            <a:r>
              <a:rPr sz="2750" b="1" spc="5" dirty="0">
                <a:latin typeface="Calibri"/>
                <a:cs typeface="Calibri"/>
              </a:rPr>
              <a:t>is</a:t>
            </a:r>
            <a:r>
              <a:rPr sz="2750" b="1" spc="55" dirty="0">
                <a:latin typeface="Calibri"/>
                <a:cs typeface="Calibri"/>
              </a:rPr>
              <a:t> </a:t>
            </a:r>
            <a:r>
              <a:rPr sz="2750" b="1" spc="15" dirty="0">
                <a:latin typeface="Calibri"/>
                <a:cs typeface="Calibri"/>
              </a:rPr>
              <a:t>the</a:t>
            </a:r>
            <a:r>
              <a:rPr sz="2750" b="1" dirty="0">
                <a:latin typeface="Calibri"/>
                <a:cs typeface="Calibri"/>
              </a:rPr>
              <a:t> </a:t>
            </a:r>
            <a:r>
              <a:rPr sz="2750" b="1" spc="10" dirty="0">
                <a:latin typeface="Calibri"/>
                <a:cs typeface="Calibri"/>
              </a:rPr>
              <a:t>maternal</a:t>
            </a:r>
            <a:r>
              <a:rPr sz="2750" b="1" spc="114" dirty="0">
                <a:latin typeface="Calibri"/>
                <a:cs typeface="Calibri"/>
              </a:rPr>
              <a:t> </a:t>
            </a:r>
            <a:r>
              <a:rPr sz="2750" b="1" spc="5" dirty="0">
                <a:latin typeface="Calibri"/>
                <a:cs typeface="Calibri"/>
              </a:rPr>
              <a:t>complications</a:t>
            </a:r>
            <a:r>
              <a:rPr sz="2750" b="1" spc="140" dirty="0">
                <a:latin typeface="Calibri"/>
                <a:cs typeface="Calibri"/>
              </a:rPr>
              <a:t> </a:t>
            </a:r>
            <a:r>
              <a:rPr sz="2750" b="1" spc="15" dirty="0">
                <a:latin typeface="Calibri"/>
                <a:cs typeface="Calibri"/>
              </a:rPr>
              <a:t>from </a:t>
            </a:r>
            <a:r>
              <a:rPr sz="2750" b="1" spc="-605" dirty="0">
                <a:latin typeface="Calibri"/>
                <a:cs typeface="Calibri"/>
              </a:rPr>
              <a:t> </a:t>
            </a:r>
            <a:r>
              <a:rPr sz="2750" b="1" spc="10" dirty="0">
                <a:latin typeface="Calibri"/>
                <a:cs typeface="Calibri"/>
              </a:rPr>
              <a:t>PET?</a:t>
            </a:r>
            <a:r>
              <a:rPr sz="2750" b="1" spc="110" dirty="0">
                <a:latin typeface="Calibri"/>
                <a:cs typeface="Calibri"/>
              </a:rPr>
              <a:t> </a:t>
            </a:r>
            <a:r>
              <a:rPr sz="2750" b="1" spc="15" dirty="0">
                <a:latin typeface="Calibri"/>
                <a:cs typeface="Calibri"/>
              </a:rPr>
              <a:t>(Mention</a:t>
            </a:r>
            <a:r>
              <a:rPr sz="2750" b="1" spc="-10" dirty="0">
                <a:latin typeface="Calibri"/>
                <a:cs typeface="Calibri"/>
              </a:rPr>
              <a:t> </a:t>
            </a:r>
            <a:r>
              <a:rPr sz="2750" b="1" spc="15" dirty="0">
                <a:latin typeface="Calibri"/>
                <a:cs typeface="Calibri"/>
              </a:rPr>
              <a:t>5)</a:t>
            </a:r>
            <a:endParaRPr sz="2750">
              <a:latin typeface="Calibri"/>
              <a:cs typeface="Calibri"/>
            </a:endParaRPr>
          </a:p>
          <a:p>
            <a:pPr>
              <a:lnSpc>
                <a:spcPct val="100000"/>
              </a:lnSpc>
              <a:spcBef>
                <a:spcPts val="20"/>
              </a:spcBef>
              <a:buFont typeface="Calibri"/>
              <a:buAutoNum type="arabicPlain" startAt="2"/>
            </a:pPr>
            <a:endParaRPr sz="2750">
              <a:latin typeface="Calibri"/>
              <a:cs typeface="Calibri"/>
            </a:endParaRPr>
          </a:p>
          <a:p>
            <a:pPr marL="384810" marR="1329690" indent="-384810">
              <a:lnSpc>
                <a:spcPct val="102400"/>
              </a:lnSpc>
              <a:spcBef>
                <a:spcPts val="5"/>
              </a:spcBef>
              <a:buAutoNum type="arabicPlain" startAt="2"/>
              <a:tabLst>
                <a:tab pos="384810" algn="l"/>
              </a:tabLst>
            </a:pPr>
            <a:r>
              <a:rPr sz="2750" b="1" spc="15" dirty="0">
                <a:latin typeface="Calibri"/>
                <a:cs typeface="Calibri"/>
              </a:rPr>
              <a:t>What</a:t>
            </a:r>
            <a:r>
              <a:rPr sz="2750" b="1" spc="-15" dirty="0">
                <a:latin typeface="Calibri"/>
                <a:cs typeface="Calibri"/>
              </a:rPr>
              <a:t> </a:t>
            </a:r>
            <a:r>
              <a:rPr sz="2750" b="1" spc="5" dirty="0">
                <a:latin typeface="Calibri"/>
                <a:cs typeface="Calibri"/>
              </a:rPr>
              <a:t>is</a:t>
            </a:r>
            <a:r>
              <a:rPr sz="2750" b="1" spc="65" dirty="0">
                <a:latin typeface="Calibri"/>
                <a:cs typeface="Calibri"/>
              </a:rPr>
              <a:t> </a:t>
            </a:r>
            <a:r>
              <a:rPr sz="2750" b="1" spc="15" dirty="0">
                <a:latin typeface="Calibri"/>
                <a:cs typeface="Calibri"/>
              </a:rPr>
              <a:t>the</a:t>
            </a:r>
            <a:r>
              <a:rPr sz="2750" b="1" dirty="0">
                <a:latin typeface="Calibri"/>
                <a:cs typeface="Calibri"/>
              </a:rPr>
              <a:t> fetal</a:t>
            </a:r>
            <a:r>
              <a:rPr sz="2750" b="1" spc="45" dirty="0">
                <a:latin typeface="Calibri"/>
                <a:cs typeface="Calibri"/>
              </a:rPr>
              <a:t> </a:t>
            </a:r>
            <a:r>
              <a:rPr sz="2750" b="1" spc="5" dirty="0">
                <a:latin typeface="Calibri"/>
                <a:cs typeface="Calibri"/>
              </a:rPr>
              <a:t>complications? </a:t>
            </a:r>
            <a:r>
              <a:rPr sz="2750" b="1" spc="-605" dirty="0">
                <a:latin typeface="Calibri"/>
                <a:cs typeface="Calibri"/>
              </a:rPr>
              <a:t> </a:t>
            </a:r>
            <a:r>
              <a:rPr sz="2750" b="1" spc="15" dirty="0">
                <a:latin typeface="Calibri"/>
                <a:cs typeface="Calibri"/>
              </a:rPr>
              <a:t>(Mention</a:t>
            </a:r>
            <a:r>
              <a:rPr sz="2750" b="1" spc="60" dirty="0">
                <a:latin typeface="Calibri"/>
                <a:cs typeface="Calibri"/>
              </a:rPr>
              <a:t> </a:t>
            </a:r>
            <a:r>
              <a:rPr sz="2750" b="1" spc="15" dirty="0">
                <a:latin typeface="Calibri"/>
                <a:cs typeface="Calibri"/>
              </a:rPr>
              <a:t>5)</a:t>
            </a:r>
            <a:endParaRPr sz="2750">
              <a:latin typeface="Calibri"/>
              <a:cs typeface="Calibri"/>
            </a:endParaRPr>
          </a:p>
        </p:txBody>
      </p:sp>
      <p:pic>
        <p:nvPicPr>
          <p:cNvPr id="4" name="object 4"/>
          <p:cNvPicPr/>
          <p:nvPr/>
        </p:nvPicPr>
        <p:blipFill>
          <a:blip r:embed="rId2" cstate="print"/>
          <a:stretch>
            <a:fillRect/>
          </a:stretch>
        </p:blipFill>
        <p:spPr>
          <a:xfrm>
            <a:off x="7200901" y="904875"/>
            <a:ext cx="4819651" cy="5391150"/>
          </a:xfrm>
          <a:prstGeom prst="rect">
            <a:avLst/>
          </a:prstGeom>
        </p:spPr>
      </p:pic>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6" y="609282"/>
            <a:ext cx="4964431" cy="693780"/>
          </a:xfrm>
          <a:prstGeom prst="rect">
            <a:avLst/>
          </a:prstGeom>
        </p:spPr>
        <p:txBody>
          <a:bodyPr vert="horz" wrap="square" lIns="0" tIns="16510" rIns="0" bIns="0" rtlCol="0">
            <a:spAutoFit/>
          </a:bodyPr>
          <a:lstStyle/>
          <a:p>
            <a:pPr marL="12700">
              <a:lnSpc>
                <a:spcPct val="100000"/>
              </a:lnSpc>
              <a:spcBef>
                <a:spcPts val="130"/>
              </a:spcBef>
            </a:pPr>
            <a:r>
              <a:rPr sz="4400" b="0" spc="5" dirty="0">
                <a:latin typeface="Calibri Light"/>
                <a:cs typeface="Calibri Light"/>
              </a:rPr>
              <a:t>Q17</a:t>
            </a:r>
            <a:r>
              <a:rPr sz="4400" b="0" spc="-30" dirty="0">
                <a:latin typeface="Calibri Light"/>
                <a:cs typeface="Calibri Light"/>
              </a:rPr>
              <a:t> </a:t>
            </a:r>
            <a:r>
              <a:rPr sz="4400" b="0" dirty="0">
                <a:latin typeface="Calibri Light"/>
                <a:cs typeface="Calibri Light"/>
              </a:rPr>
              <a:t>your</a:t>
            </a:r>
            <a:r>
              <a:rPr sz="4400" b="0" spc="-140" dirty="0">
                <a:latin typeface="Calibri Light"/>
                <a:cs typeface="Calibri Light"/>
              </a:rPr>
              <a:t> </a:t>
            </a:r>
            <a:r>
              <a:rPr sz="4400" b="0" spc="15" dirty="0">
                <a:latin typeface="Calibri Light"/>
                <a:cs typeface="Calibri Light"/>
              </a:rPr>
              <a:t>managment</a:t>
            </a:r>
            <a:endParaRPr sz="4400">
              <a:latin typeface="Calibri Light"/>
              <a:cs typeface="Calibri Light"/>
            </a:endParaRPr>
          </a:p>
        </p:txBody>
      </p:sp>
      <p:pic>
        <p:nvPicPr>
          <p:cNvPr id="3" name="object 3"/>
          <p:cNvPicPr/>
          <p:nvPr/>
        </p:nvPicPr>
        <p:blipFill>
          <a:blip r:embed="rId2" cstate="print"/>
          <a:stretch>
            <a:fillRect/>
          </a:stretch>
        </p:blipFill>
        <p:spPr>
          <a:xfrm>
            <a:off x="6191249" y="1771660"/>
            <a:ext cx="5505451" cy="2752725"/>
          </a:xfrm>
          <a:prstGeom prst="rect">
            <a:avLst/>
          </a:prstGeom>
        </p:spPr>
      </p:pic>
      <p:sp>
        <p:nvSpPr>
          <p:cNvPr id="4" name="object 4"/>
          <p:cNvSpPr txBox="1"/>
          <p:nvPr/>
        </p:nvSpPr>
        <p:spPr>
          <a:xfrm>
            <a:off x="1183005" y="5106353"/>
            <a:ext cx="4037965" cy="382156"/>
          </a:xfrm>
          <a:prstGeom prst="rect">
            <a:avLst/>
          </a:prstGeom>
        </p:spPr>
        <p:txBody>
          <a:bodyPr vert="horz" wrap="square" lIns="0" tIns="12700" rIns="0" bIns="0" rtlCol="0">
            <a:spAutoFit/>
          </a:bodyPr>
          <a:lstStyle/>
          <a:p>
            <a:pPr marL="12700">
              <a:lnSpc>
                <a:spcPct val="100000"/>
              </a:lnSpc>
              <a:spcBef>
                <a:spcPts val="100"/>
              </a:spcBef>
            </a:pPr>
            <a:r>
              <a:rPr sz="2400" spc="10" dirty="0">
                <a:latin typeface="Calibri"/>
                <a:cs typeface="Calibri"/>
              </a:rPr>
              <a:t>Answer</a:t>
            </a:r>
            <a:r>
              <a:rPr sz="2400" spc="-110" dirty="0">
                <a:latin typeface="Calibri"/>
                <a:cs typeface="Calibri"/>
              </a:rPr>
              <a:t> </a:t>
            </a:r>
            <a:r>
              <a:rPr sz="2400" dirty="0">
                <a:latin typeface="Calibri"/>
                <a:cs typeface="Calibri"/>
              </a:rPr>
              <a:t>:</a:t>
            </a:r>
            <a:r>
              <a:rPr sz="2400" spc="-75" dirty="0">
                <a:latin typeface="Calibri"/>
                <a:cs typeface="Calibri"/>
              </a:rPr>
              <a:t> </a:t>
            </a:r>
            <a:r>
              <a:rPr sz="2400" spc="10" dirty="0">
                <a:latin typeface="Calibri"/>
                <a:cs typeface="Calibri"/>
              </a:rPr>
              <a:t>suction</a:t>
            </a:r>
            <a:r>
              <a:rPr sz="2400" spc="-90" dirty="0">
                <a:latin typeface="Calibri"/>
                <a:cs typeface="Calibri"/>
              </a:rPr>
              <a:t> </a:t>
            </a:r>
            <a:r>
              <a:rPr sz="2400" spc="-5" dirty="0">
                <a:latin typeface="Calibri"/>
                <a:cs typeface="Calibri"/>
              </a:rPr>
              <a:t>and</a:t>
            </a:r>
            <a:r>
              <a:rPr sz="2400" spc="-20" dirty="0">
                <a:latin typeface="Calibri"/>
                <a:cs typeface="Calibri"/>
              </a:rPr>
              <a:t> </a:t>
            </a:r>
            <a:r>
              <a:rPr sz="2400" spc="-5" dirty="0">
                <a:latin typeface="Calibri"/>
                <a:cs typeface="Calibri"/>
              </a:rPr>
              <a:t>evacuation</a:t>
            </a:r>
            <a:endParaRPr sz="2400">
              <a:latin typeface="Calibri"/>
              <a:cs typeface="Calibri"/>
            </a:endParaRP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917577" y="307595"/>
            <a:ext cx="10356851" cy="1203919"/>
          </a:xfrm>
          <a:prstGeom prst="rect">
            <a:avLst/>
          </a:prstGeom>
        </p:spPr>
        <p:txBody>
          <a:bodyPr vert="horz" wrap="square" lIns="0" tIns="201676" rIns="0" bIns="0" rtlCol="0">
            <a:spAutoFit/>
          </a:bodyPr>
          <a:lstStyle/>
          <a:p>
            <a:pPr marL="12700" marR="5080">
              <a:lnSpc>
                <a:spcPts val="3910"/>
              </a:lnSpc>
              <a:spcBef>
                <a:spcPts val="575"/>
              </a:spcBef>
            </a:pPr>
            <a:r>
              <a:rPr spc="-10" dirty="0"/>
              <a:t>Q18</a:t>
            </a:r>
            <a:r>
              <a:rPr spc="-25" dirty="0"/>
              <a:t> </a:t>
            </a:r>
            <a:r>
              <a:rPr dirty="0"/>
              <a:t>:</a:t>
            </a:r>
            <a:r>
              <a:rPr spc="35" dirty="0"/>
              <a:t> </a:t>
            </a:r>
            <a:r>
              <a:rPr spc="15" dirty="0"/>
              <a:t>what</a:t>
            </a:r>
            <a:r>
              <a:rPr spc="-125" dirty="0"/>
              <a:t> </a:t>
            </a:r>
            <a:r>
              <a:rPr spc="10" dirty="0"/>
              <a:t>is</a:t>
            </a:r>
            <a:r>
              <a:rPr spc="-35" dirty="0"/>
              <a:t> </a:t>
            </a:r>
            <a:r>
              <a:rPr spc="5" dirty="0"/>
              <a:t>the</a:t>
            </a:r>
            <a:r>
              <a:rPr spc="35" dirty="0"/>
              <a:t> </a:t>
            </a:r>
            <a:r>
              <a:rPr spc="10" dirty="0"/>
              <a:t>patient</a:t>
            </a:r>
            <a:r>
              <a:rPr spc="-200" dirty="0"/>
              <a:t> </a:t>
            </a:r>
            <a:r>
              <a:rPr spc="-15" dirty="0"/>
              <a:t>excepted</a:t>
            </a:r>
            <a:r>
              <a:rPr spc="-55" dirty="0"/>
              <a:t> </a:t>
            </a:r>
            <a:r>
              <a:rPr spc="-15" dirty="0"/>
              <a:t>karyotype</a:t>
            </a:r>
            <a:r>
              <a:rPr spc="30" dirty="0"/>
              <a:t> </a:t>
            </a:r>
            <a:r>
              <a:rPr dirty="0"/>
              <a:t>(</a:t>
            </a:r>
            <a:r>
              <a:rPr spc="-15" dirty="0"/>
              <a:t> </a:t>
            </a:r>
            <a:r>
              <a:rPr spc="10" dirty="0"/>
              <a:t>normal </a:t>
            </a:r>
            <a:r>
              <a:rPr spc="-800" dirty="0"/>
              <a:t> </a:t>
            </a:r>
            <a:r>
              <a:rPr spc="10" dirty="0"/>
              <a:t>pelvis</a:t>
            </a:r>
            <a:r>
              <a:rPr spc="-114" dirty="0"/>
              <a:t> </a:t>
            </a:r>
            <a:r>
              <a:rPr dirty="0"/>
              <a:t>anatomy</a:t>
            </a:r>
            <a:r>
              <a:rPr spc="-75" dirty="0"/>
              <a:t> </a:t>
            </a:r>
            <a:r>
              <a:rPr dirty="0"/>
              <a:t>on</a:t>
            </a:r>
            <a:r>
              <a:rPr spc="5" dirty="0"/>
              <a:t> </a:t>
            </a:r>
            <a:r>
              <a:rPr spc="15" dirty="0"/>
              <a:t>US)</a:t>
            </a:r>
          </a:p>
        </p:txBody>
      </p:sp>
      <p:pic>
        <p:nvPicPr>
          <p:cNvPr id="3" name="object 3"/>
          <p:cNvPicPr/>
          <p:nvPr/>
        </p:nvPicPr>
        <p:blipFill>
          <a:blip r:embed="rId2" cstate="print"/>
          <a:stretch>
            <a:fillRect/>
          </a:stretch>
        </p:blipFill>
        <p:spPr>
          <a:xfrm>
            <a:off x="8210557" y="2419358"/>
            <a:ext cx="3095625" cy="3095625"/>
          </a:xfrm>
          <a:prstGeom prst="rect">
            <a:avLst/>
          </a:prstGeom>
        </p:spPr>
      </p:pic>
      <p:sp>
        <p:nvSpPr>
          <p:cNvPr id="4" name="object 4"/>
          <p:cNvSpPr txBox="1"/>
          <p:nvPr/>
        </p:nvSpPr>
        <p:spPr>
          <a:xfrm>
            <a:off x="990924" y="3664268"/>
            <a:ext cx="1734185" cy="439223"/>
          </a:xfrm>
          <a:prstGeom prst="rect">
            <a:avLst/>
          </a:prstGeom>
        </p:spPr>
        <p:txBody>
          <a:bodyPr vert="horz" wrap="square" lIns="0" tIns="15875" rIns="0" bIns="0" rtlCol="0">
            <a:spAutoFit/>
          </a:bodyPr>
          <a:lstStyle/>
          <a:p>
            <a:pPr marL="12700">
              <a:lnSpc>
                <a:spcPct val="100000"/>
              </a:lnSpc>
              <a:spcBef>
                <a:spcPts val="125"/>
              </a:spcBef>
            </a:pPr>
            <a:r>
              <a:rPr sz="2750" spc="-15" dirty="0">
                <a:latin typeface="Calibri"/>
                <a:cs typeface="Calibri"/>
              </a:rPr>
              <a:t>Answer</a:t>
            </a:r>
            <a:r>
              <a:rPr sz="2750" spc="155" dirty="0">
                <a:latin typeface="Calibri"/>
                <a:cs typeface="Calibri"/>
              </a:rPr>
              <a:t> </a:t>
            </a:r>
            <a:r>
              <a:rPr sz="2750" spc="5" dirty="0">
                <a:latin typeface="Calibri"/>
                <a:cs typeface="Calibri"/>
              </a:rPr>
              <a:t>:</a:t>
            </a:r>
            <a:r>
              <a:rPr sz="2750" spc="20" dirty="0">
                <a:latin typeface="Calibri"/>
                <a:cs typeface="Calibri"/>
              </a:rPr>
              <a:t> </a:t>
            </a:r>
            <a:r>
              <a:rPr sz="2750" spc="5" dirty="0">
                <a:latin typeface="Calibri"/>
                <a:cs typeface="Calibri"/>
              </a:rPr>
              <a:t>XX</a:t>
            </a:r>
            <a:endParaRPr sz="2750">
              <a:latin typeface="Calibri"/>
              <a:cs typeface="Calibri"/>
            </a:endParaRP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7576" y="372749"/>
            <a:ext cx="6150611" cy="1888979"/>
          </a:xfrm>
          <a:prstGeom prst="rect">
            <a:avLst/>
          </a:prstGeom>
        </p:spPr>
        <p:txBody>
          <a:bodyPr vert="horz" wrap="square" lIns="0" tIns="16510" rIns="0" bIns="0" rtlCol="0">
            <a:spAutoFit/>
          </a:bodyPr>
          <a:lstStyle/>
          <a:p>
            <a:pPr marL="12700">
              <a:lnSpc>
                <a:spcPts val="3190"/>
              </a:lnSpc>
              <a:spcBef>
                <a:spcPts val="130"/>
              </a:spcBef>
            </a:pPr>
            <a:r>
              <a:rPr sz="2750" b="0" spc="30" dirty="0">
                <a:latin typeface="Calibri Light"/>
                <a:cs typeface="Calibri Light"/>
              </a:rPr>
              <a:t>Q19</a:t>
            </a:r>
            <a:r>
              <a:rPr sz="2750" b="0" spc="-15" dirty="0">
                <a:latin typeface="Calibri Light"/>
                <a:cs typeface="Calibri Light"/>
              </a:rPr>
              <a:t> </a:t>
            </a:r>
            <a:r>
              <a:rPr sz="2750" b="0" spc="-10" dirty="0">
                <a:latin typeface="Calibri Light"/>
                <a:cs typeface="Calibri Light"/>
              </a:rPr>
              <a:t>growth</a:t>
            </a:r>
            <a:r>
              <a:rPr sz="2750" b="0" spc="170" dirty="0">
                <a:latin typeface="Calibri Light"/>
                <a:cs typeface="Calibri Light"/>
              </a:rPr>
              <a:t> </a:t>
            </a:r>
            <a:r>
              <a:rPr sz="2750" b="0" spc="-20" dirty="0">
                <a:latin typeface="Calibri Light"/>
                <a:cs typeface="Calibri Light"/>
              </a:rPr>
              <a:t>parameters</a:t>
            </a:r>
            <a:r>
              <a:rPr sz="2750" b="0" spc="165" dirty="0">
                <a:latin typeface="Calibri Light"/>
                <a:cs typeface="Calibri Light"/>
              </a:rPr>
              <a:t> </a:t>
            </a:r>
            <a:r>
              <a:rPr sz="2750" b="0" dirty="0">
                <a:latin typeface="Calibri Light"/>
                <a:cs typeface="Calibri Light"/>
              </a:rPr>
              <a:t>showing</a:t>
            </a:r>
            <a:endParaRPr sz="2750">
              <a:latin typeface="Calibri Light"/>
              <a:cs typeface="Calibri Light"/>
            </a:endParaRPr>
          </a:p>
          <a:p>
            <a:pPr marL="12700" marR="5080">
              <a:lnSpc>
                <a:spcPts val="3000"/>
              </a:lnSpc>
              <a:spcBef>
                <a:spcPts val="240"/>
              </a:spcBef>
            </a:pPr>
            <a:r>
              <a:rPr sz="2750" b="0" dirty="0">
                <a:latin typeface="Calibri Light"/>
                <a:cs typeface="Calibri Light"/>
              </a:rPr>
              <a:t>low</a:t>
            </a:r>
            <a:r>
              <a:rPr sz="2750" b="0" spc="45" dirty="0">
                <a:latin typeface="Calibri Light"/>
                <a:cs typeface="Calibri Light"/>
              </a:rPr>
              <a:t> </a:t>
            </a:r>
            <a:r>
              <a:rPr sz="2750" b="0" dirty="0">
                <a:latin typeface="Calibri Light"/>
                <a:cs typeface="Calibri Light"/>
              </a:rPr>
              <a:t>weight</a:t>
            </a:r>
            <a:r>
              <a:rPr sz="2750" b="0" spc="110" dirty="0">
                <a:latin typeface="Calibri Light"/>
                <a:cs typeface="Calibri Light"/>
              </a:rPr>
              <a:t> </a:t>
            </a:r>
            <a:r>
              <a:rPr sz="2750" b="0" spc="10" dirty="0">
                <a:latin typeface="Calibri Light"/>
                <a:cs typeface="Calibri Light"/>
              </a:rPr>
              <a:t>/</a:t>
            </a:r>
            <a:r>
              <a:rPr sz="2750" b="0" spc="15" dirty="0">
                <a:latin typeface="Calibri Light"/>
                <a:cs typeface="Calibri Light"/>
              </a:rPr>
              <a:t> </a:t>
            </a:r>
            <a:r>
              <a:rPr sz="2750" b="0" spc="-10" dirty="0">
                <a:latin typeface="Calibri Light"/>
                <a:cs typeface="Calibri Light"/>
              </a:rPr>
              <a:t>small</a:t>
            </a:r>
            <a:r>
              <a:rPr sz="2750" b="0" spc="105" dirty="0">
                <a:latin typeface="Calibri Light"/>
                <a:cs typeface="Calibri Light"/>
              </a:rPr>
              <a:t> </a:t>
            </a:r>
            <a:r>
              <a:rPr sz="2750" b="0" spc="-5" dirty="0">
                <a:latin typeface="Calibri Light"/>
                <a:cs typeface="Calibri Light"/>
              </a:rPr>
              <a:t>abdomen</a:t>
            </a:r>
            <a:r>
              <a:rPr sz="2750" b="0" spc="250" dirty="0">
                <a:latin typeface="Calibri Light"/>
                <a:cs typeface="Calibri Light"/>
              </a:rPr>
              <a:t> </a:t>
            </a:r>
            <a:r>
              <a:rPr sz="2750" b="0" spc="10" dirty="0">
                <a:latin typeface="Calibri Light"/>
                <a:cs typeface="Calibri Light"/>
              </a:rPr>
              <a:t>/</a:t>
            </a:r>
            <a:r>
              <a:rPr sz="2750" b="0" spc="15" dirty="0">
                <a:latin typeface="Calibri Light"/>
                <a:cs typeface="Calibri Light"/>
              </a:rPr>
              <a:t> </a:t>
            </a:r>
            <a:r>
              <a:rPr sz="2750" b="0" dirty="0">
                <a:latin typeface="Calibri Light"/>
                <a:cs typeface="Calibri Light"/>
              </a:rPr>
              <a:t>normal</a:t>
            </a:r>
            <a:r>
              <a:rPr sz="2750" b="0" spc="110" dirty="0">
                <a:latin typeface="Calibri Light"/>
                <a:cs typeface="Calibri Light"/>
              </a:rPr>
              <a:t> </a:t>
            </a:r>
            <a:r>
              <a:rPr sz="2750" b="0" spc="-5" dirty="0">
                <a:latin typeface="Calibri Light"/>
                <a:cs typeface="Calibri Light"/>
              </a:rPr>
              <a:t>head </a:t>
            </a:r>
            <a:r>
              <a:rPr sz="2750" b="0" spc="-610" dirty="0">
                <a:latin typeface="Calibri Light"/>
                <a:cs typeface="Calibri Light"/>
              </a:rPr>
              <a:t> </a:t>
            </a:r>
            <a:r>
              <a:rPr sz="2750" b="0" dirty="0">
                <a:latin typeface="Calibri Light"/>
                <a:cs typeface="Calibri Light"/>
              </a:rPr>
              <a:t>what</a:t>
            </a:r>
            <a:r>
              <a:rPr sz="2750" b="0" spc="35" dirty="0">
                <a:latin typeface="Calibri Light"/>
                <a:cs typeface="Calibri Light"/>
              </a:rPr>
              <a:t> </a:t>
            </a:r>
            <a:r>
              <a:rPr sz="2750" b="0" dirty="0">
                <a:latin typeface="Calibri Light"/>
                <a:cs typeface="Calibri Light"/>
              </a:rPr>
              <a:t>is</a:t>
            </a:r>
            <a:r>
              <a:rPr sz="2750" b="0" spc="105" dirty="0">
                <a:latin typeface="Calibri Light"/>
                <a:cs typeface="Calibri Light"/>
              </a:rPr>
              <a:t> </a:t>
            </a:r>
            <a:r>
              <a:rPr sz="2750" b="0" dirty="0">
                <a:latin typeface="Calibri Light"/>
                <a:cs typeface="Calibri Light"/>
              </a:rPr>
              <a:t>the</a:t>
            </a:r>
            <a:r>
              <a:rPr sz="2750" b="0" spc="30" dirty="0">
                <a:latin typeface="Calibri Light"/>
                <a:cs typeface="Calibri Light"/>
              </a:rPr>
              <a:t> </a:t>
            </a:r>
            <a:r>
              <a:rPr sz="2750" b="0" spc="-5" dirty="0">
                <a:latin typeface="Calibri Light"/>
                <a:cs typeface="Calibri Light"/>
              </a:rPr>
              <a:t>most</a:t>
            </a:r>
            <a:r>
              <a:rPr sz="2750" b="0" spc="110" dirty="0">
                <a:latin typeface="Calibri Light"/>
                <a:cs typeface="Calibri Light"/>
              </a:rPr>
              <a:t> </a:t>
            </a:r>
            <a:r>
              <a:rPr sz="2750" b="0" spc="-15" dirty="0">
                <a:latin typeface="Calibri Light"/>
                <a:cs typeface="Calibri Light"/>
              </a:rPr>
              <a:t>probable</a:t>
            </a:r>
            <a:r>
              <a:rPr sz="2750" b="0" spc="180" dirty="0">
                <a:latin typeface="Calibri Light"/>
                <a:cs typeface="Calibri Light"/>
              </a:rPr>
              <a:t> </a:t>
            </a:r>
            <a:r>
              <a:rPr sz="2750" b="0" dirty="0">
                <a:latin typeface="Calibri Light"/>
                <a:cs typeface="Calibri Light"/>
              </a:rPr>
              <a:t>cause</a:t>
            </a:r>
            <a:endParaRPr sz="2750">
              <a:latin typeface="Calibri Light"/>
              <a:cs typeface="Calibri Light"/>
            </a:endParaRPr>
          </a:p>
          <a:p>
            <a:pPr marR="130175" algn="r">
              <a:lnSpc>
                <a:spcPct val="100000"/>
              </a:lnSpc>
              <a:spcBef>
                <a:spcPts val="1914"/>
              </a:spcBef>
            </a:pPr>
            <a:r>
              <a:rPr sz="2750" spc="-20" dirty="0">
                <a:latin typeface="Calibri"/>
                <a:cs typeface="Calibri"/>
              </a:rPr>
              <a:t>Answer</a:t>
            </a:r>
            <a:r>
              <a:rPr sz="2750" spc="180" dirty="0">
                <a:latin typeface="Calibri"/>
                <a:cs typeface="Calibri"/>
              </a:rPr>
              <a:t> </a:t>
            </a:r>
            <a:r>
              <a:rPr sz="2750" spc="5" dirty="0">
                <a:latin typeface="Calibri"/>
                <a:cs typeface="Calibri"/>
              </a:rPr>
              <a:t>:</a:t>
            </a:r>
            <a:r>
              <a:rPr sz="2750" spc="35" dirty="0">
                <a:latin typeface="Calibri"/>
                <a:cs typeface="Calibri"/>
              </a:rPr>
              <a:t> </a:t>
            </a:r>
            <a:r>
              <a:rPr sz="2750" spc="20" dirty="0">
                <a:latin typeface="Calibri"/>
                <a:cs typeface="Calibri"/>
              </a:rPr>
              <a:t>SLE</a:t>
            </a:r>
            <a:endParaRPr sz="2750">
              <a:latin typeface="Calibri"/>
              <a:cs typeface="Calibri"/>
            </a:endParaRP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14343" y="393069"/>
            <a:ext cx="10648951" cy="3889655"/>
          </a:xfrm>
          <a:prstGeom prst="rect">
            <a:avLst/>
          </a:prstGeom>
        </p:spPr>
        <p:txBody>
          <a:bodyPr vert="horz" wrap="square" lIns="0" tIns="48895" rIns="0" bIns="0" rtlCol="0">
            <a:spAutoFit/>
          </a:bodyPr>
          <a:lstStyle/>
          <a:p>
            <a:pPr marL="108585" marR="5080">
              <a:lnSpc>
                <a:spcPct val="92200"/>
              </a:lnSpc>
              <a:spcBef>
                <a:spcPts val="385"/>
              </a:spcBef>
            </a:pPr>
            <a:r>
              <a:rPr sz="2750" b="0" spc="30" dirty="0">
                <a:latin typeface="Calibri Light"/>
                <a:cs typeface="Calibri Light"/>
              </a:rPr>
              <a:t>Q20 </a:t>
            </a:r>
            <a:r>
              <a:rPr sz="2750" b="0" spc="15" dirty="0">
                <a:latin typeface="Calibri Light"/>
                <a:cs typeface="Calibri Light"/>
              </a:rPr>
              <a:t>A </a:t>
            </a:r>
            <a:r>
              <a:rPr sz="2750" b="0" spc="20" dirty="0">
                <a:latin typeface="Calibri Light"/>
                <a:cs typeface="Calibri Light"/>
              </a:rPr>
              <a:t>29 </a:t>
            </a:r>
            <a:r>
              <a:rPr sz="2750" b="0" spc="-10" dirty="0">
                <a:latin typeface="Calibri Light"/>
                <a:cs typeface="Calibri Light"/>
              </a:rPr>
              <a:t>year </a:t>
            </a:r>
            <a:r>
              <a:rPr sz="2750" b="0" spc="-5" dirty="0">
                <a:latin typeface="Calibri Light"/>
                <a:cs typeface="Calibri Light"/>
              </a:rPr>
              <a:t>old </a:t>
            </a:r>
            <a:r>
              <a:rPr sz="2750" b="0" spc="15" dirty="0">
                <a:latin typeface="Calibri Light"/>
                <a:cs typeface="Calibri Light"/>
              </a:rPr>
              <a:t>G2P1 </a:t>
            </a:r>
            <a:r>
              <a:rPr sz="2750" b="0" spc="-10" dirty="0">
                <a:latin typeface="Calibri Light"/>
                <a:cs typeface="Calibri Light"/>
              </a:rPr>
              <a:t>(previous</a:t>
            </a:r>
            <a:r>
              <a:rPr sz="2750" b="0" spc="-5" dirty="0">
                <a:latin typeface="Calibri Light"/>
                <a:cs typeface="Calibri Light"/>
              </a:rPr>
              <a:t> </a:t>
            </a:r>
            <a:r>
              <a:rPr sz="2750" b="0" spc="-10" dirty="0">
                <a:latin typeface="Calibri Light"/>
                <a:cs typeface="Calibri Light"/>
              </a:rPr>
              <a:t>cesarean </a:t>
            </a:r>
            <a:r>
              <a:rPr sz="2750" b="0" spc="-5" dirty="0">
                <a:latin typeface="Calibri Light"/>
                <a:cs typeface="Calibri Light"/>
              </a:rPr>
              <a:t>section) </a:t>
            </a:r>
            <a:r>
              <a:rPr sz="2750" b="0" spc="-15" dirty="0">
                <a:latin typeface="Calibri Light"/>
                <a:cs typeface="Calibri Light"/>
              </a:rPr>
              <a:t>admitted</a:t>
            </a:r>
            <a:r>
              <a:rPr sz="2750" b="0" spc="-10" dirty="0">
                <a:latin typeface="Calibri Light"/>
                <a:cs typeface="Calibri Light"/>
              </a:rPr>
              <a:t> </a:t>
            </a:r>
            <a:r>
              <a:rPr sz="2750" b="0" spc="-5" dirty="0">
                <a:latin typeface="Calibri Light"/>
                <a:cs typeface="Calibri Light"/>
              </a:rPr>
              <a:t>at </a:t>
            </a:r>
            <a:r>
              <a:rPr sz="2750" b="0" spc="20" dirty="0">
                <a:latin typeface="Calibri Light"/>
                <a:cs typeface="Calibri Light"/>
              </a:rPr>
              <a:t>38 </a:t>
            </a:r>
            <a:r>
              <a:rPr sz="2750" b="0" dirty="0">
                <a:latin typeface="Calibri Light"/>
                <a:cs typeface="Calibri Light"/>
              </a:rPr>
              <a:t>weeks </a:t>
            </a:r>
            <a:r>
              <a:rPr sz="2750" b="0" spc="-610" dirty="0">
                <a:latin typeface="Calibri Light"/>
                <a:cs typeface="Calibri Light"/>
              </a:rPr>
              <a:t> </a:t>
            </a:r>
            <a:r>
              <a:rPr sz="2750" b="0" spc="-5" dirty="0">
                <a:latin typeface="Calibri Light"/>
                <a:cs typeface="Calibri Light"/>
              </a:rPr>
              <a:t>of</a:t>
            </a:r>
            <a:r>
              <a:rPr sz="2750" b="0" spc="45" dirty="0">
                <a:latin typeface="Calibri Light"/>
                <a:cs typeface="Calibri Light"/>
              </a:rPr>
              <a:t> </a:t>
            </a:r>
            <a:r>
              <a:rPr sz="2750" b="0" spc="-20" dirty="0">
                <a:latin typeface="Calibri Light"/>
                <a:cs typeface="Calibri Light"/>
              </a:rPr>
              <a:t>gestation</a:t>
            </a:r>
            <a:r>
              <a:rPr sz="2750" b="0" spc="260" dirty="0">
                <a:latin typeface="Calibri Light"/>
                <a:cs typeface="Calibri Light"/>
              </a:rPr>
              <a:t> </a:t>
            </a:r>
            <a:r>
              <a:rPr sz="2750" b="0" spc="5" dirty="0">
                <a:latin typeface="Calibri Light"/>
                <a:cs typeface="Calibri Light"/>
              </a:rPr>
              <a:t>with</a:t>
            </a:r>
            <a:r>
              <a:rPr sz="2750" b="0" spc="35" dirty="0">
                <a:latin typeface="Calibri Light"/>
                <a:cs typeface="Calibri Light"/>
              </a:rPr>
              <a:t> </a:t>
            </a:r>
            <a:r>
              <a:rPr sz="2750" b="0" dirty="0">
                <a:latin typeface="Calibri Light"/>
                <a:cs typeface="Calibri Light"/>
              </a:rPr>
              <a:t>Labor</a:t>
            </a:r>
            <a:r>
              <a:rPr sz="2750" b="0" spc="140" dirty="0">
                <a:latin typeface="Calibri Light"/>
                <a:cs typeface="Calibri Light"/>
              </a:rPr>
              <a:t> </a:t>
            </a:r>
            <a:r>
              <a:rPr sz="2750" b="0" spc="-5" dirty="0">
                <a:latin typeface="Calibri Light"/>
                <a:cs typeface="Calibri Light"/>
              </a:rPr>
              <a:t>pain</a:t>
            </a:r>
            <a:r>
              <a:rPr sz="2750" b="0" spc="35" dirty="0">
                <a:latin typeface="Calibri Light"/>
                <a:cs typeface="Calibri Light"/>
              </a:rPr>
              <a:t> </a:t>
            </a:r>
            <a:r>
              <a:rPr sz="2750" b="0" spc="5" dirty="0">
                <a:latin typeface="Calibri Light"/>
                <a:cs typeface="Calibri Light"/>
              </a:rPr>
              <a:t>,</a:t>
            </a:r>
            <a:r>
              <a:rPr sz="2750" b="0" spc="45" dirty="0">
                <a:latin typeface="Calibri Light"/>
                <a:cs typeface="Calibri Light"/>
              </a:rPr>
              <a:t> </a:t>
            </a:r>
            <a:r>
              <a:rPr sz="2750" b="0" spc="10" dirty="0">
                <a:latin typeface="Calibri Light"/>
                <a:cs typeface="Calibri Light"/>
              </a:rPr>
              <a:t>check</a:t>
            </a:r>
            <a:r>
              <a:rPr sz="2750" b="0" spc="105" dirty="0">
                <a:latin typeface="Calibri Light"/>
                <a:cs typeface="Calibri Light"/>
              </a:rPr>
              <a:t> </a:t>
            </a:r>
            <a:r>
              <a:rPr sz="2750" b="0" spc="-5" dirty="0">
                <a:latin typeface="Calibri Light"/>
                <a:cs typeface="Calibri Light"/>
              </a:rPr>
              <a:t>her</a:t>
            </a:r>
            <a:r>
              <a:rPr sz="2750" b="0" spc="70" dirty="0">
                <a:latin typeface="Calibri Light"/>
                <a:cs typeface="Calibri Light"/>
              </a:rPr>
              <a:t> </a:t>
            </a:r>
            <a:r>
              <a:rPr sz="2750" b="0" spc="-5" dirty="0">
                <a:latin typeface="Calibri Light"/>
                <a:cs typeface="Calibri Light"/>
              </a:rPr>
              <a:t>CTG</a:t>
            </a:r>
            <a:r>
              <a:rPr sz="2750" b="0" spc="30" dirty="0">
                <a:latin typeface="Calibri Light"/>
                <a:cs typeface="Calibri Light"/>
              </a:rPr>
              <a:t> </a:t>
            </a:r>
            <a:r>
              <a:rPr sz="2750" b="0" dirty="0">
                <a:latin typeface="Calibri Light"/>
                <a:cs typeface="Calibri Light"/>
              </a:rPr>
              <a:t>on</a:t>
            </a:r>
            <a:r>
              <a:rPr sz="2750" b="0" spc="35" dirty="0">
                <a:latin typeface="Calibri Light"/>
                <a:cs typeface="Calibri Light"/>
              </a:rPr>
              <a:t> </a:t>
            </a:r>
            <a:r>
              <a:rPr sz="2750" b="0" spc="-10" dirty="0">
                <a:latin typeface="Calibri Light"/>
                <a:cs typeface="Calibri Light"/>
              </a:rPr>
              <a:t>admission</a:t>
            </a:r>
            <a:r>
              <a:rPr sz="2750" b="0" spc="260" dirty="0">
                <a:latin typeface="Calibri Light"/>
                <a:cs typeface="Calibri Light"/>
              </a:rPr>
              <a:t> </a:t>
            </a:r>
            <a:r>
              <a:rPr sz="2750" b="0" spc="-5" dirty="0">
                <a:latin typeface="Calibri Light"/>
                <a:cs typeface="Calibri Light"/>
              </a:rPr>
              <a:t>and</a:t>
            </a:r>
            <a:r>
              <a:rPr sz="2750" b="0" spc="105" dirty="0">
                <a:latin typeface="Calibri Light"/>
                <a:cs typeface="Calibri Light"/>
              </a:rPr>
              <a:t> </a:t>
            </a:r>
            <a:r>
              <a:rPr sz="2750" b="0" dirty="0">
                <a:latin typeface="Calibri Light"/>
                <a:cs typeface="Calibri Light"/>
              </a:rPr>
              <a:t>during</a:t>
            </a:r>
            <a:r>
              <a:rPr sz="2750" b="0" spc="100" dirty="0">
                <a:latin typeface="Calibri Light"/>
                <a:cs typeface="Calibri Light"/>
              </a:rPr>
              <a:t> </a:t>
            </a:r>
            <a:r>
              <a:rPr sz="2750" b="0" dirty="0">
                <a:latin typeface="Calibri Light"/>
                <a:cs typeface="Calibri Light"/>
              </a:rPr>
              <a:t>the </a:t>
            </a:r>
            <a:r>
              <a:rPr sz="2750" b="0" spc="5" dirty="0">
                <a:latin typeface="Calibri Light"/>
                <a:cs typeface="Calibri Light"/>
              </a:rPr>
              <a:t> </a:t>
            </a:r>
            <a:r>
              <a:rPr sz="2750" b="0" spc="-5" dirty="0">
                <a:latin typeface="Calibri Light"/>
                <a:cs typeface="Calibri Light"/>
              </a:rPr>
              <a:t>second</a:t>
            </a:r>
            <a:r>
              <a:rPr sz="2750" b="0" spc="105" dirty="0">
                <a:latin typeface="Calibri Light"/>
                <a:cs typeface="Calibri Light"/>
              </a:rPr>
              <a:t> </a:t>
            </a:r>
            <a:r>
              <a:rPr sz="2750" b="0" spc="-25" dirty="0">
                <a:latin typeface="Calibri Light"/>
                <a:cs typeface="Calibri Light"/>
              </a:rPr>
              <a:t>stage</a:t>
            </a:r>
            <a:r>
              <a:rPr sz="2750" b="0" spc="175" dirty="0">
                <a:latin typeface="Calibri Light"/>
                <a:cs typeface="Calibri Light"/>
              </a:rPr>
              <a:t> </a:t>
            </a:r>
            <a:r>
              <a:rPr sz="2750" b="0" spc="-5" dirty="0">
                <a:latin typeface="Calibri Light"/>
                <a:cs typeface="Calibri Light"/>
              </a:rPr>
              <a:t>of</a:t>
            </a:r>
            <a:r>
              <a:rPr sz="2750" b="0" spc="45" dirty="0">
                <a:latin typeface="Calibri Light"/>
                <a:cs typeface="Calibri Light"/>
              </a:rPr>
              <a:t> </a:t>
            </a:r>
            <a:r>
              <a:rPr sz="2750" b="0" spc="-10" dirty="0">
                <a:latin typeface="Calibri Light"/>
                <a:cs typeface="Calibri Light"/>
              </a:rPr>
              <a:t>labor</a:t>
            </a:r>
            <a:r>
              <a:rPr sz="2750" b="0" spc="140" dirty="0">
                <a:latin typeface="Calibri Light"/>
                <a:cs typeface="Calibri Light"/>
              </a:rPr>
              <a:t> </a:t>
            </a:r>
            <a:r>
              <a:rPr sz="2750" b="0" spc="-5" dirty="0">
                <a:latin typeface="Calibri Light"/>
                <a:cs typeface="Calibri Light"/>
              </a:rPr>
              <a:t>and</a:t>
            </a:r>
            <a:r>
              <a:rPr sz="2750" b="0" spc="30" dirty="0">
                <a:latin typeface="Calibri Light"/>
                <a:cs typeface="Calibri Light"/>
              </a:rPr>
              <a:t> </a:t>
            </a:r>
            <a:r>
              <a:rPr sz="2750" b="0" spc="-5" dirty="0">
                <a:latin typeface="Calibri Light"/>
                <a:cs typeface="Calibri Light"/>
              </a:rPr>
              <a:t>choose</a:t>
            </a:r>
            <a:r>
              <a:rPr sz="2750" b="0" spc="175" dirty="0">
                <a:latin typeface="Calibri Light"/>
                <a:cs typeface="Calibri Light"/>
              </a:rPr>
              <a:t> </a:t>
            </a:r>
            <a:r>
              <a:rPr sz="2750" b="0" dirty="0">
                <a:latin typeface="Calibri Light"/>
                <a:cs typeface="Calibri Light"/>
              </a:rPr>
              <a:t>the</a:t>
            </a:r>
            <a:r>
              <a:rPr sz="2750" b="0" spc="100" dirty="0">
                <a:latin typeface="Calibri Light"/>
                <a:cs typeface="Calibri Light"/>
              </a:rPr>
              <a:t> </a:t>
            </a:r>
            <a:r>
              <a:rPr sz="2750" b="0" dirty="0">
                <a:latin typeface="Calibri Light"/>
                <a:cs typeface="Calibri Light"/>
              </a:rPr>
              <a:t>correct</a:t>
            </a:r>
            <a:r>
              <a:rPr sz="2750" b="0" spc="35" dirty="0">
                <a:latin typeface="Calibri Light"/>
                <a:cs typeface="Calibri Light"/>
              </a:rPr>
              <a:t> </a:t>
            </a:r>
            <a:r>
              <a:rPr sz="2750" b="0" spc="-5" dirty="0">
                <a:latin typeface="Calibri Light"/>
                <a:cs typeface="Calibri Light"/>
              </a:rPr>
              <a:t>answer</a:t>
            </a:r>
            <a:endParaRPr sz="2750">
              <a:latin typeface="Calibri Light"/>
              <a:cs typeface="Calibri Light"/>
            </a:endParaRPr>
          </a:p>
          <a:p>
            <a:pPr marL="12700" marR="5642610">
              <a:lnSpc>
                <a:spcPct val="122900"/>
              </a:lnSpc>
              <a:spcBef>
                <a:spcPts val="1610"/>
              </a:spcBef>
            </a:pPr>
            <a:r>
              <a:rPr sz="2750" spc="-20" dirty="0">
                <a:latin typeface="Calibri"/>
                <a:cs typeface="Calibri"/>
              </a:rPr>
              <a:t>First</a:t>
            </a:r>
            <a:r>
              <a:rPr sz="2750" spc="90" dirty="0">
                <a:latin typeface="Calibri"/>
                <a:cs typeface="Calibri"/>
              </a:rPr>
              <a:t> </a:t>
            </a:r>
            <a:r>
              <a:rPr sz="2750" spc="-15" dirty="0">
                <a:latin typeface="Calibri"/>
                <a:cs typeface="Calibri"/>
              </a:rPr>
              <a:t>pic</a:t>
            </a:r>
            <a:r>
              <a:rPr sz="2750" spc="140" dirty="0">
                <a:latin typeface="Calibri"/>
                <a:cs typeface="Calibri"/>
              </a:rPr>
              <a:t> </a:t>
            </a:r>
            <a:r>
              <a:rPr sz="2750" spc="5" dirty="0">
                <a:latin typeface="Calibri"/>
                <a:cs typeface="Calibri"/>
              </a:rPr>
              <a:t>was</a:t>
            </a:r>
            <a:r>
              <a:rPr sz="2750" spc="15" dirty="0">
                <a:latin typeface="Calibri"/>
                <a:cs typeface="Calibri"/>
              </a:rPr>
              <a:t> </a:t>
            </a:r>
            <a:r>
              <a:rPr sz="2750" spc="-5" dirty="0">
                <a:latin typeface="Calibri"/>
                <a:cs typeface="Calibri"/>
              </a:rPr>
              <a:t>variable</a:t>
            </a:r>
            <a:r>
              <a:rPr sz="2750" spc="160" dirty="0">
                <a:latin typeface="Calibri"/>
                <a:cs typeface="Calibri"/>
              </a:rPr>
              <a:t> </a:t>
            </a:r>
            <a:r>
              <a:rPr sz="2750" spc="-10" dirty="0">
                <a:latin typeface="Calibri"/>
                <a:cs typeface="Calibri"/>
              </a:rPr>
              <a:t>decelerations </a:t>
            </a:r>
            <a:r>
              <a:rPr sz="2750" spc="-605" dirty="0">
                <a:latin typeface="Calibri"/>
                <a:cs typeface="Calibri"/>
              </a:rPr>
              <a:t> </a:t>
            </a:r>
            <a:r>
              <a:rPr sz="2750" spc="10" dirty="0">
                <a:latin typeface="Calibri"/>
                <a:cs typeface="Calibri"/>
              </a:rPr>
              <a:t>Second</a:t>
            </a:r>
            <a:r>
              <a:rPr sz="2750" spc="85" dirty="0">
                <a:latin typeface="Calibri"/>
                <a:cs typeface="Calibri"/>
              </a:rPr>
              <a:t> </a:t>
            </a:r>
            <a:r>
              <a:rPr sz="2750" spc="-15" dirty="0">
                <a:latin typeface="Calibri"/>
                <a:cs typeface="Calibri"/>
              </a:rPr>
              <a:t>pic</a:t>
            </a:r>
            <a:r>
              <a:rPr sz="2750" spc="70" dirty="0">
                <a:latin typeface="Calibri"/>
                <a:cs typeface="Calibri"/>
              </a:rPr>
              <a:t> </a:t>
            </a:r>
            <a:r>
              <a:rPr sz="2750" spc="5" dirty="0">
                <a:latin typeface="Calibri"/>
                <a:cs typeface="Calibri"/>
              </a:rPr>
              <a:t>was</a:t>
            </a:r>
            <a:r>
              <a:rPr sz="2750" spc="15" dirty="0">
                <a:latin typeface="Calibri"/>
                <a:cs typeface="Calibri"/>
              </a:rPr>
              <a:t> </a:t>
            </a:r>
            <a:r>
              <a:rPr sz="2750" spc="-5" dirty="0">
                <a:latin typeface="Calibri"/>
                <a:cs typeface="Calibri"/>
              </a:rPr>
              <a:t>late</a:t>
            </a:r>
            <a:r>
              <a:rPr sz="2750" spc="95" dirty="0">
                <a:latin typeface="Calibri"/>
                <a:cs typeface="Calibri"/>
              </a:rPr>
              <a:t> </a:t>
            </a:r>
            <a:r>
              <a:rPr sz="2750" spc="-10" dirty="0">
                <a:latin typeface="Calibri"/>
                <a:cs typeface="Calibri"/>
              </a:rPr>
              <a:t>decelerations</a:t>
            </a:r>
            <a:endParaRPr sz="2750">
              <a:latin typeface="Calibri"/>
              <a:cs typeface="Calibri"/>
            </a:endParaRPr>
          </a:p>
          <a:p>
            <a:pPr>
              <a:lnSpc>
                <a:spcPct val="100000"/>
              </a:lnSpc>
              <a:spcBef>
                <a:spcPts val="20"/>
              </a:spcBef>
            </a:pPr>
            <a:endParaRPr sz="4100">
              <a:latin typeface="Calibri"/>
              <a:cs typeface="Calibri"/>
            </a:endParaRPr>
          </a:p>
          <a:p>
            <a:pPr marL="12700" marR="128905">
              <a:lnSpc>
                <a:spcPts val="3080"/>
              </a:lnSpc>
            </a:pPr>
            <a:r>
              <a:rPr sz="2750" spc="10" dirty="0">
                <a:latin typeface="Calibri"/>
                <a:cs typeface="Calibri"/>
              </a:rPr>
              <a:t>ANSWER </a:t>
            </a:r>
            <a:r>
              <a:rPr sz="2750" spc="-10" dirty="0">
                <a:latin typeface="Calibri"/>
                <a:cs typeface="Calibri"/>
              </a:rPr>
              <a:t>:patients</a:t>
            </a:r>
            <a:r>
              <a:rPr sz="2750" spc="-5" dirty="0">
                <a:latin typeface="Calibri"/>
                <a:cs typeface="Calibri"/>
              </a:rPr>
              <a:t> history </a:t>
            </a:r>
            <a:r>
              <a:rPr sz="2750" spc="-10" dirty="0">
                <a:latin typeface="Calibri"/>
                <a:cs typeface="Calibri"/>
              </a:rPr>
              <a:t>necessitates</a:t>
            </a:r>
            <a:r>
              <a:rPr sz="2750" spc="-5" dirty="0">
                <a:latin typeface="Calibri"/>
                <a:cs typeface="Calibri"/>
              </a:rPr>
              <a:t> </a:t>
            </a:r>
            <a:r>
              <a:rPr sz="2750" dirty="0">
                <a:latin typeface="Calibri"/>
                <a:cs typeface="Calibri"/>
              </a:rPr>
              <a:t>continuous </a:t>
            </a:r>
            <a:r>
              <a:rPr sz="2750" spc="-20" dirty="0">
                <a:latin typeface="Calibri"/>
                <a:cs typeface="Calibri"/>
              </a:rPr>
              <a:t>fetal </a:t>
            </a:r>
            <a:r>
              <a:rPr sz="2750" dirty="0">
                <a:latin typeface="Calibri"/>
                <a:cs typeface="Calibri"/>
              </a:rPr>
              <a:t>heart </a:t>
            </a:r>
            <a:r>
              <a:rPr sz="2750" spc="5" dirty="0">
                <a:latin typeface="Calibri"/>
                <a:cs typeface="Calibri"/>
              </a:rPr>
              <a:t>monitoring </a:t>
            </a:r>
            <a:r>
              <a:rPr sz="2750" spc="-610" dirty="0">
                <a:latin typeface="Calibri"/>
                <a:cs typeface="Calibri"/>
              </a:rPr>
              <a:t> </a:t>
            </a:r>
            <a:r>
              <a:rPr sz="2750" spc="-10" dirty="0">
                <a:latin typeface="Calibri"/>
                <a:cs typeface="Calibri"/>
              </a:rPr>
              <a:t>during</a:t>
            </a:r>
            <a:r>
              <a:rPr sz="2750" spc="165" dirty="0">
                <a:latin typeface="Calibri"/>
                <a:cs typeface="Calibri"/>
              </a:rPr>
              <a:t> </a:t>
            </a:r>
            <a:r>
              <a:rPr sz="2750" spc="5" dirty="0">
                <a:latin typeface="Calibri"/>
                <a:cs typeface="Calibri"/>
              </a:rPr>
              <a:t>labor</a:t>
            </a:r>
            <a:endParaRPr sz="2750">
              <a:latin typeface="Calibri"/>
              <a:cs typeface="Calibri"/>
            </a:endParaRP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90923" y="3111182"/>
            <a:ext cx="5895975" cy="1603644"/>
          </a:xfrm>
          <a:prstGeom prst="rect">
            <a:avLst/>
          </a:prstGeom>
        </p:spPr>
        <p:txBody>
          <a:bodyPr vert="horz" wrap="square" lIns="0" tIns="13335" rIns="0" bIns="0" rtlCol="0">
            <a:spAutoFit/>
          </a:bodyPr>
          <a:lstStyle/>
          <a:p>
            <a:pPr marL="12700">
              <a:lnSpc>
                <a:spcPts val="6170"/>
              </a:lnSpc>
              <a:spcBef>
                <a:spcPts val="105"/>
              </a:spcBef>
            </a:pPr>
            <a:r>
              <a:rPr sz="5400" b="0" spc="5" dirty="0">
                <a:latin typeface="Calibri Light"/>
                <a:cs typeface="Calibri Light"/>
              </a:rPr>
              <a:t>Done</a:t>
            </a:r>
            <a:r>
              <a:rPr sz="5400" b="0" spc="-95" dirty="0">
                <a:latin typeface="Calibri Light"/>
                <a:cs typeface="Calibri Light"/>
              </a:rPr>
              <a:t> </a:t>
            </a:r>
            <a:r>
              <a:rPr sz="5400" b="0" spc="-15" dirty="0">
                <a:latin typeface="Calibri Light"/>
                <a:cs typeface="Calibri Light"/>
              </a:rPr>
              <a:t>by</a:t>
            </a:r>
            <a:r>
              <a:rPr sz="5400" b="0" spc="-35" dirty="0">
                <a:latin typeface="Calibri Light"/>
                <a:cs typeface="Calibri Light"/>
              </a:rPr>
              <a:t> </a:t>
            </a:r>
            <a:r>
              <a:rPr sz="5400" b="0" dirty="0">
                <a:latin typeface="Calibri Light"/>
                <a:cs typeface="Calibri Light"/>
              </a:rPr>
              <a:t>;</a:t>
            </a:r>
            <a:endParaRPr sz="5400">
              <a:latin typeface="Calibri Light"/>
              <a:cs typeface="Calibri Light"/>
            </a:endParaRPr>
          </a:p>
          <a:p>
            <a:pPr marL="12700">
              <a:lnSpc>
                <a:spcPts val="6170"/>
              </a:lnSpc>
              <a:tabLst>
                <a:tab pos="4102100" algn="l"/>
              </a:tabLst>
            </a:pPr>
            <a:r>
              <a:rPr sz="5400" b="0" dirty="0">
                <a:latin typeface="Calibri Light"/>
                <a:cs typeface="Calibri Light"/>
              </a:rPr>
              <a:t>Ma</a:t>
            </a:r>
            <a:r>
              <a:rPr sz="5400" b="0" spc="-25" dirty="0">
                <a:latin typeface="Calibri Light"/>
                <a:cs typeface="Calibri Light"/>
              </a:rPr>
              <a:t>h</a:t>
            </a:r>
            <a:r>
              <a:rPr sz="5400" b="0" dirty="0">
                <a:latin typeface="Calibri Light"/>
                <a:cs typeface="Calibri Light"/>
              </a:rPr>
              <a:t>m</a:t>
            </a:r>
            <a:r>
              <a:rPr sz="5400" b="0" spc="30" dirty="0">
                <a:latin typeface="Calibri Light"/>
                <a:cs typeface="Calibri Light"/>
              </a:rPr>
              <a:t>o</a:t>
            </a:r>
            <a:r>
              <a:rPr sz="5400" b="0" spc="-30" dirty="0">
                <a:latin typeface="Calibri Light"/>
                <a:cs typeface="Calibri Light"/>
              </a:rPr>
              <a:t>u</a:t>
            </a:r>
            <a:r>
              <a:rPr sz="5400" b="0" dirty="0">
                <a:latin typeface="Calibri Light"/>
                <a:cs typeface="Calibri Light"/>
              </a:rPr>
              <a:t>d</a:t>
            </a:r>
            <a:r>
              <a:rPr sz="5400" b="0" spc="-55" dirty="0">
                <a:latin typeface="Calibri Light"/>
                <a:cs typeface="Calibri Light"/>
              </a:rPr>
              <a:t> </a:t>
            </a:r>
            <a:r>
              <a:rPr sz="5400" b="0" dirty="0">
                <a:latin typeface="Calibri Light"/>
                <a:cs typeface="Calibri Light"/>
              </a:rPr>
              <a:t>M.	</a:t>
            </a:r>
            <a:r>
              <a:rPr sz="5400" b="0" spc="-60" dirty="0">
                <a:latin typeface="Calibri Light"/>
                <a:cs typeface="Calibri Light"/>
              </a:rPr>
              <a:t>y</a:t>
            </a:r>
            <a:r>
              <a:rPr sz="5400" b="0" spc="25" dirty="0">
                <a:latin typeface="Calibri Light"/>
                <a:cs typeface="Calibri Light"/>
              </a:rPr>
              <a:t>o</a:t>
            </a:r>
            <a:r>
              <a:rPr sz="5400" b="0" spc="-30" dirty="0">
                <a:latin typeface="Calibri Light"/>
                <a:cs typeface="Calibri Light"/>
              </a:rPr>
              <a:t>un</a:t>
            </a:r>
            <a:r>
              <a:rPr sz="5400" b="0" dirty="0">
                <a:latin typeface="Calibri Light"/>
                <a:cs typeface="Calibri Light"/>
              </a:rPr>
              <a:t>is</a:t>
            </a:r>
            <a:endParaRPr sz="5400">
              <a:latin typeface="Calibri Light"/>
              <a:cs typeface="Calibri Light"/>
            </a:endParaRPr>
          </a:p>
        </p:txBody>
      </p:sp>
      <p:sp>
        <p:nvSpPr>
          <p:cNvPr id="3" name="object 3"/>
          <p:cNvSpPr txBox="1">
            <a:spLocks noGrp="1"/>
          </p:cNvSpPr>
          <p:nvPr>
            <p:ph type="title"/>
          </p:nvPr>
        </p:nvSpPr>
        <p:spPr>
          <a:xfrm>
            <a:off x="3498851" y="642753"/>
            <a:ext cx="5392420" cy="1895134"/>
          </a:xfrm>
          <a:prstGeom prst="rect">
            <a:avLst/>
          </a:prstGeom>
        </p:spPr>
        <p:txBody>
          <a:bodyPr vert="horz" wrap="square" lIns="0" tIns="12065" rIns="0" bIns="0" rtlCol="0">
            <a:spAutoFit/>
          </a:bodyPr>
          <a:lstStyle/>
          <a:p>
            <a:pPr marL="12700" marR="5080" algn="ctr">
              <a:lnSpc>
                <a:spcPct val="112999"/>
              </a:lnSpc>
              <a:spcBef>
                <a:spcPts val="95"/>
              </a:spcBef>
            </a:pPr>
            <a:r>
              <a:rPr sz="3600" spc="-15" dirty="0">
                <a:latin typeface="Calibri"/>
                <a:cs typeface="Calibri"/>
              </a:rPr>
              <a:t>GYN</a:t>
            </a:r>
            <a:r>
              <a:rPr sz="3600" spc="-60" dirty="0">
                <a:latin typeface="Calibri"/>
                <a:cs typeface="Calibri"/>
              </a:rPr>
              <a:t> </a:t>
            </a:r>
            <a:r>
              <a:rPr sz="3600" dirty="0">
                <a:latin typeface="Calibri"/>
                <a:cs typeface="Calibri"/>
              </a:rPr>
              <a:t>&amp; </a:t>
            </a:r>
            <a:r>
              <a:rPr sz="3600" spc="-15" dirty="0">
                <a:latin typeface="Calibri"/>
                <a:cs typeface="Calibri"/>
              </a:rPr>
              <a:t>OBS</a:t>
            </a:r>
            <a:r>
              <a:rPr sz="3600" spc="5" dirty="0">
                <a:latin typeface="Calibri"/>
                <a:cs typeface="Calibri"/>
              </a:rPr>
              <a:t> Mini-OSCE</a:t>
            </a:r>
            <a:r>
              <a:rPr sz="3600" spc="-30" dirty="0">
                <a:latin typeface="Calibri"/>
                <a:cs typeface="Calibri"/>
              </a:rPr>
              <a:t> </a:t>
            </a:r>
            <a:r>
              <a:rPr sz="3600" spc="-25" dirty="0">
                <a:latin typeface="Calibri"/>
                <a:cs typeface="Calibri"/>
              </a:rPr>
              <a:t>Exam </a:t>
            </a:r>
            <a:r>
              <a:rPr sz="3600" spc="-800" dirty="0">
                <a:latin typeface="Calibri"/>
                <a:cs typeface="Calibri"/>
              </a:rPr>
              <a:t> </a:t>
            </a:r>
            <a:r>
              <a:rPr sz="3600" spc="-20" dirty="0">
                <a:latin typeface="Calibri"/>
                <a:cs typeface="Calibri"/>
              </a:rPr>
              <a:t>2019/2020</a:t>
            </a:r>
            <a:endParaRPr sz="3600">
              <a:latin typeface="Calibri"/>
              <a:cs typeface="Calibri"/>
            </a:endParaRPr>
          </a:p>
          <a:p>
            <a:pPr marL="3175" algn="ctr">
              <a:lnSpc>
                <a:spcPct val="100000"/>
              </a:lnSpc>
              <a:spcBef>
                <a:spcPts val="640"/>
              </a:spcBef>
              <a:tabLst>
                <a:tab pos="2586990" algn="l"/>
              </a:tabLst>
            </a:pPr>
            <a:r>
              <a:rPr sz="3600" spc="-5" dirty="0">
                <a:latin typeface="Calibri"/>
                <a:cs typeface="Calibri"/>
              </a:rPr>
              <a:t>Group</a:t>
            </a:r>
            <a:r>
              <a:rPr sz="3600" spc="-45" dirty="0">
                <a:latin typeface="Calibri"/>
                <a:cs typeface="Calibri"/>
              </a:rPr>
              <a:t> </a:t>
            </a:r>
            <a:r>
              <a:rPr sz="3600" dirty="0">
                <a:latin typeface="Calibri"/>
                <a:cs typeface="Calibri"/>
              </a:rPr>
              <a:t>B	</a:t>
            </a:r>
            <a:r>
              <a:rPr sz="3600" spc="-10" dirty="0">
                <a:latin typeface="Calibri"/>
                <a:cs typeface="Calibri"/>
              </a:rPr>
              <a:t>19/2/2020</a:t>
            </a:r>
            <a:endParaRPr sz="3600">
              <a:latin typeface="Calibri"/>
              <a:cs typeface="Calibri"/>
            </a:endParaRP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2633" y="167322"/>
            <a:ext cx="692151" cy="693780"/>
          </a:xfrm>
          <a:prstGeom prst="rect">
            <a:avLst/>
          </a:prstGeom>
        </p:spPr>
        <p:txBody>
          <a:bodyPr vert="horz" wrap="square" lIns="0" tIns="16510" rIns="0" bIns="0" rtlCol="0">
            <a:spAutoFit/>
          </a:bodyPr>
          <a:lstStyle/>
          <a:p>
            <a:pPr marL="12700">
              <a:lnSpc>
                <a:spcPct val="100000"/>
              </a:lnSpc>
              <a:spcBef>
                <a:spcPts val="130"/>
              </a:spcBef>
            </a:pPr>
            <a:r>
              <a:rPr sz="4400" b="0" spc="70" dirty="0">
                <a:solidFill>
                  <a:srgbClr val="252525"/>
                </a:solidFill>
                <a:latin typeface="Calibri Light"/>
                <a:cs typeface="Calibri Light"/>
              </a:rPr>
              <a:t>Q</a:t>
            </a:r>
            <a:r>
              <a:rPr sz="4400" b="0" spc="15" dirty="0">
                <a:solidFill>
                  <a:srgbClr val="252525"/>
                </a:solidFill>
                <a:latin typeface="Calibri Light"/>
                <a:cs typeface="Calibri Light"/>
              </a:rPr>
              <a:t>1</a:t>
            </a:r>
            <a:endParaRPr sz="4400">
              <a:latin typeface="Calibri Light"/>
              <a:cs typeface="Calibri Light"/>
            </a:endParaRPr>
          </a:p>
        </p:txBody>
      </p:sp>
      <p:sp>
        <p:nvSpPr>
          <p:cNvPr id="3" name="object 3"/>
          <p:cNvSpPr txBox="1"/>
          <p:nvPr/>
        </p:nvSpPr>
        <p:spPr>
          <a:xfrm>
            <a:off x="917577" y="1794255"/>
            <a:ext cx="10336531" cy="3940822"/>
          </a:xfrm>
          <a:prstGeom prst="rect">
            <a:avLst/>
          </a:prstGeom>
        </p:spPr>
        <p:txBody>
          <a:bodyPr vert="horz" wrap="square" lIns="0" tIns="16510" rIns="0" bIns="0" rtlCol="0">
            <a:spAutoFit/>
          </a:bodyPr>
          <a:lstStyle/>
          <a:p>
            <a:pPr marL="317500" indent="-305435">
              <a:lnSpc>
                <a:spcPct val="100000"/>
              </a:lnSpc>
              <a:spcBef>
                <a:spcPts val="130"/>
              </a:spcBef>
              <a:buFont typeface="Arial"/>
              <a:buChar char="•"/>
              <a:tabLst>
                <a:tab pos="317500" algn="l"/>
                <a:tab pos="318135" algn="l"/>
              </a:tabLst>
            </a:pPr>
            <a:r>
              <a:rPr sz="2750" b="1" dirty="0">
                <a:latin typeface="Calibri"/>
                <a:cs typeface="Calibri"/>
              </a:rPr>
              <a:t>Hx</a:t>
            </a:r>
            <a:r>
              <a:rPr sz="2750" b="1" spc="114" dirty="0">
                <a:latin typeface="Calibri"/>
                <a:cs typeface="Calibri"/>
              </a:rPr>
              <a:t> </a:t>
            </a:r>
            <a:r>
              <a:rPr sz="2750" b="1" spc="10" dirty="0">
                <a:latin typeface="Calibri"/>
                <a:cs typeface="Calibri"/>
              </a:rPr>
              <a:t>of</a:t>
            </a:r>
            <a:r>
              <a:rPr sz="2750" b="1" spc="-10" dirty="0">
                <a:latin typeface="Calibri"/>
                <a:cs typeface="Calibri"/>
              </a:rPr>
              <a:t> </a:t>
            </a:r>
            <a:r>
              <a:rPr sz="2750" b="1" spc="5" dirty="0">
                <a:latin typeface="Calibri"/>
                <a:cs typeface="Calibri"/>
              </a:rPr>
              <a:t>heavy</a:t>
            </a:r>
            <a:r>
              <a:rPr sz="2750" b="1" spc="80" dirty="0">
                <a:latin typeface="Calibri"/>
                <a:cs typeface="Calibri"/>
              </a:rPr>
              <a:t> </a:t>
            </a:r>
            <a:r>
              <a:rPr sz="2750" b="1" spc="10" dirty="0">
                <a:latin typeface="Calibri"/>
                <a:cs typeface="Calibri"/>
              </a:rPr>
              <a:t>period</a:t>
            </a:r>
            <a:r>
              <a:rPr sz="2750" b="1" spc="70" dirty="0">
                <a:latin typeface="Calibri"/>
                <a:cs typeface="Calibri"/>
              </a:rPr>
              <a:t> </a:t>
            </a:r>
            <a:r>
              <a:rPr sz="2750" spc="5" dirty="0">
                <a:latin typeface="Calibri"/>
                <a:cs typeface="Calibri"/>
              </a:rPr>
              <a:t>,</a:t>
            </a:r>
            <a:r>
              <a:rPr sz="2750" spc="20" dirty="0">
                <a:latin typeface="Calibri"/>
                <a:cs typeface="Calibri"/>
              </a:rPr>
              <a:t> </a:t>
            </a:r>
            <a:r>
              <a:rPr sz="2750" spc="50" dirty="0">
                <a:latin typeface="Calibri"/>
                <a:cs typeface="Calibri"/>
              </a:rPr>
              <a:t>………</a:t>
            </a:r>
            <a:endParaRPr sz="2750">
              <a:latin typeface="Calibri"/>
              <a:cs typeface="Calibri"/>
            </a:endParaRPr>
          </a:p>
          <a:p>
            <a:pPr>
              <a:lnSpc>
                <a:spcPct val="100000"/>
              </a:lnSpc>
              <a:spcBef>
                <a:spcPts val="50"/>
              </a:spcBef>
            </a:pPr>
            <a:endParaRPr sz="3900">
              <a:latin typeface="Calibri"/>
              <a:cs typeface="Calibri"/>
            </a:endParaRPr>
          </a:p>
          <a:p>
            <a:pPr marL="302260" indent="-290195">
              <a:lnSpc>
                <a:spcPts val="3150"/>
              </a:lnSpc>
              <a:buSzPct val="96363"/>
              <a:buAutoNum type="arabicPlain"/>
              <a:tabLst>
                <a:tab pos="302895" algn="l"/>
                <a:tab pos="9411335" algn="l"/>
              </a:tabLst>
            </a:pPr>
            <a:r>
              <a:rPr sz="2750" dirty="0">
                <a:latin typeface="Calibri"/>
                <a:cs typeface="Calibri"/>
              </a:rPr>
              <a:t>mention</a:t>
            </a:r>
            <a:r>
              <a:rPr sz="2750" spc="175" dirty="0">
                <a:latin typeface="Calibri"/>
                <a:cs typeface="Calibri"/>
              </a:rPr>
              <a:t> </a:t>
            </a:r>
            <a:r>
              <a:rPr sz="2750" spc="-10" dirty="0">
                <a:latin typeface="Calibri"/>
                <a:cs typeface="Calibri"/>
              </a:rPr>
              <a:t>two</a:t>
            </a:r>
            <a:r>
              <a:rPr sz="2750" spc="90" dirty="0">
                <a:latin typeface="Calibri"/>
                <a:cs typeface="Calibri"/>
              </a:rPr>
              <a:t> </a:t>
            </a:r>
            <a:r>
              <a:rPr sz="2750" spc="-20" dirty="0">
                <a:latin typeface="Calibri"/>
                <a:cs typeface="Calibri"/>
              </a:rPr>
              <a:t>things</a:t>
            </a:r>
            <a:r>
              <a:rPr sz="2750" spc="250" dirty="0">
                <a:latin typeface="Calibri"/>
                <a:cs typeface="Calibri"/>
              </a:rPr>
              <a:t> </a:t>
            </a:r>
            <a:r>
              <a:rPr sz="2750" spc="-5" dirty="0">
                <a:latin typeface="Calibri"/>
                <a:cs typeface="Calibri"/>
              </a:rPr>
              <a:t>from</a:t>
            </a:r>
            <a:r>
              <a:rPr sz="2750" spc="130" dirty="0">
                <a:latin typeface="Calibri"/>
                <a:cs typeface="Calibri"/>
              </a:rPr>
              <a:t> </a:t>
            </a:r>
            <a:r>
              <a:rPr sz="2750" spc="5" dirty="0">
                <a:latin typeface="Calibri"/>
                <a:cs typeface="Calibri"/>
              </a:rPr>
              <a:t>Hx</a:t>
            </a:r>
            <a:r>
              <a:rPr sz="2750" spc="60" dirty="0">
                <a:latin typeface="Calibri"/>
                <a:cs typeface="Calibri"/>
              </a:rPr>
              <a:t> </a:t>
            </a:r>
            <a:r>
              <a:rPr sz="2750" spc="-10" dirty="0">
                <a:latin typeface="Calibri"/>
                <a:cs typeface="Calibri"/>
              </a:rPr>
              <a:t>require</a:t>
            </a:r>
            <a:r>
              <a:rPr sz="2750" spc="105" dirty="0">
                <a:latin typeface="Calibri"/>
                <a:cs typeface="Calibri"/>
              </a:rPr>
              <a:t> </a:t>
            </a:r>
            <a:r>
              <a:rPr sz="2750" spc="-15" dirty="0">
                <a:latin typeface="Calibri"/>
                <a:cs typeface="Calibri"/>
              </a:rPr>
              <a:t>patient</a:t>
            </a:r>
            <a:r>
              <a:rPr sz="2750" spc="185" dirty="0">
                <a:latin typeface="Calibri"/>
                <a:cs typeface="Calibri"/>
              </a:rPr>
              <a:t> </a:t>
            </a:r>
            <a:r>
              <a:rPr sz="2750" spc="-10" dirty="0">
                <a:latin typeface="Calibri"/>
                <a:cs typeface="Calibri"/>
              </a:rPr>
              <a:t>to</a:t>
            </a:r>
            <a:r>
              <a:rPr sz="2750" spc="20" dirty="0">
                <a:latin typeface="Calibri"/>
                <a:cs typeface="Calibri"/>
              </a:rPr>
              <a:t> </a:t>
            </a:r>
            <a:r>
              <a:rPr sz="2750" spc="-5" dirty="0">
                <a:latin typeface="Calibri"/>
                <a:cs typeface="Calibri"/>
              </a:rPr>
              <a:t>do</a:t>
            </a:r>
            <a:r>
              <a:rPr sz="2750" spc="130" dirty="0">
                <a:latin typeface="Calibri"/>
                <a:cs typeface="Calibri"/>
              </a:rPr>
              <a:t> </a:t>
            </a:r>
            <a:r>
              <a:rPr sz="2750" spc="-15" dirty="0">
                <a:latin typeface="Calibri"/>
                <a:cs typeface="Calibri"/>
              </a:rPr>
              <a:t>hysteroscpe	</a:t>
            </a:r>
            <a:r>
              <a:rPr sz="2750" spc="-25" dirty="0">
                <a:latin typeface="Calibri"/>
                <a:cs typeface="Calibri"/>
              </a:rPr>
              <a:t>biopsy</a:t>
            </a:r>
            <a:endParaRPr sz="2750">
              <a:latin typeface="Calibri"/>
              <a:cs typeface="Calibri"/>
            </a:endParaRPr>
          </a:p>
          <a:p>
            <a:pPr marL="241300">
              <a:lnSpc>
                <a:spcPts val="3150"/>
              </a:lnSpc>
            </a:pPr>
            <a:r>
              <a:rPr sz="2750" spc="5" dirty="0">
                <a:latin typeface="Calibri"/>
                <a:cs typeface="Calibri"/>
              </a:rPr>
              <a:t>:</a:t>
            </a:r>
            <a:endParaRPr sz="2750">
              <a:latin typeface="Calibri"/>
              <a:cs typeface="Calibri"/>
            </a:endParaRPr>
          </a:p>
          <a:p>
            <a:pPr marL="12700">
              <a:lnSpc>
                <a:spcPct val="100000"/>
              </a:lnSpc>
              <a:spcBef>
                <a:spcPts val="755"/>
              </a:spcBef>
            </a:pPr>
            <a:r>
              <a:rPr sz="2750" b="1" spc="-5" dirty="0">
                <a:solidFill>
                  <a:srgbClr val="FF0000"/>
                </a:solidFill>
                <a:latin typeface="Calibri"/>
                <a:cs typeface="Calibri"/>
              </a:rPr>
              <a:t>Failed</a:t>
            </a:r>
            <a:r>
              <a:rPr sz="2750" b="1" spc="50" dirty="0">
                <a:solidFill>
                  <a:srgbClr val="FF0000"/>
                </a:solidFill>
                <a:latin typeface="Calibri"/>
                <a:cs typeface="Calibri"/>
              </a:rPr>
              <a:t> </a:t>
            </a:r>
            <a:r>
              <a:rPr sz="2750" b="1" spc="10" dirty="0">
                <a:solidFill>
                  <a:srgbClr val="FF0000"/>
                </a:solidFill>
                <a:latin typeface="Calibri"/>
                <a:cs typeface="Calibri"/>
              </a:rPr>
              <a:t>medication/</a:t>
            </a:r>
            <a:r>
              <a:rPr sz="2750" b="1" spc="130" dirty="0">
                <a:solidFill>
                  <a:srgbClr val="FF0000"/>
                </a:solidFill>
                <a:latin typeface="Calibri"/>
                <a:cs typeface="Calibri"/>
              </a:rPr>
              <a:t> </a:t>
            </a:r>
            <a:r>
              <a:rPr sz="2750" b="1" spc="5" dirty="0">
                <a:solidFill>
                  <a:srgbClr val="FF0000"/>
                </a:solidFill>
                <a:latin typeface="Calibri"/>
                <a:cs typeface="Calibri"/>
              </a:rPr>
              <a:t>heavy</a:t>
            </a:r>
            <a:r>
              <a:rPr sz="2750" b="1" spc="80" dirty="0">
                <a:solidFill>
                  <a:srgbClr val="FF0000"/>
                </a:solidFill>
                <a:latin typeface="Calibri"/>
                <a:cs typeface="Calibri"/>
              </a:rPr>
              <a:t> </a:t>
            </a:r>
            <a:r>
              <a:rPr sz="2750" b="1" spc="15" dirty="0">
                <a:solidFill>
                  <a:srgbClr val="FF0000"/>
                </a:solidFill>
                <a:latin typeface="Calibri"/>
                <a:cs typeface="Calibri"/>
              </a:rPr>
              <a:t>menstrual</a:t>
            </a:r>
            <a:r>
              <a:rPr sz="2750" b="1" spc="35" dirty="0">
                <a:solidFill>
                  <a:srgbClr val="FF0000"/>
                </a:solidFill>
                <a:latin typeface="Calibri"/>
                <a:cs typeface="Calibri"/>
              </a:rPr>
              <a:t> </a:t>
            </a:r>
            <a:r>
              <a:rPr sz="2750" b="1" spc="15" dirty="0">
                <a:solidFill>
                  <a:srgbClr val="FF0000"/>
                </a:solidFill>
                <a:latin typeface="Calibri"/>
                <a:cs typeface="Calibri"/>
              </a:rPr>
              <a:t>period</a:t>
            </a:r>
            <a:r>
              <a:rPr sz="2750" b="1" spc="55" dirty="0">
                <a:solidFill>
                  <a:srgbClr val="FF0000"/>
                </a:solidFill>
                <a:latin typeface="Calibri"/>
                <a:cs typeface="Calibri"/>
              </a:rPr>
              <a:t> </a:t>
            </a:r>
            <a:r>
              <a:rPr sz="2750" b="1" spc="-10" dirty="0">
                <a:solidFill>
                  <a:srgbClr val="FF0000"/>
                </a:solidFill>
                <a:latin typeface="Calibri"/>
                <a:cs typeface="Calibri"/>
              </a:rPr>
              <a:t>/</a:t>
            </a:r>
            <a:r>
              <a:rPr sz="2750" b="1" spc="-10" dirty="0">
                <a:solidFill>
                  <a:srgbClr val="00AF50"/>
                </a:solidFill>
                <a:latin typeface="Calibri"/>
                <a:cs typeface="Calibri"/>
              </a:rPr>
              <a:t>may</a:t>
            </a:r>
            <a:r>
              <a:rPr sz="2750" b="1" spc="80" dirty="0">
                <a:solidFill>
                  <a:srgbClr val="00AF50"/>
                </a:solidFill>
                <a:latin typeface="Calibri"/>
                <a:cs typeface="Calibri"/>
              </a:rPr>
              <a:t> </a:t>
            </a:r>
            <a:r>
              <a:rPr sz="2750" b="1" spc="15" dirty="0">
                <a:solidFill>
                  <a:srgbClr val="00AF50"/>
                </a:solidFill>
                <a:latin typeface="Calibri"/>
                <a:cs typeface="Calibri"/>
              </a:rPr>
              <a:t>be</a:t>
            </a:r>
            <a:r>
              <a:rPr sz="2750" b="1" spc="5" dirty="0">
                <a:solidFill>
                  <a:srgbClr val="00AF50"/>
                </a:solidFill>
                <a:latin typeface="Calibri"/>
                <a:cs typeface="Calibri"/>
              </a:rPr>
              <a:t> </a:t>
            </a:r>
            <a:r>
              <a:rPr sz="2750" b="1" spc="15" dirty="0">
                <a:solidFill>
                  <a:srgbClr val="FF0000"/>
                </a:solidFill>
                <a:latin typeface="Calibri"/>
                <a:cs typeface="Calibri"/>
              </a:rPr>
              <a:t>the</a:t>
            </a:r>
            <a:r>
              <a:rPr sz="2750" b="1" spc="80" dirty="0">
                <a:solidFill>
                  <a:srgbClr val="FF0000"/>
                </a:solidFill>
                <a:latin typeface="Calibri"/>
                <a:cs typeface="Calibri"/>
              </a:rPr>
              <a:t> </a:t>
            </a:r>
            <a:r>
              <a:rPr sz="2750" b="1" spc="15" dirty="0">
                <a:solidFill>
                  <a:srgbClr val="00AF50"/>
                </a:solidFill>
                <a:latin typeface="Calibri"/>
                <a:cs typeface="Calibri"/>
              </a:rPr>
              <a:t>age</a:t>
            </a:r>
            <a:r>
              <a:rPr sz="2750" b="1" dirty="0">
                <a:solidFill>
                  <a:srgbClr val="00AF50"/>
                </a:solidFill>
                <a:latin typeface="Calibri"/>
                <a:cs typeface="Calibri"/>
              </a:rPr>
              <a:t> </a:t>
            </a:r>
            <a:r>
              <a:rPr sz="2750" b="1" spc="10" dirty="0">
                <a:solidFill>
                  <a:srgbClr val="FF0000"/>
                </a:solidFill>
                <a:latin typeface="Calibri"/>
                <a:cs typeface="Calibri"/>
              </a:rPr>
              <a:t>if&gt;45y</a:t>
            </a:r>
            <a:endParaRPr sz="2750">
              <a:latin typeface="Calibri"/>
              <a:cs typeface="Calibri"/>
            </a:endParaRPr>
          </a:p>
          <a:p>
            <a:pPr>
              <a:lnSpc>
                <a:spcPct val="100000"/>
              </a:lnSpc>
              <a:spcBef>
                <a:spcPts val="35"/>
              </a:spcBef>
            </a:pPr>
            <a:endParaRPr sz="3850">
              <a:latin typeface="Calibri"/>
              <a:cs typeface="Calibri"/>
            </a:endParaRPr>
          </a:p>
          <a:p>
            <a:pPr marL="460375" indent="-448309">
              <a:lnSpc>
                <a:spcPct val="100000"/>
              </a:lnSpc>
              <a:buSzPct val="96363"/>
              <a:buAutoNum type="arabicPlain" startAt="2"/>
              <a:tabLst>
                <a:tab pos="460375" algn="l"/>
                <a:tab pos="461009" algn="l"/>
              </a:tabLst>
            </a:pPr>
            <a:r>
              <a:rPr sz="2750" dirty="0">
                <a:latin typeface="Calibri"/>
                <a:cs typeface="Calibri"/>
              </a:rPr>
              <a:t>((</a:t>
            </a:r>
            <a:r>
              <a:rPr sz="2750" spc="110" dirty="0">
                <a:latin typeface="Calibri"/>
                <a:cs typeface="Calibri"/>
              </a:rPr>
              <a:t> </a:t>
            </a:r>
            <a:r>
              <a:rPr sz="2750" spc="10" dirty="0">
                <a:latin typeface="Calibri"/>
                <a:cs typeface="Calibri"/>
              </a:rPr>
              <a:t>E</a:t>
            </a:r>
            <a:r>
              <a:rPr sz="2750" spc="-30" dirty="0">
                <a:latin typeface="Calibri"/>
                <a:cs typeface="Calibri"/>
              </a:rPr>
              <a:t> </a:t>
            </a:r>
            <a:r>
              <a:rPr sz="2750" dirty="0">
                <a:latin typeface="Calibri"/>
                <a:cs typeface="Calibri"/>
              </a:rPr>
              <a:t>))</a:t>
            </a:r>
            <a:r>
              <a:rPr sz="2750" spc="35" dirty="0">
                <a:latin typeface="Calibri"/>
                <a:cs typeface="Calibri"/>
              </a:rPr>
              <a:t> </a:t>
            </a:r>
            <a:r>
              <a:rPr sz="2750" spc="-5" dirty="0">
                <a:latin typeface="Calibri"/>
                <a:cs typeface="Calibri"/>
              </a:rPr>
              <a:t>indicate</a:t>
            </a:r>
            <a:r>
              <a:rPr sz="2750" spc="170" dirty="0">
                <a:latin typeface="Calibri"/>
                <a:cs typeface="Calibri"/>
              </a:rPr>
              <a:t> </a:t>
            </a:r>
            <a:r>
              <a:rPr sz="2750" spc="-10" dirty="0">
                <a:latin typeface="Calibri"/>
                <a:cs typeface="Calibri"/>
              </a:rPr>
              <a:t>for</a:t>
            </a:r>
            <a:r>
              <a:rPr sz="2750" spc="60" dirty="0">
                <a:latin typeface="Calibri"/>
                <a:cs typeface="Calibri"/>
              </a:rPr>
              <a:t> </a:t>
            </a:r>
            <a:r>
              <a:rPr sz="2750" dirty="0">
                <a:latin typeface="Calibri"/>
                <a:cs typeface="Calibri"/>
              </a:rPr>
              <a:t>what</a:t>
            </a:r>
            <a:r>
              <a:rPr sz="2750" spc="25" dirty="0">
                <a:latin typeface="Calibri"/>
                <a:cs typeface="Calibri"/>
              </a:rPr>
              <a:t> </a:t>
            </a:r>
            <a:r>
              <a:rPr sz="2750" spc="5" dirty="0">
                <a:latin typeface="Calibri"/>
                <a:cs typeface="Calibri"/>
              </a:rPr>
              <a:t>,</a:t>
            </a:r>
            <a:r>
              <a:rPr sz="2750" spc="35" dirty="0">
                <a:latin typeface="Calibri"/>
                <a:cs typeface="Calibri"/>
              </a:rPr>
              <a:t> </a:t>
            </a:r>
            <a:r>
              <a:rPr sz="2750" dirty="0">
                <a:latin typeface="Calibri"/>
                <a:cs typeface="Calibri"/>
              </a:rPr>
              <a:t>according</a:t>
            </a:r>
            <a:r>
              <a:rPr sz="2750" spc="100" dirty="0">
                <a:latin typeface="Calibri"/>
                <a:cs typeface="Calibri"/>
              </a:rPr>
              <a:t> </a:t>
            </a:r>
            <a:r>
              <a:rPr sz="2750" spc="-5" dirty="0">
                <a:latin typeface="Calibri"/>
                <a:cs typeface="Calibri"/>
              </a:rPr>
              <a:t>to</a:t>
            </a:r>
            <a:r>
              <a:rPr sz="2750" spc="85" dirty="0">
                <a:latin typeface="Calibri"/>
                <a:cs typeface="Calibri"/>
              </a:rPr>
              <a:t> </a:t>
            </a:r>
            <a:r>
              <a:rPr sz="2750" spc="-10" dirty="0">
                <a:latin typeface="Calibri"/>
                <a:cs typeface="Calibri"/>
              </a:rPr>
              <a:t>picture:</a:t>
            </a:r>
            <a:endParaRPr sz="2750">
              <a:latin typeface="Calibri"/>
              <a:cs typeface="Calibri"/>
            </a:endParaRPr>
          </a:p>
          <a:p>
            <a:pPr marL="12700">
              <a:lnSpc>
                <a:spcPct val="100000"/>
              </a:lnSpc>
              <a:spcBef>
                <a:spcPts val="755"/>
              </a:spcBef>
            </a:pPr>
            <a:r>
              <a:rPr sz="2750" b="1" spc="10" dirty="0">
                <a:solidFill>
                  <a:srgbClr val="FF0000"/>
                </a:solidFill>
                <a:latin typeface="Calibri"/>
                <a:cs typeface="Calibri"/>
              </a:rPr>
              <a:t>Endometrial</a:t>
            </a:r>
            <a:r>
              <a:rPr sz="2750" b="1" spc="100" dirty="0">
                <a:solidFill>
                  <a:srgbClr val="FF0000"/>
                </a:solidFill>
                <a:latin typeface="Calibri"/>
                <a:cs typeface="Calibri"/>
              </a:rPr>
              <a:t> </a:t>
            </a:r>
            <a:r>
              <a:rPr sz="2750" b="1" spc="10" dirty="0">
                <a:solidFill>
                  <a:srgbClr val="FF0000"/>
                </a:solidFill>
                <a:latin typeface="Calibri"/>
                <a:cs typeface="Calibri"/>
              </a:rPr>
              <a:t>causes</a:t>
            </a:r>
            <a:endParaRPr sz="2750">
              <a:latin typeface="Calibri"/>
              <a:cs typeface="Calibri"/>
            </a:endParaRPr>
          </a:p>
        </p:txBody>
      </p:sp>
      <p:pic>
        <p:nvPicPr>
          <p:cNvPr id="4" name="object 4"/>
          <p:cNvPicPr/>
          <p:nvPr/>
        </p:nvPicPr>
        <p:blipFill>
          <a:blip r:embed="rId2" cstate="print"/>
          <a:stretch>
            <a:fillRect/>
          </a:stretch>
        </p:blipFill>
        <p:spPr>
          <a:xfrm>
            <a:off x="7667625" y="9525"/>
            <a:ext cx="4323291" cy="2114550"/>
          </a:xfrm>
          <a:prstGeom prst="rect">
            <a:avLst/>
          </a:prstGeom>
        </p:spPr>
      </p:pic>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8981" y="1476492"/>
            <a:ext cx="7057391" cy="3644459"/>
          </a:xfrm>
          <a:prstGeom prst="rect">
            <a:avLst/>
          </a:prstGeom>
        </p:spPr>
        <p:txBody>
          <a:bodyPr vert="horz" wrap="square" lIns="0" tIns="108585" rIns="0" bIns="0" rtlCol="0">
            <a:spAutoFit/>
          </a:bodyPr>
          <a:lstStyle/>
          <a:p>
            <a:pPr marL="302260" indent="-290195">
              <a:lnSpc>
                <a:spcPct val="100000"/>
              </a:lnSpc>
              <a:spcBef>
                <a:spcPts val="855"/>
              </a:spcBef>
              <a:buSzPct val="96363"/>
              <a:buAutoNum type="arabicPlain" startAt="3"/>
              <a:tabLst>
                <a:tab pos="302895" algn="l"/>
              </a:tabLst>
            </a:pPr>
            <a:r>
              <a:rPr sz="2750" spc="-10" dirty="0">
                <a:latin typeface="Calibri"/>
                <a:cs typeface="Calibri"/>
              </a:rPr>
              <a:t>Fist</a:t>
            </a:r>
            <a:r>
              <a:rPr sz="2750" spc="90" dirty="0">
                <a:latin typeface="Calibri"/>
                <a:cs typeface="Calibri"/>
              </a:rPr>
              <a:t> </a:t>
            </a:r>
            <a:r>
              <a:rPr sz="2750" spc="-20" dirty="0">
                <a:latin typeface="Calibri"/>
                <a:cs typeface="Calibri"/>
              </a:rPr>
              <a:t>line</a:t>
            </a:r>
            <a:r>
              <a:rPr sz="2750" spc="165" dirty="0">
                <a:latin typeface="Calibri"/>
                <a:cs typeface="Calibri"/>
              </a:rPr>
              <a:t> </a:t>
            </a:r>
            <a:r>
              <a:rPr sz="2750" spc="-10" dirty="0">
                <a:latin typeface="Calibri"/>
                <a:cs typeface="Calibri"/>
              </a:rPr>
              <a:t>in</a:t>
            </a:r>
            <a:r>
              <a:rPr sz="2750" spc="80" dirty="0">
                <a:latin typeface="Calibri"/>
                <a:cs typeface="Calibri"/>
              </a:rPr>
              <a:t> </a:t>
            </a:r>
            <a:r>
              <a:rPr sz="2750" spc="5" dirty="0">
                <a:latin typeface="Calibri"/>
                <a:cs typeface="Calibri"/>
              </a:rPr>
              <a:t>management</a:t>
            </a:r>
            <a:r>
              <a:rPr sz="2750" spc="95" dirty="0">
                <a:latin typeface="Calibri"/>
                <a:cs typeface="Calibri"/>
              </a:rPr>
              <a:t> </a:t>
            </a:r>
            <a:r>
              <a:rPr sz="2750" spc="5" dirty="0">
                <a:latin typeface="Calibri"/>
                <a:cs typeface="Calibri"/>
              </a:rPr>
              <a:t>:</a:t>
            </a:r>
            <a:endParaRPr sz="2750">
              <a:latin typeface="Calibri"/>
              <a:cs typeface="Calibri"/>
            </a:endParaRPr>
          </a:p>
          <a:p>
            <a:pPr marL="12700">
              <a:lnSpc>
                <a:spcPct val="100000"/>
              </a:lnSpc>
              <a:spcBef>
                <a:spcPts val="755"/>
              </a:spcBef>
              <a:tabLst>
                <a:tab pos="1079500" algn="l"/>
              </a:tabLst>
            </a:pPr>
            <a:r>
              <a:rPr sz="2750" spc="5" dirty="0">
                <a:latin typeface="Calibri"/>
                <a:cs typeface="Calibri"/>
              </a:rPr>
              <a:t>I</a:t>
            </a:r>
            <a:r>
              <a:rPr sz="2750" spc="25" dirty="0">
                <a:latin typeface="Calibri"/>
                <a:cs typeface="Calibri"/>
              </a:rPr>
              <a:t> </a:t>
            </a:r>
            <a:r>
              <a:rPr sz="2750" spc="-20" dirty="0">
                <a:latin typeface="Calibri"/>
                <a:cs typeface="Calibri"/>
              </a:rPr>
              <a:t>think	</a:t>
            </a:r>
            <a:r>
              <a:rPr sz="2750" b="1" spc="10" dirty="0">
                <a:solidFill>
                  <a:srgbClr val="FF0000"/>
                </a:solidFill>
                <a:latin typeface="Calibri"/>
                <a:cs typeface="Calibri"/>
              </a:rPr>
              <a:t>mirena</a:t>
            </a:r>
            <a:r>
              <a:rPr sz="2750" b="1" spc="15" dirty="0">
                <a:solidFill>
                  <a:srgbClr val="FF0000"/>
                </a:solidFill>
                <a:latin typeface="Calibri"/>
                <a:cs typeface="Calibri"/>
              </a:rPr>
              <a:t> </a:t>
            </a:r>
            <a:r>
              <a:rPr sz="2750" spc="5" dirty="0">
                <a:latin typeface="Calibri"/>
                <a:cs typeface="Calibri"/>
              </a:rPr>
              <a:t>,</a:t>
            </a:r>
            <a:r>
              <a:rPr sz="2750" spc="10" dirty="0">
                <a:latin typeface="Calibri"/>
                <a:cs typeface="Calibri"/>
              </a:rPr>
              <a:t> </a:t>
            </a:r>
            <a:r>
              <a:rPr sz="2750" spc="35" dirty="0">
                <a:latin typeface="Calibri"/>
                <a:cs typeface="Calibri"/>
              </a:rPr>
              <a:t>…….</a:t>
            </a:r>
            <a:endParaRPr sz="2750">
              <a:latin typeface="Calibri"/>
              <a:cs typeface="Calibri"/>
            </a:endParaRPr>
          </a:p>
          <a:p>
            <a:pPr marL="12700" marR="5080">
              <a:lnSpc>
                <a:spcPct val="121700"/>
              </a:lnSpc>
              <a:spcBef>
                <a:spcPts val="40"/>
              </a:spcBef>
              <a:buSzPct val="96363"/>
              <a:buAutoNum type="arabicPlain" startAt="4"/>
              <a:tabLst>
                <a:tab pos="384810" algn="l"/>
              </a:tabLst>
            </a:pPr>
            <a:r>
              <a:rPr sz="2750" spc="-5" dirty="0">
                <a:latin typeface="Calibri"/>
                <a:cs typeface="Calibri"/>
              </a:rPr>
              <a:t>If</a:t>
            </a:r>
            <a:r>
              <a:rPr sz="2750" spc="20" dirty="0">
                <a:latin typeface="Calibri"/>
                <a:cs typeface="Calibri"/>
              </a:rPr>
              <a:t> </a:t>
            </a:r>
            <a:r>
              <a:rPr sz="2750" spc="10" dirty="0">
                <a:latin typeface="Calibri"/>
                <a:cs typeface="Calibri"/>
              </a:rPr>
              <a:t>your</a:t>
            </a:r>
            <a:r>
              <a:rPr sz="2750" spc="-15" dirty="0">
                <a:latin typeface="Calibri"/>
                <a:cs typeface="Calibri"/>
              </a:rPr>
              <a:t> </a:t>
            </a:r>
            <a:r>
              <a:rPr sz="2750" spc="-5" dirty="0">
                <a:latin typeface="Calibri"/>
                <a:cs typeface="Calibri"/>
              </a:rPr>
              <a:t>plan</a:t>
            </a:r>
            <a:r>
              <a:rPr sz="2750" spc="160" dirty="0">
                <a:latin typeface="Calibri"/>
                <a:cs typeface="Calibri"/>
              </a:rPr>
              <a:t> </a:t>
            </a:r>
            <a:r>
              <a:rPr sz="2750" spc="-10" dirty="0">
                <a:latin typeface="Calibri"/>
                <a:cs typeface="Calibri"/>
              </a:rPr>
              <a:t>to</a:t>
            </a:r>
            <a:r>
              <a:rPr sz="2750" spc="10" dirty="0">
                <a:latin typeface="Calibri"/>
                <a:cs typeface="Calibri"/>
              </a:rPr>
              <a:t> manage</a:t>
            </a:r>
            <a:r>
              <a:rPr sz="2750" spc="15" dirty="0">
                <a:latin typeface="Calibri"/>
                <a:cs typeface="Calibri"/>
              </a:rPr>
              <a:t> </a:t>
            </a:r>
            <a:r>
              <a:rPr sz="2750" spc="-10" dirty="0">
                <a:latin typeface="Calibri"/>
                <a:cs typeface="Calibri"/>
              </a:rPr>
              <a:t>in</a:t>
            </a:r>
            <a:r>
              <a:rPr sz="2750" spc="85" dirty="0">
                <a:latin typeface="Calibri"/>
                <a:cs typeface="Calibri"/>
              </a:rPr>
              <a:t> </a:t>
            </a:r>
            <a:r>
              <a:rPr sz="2750" dirty="0">
                <a:latin typeface="Calibri"/>
                <a:cs typeface="Calibri"/>
              </a:rPr>
              <a:t>previous</a:t>
            </a:r>
            <a:r>
              <a:rPr sz="2750" spc="85" dirty="0">
                <a:latin typeface="Calibri"/>
                <a:cs typeface="Calibri"/>
              </a:rPr>
              <a:t> </a:t>
            </a:r>
            <a:r>
              <a:rPr sz="2750" spc="15" dirty="0">
                <a:latin typeface="Calibri"/>
                <a:cs typeface="Calibri"/>
              </a:rPr>
              <a:t>Q</a:t>
            </a:r>
            <a:r>
              <a:rPr sz="2750" spc="50" dirty="0">
                <a:latin typeface="Calibri"/>
                <a:cs typeface="Calibri"/>
              </a:rPr>
              <a:t> </a:t>
            </a:r>
            <a:r>
              <a:rPr sz="2750" spc="-25" dirty="0">
                <a:latin typeface="Calibri"/>
                <a:cs typeface="Calibri"/>
              </a:rPr>
              <a:t>fail</a:t>
            </a:r>
            <a:r>
              <a:rPr sz="2750" spc="85" dirty="0">
                <a:latin typeface="Calibri"/>
                <a:cs typeface="Calibri"/>
              </a:rPr>
              <a:t> </a:t>
            </a:r>
            <a:r>
              <a:rPr sz="2750" spc="5" dirty="0">
                <a:latin typeface="Calibri"/>
                <a:cs typeface="Calibri"/>
              </a:rPr>
              <a:t>, </a:t>
            </a:r>
            <a:r>
              <a:rPr sz="2750" spc="10" dirty="0">
                <a:latin typeface="Calibri"/>
                <a:cs typeface="Calibri"/>
              </a:rPr>
              <a:t> </a:t>
            </a:r>
            <a:r>
              <a:rPr sz="2750" dirty="0">
                <a:latin typeface="Calibri"/>
                <a:cs typeface="Calibri"/>
              </a:rPr>
              <a:t>Mention</a:t>
            </a:r>
            <a:r>
              <a:rPr sz="2750" spc="160" dirty="0">
                <a:latin typeface="Calibri"/>
                <a:cs typeface="Calibri"/>
              </a:rPr>
              <a:t> </a:t>
            </a:r>
            <a:r>
              <a:rPr sz="2750" spc="-10" dirty="0">
                <a:latin typeface="Calibri"/>
                <a:cs typeface="Calibri"/>
              </a:rPr>
              <a:t>three</a:t>
            </a:r>
            <a:r>
              <a:rPr sz="2750" spc="90" dirty="0">
                <a:latin typeface="Calibri"/>
                <a:cs typeface="Calibri"/>
              </a:rPr>
              <a:t> </a:t>
            </a:r>
            <a:r>
              <a:rPr sz="2750" spc="-5" dirty="0">
                <a:latin typeface="Calibri"/>
                <a:cs typeface="Calibri"/>
              </a:rPr>
              <a:t>other</a:t>
            </a:r>
            <a:r>
              <a:rPr sz="2750" spc="125" dirty="0">
                <a:latin typeface="Calibri"/>
                <a:cs typeface="Calibri"/>
              </a:rPr>
              <a:t> </a:t>
            </a:r>
            <a:r>
              <a:rPr sz="2750" spc="-5" dirty="0">
                <a:latin typeface="Calibri"/>
                <a:cs typeface="Calibri"/>
              </a:rPr>
              <a:t>modalities</a:t>
            </a:r>
            <a:r>
              <a:rPr sz="2750" spc="160" dirty="0">
                <a:latin typeface="Calibri"/>
                <a:cs typeface="Calibri"/>
              </a:rPr>
              <a:t> </a:t>
            </a:r>
            <a:r>
              <a:rPr sz="2750" spc="-15" dirty="0">
                <a:latin typeface="Calibri"/>
                <a:cs typeface="Calibri"/>
              </a:rPr>
              <a:t>for</a:t>
            </a:r>
            <a:r>
              <a:rPr sz="2750" spc="50" dirty="0">
                <a:latin typeface="Calibri"/>
                <a:cs typeface="Calibri"/>
              </a:rPr>
              <a:t> </a:t>
            </a:r>
            <a:r>
              <a:rPr sz="2750" spc="5" dirty="0">
                <a:latin typeface="Calibri"/>
                <a:cs typeface="Calibri"/>
              </a:rPr>
              <a:t>management </a:t>
            </a:r>
            <a:r>
              <a:rPr sz="2750" spc="-605" dirty="0">
                <a:latin typeface="Calibri"/>
                <a:cs typeface="Calibri"/>
              </a:rPr>
              <a:t> </a:t>
            </a:r>
            <a:r>
              <a:rPr sz="2750" b="1" dirty="0">
                <a:solidFill>
                  <a:srgbClr val="FF0000"/>
                </a:solidFill>
                <a:latin typeface="Calibri"/>
                <a:cs typeface="Calibri"/>
              </a:rPr>
              <a:t>1-hystrectomy</a:t>
            </a:r>
            <a:endParaRPr sz="2750">
              <a:latin typeface="Calibri"/>
              <a:cs typeface="Calibri"/>
            </a:endParaRPr>
          </a:p>
          <a:p>
            <a:pPr marL="12700" marR="3633470">
              <a:lnSpc>
                <a:spcPct val="120600"/>
              </a:lnSpc>
              <a:spcBef>
                <a:spcPts val="75"/>
              </a:spcBef>
            </a:pPr>
            <a:r>
              <a:rPr sz="2750" b="1" spc="10" dirty="0">
                <a:solidFill>
                  <a:srgbClr val="FF0000"/>
                </a:solidFill>
                <a:latin typeface="Calibri"/>
                <a:cs typeface="Calibri"/>
              </a:rPr>
              <a:t>2-conservative</a:t>
            </a:r>
            <a:r>
              <a:rPr sz="2750" b="1" spc="20" dirty="0">
                <a:solidFill>
                  <a:srgbClr val="FF0000"/>
                </a:solidFill>
                <a:latin typeface="Calibri"/>
                <a:cs typeface="Calibri"/>
              </a:rPr>
              <a:t> surgery </a:t>
            </a:r>
            <a:r>
              <a:rPr sz="2750" b="1" spc="-610" dirty="0">
                <a:solidFill>
                  <a:srgbClr val="FF0000"/>
                </a:solidFill>
                <a:latin typeface="Calibri"/>
                <a:cs typeface="Calibri"/>
              </a:rPr>
              <a:t> </a:t>
            </a:r>
            <a:r>
              <a:rPr sz="2750" b="1" spc="10" dirty="0">
                <a:solidFill>
                  <a:srgbClr val="FF0000"/>
                </a:solidFill>
                <a:latin typeface="Calibri"/>
                <a:cs typeface="Calibri"/>
              </a:rPr>
              <a:t>3-endometrial</a:t>
            </a:r>
            <a:r>
              <a:rPr sz="2750" b="1" spc="100" dirty="0">
                <a:solidFill>
                  <a:srgbClr val="FF0000"/>
                </a:solidFill>
                <a:latin typeface="Calibri"/>
                <a:cs typeface="Calibri"/>
              </a:rPr>
              <a:t> </a:t>
            </a:r>
            <a:r>
              <a:rPr sz="2750" b="1" spc="5" dirty="0">
                <a:solidFill>
                  <a:srgbClr val="FF0000"/>
                </a:solidFill>
                <a:latin typeface="Calibri"/>
                <a:cs typeface="Calibri"/>
              </a:rPr>
              <a:t>ablation</a:t>
            </a:r>
            <a:endParaRPr sz="2750">
              <a:latin typeface="Calibri"/>
              <a:cs typeface="Calibri"/>
            </a:endParaRP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2634" y="413638"/>
            <a:ext cx="682625" cy="693780"/>
          </a:xfrm>
          <a:prstGeom prst="rect">
            <a:avLst/>
          </a:prstGeom>
        </p:spPr>
        <p:txBody>
          <a:bodyPr vert="horz" wrap="square" lIns="0" tIns="16510" rIns="0" bIns="0" rtlCol="0">
            <a:spAutoFit/>
          </a:bodyPr>
          <a:lstStyle/>
          <a:p>
            <a:pPr marL="12700">
              <a:lnSpc>
                <a:spcPct val="100000"/>
              </a:lnSpc>
              <a:spcBef>
                <a:spcPts val="130"/>
              </a:spcBef>
            </a:pPr>
            <a:r>
              <a:rPr sz="4400" b="0" spc="-5" dirty="0">
                <a:latin typeface="Calibri Light"/>
                <a:cs typeface="Calibri Light"/>
              </a:rPr>
              <a:t>Q</a:t>
            </a:r>
            <a:r>
              <a:rPr sz="4400" b="0" spc="15" dirty="0">
                <a:latin typeface="Calibri Light"/>
                <a:cs typeface="Calibri Light"/>
              </a:rPr>
              <a:t>2</a:t>
            </a:r>
            <a:endParaRPr sz="4400">
              <a:latin typeface="Calibri Light"/>
              <a:cs typeface="Calibri Light"/>
            </a:endParaRPr>
          </a:p>
        </p:txBody>
      </p:sp>
      <p:sp>
        <p:nvSpPr>
          <p:cNvPr id="3" name="object 3"/>
          <p:cNvSpPr txBox="1"/>
          <p:nvPr/>
        </p:nvSpPr>
        <p:spPr>
          <a:xfrm>
            <a:off x="917575" y="1702293"/>
            <a:ext cx="5458460" cy="4148700"/>
          </a:xfrm>
          <a:prstGeom prst="rect">
            <a:avLst/>
          </a:prstGeom>
        </p:spPr>
        <p:txBody>
          <a:bodyPr vert="horz" wrap="square" lIns="0" tIns="108585" rIns="0" bIns="0" rtlCol="0">
            <a:spAutoFit/>
          </a:bodyPr>
          <a:lstStyle/>
          <a:p>
            <a:pPr marL="384175" indent="-372110">
              <a:lnSpc>
                <a:spcPct val="100000"/>
              </a:lnSpc>
              <a:spcBef>
                <a:spcPts val="855"/>
              </a:spcBef>
              <a:buAutoNum type="arabicPlain"/>
              <a:tabLst>
                <a:tab pos="384810" algn="l"/>
              </a:tabLst>
            </a:pPr>
            <a:r>
              <a:rPr sz="2750" spc="15" dirty="0">
                <a:latin typeface="Calibri"/>
                <a:cs typeface="Calibri"/>
              </a:rPr>
              <a:t>your</a:t>
            </a:r>
            <a:r>
              <a:rPr sz="2750" spc="-35" dirty="0">
                <a:latin typeface="Calibri"/>
                <a:cs typeface="Calibri"/>
              </a:rPr>
              <a:t> </a:t>
            </a:r>
            <a:r>
              <a:rPr sz="2750" spc="-10" dirty="0">
                <a:latin typeface="Calibri"/>
                <a:cs typeface="Calibri"/>
              </a:rPr>
              <a:t>diagnosis</a:t>
            </a:r>
            <a:r>
              <a:rPr sz="2750" spc="215" dirty="0">
                <a:latin typeface="Calibri"/>
                <a:cs typeface="Calibri"/>
              </a:rPr>
              <a:t> </a:t>
            </a:r>
            <a:r>
              <a:rPr sz="2750" spc="5" dirty="0">
                <a:latin typeface="Calibri"/>
                <a:cs typeface="Calibri"/>
              </a:rPr>
              <a:t>:</a:t>
            </a:r>
            <a:endParaRPr sz="2750">
              <a:latin typeface="Calibri"/>
              <a:cs typeface="Calibri"/>
            </a:endParaRPr>
          </a:p>
          <a:p>
            <a:pPr marL="12700">
              <a:lnSpc>
                <a:spcPct val="100000"/>
              </a:lnSpc>
              <a:spcBef>
                <a:spcPts val="755"/>
              </a:spcBef>
            </a:pPr>
            <a:r>
              <a:rPr sz="2750" b="1" spc="15" dirty="0">
                <a:solidFill>
                  <a:srgbClr val="FF0000"/>
                </a:solidFill>
                <a:latin typeface="Calibri"/>
                <a:cs typeface="Calibri"/>
              </a:rPr>
              <a:t>IUGR</a:t>
            </a:r>
            <a:endParaRPr sz="2750">
              <a:latin typeface="Calibri"/>
              <a:cs typeface="Calibri"/>
            </a:endParaRPr>
          </a:p>
          <a:p>
            <a:pPr>
              <a:lnSpc>
                <a:spcPct val="100000"/>
              </a:lnSpc>
              <a:spcBef>
                <a:spcPts val="10"/>
              </a:spcBef>
            </a:pPr>
            <a:endParaRPr sz="3250">
              <a:latin typeface="Calibri"/>
              <a:cs typeface="Calibri"/>
            </a:endParaRPr>
          </a:p>
          <a:p>
            <a:pPr marL="12700" marR="5080">
              <a:lnSpc>
                <a:spcPct val="122900"/>
              </a:lnSpc>
              <a:buAutoNum type="arabicPlain" startAt="2"/>
              <a:tabLst>
                <a:tab pos="302895" algn="l"/>
              </a:tabLst>
            </a:pPr>
            <a:r>
              <a:rPr sz="2750" dirty="0">
                <a:latin typeface="Calibri"/>
                <a:cs typeface="Calibri"/>
              </a:rPr>
              <a:t>mention</a:t>
            </a:r>
            <a:r>
              <a:rPr sz="2750" spc="155" dirty="0">
                <a:latin typeface="Calibri"/>
                <a:cs typeface="Calibri"/>
              </a:rPr>
              <a:t> </a:t>
            </a:r>
            <a:r>
              <a:rPr sz="2750" spc="-10" dirty="0">
                <a:latin typeface="Calibri"/>
                <a:cs typeface="Calibri"/>
              </a:rPr>
              <a:t>two</a:t>
            </a:r>
            <a:r>
              <a:rPr sz="2750" spc="70" dirty="0">
                <a:latin typeface="Calibri"/>
                <a:cs typeface="Calibri"/>
              </a:rPr>
              <a:t> </a:t>
            </a:r>
            <a:r>
              <a:rPr sz="2750" spc="-10" dirty="0">
                <a:latin typeface="Calibri"/>
                <a:cs typeface="Calibri"/>
              </a:rPr>
              <a:t>obstetric</a:t>
            </a:r>
            <a:r>
              <a:rPr sz="2750" spc="140" dirty="0">
                <a:latin typeface="Calibri"/>
                <a:cs typeface="Calibri"/>
              </a:rPr>
              <a:t> </a:t>
            </a:r>
            <a:r>
              <a:rPr sz="2750" spc="5" dirty="0">
                <a:latin typeface="Calibri"/>
                <a:cs typeface="Calibri"/>
              </a:rPr>
              <a:t>complication </a:t>
            </a:r>
            <a:r>
              <a:rPr sz="2750" spc="-605" dirty="0">
                <a:latin typeface="Calibri"/>
                <a:cs typeface="Calibri"/>
              </a:rPr>
              <a:t> </a:t>
            </a:r>
            <a:r>
              <a:rPr sz="2750" spc="-5" dirty="0">
                <a:latin typeface="Calibri"/>
                <a:cs typeface="Calibri"/>
              </a:rPr>
              <a:t>In</a:t>
            </a:r>
            <a:r>
              <a:rPr sz="2750" spc="10" dirty="0">
                <a:latin typeface="Calibri"/>
                <a:cs typeface="Calibri"/>
              </a:rPr>
              <a:t> </a:t>
            </a:r>
            <a:r>
              <a:rPr sz="2750" spc="-20" dirty="0">
                <a:latin typeface="Calibri"/>
                <a:cs typeface="Calibri"/>
              </a:rPr>
              <a:t>this</a:t>
            </a:r>
            <a:r>
              <a:rPr sz="2750" spc="170" dirty="0">
                <a:latin typeface="Calibri"/>
                <a:cs typeface="Calibri"/>
              </a:rPr>
              <a:t> </a:t>
            </a:r>
            <a:r>
              <a:rPr sz="2750" spc="10" dirty="0">
                <a:latin typeface="Calibri"/>
                <a:cs typeface="Calibri"/>
              </a:rPr>
              <a:t>case</a:t>
            </a:r>
            <a:r>
              <a:rPr sz="2750" spc="20" dirty="0">
                <a:latin typeface="Calibri"/>
                <a:cs typeface="Calibri"/>
              </a:rPr>
              <a:t> </a:t>
            </a:r>
            <a:r>
              <a:rPr sz="2750" spc="5" dirty="0">
                <a:latin typeface="Calibri"/>
                <a:cs typeface="Calibri"/>
              </a:rPr>
              <a:t>:</a:t>
            </a:r>
            <a:endParaRPr sz="2750">
              <a:latin typeface="Calibri"/>
              <a:cs typeface="Calibri"/>
            </a:endParaRPr>
          </a:p>
          <a:p>
            <a:pPr marL="12700" marR="2722880">
              <a:lnSpc>
                <a:spcPct val="121800"/>
              </a:lnSpc>
              <a:spcBef>
                <a:spcPts val="40"/>
              </a:spcBef>
            </a:pPr>
            <a:r>
              <a:rPr sz="2750" b="1" spc="5" dirty="0">
                <a:solidFill>
                  <a:srgbClr val="FF0000"/>
                </a:solidFill>
                <a:latin typeface="Calibri"/>
                <a:cs typeface="Calibri"/>
              </a:rPr>
              <a:t>Intrauterine</a:t>
            </a:r>
            <a:r>
              <a:rPr sz="2750" b="1" spc="15" dirty="0">
                <a:solidFill>
                  <a:srgbClr val="FF0000"/>
                </a:solidFill>
                <a:latin typeface="Calibri"/>
                <a:cs typeface="Calibri"/>
              </a:rPr>
              <a:t> death </a:t>
            </a:r>
            <a:r>
              <a:rPr sz="2750" b="1" spc="-605" dirty="0">
                <a:solidFill>
                  <a:srgbClr val="FF0000"/>
                </a:solidFill>
                <a:latin typeface="Calibri"/>
                <a:cs typeface="Calibri"/>
              </a:rPr>
              <a:t> </a:t>
            </a:r>
            <a:r>
              <a:rPr sz="2750" b="1" spc="5" dirty="0">
                <a:solidFill>
                  <a:srgbClr val="FF0000"/>
                </a:solidFill>
                <a:latin typeface="Calibri"/>
                <a:cs typeface="Calibri"/>
              </a:rPr>
              <a:t>increase</a:t>
            </a:r>
            <a:r>
              <a:rPr sz="2750" b="1" spc="140" dirty="0">
                <a:solidFill>
                  <a:srgbClr val="FF0000"/>
                </a:solidFill>
                <a:latin typeface="Calibri"/>
                <a:cs typeface="Calibri"/>
              </a:rPr>
              <a:t> </a:t>
            </a:r>
            <a:r>
              <a:rPr sz="2750" b="1" spc="25" dirty="0">
                <a:solidFill>
                  <a:srgbClr val="FF0000"/>
                </a:solidFill>
                <a:latin typeface="Calibri"/>
                <a:cs typeface="Calibri"/>
              </a:rPr>
              <a:t>CS</a:t>
            </a:r>
            <a:r>
              <a:rPr sz="2750" b="1" spc="5" dirty="0">
                <a:solidFill>
                  <a:srgbClr val="FF0000"/>
                </a:solidFill>
                <a:latin typeface="Calibri"/>
                <a:cs typeface="Calibri"/>
              </a:rPr>
              <a:t> </a:t>
            </a:r>
            <a:r>
              <a:rPr sz="2750" b="1" spc="-15" dirty="0">
                <a:solidFill>
                  <a:srgbClr val="FF0000"/>
                </a:solidFill>
                <a:latin typeface="Calibri"/>
                <a:cs typeface="Calibri"/>
              </a:rPr>
              <a:t>rate </a:t>
            </a:r>
            <a:r>
              <a:rPr sz="2750" b="1" spc="-10" dirty="0">
                <a:solidFill>
                  <a:srgbClr val="FF0000"/>
                </a:solidFill>
                <a:latin typeface="Calibri"/>
                <a:cs typeface="Calibri"/>
              </a:rPr>
              <a:t> </a:t>
            </a:r>
            <a:r>
              <a:rPr sz="2750" b="1" spc="10" dirty="0">
                <a:solidFill>
                  <a:srgbClr val="FF0000"/>
                </a:solidFill>
                <a:latin typeface="Calibri"/>
                <a:cs typeface="Calibri"/>
              </a:rPr>
              <a:t>oligohydrominus</a:t>
            </a:r>
            <a:endParaRPr sz="2750">
              <a:latin typeface="Calibri"/>
              <a:cs typeface="Calibri"/>
            </a:endParaRPr>
          </a:p>
        </p:txBody>
      </p:sp>
      <p:pic>
        <p:nvPicPr>
          <p:cNvPr id="4" name="object 4"/>
          <p:cNvPicPr/>
          <p:nvPr/>
        </p:nvPicPr>
        <p:blipFill>
          <a:blip r:embed="rId2" cstate="print"/>
          <a:stretch>
            <a:fillRect/>
          </a:stretch>
        </p:blipFill>
        <p:spPr>
          <a:xfrm>
            <a:off x="6772275" y="190510"/>
            <a:ext cx="5372100" cy="3019425"/>
          </a:xfrm>
          <a:prstGeom prst="rect">
            <a:avLst/>
          </a:prstGeom>
        </p:spPr>
      </p:pic>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8975" y="102859"/>
            <a:ext cx="10139680" cy="4046621"/>
          </a:xfrm>
          <a:prstGeom prst="rect">
            <a:avLst/>
          </a:prstGeom>
        </p:spPr>
        <p:txBody>
          <a:bodyPr vert="horz" wrap="square" lIns="0" tIns="108585" rIns="0" bIns="0" rtlCol="0">
            <a:spAutoFit/>
          </a:bodyPr>
          <a:lstStyle/>
          <a:p>
            <a:pPr marL="384175" indent="-372110">
              <a:lnSpc>
                <a:spcPct val="100000"/>
              </a:lnSpc>
              <a:spcBef>
                <a:spcPts val="855"/>
              </a:spcBef>
              <a:buAutoNum type="arabicPlain" startAt="3"/>
              <a:tabLst>
                <a:tab pos="384810" algn="l"/>
              </a:tabLst>
            </a:pPr>
            <a:r>
              <a:rPr sz="2750" spc="-25" dirty="0">
                <a:latin typeface="Calibri"/>
                <a:cs typeface="Calibri"/>
              </a:rPr>
              <a:t>Fetus</a:t>
            </a:r>
            <a:r>
              <a:rPr sz="2750" spc="160" dirty="0">
                <a:latin typeface="Calibri"/>
                <a:cs typeface="Calibri"/>
              </a:rPr>
              <a:t> </a:t>
            </a:r>
            <a:r>
              <a:rPr sz="2750" dirty="0">
                <a:latin typeface="Calibri"/>
                <a:cs typeface="Calibri"/>
              </a:rPr>
              <a:t>GA</a:t>
            </a:r>
            <a:r>
              <a:rPr sz="2750" spc="95" dirty="0">
                <a:latin typeface="Calibri"/>
                <a:cs typeface="Calibri"/>
              </a:rPr>
              <a:t> </a:t>
            </a:r>
            <a:r>
              <a:rPr sz="2750" spc="5" dirty="0">
                <a:latin typeface="Calibri"/>
                <a:cs typeface="Calibri"/>
              </a:rPr>
              <a:t>=30</a:t>
            </a:r>
            <a:r>
              <a:rPr sz="2750" spc="70" dirty="0">
                <a:latin typeface="Calibri"/>
                <a:cs typeface="Calibri"/>
              </a:rPr>
              <a:t> </a:t>
            </a:r>
            <a:r>
              <a:rPr sz="2750" spc="-10" dirty="0">
                <a:latin typeface="Calibri"/>
                <a:cs typeface="Calibri"/>
              </a:rPr>
              <a:t>weeks</a:t>
            </a:r>
            <a:r>
              <a:rPr sz="2750" spc="85" dirty="0">
                <a:latin typeface="Calibri"/>
                <a:cs typeface="Calibri"/>
              </a:rPr>
              <a:t> </a:t>
            </a:r>
            <a:r>
              <a:rPr sz="2750" spc="5" dirty="0">
                <a:latin typeface="Calibri"/>
                <a:cs typeface="Calibri"/>
              </a:rPr>
              <a:t>,</a:t>
            </a:r>
            <a:r>
              <a:rPr sz="2750" spc="35" dirty="0">
                <a:latin typeface="Calibri"/>
                <a:cs typeface="Calibri"/>
              </a:rPr>
              <a:t> </a:t>
            </a:r>
            <a:r>
              <a:rPr sz="2750" dirty="0">
                <a:latin typeface="Calibri"/>
                <a:cs typeface="Calibri"/>
              </a:rPr>
              <a:t>what</a:t>
            </a:r>
            <a:r>
              <a:rPr sz="2750" spc="100" dirty="0">
                <a:latin typeface="Calibri"/>
                <a:cs typeface="Calibri"/>
              </a:rPr>
              <a:t> </a:t>
            </a:r>
            <a:r>
              <a:rPr sz="2750" spc="25" dirty="0">
                <a:latin typeface="Calibri"/>
                <a:cs typeface="Calibri"/>
              </a:rPr>
              <a:t>you</a:t>
            </a:r>
            <a:r>
              <a:rPr sz="2750" spc="-60" dirty="0">
                <a:latin typeface="Calibri"/>
                <a:cs typeface="Calibri"/>
              </a:rPr>
              <a:t> </a:t>
            </a:r>
            <a:r>
              <a:rPr sz="2750" spc="-5" dirty="0">
                <a:latin typeface="Calibri"/>
                <a:cs typeface="Calibri"/>
              </a:rPr>
              <a:t>do</a:t>
            </a:r>
            <a:r>
              <a:rPr sz="2750" spc="85" dirty="0">
                <a:latin typeface="Calibri"/>
                <a:cs typeface="Calibri"/>
              </a:rPr>
              <a:t> </a:t>
            </a:r>
            <a:r>
              <a:rPr sz="2750" spc="-15" dirty="0">
                <a:latin typeface="Calibri"/>
                <a:cs typeface="Calibri"/>
              </a:rPr>
              <a:t>for</a:t>
            </a:r>
            <a:r>
              <a:rPr sz="2750" spc="60" dirty="0">
                <a:latin typeface="Calibri"/>
                <a:cs typeface="Calibri"/>
              </a:rPr>
              <a:t> </a:t>
            </a:r>
            <a:r>
              <a:rPr sz="2750" spc="-20" dirty="0">
                <a:latin typeface="Calibri"/>
                <a:cs typeface="Calibri"/>
              </a:rPr>
              <a:t>this</a:t>
            </a:r>
            <a:r>
              <a:rPr sz="2750" spc="160" dirty="0">
                <a:latin typeface="Calibri"/>
                <a:cs typeface="Calibri"/>
              </a:rPr>
              <a:t> </a:t>
            </a:r>
            <a:r>
              <a:rPr sz="2750" spc="-10" dirty="0">
                <a:latin typeface="Calibri"/>
                <a:cs typeface="Calibri"/>
              </a:rPr>
              <a:t>pregnant</a:t>
            </a:r>
            <a:r>
              <a:rPr sz="2750" spc="100" dirty="0">
                <a:latin typeface="Calibri"/>
                <a:cs typeface="Calibri"/>
              </a:rPr>
              <a:t> </a:t>
            </a:r>
            <a:r>
              <a:rPr sz="2750" spc="10" dirty="0">
                <a:latin typeface="Calibri"/>
                <a:cs typeface="Calibri"/>
              </a:rPr>
              <a:t>women</a:t>
            </a:r>
            <a:r>
              <a:rPr sz="2750" spc="95" dirty="0">
                <a:latin typeface="Calibri"/>
                <a:cs typeface="Calibri"/>
              </a:rPr>
              <a:t> </a:t>
            </a:r>
            <a:r>
              <a:rPr sz="2750" spc="5" dirty="0">
                <a:latin typeface="Calibri"/>
                <a:cs typeface="Calibri"/>
              </a:rPr>
              <a:t>:</a:t>
            </a:r>
            <a:endParaRPr sz="2750">
              <a:latin typeface="Calibri"/>
              <a:cs typeface="Calibri"/>
            </a:endParaRPr>
          </a:p>
          <a:p>
            <a:pPr marL="12700">
              <a:lnSpc>
                <a:spcPct val="100000"/>
              </a:lnSpc>
              <a:spcBef>
                <a:spcPts val="755"/>
              </a:spcBef>
            </a:pPr>
            <a:r>
              <a:rPr sz="2750" b="1" spc="10" dirty="0">
                <a:solidFill>
                  <a:srgbClr val="FF0000"/>
                </a:solidFill>
                <a:latin typeface="Calibri"/>
                <a:cs typeface="Calibri"/>
              </a:rPr>
              <a:t>Delivery</a:t>
            </a:r>
            <a:r>
              <a:rPr sz="2750" b="1" dirty="0">
                <a:solidFill>
                  <a:srgbClr val="FF0000"/>
                </a:solidFill>
                <a:latin typeface="Calibri"/>
                <a:cs typeface="Calibri"/>
              </a:rPr>
              <a:t> </a:t>
            </a:r>
            <a:r>
              <a:rPr sz="2750" b="1" spc="5" dirty="0">
                <a:solidFill>
                  <a:srgbClr val="FF0000"/>
                </a:solidFill>
                <a:latin typeface="Calibri"/>
                <a:cs typeface="Calibri"/>
              </a:rPr>
              <a:t>plan</a:t>
            </a:r>
            <a:r>
              <a:rPr sz="2750" b="1" spc="160" dirty="0">
                <a:solidFill>
                  <a:srgbClr val="FF0000"/>
                </a:solidFill>
                <a:latin typeface="Calibri"/>
                <a:cs typeface="Calibri"/>
              </a:rPr>
              <a:t> </a:t>
            </a:r>
            <a:r>
              <a:rPr sz="2750" spc="10" dirty="0">
                <a:solidFill>
                  <a:srgbClr val="FF0000"/>
                </a:solidFill>
                <a:latin typeface="Wingdings"/>
                <a:cs typeface="Wingdings"/>
              </a:rPr>
              <a:t></a:t>
            </a:r>
            <a:r>
              <a:rPr sz="2750" b="1" spc="10" dirty="0">
                <a:solidFill>
                  <a:srgbClr val="FF0000"/>
                </a:solidFill>
                <a:latin typeface="Calibri"/>
                <a:cs typeface="Calibri"/>
              </a:rPr>
              <a:t>according</a:t>
            </a:r>
            <a:r>
              <a:rPr sz="2750" b="1" spc="85" dirty="0">
                <a:solidFill>
                  <a:srgbClr val="FF0000"/>
                </a:solidFill>
                <a:latin typeface="Calibri"/>
                <a:cs typeface="Calibri"/>
              </a:rPr>
              <a:t> </a:t>
            </a:r>
            <a:r>
              <a:rPr sz="2750" b="1" spc="15" dirty="0">
                <a:solidFill>
                  <a:srgbClr val="FF0000"/>
                </a:solidFill>
                <a:latin typeface="Calibri"/>
                <a:cs typeface="Calibri"/>
              </a:rPr>
              <a:t>to</a:t>
            </a:r>
            <a:r>
              <a:rPr sz="2750" b="1" spc="-30" dirty="0">
                <a:solidFill>
                  <a:srgbClr val="FF0000"/>
                </a:solidFill>
                <a:latin typeface="Calibri"/>
                <a:cs typeface="Calibri"/>
              </a:rPr>
              <a:t> </a:t>
            </a:r>
            <a:r>
              <a:rPr sz="2750" b="1" spc="15" dirty="0">
                <a:solidFill>
                  <a:srgbClr val="FF0000"/>
                </a:solidFill>
                <a:latin typeface="Calibri"/>
                <a:cs typeface="Calibri"/>
              </a:rPr>
              <a:t>doppler</a:t>
            </a:r>
            <a:r>
              <a:rPr sz="2750" b="1" spc="50" dirty="0">
                <a:solidFill>
                  <a:srgbClr val="FF0000"/>
                </a:solidFill>
                <a:latin typeface="Calibri"/>
                <a:cs typeface="Calibri"/>
              </a:rPr>
              <a:t> </a:t>
            </a:r>
            <a:r>
              <a:rPr sz="2750" b="1" spc="5" dirty="0">
                <a:solidFill>
                  <a:srgbClr val="FF0000"/>
                </a:solidFill>
                <a:latin typeface="Calibri"/>
                <a:cs typeface="Calibri"/>
              </a:rPr>
              <a:t>U/S</a:t>
            </a:r>
            <a:r>
              <a:rPr sz="2750" b="1" spc="90" dirty="0">
                <a:solidFill>
                  <a:srgbClr val="FF0000"/>
                </a:solidFill>
                <a:latin typeface="Calibri"/>
                <a:cs typeface="Calibri"/>
              </a:rPr>
              <a:t> </a:t>
            </a:r>
            <a:r>
              <a:rPr sz="2750" spc="25" dirty="0">
                <a:solidFill>
                  <a:srgbClr val="FF0000"/>
                </a:solidFill>
                <a:latin typeface="Wingdings"/>
                <a:cs typeface="Wingdings"/>
              </a:rPr>
              <a:t></a:t>
            </a:r>
            <a:endParaRPr sz="2750">
              <a:latin typeface="Wingdings"/>
              <a:cs typeface="Wingdings"/>
            </a:endParaRPr>
          </a:p>
          <a:p>
            <a:pPr marL="12700">
              <a:lnSpc>
                <a:spcPct val="100000"/>
              </a:lnSpc>
              <a:spcBef>
                <a:spcPts val="755"/>
              </a:spcBef>
            </a:pPr>
            <a:r>
              <a:rPr sz="2750" b="1" dirty="0">
                <a:solidFill>
                  <a:srgbClr val="FF0000"/>
                </a:solidFill>
                <a:latin typeface="Calibri"/>
                <a:cs typeface="Calibri"/>
              </a:rPr>
              <a:t>Normal</a:t>
            </a:r>
            <a:r>
              <a:rPr sz="2750" b="1" spc="105" dirty="0">
                <a:solidFill>
                  <a:srgbClr val="FF0000"/>
                </a:solidFill>
                <a:latin typeface="Calibri"/>
                <a:cs typeface="Calibri"/>
              </a:rPr>
              <a:t> </a:t>
            </a:r>
            <a:r>
              <a:rPr sz="2750" b="1" spc="25" dirty="0">
                <a:solidFill>
                  <a:srgbClr val="FF0000"/>
                </a:solidFill>
                <a:latin typeface="Calibri"/>
                <a:cs typeface="Calibri"/>
              </a:rPr>
              <a:t>(36</a:t>
            </a:r>
            <a:r>
              <a:rPr sz="2750" b="1" spc="55" dirty="0">
                <a:solidFill>
                  <a:srgbClr val="FF0000"/>
                </a:solidFill>
                <a:latin typeface="Calibri"/>
                <a:cs typeface="Calibri"/>
              </a:rPr>
              <a:t> </a:t>
            </a:r>
            <a:r>
              <a:rPr sz="2750" b="1" spc="10" dirty="0">
                <a:solidFill>
                  <a:srgbClr val="FF0000"/>
                </a:solidFill>
                <a:latin typeface="Calibri"/>
                <a:cs typeface="Calibri"/>
              </a:rPr>
              <a:t>W)/absence</a:t>
            </a:r>
            <a:r>
              <a:rPr sz="2750" b="1" spc="-5" dirty="0">
                <a:solidFill>
                  <a:srgbClr val="FF0000"/>
                </a:solidFill>
                <a:latin typeface="Calibri"/>
                <a:cs typeface="Calibri"/>
              </a:rPr>
              <a:t> </a:t>
            </a:r>
            <a:r>
              <a:rPr sz="2750" b="1" spc="25" dirty="0">
                <a:solidFill>
                  <a:srgbClr val="FF0000"/>
                </a:solidFill>
                <a:latin typeface="Calibri"/>
                <a:cs typeface="Calibri"/>
              </a:rPr>
              <a:t>(34</a:t>
            </a:r>
            <a:r>
              <a:rPr sz="2750" b="1" spc="-15" dirty="0">
                <a:solidFill>
                  <a:srgbClr val="FF0000"/>
                </a:solidFill>
                <a:latin typeface="Calibri"/>
                <a:cs typeface="Calibri"/>
              </a:rPr>
              <a:t> </a:t>
            </a:r>
            <a:r>
              <a:rPr sz="2750" b="1" spc="30" dirty="0">
                <a:solidFill>
                  <a:srgbClr val="FF0000"/>
                </a:solidFill>
                <a:latin typeface="Calibri"/>
                <a:cs typeface="Calibri"/>
              </a:rPr>
              <a:t>W)</a:t>
            </a:r>
            <a:r>
              <a:rPr sz="2750" b="1" dirty="0">
                <a:solidFill>
                  <a:srgbClr val="FF0000"/>
                </a:solidFill>
                <a:latin typeface="Calibri"/>
                <a:cs typeface="Calibri"/>
              </a:rPr>
              <a:t> </a:t>
            </a:r>
            <a:r>
              <a:rPr sz="2750" b="1" spc="25" dirty="0">
                <a:solidFill>
                  <a:srgbClr val="FF0000"/>
                </a:solidFill>
                <a:latin typeface="Calibri"/>
                <a:cs typeface="Calibri"/>
              </a:rPr>
              <a:t>/reversed(32W)</a:t>
            </a:r>
            <a:endParaRPr sz="2750">
              <a:latin typeface="Calibri"/>
              <a:cs typeface="Calibri"/>
            </a:endParaRPr>
          </a:p>
          <a:p>
            <a:pPr marL="12700">
              <a:lnSpc>
                <a:spcPct val="100000"/>
              </a:lnSpc>
              <a:spcBef>
                <a:spcPts val="680"/>
              </a:spcBef>
              <a:tabLst>
                <a:tab pos="2267585" algn="l"/>
              </a:tabLst>
            </a:pPr>
            <a:r>
              <a:rPr sz="2750" u="heavy" spc="5" dirty="0">
                <a:uFill>
                  <a:solidFill>
                    <a:srgbClr val="000000"/>
                  </a:solidFill>
                </a:uFill>
                <a:latin typeface="Calibri"/>
                <a:cs typeface="Calibri"/>
              </a:rPr>
              <a:t> 	</a:t>
            </a:r>
            <a:r>
              <a:rPr sz="2750" spc="5" dirty="0">
                <a:latin typeface="Calibri"/>
                <a:cs typeface="Calibri"/>
              </a:rPr>
              <a:t>-</a:t>
            </a:r>
            <a:endParaRPr sz="2750">
              <a:latin typeface="Calibri"/>
              <a:cs typeface="Calibri"/>
            </a:endParaRPr>
          </a:p>
          <a:p>
            <a:pPr marL="241300" marR="5080" indent="-228600">
              <a:lnSpc>
                <a:spcPts val="3010"/>
              </a:lnSpc>
              <a:spcBef>
                <a:spcPts val="1100"/>
              </a:spcBef>
              <a:buAutoNum type="arabicPlain" startAt="4"/>
              <a:tabLst>
                <a:tab pos="302895" algn="l"/>
              </a:tabLst>
            </a:pPr>
            <a:r>
              <a:rPr sz="2750" spc="-5" dirty="0">
                <a:latin typeface="Calibri"/>
                <a:cs typeface="Calibri"/>
              </a:rPr>
              <a:t>If</a:t>
            </a:r>
            <a:r>
              <a:rPr sz="2750" spc="105" dirty="0">
                <a:latin typeface="Calibri"/>
                <a:cs typeface="Calibri"/>
              </a:rPr>
              <a:t> </a:t>
            </a:r>
            <a:r>
              <a:rPr sz="2750" spc="-15" dirty="0">
                <a:latin typeface="Calibri"/>
                <a:cs typeface="Calibri"/>
              </a:rPr>
              <a:t>this</a:t>
            </a:r>
            <a:r>
              <a:rPr sz="2750" spc="100" dirty="0">
                <a:latin typeface="Calibri"/>
                <a:cs typeface="Calibri"/>
              </a:rPr>
              <a:t> </a:t>
            </a:r>
            <a:r>
              <a:rPr sz="2750" spc="-5" dirty="0">
                <a:latin typeface="Calibri"/>
                <a:cs typeface="Calibri"/>
              </a:rPr>
              <a:t>pregnant</a:t>
            </a:r>
            <a:r>
              <a:rPr sz="2750" spc="180" dirty="0">
                <a:latin typeface="Calibri"/>
                <a:cs typeface="Calibri"/>
              </a:rPr>
              <a:t> </a:t>
            </a:r>
            <a:r>
              <a:rPr sz="2750" spc="35" dirty="0">
                <a:latin typeface="Calibri"/>
                <a:cs typeface="Calibri"/>
              </a:rPr>
              <a:t>come</a:t>
            </a:r>
            <a:r>
              <a:rPr sz="2750" spc="25" dirty="0">
                <a:latin typeface="Calibri"/>
                <a:cs typeface="Calibri"/>
              </a:rPr>
              <a:t> </a:t>
            </a:r>
            <a:r>
              <a:rPr sz="2750" spc="-15" dirty="0">
                <a:latin typeface="Calibri"/>
                <a:cs typeface="Calibri"/>
              </a:rPr>
              <a:t>with</a:t>
            </a:r>
            <a:r>
              <a:rPr sz="2750" spc="75" dirty="0">
                <a:latin typeface="Calibri"/>
                <a:cs typeface="Calibri"/>
              </a:rPr>
              <a:t> </a:t>
            </a:r>
            <a:r>
              <a:rPr sz="2750" spc="5" dirty="0">
                <a:latin typeface="Calibri"/>
                <a:cs typeface="Calibri"/>
              </a:rPr>
              <a:t>abd</a:t>
            </a:r>
            <a:r>
              <a:rPr sz="2750" spc="95" dirty="0">
                <a:latin typeface="Calibri"/>
                <a:cs typeface="Calibri"/>
              </a:rPr>
              <a:t> </a:t>
            </a:r>
            <a:r>
              <a:rPr sz="2750" spc="-5" dirty="0">
                <a:latin typeface="Calibri"/>
                <a:cs typeface="Calibri"/>
              </a:rPr>
              <a:t>pain</a:t>
            </a:r>
            <a:r>
              <a:rPr sz="2750" spc="95" dirty="0">
                <a:latin typeface="Calibri"/>
                <a:cs typeface="Calibri"/>
              </a:rPr>
              <a:t> </a:t>
            </a:r>
            <a:r>
              <a:rPr sz="2750" spc="5" dirty="0">
                <a:latin typeface="Calibri"/>
                <a:cs typeface="Calibri"/>
              </a:rPr>
              <a:t>and</a:t>
            </a:r>
            <a:r>
              <a:rPr sz="2750" spc="95" dirty="0">
                <a:latin typeface="Calibri"/>
                <a:cs typeface="Calibri"/>
              </a:rPr>
              <a:t> </a:t>
            </a:r>
            <a:r>
              <a:rPr sz="2750" spc="-10" dirty="0">
                <a:latin typeface="Calibri"/>
                <a:cs typeface="Calibri"/>
              </a:rPr>
              <a:t>heavy</a:t>
            </a:r>
            <a:r>
              <a:rPr sz="2750" spc="150" dirty="0">
                <a:latin typeface="Calibri"/>
                <a:cs typeface="Calibri"/>
              </a:rPr>
              <a:t> </a:t>
            </a:r>
            <a:r>
              <a:rPr sz="2750" spc="-20" dirty="0">
                <a:latin typeface="Calibri"/>
                <a:cs typeface="Calibri"/>
              </a:rPr>
              <a:t>bleeding</a:t>
            </a:r>
            <a:r>
              <a:rPr sz="2750" spc="325" dirty="0">
                <a:latin typeface="Calibri"/>
                <a:cs typeface="Calibri"/>
              </a:rPr>
              <a:t> </a:t>
            </a:r>
            <a:r>
              <a:rPr sz="2750" spc="5" dirty="0">
                <a:latin typeface="Calibri"/>
                <a:cs typeface="Calibri"/>
              </a:rPr>
              <a:t>,</a:t>
            </a:r>
            <a:r>
              <a:rPr sz="2750" spc="-30" dirty="0">
                <a:latin typeface="Calibri"/>
                <a:cs typeface="Calibri"/>
              </a:rPr>
              <a:t> fetus</a:t>
            </a:r>
            <a:r>
              <a:rPr sz="2750" spc="175" dirty="0">
                <a:latin typeface="Calibri"/>
                <a:cs typeface="Calibri"/>
              </a:rPr>
              <a:t> </a:t>
            </a:r>
            <a:r>
              <a:rPr sz="2750" spc="5" dirty="0">
                <a:latin typeface="Calibri"/>
                <a:cs typeface="Calibri"/>
              </a:rPr>
              <a:t>show </a:t>
            </a:r>
            <a:r>
              <a:rPr sz="2750" spc="-610" dirty="0">
                <a:latin typeface="Calibri"/>
                <a:cs typeface="Calibri"/>
              </a:rPr>
              <a:t> </a:t>
            </a:r>
            <a:r>
              <a:rPr sz="2750" spc="-10" dirty="0">
                <a:latin typeface="Calibri"/>
                <a:cs typeface="Calibri"/>
              </a:rPr>
              <a:t>bradycardia</a:t>
            </a:r>
            <a:r>
              <a:rPr sz="2750" spc="135" dirty="0">
                <a:latin typeface="Calibri"/>
                <a:cs typeface="Calibri"/>
              </a:rPr>
              <a:t> </a:t>
            </a:r>
            <a:r>
              <a:rPr sz="2750" spc="30" dirty="0">
                <a:latin typeface="Calibri"/>
                <a:cs typeface="Calibri"/>
              </a:rPr>
              <a:t>on</a:t>
            </a:r>
            <a:r>
              <a:rPr sz="2750" spc="20" dirty="0">
                <a:latin typeface="Calibri"/>
                <a:cs typeface="Calibri"/>
              </a:rPr>
              <a:t> </a:t>
            </a:r>
            <a:r>
              <a:rPr sz="2750" spc="-10" dirty="0">
                <a:latin typeface="Calibri"/>
                <a:cs typeface="Calibri"/>
              </a:rPr>
              <a:t>doppler</a:t>
            </a:r>
            <a:endParaRPr sz="2750">
              <a:latin typeface="Calibri"/>
              <a:cs typeface="Calibri"/>
            </a:endParaRPr>
          </a:p>
          <a:p>
            <a:pPr marL="402590" indent="-390525">
              <a:lnSpc>
                <a:spcPct val="100000"/>
              </a:lnSpc>
              <a:spcBef>
                <a:spcPts val="695"/>
              </a:spcBef>
              <a:buAutoNum type="alphaUcParenR"/>
              <a:tabLst>
                <a:tab pos="403225" algn="l"/>
              </a:tabLst>
            </a:pPr>
            <a:r>
              <a:rPr sz="2750" spc="15" dirty="0">
                <a:latin typeface="Calibri"/>
                <a:cs typeface="Calibri"/>
              </a:rPr>
              <a:t>your</a:t>
            </a:r>
            <a:r>
              <a:rPr sz="2750" spc="45" dirty="0">
                <a:latin typeface="Calibri"/>
                <a:cs typeface="Calibri"/>
              </a:rPr>
              <a:t> </a:t>
            </a:r>
            <a:r>
              <a:rPr sz="2750" spc="-15" dirty="0">
                <a:latin typeface="Calibri"/>
                <a:cs typeface="Calibri"/>
              </a:rPr>
              <a:t>DX</a:t>
            </a:r>
            <a:r>
              <a:rPr sz="2750" spc="20" dirty="0">
                <a:latin typeface="Calibri"/>
                <a:cs typeface="Calibri"/>
              </a:rPr>
              <a:t> </a:t>
            </a:r>
            <a:r>
              <a:rPr sz="2750" spc="5" dirty="0">
                <a:latin typeface="Calibri"/>
                <a:cs typeface="Calibri"/>
              </a:rPr>
              <a:t>:</a:t>
            </a:r>
            <a:r>
              <a:rPr sz="2750" spc="-25" dirty="0">
                <a:latin typeface="Calibri"/>
                <a:cs typeface="Calibri"/>
              </a:rPr>
              <a:t> </a:t>
            </a:r>
            <a:r>
              <a:rPr sz="2750" spc="5" dirty="0">
                <a:latin typeface="Calibri"/>
                <a:cs typeface="Calibri"/>
              </a:rPr>
              <a:t>I</a:t>
            </a:r>
            <a:r>
              <a:rPr sz="2750" spc="20" dirty="0">
                <a:latin typeface="Calibri"/>
                <a:cs typeface="Calibri"/>
              </a:rPr>
              <a:t> </a:t>
            </a:r>
            <a:r>
              <a:rPr sz="2750" spc="-20" dirty="0">
                <a:latin typeface="Calibri"/>
                <a:cs typeface="Calibri"/>
              </a:rPr>
              <a:t>think</a:t>
            </a:r>
            <a:r>
              <a:rPr sz="2750" spc="210" dirty="0">
                <a:latin typeface="Calibri"/>
                <a:cs typeface="Calibri"/>
              </a:rPr>
              <a:t> </a:t>
            </a:r>
            <a:r>
              <a:rPr sz="2750" b="1" spc="10" dirty="0">
                <a:solidFill>
                  <a:srgbClr val="FF0000"/>
                </a:solidFill>
                <a:latin typeface="Calibri"/>
                <a:cs typeface="Calibri"/>
              </a:rPr>
              <a:t>placenta</a:t>
            </a:r>
            <a:r>
              <a:rPr sz="2750" b="1" spc="100" dirty="0">
                <a:solidFill>
                  <a:srgbClr val="FF0000"/>
                </a:solidFill>
                <a:latin typeface="Calibri"/>
                <a:cs typeface="Calibri"/>
              </a:rPr>
              <a:t> </a:t>
            </a:r>
            <a:r>
              <a:rPr sz="2750" b="1" spc="10" dirty="0">
                <a:solidFill>
                  <a:srgbClr val="FF0000"/>
                </a:solidFill>
                <a:latin typeface="Calibri"/>
                <a:cs typeface="Calibri"/>
              </a:rPr>
              <a:t>abrubtio</a:t>
            </a:r>
            <a:endParaRPr sz="2750">
              <a:latin typeface="Calibri"/>
              <a:cs typeface="Calibri"/>
            </a:endParaRPr>
          </a:p>
          <a:p>
            <a:pPr marL="393065" indent="-381000">
              <a:lnSpc>
                <a:spcPct val="100000"/>
              </a:lnSpc>
              <a:spcBef>
                <a:spcPts val="760"/>
              </a:spcBef>
              <a:buAutoNum type="alphaUcParenR"/>
              <a:tabLst>
                <a:tab pos="393700" algn="l"/>
              </a:tabLst>
            </a:pPr>
            <a:r>
              <a:rPr sz="2750" spc="10" dirty="0">
                <a:latin typeface="Calibri"/>
                <a:cs typeface="Calibri"/>
              </a:rPr>
              <a:t>your</a:t>
            </a:r>
            <a:r>
              <a:rPr sz="2750" spc="-20" dirty="0">
                <a:latin typeface="Calibri"/>
                <a:cs typeface="Calibri"/>
              </a:rPr>
              <a:t> definitive</a:t>
            </a:r>
            <a:r>
              <a:rPr sz="2750" spc="315" dirty="0">
                <a:latin typeface="Calibri"/>
                <a:cs typeface="Calibri"/>
              </a:rPr>
              <a:t> </a:t>
            </a:r>
            <a:r>
              <a:rPr sz="2750" spc="5" dirty="0">
                <a:latin typeface="Calibri"/>
                <a:cs typeface="Calibri"/>
              </a:rPr>
              <a:t>management</a:t>
            </a:r>
            <a:r>
              <a:rPr sz="2750" spc="90" dirty="0">
                <a:latin typeface="Calibri"/>
                <a:cs typeface="Calibri"/>
              </a:rPr>
              <a:t> </a:t>
            </a:r>
            <a:r>
              <a:rPr sz="2750" spc="5" dirty="0">
                <a:latin typeface="Calibri"/>
                <a:cs typeface="Calibri"/>
              </a:rPr>
              <a:t>:</a:t>
            </a:r>
            <a:r>
              <a:rPr sz="2750" spc="114" dirty="0">
                <a:latin typeface="Calibri"/>
                <a:cs typeface="Calibri"/>
              </a:rPr>
              <a:t> </a:t>
            </a:r>
            <a:r>
              <a:rPr sz="2750" b="1" spc="15" dirty="0">
                <a:solidFill>
                  <a:srgbClr val="FF0000"/>
                </a:solidFill>
                <a:latin typeface="Calibri"/>
                <a:cs typeface="Calibri"/>
              </a:rPr>
              <a:t>Deliver</a:t>
            </a:r>
            <a:r>
              <a:rPr sz="2750" b="1" spc="-40" dirty="0">
                <a:solidFill>
                  <a:srgbClr val="FF0000"/>
                </a:solidFill>
                <a:latin typeface="Calibri"/>
                <a:cs typeface="Calibri"/>
              </a:rPr>
              <a:t> </a:t>
            </a:r>
            <a:r>
              <a:rPr sz="2750" b="1" spc="15" dirty="0">
                <a:solidFill>
                  <a:srgbClr val="FF0000"/>
                </a:solidFill>
                <a:latin typeface="Calibri"/>
                <a:cs typeface="Calibri"/>
              </a:rPr>
              <a:t>the</a:t>
            </a:r>
            <a:r>
              <a:rPr sz="2750" b="1" spc="75" dirty="0">
                <a:solidFill>
                  <a:srgbClr val="FF0000"/>
                </a:solidFill>
                <a:latin typeface="Calibri"/>
                <a:cs typeface="Calibri"/>
              </a:rPr>
              <a:t> </a:t>
            </a:r>
            <a:r>
              <a:rPr sz="2750" b="1" spc="10" dirty="0">
                <a:solidFill>
                  <a:srgbClr val="FF0000"/>
                </a:solidFill>
                <a:latin typeface="Calibri"/>
                <a:cs typeface="Calibri"/>
              </a:rPr>
              <a:t>baby</a:t>
            </a:r>
            <a:endParaRPr sz="2750">
              <a:latin typeface="Calibri"/>
              <a:cs typeface="Calibri"/>
            </a:endParaRP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7" y="609282"/>
            <a:ext cx="679451" cy="693780"/>
          </a:xfrm>
          <a:prstGeom prst="rect">
            <a:avLst/>
          </a:prstGeom>
        </p:spPr>
        <p:txBody>
          <a:bodyPr vert="horz" wrap="square" lIns="0" tIns="16510" rIns="0" bIns="0" rtlCol="0">
            <a:spAutoFit/>
          </a:bodyPr>
          <a:lstStyle/>
          <a:p>
            <a:pPr marL="12700">
              <a:lnSpc>
                <a:spcPct val="100000"/>
              </a:lnSpc>
              <a:spcBef>
                <a:spcPts val="130"/>
              </a:spcBef>
            </a:pPr>
            <a:r>
              <a:rPr sz="4400" b="0" spc="-10" dirty="0">
                <a:latin typeface="Calibri Light"/>
                <a:cs typeface="Calibri Light"/>
              </a:rPr>
              <a:t>Q3</a:t>
            </a:r>
            <a:endParaRPr sz="4400">
              <a:latin typeface="Calibri Light"/>
              <a:cs typeface="Calibri Light"/>
            </a:endParaRPr>
          </a:p>
        </p:txBody>
      </p:sp>
      <p:sp>
        <p:nvSpPr>
          <p:cNvPr id="3" name="object 3"/>
          <p:cNvSpPr txBox="1"/>
          <p:nvPr/>
        </p:nvSpPr>
        <p:spPr>
          <a:xfrm>
            <a:off x="917581" y="1722124"/>
            <a:ext cx="6275071" cy="4259884"/>
          </a:xfrm>
          <a:prstGeom prst="rect">
            <a:avLst/>
          </a:prstGeom>
        </p:spPr>
        <p:txBody>
          <a:bodyPr vert="horz" wrap="square" lIns="0" tIns="59690" rIns="0" bIns="0" rtlCol="0">
            <a:spAutoFit/>
          </a:bodyPr>
          <a:lstStyle/>
          <a:p>
            <a:pPr marL="384175" indent="-372110">
              <a:lnSpc>
                <a:spcPct val="100000"/>
              </a:lnSpc>
              <a:spcBef>
                <a:spcPts val="470"/>
              </a:spcBef>
              <a:buAutoNum type="arabicPlain"/>
              <a:tabLst>
                <a:tab pos="384810" algn="l"/>
              </a:tabLst>
            </a:pPr>
            <a:r>
              <a:rPr sz="2750" spc="20" dirty="0">
                <a:latin typeface="Calibri"/>
                <a:cs typeface="Calibri"/>
              </a:rPr>
              <a:t>Dx</a:t>
            </a:r>
            <a:r>
              <a:rPr sz="2750" spc="5" dirty="0">
                <a:latin typeface="Calibri"/>
                <a:cs typeface="Calibri"/>
              </a:rPr>
              <a:t> :</a:t>
            </a:r>
            <a:endParaRPr sz="2750">
              <a:latin typeface="Calibri"/>
              <a:cs typeface="Calibri"/>
            </a:endParaRPr>
          </a:p>
          <a:p>
            <a:pPr marL="174625">
              <a:lnSpc>
                <a:spcPct val="100000"/>
              </a:lnSpc>
              <a:spcBef>
                <a:spcPts val="380"/>
              </a:spcBef>
            </a:pPr>
            <a:r>
              <a:rPr sz="2750" b="1" spc="10" dirty="0">
                <a:solidFill>
                  <a:srgbClr val="FF0000"/>
                </a:solidFill>
                <a:latin typeface="Calibri"/>
                <a:cs typeface="Calibri"/>
              </a:rPr>
              <a:t>condylomata</a:t>
            </a:r>
            <a:r>
              <a:rPr sz="2750" b="1" spc="25" dirty="0">
                <a:solidFill>
                  <a:srgbClr val="FF0000"/>
                </a:solidFill>
                <a:latin typeface="Calibri"/>
                <a:cs typeface="Calibri"/>
              </a:rPr>
              <a:t> </a:t>
            </a:r>
            <a:r>
              <a:rPr sz="2750" b="1" dirty="0">
                <a:solidFill>
                  <a:srgbClr val="FF0000"/>
                </a:solidFill>
                <a:latin typeface="Calibri"/>
                <a:cs typeface="Calibri"/>
              </a:rPr>
              <a:t>acuminata</a:t>
            </a:r>
            <a:endParaRPr sz="2750">
              <a:latin typeface="Calibri"/>
              <a:cs typeface="Calibri"/>
            </a:endParaRPr>
          </a:p>
          <a:p>
            <a:pPr>
              <a:lnSpc>
                <a:spcPct val="100000"/>
              </a:lnSpc>
              <a:spcBef>
                <a:spcPts val="30"/>
              </a:spcBef>
            </a:pPr>
            <a:endParaRPr sz="3300">
              <a:latin typeface="Calibri"/>
              <a:cs typeface="Calibri"/>
            </a:endParaRPr>
          </a:p>
          <a:p>
            <a:pPr marL="384175" indent="-372110">
              <a:lnSpc>
                <a:spcPct val="100000"/>
              </a:lnSpc>
              <a:spcBef>
                <a:spcPts val="5"/>
              </a:spcBef>
              <a:buAutoNum type="arabicPlain" startAt="2"/>
              <a:tabLst>
                <a:tab pos="384810" algn="l"/>
              </a:tabLst>
            </a:pPr>
            <a:r>
              <a:rPr sz="2750" dirty="0">
                <a:latin typeface="Calibri"/>
                <a:cs typeface="Calibri"/>
              </a:rPr>
              <a:t>what</a:t>
            </a:r>
            <a:r>
              <a:rPr sz="2750" spc="85" dirty="0">
                <a:latin typeface="Calibri"/>
                <a:cs typeface="Calibri"/>
              </a:rPr>
              <a:t> </a:t>
            </a:r>
            <a:r>
              <a:rPr sz="2750" spc="-20" dirty="0">
                <a:latin typeface="Calibri"/>
                <a:cs typeface="Calibri"/>
              </a:rPr>
              <a:t>organism</a:t>
            </a:r>
            <a:r>
              <a:rPr sz="2750" spc="225" dirty="0">
                <a:latin typeface="Calibri"/>
                <a:cs typeface="Calibri"/>
              </a:rPr>
              <a:t> </a:t>
            </a:r>
            <a:r>
              <a:rPr sz="2750" spc="5" dirty="0">
                <a:latin typeface="Calibri"/>
                <a:cs typeface="Calibri"/>
              </a:rPr>
              <a:t>casue</a:t>
            </a:r>
            <a:r>
              <a:rPr sz="2750" spc="20" dirty="0">
                <a:latin typeface="Calibri"/>
                <a:cs typeface="Calibri"/>
              </a:rPr>
              <a:t> </a:t>
            </a:r>
            <a:r>
              <a:rPr sz="2750" spc="-10" dirty="0">
                <a:latin typeface="Calibri"/>
                <a:cs typeface="Calibri"/>
              </a:rPr>
              <a:t>This</a:t>
            </a:r>
            <a:r>
              <a:rPr sz="2750" spc="150" dirty="0">
                <a:latin typeface="Calibri"/>
                <a:cs typeface="Calibri"/>
              </a:rPr>
              <a:t> </a:t>
            </a:r>
            <a:r>
              <a:rPr sz="2750" spc="-10" dirty="0">
                <a:latin typeface="Calibri"/>
                <a:cs typeface="Calibri"/>
              </a:rPr>
              <a:t>lesion</a:t>
            </a:r>
            <a:r>
              <a:rPr sz="2750" spc="155" dirty="0">
                <a:latin typeface="Calibri"/>
                <a:cs typeface="Calibri"/>
              </a:rPr>
              <a:t> </a:t>
            </a:r>
            <a:r>
              <a:rPr sz="2750" spc="5" dirty="0">
                <a:latin typeface="Calibri"/>
                <a:cs typeface="Calibri"/>
              </a:rPr>
              <a:t>:</a:t>
            </a:r>
            <a:endParaRPr sz="2750">
              <a:latin typeface="Calibri"/>
              <a:cs typeface="Calibri"/>
            </a:endParaRPr>
          </a:p>
          <a:p>
            <a:pPr marL="12700">
              <a:lnSpc>
                <a:spcPct val="100000"/>
              </a:lnSpc>
              <a:spcBef>
                <a:spcPts val="455"/>
              </a:spcBef>
            </a:pPr>
            <a:r>
              <a:rPr sz="2750" b="1" spc="10" dirty="0">
                <a:solidFill>
                  <a:srgbClr val="FF0000"/>
                </a:solidFill>
                <a:latin typeface="Calibri"/>
                <a:cs typeface="Calibri"/>
              </a:rPr>
              <a:t>HPV</a:t>
            </a:r>
            <a:endParaRPr sz="2750">
              <a:latin typeface="Calibri"/>
              <a:cs typeface="Calibri"/>
            </a:endParaRPr>
          </a:p>
          <a:p>
            <a:pPr>
              <a:lnSpc>
                <a:spcPct val="100000"/>
              </a:lnSpc>
              <a:spcBef>
                <a:spcPts val="20"/>
              </a:spcBef>
            </a:pPr>
            <a:endParaRPr sz="3000">
              <a:latin typeface="Calibri"/>
              <a:cs typeface="Calibri"/>
            </a:endParaRPr>
          </a:p>
          <a:p>
            <a:pPr marL="12700" marR="5080">
              <a:lnSpc>
                <a:spcPct val="111500"/>
              </a:lnSpc>
              <a:buAutoNum type="arabicPlain" startAt="3"/>
              <a:tabLst>
                <a:tab pos="384810" algn="l"/>
              </a:tabLst>
            </a:pPr>
            <a:r>
              <a:rPr sz="2750" dirty="0">
                <a:latin typeface="Calibri"/>
                <a:cs typeface="Calibri"/>
              </a:rPr>
              <a:t>mention</a:t>
            </a:r>
            <a:r>
              <a:rPr sz="2750" spc="90" dirty="0">
                <a:latin typeface="Calibri"/>
                <a:cs typeface="Calibri"/>
              </a:rPr>
              <a:t> </a:t>
            </a:r>
            <a:r>
              <a:rPr sz="2750" spc="-10" dirty="0">
                <a:latin typeface="Calibri"/>
                <a:cs typeface="Calibri"/>
              </a:rPr>
              <a:t>three</a:t>
            </a:r>
            <a:r>
              <a:rPr sz="2750" spc="175" dirty="0">
                <a:latin typeface="Calibri"/>
                <a:cs typeface="Calibri"/>
              </a:rPr>
              <a:t> </a:t>
            </a:r>
            <a:r>
              <a:rPr sz="2750" spc="-5" dirty="0">
                <a:latin typeface="Calibri"/>
                <a:cs typeface="Calibri"/>
              </a:rPr>
              <a:t>modalities</a:t>
            </a:r>
            <a:r>
              <a:rPr sz="2750" spc="165" dirty="0">
                <a:latin typeface="Calibri"/>
                <a:cs typeface="Calibri"/>
              </a:rPr>
              <a:t> </a:t>
            </a:r>
            <a:r>
              <a:rPr sz="2750" spc="-15" dirty="0">
                <a:latin typeface="Calibri"/>
                <a:cs typeface="Calibri"/>
              </a:rPr>
              <a:t>for</a:t>
            </a:r>
            <a:r>
              <a:rPr sz="2750" spc="60" dirty="0">
                <a:latin typeface="Calibri"/>
                <a:cs typeface="Calibri"/>
              </a:rPr>
              <a:t> </a:t>
            </a:r>
            <a:r>
              <a:rPr sz="2750" spc="-5" dirty="0">
                <a:latin typeface="Calibri"/>
                <a:cs typeface="Calibri"/>
              </a:rPr>
              <a:t>treatment</a:t>
            </a:r>
            <a:r>
              <a:rPr sz="2750" spc="100" dirty="0">
                <a:latin typeface="Calibri"/>
                <a:cs typeface="Calibri"/>
              </a:rPr>
              <a:t> </a:t>
            </a:r>
            <a:r>
              <a:rPr sz="2750" spc="5" dirty="0">
                <a:latin typeface="Calibri"/>
                <a:cs typeface="Calibri"/>
              </a:rPr>
              <a:t>: </a:t>
            </a:r>
            <a:r>
              <a:rPr sz="2750" spc="-610" dirty="0">
                <a:latin typeface="Calibri"/>
                <a:cs typeface="Calibri"/>
              </a:rPr>
              <a:t> </a:t>
            </a:r>
            <a:r>
              <a:rPr sz="2750" b="1" spc="-5" dirty="0">
                <a:solidFill>
                  <a:srgbClr val="FF0000"/>
                </a:solidFill>
                <a:latin typeface="Calibri"/>
                <a:cs typeface="Calibri"/>
              </a:rPr>
              <a:t>cryotherapy,</a:t>
            </a:r>
            <a:r>
              <a:rPr sz="2750" b="1" spc="90" dirty="0">
                <a:solidFill>
                  <a:srgbClr val="FF0000"/>
                </a:solidFill>
                <a:latin typeface="Calibri"/>
                <a:cs typeface="Calibri"/>
              </a:rPr>
              <a:t> </a:t>
            </a:r>
            <a:r>
              <a:rPr sz="2750" b="1" dirty="0">
                <a:solidFill>
                  <a:srgbClr val="FF0000"/>
                </a:solidFill>
                <a:latin typeface="Calibri"/>
                <a:cs typeface="Calibri"/>
              </a:rPr>
              <a:t>trichloroacetic</a:t>
            </a:r>
            <a:r>
              <a:rPr sz="2750" b="1" spc="180" dirty="0">
                <a:solidFill>
                  <a:srgbClr val="FF0000"/>
                </a:solidFill>
                <a:latin typeface="Calibri"/>
                <a:cs typeface="Calibri"/>
              </a:rPr>
              <a:t> </a:t>
            </a:r>
            <a:r>
              <a:rPr sz="2750" b="1" spc="-5" dirty="0">
                <a:solidFill>
                  <a:srgbClr val="FF0000"/>
                </a:solidFill>
                <a:latin typeface="Calibri"/>
                <a:cs typeface="Calibri"/>
              </a:rPr>
              <a:t>acid,</a:t>
            </a:r>
            <a:r>
              <a:rPr sz="2750" b="1" spc="90" dirty="0">
                <a:solidFill>
                  <a:srgbClr val="FF0000"/>
                </a:solidFill>
                <a:latin typeface="Calibri"/>
                <a:cs typeface="Calibri"/>
              </a:rPr>
              <a:t> </a:t>
            </a:r>
            <a:r>
              <a:rPr sz="2750" b="1" spc="5" dirty="0">
                <a:solidFill>
                  <a:srgbClr val="FF0000"/>
                </a:solidFill>
                <a:latin typeface="Calibri"/>
                <a:cs typeface="Calibri"/>
              </a:rPr>
              <a:t>surgical </a:t>
            </a:r>
            <a:r>
              <a:rPr sz="2750" b="1" spc="10" dirty="0">
                <a:solidFill>
                  <a:srgbClr val="FF0000"/>
                </a:solidFill>
                <a:latin typeface="Calibri"/>
                <a:cs typeface="Calibri"/>
              </a:rPr>
              <a:t> </a:t>
            </a:r>
            <a:r>
              <a:rPr sz="2750" b="1" spc="-10" dirty="0">
                <a:solidFill>
                  <a:srgbClr val="FF0000"/>
                </a:solidFill>
                <a:latin typeface="Calibri"/>
                <a:cs typeface="Calibri"/>
              </a:rPr>
              <a:t>excision,</a:t>
            </a:r>
            <a:r>
              <a:rPr sz="2750" b="1" spc="160" dirty="0">
                <a:solidFill>
                  <a:srgbClr val="FF0000"/>
                </a:solidFill>
                <a:latin typeface="Calibri"/>
                <a:cs typeface="Calibri"/>
              </a:rPr>
              <a:t> </a:t>
            </a:r>
            <a:r>
              <a:rPr sz="2750" b="1" spc="5" dirty="0">
                <a:solidFill>
                  <a:srgbClr val="FF0000"/>
                </a:solidFill>
                <a:latin typeface="Calibri"/>
                <a:cs typeface="Calibri"/>
              </a:rPr>
              <a:t>electrosurgery,</a:t>
            </a:r>
            <a:r>
              <a:rPr sz="2750" b="1" spc="-70" dirty="0">
                <a:solidFill>
                  <a:srgbClr val="FF0000"/>
                </a:solidFill>
                <a:latin typeface="Calibri"/>
                <a:cs typeface="Calibri"/>
              </a:rPr>
              <a:t> </a:t>
            </a:r>
            <a:r>
              <a:rPr sz="2750" b="1" spc="5" dirty="0">
                <a:solidFill>
                  <a:srgbClr val="FF0000"/>
                </a:solidFill>
                <a:latin typeface="Calibri"/>
                <a:cs typeface="Calibri"/>
              </a:rPr>
              <a:t>and</a:t>
            </a:r>
            <a:r>
              <a:rPr sz="2750" b="1" spc="55" dirty="0">
                <a:solidFill>
                  <a:srgbClr val="FF0000"/>
                </a:solidFill>
                <a:latin typeface="Calibri"/>
                <a:cs typeface="Calibri"/>
              </a:rPr>
              <a:t> </a:t>
            </a:r>
            <a:r>
              <a:rPr sz="2750" b="1" spc="10" dirty="0">
                <a:solidFill>
                  <a:srgbClr val="FF0000"/>
                </a:solidFill>
                <a:latin typeface="Calibri"/>
                <a:cs typeface="Calibri"/>
              </a:rPr>
              <a:t>laser</a:t>
            </a:r>
            <a:r>
              <a:rPr sz="2750" b="1" spc="35" dirty="0">
                <a:solidFill>
                  <a:srgbClr val="FF0000"/>
                </a:solidFill>
                <a:latin typeface="Calibri"/>
                <a:cs typeface="Calibri"/>
              </a:rPr>
              <a:t> </a:t>
            </a:r>
            <a:r>
              <a:rPr sz="2750" b="1" dirty="0">
                <a:solidFill>
                  <a:srgbClr val="FF0000"/>
                </a:solidFill>
                <a:latin typeface="Calibri"/>
                <a:cs typeface="Calibri"/>
              </a:rPr>
              <a:t>therapy</a:t>
            </a:r>
            <a:endParaRPr sz="2750">
              <a:latin typeface="Calibri"/>
              <a:cs typeface="Calibri"/>
            </a:endParaRPr>
          </a:p>
        </p:txBody>
      </p:sp>
      <p:pic>
        <p:nvPicPr>
          <p:cNvPr id="4" name="object 4"/>
          <p:cNvPicPr/>
          <p:nvPr/>
        </p:nvPicPr>
        <p:blipFill>
          <a:blip r:embed="rId2" cstate="print"/>
          <a:stretch>
            <a:fillRect/>
          </a:stretch>
        </p:blipFill>
        <p:spPr>
          <a:xfrm>
            <a:off x="7200903" y="28585"/>
            <a:ext cx="4991100" cy="284797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57189" y="0"/>
            <a:ext cx="6472555" cy="2205990"/>
          </a:xfrm>
          <a:prstGeom prst="rect">
            <a:avLst/>
          </a:prstGeom>
        </p:spPr>
        <p:txBody>
          <a:bodyPr vert="horz" wrap="square" lIns="0" tIns="295275" rIns="0" bIns="0" rtlCol="0">
            <a:spAutoFit/>
          </a:bodyPr>
          <a:lstStyle/>
          <a:p>
            <a:pPr marL="131445">
              <a:lnSpc>
                <a:spcPct val="100000"/>
              </a:lnSpc>
              <a:spcBef>
                <a:spcPts val="2325"/>
              </a:spcBef>
            </a:pPr>
            <a:r>
              <a:rPr sz="6000" b="0" spc="50" dirty="0">
                <a:latin typeface="Calibri Light"/>
                <a:cs typeface="Calibri Light"/>
              </a:rPr>
              <a:t>S</a:t>
            </a:r>
            <a:r>
              <a:rPr sz="6000" b="0" spc="-25" dirty="0">
                <a:latin typeface="Calibri Light"/>
                <a:cs typeface="Calibri Light"/>
              </a:rPr>
              <a:t>t</a:t>
            </a:r>
            <a:r>
              <a:rPr sz="6000" b="0" spc="-125" dirty="0">
                <a:latin typeface="Calibri Light"/>
                <a:cs typeface="Calibri Light"/>
              </a:rPr>
              <a:t>a</a:t>
            </a:r>
            <a:r>
              <a:rPr sz="6000" b="0" spc="-25" dirty="0">
                <a:latin typeface="Calibri Light"/>
                <a:cs typeface="Calibri Light"/>
              </a:rPr>
              <a:t>t</a:t>
            </a:r>
            <a:r>
              <a:rPr sz="6000" b="0" spc="15" dirty="0">
                <a:latin typeface="Calibri Light"/>
                <a:cs typeface="Calibri Light"/>
              </a:rPr>
              <a:t>i</a:t>
            </a:r>
            <a:r>
              <a:rPr sz="6000" b="0" spc="-60" dirty="0">
                <a:latin typeface="Calibri Light"/>
                <a:cs typeface="Calibri Light"/>
              </a:rPr>
              <a:t>o</a:t>
            </a:r>
            <a:r>
              <a:rPr sz="6000" b="0" dirty="0">
                <a:latin typeface="Calibri Light"/>
                <a:cs typeface="Calibri Light"/>
              </a:rPr>
              <a:t>n</a:t>
            </a:r>
            <a:r>
              <a:rPr sz="6000" b="0" spc="-345" dirty="0">
                <a:latin typeface="Calibri Light"/>
                <a:cs typeface="Calibri Light"/>
              </a:rPr>
              <a:t> </a:t>
            </a:r>
            <a:r>
              <a:rPr sz="6000" b="0" dirty="0">
                <a:latin typeface="Calibri Light"/>
                <a:cs typeface="Calibri Light"/>
              </a:rPr>
              <a:t>3</a:t>
            </a:r>
            <a:endParaRPr sz="6000">
              <a:latin typeface="Calibri Light"/>
              <a:cs typeface="Calibri Light"/>
            </a:endParaRPr>
          </a:p>
          <a:p>
            <a:pPr marL="499109" marR="5080" indent="-486409">
              <a:lnSpc>
                <a:spcPct val="102299"/>
              </a:lnSpc>
              <a:spcBef>
                <a:spcPts val="980"/>
              </a:spcBef>
            </a:pPr>
            <a:r>
              <a:rPr sz="2750" b="1" spc="15" dirty="0">
                <a:latin typeface="Calibri"/>
                <a:cs typeface="Calibri"/>
              </a:rPr>
              <a:t>4-</a:t>
            </a:r>
            <a:r>
              <a:rPr sz="2750" b="1" spc="20" dirty="0">
                <a:latin typeface="Calibri"/>
                <a:cs typeface="Calibri"/>
              </a:rPr>
              <a:t> </a:t>
            </a:r>
            <a:r>
              <a:rPr sz="2750" b="1" spc="15" dirty="0">
                <a:latin typeface="Calibri"/>
                <a:cs typeface="Calibri"/>
              </a:rPr>
              <a:t>Mention</a:t>
            </a:r>
            <a:r>
              <a:rPr sz="2750" b="1" spc="60" dirty="0">
                <a:latin typeface="Calibri"/>
                <a:cs typeface="Calibri"/>
              </a:rPr>
              <a:t> </a:t>
            </a:r>
            <a:r>
              <a:rPr sz="2750" b="1" spc="15" dirty="0">
                <a:latin typeface="Calibri"/>
                <a:cs typeface="Calibri"/>
              </a:rPr>
              <a:t>another</a:t>
            </a:r>
            <a:r>
              <a:rPr sz="2750" b="1" spc="40" dirty="0">
                <a:latin typeface="Calibri"/>
                <a:cs typeface="Calibri"/>
              </a:rPr>
              <a:t> </a:t>
            </a:r>
            <a:r>
              <a:rPr sz="2750" b="1" spc="20" dirty="0">
                <a:latin typeface="Calibri"/>
                <a:cs typeface="Calibri"/>
              </a:rPr>
              <a:t>methods</a:t>
            </a:r>
            <a:r>
              <a:rPr sz="2750" b="1" spc="-10" dirty="0">
                <a:latin typeface="Calibri"/>
                <a:cs typeface="Calibri"/>
              </a:rPr>
              <a:t> for</a:t>
            </a:r>
            <a:r>
              <a:rPr sz="2750" b="1" spc="50" dirty="0">
                <a:latin typeface="Calibri"/>
                <a:cs typeface="Calibri"/>
              </a:rPr>
              <a:t> </a:t>
            </a:r>
            <a:r>
              <a:rPr sz="2750" b="1" spc="15" dirty="0">
                <a:latin typeface="Calibri"/>
                <a:cs typeface="Calibri"/>
              </a:rPr>
              <a:t>screening? </a:t>
            </a:r>
            <a:r>
              <a:rPr sz="2750" b="1" spc="-605" dirty="0">
                <a:latin typeface="Calibri"/>
                <a:cs typeface="Calibri"/>
              </a:rPr>
              <a:t> </a:t>
            </a:r>
            <a:r>
              <a:rPr sz="2750" b="1" spc="15" dirty="0">
                <a:latin typeface="Calibri"/>
                <a:cs typeface="Calibri"/>
              </a:rPr>
              <a:t>(Mention</a:t>
            </a:r>
            <a:r>
              <a:rPr sz="2750" b="1" spc="-20" dirty="0">
                <a:latin typeface="Calibri"/>
                <a:cs typeface="Calibri"/>
              </a:rPr>
              <a:t> </a:t>
            </a:r>
            <a:r>
              <a:rPr sz="2750" b="1" spc="15" dirty="0">
                <a:latin typeface="Calibri"/>
                <a:cs typeface="Calibri"/>
              </a:rPr>
              <a:t>4)</a:t>
            </a:r>
            <a:endParaRPr sz="2750">
              <a:latin typeface="Calibri"/>
              <a:cs typeface="Calibri"/>
            </a:endParaRPr>
          </a:p>
        </p:txBody>
      </p:sp>
      <p:sp>
        <p:nvSpPr>
          <p:cNvPr id="3" name="object 3"/>
          <p:cNvSpPr txBox="1"/>
          <p:nvPr/>
        </p:nvSpPr>
        <p:spPr>
          <a:xfrm>
            <a:off x="331794" y="2484760"/>
            <a:ext cx="5986145" cy="1301382"/>
          </a:xfrm>
          <a:prstGeom prst="rect">
            <a:avLst/>
          </a:prstGeom>
        </p:spPr>
        <p:txBody>
          <a:bodyPr vert="horz" wrap="square" lIns="0" tIns="6350" rIns="0" bIns="0" rtlCol="0">
            <a:spAutoFit/>
          </a:bodyPr>
          <a:lstStyle/>
          <a:p>
            <a:pPr marL="361950" marR="30480" indent="-324485" algn="just">
              <a:lnSpc>
                <a:spcPct val="102400"/>
              </a:lnSpc>
              <a:spcBef>
                <a:spcPts val="50"/>
              </a:spcBef>
            </a:pPr>
            <a:r>
              <a:rPr sz="2750" b="1" spc="15" dirty="0">
                <a:latin typeface="Calibri"/>
                <a:cs typeface="Calibri"/>
              </a:rPr>
              <a:t>5- </a:t>
            </a:r>
            <a:r>
              <a:rPr sz="2750" b="1" spc="10" dirty="0">
                <a:latin typeface="Calibri"/>
                <a:cs typeface="Calibri"/>
              </a:rPr>
              <a:t>If </a:t>
            </a:r>
            <a:r>
              <a:rPr sz="2750" b="1" spc="20" dirty="0">
                <a:latin typeface="Calibri"/>
                <a:cs typeface="Calibri"/>
              </a:rPr>
              <a:t>she </a:t>
            </a:r>
            <a:r>
              <a:rPr sz="2750" b="1" dirty="0">
                <a:latin typeface="Calibri"/>
                <a:cs typeface="Calibri"/>
              </a:rPr>
              <a:t>came at </a:t>
            </a:r>
            <a:r>
              <a:rPr sz="2750" b="1" spc="20" dirty="0">
                <a:latin typeface="Calibri"/>
                <a:cs typeface="Calibri"/>
              </a:rPr>
              <a:t>12</a:t>
            </a:r>
            <a:r>
              <a:rPr sz="2775" b="1" spc="30" baseline="24024" dirty="0">
                <a:latin typeface="Calibri"/>
                <a:cs typeface="Calibri"/>
              </a:rPr>
              <a:t>th </a:t>
            </a:r>
            <a:r>
              <a:rPr sz="2750" b="1" spc="30" dirty="0">
                <a:latin typeface="Calibri"/>
                <a:cs typeface="Calibri"/>
              </a:rPr>
              <a:t>week </a:t>
            </a:r>
            <a:r>
              <a:rPr sz="2750" b="1" spc="10" dirty="0">
                <a:latin typeface="Calibri"/>
                <a:cs typeface="Calibri"/>
              </a:rPr>
              <a:t>of </a:t>
            </a:r>
            <a:r>
              <a:rPr sz="2750" b="1" spc="15" dirty="0">
                <a:latin typeface="Calibri"/>
                <a:cs typeface="Calibri"/>
              </a:rPr>
              <a:t>gestation, </a:t>
            </a:r>
            <a:r>
              <a:rPr sz="2750" b="1" spc="-610" dirty="0">
                <a:latin typeface="Calibri"/>
                <a:cs typeface="Calibri"/>
              </a:rPr>
              <a:t> </a:t>
            </a:r>
            <a:r>
              <a:rPr sz="2750" b="1" spc="15" dirty="0">
                <a:latin typeface="Calibri"/>
                <a:cs typeface="Calibri"/>
              </a:rPr>
              <a:t>what </a:t>
            </a:r>
            <a:r>
              <a:rPr sz="2750" b="1" spc="10" dirty="0">
                <a:latin typeface="Calibri"/>
                <a:cs typeface="Calibri"/>
              </a:rPr>
              <a:t>will </a:t>
            </a:r>
            <a:r>
              <a:rPr sz="2750" b="1" spc="25" dirty="0">
                <a:latin typeface="Calibri"/>
                <a:cs typeface="Calibri"/>
              </a:rPr>
              <a:t>you give </a:t>
            </a:r>
            <a:r>
              <a:rPr sz="2750" b="1" spc="20" dirty="0">
                <a:latin typeface="Calibri"/>
                <a:cs typeface="Calibri"/>
              </a:rPr>
              <a:t>her </a:t>
            </a:r>
            <a:r>
              <a:rPr sz="2750" b="1" dirty="0">
                <a:latin typeface="Calibri"/>
                <a:cs typeface="Calibri"/>
              </a:rPr>
              <a:t>as </a:t>
            </a:r>
            <a:r>
              <a:rPr sz="2750" b="1" spc="5" dirty="0">
                <a:latin typeface="Calibri"/>
                <a:cs typeface="Calibri"/>
              </a:rPr>
              <a:t>prophylaxis? </a:t>
            </a:r>
            <a:r>
              <a:rPr sz="2750" b="1" spc="-610" dirty="0">
                <a:latin typeface="Calibri"/>
                <a:cs typeface="Calibri"/>
              </a:rPr>
              <a:t> </a:t>
            </a:r>
            <a:r>
              <a:rPr sz="2750" b="1" spc="15" dirty="0">
                <a:latin typeface="Calibri"/>
                <a:cs typeface="Calibri"/>
              </a:rPr>
              <a:t>(Mention</a:t>
            </a:r>
            <a:r>
              <a:rPr sz="2750" b="1" spc="60" dirty="0">
                <a:latin typeface="Calibri"/>
                <a:cs typeface="Calibri"/>
              </a:rPr>
              <a:t> </a:t>
            </a:r>
            <a:r>
              <a:rPr sz="2750" b="1" spc="15" dirty="0">
                <a:latin typeface="Calibri"/>
                <a:cs typeface="Calibri"/>
              </a:rPr>
              <a:t>2)</a:t>
            </a:r>
            <a:endParaRPr sz="2750">
              <a:latin typeface="Calibri"/>
              <a:cs typeface="Calibri"/>
            </a:endParaRPr>
          </a:p>
        </p:txBody>
      </p:sp>
      <p:pic>
        <p:nvPicPr>
          <p:cNvPr id="4" name="object 4"/>
          <p:cNvPicPr/>
          <p:nvPr/>
        </p:nvPicPr>
        <p:blipFill>
          <a:blip r:embed="rId2" cstate="print"/>
          <a:stretch>
            <a:fillRect/>
          </a:stretch>
        </p:blipFill>
        <p:spPr>
          <a:xfrm>
            <a:off x="7200901" y="904875"/>
            <a:ext cx="4819651" cy="5391150"/>
          </a:xfrm>
          <a:prstGeom prst="rect">
            <a:avLst/>
          </a:prstGeom>
        </p:spPr>
      </p:pic>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7582" y="1702298"/>
            <a:ext cx="9735185" cy="2973705"/>
          </a:xfrm>
          <a:prstGeom prst="rect">
            <a:avLst/>
          </a:prstGeom>
        </p:spPr>
        <p:txBody>
          <a:bodyPr vert="horz" wrap="square" lIns="0" tIns="108585" rIns="0" bIns="0" rtlCol="0">
            <a:spAutoFit/>
          </a:bodyPr>
          <a:lstStyle/>
          <a:p>
            <a:pPr marL="384175" indent="-372110">
              <a:lnSpc>
                <a:spcPct val="100000"/>
              </a:lnSpc>
              <a:spcBef>
                <a:spcPts val="855"/>
              </a:spcBef>
              <a:buAutoNum type="arabicPlain" startAt="4"/>
              <a:tabLst>
                <a:tab pos="384810" algn="l"/>
              </a:tabLst>
            </a:pPr>
            <a:r>
              <a:rPr sz="2750" spc="15" dirty="0">
                <a:latin typeface="Calibri"/>
                <a:cs typeface="Calibri"/>
              </a:rPr>
              <a:t>how</a:t>
            </a:r>
            <a:r>
              <a:rPr sz="2750" spc="10" dirty="0">
                <a:latin typeface="Calibri"/>
                <a:cs typeface="Calibri"/>
              </a:rPr>
              <a:t> </a:t>
            </a:r>
            <a:r>
              <a:rPr sz="2750" spc="-5" dirty="0">
                <a:latin typeface="Calibri"/>
                <a:cs typeface="Calibri"/>
              </a:rPr>
              <a:t>to</a:t>
            </a:r>
            <a:r>
              <a:rPr sz="2750" spc="75" dirty="0">
                <a:latin typeface="Calibri"/>
                <a:cs typeface="Calibri"/>
              </a:rPr>
              <a:t> </a:t>
            </a:r>
            <a:r>
              <a:rPr sz="2750" dirty="0">
                <a:latin typeface="Calibri"/>
                <a:cs typeface="Calibri"/>
              </a:rPr>
              <a:t>reduce</a:t>
            </a:r>
            <a:r>
              <a:rPr sz="2750" spc="95" dirty="0">
                <a:latin typeface="Calibri"/>
                <a:cs typeface="Calibri"/>
              </a:rPr>
              <a:t> </a:t>
            </a:r>
            <a:r>
              <a:rPr sz="2750" spc="-10" dirty="0">
                <a:latin typeface="Calibri"/>
                <a:cs typeface="Calibri"/>
              </a:rPr>
              <a:t>prevalence</a:t>
            </a:r>
            <a:r>
              <a:rPr sz="2750" spc="165" dirty="0">
                <a:latin typeface="Calibri"/>
                <a:cs typeface="Calibri"/>
              </a:rPr>
              <a:t> </a:t>
            </a:r>
            <a:r>
              <a:rPr sz="2750" spc="25" dirty="0">
                <a:latin typeface="Calibri"/>
                <a:cs typeface="Calibri"/>
              </a:rPr>
              <a:t>of</a:t>
            </a:r>
            <a:r>
              <a:rPr sz="2750" spc="-50" dirty="0">
                <a:latin typeface="Calibri"/>
                <a:cs typeface="Calibri"/>
              </a:rPr>
              <a:t> </a:t>
            </a:r>
            <a:r>
              <a:rPr sz="2750" spc="-15" dirty="0">
                <a:latin typeface="Calibri"/>
                <a:cs typeface="Calibri"/>
              </a:rPr>
              <a:t>it</a:t>
            </a:r>
            <a:r>
              <a:rPr sz="2750" spc="95" dirty="0">
                <a:latin typeface="Calibri"/>
                <a:cs typeface="Calibri"/>
              </a:rPr>
              <a:t> </a:t>
            </a:r>
            <a:r>
              <a:rPr sz="2750" spc="5" dirty="0">
                <a:latin typeface="Calibri"/>
                <a:cs typeface="Calibri"/>
              </a:rPr>
              <a:t>:</a:t>
            </a:r>
            <a:endParaRPr sz="2750">
              <a:latin typeface="Calibri"/>
              <a:cs typeface="Calibri"/>
            </a:endParaRPr>
          </a:p>
          <a:p>
            <a:pPr marL="12700">
              <a:lnSpc>
                <a:spcPct val="100000"/>
              </a:lnSpc>
              <a:spcBef>
                <a:spcPts val="755"/>
              </a:spcBef>
            </a:pPr>
            <a:r>
              <a:rPr sz="2750" b="1" spc="10" dirty="0">
                <a:solidFill>
                  <a:srgbClr val="FF0000"/>
                </a:solidFill>
                <a:latin typeface="Calibri"/>
                <a:cs typeface="Calibri"/>
              </a:rPr>
              <a:t>HPV</a:t>
            </a:r>
            <a:r>
              <a:rPr sz="2750" b="1" spc="35" dirty="0">
                <a:solidFill>
                  <a:srgbClr val="FF0000"/>
                </a:solidFill>
                <a:latin typeface="Calibri"/>
                <a:cs typeface="Calibri"/>
              </a:rPr>
              <a:t> </a:t>
            </a:r>
            <a:r>
              <a:rPr sz="2750" b="1" spc="-5" dirty="0">
                <a:solidFill>
                  <a:srgbClr val="FF0000"/>
                </a:solidFill>
                <a:latin typeface="Calibri"/>
                <a:cs typeface="Calibri"/>
              </a:rPr>
              <a:t>vaccination</a:t>
            </a:r>
            <a:endParaRPr sz="2750">
              <a:latin typeface="Calibri"/>
              <a:cs typeface="Calibri"/>
            </a:endParaRPr>
          </a:p>
          <a:p>
            <a:pPr>
              <a:lnSpc>
                <a:spcPct val="100000"/>
              </a:lnSpc>
              <a:spcBef>
                <a:spcPts val="15"/>
              </a:spcBef>
            </a:pPr>
            <a:endParaRPr sz="4100">
              <a:latin typeface="Calibri"/>
              <a:cs typeface="Calibri"/>
            </a:endParaRPr>
          </a:p>
          <a:p>
            <a:pPr marL="241300" marR="5080" indent="-229235">
              <a:lnSpc>
                <a:spcPts val="3080"/>
              </a:lnSpc>
              <a:buAutoNum type="arabicPlain" startAt="5"/>
              <a:tabLst>
                <a:tab pos="302895" algn="l"/>
              </a:tabLst>
            </a:pPr>
            <a:r>
              <a:rPr sz="2750" spc="-5" dirty="0">
                <a:latin typeface="Calibri"/>
                <a:cs typeface="Calibri"/>
              </a:rPr>
              <a:t>If</a:t>
            </a:r>
            <a:r>
              <a:rPr sz="2750" spc="100" dirty="0">
                <a:latin typeface="Calibri"/>
                <a:cs typeface="Calibri"/>
              </a:rPr>
              <a:t> </a:t>
            </a:r>
            <a:r>
              <a:rPr sz="2750" spc="10" dirty="0">
                <a:latin typeface="Calibri"/>
                <a:cs typeface="Calibri"/>
              </a:rPr>
              <a:t>a</a:t>
            </a:r>
            <a:r>
              <a:rPr sz="2750" dirty="0">
                <a:latin typeface="Calibri"/>
                <a:cs typeface="Calibri"/>
              </a:rPr>
              <a:t> </a:t>
            </a:r>
            <a:r>
              <a:rPr sz="2750" spc="-10" dirty="0">
                <a:latin typeface="Calibri"/>
                <a:cs typeface="Calibri"/>
              </a:rPr>
              <a:t>pregnant</a:t>
            </a:r>
            <a:r>
              <a:rPr sz="2750" spc="175" dirty="0">
                <a:latin typeface="Calibri"/>
                <a:cs typeface="Calibri"/>
              </a:rPr>
              <a:t> </a:t>
            </a:r>
            <a:r>
              <a:rPr sz="2750" spc="5" dirty="0">
                <a:latin typeface="Calibri"/>
                <a:cs typeface="Calibri"/>
              </a:rPr>
              <a:t>has</a:t>
            </a:r>
            <a:r>
              <a:rPr sz="2750" spc="90" dirty="0">
                <a:latin typeface="Calibri"/>
                <a:cs typeface="Calibri"/>
              </a:rPr>
              <a:t> </a:t>
            </a:r>
            <a:r>
              <a:rPr sz="2750" spc="-20" dirty="0">
                <a:latin typeface="Calibri"/>
                <a:cs typeface="Calibri"/>
              </a:rPr>
              <a:t>this</a:t>
            </a:r>
            <a:r>
              <a:rPr sz="2750" spc="90" dirty="0">
                <a:latin typeface="Calibri"/>
                <a:cs typeface="Calibri"/>
              </a:rPr>
              <a:t> </a:t>
            </a:r>
            <a:r>
              <a:rPr sz="2750" spc="-10" dirty="0">
                <a:latin typeface="Calibri"/>
                <a:cs typeface="Calibri"/>
              </a:rPr>
              <a:t>lesion</a:t>
            </a:r>
            <a:r>
              <a:rPr sz="2750" spc="170" dirty="0">
                <a:latin typeface="Calibri"/>
                <a:cs typeface="Calibri"/>
              </a:rPr>
              <a:t> </a:t>
            </a:r>
            <a:r>
              <a:rPr sz="2750" dirty="0">
                <a:latin typeface="Calibri"/>
                <a:cs typeface="Calibri"/>
              </a:rPr>
              <a:t>,mention</a:t>
            </a:r>
            <a:r>
              <a:rPr sz="2750" spc="170" dirty="0">
                <a:latin typeface="Calibri"/>
                <a:cs typeface="Calibri"/>
              </a:rPr>
              <a:t> </a:t>
            </a:r>
            <a:r>
              <a:rPr sz="2750" spc="10" dirty="0">
                <a:latin typeface="Calibri"/>
                <a:cs typeface="Calibri"/>
              </a:rPr>
              <a:t>one</a:t>
            </a:r>
            <a:r>
              <a:rPr sz="2750" spc="95" dirty="0">
                <a:latin typeface="Calibri"/>
                <a:cs typeface="Calibri"/>
              </a:rPr>
              <a:t> </a:t>
            </a:r>
            <a:r>
              <a:rPr sz="2750" spc="-15" dirty="0">
                <a:latin typeface="Calibri"/>
                <a:cs typeface="Calibri"/>
              </a:rPr>
              <a:t>specific</a:t>
            </a:r>
            <a:r>
              <a:rPr sz="2750" spc="225" dirty="0">
                <a:latin typeface="Calibri"/>
                <a:cs typeface="Calibri"/>
              </a:rPr>
              <a:t> </a:t>
            </a:r>
            <a:r>
              <a:rPr sz="2750" spc="5" dirty="0">
                <a:latin typeface="Calibri"/>
                <a:cs typeface="Calibri"/>
              </a:rPr>
              <a:t>complication</a:t>
            </a:r>
            <a:r>
              <a:rPr sz="2750" spc="95" dirty="0">
                <a:latin typeface="Calibri"/>
                <a:cs typeface="Calibri"/>
              </a:rPr>
              <a:t> </a:t>
            </a:r>
            <a:r>
              <a:rPr sz="2750" spc="-10" dirty="0">
                <a:latin typeface="Calibri"/>
                <a:cs typeface="Calibri"/>
              </a:rPr>
              <a:t>in </a:t>
            </a:r>
            <a:r>
              <a:rPr sz="2750" spc="-605" dirty="0">
                <a:latin typeface="Calibri"/>
                <a:cs typeface="Calibri"/>
              </a:rPr>
              <a:t> </a:t>
            </a:r>
            <a:r>
              <a:rPr sz="2750" spc="-30" dirty="0">
                <a:latin typeface="Calibri"/>
                <a:cs typeface="Calibri"/>
              </a:rPr>
              <a:t>fetus</a:t>
            </a:r>
            <a:endParaRPr sz="2750">
              <a:latin typeface="Calibri"/>
              <a:cs typeface="Calibri"/>
            </a:endParaRPr>
          </a:p>
          <a:p>
            <a:pPr marL="12700">
              <a:lnSpc>
                <a:spcPct val="100000"/>
              </a:lnSpc>
              <a:spcBef>
                <a:spcPts val="615"/>
              </a:spcBef>
            </a:pPr>
            <a:r>
              <a:rPr sz="2750" b="1" spc="10" dirty="0">
                <a:solidFill>
                  <a:srgbClr val="FF0000"/>
                </a:solidFill>
                <a:latin typeface="Calibri"/>
                <a:cs typeface="Calibri"/>
              </a:rPr>
              <a:t>Sepsis</a:t>
            </a:r>
            <a:endParaRPr sz="2750">
              <a:latin typeface="Calibri"/>
              <a:cs typeface="Calibri"/>
            </a:endParaRP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3950" y="14922"/>
            <a:ext cx="682625" cy="693780"/>
          </a:xfrm>
          <a:prstGeom prst="rect">
            <a:avLst/>
          </a:prstGeom>
        </p:spPr>
        <p:txBody>
          <a:bodyPr vert="horz" wrap="square" lIns="0" tIns="16510" rIns="0" bIns="0" rtlCol="0">
            <a:spAutoFit/>
          </a:bodyPr>
          <a:lstStyle/>
          <a:p>
            <a:pPr marL="12700">
              <a:lnSpc>
                <a:spcPct val="100000"/>
              </a:lnSpc>
              <a:spcBef>
                <a:spcPts val="130"/>
              </a:spcBef>
            </a:pPr>
            <a:r>
              <a:rPr sz="4400" b="0" spc="-10" dirty="0">
                <a:latin typeface="Calibri Light"/>
                <a:cs typeface="Calibri Light"/>
              </a:rPr>
              <a:t>Q</a:t>
            </a:r>
            <a:r>
              <a:rPr sz="4400" b="0" spc="15" dirty="0">
                <a:latin typeface="Calibri Light"/>
                <a:cs typeface="Calibri Light"/>
              </a:rPr>
              <a:t>4</a:t>
            </a:r>
            <a:endParaRPr sz="4400">
              <a:latin typeface="Calibri Light"/>
              <a:cs typeface="Calibri Light"/>
            </a:endParaRPr>
          </a:p>
        </p:txBody>
      </p:sp>
      <p:sp>
        <p:nvSpPr>
          <p:cNvPr id="3" name="object 3"/>
          <p:cNvSpPr txBox="1"/>
          <p:nvPr/>
        </p:nvSpPr>
        <p:spPr>
          <a:xfrm>
            <a:off x="222251" y="559595"/>
            <a:ext cx="4488180" cy="6338786"/>
          </a:xfrm>
          <a:prstGeom prst="rect">
            <a:avLst/>
          </a:prstGeom>
        </p:spPr>
        <p:txBody>
          <a:bodyPr vert="horz" wrap="square" lIns="0" tIns="129539" rIns="0" bIns="0" rtlCol="0">
            <a:spAutoFit/>
          </a:bodyPr>
          <a:lstStyle/>
          <a:p>
            <a:pPr marL="483234">
              <a:lnSpc>
                <a:spcPct val="100000"/>
              </a:lnSpc>
              <a:spcBef>
                <a:spcPts val="1019"/>
              </a:spcBef>
            </a:pPr>
            <a:r>
              <a:rPr sz="2000" b="1" spc="35" dirty="0">
                <a:latin typeface="Times New Roman"/>
                <a:cs typeface="Times New Roman"/>
              </a:rPr>
              <a:t>^</a:t>
            </a:r>
            <a:r>
              <a:rPr sz="2000" b="1" spc="15" dirty="0">
                <a:latin typeface="Times New Roman"/>
                <a:cs typeface="Times New Roman"/>
              </a:rPr>
              <a:t>^</a:t>
            </a:r>
            <a:r>
              <a:rPr sz="2000" b="1" spc="-30" dirty="0">
                <a:latin typeface="Times New Roman"/>
                <a:cs typeface="Times New Roman"/>
              </a:rPr>
              <a:t> </a:t>
            </a:r>
            <a:r>
              <a:rPr sz="2000" b="1" spc="135" dirty="0">
                <a:latin typeface="Times New Roman"/>
                <a:cs typeface="Times New Roman"/>
              </a:rPr>
              <a:t>ة</a:t>
            </a:r>
            <a:r>
              <a:rPr sz="2000" b="1" spc="-110" dirty="0">
                <a:latin typeface="Times New Roman"/>
                <a:cs typeface="Times New Roman"/>
              </a:rPr>
              <a:t>ح</a:t>
            </a:r>
            <a:r>
              <a:rPr sz="2000" b="1" spc="-560" dirty="0">
                <a:latin typeface="Times New Roman"/>
                <a:cs typeface="Times New Roman"/>
              </a:rPr>
              <a:t>ض</a:t>
            </a:r>
            <a:r>
              <a:rPr sz="2000" b="1" spc="10" dirty="0">
                <a:latin typeface="Times New Roman"/>
                <a:cs typeface="Times New Roman"/>
              </a:rPr>
              <a:t>او</a:t>
            </a:r>
            <a:r>
              <a:rPr sz="2000" b="1" spc="-65" dirty="0">
                <a:latin typeface="Times New Roman"/>
                <a:cs typeface="Times New Roman"/>
              </a:rPr>
              <a:t> </a:t>
            </a:r>
            <a:r>
              <a:rPr sz="2000" b="1" spc="45" dirty="0">
                <a:latin typeface="Times New Roman"/>
                <a:cs typeface="Times New Roman"/>
              </a:rPr>
              <a:t>ت</a:t>
            </a:r>
            <a:r>
              <a:rPr sz="2000" b="1" spc="-565" dirty="0">
                <a:latin typeface="Times New Roman"/>
                <a:cs typeface="Times New Roman"/>
              </a:rPr>
              <a:t>ن</a:t>
            </a:r>
            <a:r>
              <a:rPr sz="2000" b="1" spc="10" dirty="0">
                <a:latin typeface="Times New Roman"/>
                <a:cs typeface="Times New Roman"/>
              </a:rPr>
              <a:t>ا</a:t>
            </a:r>
            <a:r>
              <a:rPr sz="2000" b="1" spc="-355" dirty="0">
                <a:latin typeface="Times New Roman"/>
                <a:cs typeface="Times New Roman"/>
              </a:rPr>
              <a:t>ك</a:t>
            </a:r>
            <a:r>
              <a:rPr sz="2000" b="1" spc="40" dirty="0">
                <a:latin typeface="Times New Roman"/>
                <a:cs typeface="Times New Roman"/>
              </a:rPr>
              <a:t> </a:t>
            </a:r>
            <a:r>
              <a:rPr sz="2000" b="1" spc="35" dirty="0">
                <a:latin typeface="Times New Roman"/>
                <a:cs typeface="Times New Roman"/>
              </a:rPr>
              <a:t>ن</a:t>
            </a:r>
            <a:r>
              <a:rPr sz="2000" b="1" spc="10" dirty="0">
                <a:latin typeface="Times New Roman"/>
                <a:cs typeface="Times New Roman"/>
              </a:rPr>
              <a:t>ا</a:t>
            </a:r>
            <a:r>
              <a:rPr sz="2000" b="1" spc="-110" dirty="0">
                <a:latin typeface="Times New Roman"/>
                <a:cs typeface="Times New Roman"/>
              </a:rPr>
              <a:t>ح</a:t>
            </a:r>
            <a:r>
              <a:rPr sz="2000" b="1" spc="-780" dirty="0">
                <a:latin typeface="Times New Roman"/>
                <a:cs typeface="Times New Roman"/>
              </a:rPr>
              <a:t>ت</a:t>
            </a:r>
            <a:r>
              <a:rPr sz="2000" b="1" spc="100" dirty="0">
                <a:latin typeface="Times New Roman"/>
                <a:cs typeface="Times New Roman"/>
              </a:rPr>
              <a:t>م</a:t>
            </a:r>
            <a:r>
              <a:rPr sz="2000" b="1" spc="-240" dirty="0">
                <a:latin typeface="Times New Roman"/>
                <a:cs typeface="Times New Roman"/>
              </a:rPr>
              <a:t>ل</a:t>
            </a:r>
            <a:r>
              <a:rPr sz="2000" b="1" spc="-130" dirty="0">
                <a:latin typeface="Times New Roman"/>
                <a:cs typeface="Times New Roman"/>
              </a:rPr>
              <a:t>ا</a:t>
            </a:r>
            <a:r>
              <a:rPr sz="2000" b="1" spc="10" dirty="0">
                <a:latin typeface="Times New Roman"/>
                <a:cs typeface="Times New Roman"/>
              </a:rPr>
              <a:t>ا</a:t>
            </a:r>
            <a:r>
              <a:rPr sz="2000" b="1" spc="-750" dirty="0">
                <a:latin typeface="Times New Roman"/>
                <a:cs typeface="Times New Roman"/>
              </a:rPr>
              <a:t>ب</a:t>
            </a:r>
            <a:r>
              <a:rPr sz="2000" b="1" spc="-80" dirty="0">
                <a:latin typeface="Times New Roman"/>
                <a:cs typeface="Times New Roman"/>
              </a:rPr>
              <a:t> </a:t>
            </a:r>
            <a:r>
              <a:rPr sz="2000" b="1" spc="-15" dirty="0">
                <a:latin typeface="Times New Roman"/>
                <a:cs typeface="Times New Roman"/>
              </a:rPr>
              <a:t>ة</a:t>
            </a:r>
            <a:r>
              <a:rPr sz="2000" b="1" spc="30" dirty="0">
                <a:latin typeface="Times New Roman"/>
                <a:cs typeface="Times New Roman"/>
              </a:rPr>
              <a:t>ر</a:t>
            </a:r>
            <a:r>
              <a:rPr sz="2000" b="1" spc="-5" dirty="0">
                <a:latin typeface="Times New Roman"/>
                <a:cs typeface="Times New Roman"/>
              </a:rPr>
              <a:t>و</a:t>
            </a:r>
            <a:r>
              <a:rPr sz="2000" b="1" spc="-560" dirty="0">
                <a:latin typeface="Times New Roman"/>
                <a:cs typeface="Times New Roman"/>
              </a:rPr>
              <a:t>ص</a:t>
            </a:r>
            <a:r>
              <a:rPr sz="2000" b="1" spc="-459" dirty="0">
                <a:latin typeface="Times New Roman"/>
                <a:cs typeface="Times New Roman"/>
              </a:rPr>
              <a:t>ل</a:t>
            </a:r>
            <a:r>
              <a:rPr sz="2000" b="1" spc="5" dirty="0">
                <a:latin typeface="Times New Roman"/>
                <a:cs typeface="Times New Roman"/>
              </a:rPr>
              <a:t>ا</a:t>
            </a:r>
            <a:endParaRPr sz="2000">
              <a:latin typeface="Times New Roman"/>
              <a:cs typeface="Times New Roman"/>
            </a:endParaRPr>
          </a:p>
          <a:p>
            <a:pPr marL="12700">
              <a:lnSpc>
                <a:spcPct val="100000"/>
              </a:lnSpc>
              <a:spcBef>
                <a:spcPts val="1070"/>
              </a:spcBef>
            </a:pPr>
            <a:r>
              <a:rPr sz="2400" b="1" spc="-5" dirty="0">
                <a:latin typeface="Calibri"/>
                <a:cs typeface="Calibri"/>
              </a:rPr>
              <a:t>1</a:t>
            </a:r>
            <a:r>
              <a:rPr sz="2400" spc="-5" dirty="0">
                <a:latin typeface="Calibri"/>
                <a:cs typeface="Calibri"/>
              </a:rPr>
              <a:t>-On</a:t>
            </a:r>
            <a:r>
              <a:rPr sz="2400" spc="-30" dirty="0">
                <a:latin typeface="Calibri"/>
                <a:cs typeface="Calibri"/>
              </a:rPr>
              <a:t> </a:t>
            </a:r>
            <a:r>
              <a:rPr sz="2400" dirty="0">
                <a:latin typeface="Calibri"/>
                <a:cs typeface="Calibri"/>
              </a:rPr>
              <a:t>admission</a:t>
            </a:r>
            <a:r>
              <a:rPr sz="2400" spc="-105" dirty="0">
                <a:latin typeface="Calibri"/>
                <a:cs typeface="Calibri"/>
              </a:rPr>
              <a:t> </a:t>
            </a:r>
            <a:r>
              <a:rPr sz="2400" dirty="0">
                <a:latin typeface="Calibri"/>
                <a:cs typeface="Calibri"/>
              </a:rPr>
              <a:t>:Mention</a:t>
            </a:r>
            <a:endParaRPr sz="2400">
              <a:latin typeface="Calibri"/>
              <a:cs typeface="Calibri"/>
            </a:endParaRPr>
          </a:p>
          <a:p>
            <a:pPr marL="288290" indent="-276225">
              <a:lnSpc>
                <a:spcPct val="100000"/>
              </a:lnSpc>
              <a:spcBef>
                <a:spcPts val="125"/>
              </a:spcBef>
              <a:buSzPct val="95833"/>
              <a:buAutoNum type="alphaUcParenR"/>
              <a:tabLst>
                <a:tab pos="288925" algn="l"/>
              </a:tabLst>
            </a:pPr>
            <a:r>
              <a:rPr sz="2400" spc="-5" dirty="0">
                <a:latin typeface="Calibri"/>
                <a:cs typeface="Calibri"/>
              </a:rPr>
              <a:t>cervical</a:t>
            </a:r>
            <a:r>
              <a:rPr sz="2400" spc="-65" dirty="0">
                <a:latin typeface="Calibri"/>
                <a:cs typeface="Calibri"/>
              </a:rPr>
              <a:t> </a:t>
            </a:r>
            <a:r>
              <a:rPr sz="2400" spc="-10" dirty="0">
                <a:latin typeface="Calibri"/>
                <a:cs typeface="Calibri"/>
              </a:rPr>
              <a:t>dilatation</a:t>
            </a:r>
            <a:r>
              <a:rPr sz="2400" spc="-25" dirty="0">
                <a:latin typeface="Calibri"/>
                <a:cs typeface="Calibri"/>
              </a:rPr>
              <a:t> </a:t>
            </a:r>
            <a:r>
              <a:rPr sz="2400" dirty="0">
                <a:latin typeface="Calibri"/>
                <a:cs typeface="Calibri"/>
              </a:rPr>
              <a:t>:</a:t>
            </a:r>
            <a:r>
              <a:rPr sz="2400" spc="-40" dirty="0">
                <a:latin typeface="Calibri"/>
                <a:cs typeface="Calibri"/>
              </a:rPr>
              <a:t> </a:t>
            </a:r>
            <a:r>
              <a:rPr sz="2400" b="1" dirty="0">
                <a:solidFill>
                  <a:srgbClr val="FF0000"/>
                </a:solidFill>
                <a:latin typeface="Calibri"/>
                <a:cs typeface="Calibri"/>
              </a:rPr>
              <a:t>4</a:t>
            </a:r>
            <a:r>
              <a:rPr sz="2400" b="1" spc="15" dirty="0">
                <a:solidFill>
                  <a:srgbClr val="FF0000"/>
                </a:solidFill>
                <a:latin typeface="Calibri"/>
                <a:cs typeface="Calibri"/>
              </a:rPr>
              <a:t> </a:t>
            </a:r>
            <a:r>
              <a:rPr sz="2400" b="1" spc="-35" dirty="0">
                <a:solidFill>
                  <a:srgbClr val="FF0000"/>
                </a:solidFill>
                <a:latin typeface="Calibri"/>
                <a:cs typeface="Calibri"/>
              </a:rPr>
              <a:t>cm</a:t>
            </a:r>
            <a:endParaRPr sz="2400">
              <a:latin typeface="Calibri"/>
              <a:cs typeface="Calibri"/>
            </a:endParaRPr>
          </a:p>
          <a:p>
            <a:pPr marL="269240" indent="-257175">
              <a:lnSpc>
                <a:spcPct val="100000"/>
              </a:lnSpc>
              <a:spcBef>
                <a:spcPts val="200"/>
              </a:spcBef>
              <a:buSzPct val="95833"/>
              <a:buAutoNum type="alphaUcParenR"/>
              <a:tabLst>
                <a:tab pos="269875" algn="l"/>
              </a:tabLst>
            </a:pPr>
            <a:r>
              <a:rPr sz="2400" spc="15" dirty="0">
                <a:latin typeface="Calibri"/>
                <a:cs typeface="Calibri"/>
              </a:rPr>
              <a:t>D</a:t>
            </a:r>
            <a:r>
              <a:rPr sz="2400" dirty="0">
                <a:latin typeface="Calibri"/>
                <a:cs typeface="Calibri"/>
              </a:rPr>
              <a:t>e</a:t>
            </a:r>
            <a:r>
              <a:rPr sz="2400" spc="35" dirty="0">
                <a:latin typeface="Calibri"/>
                <a:cs typeface="Calibri"/>
              </a:rPr>
              <a:t>s</a:t>
            </a:r>
            <a:r>
              <a:rPr sz="2400" spc="30" dirty="0">
                <a:latin typeface="Calibri"/>
                <a:cs typeface="Calibri"/>
              </a:rPr>
              <a:t>c</a:t>
            </a:r>
            <a:r>
              <a:rPr sz="2400" dirty="0">
                <a:latin typeface="Calibri"/>
                <a:cs typeface="Calibri"/>
              </a:rPr>
              <a:t>e</a:t>
            </a:r>
            <a:r>
              <a:rPr sz="2400" spc="15" dirty="0">
                <a:latin typeface="Calibri"/>
                <a:cs typeface="Calibri"/>
              </a:rPr>
              <a:t>nt</a:t>
            </a:r>
            <a:r>
              <a:rPr sz="2400" dirty="0">
                <a:latin typeface="Calibri"/>
                <a:cs typeface="Calibri"/>
              </a:rPr>
              <a:t>:</a:t>
            </a:r>
            <a:r>
              <a:rPr sz="2400" spc="-114" dirty="0">
                <a:latin typeface="Calibri"/>
                <a:cs typeface="Calibri"/>
              </a:rPr>
              <a:t> </a:t>
            </a:r>
            <a:r>
              <a:rPr sz="2400" b="1" dirty="0">
                <a:solidFill>
                  <a:srgbClr val="FF0000"/>
                </a:solidFill>
                <a:latin typeface="Calibri"/>
                <a:cs typeface="Calibri"/>
              </a:rPr>
              <a:t>4</a:t>
            </a:r>
            <a:endParaRPr sz="2400">
              <a:latin typeface="Calibri"/>
              <a:cs typeface="Calibri"/>
            </a:endParaRPr>
          </a:p>
          <a:p>
            <a:pPr marL="269240" indent="-257175">
              <a:lnSpc>
                <a:spcPct val="100000"/>
              </a:lnSpc>
              <a:spcBef>
                <a:spcPts val="125"/>
              </a:spcBef>
              <a:buSzPct val="95833"/>
              <a:buAutoNum type="alphaUcParenR"/>
              <a:tabLst>
                <a:tab pos="269875" algn="l"/>
              </a:tabLst>
            </a:pPr>
            <a:r>
              <a:rPr sz="2400" spc="5" dirty="0">
                <a:latin typeface="Calibri"/>
                <a:cs typeface="Calibri"/>
              </a:rPr>
              <a:t>FH</a:t>
            </a:r>
            <a:r>
              <a:rPr sz="2400" spc="-95" dirty="0">
                <a:latin typeface="Calibri"/>
                <a:cs typeface="Calibri"/>
              </a:rPr>
              <a:t> </a:t>
            </a:r>
            <a:r>
              <a:rPr sz="2400" b="1" spc="-15" dirty="0">
                <a:solidFill>
                  <a:srgbClr val="FF0000"/>
                </a:solidFill>
                <a:latin typeface="Calibri"/>
                <a:cs typeface="Calibri"/>
              </a:rPr>
              <a:t>according</a:t>
            </a:r>
            <a:r>
              <a:rPr sz="2400" b="1" spc="30" dirty="0">
                <a:solidFill>
                  <a:srgbClr val="FF0000"/>
                </a:solidFill>
                <a:latin typeface="Calibri"/>
                <a:cs typeface="Calibri"/>
              </a:rPr>
              <a:t> </a:t>
            </a:r>
            <a:r>
              <a:rPr sz="2400" b="1" dirty="0">
                <a:solidFill>
                  <a:srgbClr val="FF0000"/>
                </a:solidFill>
                <a:latin typeface="Calibri"/>
                <a:cs typeface="Calibri"/>
              </a:rPr>
              <a:t>o</a:t>
            </a:r>
            <a:r>
              <a:rPr sz="2400" b="1" spc="20" dirty="0">
                <a:solidFill>
                  <a:srgbClr val="FF0000"/>
                </a:solidFill>
                <a:latin typeface="Calibri"/>
                <a:cs typeface="Calibri"/>
              </a:rPr>
              <a:t> </a:t>
            </a:r>
            <a:r>
              <a:rPr sz="2400" b="1" spc="-15" dirty="0">
                <a:solidFill>
                  <a:srgbClr val="FF0000"/>
                </a:solidFill>
                <a:latin typeface="Calibri"/>
                <a:cs typeface="Calibri"/>
              </a:rPr>
              <a:t>picture</a:t>
            </a:r>
            <a:endParaRPr sz="2400">
              <a:latin typeface="Calibri"/>
              <a:cs typeface="Calibri"/>
            </a:endParaRPr>
          </a:p>
          <a:p>
            <a:pPr>
              <a:lnSpc>
                <a:spcPct val="100000"/>
              </a:lnSpc>
              <a:spcBef>
                <a:spcPts val="10"/>
              </a:spcBef>
            </a:pPr>
            <a:endParaRPr sz="2450">
              <a:latin typeface="Calibri"/>
              <a:cs typeface="Calibri"/>
            </a:endParaRPr>
          </a:p>
          <a:p>
            <a:pPr marL="12700" marR="1062355">
              <a:lnSpc>
                <a:spcPct val="104299"/>
              </a:lnSpc>
              <a:spcBef>
                <a:spcPts val="5"/>
              </a:spcBef>
              <a:buSzPct val="95833"/>
              <a:buFont typeface="Calibri"/>
              <a:buAutoNum type="arabicPlain" startAt="2"/>
              <a:tabLst>
                <a:tab pos="260985" algn="l"/>
              </a:tabLst>
            </a:pPr>
            <a:r>
              <a:rPr sz="2400" spc="-40" dirty="0">
                <a:latin typeface="Calibri"/>
                <a:cs typeface="Calibri"/>
              </a:rPr>
              <a:t>y</a:t>
            </a:r>
            <a:r>
              <a:rPr sz="2400" spc="5" dirty="0">
                <a:latin typeface="Calibri"/>
                <a:cs typeface="Calibri"/>
              </a:rPr>
              <a:t>o</a:t>
            </a:r>
            <a:r>
              <a:rPr sz="2400" spc="10" dirty="0">
                <a:latin typeface="Calibri"/>
                <a:cs typeface="Calibri"/>
              </a:rPr>
              <a:t>u</a:t>
            </a:r>
            <a:r>
              <a:rPr sz="2400" dirty="0">
                <a:latin typeface="Calibri"/>
                <a:cs typeface="Calibri"/>
              </a:rPr>
              <a:t>r</a:t>
            </a:r>
            <a:r>
              <a:rPr sz="2400" spc="-30" dirty="0">
                <a:latin typeface="Calibri"/>
                <a:cs typeface="Calibri"/>
              </a:rPr>
              <a:t> i</a:t>
            </a:r>
            <a:r>
              <a:rPr sz="2400" spc="10" dirty="0">
                <a:latin typeface="Calibri"/>
                <a:cs typeface="Calibri"/>
              </a:rPr>
              <a:t>n</a:t>
            </a:r>
            <a:r>
              <a:rPr sz="2400" spc="15" dirty="0">
                <a:latin typeface="Calibri"/>
                <a:cs typeface="Calibri"/>
              </a:rPr>
              <a:t>t</a:t>
            </a:r>
            <a:r>
              <a:rPr sz="2400" dirty="0">
                <a:latin typeface="Calibri"/>
                <a:cs typeface="Calibri"/>
              </a:rPr>
              <a:t>e</a:t>
            </a:r>
            <a:r>
              <a:rPr sz="2400" spc="-10" dirty="0">
                <a:latin typeface="Calibri"/>
                <a:cs typeface="Calibri"/>
              </a:rPr>
              <a:t>r</a:t>
            </a:r>
            <a:r>
              <a:rPr sz="2400" spc="10" dirty="0">
                <a:latin typeface="Calibri"/>
                <a:cs typeface="Calibri"/>
              </a:rPr>
              <a:t>p</a:t>
            </a:r>
            <a:r>
              <a:rPr sz="2400" spc="-15" dirty="0">
                <a:latin typeface="Calibri"/>
                <a:cs typeface="Calibri"/>
              </a:rPr>
              <a:t>r</a:t>
            </a:r>
            <a:r>
              <a:rPr sz="2400" dirty="0">
                <a:latin typeface="Calibri"/>
                <a:cs typeface="Calibri"/>
              </a:rPr>
              <a:t>e</a:t>
            </a:r>
            <a:r>
              <a:rPr sz="2400" spc="20" dirty="0">
                <a:latin typeface="Calibri"/>
                <a:cs typeface="Calibri"/>
              </a:rPr>
              <a:t>t</a:t>
            </a:r>
            <a:r>
              <a:rPr sz="2400" spc="-30" dirty="0">
                <a:latin typeface="Calibri"/>
                <a:cs typeface="Calibri"/>
              </a:rPr>
              <a:t>a</a:t>
            </a:r>
            <a:r>
              <a:rPr sz="2400" spc="15" dirty="0">
                <a:latin typeface="Calibri"/>
                <a:cs typeface="Calibri"/>
              </a:rPr>
              <a:t>t</a:t>
            </a:r>
            <a:r>
              <a:rPr sz="2400" spc="-30" dirty="0">
                <a:latin typeface="Calibri"/>
                <a:cs typeface="Calibri"/>
              </a:rPr>
              <a:t>i</a:t>
            </a:r>
            <a:r>
              <a:rPr sz="2400" spc="5" dirty="0">
                <a:latin typeface="Calibri"/>
                <a:cs typeface="Calibri"/>
              </a:rPr>
              <a:t>o</a:t>
            </a:r>
            <a:r>
              <a:rPr sz="2400" dirty="0">
                <a:latin typeface="Calibri"/>
                <a:cs typeface="Calibri"/>
              </a:rPr>
              <a:t>n</a:t>
            </a:r>
            <a:r>
              <a:rPr sz="2400" spc="-160" dirty="0">
                <a:latin typeface="Calibri"/>
                <a:cs typeface="Calibri"/>
              </a:rPr>
              <a:t> </a:t>
            </a:r>
            <a:r>
              <a:rPr sz="2400" spc="-30" dirty="0">
                <a:latin typeface="Calibri"/>
                <a:cs typeface="Calibri"/>
              </a:rPr>
              <a:t>a</a:t>
            </a:r>
            <a:r>
              <a:rPr sz="2400" spc="10" dirty="0">
                <a:latin typeface="Calibri"/>
                <a:cs typeface="Calibri"/>
              </a:rPr>
              <a:t>b</a:t>
            </a:r>
            <a:r>
              <a:rPr sz="2400" spc="5" dirty="0">
                <a:latin typeface="Calibri"/>
                <a:cs typeface="Calibri"/>
              </a:rPr>
              <a:t>o</a:t>
            </a:r>
            <a:r>
              <a:rPr sz="2400" spc="10" dirty="0">
                <a:latin typeface="Calibri"/>
                <a:cs typeface="Calibri"/>
              </a:rPr>
              <a:t>u</a:t>
            </a:r>
            <a:r>
              <a:rPr sz="2400" dirty="0">
                <a:latin typeface="Calibri"/>
                <a:cs typeface="Calibri"/>
              </a:rPr>
              <a:t>t  </a:t>
            </a:r>
            <a:r>
              <a:rPr sz="2400" spc="-5" dirty="0">
                <a:latin typeface="Calibri"/>
                <a:cs typeface="Calibri"/>
              </a:rPr>
              <a:t>Progress</a:t>
            </a:r>
            <a:r>
              <a:rPr sz="2400" spc="-65" dirty="0">
                <a:latin typeface="Calibri"/>
                <a:cs typeface="Calibri"/>
              </a:rPr>
              <a:t> </a:t>
            </a:r>
            <a:r>
              <a:rPr sz="2400" dirty="0">
                <a:latin typeface="Calibri"/>
                <a:cs typeface="Calibri"/>
              </a:rPr>
              <a:t>of</a:t>
            </a:r>
            <a:r>
              <a:rPr sz="2400" spc="-10" dirty="0">
                <a:latin typeface="Calibri"/>
                <a:cs typeface="Calibri"/>
              </a:rPr>
              <a:t> labor</a:t>
            </a:r>
            <a:r>
              <a:rPr sz="2400" spc="-35" dirty="0">
                <a:latin typeface="Calibri"/>
                <a:cs typeface="Calibri"/>
              </a:rPr>
              <a:t> </a:t>
            </a:r>
            <a:r>
              <a:rPr sz="2400" dirty="0">
                <a:latin typeface="Calibri"/>
                <a:cs typeface="Calibri"/>
              </a:rPr>
              <a:t>:</a:t>
            </a:r>
            <a:endParaRPr sz="2400">
              <a:latin typeface="Calibri"/>
              <a:cs typeface="Calibri"/>
            </a:endParaRPr>
          </a:p>
          <a:p>
            <a:pPr marL="12700">
              <a:lnSpc>
                <a:spcPct val="100000"/>
              </a:lnSpc>
              <a:spcBef>
                <a:spcPts val="195"/>
              </a:spcBef>
            </a:pPr>
            <a:r>
              <a:rPr sz="2400" b="1" spc="-10" dirty="0">
                <a:solidFill>
                  <a:srgbClr val="FF0000"/>
                </a:solidFill>
                <a:latin typeface="Calibri"/>
                <a:cs typeface="Calibri"/>
              </a:rPr>
              <a:t>Primary</a:t>
            </a:r>
            <a:r>
              <a:rPr sz="2400" b="1" spc="25" dirty="0">
                <a:solidFill>
                  <a:srgbClr val="FF0000"/>
                </a:solidFill>
                <a:latin typeface="Calibri"/>
                <a:cs typeface="Calibri"/>
              </a:rPr>
              <a:t> </a:t>
            </a:r>
            <a:r>
              <a:rPr sz="2400" b="1" spc="-15" dirty="0">
                <a:solidFill>
                  <a:srgbClr val="FF0000"/>
                </a:solidFill>
                <a:latin typeface="Calibri"/>
                <a:cs typeface="Calibri"/>
              </a:rPr>
              <a:t>dysfunction</a:t>
            </a:r>
            <a:endParaRPr sz="2400">
              <a:latin typeface="Calibri"/>
              <a:cs typeface="Calibri"/>
            </a:endParaRPr>
          </a:p>
          <a:p>
            <a:pPr>
              <a:lnSpc>
                <a:spcPct val="100000"/>
              </a:lnSpc>
              <a:spcBef>
                <a:spcPts val="40"/>
              </a:spcBef>
            </a:pPr>
            <a:endParaRPr sz="2400">
              <a:latin typeface="Calibri"/>
              <a:cs typeface="Calibri"/>
            </a:endParaRPr>
          </a:p>
          <a:p>
            <a:pPr marL="12700" marR="1176020">
              <a:lnSpc>
                <a:spcPct val="105600"/>
              </a:lnSpc>
              <a:buSzPct val="95833"/>
              <a:buFont typeface="Calibri"/>
              <a:buAutoNum type="arabicPlain" startAt="3"/>
              <a:tabLst>
                <a:tab pos="327660" algn="l"/>
              </a:tabLst>
            </a:pPr>
            <a:r>
              <a:rPr sz="2400" spc="5" dirty="0">
                <a:latin typeface="Calibri"/>
                <a:cs typeface="Calibri"/>
              </a:rPr>
              <a:t>mention</a:t>
            </a:r>
            <a:r>
              <a:rPr sz="2400" spc="-90" dirty="0">
                <a:latin typeface="Calibri"/>
                <a:cs typeface="Calibri"/>
              </a:rPr>
              <a:t> </a:t>
            </a:r>
            <a:r>
              <a:rPr sz="2400" dirty="0">
                <a:latin typeface="Calibri"/>
                <a:cs typeface="Calibri"/>
              </a:rPr>
              <a:t>3</a:t>
            </a:r>
            <a:r>
              <a:rPr sz="2400" spc="-60" dirty="0">
                <a:latin typeface="Calibri"/>
                <a:cs typeface="Calibri"/>
              </a:rPr>
              <a:t> </a:t>
            </a:r>
            <a:r>
              <a:rPr sz="2400" spc="-5" dirty="0">
                <a:latin typeface="Calibri"/>
                <a:cs typeface="Calibri"/>
              </a:rPr>
              <a:t>findings </a:t>
            </a:r>
            <a:r>
              <a:rPr sz="2400" spc="-20" dirty="0">
                <a:latin typeface="Calibri"/>
                <a:cs typeface="Calibri"/>
              </a:rPr>
              <a:t>from </a:t>
            </a:r>
            <a:r>
              <a:rPr sz="2400" spc="-530" dirty="0">
                <a:latin typeface="Calibri"/>
                <a:cs typeface="Calibri"/>
              </a:rPr>
              <a:t> </a:t>
            </a:r>
            <a:r>
              <a:rPr sz="2400" spc="-25" dirty="0">
                <a:latin typeface="Calibri"/>
                <a:cs typeface="Calibri"/>
              </a:rPr>
              <a:t>Partogram </a:t>
            </a:r>
            <a:r>
              <a:rPr sz="2400" spc="5" dirty="0">
                <a:latin typeface="Calibri"/>
                <a:cs typeface="Calibri"/>
              </a:rPr>
              <a:t>support </a:t>
            </a:r>
            <a:r>
              <a:rPr sz="2400" spc="-5" dirty="0">
                <a:latin typeface="Calibri"/>
                <a:cs typeface="Calibri"/>
              </a:rPr>
              <a:t>your </a:t>
            </a:r>
            <a:r>
              <a:rPr sz="2400" dirty="0">
                <a:latin typeface="Calibri"/>
                <a:cs typeface="Calibri"/>
              </a:rPr>
              <a:t> </a:t>
            </a:r>
            <a:r>
              <a:rPr sz="2400" spc="5" dirty="0">
                <a:latin typeface="Calibri"/>
                <a:cs typeface="Calibri"/>
              </a:rPr>
              <a:t>answer</a:t>
            </a:r>
            <a:r>
              <a:rPr sz="2400" spc="-30" dirty="0">
                <a:latin typeface="Calibri"/>
                <a:cs typeface="Calibri"/>
              </a:rPr>
              <a:t> </a:t>
            </a:r>
            <a:r>
              <a:rPr sz="2400" dirty="0">
                <a:latin typeface="Calibri"/>
                <a:cs typeface="Calibri"/>
              </a:rPr>
              <a:t>:</a:t>
            </a:r>
            <a:endParaRPr sz="2400">
              <a:latin typeface="Calibri"/>
              <a:cs typeface="Calibri"/>
            </a:endParaRPr>
          </a:p>
          <a:p>
            <a:pPr marL="12700">
              <a:lnSpc>
                <a:spcPct val="100000"/>
              </a:lnSpc>
              <a:spcBef>
                <a:spcPts val="125"/>
              </a:spcBef>
            </a:pPr>
            <a:r>
              <a:rPr sz="2400" b="1" dirty="0">
                <a:solidFill>
                  <a:srgbClr val="FF0000"/>
                </a:solidFill>
                <a:latin typeface="Calibri"/>
                <a:cs typeface="Calibri"/>
              </a:rPr>
              <a:t>No</a:t>
            </a:r>
            <a:r>
              <a:rPr sz="2400" b="1" spc="-65" dirty="0">
                <a:solidFill>
                  <a:srgbClr val="FF0000"/>
                </a:solidFill>
                <a:latin typeface="Calibri"/>
                <a:cs typeface="Calibri"/>
              </a:rPr>
              <a:t> </a:t>
            </a:r>
            <a:r>
              <a:rPr sz="2400" b="1" spc="-15" dirty="0">
                <a:solidFill>
                  <a:srgbClr val="FF0000"/>
                </a:solidFill>
                <a:latin typeface="Calibri"/>
                <a:cs typeface="Calibri"/>
              </a:rPr>
              <a:t>descent</a:t>
            </a:r>
            <a:endParaRPr sz="2400">
              <a:latin typeface="Calibri"/>
              <a:cs typeface="Calibri"/>
            </a:endParaRPr>
          </a:p>
          <a:p>
            <a:pPr marL="12700">
              <a:lnSpc>
                <a:spcPct val="100000"/>
              </a:lnSpc>
              <a:spcBef>
                <a:spcPts val="120"/>
              </a:spcBef>
            </a:pPr>
            <a:r>
              <a:rPr sz="2400" b="1" spc="-15" dirty="0">
                <a:solidFill>
                  <a:srgbClr val="FF0000"/>
                </a:solidFill>
                <a:latin typeface="Calibri"/>
                <a:cs typeface="Calibri"/>
              </a:rPr>
              <a:t>cervical</a:t>
            </a:r>
            <a:r>
              <a:rPr sz="2400" b="1" spc="50" dirty="0">
                <a:solidFill>
                  <a:srgbClr val="FF0000"/>
                </a:solidFill>
                <a:latin typeface="Calibri"/>
                <a:cs typeface="Calibri"/>
              </a:rPr>
              <a:t> </a:t>
            </a:r>
            <a:r>
              <a:rPr sz="2400" b="1" spc="-5" dirty="0">
                <a:solidFill>
                  <a:srgbClr val="FF0000"/>
                </a:solidFill>
                <a:latin typeface="Calibri"/>
                <a:cs typeface="Calibri"/>
              </a:rPr>
              <a:t>dilatation</a:t>
            </a:r>
            <a:r>
              <a:rPr sz="2400" b="1" spc="-110" dirty="0">
                <a:solidFill>
                  <a:srgbClr val="FF0000"/>
                </a:solidFill>
                <a:latin typeface="Calibri"/>
                <a:cs typeface="Calibri"/>
              </a:rPr>
              <a:t> </a:t>
            </a:r>
            <a:r>
              <a:rPr sz="2400" b="1" spc="5" dirty="0">
                <a:solidFill>
                  <a:srgbClr val="FF0000"/>
                </a:solidFill>
                <a:latin typeface="Calibri"/>
                <a:cs typeface="Calibri"/>
              </a:rPr>
              <a:t>Less</a:t>
            </a:r>
            <a:r>
              <a:rPr sz="2400" b="1" spc="-10" dirty="0">
                <a:solidFill>
                  <a:srgbClr val="FF0000"/>
                </a:solidFill>
                <a:latin typeface="Calibri"/>
                <a:cs typeface="Calibri"/>
              </a:rPr>
              <a:t> </a:t>
            </a:r>
            <a:r>
              <a:rPr sz="2400" b="1" spc="-5" dirty="0">
                <a:solidFill>
                  <a:srgbClr val="FF0000"/>
                </a:solidFill>
                <a:latin typeface="Calibri"/>
                <a:cs typeface="Calibri"/>
              </a:rPr>
              <a:t>than</a:t>
            </a:r>
            <a:r>
              <a:rPr sz="2400" b="1" spc="30" dirty="0">
                <a:solidFill>
                  <a:srgbClr val="FF0000"/>
                </a:solidFill>
                <a:latin typeface="Calibri"/>
                <a:cs typeface="Calibri"/>
              </a:rPr>
              <a:t> </a:t>
            </a:r>
            <a:r>
              <a:rPr sz="2400" b="1" dirty="0">
                <a:solidFill>
                  <a:srgbClr val="FF0000"/>
                </a:solidFill>
                <a:latin typeface="Calibri"/>
                <a:cs typeface="Calibri"/>
              </a:rPr>
              <a:t>1</a:t>
            </a:r>
            <a:r>
              <a:rPr sz="2400" b="1" spc="35" dirty="0">
                <a:solidFill>
                  <a:srgbClr val="FF0000"/>
                </a:solidFill>
                <a:latin typeface="Calibri"/>
                <a:cs typeface="Calibri"/>
              </a:rPr>
              <a:t> </a:t>
            </a:r>
            <a:r>
              <a:rPr sz="2400" b="1" spc="-5" dirty="0">
                <a:solidFill>
                  <a:srgbClr val="FF0000"/>
                </a:solidFill>
                <a:latin typeface="Calibri"/>
                <a:cs typeface="Calibri"/>
              </a:rPr>
              <a:t>cm/h</a:t>
            </a:r>
            <a:endParaRPr sz="2400">
              <a:latin typeface="Calibri"/>
              <a:cs typeface="Calibri"/>
            </a:endParaRPr>
          </a:p>
          <a:p>
            <a:pPr marL="12700">
              <a:lnSpc>
                <a:spcPct val="100000"/>
              </a:lnSpc>
              <a:spcBef>
                <a:spcPts val="125"/>
              </a:spcBef>
            </a:pPr>
            <a:r>
              <a:rPr sz="2400" b="1" spc="-5" dirty="0">
                <a:solidFill>
                  <a:srgbClr val="FF0000"/>
                </a:solidFill>
                <a:latin typeface="Calibri"/>
                <a:cs typeface="Calibri"/>
              </a:rPr>
              <a:t>FHR</a:t>
            </a:r>
            <a:r>
              <a:rPr sz="2400" b="1" spc="-45" dirty="0">
                <a:solidFill>
                  <a:srgbClr val="FF0000"/>
                </a:solidFill>
                <a:latin typeface="Calibri"/>
                <a:cs typeface="Calibri"/>
              </a:rPr>
              <a:t> </a:t>
            </a:r>
            <a:r>
              <a:rPr sz="2400" b="1" spc="-5" dirty="0">
                <a:solidFill>
                  <a:srgbClr val="FF0000"/>
                </a:solidFill>
                <a:latin typeface="Calibri"/>
                <a:cs typeface="Calibri"/>
              </a:rPr>
              <a:t>wosening</a:t>
            </a:r>
            <a:endParaRPr sz="2400">
              <a:latin typeface="Calibri"/>
              <a:cs typeface="Calibri"/>
            </a:endParaRPr>
          </a:p>
        </p:txBody>
      </p:sp>
      <p:pic>
        <p:nvPicPr>
          <p:cNvPr id="4" name="object 4"/>
          <p:cNvPicPr/>
          <p:nvPr/>
        </p:nvPicPr>
        <p:blipFill>
          <a:blip r:embed="rId2" cstate="print"/>
          <a:stretch>
            <a:fillRect/>
          </a:stretch>
        </p:blipFill>
        <p:spPr>
          <a:xfrm>
            <a:off x="6572251" y="1628775"/>
            <a:ext cx="5486400" cy="4495800"/>
          </a:xfrm>
          <a:prstGeom prst="rect">
            <a:avLst/>
          </a:prstGeom>
        </p:spPr>
      </p:pic>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7582" y="1702298"/>
            <a:ext cx="8832215" cy="3148939"/>
          </a:xfrm>
          <a:prstGeom prst="rect">
            <a:avLst/>
          </a:prstGeom>
        </p:spPr>
        <p:txBody>
          <a:bodyPr vert="horz" wrap="square" lIns="0" tIns="108585" rIns="0" bIns="0" rtlCol="0">
            <a:spAutoFit/>
          </a:bodyPr>
          <a:lstStyle/>
          <a:p>
            <a:pPr marL="384175" indent="-372110">
              <a:lnSpc>
                <a:spcPct val="100000"/>
              </a:lnSpc>
              <a:spcBef>
                <a:spcPts val="855"/>
              </a:spcBef>
              <a:buFont typeface="Calibri"/>
              <a:buAutoNum type="arabicPlain" startAt="4"/>
              <a:tabLst>
                <a:tab pos="384810" algn="l"/>
              </a:tabLst>
            </a:pPr>
            <a:r>
              <a:rPr sz="2750" dirty="0">
                <a:latin typeface="Calibri"/>
                <a:cs typeface="Calibri"/>
              </a:rPr>
              <a:t>mention</a:t>
            </a:r>
            <a:r>
              <a:rPr sz="2750" spc="80" dirty="0">
                <a:latin typeface="Calibri"/>
                <a:cs typeface="Calibri"/>
              </a:rPr>
              <a:t> </a:t>
            </a:r>
            <a:r>
              <a:rPr sz="2750" spc="-10" dirty="0">
                <a:latin typeface="Calibri"/>
                <a:cs typeface="Calibri"/>
              </a:rPr>
              <a:t>two</a:t>
            </a:r>
            <a:r>
              <a:rPr sz="2750" spc="75" dirty="0">
                <a:latin typeface="Calibri"/>
                <a:cs typeface="Calibri"/>
              </a:rPr>
              <a:t> </a:t>
            </a:r>
            <a:r>
              <a:rPr sz="2750" spc="-15" dirty="0">
                <a:latin typeface="Calibri"/>
                <a:cs typeface="Calibri"/>
              </a:rPr>
              <a:t>possible</a:t>
            </a:r>
            <a:r>
              <a:rPr sz="2750" spc="310" dirty="0">
                <a:latin typeface="Calibri"/>
                <a:cs typeface="Calibri"/>
              </a:rPr>
              <a:t> </a:t>
            </a:r>
            <a:r>
              <a:rPr sz="2750" dirty="0">
                <a:latin typeface="Calibri"/>
                <a:cs typeface="Calibri"/>
              </a:rPr>
              <a:t>causes</a:t>
            </a:r>
            <a:r>
              <a:rPr sz="2750" spc="80" dirty="0">
                <a:latin typeface="Calibri"/>
                <a:cs typeface="Calibri"/>
              </a:rPr>
              <a:t> </a:t>
            </a:r>
            <a:r>
              <a:rPr sz="2750" spc="5" dirty="0">
                <a:latin typeface="Calibri"/>
                <a:cs typeface="Calibri"/>
              </a:rPr>
              <a:t>:</a:t>
            </a:r>
            <a:endParaRPr sz="2750">
              <a:latin typeface="Calibri"/>
              <a:cs typeface="Calibri"/>
            </a:endParaRPr>
          </a:p>
          <a:p>
            <a:pPr marL="12700">
              <a:lnSpc>
                <a:spcPct val="100000"/>
              </a:lnSpc>
              <a:spcBef>
                <a:spcPts val="755"/>
              </a:spcBef>
            </a:pPr>
            <a:r>
              <a:rPr sz="2750" b="1" spc="5" dirty="0">
                <a:solidFill>
                  <a:srgbClr val="FF0000"/>
                </a:solidFill>
                <a:latin typeface="Calibri"/>
                <a:cs typeface="Calibri"/>
              </a:rPr>
              <a:t>CVP/malposition</a:t>
            </a:r>
            <a:endParaRPr sz="2750">
              <a:latin typeface="Calibri"/>
              <a:cs typeface="Calibri"/>
            </a:endParaRPr>
          </a:p>
          <a:p>
            <a:pPr marL="384175" indent="-372110">
              <a:lnSpc>
                <a:spcPct val="100000"/>
              </a:lnSpc>
              <a:spcBef>
                <a:spcPts val="755"/>
              </a:spcBef>
              <a:buFont typeface="Calibri"/>
              <a:buAutoNum type="arabicPlain" startAt="5"/>
              <a:tabLst>
                <a:tab pos="384810" algn="l"/>
              </a:tabLst>
            </a:pPr>
            <a:r>
              <a:rPr sz="2750" spc="-5" dirty="0">
                <a:latin typeface="Calibri"/>
                <a:cs typeface="Calibri"/>
              </a:rPr>
              <a:t>after</a:t>
            </a:r>
            <a:r>
              <a:rPr sz="2750" spc="60" dirty="0">
                <a:latin typeface="Calibri"/>
                <a:cs typeface="Calibri"/>
              </a:rPr>
              <a:t> </a:t>
            </a:r>
            <a:r>
              <a:rPr sz="2750" spc="10" dirty="0">
                <a:latin typeface="Calibri"/>
                <a:cs typeface="Calibri"/>
              </a:rPr>
              <a:t>4</a:t>
            </a:r>
            <a:r>
              <a:rPr sz="2750" spc="70" dirty="0">
                <a:latin typeface="Calibri"/>
                <a:cs typeface="Calibri"/>
              </a:rPr>
              <a:t> </a:t>
            </a:r>
            <a:r>
              <a:rPr sz="2750" spc="15" dirty="0">
                <a:latin typeface="Calibri"/>
                <a:cs typeface="Calibri"/>
              </a:rPr>
              <a:t>H</a:t>
            </a:r>
            <a:r>
              <a:rPr sz="2750" spc="-20" dirty="0">
                <a:latin typeface="Calibri"/>
                <a:cs typeface="Calibri"/>
              </a:rPr>
              <a:t> </a:t>
            </a:r>
            <a:r>
              <a:rPr sz="2750" spc="-5" dirty="0">
                <a:latin typeface="Calibri"/>
                <a:cs typeface="Calibri"/>
              </a:rPr>
              <a:t>from</a:t>
            </a:r>
            <a:r>
              <a:rPr sz="2750" spc="90" dirty="0">
                <a:latin typeface="Calibri"/>
                <a:cs typeface="Calibri"/>
              </a:rPr>
              <a:t> </a:t>
            </a:r>
            <a:r>
              <a:rPr sz="2750" spc="-5" dirty="0">
                <a:latin typeface="Calibri"/>
                <a:cs typeface="Calibri"/>
              </a:rPr>
              <a:t>admission</a:t>
            </a:r>
            <a:r>
              <a:rPr sz="2750" spc="245" dirty="0">
                <a:latin typeface="Calibri"/>
                <a:cs typeface="Calibri"/>
              </a:rPr>
              <a:t> </a:t>
            </a:r>
            <a:r>
              <a:rPr sz="2750" spc="15" dirty="0">
                <a:latin typeface="Calibri"/>
                <a:cs typeface="Calibri"/>
              </a:rPr>
              <a:t>.comment</a:t>
            </a:r>
            <a:r>
              <a:rPr sz="2750" spc="25" dirty="0">
                <a:latin typeface="Calibri"/>
                <a:cs typeface="Calibri"/>
              </a:rPr>
              <a:t> </a:t>
            </a:r>
            <a:r>
              <a:rPr sz="2750" spc="30" dirty="0">
                <a:latin typeface="Calibri"/>
                <a:cs typeface="Calibri"/>
              </a:rPr>
              <a:t>on</a:t>
            </a:r>
            <a:r>
              <a:rPr sz="2750" spc="25" dirty="0">
                <a:latin typeface="Calibri"/>
                <a:cs typeface="Calibri"/>
              </a:rPr>
              <a:t> </a:t>
            </a:r>
            <a:r>
              <a:rPr sz="2750" spc="-15" dirty="0">
                <a:latin typeface="Calibri"/>
                <a:cs typeface="Calibri"/>
              </a:rPr>
              <a:t>uterine</a:t>
            </a:r>
            <a:r>
              <a:rPr sz="2750" spc="175" dirty="0">
                <a:latin typeface="Calibri"/>
                <a:cs typeface="Calibri"/>
              </a:rPr>
              <a:t> </a:t>
            </a:r>
            <a:r>
              <a:rPr sz="2750" dirty="0">
                <a:latin typeface="Calibri"/>
                <a:cs typeface="Calibri"/>
              </a:rPr>
              <a:t>contraction</a:t>
            </a:r>
            <a:endParaRPr sz="2750">
              <a:latin typeface="Calibri"/>
              <a:cs typeface="Calibri"/>
            </a:endParaRPr>
          </a:p>
          <a:p>
            <a:pPr marL="12700" marR="4158615">
              <a:lnSpc>
                <a:spcPts val="4060"/>
              </a:lnSpc>
              <a:spcBef>
                <a:spcPts val="180"/>
              </a:spcBef>
            </a:pPr>
            <a:r>
              <a:rPr sz="2750" b="1" spc="15" dirty="0">
                <a:solidFill>
                  <a:srgbClr val="FF0000"/>
                </a:solidFill>
                <a:latin typeface="Calibri"/>
                <a:cs typeface="Calibri"/>
              </a:rPr>
              <a:t>Five</a:t>
            </a:r>
            <a:r>
              <a:rPr sz="2750" b="1" spc="-5" dirty="0">
                <a:solidFill>
                  <a:srgbClr val="FF0000"/>
                </a:solidFill>
                <a:latin typeface="Calibri"/>
                <a:cs typeface="Calibri"/>
              </a:rPr>
              <a:t> </a:t>
            </a:r>
            <a:r>
              <a:rPr sz="2750" b="1" spc="15" dirty="0">
                <a:solidFill>
                  <a:srgbClr val="FF0000"/>
                </a:solidFill>
                <a:latin typeface="Calibri"/>
                <a:cs typeface="Calibri"/>
              </a:rPr>
              <a:t>strong</a:t>
            </a:r>
            <a:r>
              <a:rPr sz="2750" b="1" spc="-70" dirty="0">
                <a:solidFill>
                  <a:srgbClr val="FF0000"/>
                </a:solidFill>
                <a:latin typeface="Calibri"/>
                <a:cs typeface="Calibri"/>
              </a:rPr>
              <a:t> </a:t>
            </a:r>
            <a:r>
              <a:rPr sz="2750" b="1" spc="-5" dirty="0">
                <a:solidFill>
                  <a:srgbClr val="FF0000"/>
                </a:solidFill>
                <a:latin typeface="Calibri"/>
                <a:cs typeface="Calibri"/>
              </a:rPr>
              <a:t>contraction</a:t>
            </a:r>
            <a:r>
              <a:rPr sz="2750" b="1" spc="204" dirty="0">
                <a:solidFill>
                  <a:srgbClr val="FF0000"/>
                </a:solidFill>
                <a:latin typeface="Calibri"/>
                <a:cs typeface="Calibri"/>
              </a:rPr>
              <a:t> </a:t>
            </a:r>
            <a:r>
              <a:rPr sz="2750" b="1" spc="15" dirty="0">
                <a:solidFill>
                  <a:srgbClr val="00AF50"/>
                </a:solidFill>
                <a:latin typeface="Calibri"/>
                <a:cs typeface="Calibri"/>
              </a:rPr>
              <a:t>not</a:t>
            </a:r>
            <a:r>
              <a:rPr sz="2750" b="1" spc="-10" dirty="0">
                <a:solidFill>
                  <a:srgbClr val="00AF50"/>
                </a:solidFill>
                <a:latin typeface="Calibri"/>
                <a:cs typeface="Calibri"/>
              </a:rPr>
              <a:t> </a:t>
            </a:r>
            <a:r>
              <a:rPr sz="2750" b="1" dirty="0">
                <a:solidFill>
                  <a:srgbClr val="00AF50"/>
                </a:solidFill>
                <a:latin typeface="Calibri"/>
                <a:cs typeface="Calibri"/>
              </a:rPr>
              <a:t>four </a:t>
            </a:r>
            <a:r>
              <a:rPr sz="2750" b="1" spc="-605" dirty="0">
                <a:solidFill>
                  <a:srgbClr val="00AF50"/>
                </a:solidFill>
                <a:latin typeface="Calibri"/>
                <a:cs typeface="Calibri"/>
              </a:rPr>
              <a:t> </a:t>
            </a:r>
            <a:r>
              <a:rPr sz="2750" b="1" spc="15" dirty="0">
                <a:latin typeface="Calibri"/>
                <a:cs typeface="Calibri"/>
              </a:rPr>
              <a:t>6</a:t>
            </a:r>
            <a:r>
              <a:rPr sz="2750" spc="15" dirty="0">
                <a:latin typeface="Calibri"/>
                <a:cs typeface="Calibri"/>
              </a:rPr>
              <a:t>-</a:t>
            </a:r>
            <a:r>
              <a:rPr sz="2750" spc="20" dirty="0">
                <a:latin typeface="Calibri"/>
                <a:cs typeface="Calibri"/>
              </a:rPr>
              <a:t> </a:t>
            </a:r>
            <a:r>
              <a:rPr sz="2750" dirty="0">
                <a:latin typeface="Calibri"/>
                <a:cs typeface="Calibri"/>
              </a:rPr>
              <a:t>what</a:t>
            </a:r>
            <a:r>
              <a:rPr sz="2750" spc="90" dirty="0">
                <a:latin typeface="Calibri"/>
                <a:cs typeface="Calibri"/>
              </a:rPr>
              <a:t> </a:t>
            </a:r>
            <a:r>
              <a:rPr sz="2750" spc="15" dirty="0">
                <a:latin typeface="Calibri"/>
                <a:cs typeface="Calibri"/>
              </a:rPr>
              <a:t>your</a:t>
            </a:r>
            <a:r>
              <a:rPr sz="2750" spc="-20" dirty="0">
                <a:latin typeface="Calibri"/>
                <a:cs typeface="Calibri"/>
              </a:rPr>
              <a:t> </a:t>
            </a:r>
            <a:r>
              <a:rPr sz="2750" spc="5" dirty="0">
                <a:latin typeface="Calibri"/>
                <a:cs typeface="Calibri"/>
              </a:rPr>
              <a:t>management</a:t>
            </a:r>
            <a:r>
              <a:rPr sz="2750" spc="165" dirty="0">
                <a:latin typeface="Calibri"/>
                <a:cs typeface="Calibri"/>
              </a:rPr>
              <a:t> </a:t>
            </a:r>
            <a:r>
              <a:rPr sz="2750" spc="5" dirty="0">
                <a:latin typeface="Calibri"/>
                <a:cs typeface="Calibri"/>
              </a:rPr>
              <a:t>:</a:t>
            </a:r>
            <a:endParaRPr sz="2750">
              <a:latin typeface="Calibri"/>
              <a:cs typeface="Calibri"/>
            </a:endParaRPr>
          </a:p>
          <a:p>
            <a:pPr marL="12700">
              <a:lnSpc>
                <a:spcPct val="100000"/>
              </a:lnSpc>
              <a:spcBef>
                <a:spcPts val="490"/>
              </a:spcBef>
            </a:pPr>
            <a:r>
              <a:rPr sz="2750" b="1" spc="15" dirty="0">
                <a:solidFill>
                  <a:srgbClr val="FF0000"/>
                </a:solidFill>
                <a:latin typeface="Calibri"/>
                <a:cs typeface="Calibri"/>
              </a:rPr>
              <a:t>After</a:t>
            </a:r>
            <a:r>
              <a:rPr sz="2750" b="1" spc="30" dirty="0">
                <a:solidFill>
                  <a:srgbClr val="FF0000"/>
                </a:solidFill>
                <a:latin typeface="Calibri"/>
                <a:cs typeface="Calibri"/>
              </a:rPr>
              <a:t> </a:t>
            </a:r>
            <a:r>
              <a:rPr sz="2750" b="1" spc="-10" dirty="0">
                <a:solidFill>
                  <a:srgbClr val="FF0000"/>
                </a:solidFill>
                <a:latin typeface="Calibri"/>
                <a:cs typeface="Calibri"/>
              </a:rPr>
              <a:t>exclude</a:t>
            </a:r>
            <a:r>
              <a:rPr sz="2750" b="1" spc="65" dirty="0">
                <a:solidFill>
                  <a:srgbClr val="FF0000"/>
                </a:solidFill>
                <a:latin typeface="Calibri"/>
                <a:cs typeface="Calibri"/>
              </a:rPr>
              <a:t> </a:t>
            </a:r>
            <a:r>
              <a:rPr sz="2750" b="1" spc="5" dirty="0">
                <a:solidFill>
                  <a:srgbClr val="FF0000"/>
                </a:solidFill>
                <a:latin typeface="Calibri"/>
                <a:cs typeface="Calibri"/>
              </a:rPr>
              <a:t>CVP/malposition</a:t>
            </a:r>
            <a:r>
              <a:rPr sz="2750" b="1" spc="135" dirty="0">
                <a:solidFill>
                  <a:srgbClr val="FF0000"/>
                </a:solidFill>
                <a:latin typeface="Calibri"/>
                <a:cs typeface="Calibri"/>
              </a:rPr>
              <a:t> </a:t>
            </a:r>
            <a:r>
              <a:rPr sz="2750" spc="25" dirty="0">
                <a:solidFill>
                  <a:srgbClr val="FF0000"/>
                </a:solidFill>
                <a:latin typeface="Wingdings"/>
                <a:cs typeface="Wingdings"/>
              </a:rPr>
              <a:t></a:t>
            </a:r>
            <a:r>
              <a:rPr sz="2750" spc="-40" dirty="0">
                <a:solidFill>
                  <a:srgbClr val="FF0000"/>
                </a:solidFill>
                <a:latin typeface="Times New Roman"/>
                <a:cs typeface="Times New Roman"/>
              </a:rPr>
              <a:t> </a:t>
            </a:r>
            <a:r>
              <a:rPr sz="2750" b="1" spc="30" dirty="0">
                <a:solidFill>
                  <a:srgbClr val="FF0000"/>
                </a:solidFill>
                <a:latin typeface="Calibri"/>
                <a:cs typeface="Calibri"/>
              </a:rPr>
              <a:t>Go</a:t>
            </a:r>
            <a:r>
              <a:rPr sz="2750" b="1" spc="55" dirty="0">
                <a:solidFill>
                  <a:srgbClr val="FF0000"/>
                </a:solidFill>
                <a:latin typeface="Calibri"/>
                <a:cs typeface="Calibri"/>
              </a:rPr>
              <a:t> </a:t>
            </a:r>
            <a:r>
              <a:rPr sz="2750" b="1" spc="15" dirty="0">
                <a:solidFill>
                  <a:srgbClr val="FF0000"/>
                </a:solidFill>
                <a:latin typeface="Calibri"/>
                <a:cs typeface="Calibri"/>
              </a:rPr>
              <a:t>to</a:t>
            </a:r>
            <a:r>
              <a:rPr sz="2750" b="1" spc="-20" dirty="0">
                <a:solidFill>
                  <a:srgbClr val="FF0000"/>
                </a:solidFill>
                <a:latin typeface="Calibri"/>
                <a:cs typeface="Calibri"/>
              </a:rPr>
              <a:t> </a:t>
            </a:r>
            <a:r>
              <a:rPr sz="2750" b="1" spc="25" dirty="0">
                <a:solidFill>
                  <a:srgbClr val="FF0000"/>
                </a:solidFill>
                <a:latin typeface="Calibri"/>
                <a:cs typeface="Calibri"/>
              </a:rPr>
              <a:t>CS</a:t>
            </a:r>
            <a:endParaRPr sz="2750">
              <a:latin typeface="Calibri"/>
              <a:cs typeface="Calibri"/>
            </a:endParaRP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5" y="609282"/>
            <a:ext cx="4191000" cy="693780"/>
          </a:xfrm>
          <a:prstGeom prst="rect">
            <a:avLst/>
          </a:prstGeom>
        </p:spPr>
        <p:txBody>
          <a:bodyPr vert="horz" wrap="square" lIns="0" tIns="16510" rIns="0" bIns="0" rtlCol="0">
            <a:spAutoFit/>
          </a:bodyPr>
          <a:lstStyle/>
          <a:p>
            <a:pPr marL="12700">
              <a:lnSpc>
                <a:spcPct val="100000"/>
              </a:lnSpc>
              <a:spcBef>
                <a:spcPts val="130"/>
              </a:spcBef>
            </a:pPr>
            <a:r>
              <a:rPr sz="4400" b="0" dirty="0">
                <a:latin typeface="Calibri Light"/>
                <a:cs typeface="Calibri Light"/>
              </a:rPr>
              <a:t>Q5</a:t>
            </a:r>
            <a:r>
              <a:rPr sz="4400" b="0" spc="-45" dirty="0">
                <a:latin typeface="Calibri Light"/>
                <a:cs typeface="Calibri Light"/>
              </a:rPr>
              <a:t> </a:t>
            </a:r>
            <a:r>
              <a:rPr sz="4400" b="0" spc="5" dirty="0">
                <a:latin typeface="Calibri Light"/>
                <a:cs typeface="Calibri Light"/>
              </a:rPr>
              <a:t>:cases</a:t>
            </a:r>
            <a:r>
              <a:rPr sz="4400" b="0" spc="-110" dirty="0">
                <a:latin typeface="Calibri Light"/>
                <a:cs typeface="Calibri Light"/>
              </a:rPr>
              <a:t> </a:t>
            </a:r>
            <a:r>
              <a:rPr sz="4400" b="0" spc="10" dirty="0">
                <a:latin typeface="Calibri Light"/>
                <a:cs typeface="Calibri Light"/>
              </a:rPr>
              <a:t>scenario</a:t>
            </a:r>
            <a:endParaRPr sz="4400">
              <a:latin typeface="Calibri Light"/>
              <a:cs typeface="Calibri Light"/>
            </a:endParaRPr>
          </a:p>
        </p:txBody>
      </p:sp>
      <p:sp>
        <p:nvSpPr>
          <p:cNvPr id="3" name="object 3"/>
          <p:cNvSpPr txBox="1"/>
          <p:nvPr/>
        </p:nvSpPr>
        <p:spPr>
          <a:xfrm>
            <a:off x="688982" y="1476491"/>
            <a:ext cx="4417695" cy="3138423"/>
          </a:xfrm>
          <a:prstGeom prst="rect">
            <a:avLst/>
          </a:prstGeom>
        </p:spPr>
        <p:txBody>
          <a:bodyPr vert="horz" wrap="square" lIns="0" tIns="108585" rIns="0" bIns="0" rtlCol="0">
            <a:spAutoFit/>
          </a:bodyPr>
          <a:lstStyle/>
          <a:p>
            <a:pPr marL="12700">
              <a:lnSpc>
                <a:spcPct val="100000"/>
              </a:lnSpc>
              <a:spcBef>
                <a:spcPts val="855"/>
              </a:spcBef>
            </a:pPr>
            <a:r>
              <a:rPr sz="2750" b="1" dirty="0">
                <a:solidFill>
                  <a:srgbClr val="FF0000"/>
                </a:solidFill>
                <a:latin typeface="Calibri"/>
                <a:cs typeface="Calibri"/>
              </a:rPr>
              <a:t>CASE</a:t>
            </a:r>
            <a:r>
              <a:rPr sz="2750" b="1" spc="95" dirty="0">
                <a:solidFill>
                  <a:srgbClr val="FF0000"/>
                </a:solidFill>
                <a:latin typeface="Calibri"/>
                <a:cs typeface="Calibri"/>
              </a:rPr>
              <a:t> </a:t>
            </a:r>
            <a:r>
              <a:rPr sz="2750" b="1" spc="15" dirty="0">
                <a:solidFill>
                  <a:srgbClr val="FF0000"/>
                </a:solidFill>
                <a:latin typeface="Calibri"/>
                <a:cs typeface="Calibri"/>
              </a:rPr>
              <a:t>1</a:t>
            </a:r>
            <a:r>
              <a:rPr sz="2750" b="1" spc="-35" dirty="0">
                <a:solidFill>
                  <a:srgbClr val="FF0000"/>
                </a:solidFill>
                <a:latin typeface="Calibri"/>
                <a:cs typeface="Calibri"/>
              </a:rPr>
              <a:t> </a:t>
            </a:r>
            <a:r>
              <a:rPr sz="2750" spc="5" dirty="0">
                <a:latin typeface="Calibri"/>
                <a:cs typeface="Calibri"/>
              </a:rPr>
              <a:t>:</a:t>
            </a:r>
            <a:endParaRPr sz="2750">
              <a:latin typeface="Calibri"/>
              <a:cs typeface="Calibri"/>
            </a:endParaRPr>
          </a:p>
          <a:p>
            <a:pPr marL="12700" marR="5080">
              <a:lnSpc>
                <a:spcPct val="122900"/>
              </a:lnSpc>
            </a:pPr>
            <a:r>
              <a:rPr sz="2750" spc="-5" dirty="0">
                <a:latin typeface="Calibri"/>
                <a:cs typeface="Calibri"/>
              </a:rPr>
              <a:t>Pregnant</a:t>
            </a:r>
            <a:r>
              <a:rPr sz="2750" spc="155" dirty="0">
                <a:latin typeface="Calibri"/>
                <a:cs typeface="Calibri"/>
              </a:rPr>
              <a:t> </a:t>
            </a:r>
            <a:r>
              <a:rPr sz="2750" spc="-20" dirty="0">
                <a:latin typeface="Calibri"/>
                <a:cs typeface="Calibri"/>
              </a:rPr>
              <a:t>with</a:t>
            </a:r>
            <a:r>
              <a:rPr sz="2750" spc="85" dirty="0">
                <a:latin typeface="Calibri"/>
                <a:cs typeface="Calibri"/>
              </a:rPr>
              <a:t> </a:t>
            </a:r>
            <a:r>
              <a:rPr sz="2750" dirty="0">
                <a:latin typeface="Calibri"/>
                <a:cs typeface="Calibri"/>
              </a:rPr>
              <a:t>Hemoglobin</a:t>
            </a:r>
            <a:r>
              <a:rPr sz="2750" spc="225" dirty="0">
                <a:latin typeface="Calibri"/>
                <a:cs typeface="Calibri"/>
              </a:rPr>
              <a:t> </a:t>
            </a:r>
            <a:r>
              <a:rPr sz="2750" spc="10" dirty="0">
                <a:latin typeface="Calibri"/>
                <a:cs typeface="Calibri"/>
              </a:rPr>
              <a:t>=</a:t>
            </a:r>
            <a:r>
              <a:rPr sz="2750" spc="60" dirty="0">
                <a:latin typeface="Calibri"/>
                <a:cs typeface="Calibri"/>
              </a:rPr>
              <a:t> </a:t>
            </a:r>
            <a:r>
              <a:rPr sz="2750" spc="10" dirty="0">
                <a:latin typeface="Calibri"/>
                <a:cs typeface="Calibri"/>
              </a:rPr>
              <a:t>8 </a:t>
            </a:r>
            <a:r>
              <a:rPr sz="2750" spc="-610" dirty="0">
                <a:latin typeface="Calibri"/>
                <a:cs typeface="Calibri"/>
              </a:rPr>
              <a:t> </a:t>
            </a:r>
            <a:r>
              <a:rPr sz="2750" spc="-15" dirty="0">
                <a:latin typeface="Calibri"/>
                <a:cs typeface="Calibri"/>
              </a:rPr>
              <a:t>1-M.C.C</a:t>
            </a:r>
            <a:r>
              <a:rPr sz="2750" spc="140" dirty="0">
                <a:latin typeface="Calibri"/>
                <a:cs typeface="Calibri"/>
              </a:rPr>
              <a:t> </a:t>
            </a:r>
            <a:r>
              <a:rPr sz="2750" spc="-10" dirty="0">
                <a:latin typeface="Calibri"/>
                <a:cs typeface="Calibri"/>
              </a:rPr>
              <a:t>in</a:t>
            </a:r>
            <a:r>
              <a:rPr sz="2750" spc="95" dirty="0">
                <a:latin typeface="Calibri"/>
                <a:cs typeface="Calibri"/>
              </a:rPr>
              <a:t> </a:t>
            </a:r>
            <a:r>
              <a:rPr sz="2750" spc="-5" dirty="0">
                <a:latin typeface="Calibri"/>
                <a:cs typeface="Calibri"/>
              </a:rPr>
              <a:t>pregnancy</a:t>
            </a:r>
            <a:endParaRPr sz="2750">
              <a:latin typeface="Calibri"/>
              <a:cs typeface="Calibri"/>
            </a:endParaRPr>
          </a:p>
          <a:p>
            <a:pPr marL="12700">
              <a:lnSpc>
                <a:spcPct val="100000"/>
              </a:lnSpc>
              <a:spcBef>
                <a:spcPts val="680"/>
              </a:spcBef>
            </a:pPr>
            <a:r>
              <a:rPr sz="2750" b="1" spc="10" dirty="0">
                <a:solidFill>
                  <a:srgbClr val="FF0000"/>
                </a:solidFill>
                <a:latin typeface="Calibri"/>
                <a:cs typeface="Calibri"/>
              </a:rPr>
              <a:t>Iron</a:t>
            </a:r>
            <a:r>
              <a:rPr sz="2750" b="1" spc="-40" dirty="0">
                <a:solidFill>
                  <a:srgbClr val="FF0000"/>
                </a:solidFill>
                <a:latin typeface="Calibri"/>
                <a:cs typeface="Calibri"/>
              </a:rPr>
              <a:t> </a:t>
            </a:r>
            <a:r>
              <a:rPr sz="2750" b="1" spc="10" dirty="0">
                <a:solidFill>
                  <a:srgbClr val="FF0000"/>
                </a:solidFill>
                <a:latin typeface="Calibri"/>
                <a:cs typeface="Calibri"/>
              </a:rPr>
              <a:t>deficiency</a:t>
            </a:r>
            <a:r>
              <a:rPr sz="2750" b="1" spc="60" dirty="0">
                <a:solidFill>
                  <a:srgbClr val="FF0000"/>
                </a:solidFill>
                <a:latin typeface="Calibri"/>
                <a:cs typeface="Calibri"/>
              </a:rPr>
              <a:t> </a:t>
            </a:r>
            <a:r>
              <a:rPr sz="2750" b="1" spc="10" dirty="0">
                <a:solidFill>
                  <a:srgbClr val="FF0000"/>
                </a:solidFill>
                <a:latin typeface="Calibri"/>
                <a:cs typeface="Calibri"/>
              </a:rPr>
              <a:t>anemia</a:t>
            </a:r>
            <a:endParaRPr sz="2750">
              <a:latin typeface="Calibri"/>
              <a:cs typeface="Calibri"/>
            </a:endParaRPr>
          </a:p>
          <a:p>
            <a:pPr marL="12700">
              <a:lnSpc>
                <a:spcPct val="100000"/>
              </a:lnSpc>
              <a:spcBef>
                <a:spcPts val="755"/>
              </a:spcBef>
            </a:pPr>
            <a:r>
              <a:rPr sz="2750" spc="-10" dirty="0">
                <a:latin typeface="Calibri"/>
                <a:cs typeface="Calibri"/>
              </a:rPr>
              <a:t>2-Treatment</a:t>
            </a:r>
            <a:r>
              <a:rPr sz="2750" spc="60" dirty="0">
                <a:latin typeface="Calibri"/>
                <a:cs typeface="Calibri"/>
              </a:rPr>
              <a:t> </a:t>
            </a:r>
            <a:r>
              <a:rPr sz="2750" spc="5" dirty="0">
                <a:latin typeface="Calibri"/>
                <a:cs typeface="Calibri"/>
              </a:rPr>
              <a:t>:</a:t>
            </a:r>
            <a:endParaRPr sz="2750">
              <a:latin typeface="Calibri"/>
              <a:cs typeface="Calibri"/>
            </a:endParaRPr>
          </a:p>
          <a:p>
            <a:pPr marL="12700">
              <a:lnSpc>
                <a:spcPct val="100000"/>
              </a:lnSpc>
              <a:spcBef>
                <a:spcPts val="755"/>
              </a:spcBef>
            </a:pPr>
            <a:r>
              <a:rPr sz="2750" b="1" spc="-20" dirty="0">
                <a:solidFill>
                  <a:srgbClr val="FF0000"/>
                </a:solidFill>
                <a:latin typeface="Calibri"/>
                <a:cs typeface="Calibri"/>
              </a:rPr>
              <a:t>Oral</a:t>
            </a:r>
            <a:r>
              <a:rPr sz="2750" b="1" spc="100" dirty="0">
                <a:solidFill>
                  <a:srgbClr val="FF0000"/>
                </a:solidFill>
                <a:latin typeface="Calibri"/>
                <a:cs typeface="Calibri"/>
              </a:rPr>
              <a:t> </a:t>
            </a:r>
            <a:r>
              <a:rPr sz="2750" b="1" spc="5" dirty="0">
                <a:solidFill>
                  <a:srgbClr val="FF0000"/>
                </a:solidFill>
                <a:latin typeface="Calibri"/>
                <a:cs typeface="Calibri"/>
              </a:rPr>
              <a:t>iron</a:t>
            </a:r>
            <a:r>
              <a:rPr sz="2750" b="1" spc="-25" dirty="0">
                <a:solidFill>
                  <a:srgbClr val="FF0000"/>
                </a:solidFill>
                <a:latin typeface="Calibri"/>
                <a:cs typeface="Calibri"/>
              </a:rPr>
              <a:t> </a:t>
            </a:r>
            <a:r>
              <a:rPr sz="2750" b="1" spc="15" dirty="0">
                <a:solidFill>
                  <a:srgbClr val="FF0000"/>
                </a:solidFill>
                <a:latin typeface="Calibri"/>
                <a:cs typeface="Calibri"/>
              </a:rPr>
              <a:t>supplement</a:t>
            </a:r>
            <a:endParaRPr sz="2750">
              <a:latin typeface="Calibri"/>
              <a:cs typeface="Calibri"/>
            </a:endParaRP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7577" y="1702294"/>
            <a:ext cx="9342755" cy="3901196"/>
          </a:xfrm>
          <a:prstGeom prst="rect">
            <a:avLst/>
          </a:prstGeom>
        </p:spPr>
        <p:txBody>
          <a:bodyPr vert="horz" wrap="square" lIns="0" tIns="12065" rIns="0" bIns="0" rtlCol="0">
            <a:spAutoFit/>
          </a:bodyPr>
          <a:lstStyle/>
          <a:p>
            <a:pPr marL="12700" marR="4105275">
              <a:lnSpc>
                <a:spcPct val="122900"/>
              </a:lnSpc>
              <a:spcBef>
                <a:spcPts val="95"/>
              </a:spcBef>
              <a:tabLst>
                <a:tab pos="5140960" algn="l"/>
              </a:tabLst>
            </a:pPr>
            <a:r>
              <a:rPr sz="2750" spc="30" dirty="0">
                <a:latin typeface="Calibri"/>
                <a:cs typeface="Calibri"/>
              </a:rPr>
              <a:t>Ca</a:t>
            </a:r>
            <a:r>
              <a:rPr sz="2750" spc="-25" dirty="0">
                <a:latin typeface="Calibri"/>
                <a:cs typeface="Calibri"/>
              </a:rPr>
              <a:t>s</a:t>
            </a:r>
            <a:r>
              <a:rPr sz="2750" spc="10" dirty="0">
                <a:latin typeface="Calibri"/>
                <a:cs typeface="Calibri"/>
              </a:rPr>
              <a:t>e</a:t>
            </a:r>
            <a:r>
              <a:rPr sz="2750" spc="20" dirty="0">
                <a:latin typeface="Calibri"/>
                <a:cs typeface="Calibri"/>
              </a:rPr>
              <a:t> </a:t>
            </a:r>
            <a:r>
              <a:rPr sz="2750" spc="15" dirty="0">
                <a:latin typeface="Calibri"/>
                <a:cs typeface="Calibri"/>
              </a:rPr>
              <a:t>2</a:t>
            </a:r>
            <a:r>
              <a:rPr sz="2750" spc="70" dirty="0">
                <a:latin typeface="Calibri"/>
                <a:cs typeface="Calibri"/>
              </a:rPr>
              <a:t> </a:t>
            </a:r>
            <a:r>
              <a:rPr sz="2750" spc="5" dirty="0">
                <a:latin typeface="Calibri"/>
                <a:cs typeface="Calibri"/>
              </a:rPr>
              <a:t>:</a:t>
            </a:r>
            <a:r>
              <a:rPr sz="2750" spc="-15" dirty="0">
                <a:latin typeface="Calibri"/>
                <a:cs typeface="Calibri"/>
              </a:rPr>
              <a:t> </a:t>
            </a:r>
            <a:r>
              <a:rPr sz="2750" spc="-20" dirty="0">
                <a:latin typeface="Calibri"/>
                <a:cs typeface="Calibri"/>
              </a:rPr>
              <a:t>p</a:t>
            </a:r>
            <a:r>
              <a:rPr sz="2750" spc="10" dirty="0">
                <a:latin typeface="Calibri"/>
                <a:cs typeface="Calibri"/>
              </a:rPr>
              <a:t>r</a:t>
            </a:r>
            <a:r>
              <a:rPr sz="2750" spc="-20" dirty="0">
                <a:latin typeface="Calibri"/>
                <a:cs typeface="Calibri"/>
              </a:rPr>
              <a:t>e</a:t>
            </a:r>
            <a:r>
              <a:rPr sz="2750" spc="-25" dirty="0">
                <a:latin typeface="Calibri"/>
                <a:cs typeface="Calibri"/>
              </a:rPr>
              <a:t>gn</a:t>
            </a:r>
            <a:r>
              <a:rPr sz="2750" spc="25" dirty="0">
                <a:latin typeface="Calibri"/>
                <a:cs typeface="Calibri"/>
              </a:rPr>
              <a:t>a</a:t>
            </a:r>
            <a:r>
              <a:rPr sz="2750" spc="-20" dirty="0">
                <a:latin typeface="Calibri"/>
                <a:cs typeface="Calibri"/>
              </a:rPr>
              <a:t>n</a:t>
            </a:r>
            <a:r>
              <a:rPr sz="2750" spc="10" dirty="0">
                <a:latin typeface="Calibri"/>
                <a:cs typeface="Calibri"/>
              </a:rPr>
              <a:t>t</a:t>
            </a:r>
            <a:r>
              <a:rPr sz="2750" spc="170" dirty="0">
                <a:latin typeface="Calibri"/>
                <a:cs typeface="Calibri"/>
              </a:rPr>
              <a:t> </a:t>
            </a:r>
            <a:r>
              <a:rPr sz="2750" spc="-35" dirty="0">
                <a:latin typeface="Calibri"/>
                <a:cs typeface="Calibri"/>
              </a:rPr>
              <a:t>i</a:t>
            </a:r>
            <a:r>
              <a:rPr sz="2750" spc="15" dirty="0">
                <a:latin typeface="Calibri"/>
                <a:cs typeface="Calibri"/>
              </a:rPr>
              <a:t>n</a:t>
            </a:r>
            <a:r>
              <a:rPr sz="2750" spc="90" dirty="0">
                <a:latin typeface="Calibri"/>
                <a:cs typeface="Calibri"/>
              </a:rPr>
              <a:t> </a:t>
            </a:r>
            <a:r>
              <a:rPr sz="2750" spc="-15" dirty="0">
                <a:latin typeface="Calibri"/>
                <a:cs typeface="Calibri"/>
              </a:rPr>
              <a:t>G</a:t>
            </a:r>
            <a:r>
              <a:rPr sz="2750" spc="15" dirty="0">
                <a:latin typeface="Calibri"/>
                <a:cs typeface="Calibri"/>
              </a:rPr>
              <a:t>A</a:t>
            </a:r>
            <a:r>
              <a:rPr sz="2750" spc="90" dirty="0">
                <a:latin typeface="Calibri"/>
                <a:cs typeface="Calibri"/>
              </a:rPr>
              <a:t> </a:t>
            </a:r>
            <a:r>
              <a:rPr sz="2750" spc="-15" dirty="0">
                <a:latin typeface="Calibri"/>
                <a:cs typeface="Calibri"/>
              </a:rPr>
              <a:t>=</a:t>
            </a:r>
            <a:r>
              <a:rPr sz="2750" spc="30" dirty="0">
                <a:latin typeface="Calibri"/>
                <a:cs typeface="Calibri"/>
              </a:rPr>
              <a:t>1</a:t>
            </a:r>
            <a:r>
              <a:rPr sz="2750" spc="15" dirty="0">
                <a:latin typeface="Calibri"/>
                <a:cs typeface="Calibri"/>
              </a:rPr>
              <a:t>3</a:t>
            </a:r>
            <a:r>
              <a:rPr sz="2750" spc="70" dirty="0">
                <a:latin typeface="Calibri"/>
                <a:cs typeface="Calibri"/>
              </a:rPr>
              <a:t> </a:t>
            </a:r>
            <a:r>
              <a:rPr sz="2750" spc="-20" dirty="0">
                <a:latin typeface="Calibri"/>
                <a:cs typeface="Calibri"/>
              </a:rPr>
              <a:t>wee</a:t>
            </a:r>
            <a:r>
              <a:rPr sz="2750" spc="15" dirty="0">
                <a:latin typeface="Calibri"/>
                <a:cs typeface="Calibri"/>
              </a:rPr>
              <a:t>k</a:t>
            </a:r>
            <a:r>
              <a:rPr sz="2750" spc="10" dirty="0">
                <a:latin typeface="Calibri"/>
                <a:cs typeface="Calibri"/>
              </a:rPr>
              <a:t>s</a:t>
            </a:r>
            <a:r>
              <a:rPr sz="2750" dirty="0">
                <a:latin typeface="Calibri"/>
                <a:cs typeface="Calibri"/>
              </a:rPr>
              <a:t>	</a:t>
            </a:r>
            <a:r>
              <a:rPr sz="2750" spc="5" dirty="0">
                <a:latin typeface="Calibri"/>
                <a:cs typeface="Calibri"/>
              </a:rPr>
              <a:t>,  </a:t>
            </a:r>
            <a:r>
              <a:rPr sz="2750" spc="-10" dirty="0">
                <a:latin typeface="Calibri"/>
                <a:cs typeface="Calibri"/>
              </a:rPr>
              <a:t>her</a:t>
            </a:r>
            <a:r>
              <a:rPr sz="2750" spc="130" dirty="0">
                <a:latin typeface="Calibri"/>
                <a:cs typeface="Calibri"/>
              </a:rPr>
              <a:t> </a:t>
            </a:r>
            <a:r>
              <a:rPr sz="2750" spc="10" dirty="0">
                <a:latin typeface="Calibri"/>
                <a:cs typeface="Calibri"/>
              </a:rPr>
              <a:t>blood </a:t>
            </a:r>
            <a:r>
              <a:rPr sz="2750" spc="-10" dirty="0">
                <a:latin typeface="Calibri"/>
                <a:cs typeface="Calibri"/>
              </a:rPr>
              <a:t>pr</a:t>
            </a:r>
            <a:r>
              <a:rPr sz="2750" spc="60" dirty="0">
                <a:latin typeface="Calibri"/>
                <a:cs typeface="Calibri"/>
              </a:rPr>
              <a:t> </a:t>
            </a:r>
            <a:r>
              <a:rPr sz="2750" spc="15" dirty="0">
                <a:latin typeface="Calibri"/>
                <a:cs typeface="Calibri"/>
              </a:rPr>
              <a:t>=160/100</a:t>
            </a:r>
            <a:r>
              <a:rPr sz="2750" spc="140" dirty="0">
                <a:latin typeface="Calibri"/>
                <a:cs typeface="Calibri"/>
              </a:rPr>
              <a:t> </a:t>
            </a:r>
            <a:r>
              <a:rPr sz="2750" spc="5" dirty="0">
                <a:latin typeface="Calibri"/>
                <a:cs typeface="Calibri"/>
              </a:rPr>
              <a:t>:</a:t>
            </a:r>
            <a:endParaRPr sz="2750">
              <a:latin typeface="Calibri"/>
              <a:cs typeface="Calibri"/>
            </a:endParaRPr>
          </a:p>
          <a:p>
            <a:pPr marL="302260" indent="-290195">
              <a:lnSpc>
                <a:spcPct val="100000"/>
              </a:lnSpc>
              <a:spcBef>
                <a:spcPts val="755"/>
              </a:spcBef>
              <a:buSzPct val="96363"/>
              <a:buAutoNum type="arabicPlain"/>
              <a:tabLst>
                <a:tab pos="302895" algn="l"/>
              </a:tabLst>
            </a:pPr>
            <a:r>
              <a:rPr sz="2750" dirty="0">
                <a:latin typeface="Calibri"/>
                <a:cs typeface="Calibri"/>
              </a:rPr>
              <a:t>mention</a:t>
            </a:r>
            <a:r>
              <a:rPr sz="2750" spc="155" dirty="0">
                <a:latin typeface="Calibri"/>
                <a:cs typeface="Calibri"/>
              </a:rPr>
              <a:t> </a:t>
            </a:r>
            <a:r>
              <a:rPr sz="2750" spc="-15" dirty="0">
                <a:latin typeface="Calibri"/>
                <a:cs typeface="Calibri"/>
              </a:rPr>
              <a:t>four</a:t>
            </a:r>
            <a:r>
              <a:rPr sz="2750" spc="45" dirty="0">
                <a:latin typeface="Calibri"/>
                <a:cs typeface="Calibri"/>
              </a:rPr>
              <a:t> </a:t>
            </a:r>
            <a:r>
              <a:rPr sz="2750" spc="-10" dirty="0">
                <a:latin typeface="Calibri"/>
                <a:cs typeface="Calibri"/>
              </a:rPr>
              <a:t>points</a:t>
            </a:r>
            <a:r>
              <a:rPr sz="2750" spc="150" dirty="0">
                <a:latin typeface="Calibri"/>
                <a:cs typeface="Calibri"/>
              </a:rPr>
              <a:t> </a:t>
            </a:r>
            <a:r>
              <a:rPr sz="2750" spc="-10" dirty="0">
                <a:latin typeface="Calibri"/>
                <a:cs typeface="Calibri"/>
              </a:rPr>
              <a:t>in</a:t>
            </a:r>
            <a:r>
              <a:rPr sz="2750" spc="80" dirty="0">
                <a:latin typeface="Calibri"/>
                <a:cs typeface="Calibri"/>
              </a:rPr>
              <a:t> </a:t>
            </a:r>
            <a:r>
              <a:rPr sz="2750" spc="5" dirty="0">
                <a:latin typeface="Calibri"/>
                <a:cs typeface="Calibri"/>
              </a:rPr>
              <a:t>management</a:t>
            </a:r>
            <a:r>
              <a:rPr sz="2750" spc="85" dirty="0">
                <a:latin typeface="Calibri"/>
                <a:cs typeface="Calibri"/>
              </a:rPr>
              <a:t> </a:t>
            </a:r>
            <a:r>
              <a:rPr sz="2750" spc="5" dirty="0">
                <a:latin typeface="Calibri"/>
                <a:cs typeface="Calibri"/>
              </a:rPr>
              <a:t>:</a:t>
            </a:r>
            <a:endParaRPr sz="2750">
              <a:latin typeface="Calibri"/>
              <a:cs typeface="Calibri"/>
            </a:endParaRPr>
          </a:p>
          <a:p>
            <a:pPr marL="241300" marR="5080" indent="-229235">
              <a:lnSpc>
                <a:spcPct val="92200"/>
              </a:lnSpc>
              <a:spcBef>
                <a:spcPts val="940"/>
              </a:spcBef>
            </a:pPr>
            <a:r>
              <a:rPr sz="2750" b="1" spc="-5" dirty="0">
                <a:solidFill>
                  <a:srgbClr val="FF0000"/>
                </a:solidFill>
                <a:latin typeface="Calibri"/>
                <a:cs typeface="Calibri"/>
              </a:rPr>
              <a:t>Stabilize</a:t>
            </a:r>
            <a:r>
              <a:rPr sz="2750" b="1" spc="150" dirty="0">
                <a:solidFill>
                  <a:srgbClr val="FF0000"/>
                </a:solidFill>
                <a:latin typeface="Calibri"/>
                <a:cs typeface="Calibri"/>
              </a:rPr>
              <a:t> </a:t>
            </a:r>
            <a:r>
              <a:rPr sz="2750" b="1" spc="15" dirty="0">
                <a:solidFill>
                  <a:srgbClr val="FF0000"/>
                </a:solidFill>
                <a:latin typeface="Calibri"/>
                <a:cs typeface="Calibri"/>
              </a:rPr>
              <a:t>blood</a:t>
            </a:r>
            <a:r>
              <a:rPr sz="2750" b="1" spc="-10" dirty="0">
                <a:solidFill>
                  <a:srgbClr val="FF0000"/>
                </a:solidFill>
                <a:latin typeface="Calibri"/>
                <a:cs typeface="Calibri"/>
              </a:rPr>
              <a:t> </a:t>
            </a:r>
            <a:r>
              <a:rPr sz="2750" b="1" spc="15" dirty="0">
                <a:solidFill>
                  <a:srgbClr val="FF0000"/>
                </a:solidFill>
                <a:latin typeface="Calibri"/>
                <a:cs typeface="Calibri"/>
              </a:rPr>
              <a:t>pr</a:t>
            </a:r>
            <a:r>
              <a:rPr sz="2750" b="1" spc="40" dirty="0">
                <a:solidFill>
                  <a:srgbClr val="FF0000"/>
                </a:solidFill>
                <a:latin typeface="Calibri"/>
                <a:cs typeface="Calibri"/>
              </a:rPr>
              <a:t> </a:t>
            </a:r>
            <a:r>
              <a:rPr sz="2750" b="1" spc="15" dirty="0">
                <a:solidFill>
                  <a:srgbClr val="FF0000"/>
                </a:solidFill>
                <a:latin typeface="Calibri"/>
                <a:cs typeface="Calibri"/>
              </a:rPr>
              <a:t>by</a:t>
            </a:r>
            <a:r>
              <a:rPr sz="2750" b="1" spc="25" dirty="0">
                <a:solidFill>
                  <a:srgbClr val="FF0000"/>
                </a:solidFill>
                <a:latin typeface="Calibri"/>
                <a:cs typeface="Calibri"/>
              </a:rPr>
              <a:t> </a:t>
            </a:r>
            <a:r>
              <a:rPr sz="2750" b="1" spc="5" dirty="0">
                <a:solidFill>
                  <a:srgbClr val="FF0000"/>
                </a:solidFill>
                <a:latin typeface="Calibri"/>
                <a:cs typeface="Calibri"/>
              </a:rPr>
              <a:t>mythele</a:t>
            </a:r>
            <a:r>
              <a:rPr sz="2750" b="1" spc="90" dirty="0">
                <a:solidFill>
                  <a:srgbClr val="FF0000"/>
                </a:solidFill>
                <a:latin typeface="Calibri"/>
                <a:cs typeface="Calibri"/>
              </a:rPr>
              <a:t> </a:t>
            </a:r>
            <a:r>
              <a:rPr sz="2750" b="1" spc="10" dirty="0">
                <a:solidFill>
                  <a:srgbClr val="FF0000"/>
                </a:solidFill>
                <a:latin typeface="Calibri"/>
                <a:cs typeface="Calibri"/>
              </a:rPr>
              <a:t>dopa/</a:t>
            </a:r>
            <a:r>
              <a:rPr sz="2750" b="1" spc="60" dirty="0">
                <a:solidFill>
                  <a:srgbClr val="FF0000"/>
                </a:solidFill>
                <a:latin typeface="Calibri"/>
                <a:cs typeface="Calibri"/>
              </a:rPr>
              <a:t> </a:t>
            </a:r>
            <a:r>
              <a:rPr sz="2750" b="1" dirty="0">
                <a:solidFill>
                  <a:srgbClr val="FF0000"/>
                </a:solidFill>
                <a:latin typeface="Calibri"/>
                <a:cs typeface="Calibri"/>
              </a:rPr>
              <a:t>follow</a:t>
            </a:r>
            <a:r>
              <a:rPr sz="2750" b="1" spc="85" dirty="0">
                <a:solidFill>
                  <a:srgbClr val="FF0000"/>
                </a:solidFill>
                <a:latin typeface="Calibri"/>
                <a:cs typeface="Calibri"/>
              </a:rPr>
              <a:t> </a:t>
            </a:r>
            <a:r>
              <a:rPr sz="2750" b="1" spc="15" dirty="0">
                <a:solidFill>
                  <a:srgbClr val="FF0000"/>
                </a:solidFill>
                <a:latin typeface="Calibri"/>
                <a:cs typeface="Calibri"/>
              </a:rPr>
              <a:t>up</a:t>
            </a:r>
            <a:r>
              <a:rPr sz="2750" b="1" spc="-10" dirty="0">
                <a:solidFill>
                  <a:srgbClr val="FF0000"/>
                </a:solidFill>
                <a:latin typeface="Calibri"/>
                <a:cs typeface="Calibri"/>
              </a:rPr>
              <a:t> for</a:t>
            </a:r>
            <a:r>
              <a:rPr sz="2750" b="1" spc="125" dirty="0">
                <a:solidFill>
                  <a:srgbClr val="FF0000"/>
                </a:solidFill>
                <a:latin typeface="Calibri"/>
                <a:cs typeface="Calibri"/>
              </a:rPr>
              <a:t> </a:t>
            </a:r>
            <a:r>
              <a:rPr sz="2750" b="1" spc="5" dirty="0">
                <a:solidFill>
                  <a:srgbClr val="FF0000"/>
                </a:solidFill>
                <a:latin typeface="Calibri"/>
                <a:cs typeface="Calibri"/>
              </a:rPr>
              <a:t>end-organ </a:t>
            </a:r>
            <a:r>
              <a:rPr sz="2750" b="1" spc="10" dirty="0">
                <a:solidFill>
                  <a:srgbClr val="FF0000"/>
                </a:solidFill>
                <a:latin typeface="Calibri"/>
                <a:cs typeface="Calibri"/>
              </a:rPr>
              <a:t> </a:t>
            </a:r>
            <a:r>
              <a:rPr sz="2750" b="1" dirty="0">
                <a:solidFill>
                  <a:srgbClr val="FF0000"/>
                </a:solidFill>
                <a:latin typeface="Calibri"/>
                <a:cs typeface="Calibri"/>
              </a:rPr>
              <a:t>damage/avoid</a:t>
            </a:r>
            <a:r>
              <a:rPr sz="2750" b="1" spc="55" dirty="0">
                <a:solidFill>
                  <a:srgbClr val="FF0000"/>
                </a:solidFill>
                <a:latin typeface="Calibri"/>
                <a:cs typeface="Calibri"/>
              </a:rPr>
              <a:t> </a:t>
            </a:r>
            <a:r>
              <a:rPr sz="2750" b="1" spc="10" dirty="0">
                <a:solidFill>
                  <a:srgbClr val="FF0000"/>
                </a:solidFill>
                <a:latin typeface="Calibri"/>
                <a:cs typeface="Calibri"/>
              </a:rPr>
              <a:t>ACE</a:t>
            </a:r>
            <a:r>
              <a:rPr sz="2750" b="1" spc="50" dirty="0">
                <a:solidFill>
                  <a:srgbClr val="FF0000"/>
                </a:solidFill>
                <a:latin typeface="Calibri"/>
                <a:cs typeface="Calibri"/>
              </a:rPr>
              <a:t> </a:t>
            </a:r>
            <a:r>
              <a:rPr sz="2750" b="1" spc="10" dirty="0">
                <a:solidFill>
                  <a:srgbClr val="FF0000"/>
                </a:solidFill>
                <a:latin typeface="Calibri"/>
                <a:cs typeface="Calibri"/>
              </a:rPr>
              <a:t>inhibitors</a:t>
            </a:r>
            <a:r>
              <a:rPr sz="2750" b="1" spc="60" dirty="0">
                <a:solidFill>
                  <a:srgbClr val="FF0000"/>
                </a:solidFill>
                <a:latin typeface="Calibri"/>
                <a:cs typeface="Calibri"/>
              </a:rPr>
              <a:t> </a:t>
            </a:r>
            <a:r>
              <a:rPr sz="2750" b="1" spc="5" dirty="0">
                <a:solidFill>
                  <a:srgbClr val="FF0000"/>
                </a:solidFill>
                <a:latin typeface="Calibri"/>
                <a:cs typeface="Calibri"/>
              </a:rPr>
              <a:t>and</a:t>
            </a:r>
            <a:r>
              <a:rPr sz="2750" b="1" spc="60" dirty="0">
                <a:solidFill>
                  <a:srgbClr val="FF0000"/>
                </a:solidFill>
                <a:latin typeface="Calibri"/>
                <a:cs typeface="Calibri"/>
              </a:rPr>
              <a:t> </a:t>
            </a:r>
            <a:r>
              <a:rPr sz="2750" b="1" spc="10" dirty="0">
                <a:solidFill>
                  <a:srgbClr val="FF0000"/>
                </a:solidFill>
                <a:latin typeface="Calibri"/>
                <a:cs typeface="Calibri"/>
              </a:rPr>
              <a:t>ARBs/</a:t>
            </a:r>
            <a:r>
              <a:rPr sz="2750" b="1" spc="55" dirty="0">
                <a:solidFill>
                  <a:srgbClr val="FF0000"/>
                </a:solidFill>
                <a:latin typeface="Calibri"/>
                <a:cs typeface="Calibri"/>
              </a:rPr>
              <a:t> </a:t>
            </a:r>
            <a:r>
              <a:rPr sz="2750" b="1" spc="10" dirty="0">
                <a:solidFill>
                  <a:srgbClr val="FF0000"/>
                </a:solidFill>
                <a:latin typeface="Calibri"/>
                <a:cs typeface="Calibri"/>
              </a:rPr>
              <a:t>monthly</a:t>
            </a:r>
            <a:r>
              <a:rPr sz="2750" b="1" spc="5" dirty="0">
                <a:solidFill>
                  <a:srgbClr val="FF0000"/>
                </a:solidFill>
                <a:latin typeface="Calibri"/>
                <a:cs typeface="Calibri"/>
              </a:rPr>
              <a:t> U/S</a:t>
            </a:r>
            <a:r>
              <a:rPr sz="2750" b="1" spc="15" dirty="0">
                <a:solidFill>
                  <a:srgbClr val="FF0000"/>
                </a:solidFill>
                <a:latin typeface="Calibri"/>
                <a:cs typeface="Calibri"/>
              </a:rPr>
              <a:t> </a:t>
            </a:r>
            <a:r>
              <a:rPr sz="2750" b="1" spc="-10" dirty="0">
                <a:solidFill>
                  <a:srgbClr val="FF0000"/>
                </a:solidFill>
                <a:latin typeface="Calibri"/>
                <a:cs typeface="Calibri"/>
              </a:rPr>
              <a:t>for</a:t>
            </a:r>
            <a:r>
              <a:rPr sz="2750" b="1" spc="50" dirty="0">
                <a:solidFill>
                  <a:srgbClr val="FF0000"/>
                </a:solidFill>
                <a:latin typeface="Calibri"/>
                <a:cs typeface="Calibri"/>
              </a:rPr>
              <a:t> </a:t>
            </a:r>
            <a:r>
              <a:rPr sz="2750" b="1" spc="-5" dirty="0">
                <a:solidFill>
                  <a:srgbClr val="FF0000"/>
                </a:solidFill>
                <a:latin typeface="Calibri"/>
                <a:cs typeface="Calibri"/>
              </a:rPr>
              <a:t>fetal </a:t>
            </a:r>
            <a:r>
              <a:rPr sz="2750" b="1" spc="-605" dirty="0">
                <a:solidFill>
                  <a:srgbClr val="FF0000"/>
                </a:solidFill>
                <a:latin typeface="Calibri"/>
                <a:cs typeface="Calibri"/>
              </a:rPr>
              <a:t> </a:t>
            </a:r>
            <a:r>
              <a:rPr sz="2750" b="1" spc="20" dirty="0">
                <a:solidFill>
                  <a:srgbClr val="FF0000"/>
                </a:solidFill>
                <a:latin typeface="Calibri"/>
                <a:cs typeface="Calibri"/>
              </a:rPr>
              <a:t>growth/</a:t>
            </a:r>
            <a:r>
              <a:rPr sz="2750" b="1" spc="-20" dirty="0">
                <a:solidFill>
                  <a:srgbClr val="FF0000"/>
                </a:solidFill>
                <a:latin typeface="Calibri"/>
                <a:cs typeface="Calibri"/>
              </a:rPr>
              <a:t> </a:t>
            </a:r>
            <a:r>
              <a:rPr sz="2750" b="1" spc="20" dirty="0">
                <a:solidFill>
                  <a:srgbClr val="FF0000"/>
                </a:solidFill>
                <a:latin typeface="Calibri"/>
                <a:cs typeface="Calibri"/>
              </a:rPr>
              <a:t>deliver</a:t>
            </a:r>
            <a:r>
              <a:rPr sz="2750" b="1" spc="-35" dirty="0">
                <a:solidFill>
                  <a:srgbClr val="FF0000"/>
                </a:solidFill>
                <a:latin typeface="Calibri"/>
                <a:cs typeface="Calibri"/>
              </a:rPr>
              <a:t> </a:t>
            </a:r>
            <a:r>
              <a:rPr sz="2750" b="1" dirty="0">
                <a:solidFill>
                  <a:srgbClr val="FF0000"/>
                </a:solidFill>
                <a:latin typeface="Calibri"/>
                <a:cs typeface="Calibri"/>
              </a:rPr>
              <a:t>at</a:t>
            </a:r>
            <a:r>
              <a:rPr sz="2750" b="1" spc="60" dirty="0">
                <a:solidFill>
                  <a:srgbClr val="FF0000"/>
                </a:solidFill>
                <a:latin typeface="Calibri"/>
                <a:cs typeface="Calibri"/>
              </a:rPr>
              <a:t> </a:t>
            </a:r>
            <a:r>
              <a:rPr sz="2750" b="1" spc="15" dirty="0">
                <a:solidFill>
                  <a:srgbClr val="FF0000"/>
                </a:solidFill>
                <a:latin typeface="Calibri"/>
                <a:cs typeface="Calibri"/>
              </a:rPr>
              <a:t>term</a:t>
            </a:r>
            <a:endParaRPr sz="2750">
              <a:latin typeface="Calibri"/>
              <a:cs typeface="Calibri"/>
            </a:endParaRPr>
          </a:p>
          <a:p>
            <a:pPr marL="302260" indent="-290195">
              <a:lnSpc>
                <a:spcPct val="100000"/>
              </a:lnSpc>
              <a:spcBef>
                <a:spcPts val="755"/>
              </a:spcBef>
              <a:buSzPct val="96363"/>
              <a:buAutoNum type="arabicPlain" startAt="2"/>
              <a:tabLst>
                <a:tab pos="302895" algn="l"/>
              </a:tabLst>
            </a:pPr>
            <a:r>
              <a:rPr sz="2750" dirty="0">
                <a:latin typeface="Calibri"/>
                <a:cs typeface="Calibri"/>
              </a:rPr>
              <a:t>mention</a:t>
            </a:r>
            <a:r>
              <a:rPr sz="2750" spc="170" dirty="0">
                <a:latin typeface="Calibri"/>
                <a:cs typeface="Calibri"/>
              </a:rPr>
              <a:t> </a:t>
            </a:r>
            <a:r>
              <a:rPr sz="2750" spc="10" dirty="0">
                <a:latin typeface="Calibri"/>
                <a:cs typeface="Calibri"/>
              </a:rPr>
              <a:t>2</a:t>
            </a:r>
            <a:r>
              <a:rPr sz="2750" spc="-15" dirty="0">
                <a:latin typeface="Calibri"/>
                <a:cs typeface="Calibri"/>
              </a:rPr>
              <a:t> </a:t>
            </a:r>
            <a:r>
              <a:rPr sz="2750" spc="-10" dirty="0">
                <a:latin typeface="Calibri"/>
                <a:cs typeface="Calibri"/>
              </a:rPr>
              <a:t>obstetric</a:t>
            </a:r>
            <a:r>
              <a:rPr sz="2750" spc="210" dirty="0">
                <a:latin typeface="Calibri"/>
                <a:cs typeface="Calibri"/>
              </a:rPr>
              <a:t> </a:t>
            </a:r>
            <a:r>
              <a:rPr sz="2750" spc="5" dirty="0">
                <a:latin typeface="Calibri"/>
                <a:cs typeface="Calibri"/>
              </a:rPr>
              <a:t>complication</a:t>
            </a:r>
            <a:r>
              <a:rPr sz="2750" spc="10" dirty="0">
                <a:latin typeface="Calibri"/>
                <a:cs typeface="Calibri"/>
              </a:rPr>
              <a:t> </a:t>
            </a:r>
            <a:r>
              <a:rPr sz="2750" spc="5" dirty="0">
                <a:latin typeface="Calibri"/>
                <a:cs typeface="Calibri"/>
              </a:rPr>
              <a:t>:</a:t>
            </a:r>
            <a:endParaRPr sz="2750">
              <a:latin typeface="Calibri"/>
              <a:cs typeface="Calibri"/>
            </a:endParaRPr>
          </a:p>
          <a:p>
            <a:pPr marL="12700">
              <a:lnSpc>
                <a:spcPct val="100000"/>
              </a:lnSpc>
              <a:spcBef>
                <a:spcPts val="680"/>
              </a:spcBef>
            </a:pPr>
            <a:r>
              <a:rPr sz="2750" b="1" spc="15" dirty="0">
                <a:solidFill>
                  <a:srgbClr val="FF0000"/>
                </a:solidFill>
                <a:latin typeface="Calibri"/>
                <a:cs typeface="Calibri"/>
              </a:rPr>
              <a:t>IUGR</a:t>
            </a:r>
            <a:r>
              <a:rPr sz="2750" b="1" spc="50" dirty="0">
                <a:solidFill>
                  <a:srgbClr val="FF0000"/>
                </a:solidFill>
                <a:latin typeface="Calibri"/>
                <a:cs typeface="Calibri"/>
              </a:rPr>
              <a:t> </a:t>
            </a:r>
            <a:r>
              <a:rPr sz="2750" b="1" spc="10" dirty="0">
                <a:solidFill>
                  <a:srgbClr val="FF0000"/>
                </a:solidFill>
                <a:latin typeface="Calibri"/>
                <a:cs typeface="Calibri"/>
              </a:rPr>
              <a:t>/</a:t>
            </a:r>
            <a:r>
              <a:rPr sz="2750" b="1" spc="-20" dirty="0">
                <a:solidFill>
                  <a:srgbClr val="FF0000"/>
                </a:solidFill>
                <a:latin typeface="Calibri"/>
                <a:cs typeface="Calibri"/>
              </a:rPr>
              <a:t> </a:t>
            </a:r>
            <a:r>
              <a:rPr sz="2750" b="1" spc="10" dirty="0">
                <a:solidFill>
                  <a:srgbClr val="FF0000"/>
                </a:solidFill>
                <a:latin typeface="Calibri"/>
                <a:cs typeface="Calibri"/>
              </a:rPr>
              <a:t>prematurity</a:t>
            </a:r>
            <a:r>
              <a:rPr sz="2750" b="1" spc="80" dirty="0">
                <a:solidFill>
                  <a:srgbClr val="FF0000"/>
                </a:solidFill>
                <a:latin typeface="Calibri"/>
                <a:cs typeface="Calibri"/>
              </a:rPr>
              <a:t> </a:t>
            </a:r>
            <a:r>
              <a:rPr sz="2750" b="1" spc="10" dirty="0">
                <a:solidFill>
                  <a:srgbClr val="FF0000"/>
                </a:solidFill>
                <a:latin typeface="Calibri"/>
                <a:cs typeface="Calibri"/>
              </a:rPr>
              <a:t>/</a:t>
            </a:r>
            <a:r>
              <a:rPr sz="2750" b="1" spc="55" dirty="0">
                <a:solidFill>
                  <a:srgbClr val="FF0000"/>
                </a:solidFill>
                <a:latin typeface="Calibri"/>
                <a:cs typeface="Calibri"/>
              </a:rPr>
              <a:t> </a:t>
            </a:r>
            <a:r>
              <a:rPr sz="2750" b="1" spc="10" dirty="0">
                <a:solidFill>
                  <a:srgbClr val="FF0000"/>
                </a:solidFill>
                <a:latin typeface="Calibri"/>
                <a:cs typeface="Calibri"/>
              </a:rPr>
              <a:t>preeclampsia</a:t>
            </a:r>
            <a:endParaRPr sz="2750">
              <a:latin typeface="Calibri"/>
              <a:cs typeface="Calibri"/>
            </a:endParaRP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2629" y="357125"/>
            <a:ext cx="2792731" cy="1738296"/>
          </a:xfrm>
          <a:prstGeom prst="rect">
            <a:avLst/>
          </a:prstGeom>
        </p:spPr>
        <p:txBody>
          <a:bodyPr vert="horz" wrap="square" lIns="0" tIns="83185" rIns="0" bIns="0" rtlCol="0">
            <a:spAutoFit/>
          </a:bodyPr>
          <a:lstStyle/>
          <a:p>
            <a:pPr marL="12700" marR="5080">
              <a:lnSpc>
                <a:spcPts val="4280"/>
              </a:lnSpc>
              <a:spcBef>
                <a:spcPts val="655"/>
              </a:spcBef>
            </a:pPr>
            <a:r>
              <a:rPr sz="3950" b="0" spc="30" dirty="0">
                <a:latin typeface="Calibri Light"/>
                <a:cs typeface="Calibri Light"/>
              </a:rPr>
              <a:t>O</a:t>
            </a:r>
            <a:r>
              <a:rPr sz="3950" b="0" spc="80" dirty="0">
                <a:latin typeface="Calibri Light"/>
                <a:cs typeface="Calibri Light"/>
              </a:rPr>
              <a:t>S</a:t>
            </a:r>
            <a:r>
              <a:rPr sz="3950" b="0" spc="55" dirty="0">
                <a:latin typeface="Calibri Light"/>
                <a:cs typeface="Calibri Light"/>
              </a:rPr>
              <a:t>C</a:t>
            </a:r>
            <a:r>
              <a:rPr sz="3950" b="0" spc="10" dirty="0">
                <a:latin typeface="Calibri Light"/>
                <a:cs typeface="Calibri Light"/>
              </a:rPr>
              <a:t>E</a:t>
            </a:r>
            <a:r>
              <a:rPr sz="3950" b="0" spc="-285" dirty="0">
                <a:latin typeface="Calibri Light"/>
                <a:cs typeface="Calibri Light"/>
              </a:rPr>
              <a:t> </a:t>
            </a:r>
            <a:r>
              <a:rPr sz="3950" b="0" spc="-25" dirty="0">
                <a:latin typeface="Calibri Light"/>
                <a:cs typeface="Calibri Light"/>
              </a:rPr>
              <a:t>st</a:t>
            </a:r>
            <a:r>
              <a:rPr sz="3950" b="0" spc="-65" dirty="0">
                <a:latin typeface="Calibri Light"/>
                <a:cs typeface="Calibri Light"/>
              </a:rPr>
              <a:t>a</a:t>
            </a:r>
            <a:r>
              <a:rPr sz="3950" b="0" spc="45" dirty="0">
                <a:latin typeface="Calibri Light"/>
                <a:cs typeface="Calibri Light"/>
              </a:rPr>
              <a:t>t</a:t>
            </a:r>
            <a:r>
              <a:rPr sz="3950" b="0" spc="20" dirty="0">
                <a:latin typeface="Calibri Light"/>
                <a:cs typeface="Calibri Light"/>
              </a:rPr>
              <a:t>i</a:t>
            </a:r>
            <a:r>
              <a:rPr sz="3950" b="0" spc="35" dirty="0">
                <a:latin typeface="Calibri Light"/>
                <a:cs typeface="Calibri Light"/>
              </a:rPr>
              <a:t>o</a:t>
            </a:r>
            <a:r>
              <a:rPr sz="3950" b="0" spc="40" dirty="0">
                <a:latin typeface="Calibri Light"/>
                <a:cs typeface="Calibri Light"/>
              </a:rPr>
              <a:t>n</a:t>
            </a:r>
            <a:r>
              <a:rPr sz="3950" b="0" spc="5" dirty="0">
                <a:latin typeface="Calibri Light"/>
                <a:cs typeface="Calibri Light"/>
              </a:rPr>
              <a:t>s  </a:t>
            </a:r>
            <a:r>
              <a:rPr sz="3950" b="0" spc="10" dirty="0">
                <a:latin typeface="Calibri Light"/>
                <a:cs typeface="Calibri Light"/>
              </a:rPr>
              <a:t>2019/2020</a:t>
            </a:r>
            <a:endParaRPr sz="3950">
              <a:latin typeface="Calibri Light"/>
              <a:cs typeface="Calibri Light"/>
            </a:endParaRPr>
          </a:p>
          <a:p>
            <a:pPr marL="12700">
              <a:lnSpc>
                <a:spcPts val="4290"/>
              </a:lnSpc>
            </a:pPr>
            <a:r>
              <a:rPr sz="3950" b="0" spc="65" dirty="0">
                <a:latin typeface="Calibri Light"/>
                <a:cs typeface="Calibri Light"/>
              </a:rPr>
              <a:t>G</a:t>
            </a:r>
            <a:r>
              <a:rPr sz="3950" b="0" spc="-10" dirty="0">
                <a:latin typeface="Calibri Light"/>
                <a:cs typeface="Calibri Light"/>
              </a:rPr>
              <a:t>r</a:t>
            </a:r>
            <a:r>
              <a:rPr sz="3950" b="0" spc="35" dirty="0">
                <a:latin typeface="Calibri Light"/>
                <a:cs typeface="Calibri Light"/>
              </a:rPr>
              <a:t>o</a:t>
            </a:r>
            <a:r>
              <a:rPr sz="3950" b="0" spc="-30" dirty="0">
                <a:latin typeface="Calibri Light"/>
                <a:cs typeface="Calibri Light"/>
              </a:rPr>
              <a:t>u</a:t>
            </a:r>
            <a:r>
              <a:rPr sz="3950" b="0" spc="15" dirty="0">
                <a:latin typeface="Calibri Light"/>
                <a:cs typeface="Calibri Light"/>
              </a:rPr>
              <a:t>p</a:t>
            </a:r>
            <a:r>
              <a:rPr sz="3950" b="0" spc="-260" dirty="0">
                <a:latin typeface="Calibri Light"/>
                <a:cs typeface="Calibri Light"/>
              </a:rPr>
              <a:t> </a:t>
            </a:r>
            <a:r>
              <a:rPr sz="3950" b="0" spc="15" dirty="0">
                <a:latin typeface="Calibri Light"/>
                <a:cs typeface="Calibri Light"/>
              </a:rPr>
              <a:t>B</a:t>
            </a:r>
            <a:endParaRPr sz="3950">
              <a:latin typeface="Calibri Light"/>
              <a:cs typeface="Calibri Light"/>
            </a:endParaRPr>
          </a:p>
        </p:txBody>
      </p:sp>
      <p:sp>
        <p:nvSpPr>
          <p:cNvPr id="3" name="object 3"/>
          <p:cNvSpPr txBox="1"/>
          <p:nvPr/>
        </p:nvSpPr>
        <p:spPr>
          <a:xfrm>
            <a:off x="702628" y="2234019"/>
            <a:ext cx="4612005" cy="1583125"/>
          </a:xfrm>
          <a:prstGeom prst="rect">
            <a:avLst/>
          </a:prstGeom>
        </p:spPr>
        <p:txBody>
          <a:bodyPr vert="horz" wrap="square" lIns="0" tIns="107314" rIns="0" bIns="0" rtlCol="0">
            <a:spAutoFit/>
          </a:bodyPr>
          <a:lstStyle/>
          <a:p>
            <a:pPr marL="241300" indent="-229235">
              <a:lnSpc>
                <a:spcPct val="100000"/>
              </a:lnSpc>
              <a:spcBef>
                <a:spcPts val="844"/>
              </a:spcBef>
              <a:buFont typeface="Arial"/>
              <a:buChar char="•"/>
              <a:tabLst>
                <a:tab pos="241935" algn="l"/>
              </a:tabLst>
            </a:pPr>
            <a:r>
              <a:rPr sz="2750" dirty="0">
                <a:latin typeface="Calibri"/>
                <a:cs typeface="Calibri"/>
              </a:rPr>
              <a:t>Station1:</a:t>
            </a:r>
            <a:r>
              <a:rPr sz="2750" spc="110" dirty="0">
                <a:latin typeface="Calibri"/>
                <a:cs typeface="Calibri"/>
              </a:rPr>
              <a:t> </a:t>
            </a:r>
            <a:r>
              <a:rPr sz="2750" spc="10" dirty="0">
                <a:latin typeface="Calibri"/>
                <a:cs typeface="Calibri"/>
              </a:rPr>
              <a:t>Primary</a:t>
            </a:r>
            <a:r>
              <a:rPr sz="2750" spc="55" dirty="0">
                <a:latin typeface="Calibri"/>
                <a:cs typeface="Calibri"/>
              </a:rPr>
              <a:t> </a:t>
            </a:r>
            <a:r>
              <a:rPr sz="2750" spc="5" dirty="0">
                <a:latin typeface="Calibri"/>
                <a:cs typeface="Calibri"/>
              </a:rPr>
              <a:t>amenorrhea</a:t>
            </a:r>
            <a:endParaRPr sz="2750">
              <a:latin typeface="Calibri"/>
              <a:cs typeface="Calibri"/>
            </a:endParaRPr>
          </a:p>
          <a:p>
            <a:pPr marL="241300" indent="-229235">
              <a:lnSpc>
                <a:spcPct val="100000"/>
              </a:lnSpc>
              <a:spcBef>
                <a:spcPts val="755"/>
              </a:spcBef>
              <a:buFont typeface="Arial"/>
              <a:buChar char="•"/>
              <a:tabLst>
                <a:tab pos="241935" algn="l"/>
              </a:tabLst>
            </a:pPr>
            <a:r>
              <a:rPr sz="2750" dirty="0">
                <a:latin typeface="Calibri"/>
                <a:cs typeface="Calibri"/>
              </a:rPr>
              <a:t>Station2:</a:t>
            </a:r>
            <a:r>
              <a:rPr sz="2750" spc="105" dirty="0">
                <a:latin typeface="Calibri"/>
                <a:cs typeface="Calibri"/>
              </a:rPr>
              <a:t> </a:t>
            </a:r>
            <a:r>
              <a:rPr sz="2750" spc="-5" dirty="0">
                <a:latin typeface="Calibri"/>
                <a:cs typeface="Calibri"/>
              </a:rPr>
              <a:t>Gestational</a:t>
            </a:r>
            <a:r>
              <a:rPr sz="2750" spc="65" dirty="0">
                <a:latin typeface="Calibri"/>
                <a:cs typeface="Calibri"/>
              </a:rPr>
              <a:t> </a:t>
            </a:r>
            <a:r>
              <a:rPr sz="2750" spc="25" dirty="0">
                <a:latin typeface="Calibri"/>
                <a:cs typeface="Calibri"/>
              </a:rPr>
              <a:t>DM</a:t>
            </a:r>
            <a:endParaRPr sz="2750">
              <a:latin typeface="Calibri"/>
              <a:cs typeface="Calibri"/>
            </a:endParaRPr>
          </a:p>
          <a:p>
            <a:pPr marL="241300" indent="-229235">
              <a:lnSpc>
                <a:spcPct val="100000"/>
              </a:lnSpc>
              <a:spcBef>
                <a:spcPts val="755"/>
              </a:spcBef>
              <a:buFont typeface="Arial"/>
              <a:buChar char="•"/>
              <a:tabLst>
                <a:tab pos="241935" algn="l"/>
              </a:tabLst>
            </a:pPr>
            <a:r>
              <a:rPr sz="2750" dirty="0">
                <a:latin typeface="Calibri"/>
                <a:cs typeface="Calibri"/>
              </a:rPr>
              <a:t>Station3:</a:t>
            </a:r>
            <a:r>
              <a:rPr sz="2750" spc="114" dirty="0">
                <a:latin typeface="Calibri"/>
                <a:cs typeface="Calibri"/>
              </a:rPr>
              <a:t> </a:t>
            </a:r>
            <a:r>
              <a:rPr sz="2750" spc="-5" dirty="0">
                <a:latin typeface="Calibri"/>
                <a:cs typeface="Calibri"/>
              </a:rPr>
              <a:t>Induction</a:t>
            </a:r>
            <a:r>
              <a:rPr sz="2750" spc="225" dirty="0">
                <a:latin typeface="Calibri"/>
                <a:cs typeface="Calibri"/>
              </a:rPr>
              <a:t> </a:t>
            </a:r>
            <a:r>
              <a:rPr sz="2750" spc="25" dirty="0">
                <a:latin typeface="Calibri"/>
                <a:cs typeface="Calibri"/>
              </a:rPr>
              <a:t>of</a:t>
            </a:r>
            <a:r>
              <a:rPr sz="2750" spc="-55" dirty="0">
                <a:latin typeface="Calibri"/>
                <a:cs typeface="Calibri"/>
              </a:rPr>
              <a:t> </a:t>
            </a:r>
            <a:r>
              <a:rPr sz="2750" spc="5" dirty="0">
                <a:latin typeface="Calibri"/>
                <a:cs typeface="Calibri"/>
              </a:rPr>
              <a:t>labor</a:t>
            </a:r>
            <a:endParaRPr sz="2750">
              <a:latin typeface="Calibri"/>
              <a:cs typeface="Calibri"/>
            </a:endParaRP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2627" y="0"/>
            <a:ext cx="3380740" cy="693780"/>
          </a:xfrm>
          <a:prstGeom prst="rect">
            <a:avLst/>
          </a:prstGeom>
        </p:spPr>
        <p:txBody>
          <a:bodyPr vert="horz" wrap="square" lIns="0" tIns="16510" rIns="0" bIns="0" rtlCol="0">
            <a:spAutoFit/>
          </a:bodyPr>
          <a:lstStyle/>
          <a:p>
            <a:pPr marL="12700">
              <a:lnSpc>
                <a:spcPct val="100000"/>
              </a:lnSpc>
              <a:spcBef>
                <a:spcPts val="130"/>
              </a:spcBef>
            </a:pPr>
            <a:r>
              <a:rPr sz="4400" b="0" spc="30" dirty="0">
                <a:latin typeface="Calibri Light"/>
                <a:cs typeface="Calibri Light"/>
              </a:rPr>
              <a:t>OSCE</a:t>
            </a:r>
            <a:r>
              <a:rPr sz="4400" b="0" spc="-210" dirty="0">
                <a:latin typeface="Calibri Light"/>
                <a:cs typeface="Calibri Light"/>
              </a:rPr>
              <a:t> </a:t>
            </a:r>
            <a:r>
              <a:rPr sz="4400" b="0" spc="-15" dirty="0">
                <a:latin typeface="Calibri Light"/>
                <a:cs typeface="Calibri Light"/>
              </a:rPr>
              <a:t>stations1</a:t>
            </a:r>
            <a:endParaRPr sz="4400">
              <a:latin typeface="Calibri Light"/>
              <a:cs typeface="Calibri Light"/>
            </a:endParaRPr>
          </a:p>
        </p:txBody>
      </p:sp>
      <p:sp>
        <p:nvSpPr>
          <p:cNvPr id="3" name="object 3"/>
          <p:cNvSpPr txBox="1"/>
          <p:nvPr/>
        </p:nvSpPr>
        <p:spPr>
          <a:xfrm>
            <a:off x="650881" y="568457"/>
            <a:ext cx="10425431" cy="3699089"/>
          </a:xfrm>
          <a:prstGeom prst="rect">
            <a:avLst/>
          </a:prstGeom>
        </p:spPr>
        <p:txBody>
          <a:bodyPr vert="horz" wrap="square" lIns="0" tIns="107314" rIns="0" bIns="0" rtlCol="0">
            <a:spAutoFit/>
          </a:bodyPr>
          <a:lstStyle/>
          <a:p>
            <a:pPr marL="12700">
              <a:lnSpc>
                <a:spcPct val="100000"/>
              </a:lnSpc>
              <a:spcBef>
                <a:spcPts val="844"/>
              </a:spcBef>
            </a:pPr>
            <a:r>
              <a:rPr sz="2750" b="1" dirty="0">
                <a:latin typeface="Calibri"/>
                <a:cs typeface="Calibri"/>
              </a:rPr>
              <a:t>primary</a:t>
            </a:r>
            <a:r>
              <a:rPr sz="2750" b="1" spc="155" dirty="0">
                <a:latin typeface="Calibri"/>
                <a:cs typeface="Calibri"/>
              </a:rPr>
              <a:t> </a:t>
            </a:r>
            <a:r>
              <a:rPr sz="2750" b="1" spc="10" dirty="0">
                <a:latin typeface="Calibri"/>
                <a:cs typeface="Calibri"/>
              </a:rPr>
              <a:t>amenorrhea</a:t>
            </a:r>
            <a:r>
              <a:rPr sz="2750" b="1" spc="100" dirty="0">
                <a:latin typeface="Calibri"/>
                <a:cs typeface="Calibri"/>
              </a:rPr>
              <a:t> </a:t>
            </a:r>
            <a:r>
              <a:rPr sz="2750" b="1" spc="5" dirty="0">
                <a:latin typeface="Calibri"/>
                <a:cs typeface="Calibri"/>
              </a:rPr>
              <a:t>/normal</a:t>
            </a:r>
            <a:r>
              <a:rPr sz="2750" b="1" spc="145" dirty="0">
                <a:latin typeface="Calibri"/>
                <a:cs typeface="Calibri"/>
              </a:rPr>
              <a:t> </a:t>
            </a:r>
            <a:r>
              <a:rPr sz="2750" b="1" dirty="0">
                <a:latin typeface="Calibri"/>
                <a:cs typeface="Calibri"/>
              </a:rPr>
              <a:t>FSh</a:t>
            </a:r>
            <a:r>
              <a:rPr sz="2750" b="1" spc="60" dirty="0">
                <a:latin typeface="Calibri"/>
                <a:cs typeface="Calibri"/>
              </a:rPr>
              <a:t> </a:t>
            </a:r>
            <a:r>
              <a:rPr sz="2750" spc="5" dirty="0">
                <a:latin typeface="Calibri"/>
                <a:cs typeface="Calibri"/>
              </a:rPr>
              <a:t>:</a:t>
            </a:r>
            <a:endParaRPr sz="2750">
              <a:latin typeface="Calibri"/>
              <a:cs typeface="Calibri"/>
            </a:endParaRPr>
          </a:p>
          <a:p>
            <a:pPr marL="302260" indent="-290195">
              <a:lnSpc>
                <a:spcPct val="100000"/>
              </a:lnSpc>
              <a:spcBef>
                <a:spcPts val="755"/>
              </a:spcBef>
              <a:buSzPct val="96363"/>
              <a:buAutoNum type="arabicPlain"/>
              <a:tabLst>
                <a:tab pos="302895" algn="l"/>
              </a:tabLst>
            </a:pPr>
            <a:r>
              <a:rPr sz="2750" spc="-15" dirty="0">
                <a:latin typeface="Calibri"/>
                <a:cs typeface="Calibri"/>
              </a:rPr>
              <a:t>DX</a:t>
            </a:r>
            <a:r>
              <a:rPr sz="2750" spc="85" dirty="0">
                <a:latin typeface="Calibri"/>
                <a:cs typeface="Calibri"/>
              </a:rPr>
              <a:t> </a:t>
            </a:r>
            <a:r>
              <a:rPr sz="2750" spc="5" dirty="0">
                <a:latin typeface="Calibri"/>
                <a:cs typeface="Calibri"/>
              </a:rPr>
              <a:t>:</a:t>
            </a:r>
            <a:r>
              <a:rPr sz="2750" spc="-25" dirty="0">
                <a:latin typeface="Calibri"/>
                <a:cs typeface="Calibri"/>
              </a:rPr>
              <a:t> </a:t>
            </a:r>
            <a:r>
              <a:rPr sz="2750" spc="-5" dirty="0">
                <a:solidFill>
                  <a:srgbClr val="FF0000"/>
                </a:solidFill>
                <a:latin typeface="Calibri"/>
                <a:cs typeface="Calibri"/>
              </a:rPr>
              <a:t>Müllerian</a:t>
            </a:r>
            <a:r>
              <a:rPr sz="2750" spc="225" dirty="0">
                <a:solidFill>
                  <a:srgbClr val="FF0000"/>
                </a:solidFill>
                <a:latin typeface="Calibri"/>
                <a:cs typeface="Calibri"/>
              </a:rPr>
              <a:t> </a:t>
            </a:r>
            <a:r>
              <a:rPr sz="2750" i="1" spc="5" dirty="0">
                <a:solidFill>
                  <a:srgbClr val="FF0000"/>
                </a:solidFill>
                <a:latin typeface="Calibri"/>
                <a:cs typeface="Calibri"/>
              </a:rPr>
              <a:t>agenesis</a:t>
            </a:r>
            <a:endParaRPr sz="2750">
              <a:latin typeface="Calibri"/>
              <a:cs typeface="Calibri"/>
            </a:endParaRPr>
          </a:p>
          <a:p>
            <a:pPr marL="302260" indent="-290195">
              <a:lnSpc>
                <a:spcPct val="100000"/>
              </a:lnSpc>
              <a:spcBef>
                <a:spcPts val="760"/>
              </a:spcBef>
              <a:buSzPct val="96363"/>
              <a:buAutoNum type="arabicPlain"/>
              <a:tabLst>
                <a:tab pos="302895" algn="l"/>
              </a:tabLst>
            </a:pPr>
            <a:r>
              <a:rPr sz="2750" dirty="0">
                <a:latin typeface="Calibri"/>
                <a:cs typeface="Calibri"/>
              </a:rPr>
              <a:t>Mention</a:t>
            </a:r>
            <a:r>
              <a:rPr sz="2750" spc="135" dirty="0">
                <a:latin typeface="Calibri"/>
                <a:cs typeface="Calibri"/>
              </a:rPr>
              <a:t> </a:t>
            </a:r>
            <a:r>
              <a:rPr sz="2750" spc="5" dirty="0">
                <a:latin typeface="Calibri"/>
                <a:cs typeface="Calibri"/>
              </a:rPr>
              <a:t>Ddx</a:t>
            </a:r>
            <a:endParaRPr sz="2750">
              <a:latin typeface="Calibri"/>
              <a:cs typeface="Calibri"/>
            </a:endParaRPr>
          </a:p>
          <a:p>
            <a:pPr marL="1842770" marR="715010">
              <a:lnSpc>
                <a:spcPts val="3600"/>
              </a:lnSpc>
              <a:spcBef>
                <a:spcPts val="475"/>
              </a:spcBef>
            </a:pPr>
            <a:r>
              <a:rPr sz="3300" spc="-10" dirty="0">
                <a:solidFill>
                  <a:srgbClr val="FF0000"/>
                </a:solidFill>
                <a:latin typeface="Calibri"/>
                <a:cs typeface="Calibri"/>
              </a:rPr>
              <a:t>Genito-urinary</a:t>
            </a:r>
            <a:r>
              <a:rPr sz="3300" spc="65" dirty="0">
                <a:solidFill>
                  <a:srgbClr val="FF0000"/>
                </a:solidFill>
                <a:latin typeface="Calibri"/>
                <a:cs typeface="Calibri"/>
              </a:rPr>
              <a:t> </a:t>
            </a:r>
            <a:r>
              <a:rPr sz="3300" spc="-20" dirty="0">
                <a:solidFill>
                  <a:srgbClr val="FF0000"/>
                </a:solidFill>
                <a:latin typeface="Calibri"/>
                <a:cs typeface="Calibri"/>
              </a:rPr>
              <a:t>malformation,</a:t>
            </a:r>
            <a:r>
              <a:rPr sz="3300" spc="55" dirty="0">
                <a:solidFill>
                  <a:srgbClr val="FF0000"/>
                </a:solidFill>
                <a:latin typeface="Calibri"/>
                <a:cs typeface="Calibri"/>
              </a:rPr>
              <a:t> </a:t>
            </a:r>
            <a:r>
              <a:rPr sz="3300" spc="5" dirty="0">
                <a:solidFill>
                  <a:srgbClr val="FF0000"/>
                </a:solidFill>
                <a:latin typeface="Calibri"/>
                <a:cs typeface="Calibri"/>
              </a:rPr>
              <a:t>e.g.</a:t>
            </a:r>
            <a:r>
              <a:rPr sz="3300" spc="55" dirty="0">
                <a:solidFill>
                  <a:srgbClr val="FF0000"/>
                </a:solidFill>
                <a:latin typeface="Calibri"/>
                <a:cs typeface="Calibri"/>
              </a:rPr>
              <a:t> </a:t>
            </a:r>
            <a:r>
              <a:rPr sz="3300" spc="-25" dirty="0">
                <a:solidFill>
                  <a:srgbClr val="FF0000"/>
                </a:solidFill>
                <a:latin typeface="Calibri"/>
                <a:cs typeface="Calibri"/>
              </a:rPr>
              <a:t>imperforate </a:t>
            </a:r>
            <a:r>
              <a:rPr sz="3300" spc="-730" dirty="0">
                <a:solidFill>
                  <a:srgbClr val="FF0000"/>
                </a:solidFill>
                <a:latin typeface="Calibri"/>
                <a:cs typeface="Calibri"/>
              </a:rPr>
              <a:t> </a:t>
            </a:r>
            <a:r>
              <a:rPr sz="3300" spc="-15" dirty="0">
                <a:solidFill>
                  <a:srgbClr val="FF0000"/>
                </a:solidFill>
                <a:latin typeface="Calibri"/>
                <a:cs typeface="Calibri"/>
              </a:rPr>
              <a:t>hymen,</a:t>
            </a:r>
            <a:r>
              <a:rPr sz="3300" dirty="0">
                <a:solidFill>
                  <a:srgbClr val="FF0000"/>
                </a:solidFill>
                <a:latin typeface="Calibri"/>
                <a:cs typeface="Calibri"/>
              </a:rPr>
              <a:t> </a:t>
            </a:r>
            <a:r>
              <a:rPr sz="3300" spc="-35" dirty="0">
                <a:solidFill>
                  <a:srgbClr val="FF0000"/>
                </a:solidFill>
                <a:latin typeface="Calibri"/>
                <a:cs typeface="Calibri"/>
              </a:rPr>
              <a:t>transverse</a:t>
            </a:r>
            <a:r>
              <a:rPr sz="3300" spc="80" dirty="0">
                <a:solidFill>
                  <a:srgbClr val="FF0000"/>
                </a:solidFill>
                <a:latin typeface="Calibri"/>
                <a:cs typeface="Calibri"/>
              </a:rPr>
              <a:t> </a:t>
            </a:r>
            <a:r>
              <a:rPr sz="3300" spc="-15" dirty="0">
                <a:solidFill>
                  <a:srgbClr val="FF0000"/>
                </a:solidFill>
                <a:latin typeface="Calibri"/>
                <a:cs typeface="Calibri"/>
              </a:rPr>
              <a:t>vaginal</a:t>
            </a:r>
            <a:r>
              <a:rPr sz="3300" spc="-20" dirty="0">
                <a:solidFill>
                  <a:srgbClr val="FF0000"/>
                </a:solidFill>
                <a:latin typeface="Calibri"/>
                <a:cs typeface="Calibri"/>
              </a:rPr>
              <a:t> </a:t>
            </a:r>
            <a:r>
              <a:rPr sz="3300" spc="-5" dirty="0">
                <a:solidFill>
                  <a:srgbClr val="FF0000"/>
                </a:solidFill>
                <a:latin typeface="Calibri"/>
                <a:cs typeface="Calibri"/>
              </a:rPr>
              <a:t>septum</a:t>
            </a:r>
            <a:endParaRPr sz="3300">
              <a:latin typeface="Calibri"/>
              <a:cs typeface="Calibri"/>
            </a:endParaRPr>
          </a:p>
          <a:p>
            <a:pPr marL="1842770" marR="5080">
              <a:lnSpc>
                <a:spcPts val="3910"/>
              </a:lnSpc>
              <a:spcBef>
                <a:spcPts val="960"/>
              </a:spcBef>
            </a:pPr>
            <a:r>
              <a:rPr sz="3600" spc="-5" dirty="0">
                <a:solidFill>
                  <a:srgbClr val="FF0000"/>
                </a:solidFill>
                <a:latin typeface="Calibri"/>
                <a:cs typeface="Calibri"/>
              </a:rPr>
              <a:t>drug use, </a:t>
            </a:r>
            <a:r>
              <a:rPr sz="3600" dirty="0">
                <a:solidFill>
                  <a:srgbClr val="FF0000"/>
                </a:solidFill>
                <a:latin typeface="Calibri"/>
                <a:cs typeface="Calibri"/>
              </a:rPr>
              <a:t>an </a:t>
            </a:r>
            <a:r>
              <a:rPr sz="3600" spc="-5" dirty="0">
                <a:solidFill>
                  <a:srgbClr val="FF0000"/>
                </a:solidFill>
                <a:latin typeface="Calibri"/>
                <a:cs typeface="Calibri"/>
              </a:rPr>
              <a:t>eating </a:t>
            </a:r>
            <a:r>
              <a:rPr sz="3600" spc="-15" dirty="0">
                <a:solidFill>
                  <a:srgbClr val="FF0000"/>
                </a:solidFill>
                <a:latin typeface="Calibri"/>
                <a:cs typeface="Calibri"/>
              </a:rPr>
              <a:t>disorder </a:t>
            </a:r>
            <a:r>
              <a:rPr sz="3600" spc="-20" dirty="0">
                <a:solidFill>
                  <a:srgbClr val="FF0000"/>
                </a:solidFill>
                <a:latin typeface="Calibri"/>
                <a:cs typeface="Calibri"/>
              </a:rPr>
              <a:t>anorexia </a:t>
            </a:r>
            <a:r>
              <a:rPr sz="3600" dirty="0">
                <a:solidFill>
                  <a:srgbClr val="FF0000"/>
                </a:solidFill>
                <a:latin typeface="Calibri"/>
                <a:cs typeface="Calibri"/>
              </a:rPr>
              <a:t>nervosa, </a:t>
            </a:r>
            <a:r>
              <a:rPr sz="3600" spc="-800" dirty="0">
                <a:solidFill>
                  <a:srgbClr val="FF0000"/>
                </a:solidFill>
                <a:latin typeface="Calibri"/>
                <a:cs typeface="Calibri"/>
              </a:rPr>
              <a:t> </a:t>
            </a:r>
            <a:r>
              <a:rPr sz="3600" spc="-10" dirty="0">
                <a:solidFill>
                  <a:srgbClr val="FF0000"/>
                </a:solidFill>
                <a:latin typeface="Calibri"/>
                <a:cs typeface="Calibri"/>
              </a:rPr>
              <a:t>athleticism,</a:t>
            </a:r>
            <a:r>
              <a:rPr sz="3600" spc="-5" dirty="0">
                <a:solidFill>
                  <a:srgbClr val="FF0000"/>
                </a:solidFill>
                <a:latin typeface="Calibri"/>
                <a:cs typeface="Calibri"/>
              </a:rPr>
              <a:t> </a:t>
            </a:r>
            <a:r>
              <a:rPr sz="3600" spc="-10" dirty="0">
                <a:solidFill>
                  <a:srgbClr val="FF0000"/>
                </a:solidFill>
                <a:latin typeface="Calibri"/>
                <a:cs typeface="Calibri"/>
              </a:rPr>
              <a:t>or</a:t>
            </a:r>
            <a:r>
              <a:rPr sz="3600" spc="-50" dirty="0">
                <a:solidFill>
                  <a:srgbClr val="FF0000"/>
                </a:solidFill>
                <a:latin typeface="Calibri"/>
                <a:cs typeface="Calibri"/>
              </a:rPr>
              <a:t> </a:t>
            </a:r>
            <a:r>
              <a:rPr sz="3600" spc="-20" dirty="0">
                <a:solidFill>
                  <a:srgbClr val="FF0000"/>
                </a:solidFill>
                <a:latin typeface="Calibri"/>
                <a:cs typeface="Calibri"/>
              </a:rPr>
              <a:t>psychosocial</a:t>
            </a:r>
            <a:r>
              <a:rPr sz="3600" spc="150" dirty="0">
                <a:solidFill>
                  <a:srgbClr val="FF0000"/>
                </a:solidFill>
                <a:latin typeface="Calibri"/>
                <a:cs typeface="Calibri"/>
              </a:rPr>
              <a:t> </a:t>
            </a:r>
            <a:r>
              <a:rPr sz="3600" spc="-20" dirty="0">
                <a:solidFill>
                  <a:srgbClr val="FF0000"/>
                </a:solidFill>
                <a:latin typeface="Calibri"/>
                <a:cs typeface="Calibri"/>
              </a:rPr>
              <a:t>stress</a:t>
            </a:r>
            <a:endParaRPr sz="3600">
              <a:latin typeface="Calibri"/>
              <a:cs typeface="Calibri"/>
            </a:endParaRP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976" y="1002352"/>
            <a:ext cx="3397885" cy="416140"/>
          </a:xfrm>
          <a:prstGeom prst="rect">
            <a:avLst/>
          </a:prstGeom>
        </p:spPr>
        <p:txBody>
          <a:bodyPr vert="horz" wrap="square" lIns="0" tIns="15875" rIns="0" bIns="0" rtlCol="0">
            <a:spAutoFit/>
          </a:bodyPr>
          <a:lstStyle/>
          <a:p>
            <a:pPr marL="12700">
              <a:lnSpc>
                <a:spcPct val="100000"/>
              </a:lnSpc>
              <a:spcBef>
                <a:spcPts val="125"/>
              </a:spcBef>
            </a:pPr>
            <a:r>
              <a:rPr sz="2600" b="0" spc="5" dirty="0">
                <a:latin typeface="Calibri"/>
                <a:cs typeface="Calibri"/>
              </a:rPr>
              <a:t>3-findind</a:t>
            </a:r>
            <a:r>
              <a:rPr sz="2600" b="0" spc="-105" dirty="0">
                <a:latin typeface="Calibri"/>
                <a:cs typeface="Calibri"/>
              </a:rPr>
              <a:t> </a:t>
            </a:r>
            <a:r>
              <a:rPr sz="2600" b="0" spc="-5" dirty="0">
                <a:latin typeface="Calibri"/>
                <a:cs typeface="Calibri"/>
              </a:rPr>
              <a:t>on</a:t>
            </a:r>
            <a:r>
              <a:rPr sz="2600" b="0" spc="-40" dirty="0">
                <a:latin typeface="Calibri"/>
                <a:cs typeface="Calibri"/>
              </a:rPr>
              <a:t> </a:t>
            </a:r>
            <a:r>
              <a:rPr sz="2600" b="0" spc="-10" dirty="0">
                <a:latin typeface="Calibri"/>
                <a:cs typeface="Calibri"/>
              </a:rPr>
              <a:t>examination</a:t>
            </a:r>
            <a:endParaRPr sz="2600">
              <a:latin typeface="Calibri"/>
              <a:cs typeface="Calibri"/>
            </a:endParaRPr>
          </a:p>
        </p:txBody>
      </p:sp>
      <p:sp>
        <p:nvSpPr>
          <p:cNvPr id="3" name="object 3"/>
          <p:cNvSpPr txBox="1"/>
          <p:nvPr/>
        </p:nvSpPr>
        <p:spPr>
          <a:xfrm>
            <a:off x="679451" y="1517337"/>
            <a:ext cx="10556240" cy="3381567"/>
          </a:xfrm>
          <a:prstGeom prst="rect">
            <a:avLst/>
          </a:prstGeom>
        </p:spPr>
        <p:txBody>
          <a:bodyPr vert="horz" wrap="square" lIns="0" tIns="15875" rIns="0" bIns="0" rtlCol="0">
            <a:spAutoFit/>
          </a:bodyPr>
          <a:lstStyle/>
          <a:p>
            <a:pPr marL="22225">
              <a:lnSpc>
                <a:spcPct val="100000"/>
              </a:lnSpc>
              <a:spcBef>
                <a:spcPts val="125"/>
              </a:spcBef>
            </a:pPr>
            <a:r>
              <a:rPr sz="2150" b="1" spc="5" dirty="0">
                <a:solidFill>
                  <a:srgbClr val="FF0000"/>
                </a:solidFill>
                <a:latin typeface="Arial Narrow"/>
                <a:cs typeface="Arial Narrow"/>
              </a:rPr>
              <a:t>Normal</a:t>
            </a:r>
            <a:r>
              <a:rPr sz="2150" b="1" spc="60" dirty="0">
                <a:solidFill>
                  <a:srgbClr val="FF0000"/>
                </a:solidFill>
                <a:latin typeface="Arial Narrow"/>
                <a:cs typeface="Arial Narrow"/>
              </a:rPr>
              <a:t> </a:t>
            </a:r>
            <a:r>
              <a:rPr sz="2150" b="1" dirty="0">
                <a:solidFill>
                  <a:srgbClr val="FF0000"/>
                </a:solidFill>
                <a:latin typeface="Arial Narrow"/>
                <a:cs typeface="Arial Narrow"/>
              </a:rPr>
              <a:t>breasts</a:t>
            </a:r>
            <a:r>
              <a:rPr sz="2150" b="1" spc="100" dirty="0">
                <a:solidFill>
                  <a:srgbClr val="FF0000"/>
                </a:solidFill>
                <a:latin typeface="Arial Narrow"/>
                <a:cs typeface="Arial Narrow"/>
              </a:rPr>
              <a:t> </a:t>
            </a:r>
            <a:r>
              <a:rPr sz="2150" b="1" spc="15" dirty="0">
                <a:solidFill>
                  <a:srgbClr val="FF0000"/>
                </a:solidFill>
                <a:latin typeface="Arial Narrow"/>
                <a:cs typeface="Arial Narrow"/>
              </a:rPr>
              <a:t>and</a:t>
            </a:r>
            <a:r>
              <a:rPr sz="2150" b="1" spc="70" dirty="0">
                <a:solidFill>
                  <a:srgbClr val="FF0000"/>
                </a:solidFill>
                <a:latin typeface="Arial Narrow"/>
                <a:cs typeface="Arial Narrow"/>
              </a:rPr>
              <a:t> </a:t>
            </a:r>
            <a:r>
              <a:rPr sz="2150" b="1" spc="5" dirty="0">
                <a:solidFill>
                  <a:srgbClr val="FF0000"/>
                </a:solidFill>
                <a:latin typeface="Arial Narrow"/>
                <a:cs typeface="Arial Narrow"/>
              </a:rPr>
              <a:t>Sexual</a:t>
            </a:r>
            <a:r>
              <a:rPr sz="2150" b="1" spc="60" dirty="0">
                <a:solidFill>
                  <a:srgbClr val="FF0000"/>
                </a:solidFill>
                <a:latin typeface="Arial Narrow"/>
                <a:cs typeface="Arial Narrow"/>
              </a:rPr>
              <a:t> </a:t>
            </a:r>
            <a:r>
              <a:rPr sz="2150" b="1" spc="5" dirty="0">
                <a:solidFill>
                  <a:srgbClr val="FF0000"/>
                </a:solidFill>
                <a:latin typeface="Arial Narrow"/>
                <a:cs typeface="Arial Narrow"/>
              </a:rPr>
              <a:t>Hair</a:t>
            </a:r>
            <a:r>
              <a:rPr sz="2150" b="1" spc="15" dirty="0">
                <a:solidFill>
                  <a:srgbClr val="FF0000"/>
                </a:solidFill>
                <a:latin typeface="Arial Narrow"/>
                <a:cs typeface="Arial Narrow"/>
              </a:rPr>
              <a:t> </a:t>
            </a:r>
            <a:r>
              <a:rPr sz="2150" b="1" spc="5" dirty="0">
                <a:solidFill>
                  <a:srgbClr val="FF0000"/>
                </a:solidFill>
                <a:latin typeface="Arial Narrow"/>
                <a:cs typeface="Arial Narrow"/>
              </a:rPr>
              <a:t>Normal</a:t>
            </a:r>
            <a:r>
              <a:rPr sz="2150" b="1" spc="60" dirty="0">
                <a:solidFill>
                  <a:srgbClr val="FF0000"/>
                </a:solidFill>
                <a:latin typeface="Arial Narrow"/>
                <a:cs typeface="Arial Narrow"/>
              </a:rPr>
              <a:t> </a:t>
            </a:r>
            <a:r>
              <a:rPr sz="2150" b="1" spc="25" dirty="0">
                <a:solidFill>
                  <a:srgbClr val="FF0000"/>
                </a:solidFill>
                <a:latin typeface="Arial Narrow"/>
                <a:cs typeface="Arial Narrow"/>
              </a:rPr>
              <a:t>looking</a:t>
            </a:r>
            <a:r>
              <a:rPr sz="2150" b="1" spc="-80" dirty="0">
                <a:solidFill>
                  <a:srgbClr val="FF0000"/>
                </a:solidFill>
                <a:latin typeface="Arial Narrow"/>
                <a:cs typeface="Arial Narrow"/>
              </a:rPr>
              <a:t> </a:t>
            </a:r>
            <a:r>
              <a:rPr sz="2150" b="1" dirty="0">
                <a:solidFill>
                  <a:srgbClr val="FF0000"/>
                </a:solidFill>
                <a:latin typeface="Arial Narrow"/>
                <a:cs typeface="Arial Narrow"/>
              </a:rPr>
              <a:t>external</a:t>
            </a:r>
            <a:r>
              <a:rPr sz="2150" b="1" spc="135" dirty="0">
                <a:solidFill>
                  <a:srgbClr val="FF0000"/>
                </a:solidFill>
                <a:latin typeface="Arial Narrow"/>
                <a:cs typeface="Arial Narrow"/>
              </a:rPr>
              <a:t> </a:t>
            </a:r>
            <a:r>
              <a:rPr sz="2150" b="1" spc="5" dirty="0">
                <a:solidFill>
                  <a:srgbClr val="FF0000"/>
                </a:solidFill>
                <a:latin typeface="Arial Narrow"/>
                <a:cs typeface="Arial Narrow"/>
              </a:rPr>
              <a:t>female</a:t>
            </a:r>
            <a:r>
              <a:rPr sz="2150" b="1" spc="95" dirty="0">
                <a:solidFill>
                  <a:srgbClr val="FF0000"/>
                </a:solidFill>
                <a:latin typeface="Arial Narrow"/>
                <a:cs typeface="Arial Narrow"/>
              </a:rPr>
              <a:t> </a:t>
            </a:r>
            <a:r>
              <a:rPr sz="2150" b="1" spc="20" dirty="0">
                <a:solidFill>
                  <a:srgbClr val="FF0000"/>
                </a:solidFill>
                <a:latin typeface="Arial Narrow"/>
                <a:cs typeface="Arial Narrow"/>
              </a:rPr>
              <a:t>genitalia</a:t>
            </a:r>
            <a:endParaRPr sz="2150">
              <a:latin typeface="Arial Narrow"/>
              <a:cs typeface="Arial Narrow"/>
            </a:endParaRPr>
          </a:p>
          <a:p>
            <a:pPr>
              <a:lnSpc>
                <a:spcPct val="100000"/>
              </a:lnSpc>
            </a:pPr>
            <a:endParaRPr sz="2500">
              <a:latin typeface="Arial Narrow"/>
              <a:cs typeface="Arial Narrow"/>
            </a:endParaRPr>
          </a:p>
          <a:p>
            <a:pPr marL="22225">
              <a:lnSpc>
                <a:spcPct val="100000"/>
              </a:lnSpc>
              <a:spcBef>
                <a:spcPts val="1535"/>
              </a:spcBef>
              <a:tabLst>
                <a:tab pos="927100" algn="l"/>
              </a:tabLst>
            </a:pPr>
            <a:r>
              <a:rPr sz="2600" spc="15" dirty="0">
                <a:latin typeface="Calibri"/>
                <a:cs typeface="Calibri"/>
              </a:rPr>
              <a:t>4-U/S	</a:t>
            </a:r>
            <a:r>
              <a:rPr sz="2600" dirty="0">
                <a:latin typeface="Calibri"/>
                <a:cs typeface="Calibri"/>
              </a:rPr>
              <a:t>findings/</a:t>
            </a:r>
            <a:endParaRPr sz="2600">
              <a:latin typeface="Calibri"/>
              <a:cs typeface="Calibri"/>
            </a:endParaRPr>
          </a:p>
          <a:p>
            <a:pPr marL="12700">
              <a:lnSpc>
                <a:spcPct val="100000"/>
              </a:lnSpc>
              <a:spcBef>
                <a:spcPts val="785"/>
              </a:spcBef>
            </a:pPr>
            <a:r>
              <a:rPr sz="2600" spc="50" dirty="0">
                <a:latin typeface="Arial"/>
                <a:cs typeface="Arial"/>
              </a:rPr>
              <a:t>^</a:t>
            </a:r>
            <a:r>
              <a:rPr sz="2600" spc="10" dirty="0">
                <a:latin typeface="Arial"/>
                <a:cs typeface="Arial"/>
              </a:rPr>
              <a:t>^</a:t>
            </a:r>
            <a:r>
              <a:rPr sz="2600" spc="-80" dirty="0">
                <a:latin typeface="Arial"/>
                <a:cs typeface="Arial"/>
              </a:rPr>
              <a:t> </a:t>
            </a:r>
            <a:r>
              <a:rPr sz="2600" spc="15" dirty="0">
                <a:latin typeface="Arial"/>
                <a:cs typeface="Arial"/>
              </a:rPr>
              <a:t>د</a:t>
            </a:r>
            <a:r>
              <a:rPr sz="2600" spc="-990" dirty="0">
                <a:latin typeface="Arial"/>
                <a:cs typeface="Arial"/>
              </a:rPr>
              <a:t>ي</a:t>
            </a:r>
            <a:r>
              <a:rPr sz="2600" spc="-140" dirty="0">
                <a:latin typeface="Arial"/>
                <a:cs typeface="Arial"/>
              </a:rPr>
              <a:t>لا</a:t>
            </a:r>
            <a:r>
              <a:rPr sz="2600" spc="-720" dirty="0">
                <a:latin typeface="Arial"/>
                <a:cs typeface="Arial"/>
              </a:rPr>
              <a:t>س</a:t>
            </a:r>
            <a:r>
              <a:rPr sz="2600" spc="-795" dirty="0">
                <a:latin typeface="Arial"/>
                <a:cs typeface="Arial"/>
              </a:rPr>
              <a:t>ل</a:t>
            </a:r>
            <a:r>
              <a:rPr sz="2600" spc="-265" dirty="0">
                <a:latin typeface="Arial"/>
                <a:cs typeface="Arial"/>
              </a:rPr>
              <a:t>ا</a:t>
            </a:r>
            <a:r>
              <a:rPr sz="2600" spc="-890" dirty="0">
                <a:latin typeface="Arial"/>
                <a:cs typeface="Arial"/>
              </a:rPr>
              <a:t>ب</a:t>
            </a:r>
            <a:r>
              <a:rPr sz="2600" spc="-85" dirty="0">
                <a:latin typeface="Arial"/>
                <a:cs typeface="Arial"/>
              </a:rPr>
              <a:t> </a:t>
            </a:r>
            <a:r>
              <a:rPr sz="2600" spc="15" dirty="0">
                <a:latin typeface="Arial"/>
                <a:cs typeface="Arial"/>
              </a:rPr>
              <a:t>د</a:t>
            </a:r>
            <a:r>
              <a:rPr sz="2600" spc="-5" dirty="0">
                <a:latin typeface="Arial"/>
                <a:cs typeface="Arial"/>
              </a:rPr>
              <a:t>و</a:t>
            </a:r>
            <a:r>
              <a:rPr sz="2600" spc="-50" dirty="0">
                <a:latin typeface="Arial"/>
                <a:cs typeface="Arial"/>
              </a:rPr>
              <a:t>ج</a:t>
            </a:r>
            <a:r>
              <a:rPr sz="2600" spc="-5" dirty="0">
                <a:latin typeface="Arial"/>
                <a:cs typeface="Arial"/>
              </a:rPr>
              <a:t>و</a:t>
            </a:r>
            <a:r>
              <a:rPr sz="2600" spc="155" dirty="0">
                <a:latin typeface="Arial"/>
                <a:cs typeface="Arial"/>
              </a:rPr>
              <a:t>م</a:t>
            </a:r>
            <a:r>
              <a:rPr sz="2600" spc="-40" dirty="0">
                <a:latin typeface="Arial"/>
                <a:cs typeface="Arial"/>
              </a:rPr>
              <a:t> </a:t>
            </a:r>
            <a:r>
              <a:rPr sz="2600" spc="30" dirty="0">
                <a:latin typeface="Arial"/>
                <a:cs typeface="Arial"/>
              </a:rPr>
              <a:t>ش</a:t>
            </a:r>
            <a:r>
              <a:rPr sz="2600" spc="155" dirty="0">
                <a:latin typeface="Arial"/>
                <a:cs typeface="Arial"/>
              </a:rPr>
              <a:t>م</a:t>
            </a:r>
            <a:endParaRPr sz="2600">
              <a:latin typeface="Arial"/>
              <a:cs typeface="Arial"/>
            </a:endParaRPr>
          </a:p>
          <a:p>
            <a:pPr marL="22225" marR="5080">
              <a:lnSpc>
                <a:spcPct val="90300"/>
              </a:lnSpc>
              <a:spcBef>
                <a:spcPts val="865"/>
              </a:spcBef>
            </a:pPr>
            <a:r>
              <a:rPr sz="2600" spc="5" dirty="0">
                <a:solidFill>
                  <a:srgbClr val="FF0000"/>
                </a:solidFill>
                <a:latin typeface="Calibri"/>
                <a:cs typeface="Calibri"/>
              </a:rPr>
              <a:t>Initial </a:t>
            </a:r>
            <a:r>
              <a:rPr sz="2600" spc="-15" dirty="0">
                <a:solidFill>
                  <a:srgbClr val="FF0000"/>
                </a:solidFill>
                <a:latin typeface="Calibri"/>
                <a:cs typeface="Calibri"/>
              </a:rPr>
              <a:t>radiologic </a:t>
            </a:r>
            <a:r>
              <a:rPr sz="2600" spc="-5" dirty="0">
                <a:solidFill>
                  <a:srgbClr val="FF0000"/>
                </a:solidFill>
                <a:latin typeface="Calibri"/>
                <a:cs typeface="Calibri"/>
              </a:rPr>
              <a:t>evaluation includes transabdominal, </a:t>
            </a:r>
            <a:r>
              <a:rPr sz="2600" dirty="0">
                <a:solidFill>
                  <a:srgbClr val="FF0000"/>
                </a:solidFill>
                <a:latin typeface="Calibri"/>
                <a:cs typeface="Calibri"/>
              </a:rPr>
              <a:t>translabial, </a:t>
            </a:r>
            <a:r>
              <a:rPr sz="2600" spc="-10" dirty="0">
                <a:solidFill>
                  <a:srgbClr val="FF0000"/>
                </a:solidFill>
                <a:latin typeface="Calibri"/>
                <a:cs typeface="Calibri"/>
              </a:rPr>
              <a:t>or </a:t>
            </a:r>
            <a:r>
              <a:rPr sz="2600" dirty="0">
                <a:solidFill>
                  <a:srgbClr val="FF0000"/>
                </a:solidFill>
                <a:latin typeface="Calibri"/>
                <a:cs typeface="Calibri"/>
              </a:rPr>
              <a:t>transrectal </a:t>
            </a:r>
            <a:r>
              <a:rPr sz="2600" spc="-575" dirty="0">
                <a:solidFill>
                  <a:srgbClr val="FF0000"/>
                </a:solidFill>
                <a:latin typeface="Calibri"/>
                <a:cs typeface="Calibri"/>
              </a:rPr>
              <a:t> </a:t>
            </a:r>
            <a:r>
              <a:rPr sz="2600" dirty="0">
                <a:solidFill>
                  <a:srgbClr val="FF0000"/>
                </a:solidFill>
                <a:latin typeface="Calibri"/>
                <a:cs typeface="Calibri"/>
              </a:rPr>
              <a:t>two-dimensional </a:t>
            </a:r>
            <a:r>
              <a:rPr sz="2600" spc="-10" dirty="0">
                <a:solidFill>
                  <a:srgbClr val="FF0000"/>
                </a:solidFill>
                <a:latin typeface="Calibri"/>
                <a:cs typeface="Calibri"/>
              </a:rPr>
              <a:t>or </a:t>
            </a:r>
            <a:r>
              <a:rPr sz="2600" spc="-5" dirty="0">
                <a:solidFill>
                  <a:srgbClr val="FF0000"/>
                </a:solidFill>
                <a:latin typeface="Calibri"/>
                <a:cs typeface="Calibri"/>
              </a:rPr>
              <a:t>three-dimensional ultra-</a:t>
            </a:r>
            <a:r>
              <a:rPr sz="2600" b="1" spc="-5" dirty="0">
                <a:solidFill>
                  <a:srgbClr val="FF0000"/>
                </a:solidFill>
                <a:latin typeface="Calibri"/>
                <a:cs typeface="Calibri"/>
              </a:rPr>
              <a:t>sonography </a:t>
            </a:r>
            <a:r>
              <a:rPr sz="2600" spc="15" dirty="0">
                <a:solidFill>
                  <a:srgbClr val="FF0000"/>
                </a:solidFill>
                <a:latin typeface="Calibri"/>
                <a:cs typeface="Calibri"/>
              </a:rPr>
              <a:t>to assess </a:t>
            </a:r>
            <a:r>
              <a:rPr sz="2600" spc="-20" dirty="0">
                <a:solidFill>
                  <a:srgbClr val="FF0000"/>
                </a:solidFill>
                <a:latin typeface="Calibri"/>
                <a:cs typeface="Calibri"/>
              </a:rPr>
              <a:t>for </a:t>
            </a:r>
            <a:r>
              <a:rPr sz="2600" spc="5" dirty="0">
                <a:solidFill>
                  <a:srgbClr val="FF0000"/>
                </a:solidFill>
                <a:latin typeface="Calibri"/>
                <a:cs typeface="Calibri"/>
              </a:rPr>
              <a:t>the </a:t>
            </a:r>
            <a:r>
              <a:rPr sz="2600" spc="10" dirty="0">
                <a:solidFill>
                  <a:srgbClr val="FF0000"/>
                </a:solidFill>
                <a:latin typeface="Calibri"/>
                <a:cs typeface="Calibri"/>
              </a:rPr>
              <a:t> </a:t>
            </a:r>
            <a:r>
              <a:rPr sz="2600" spc="-5" dirty="0">
                <a:solidFill>
                  <a:srgbClr val="FF0000"/>
                </a:solidFill>
                <a:latin typeface="Calibri"/>
                <a:cs typeface="Calibri"/>
              </a:rPr>
              <a:t>presence</a:t>
            </a:r>
            <a:r>
              <a:rPr sz="2600" spc="-30" dirty="0">
                <a:solidFill>
                  <a:srgbClr val="FF0000"/>
                </a:solidFill>
                <a:latin typeface="Calibri"/>
                <a:cs typeface="Calibri"/>
              </a:rPr>
              <a:t> </a:t>
            </a:r>
            <a:r>
              <a:rPr sz="2600" spc="-5" dirty="0">
                <a:solidFill>
                  <a:srgbClr val="FF0000"/>
                </a:solidFill>
                <a:latin typeface="Calibri"/>
                <a:cs typeface="Calibri"/>
              </a:rPr>
              <a:t>of</a:t>
            </a:r>
            <a:r>
              <a:rPr sz="2600" spc="-40" dirty="0">
                <a:solidFill>
                  <a:srgbClr val="FF0000"/>
                </a:solidFill>
                <a:latin typeface="Calibri"/>
                <a:cs typeface="Calibri"/>
              </a:rPr>
              <a:t> </a:t>
            </a:r>
            <a:r>
              <a:rPr sz="2600" spc="10" dirty="0">
                <a:solidFill>
                  <a:srgbClr val="FF0000"/>
                </a:solidFill>
                <a:latin typeface="Calibri"/>
                <a:cs typeface="Calibri"/>
              </a:rPr>
              <a:t>a</a:t>
            </a:r>
            <a:r>
              <a:rPr sz="2600" spc="20" dirty="0">
                <a:solidFill>
                  <a:srgbClr val="FF0000"/>
                </a:solidFill>
                <a:latin typeface="Calibri"/>
                <a:cs typeface="Calibri"/>
              </a:rPr>
              <a:t> </a:t>
            </a:r>
            <a:r>
              <a:rPr sz="2600" dirty="0">
                <a:solidFill>
                  <a:srgbClr val="FF0000"/>
                </a:solidFill>
                <a:latin typeface="Calibri"/>
                <a:cs typeface="Calibri"/>
              </a:rPr>
              <a:t>midline</a:t>
            </a:r>
            <a:r>
              <a:rPr sz="2600" spc="-25" dirty="0">
                <a:solidFill>
                  <a:srgbClr val="FF0000"/>
                </a:solidFill>
                <a:latin typeface="Calibri"/>
                <a:cs typeface="Calibri"/>
              </a:rPr>
              <a:t> </a:t>
            </a:r>
            <a:r>
              <a:rPr sz="2600" spc="-5" dirty="0">
                <a:solidFill>
                  <a:srgbClr val="FF0000"/>
                </a:solidFill>
                <a:latin typeface="Calibri"/>
                <a:cs typeface="Calibri"/>
              </a:rPr>
              <a:t>uterus.</a:t>
            </a:r>
            <a:r>
              <a:rPr sz="2600" spc="-50" dirty="0">
                <a:solidFill>
                  <a:srgbClr val="FF0000"/>
                </a:solidFill>
                <a:latin typeface="Calibri"/>
                <a:cs typeface="Calibri"/>
              </a:rPr>
              <a:t> </a:t>
            </a:r>
            <a:r>
              <a:rPr sz="2600" dirty="0">
                <a:solidFill>
                  <a:srgbClr val="FF0000"/>
                </a:solidFill>
                <a:latin typeface="Calibri"/>
                <a:cs typeface="Calibri"/>
              </a:rPr>
              <a:t>Rudimentary</a:t>
            </a:r>
            <a:r>
              <a:rPr sz="2600" spc="-70" dirty="0">
                <a:solidFill>
                  <a:srgbClr val="FF0000"/>
                </a:solidFill>
                <a:latin typeface="Calibri"/>
                <a:cs typeface="Calibri"/>
              </a:rPr>
              <a:t> </a:t>
            </a:r>
            <a:r>
              <a:rPr sz="2600" b="1" spc="10" dirty="0">
                <a:solidFill>
                  <a:srgbClr val="FF0000"/>
                </a:solidFill>
                <a:latin typeface="Calibri"/>
                <a:cs typeface="Calibri"/>
              </a:rPr>
              <a:t>müllerian</a:t>
            </a:r>
            <a:r>
              <a:rPr sz="2600" b="1" spc="-105" dirty="0">
                <a:solidFill>
                  <a:srgbClr val="FF0000"/>
                </a:solidFill>
                <a:latin typeface="Calibri"/>
                <a:cs typeface="Calibri"/>
              </a:rPr>
              <a:t> </a:t>
            </a:r>
            <a:r>
              <a:rPr sz="2600" dirty="0">
                <a:solidFill>
                  <a:srgbClr val="FF0000"/>
                </a:solidFill>
                <a:latin typeface="Calibri"/>
                <a:cs typeface="Calibri"/>
              </a:rPr>
              <a:t>structures</a:t>
            </a:r>
            <a:r>
              <a:rPr sz="2600" spc="-114" dirty="0">
                <a:solidFill>
                  <a:srgbClr val="FF0000"/>
                </a:solidFill>
                <a:latin typeface="Calibri"/>
                <a:cs typeface="Calibri"/>
              </a:rPr>
              <a:t> </a:t>
            </a:r>
            <a:r>
              <a:rPr sz="2600" spc="5" dirty="0">
                <a:solidFill>
                  <a:srgbClr val="FF0000"/>
                </a:solidFill>
                <a:latin typeface="Calibri"/>
                <a:cs typeface="Calibri"/>
              </a:rPr>
              <a:t>are</a:t>
            </a:r>
            <a:r>
              <a:rPr sz="2600" spc="-95" dirty="0">
                <a:solidFill>
                  <a:srgbClr val="FF0000"/>
                </a:solidFill>
                <a:latin typeface="Calibri"/>
                <a:cs typeface="Calibri"/>
              </a:rPr>
              <a:t> </a:t>
            </a:r>
            <a:r>
              <a:rPr sz="2600" spc="-20" dirty="0">
                <a:solidFill>
                  <a:srgbClr val="FF0000"/>
                </a:solidFill>
                <a:latin typeface="Calibri"/>
                <a:cs typeface="Calibri"/>
              </a:rPr>
              <a:t>found</a:t>
            </a:r>
            <a:r>
              <a:rPr sz="2600" spc="55" dirty="0">
                <a:solidFill>
                  <a:srgbClr val="FF0000"/>
                </a:solidFill>
                <a:latin typeface="Calibri"/>
                <a:cs typeface="Calibri"/>
              </a:rPr>
              <a:t> </a:t>
            </a:r>
            <a:r>
              <a:rPr sz="2600" spc="10" dirty="0">
                <a:solidFill>
                  <a:srgbClr val="FF0000"/>
                </a:solidFill>
                <a:latin typeface="Calibri"/>
                <a:cs typeface="Calibri"/>
              </a:rPr>
              <a:t>in</a:t>
            </a:r>
            <a:endParaRPr sz="2600">
              <a:latin typeface="Calibri"/>
              <a:cs typeface="Calibri"/>
            </a:endParaRPr>
          </a:p>
          <a:p>
            <a:pPr marL="12700">
              <a:lnSpc>
                <a:spcPts val="2780"/>
              </a:lnSpc>
            </a:pPr>
            <a:r>
              <a:rPr sz="2600" spc="40" dirty="0">
                <a:solidFill>
                  <a:srgbClr val="FF0000"/>
                </a:solidFill>
                <a:latin typeface="Calibri"/>
                <a:cs typeface="Calibri"/>
              </a:rPr>
              <a:t>).90%</a:t>
            </a:r>
            <a:r>
              <a:rPr sz="2600" spc="-135" dirty="0">
                <a:solidFill>
                  <a:srgbClr val="FF0000"/>
                </a:solidFill>
                <a:latin typeface="Calibri"/>
                <a:cs typeface="Calibri"/>
              </a:rPr>
              <a:t> </a:t>
            </a:r>
            <a:r>
              <a:rPr sz="2600" spc="-10" dirty="0">
                <a:solidFill>
                  <a:srgbClr val="FF0000"/>
                </a:solidFill>
                <a:latin typeface="Calibri"/>
                <a:cs typeface="Calibri"/>
              </a:rPr>
              <a:t>of</a:t>
            </a:r>
            <a:r>
              <a:rPr sz="2600" spc="30" dirty="0">
                <a:solidFill>
                  <a:srgbClr val="FF0000"/>
                </a:solidFill>
                <a:latin typeface="Calibri"/>
                <a:cs typeface="Calibri"/>
              </a:rPr>
              <a:t> </a:t>
            </a:r>
            <a:r>
              <a:rPr sz="2600" dirty="0">
                <a:solidFill>
                  <a:srgbClr val="FF0000"/>
                </a:solidFill>
                <a:latin typeface="Calibri"/>
                <a:cs typeface="Calibri"/>
              </a:rPr>
              <a:t>patients</a:t>
            </a:r>
            <a:r>
              <a:rPr sz="2600" spc="-114" dirty="0">
                <a:solidFill>
                  <a:srgbClr val="FF0000"/>
                </a:solidFill>
                <a:latin typeface="Calibri"/>
                <a:cs typeface="Calibri"/>
              </a:rPr>
              <a:t> </a:t>
            </a:r>
            <a:r>
              <a:rPr sz="2600" spc="10" dirty="0">
                <a:solidFill>
                  <a:srgbClr val="FF0000"/>
                </a:solidFill>
                <a:latin typeface="Calibri"/>
                <a:cs typeface="Calibri"/>
              </a:rPr>
              <a:t>with</a:t>
            </a:r>
            <a:r>
              <a:rPr sz="2600" spc="-70" dirty="0">
                <a:solidFill>
                  <a:srgbClr val="FF0000"/>
                </a:solidFill>
                <a:latin typeface="Calibri"/>
                <a:cs typeface="Calibri"/>
              </a:rPr>
              <a:t> </a:t>
            </a:r>
            <a:r>
              <a:rPr sz="2600" b="1" spc="10" dirty="0">
                <a:solidFill>
                  <a:srgbClr val="FF0000"/>
                </a:solidFill>
                <a:latin typeface="Calibri"/>
                <a:cs typeface="Calibri"/>
              </a:rPr>
              <a:t>müllerian</a:t>
            </a:r>
            <a:r>
              <a:rPr sz="2600" b="1" spc="-100" dirty="0">
                <a:solidFill>
                  <a:srgbClr val="FF0000"/>
                </a:solidFill>
                <a:latin typeface="Calibri"/>
                <a:cs typeface="Calibri"/>
              </a:rPr>
              <a:t> </a:t>
            </a:r>
            <a:r>
              <a:rPr sz="2600" b="1" spc="20" dirty="0">
                <a:solidFill>
                  <a:srgbClr val="FF0000"/>
                </a:solidFill>
                <a:latin typeface="Calibri"/>
                <a:cs typeface="Calibri"/>
              </a:rPr>
              <a:t>agenesis</a:t>
            </a:r>
            <a:r>
              <a:rPr sz="2600" b="1" spc="-200" dirty="0">
                <a:solidFill>
                  <a:srgbClr val="FF0000"/>
                </a:solidFill>
                <a:latin typeface="Calibri"/>
                <a:cs typeface="Calibri"/>
              </a:rPr>
              <a:t> </a:t>
            </a:r>
            <a:r>
              <a:rPr sz="2600" spc="-5" dirty="0">
                <a:solidFill>
                  <a:srgbClr val="FF0000"/>
                </a:solidFill>
                <a:latin typeface="Calibri"/>
                <a:cs typeface="Calibri"/>
              </a:rPr>
              <a:t>by</a:t>
            </a:r>
            <a:r>
              <a:rPr sz="2600" spc="25" dirty="0">
                <a:solidFill>
                  <a:srgbClr val="FF0000"/>
                </a:solidFill>
                <a:latin typeface="Calibri"/>
                <a:cs typeface="Calibri"/>
              </a:rPr>
              <a:t> </a:t>
            </a:r>
            <a:r>
              <a:rPr sz="2600" spc="15" dirty="0">
                <a:solidFill>
                  <a:srgbClr val="FF0000"/>
                </a:solidFill>
                <a:latin typeface="Calibri"/>
                <a:cs typeface="Calibri"/>
              </a:rPr>
              <a:t>(MRI</a:t>
            </a:r>
            <a:endParaRPr sz="2600">
              <a:latin typeface="Calibri"/>
              <a:cs typeface="Calibri"/>
            </a:endParaRPr>
          </a:p>
        </p:txBody>
      </p:sp>
      <p:sp>
        <p:nvSpPr>
          <p:cNvPr id="4" name="object 4"/>
          <p:cNvSpPr txBox="1"/>
          <p:nvPr/>
        </p:nvSpPr>
        <p:spPr>
          <a:xfrm>
            <a:off x="688975" y="5323019"/>
            <a:ext cx="3876040" cy="992579"/>
          </a:xfrm>
          <a:prstGeom prst="rect">
            <a:avLst/>
          </a:prstGeom>
        </p:spPr>
        <p:txBody>
          <a:bodyPr vert="horz" wrap="square" lIns="0" tIns="101600" rIns="0" bIns="0" rtlCol="0">
            <a:spAutoFit/>
          </a:bodyPr>
          <a:lstStyle/>
          <a:p>
            <a:pPr marL="12700">
              <a:lnSpc>
                <a:spcPct val="100000"/>
              </a:lnSpc>
              <a:spcBef>
                <a:spcPts val="800"/>
              </a:spcBef>
            </a:pPr>
            <a:r>
              <a:rPr sz="2600" spc="-35" dirty="0">
                <a:latin typeface="Calibri"/>
                <a:cs typeface="Calibri"/>
              </a:rPr>
              <a:t>5-Your</a:t>
            </a:r>
            <a:r>
              <a:rPr sz="2600" spc="-20" dirty="0">
                <a:latin typeface="Calibri"/>
                <a:cs typeface="Calibri"/>
              </a:rPr>
              <a:t> </a:t>
            </a:r>
            <a:r>
              <a:rPr sz="2600" spc="5" dirty="0">
                <a:latin typeface="Calibri"/>
                <a:cs typeface="Calibri"/>
              </a:rPr>
              <a:t>plan</a:t>
            </a:r>
            <a:r>
              <a:rPr sz="2600" spc="-35" dirty="0">
                <a:latin typeface="Calibri"/>
                <a:cs typeface="Calibri"/>
              </a:rPr>
              <a:t> </a:t>
            </a:r>
            <a:r>
              <a:rPr sz="2600" spc="-20" dirty="0">
                <a:latin typeface="Calibri"/>
                <a:cs typeface="Calibri"/>
              </a:rPr>
              <a:t>for</a:t>
            </a:r>
            <a:r>
              <a:rPr sz="2600" spc="-15" dirty="0">
                <a:latin typeface="Calibri"/>
                <a:cs typeface="Calibri"/>
              </a:rPr>
              <a:t> </a:t>
            </a:r>
            <a:r>
              <a:rPr sz="2600" dirty="0">
                <a:latin typeface="Calibri"/>
                <a:cs typeface="Calibri"/>
              </a:rPr>
              <a:t>management</a:t>
            </a:r>
            <a:endParaRPr sz="2600">
              <a:latin typeface="Calibri"/>
              <a:cs typeface="Calibri"/>
            </a:endParaRPr>
          </a:p>
          <a:p>
            <a:pPr marL="12700">
              <a:lnSpc>
                <a:spcPct val="100000"/>
              </a:lnSpc>
              <a:spcBef>
                <a:spcPts val="710"/>
              </a:spcBef>
              <a:tabLst>
                <a:tab pos="1620520" algn="l"/>
              </a:tabLst>
            </a:pPr>
            <a:r>
              <a:rPr sz="2600" b="1" spc="-105" dirty="0">
                <a:solidFill>
                  <a:srgbClr val="FF0000"/>
                </a:solidFill>
                <a:latin typeface="Arial Narrow"/>
                <a:cs typeface="Arial Narrow"/>
              </a:rPr>
              <a:t>T</a:t>
            </a:r>
            <a:r>
              <a:rPr sz="2600" b="1" spc="-10" dirty="0">
                <a:solidFill>
                  <a:srgbClr val="FF0000"/>
                </a:solidFill>
                <a:latin typeface="Arial Narrow"/>
                <a:cs typeface="Arial Narrow"/>
              </a:rPr>
              <a:t>r</a:t>
            </a:r>
            <a:r>
              <a:rPr sz="2600" b="1" spc="5" dirty="0">
                <a:solidFill>
                  <a:srgbClr val="FF0000"/>
                </a:solidFill>
                <a:latin typeface="Arial Narrow"/>
                <a:cs typeface="Arial Narrow"/>
              </a:rPr>
              <a:t>ea</a:t>
            </a:r>
            <a:r>
              <a:rPr sz="2600" b="1" spc="35" dirty="0">
                <a:solidFill>
                  <a:srgbClr val="FF0000"/>
                </a:solidFill>
                <a:latin typeface="Arial Narrow"/>
                <a:cs typeface="Arial Narrow"/>
              </a:rPr>
              <a:t>t</a:t>
            </a:r>
            <a:r>
              <a:rPr sz="2600" b="1" spc="45" dirty="0">
                <a:solidFill>
                  <a:srgbClr val="FF0000"/>
                </a:solidFill>
                <a:latin typeface="Arial Narrow"/>
                <a:cs typeface="Arial Narrow"/>
              </a:rPr>
              <a:t>m</a:t>
            </a:r>
            <a:r>
              <a:rPr sz="2600" b="1" spc="5" dirty="0">
                <a:solidFill>
                  <a:srgbClr val="FF0000"/>
                </a:solidFill>
                <a:latin typeface="Arial Narrow"/>
                <a:cs typeface="Arial Narrow"/>
              </a:rPr>
              <a:t>e</a:t>
            </a:r>
            <a:r>
              <a:rPr sz="2600" b="1" spc="45" dirty="0">
                <a:solidFill>
                  <a:srgbClr val="FF0000"/>
                </a:solidFill>
                <a:latin typeface="Arial Narrow"/>
                <a:cs typeface="Arial Narrow"/>
              </a:rPr>
              <a:t>n</a:t>
            </a:r>
            <a:r>
              <a:rPr sz="2600" b="1" spc="5" dirty="0">
                <a:solidFill>
                  <a:srgbClr val="FF0000"/>
                </a:solidFill>
                <a:latin typeface="Arial Narrow"/>
                <a:cs typeface="Arial Narrow"/>
              </a:rPr>
              <a:t>t</a:t>
            </a:r>
            <a:r>
              <a:rPr sz="2600" b="1" spc="-190" dirty="0">
                <a:solidFill>
                  <a:srgbClr val="FF0000"/>
                </a:solidFill>
                <a:latin typeface="Arial Narrow"/>
                <a:cs typeface="Arial Narrow"/>
              </a:rPr>
              <a:t> </a:t>
            </a:r>
            <a:r>
              <a:rPr sz="2600" b="1" spc="5" dirty="0">
                <a:solidFill>
                  <a:srgbClr val="FF0000"/>
                </a:solidFill>
                <a:latin typeface="Arial Narrow"/>
                <a:cs typeface="Arial Narrow"/>
              </a:rPr>
              <a:t>:</a:t>
            </a:r>
            <a:r>
              <a:rPr sz="2600" b="1" dirty="0">
                <a:solidFill>
                  <a:srgbClr val="FF0000"/>
                </a:solidFill>
                <a:latin typeface="Arial Narrow"/>
                <a:cs typeface="Arial Narrow"/>
              </a:rPr>
              <a:t>	</a:t>
            </a:r>
            <a:r>
              <a:rPr sz="2600" b="1" spc="-150" dirty="0">
                <a:solidFill>
                  <a:srgbClr val="FF0000"/>
                </a:solidFill>
                <a:latin typeface="Arial Narrow"/>
                <a:cs typeface="Arial Narrow"/>
              </a:rPr>
              <a:t>V</a:t>
            </a:r>
            <a:r>
              <a:rPr sz="2600" b="1" spc="5" dirty="0">
                <a:solidFill>
                  <a:srgbClr val="FF0000"/>
                </a:solidFill>
                <a:latin typeface="Arial Narrow"/>
                <a:cs typeface="Arial Narrow"/>
              </a:rPr>
              <a:t>a</a:t>
            </a:r>
            <a:r>
              <a:rPr sz="2600" b="1" spc="45" dirty="0">
                <a:solidFill>
                  <a:srgbClr val="FF0000"/>
                </a:solidFill>
                <a:latin typeface="Arial Narrow"/>
                <a:cs typeface="Arial Narrow"/>
              </a:rPr>
              <a:t>g</a:t>
            </a:r>
            <a:r>
              <a:rPr sz="2600" b="1" dirty="0">
                <a:solidFill>
                  <a:srgbClr val="FF0000"/>
                </a:solidFill>
                <a:latin typeface="Arial Narrow"/>
                <a:cs typeface="Arial Narrow"/>
              </a:rPr>
              <a:t>i</a:t>
            </a:r>
            <a:r>
              <a:rPr sz="2600" b="1" spc="40" dirty="0">
                <a:solidFill>
                  <a:srgbClr val="FF0000"/>
                </a:solidFill>
                <a:latin typeface="Arial Narrow"/>
                <a:cs typeface="Arial Narrow"/>
              </a:rPr>
              <a:t>n</a:t>
            </a:r>
            <a:r>
              <a:rPr sz="2600" b="1" spc="5" dirty="0">
                <a:solidFill>
                  <a:srgbClr val="FF0000"/>
                </a:solidFill>
                <a:latin typeface="Arial Narrow"/>
                <a:cs typeface="Arial Narrow"/>
              </a:rPr>
              <a:t>al</a:t>
            </a:r>
            <a:r>
              <a:rPr sz="2600" b="1" spc="-145" dirty="0">
                <a:solidFill>
                  <a:srgbClr val="FF0000"/>
                </a:solidFill>
                <a:latin typeface="Arial Narrow"/>
                <a:cs typeface="Arial Narrow"/>
              </a:rPr>
              <a:t> </a:t>
            </a:r>
            <a:r>
              <a:rPr sz="2600" b="1" spc="5" dirty="0">
                <a:solidFill>
                  <a:srgbClr val="FF0000"/>
                </a:solidFill>
                <a:latin typeface="Arial Narrow"/>
                <a:cs typeface="Arial Narrow"/>
              </a:rPr>
              <a:t>c</a:t>
            </a:r>
            <a:r>
              <a:rPr sz="2600" b="1" spc="-10" dirty="0">
                <a:solidFill>
                  <a:srgbClr val="FF0000"/>
                </a:solidFill>
                <a:latin typeface="Arial Narrow"/>
                <a:cs typeface="Arial Narrow"/>
              </a:rPr>
              <a:t>r</a:t>
            </a:r>
            <a:r>
              <a:rPr sz="2600" b="1" spc="5" dirty="0">
                <a:solidFill>
                  <a:srgbClr val="FF0000"/>
                </a:solidFill>
                <a:latin typeface="Arial Narrow"/>
                <a:cs typeface="Arial Narrow"/>
              </a:rPr>
              <a:t>ea</a:t>
            </a:r>
            <a:r>
              <a:rPr sz="2600" b="1" spc="35" dirty="0">
                <a:solidFill>
                  <a:srgbClr val="FF0000"/>
                </a:solidFill>
                <a:latin typeface="Arial Narrow"/>
                <a:cs typeface="Arial Narrow"/>
              </a:rPr>
              <a:t>t</a:t>
            </a:r>
            <a:r>
              <a:rPr sz="2600" b="1" dirty="0">
                <a:solidFill>
                  <a:srgbClr val="FF0000"/>
                </a:solidFill>
                <a:latin typeface="Arial Narrow"/>
                <a:cs typeface="Arial Narrow"/>
              </a:rPr>
              <a:t>i</a:t>
            </a:r>
            <a:r>
              <a:rPr sz="2600" b="1" spc="40" dirty="0">
                <a:solidFill>
                  <a:srgbClr val="FF0000"/>
                </a:solidFill>
                <a:latin typeface="Arial Narrow"/>
                <a:cs typeface="Arial Narrow"/>
              </a:rPr>
              <a:t>o</a:t>
            </a:r>
            <a:r>
              <a:rPr sz="2600" b="1" spc="15" dirty="0">
                <a:solidFill>
                  <a:srgbClr val="FF0000"/>
                </a:solidFill>
                <a:latin typeface="Arial Narrow"/>
                <a:cs typeface="Arial Narrow"/>
              </a:rPr>
              <a:t>n</a:t>
            </a:r>
            <a:endParaRPr sz="2600">
              <a:latin typeface="Arial Narrow"/>
              <a:cs typeface="Arial Narrow"/>
            </a:endParaRPr>
          </a:p>
        </p:txBody>
      </p:sp>
      <p:sp>
        <p:nvSpPr>
          <p:cNvPr id="5" name="object 5"/>
          <p:cNvSpPr txBox="1"/>
          <p:nvPr/>
        </p:nvSpPr>
        <p:spPr>
          <a:xfrm>
            <a:off x="5114671" y="5895026"/>
            <a:ext cx="3642360" cy="416781"/>
          </a:xfrm>
          <a:prstGeom prst="rect">
            <a:avLst/>
          </a:prstGeom>
        </p:spPr>
        <p:txBody>
          <a:bodyPr vert="horz" wrap="square" lIns="0" tIns="16510" rIns="0" bIns="0" rtlCol="0">
            <a:spAutoFit/>
          </a:bodyPr>
          <a:lstStyle/>
          <a:p>
            <a:pPr marL="12700">
              <a:lnSpc>
                <a:spcPct val="100000"/>
              </a:lnSpc>
              <a:spcBef>
                <a:spcPts val="130"/>
              </a:spcBef>
              <a:tabLst>
                <a:tab pos="1925320" algn="l"/>
              </a:tabLst>
            </a:pPr>
            <a:r>
              <a:rPr sz="2600" b="1" spc="15" dirty="0">
                <a:solidFill>
                  <a:srgbClr val="FF0000"/>
                </a:solidFill>
                <a:latin typeface="Arial Narrow"/>
                <a:cs typeface="Arial Narrow"/>
              </a:rPr>
              <a:t>(Dilatation</a:t>
            </a:r>
            <a:r>
              <a:rPr sz="2600" b="1" spc="-170" dirty="0">
                <a:solidFill>
                  <a:srgbClr val="FF0000"/>
                </a:solidFill>
                <a:latin typeface="Arial Narrow"/>
                <a:cs typeface="Arial Narrow"/>
              </a:rPr>
              <a:t> </a:t>
            </a:r>
            <a:r>
              <a:rPr sz="2600" b="1" i="1" spc="5" dirty="0">
                <a:solidFill>
                  <a:srgbClr val="FF0000"/>
                </a:solidFill>
                <a:latin typeface="Arial Narrow"/>
                <a:cs typeface="Arial Narrow"/>
              </a:rPr>
              <a:t>VS	</a:t>
            </a:r>
            <a:r>
              <a:rPr sz="2600" b="1" spc="5" dirty="0">
                <a:solidFill>
                  <a:srgbClr val="FF0000"/>
                </a:solidFill>
                <a:latin typeface="Arial Narrow"/>
                <a:cs typeface="Arial Narrow"/>
              </a:rPr>
              <a:t>Vaginoplasty</a:t>
            </a:r>
            <a:endParaRPr sz="2600">
              <a:latin typeface="Arial Narrow"/>
              <a:cs typeface="Arial Narrow"/>
            </a:endParaRP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160" y="851540"/>
            <a:ext cx="7626984" cy="5607304"/>
          </a:xfrm>
          <a:prstGeom prst="rect">
            <a:avLst/>
          </a:prstGeom>
        </p:spPr>
        <p:txBody>
          <a:bodyPr vert="horz" wrap="square" lIns="0" tIns="13335" rIns="0" bIns="0" rtlCol="0">
            <a:spAutoFit/>
          </a:bodyPr>
          <a:lstStyle/>
          <a:p>
            <a:pPr marL="101600">
              <a:lnSpc>
                <a:spcPct val="100000"/>
              </a:lnSpc>
              <a:spcBef>
                <a:spcPts val="105"/>
              </a:spcBef>
            </a:pPr>
            <a:r>
              <a:rPr sz="2400" b="1" spc="-10" dirty="0">
                <a:latin typeface="Calibri"/>
                <a:cs typeface="Calibri"/>
              </a:rPr>
              <a:t>pregnant</a:t>
            </a:r>
            <a:r>
              <a:rPr sz="2400" b="1" spc="35" dirty="0">
                <a:latin typeface="Calibri"/>
                <a:cs typeface="Calibri"/>
              </a:rPr>
              <a:t> </a:t>
            </a:r>
            <a:r>
              <a:rPr sz="2400" b="1" spc="-5" dirty="0">
                <a:latin typeface="Calibri"/>
                <a:cs typeface="Calibri"/>
              </a:rPr>
              <a:t>women</a:t>
            </a:r>
            <a:r>
              <a:rPr sz="2400" b="1" spc="-45" dirty="0">
                <a:latin typeface="Calibri"/>
                <a:cs typeface="Calibri"/>
              </a:rPr>
              <a:t> </a:t>
            </a:r>
            <a:r>
              <a:rPr sz="2400" b="1" spc="-5" dirty="0">
                <a:latin typeface="Calibri"/>
                <a:cs typeface="Calibri"/>
              </a:rPr>
              <a:t>suspect</a:t>
            </a:r>
            <a:r>
              <a:rPr sz="2400" b="1" spc="35" dirty="0">
                <a:latin typeface="Calibri"/>
                <a:cs typeface="Calibri"/>
              </a:rPr>
              <a:t> </a:t>
            </a:r>
            <a:r>
              <a:rPr sz="2400" b="1" spc="-10" dirty="0">
                <a:latin typeface="Calibri"/>
                <a:cs typeface="Calibri"/>
              </a:rPr>
              <a:t>for</a:t>
            </a:r>
            <a:r>
              <a:rPr sz="2400" b="1" spc="-60" dirty="0">
                <a:latin typeface="Calibri"/>
                <a:cs typeface="Calibri"/>
              </a:rPr>
              <a:t> </a:t>
            </a:r>
            <a:r>
              <a:rPr sz="2400" b="1" spc="-5" dirty="0">
                <a:latin typeface="Calibri"/>
                <a:cs typeface="Calibri"/>
              </a:rPr>
              <a:t>DM</a:t>
            </a:r>
            <a:r>
              <a:rPr sz="2400" b="1" spc="-30" dirty="0">
                <a:latin typeface="Calibri"/>
                <a:cs typeface="Calibri"/>
              </a:rPr>
              <a:t> </a:t>
            </a:r>
            <a:r>
              <a:rPr sz="2400" b="1" dirty="0">
                <a:latin typeface="Calibri"/>
                <a:cs typeface="Calibri"/>
              </a:rPr>
              <a:t>:</a:t>
            </a:r>
            <a:endParaRPr sz="2400">
              <a:latin typeface="Calibri"/>
              <a:cs typeface="Calibri"/>
            </a:endParaRPr>
          </a:p>
          <a:p>
            <a:pPr marL="101600">
              <a:lnSpc>
                <a:spcPct val="100000"/>
              </a:lnSpc>
              <a:spcBef>
                <a:spcPts val="50"/>
              </a:spcBef>
            </a:pPr>
            <a:r>
              <a:rPr sz="1800" spc="-10" dirty="0">
                <a:latin typeface="Calibri"/>
                <a:cs typeface="Calibri"/>
              </a:rPr>
              <a:t>1-</a:t>
            </a:r>
            <a:r>
              <a:rPr sz="1800" b="1" spc="-10" dirty="0">
                <a:latin typeface="Calibri"/>
                <a:cs typeface="Calibri"/>
              </a:rPr>
              <a:t>Mention</a:t>
            </a:r>
            <a:r>
              <a:rPr sz="1800" b="1" spc="-45" dirty="0">
                <a:latin typeface="Calibri"/>
                <a:cs typeface="Calibri"/>
              </a:rPr>
              <a:t> </a:t>
            </a:r>
            <a:r>
              <a:rPr sz="1800" b="1" spc="15" dirty="0">
                <a:latin typeface="Calibri"/>
                <a:cs typeface="Calibri"/>
              </a:rPr>
              <a:t>risk</a:t>
            </a:r>
            <a:r>
              <a:rPr sz="1800" b="1" spc="-95" dirty="0">
                <a:latin typeface="Calibri"/>
                <a:cs typeface="Calibri"/>
              </a:rPr>
              <a:t> </a:t>
            </a:r>
            <a:r>
              <a:rPr sz="1800" b="1" dirty="0">
                <a:latin typeface="Calibri"/>
                <a:cs typeface="Calibri"/>
              </a:rPr>
              <a:t>factor</a:t>
            </a:r>
            <a:endParaRPr sz="1800">
              <a:latin typeface="Calibri"/>
              <a:cs typeface="Calibri"/>
            </a:endParaRPr>
          </a:p>
          <a:p>
            <a:pPr marL="444500" indent="-343535">
              <a:lnSpc>
                <a:spcPts val="2130"/>
              </a:lnSpc>
              <a:spcBef>
                <a:spcPts val="15"/>
              </a:spcBef>
              <a:buAutoNum type="arabicPeriod"/>
              <a:tabLst>
                <a:tab pos="444500" algn="l"/>
                <a:tab pos="445134" algn="l"/>
              </a:tabLst>
            </a:pPr>
            <a:r>
              <a:rPr sz="1800" dirty="0">
                <a:solidFill>
                  <a:srgbClr val="FF0000"/>
                </a:solidFill>
                <a:latin typeface="Calibri"/>
                <a:cs typeface="Calibri"/>
              </a:rPr>
              <a:t>A</a:t>
            </a:r>
            <a:r>
              <a:rPr sz="1800" spc="-30" dirty="0">
                <a:solidFill>
                  <a:srgbClr val="FF0000"/>
                </a:solidFill>
                <a:latin typeface="Calibri"/>
                <a:cs typeface="Calibri"/>
              </a:rPr>
              <a:t> </a:t>
            </a:r>
            <a:r>
              <a:rPr sz="1800" spc="10" dirty="0">
                <a:solidFill>
                  <a:srgbClr val="FF0000"/>
                </a:solidFill>
                <a:latin typeface="Calibri"/>
                <a:cs typeface="Calibri"/>
              </a:rPr>
              <a:t>family</a:t>
            </a:r>
            <a:r>
              <a:rPr sz="1800" spc="-100" dirty="0">
                <a:solidFill>
                  <a:srgbClr val="FF0000"/>
                </a:solidFill>
                <a:latin typeface="Calibri"/>
                <a:cs typeface="Calibri"/>
              </a:rPr>
              <a:t> </a:t>
            </a:r>
            <a:r>
              <a:rPr sz="1800" dirty="0">
                <a:solidFill>
                  <a:srgbClr val="FF0000"/>
                </a:solidFill>
                <a:latin typeface="Calibri"/>
                <a:cs typeface="Calibri"/>
              </a:rPr>
              <a:t>history</a:t>
            </a:r>
            <a:r>
              <a:rPr sz="1800" spc="-20" dirty="0">
                <a:solidFill>
                  <a:srgbClr val="FF0000"/>
                </a:solidFill>
                <a:latin typeface="Calibri"/>
                <a:cs typeface="Calibri"/>
              </a:rPr>
              <a:t> </a:t>
            </a:r>
            <a:r>
              <a:rPr sz="1800" spc="10" dirty="0">
                <a:solidFill>
                  <a:srgbClr val="FF0000"/>
                </a:solidFill>
                <a:latin typeface="Calibri"/>
                <a:cs typeface="Calibri"/>
              </a:rPr>
              <a:t>of</a:t>
            </a:r>
            <a:r>
              <a:rPr sz="1800" spc="-60" dirty="0">
                <a:solidFill>
                  <a:srgbClr val="FF0000"/>
                </a:solidFill>
                <a:latin typeface="Calibri"/>
                <a:cs typeface="Calibri"/>
              </a:rPr>
              <a:t> </a:t>
            </a:r>
            <a:r>
              <a:rPr sz="1800" spc="10" dirty="0">
                <a:solidFill>
                  <a:srgbClr val="FF0000"/>
                </a:solidFill>
                <a:latin typeface="Calibri"/>
                <a:cs typeface="Calibri"/>
              </a:rPr>
              <a:t>diabetes,</a:t>
            </a:r>
            <a:r>
              <a:rPr sz="1800" spc="-105" dirty="0">
                <a:solidFill>
                  <a:srgbClr val="FF0000"/>
                </a:solidFill>
                <a:latin typeface="Calibri"/>
                <a:cs typeface="Calibri"/>
              </a:rPr>
              <a:t> </a:t>
            </a:r>
            <a:r>
              <a:rPr sz="1800" spc="10" dirty="0">
                <a:solidFill>
                  <a:srgbClr val="FF0000"/>
                </a:solidFill>
                <a:latin typeface="Calibri"/>
                <a:cs typeface="Calibri"/>
              </a:rPr>
              <a:t>especially</a:t>
            </a:r>
            <a:r>
              <a:rPr sz="1800" spc="-175" dirty="0">
                <a:solidFill>
                  <a:srgbClr val="FF0000"/>
                </a:solidFill>
                <a:latin typeface="Calibri"/>
                <a:cs typeface="Calibri"/>
              </a:rPr>
              <a:t> </a:t>
            </a:r>
            <a:r>
              <a:rPr sz="1800" spc="15" dirty="0">
                <a:solidFill>
                  <a:srgbClr val="FF0000"/>
                </a:solidFill>
                <a:latin typeface="Calibri"/>
                <a:cs typeface="Calibri"/>
              </a:rPr>
              <a:t>in</a:t>
            </a:r>
            <a:r>
              <a:rPr sz="1800" spc="-10" dirty="0">
                <a:solidFill>
                  <a:srgbClr val="FF0000"/>
                </a:solidFill>
                <a:latin typeface="Calibri"/>
                <a:cs typeface="Calibri"/>
              </a:rPr>
              <a:t> </a:t>
            </a:r>
            <a:r>
              <a:rPr sz="1800" spc="-15" dirty="0">
                <a:solidFill>
                  <a:srgbClr val="FF0000"/>
                </a:solidFill>
                <a:latin typeface="Calibri"/>
                <a:cs typeface="Calibri"/>
              </a:rPr>
              <a:t>first</a:t>
            </a:r>
            <a:r>
              <a:rPr sz="1800" spc="-35" dirty="0">
                <a:solidFill>
                  <a:srgbClr val="FF0000"/>
                </a:solidFill>
                <a:latin typeface="Calibri"/>
                <a:cs typeface="Calibri"/>
              </a:rPr>
              <a:t> </a:t>
            </a:r>
            <a:r>
              <a:rPr sz="1800" spc="-5" dirty="0">
                <a:solidFill>
                  <a:srgbClr val="FF0000"/>
                </a:solidFill>
                <a:latin typeface="Calibri"/>
                <a:cs typeface="Calibri"/>
              </a:rPr>
              <a:t>degree</a:t>
            </a:r>
            <a:r>
              <a:rPr sz="1800" spc="45" dirty="0">
                <a:solidFill>
                  <a:srgbClr val="FF0000"/>
                </a:solidFill>
                <a:latin typeface="Calibri"/>
                <a:cs typeface="Calibri"/>
              </a:rPr>
              <a:t> </a:t>
            </a:r>
            <a:r>
              <a:rPr sz="1800" spc="5" dirty="0">
                <a:solidFill>
                  <a:srgbClr val="FF0000"/>
                </a:solidFill>
                <a:latin typeface="Calibri"/>
                <a:cs typeface="Calibri"/>
              </a:rPr>
              <a:t>relatives</a:t>
            </a:r>
            <a:endParaRPr sz="1800">
              <a:latin typeface="Calibri"/>
              <a:cs typeface="Calibri"/>
            </a:endParaRPr>
          </a:p>
          <a:p>
            <a:pPr marL="444500" indent="-343535">
              <a:lnSpc>
                <a:spcPts val="2130"/>
              </a:lnSpc>
              <a:buAutoNum type="arabicPeriod"/>
              <a:tabLst>
                <a:tab pos="444500" algn="l"/>
                <a:tab pos="445134" algn="l"/>
              </a:tabLst>
            </a:pPr>
            <a:r>
              <a:rPr sz="1800" spc="5" dirty="0">
                <a:solidFill>
                  <a:srgbClr val="FF0000"/>
                </a:solidFill>
                <a:latin typeface="Calibri"/>
                <a:cs typeface="Calibri"/>
              </a:rPr>
              <a:t>BMI</a:t>
            </a:r>
            <a:r>
              <a:rPr sz="1800" spc="-60" dirty="0">
                <a:solidFill>
                  <a:srgbClr val="FF0000"/>
                </a:solidFill>
                <a:latin typeface="Calibri"/>
                <a:cs typeface="Calibri"/>
              </a:rPr>
              <a:t> </a:t>
            </a:r>
            <a:r>
              <a:rPr sz="1800" spc="-5" dirty="0">
                <a:solidFill>
                  <a:srgbClr val="FF0000"/>
                </a:solidFill>
                <a:latin typeface="Calibri"/>
                <a:cs typeface="Calibri"/>
              </a:rPr>
              <a:t>&gt;30</a:t>
            </a:r>
            <a:r>
              <a:rPr sz="1800" spc="10" dirty="0">
                <a:solidFill>
                  <a:srgbClr val="FF0000"/>
                </a:solidFill>
                <a:latin typeface="Calibri"/>
                <a:cs typeface="Calibri"/>
              </a:rPr>
              <a:t> </a:t>
            </a:r>
            <a:r>
              <a:rPr sz="1800" spc="5" dirty="0">
                <a:solidFill>
                  <a:srgbClr val="FF0000"/>
                </a:solidFill>
                <a:latin typeface="Calibri"/>
                <a:cs typeface="Calibri"/>
              </a:rPr>
              <a:t>kg/m</a:t>
            </a:r>
            <a:r>
              <a:rPr sz="1800" spc="10" dirty="0">
                <a:solidFill>
                  <a:srgbClr val="FF0000"/>
                </a:solidFill>
                <a:latin typeface="Calibri"/>
                <a:cs typeface="Calibri"/>
              </a:rPr>
              <a:t> </a:t>
            </a:r>
            <a:r>
              <a:rPr sz="1800" baseline="23148" dirty="0">
                <a:solidFill>
                  <a:srgbClr val="FF0000"/>
                </a:solidFill>
                <a:latin typeface="Calibri"/>
                <a:cs typeface="Calibri"/>
              </a:rPr>
              <a:t>2</a:t>
            </a:r>
            <a:endParaRPr sz="1800" baseline="23148">
              <a:latin typeface="Calibri"/>
              <a:cs typeface="Calibri"/>
            </a:endParaRPr>
          </a:p>
          <a:p>
            <a:pPr marL="444500" indent="-343535">
              <a:lnSpc>
                <a:spcPct val="100000"/>
              </a:lnSpc>
              <a:spcBef>
                <a:spcPts val="20"/>
              </a:spcBef>
              <a:buAutoNum type="arabicPeriod"/>
              <a:tabLst>
                <a:tab pos="444500" algn="l"/>
                <a:tab pos="445134" algn="l"/>
              </a:tabLst>
            </a:pPr>
            <a:r>
              <a:rPr sz="1800" spc="-10" dirty="0">
                <a:solidFill>
                  <a:srgbClr val="FF0000"/>
                </a:solidFill>
                <a:latin typeface="Calibri"/>
                <a:cs typeface="Calibri"/>
              </a:rPr>
              <a:t>Age</a:t>
            </a:r>
            <a:r>
              <a:rPr sz="1800" spc="-50" dirty="0">
                <a:solidFill>
                  <a:srgbClr val="FF0000"/>
                </a:solidFill>
                <a:latin typeface="Calibri"/>
                <a:cs typeface="Calibri"/>
              </a:rPr>
              <a:t> </a:t>
            </a:r>
            <a:r>
              <a:rPr sz="1800" spc="-5" dirty="0">
                <a:solidFill>
                  <a:srgbClr val="FF0000"/>
                </a:solidFill>
                <a:latin typeface="Calibri"/>
                <a:cs typeface="Calibri"/>
              </a:rPr>
              <a:t>&gt;25</a:t>
            </a:r>
            <a:r>
              <a:rPr sz="1800" spc="5" dirty="0">
                <a:solidFill>
                  <a:srgbClr val="FF0000"/>
                </a:solidFill>
                <a:latin typeface="Calibri"/>
                <a:cs typeface="Calibri"/>
              </a:rPr>
              <a:t> </a:t>
            </a:r>
            <a:r>
              <a:rPr sz="1800" dirty="0">
                <a:solidFill>
                  <a:srgbClr val="FF0000"/>
                </a:solidFill>
                <a:latin typeface="Calibri"/>
                <a:cs typeface="Calibri"/>
              </a:rPr>
              <a:t>years</a:t>
            </a:r>
            <a:endParaRPr sz="1800">
              <a:latin typeface="Calibri"/>
              <a:cs typeface="Calibri"/>
            </a:endParaRPr>
          </a:p>
          <a:p>
            <a:pPr marL="444500" indent="-343535">
              <a:lnSpc>
                <a:spcPct val="100000"/>
              </a:lnSpc>
              <a:spcBef>
                <a:spcPts val="15"/>
              </a:spcBef>
              <a:buAutoNum type="arabicPeriod"/>
              <a:tabLst>
                <a:tab pos="444500" algn="l"/>
                <a:tab pos="445134" algn="l"/>
              </a:tabLst>
            </a:pPr>
            <a:r>
              <a:rPr sz="1800" dirty="0">
                <a:solidFill>
                  <a:srgbClr val="FF0000"/>
                </a:solidFill>
                <a:latin typeface="Calibri"/>
                <a:cs typeface="Calibri"/>
              </a:rPr>
              <a:t>Previous</a:t>
            </a:r>
            <a:r>
              <a:rPr sz="1800" spc="-65" dirty="0">
                <a:solidFill>
                  <a:srgbClr val="FF0000"/>
                </a:solidFill>
                <a:latin typeface="Calibri"/>
                <a:cs typeface="Calibri"/>
              </a:rPr>
              <a:t> </a:t>
            </a:r>
            <a:r>
              <a:rPr sz="1800" spc="5" dirty="0">
                <a:solidFill>
                  <a:srgbClr val="FF0000"/>
                </a:solidFill>
                <a:latin typeface="Calibri"/>
                <a:cs typeface="Calibri"/>
              </a:rPr>
              <a:t>delivery</a:t>
            </a:r>
            <a:r>
              <a:rPr sz="1800" spc="-100" dirty="0">
                <a:solidFill>
                  <a:srgbClr val="FF0000"/>
                </a:solidFill>
                <a:latin typeface="Calibri"/>
                <a:cs typeface="Calibri"/>
              </a:rPr>
              <a:t> </a:t>
            </a:r>
            <a:r>
              <a:rPr sz="1800" spc="10" dirty="0">
                <a:solidFill>
                  <a:srgbClr val="FF0000"/>
                </a:solidFill>
                <a:latin typeface="Calibri"/>
                <a:cs typeface="Calibri"/>
              </a:rPr>
              <a:t>of</a:t>
            </a:r>
            <a:r>
              <a:rPr sz="1800" spc="-60" dirty="0">
                <a:solidFill>
                  <a:srgbClr val="FF0000"/>
                </a:solidFill>
                <a:latin typeface="Calibri"/>
                <a:cs typeface="Calibri"/>
              </a:rPr>
              <a:t> </a:t>
            </a:r>
            <a:r>
              <a:rPr sz="1800" dirty="0">
                <a:solidFill>
                  <a:srgbClr val="FF0000"/>
                </a:solidFill>
                <a:latin typeface="Calibri"/>
                <a:cs typeface="Calibri"/>
              </a:rPr>
              <a:t>a</a:t>
            </a:r>
            <a:r>
              <a:rPr sz="1800" spc="30" dirty="0">
                <a:solidFill>
                  <a:srgbClr val="FF0000"/>
                </a:solidFill>
                <a:latin typeface="Calibri"/>
                <a:cs typeface="Calibri"/>
              </a:rPr>
              <a:t> </a:t>
            </a:r>
            <a:r>
              <a:rPr sz="1800" dirty="0">
                <a:solidFill>
                  <a:srgbClr val="FF0000"/>
                </a:solidFill>
                <a:latin typeface="Calibri"/>
                <a:cs typeface="Calibri"/>
              </a:rPr>
              <a:t>macrosomic</a:t>
            </a:r>
            <a:r>
              <a:rPr sz="1800" spc="-35" dirty="0">
                <a:solidFill>
                  <a:srgbClr val="FF0000"/>
                </a:solidFill>
                <a:latin typeface="Calibri"/>
                <a:cs typeface="Calibri"/>
              </a:rPr>
              <a:t> </a:t>
            </a:r>
            <a:r>
              <a:rPr sz="1800" spc="20" dirty="0">
                <a:solidFill>
                  <a:srgbClr val="FF0000"/>
                </a:solidFill>
                <a:latin typeface="Calibri"/>
                <a:cs typeface="Calibri"/>
              </a:rPr>
              <a:t>baby</a:t>
            </a:r>
            <a:r>
              <a:rPr sz="1800" spc="-95" dirty="0">
                <a:solidFill>
                  <a:srgbClr val="FF0000"/>
                </a:solidFill>
                <a:latin typeface="Calibri"/>
                <a:cs typeface="Calibri"/>
              </a:rPr>
              <a:t> </a:t>
            </a:r>
            <a:r>
              <a:rPr sz="1800" spc="-10" dirty="0">
                <a:solidFill>
                  <a:srgbClr val="FF0000"/>
                </a:solidFill>
                <a:latin typeface="Calibri"/>
                <a:cs typeface="Calibri"/>
              </a:rPr>
              <a:t>(4</a:t>
            </a:r>
            <a:r>
              <a:rPr sz="1800" spc="30" dirty="0">
                <a:solidFill>
                  <a:srgbClr val="FF0000"/>
                </a:solidFill>
                <a:latin typeface="Calibri"/>
                <a:cs typeface="Calibri"/>
              </a:rPr>
              <a:t> </a:t>
            </a:r>
            <a:r>
              <a:rPr sz="1800" spc="-10" dirty="0">
                <a:solidFill>
                  <a:srgbClr val="FF0000"/>
                </a:solidFill>
                <a:latin typeface="Calibri"/>
                <a:cs typeface="Calibri"/>
              </a:rPr>
              <a:t>kg)</a:t>
            </a:r>
            <a:endParaRPr sz="1800">
              <a:latin typeface="Calibri"/>
              <a:cs typeface="Calibri"/>
            </a:endParaRPr>
          </a:p>
          <a:p>
            <a:pPr marL="444500" indent="-343535">
              <a:lnSpc>
                <a:spcPct val="100000"/>
              </a:lnSpc>
              <a:spcBef>
                <a:spcPts val="20"/>
              </a:spcBef>
              <a:buAutoNum type="arabicPeriod"/>
              <a:tabLst>
                <a:tab pos="444500" algn="l"/>
                <a:tab pos="445134" algn="l"/>
              </a:tabLst>
            </a:pPr>
            <a:r>
              <a:rPr sz="1800" spc="-35" dirty="0">
                <a:solidFill>
                  <a:srgbClr val="FF0000"/>
                </a:solidFill>
                <a:latin typeface="Calibri"/>
                <a:cs typeface="Calibri"/>
              </a:rPr>
              <a:t>P</a:t>
            </a:r>
            <a:r>
              <a:rPr sz="1800" dirty="0">
                <a:solidFill>
                  <a:srgbClr val="FF0000"/>
                </a:solidFill>
                <a:latin typeface="Calibri"/>
                <a:cs typeface="Calibri"/>
              </a:rPr>
              <a:t>e</a:t>
            </a:r>
            <a:r>
              <a:rPr sz="1800" spc="-30" dirty="0">
                <a:solidFill>
                  <a:srgbClr val="FF0000"/>
                </a:solidFill>
                <a:latin typeface="Calibri"/>
                <a:cs typeface="Calibri"/>
              </a:rPr>
              <a:t>r</a:t>
            </a:r>
            <a:r>
              <a:rPr sz="1800" spc="-35" dirty="0">
                <a:solidFill>
                  <a:srgbClr val="FF0000"/>
                </a:solidFill>
                <a:latin typeface="Calibri"/>
                <a:cs typeface="Calibri"/>
              </a:rPr>
              <a:t>s</a:t>
            </a:r>
            <a:r>
              <a:rPr sz="1800" spc="20" dirty="0">
                <a:solidFill>
                  <a:srgbClr val="FF0000"/>
                </a:solidFill>
                <a:latin typeface="Calibri"/>
                <a:cs typeface="Calibri"/>
              </a:rPr>
              <a:t>o</a:t>
            </a:r>
            <a:r>
              <a:rPr sz="1800" spc="25" dirty="0">
                <a:solidFill>
                  <a:srgbClr val="FF0000"/>
                </a:solidFill>
                <a:latin typeface="Calibri"/>
                <a:cs typeface="Calibri"/>
              </a:rPr>
              <a:t>n</a:t>
            </a:r>
            <a:r>
              <a:rPr sz="1800" spc="30" dirty="0">
                <a:solidFill>
                  <a:srgbClr val="FF0000"/>
                </a:solidFill>
                <a:latin typeface="Calibri"/>
                <a:cs typeface="Calibri"/>
              </a:rPr>
              <a:t>a</a:t>
            </a:r>
            <a:r>
              <a:rPr sz="1800" dirty="0">
                <a:solidFill>
                  <a:srgbClr val="FF0000"/>
                </a:solidFill>
                <a:latin typeface="Calibri"/>
                <a:cs typeface="Calibri"/>
              </a:rPr>
              <a:t>l</a:t>
            </a:r>
            <a:r>
              <a:rPr sz="1800" spc="-75" dirty="0">
                <a:solidFill>
                  <a:srgbClr val="FF0000"/>
                </a:solidFill>
                <a:latin typeface="Calibri"/>
                <a:cs typeface="Calibri"/>
              </a:rPr>
              <a:t> </a:t>
            </a:r>
            <a:r>
              <a:rPr sz="1800" spc="25" dirty="0">
                <a:solidFill>
                  <a:srgbClr val="FF0000"/>
                </a:solidFill>
                <a:latin typeface="Calibri"/>
                <a:cs typeface="Calibri"/>
              </a:rPr>
              <a:t>h</a:t>
            </a:r>
            <a:r>
              <a:rPr sz="1800" spc="35" dirty="0">
                <a:solidFill>
                  <a:srgbClr val="FF0000"/>
                </a:solidFill>
                <a:latin typeface="Calibri"/>
                <a:cs typeface="Calibri"/>
              </a:rPr>
              <a:t>i</a:t>
            </a:r>
            <a:r>
              <a:rPr sz="1800" spc="-35" dirty="0">
                <a:solidFill>
                  <a:srgbClr val="FF0000"/>
                </a:solidFill>
                <a:latin typeface="Calibri"/>
                <a:cs typeface="Calibri"/>
              </a:rPr>
              <a:t>s</a:t>
            </a:r>
            <a:r>
              <a:rPr sz="1800" dirty="0">
                <a:solidFill>
                  <a:srgbClr val="FF0000"/>
                </a:solidFill>
                <a:latin typeface="Calibri"/>
                <a:cs typeface="Calibri"/>
              </a:rPr>
              <a:t>t</a:t>
            </a:r>
            <a:r>
              <a:rPr sz="1800" spc="15" dirty="0">
                <a:solidFill>
                  <a:srgbClr val="FF0000"/>
                </a:solidFill>
                <a:latin typeface="Calibri"/>
                <a:cs typeface="Calibri"/>
              </a:rPr>
              <a:t>o</a:t>
            </a:r>
            <a:r>
              <a:rPr sz="1800" spc="-30" dirty="0">
                <a:solidFill>
                  <a:srgbClr val="FF0000"/>
                </a:solidFill>
                <a:latin typeface="Calibri"/>
                <a:cs typeface="Calibri"/>
              </a:rPr>
              <a:t>r</a:t>
            </a:r>
            <a:r>
              <a:rPr sz="1800" dirty="0">
                <a:solidFill>
                  <a:srgbClr val="FF0000"/>
                </a:solidFill>
                <a:latin typeface="Calibri"/>
                <a:cs typeface="Calibri"/>
              </a:rPr>
              <a:t>y</a:t>
            </a:r>
            <a:r>
              <a:rPr sz="1800" spc="-100" dirty="0">
                <a:solidFill>
                  <a:srgbClr val="FF0000"/>
                </a:solidFill>
                <a:latin typeface="Calibri"/>
                <a:cs typeface="Calibri"/>
              </a:rPr>
              <a:t> </a:t>
            </a:r>
            <a:r>
              <a:rPr sz="1800" spc="20" dirty="0">
                <a:solidFill>
                  <a:srgbClr val="FF0000"/>
                </a:solidFill>
                <a:latin typeface="Calibri"/>
                <a:cs typeface="Calibri"/>
              </a:rPr>
              <a:t>o</a:t>
            </a:r>
            <a:r>
              <a:rPr sz="1800" dirty="0">
                <a:solidFill>
                  <a:srgbClr val="FF0000"/>
                </a:solidFill>
                <a:latin typeface="Calibri"/>
                <a:cs typeface="Calibri"/>
              </a:rPr>
              <a:t>f</a:t>
            </a:r>
            <a:r>
              <a:rPr sz="1800" spc="15" dirty="0">
                <a:solidFill>
                  <a:srgbClr val="FF0000"/>
                </a:solidFill>
                <a:latin typeface="Calibri"/>
                <a:cs typeface="Calibri"/>
              </a:rPr>
              <a:t> </a:t>
            </a:r>
            <a:r>
              <a:rPr sz="1800" spc="35" dirty="0">
                <a:solidFill>
                  <a:srgbClr val="FF0000"/>
                </a:solidFill>
                <a:latin typeface="Calibri"/>
                <a:cs typeface="Calibri"/>
              </a:rPr>
              <a:t>i</a:t>
            </a:r>
            <a:r>
              <a:rPr sz="1800" spc="-15" dirty="0">
                <a:solidFill>
                  <a:srgbClr val="FF0000"/>
                </a:solidFill>
                <a:latin typeface="Calibri"/>
                <a:cs typeface="Calibri"/>
              </a:rPr>
              <a:t>m</a:t>
            </a:r>
            <a:r>
              <a:rPr sz="1800" spc="25" dirty="0">
                <a:solidFill>
                  <a:srgbClr val="FF0000"/>
                </a:solidFill>
                <a:latin typeface="Calibri"/>
                <a:cs typeface="Calibri"/>
              </a:rPr>
              <a:t>p</a:t>
            </a:r>
            <a:r>
              <a:rPr sz="1800" spc="30" dirty="0">
                <a:solidFill>
                  <a:srgbClr val="FF0000"/>
                </a:solidFill>
                <a:latin typeface="Calibri"/>
                <a:cs typeface="Calibri"/>
              </a:rPr>
              <a:t>a</a:t>
            </a:r>
            <a:r>
              <a:rPr sz="1800" spc="35" dirty="0">
                <a:solidFill>
                  <a:srgbClr val="FF0000"/>
                </a:solidFill>
                <a:latin typeface="Calibri"/>
                <a:cs typeface="Calibri"/>
              </a:rPr>
              <a:t>i</a:t>
            </a:r>
            <a:r>
              <a:rPr sz="1800" spc="-30" dirty="0">
                <a:solidFill>
                  <a:srgbClr val="FF0000"/>
                </a:solidFill>
                <a:latin typeface="Calibri"/>
                <a:cs typeface="Calibri"/>
              </a:rPr>
              <a:t>r</a:t>
            </a:r>
            <a:r>
              <a:rPr sz="1800" dirty="0">
                <a:solidFill>
                  <a:srgbClr val="FF0000"/>
                </a:solidFill>
                <a:latin typeface="Calibri"/>
                <a:cs typeface="Calibri"/>
              </a:rPr>
              <a:t>ed</a:t>
            </a:r>
            <a:r>
              <a:rPr sz="1800" spc="-155" dirty="0">
                <a:solidFill>
                  <a:srgbClr val="FF0000"/>
                </a:solidFill>
                <a:latin typeface="Calibri"/>
                <a:cs typeface="Calibri"/>
              </a:rPr>
              <a:t> </a:t>
            </a:r>
            <a:r>
              <a:rPr sz="1800" spc="-25" dirty="0">
                <a:solidFill>
                  <a:srgbClr val="FF0000"/>
                </a:solidFill>
                <a:latin typeface="Calibri"/>
                <a:cs typeface="Calibri"/>
              </a:rPr>
              <a:t>g</a:t>
            </a:r>
            <a:r>
              <a:rPr sz="1800" spc="35" dirty="0">
                <a:solidFill>
                  <a:srgbClr val="FF0000"/>
                </a:solidFill>
                <a:latin typeface="Calibri"/>
                <a:cs typeface="Calibri"/>
              </a:rPr>
              <a:t>l</a:t>
            </a:r>
            <a:r>
              <a:rPr sz="1800" spc="25" dirty="0">
                <a:solidFill>
                  <a:srgbClr val="FF0000"/>
                </a:solidFill>
                <a:latin typeface="Calibri"/>
                <a:cs typeface="Calibri"/>
              </a:rPr>
              <a:t>u</a:t>
            </a:r>
            <a:r>
              <a:rPr sz="1800" spc="-15" dirty="0">
                <a:solidFill>
                  <a:srgbClr val="FF0000"/>
                </a:solidFill>
                <a:latin typeface="Calibri"/>
                <a:cs typeface="Calibri"/>
              </a:rPr>
              <a:t>c</a:t>
            </a:r>
            <a:r>
              <a:rPr sz="1800" spc="20" dirty="0">
                <a:solidFill>
                  <a:srgbClr val="FF0000"/>
                </a:solidFill>
                <a:latin typeface="Calibri"/>
                <a:cs typeface="Calibri"/>
              </a:rPr>
              <a:t>o</a:t>
            </a:r>
            <a:r>
              <a:rPr sz="1800" spc="-35" dirty="0">
                <a:solidFill>
                  <a:srgbClr val="FF0000"/>
                </a:solidFill>
                <a:latin typeface="Calibri"/>
                <a:cs typeface="Calibri"/>
              </a:rPr>
              <a:t>s</a:t>
            </a:r>
            <a:r>
              <a:rPr sz="1800" dirty="0">
                <a:solidFill>
                  <a:srgbClr val="FF0000"/>
                </a:solidFill>
                <a:latin typeface="Calibri"/>
                <a:cs typeface="Calibri"/>
              </a:rPr>
              <a:t>e</a:t>
            </a:r>
            <a:r>
              <a:rPr sz="1800" spc="-30" dirty="0">
                <a:solidFill>
                  <a:srgbClr val="FF0000"/>
                </a:solidFill>
                <a:latin typeface="Calibri"/>
                <a:cs typeface="Calibri"/>
              </a:rPr>
              <a:t> </a:t>
            </a:r>
            <a:r>
              <a:rPr sz="1800" dirty="0">
                <a:solidFill>
                  <a:srgbClr val="FF0000"/>
                </a:solidFill>
                <a:latin typeface="Calibri"/>
                <a:cs typeface="Calibri"/>
              </a:rPr>
              <a:t>t</a:t>
            </a:r>
            <a:r>
              <a:rPr sz="1800" spc="15" dirty="0">
                <a:solidFill>
                  <a:srgbClr val="FF0000"/>
                </a:solidFill>
                <a:latin typeface="Calibri"/>
                <a:cs typeface="Calibri"/>
              </a:rPr>
              <a:t>o</a:t>
            </a:r>
            <a:r>
              <a:rPr sz="1800" spc="35" dirty="0">
                <a:solidFill>
                  <a:srgbClr val="FF0000"/>
                </a:solidFill>
                <a:latin typeface="Calibri"/>
                <a:cs typeface="Calibri"/>
              </a:rPr>
              <a:t>l</a:t>
            </a:r>
            <a:r>
              <a:rPr sz="1800" dirty="0">
                <a:solidFill>
                  <a:srgbClr val="FF0000"/>
                </a:solidFill>
                <a:latin typeface="Calibri"/>
                <a:cs typeface="Calibri"/>
              </a:rPr>
              <a:t>e</a:t>
            </a:r>
            <a:r>
              <a:rPr sz="1800" spc="-30" dirty="0">
                <a:solidFill>
                  <a:srgbClr val="FF0000"/>
                </a:solidFill>
                <a:latin typeface="Calibri"/>
                <a:cs typeface="Calibri"/>
              </a:rPr>
              <a:t>r</a:t>
            </a:r>
            <a:r>
              <a:rPr sz="1800" spc="30" dirty="0">
                <a:solidFill>
                  <a:srgbClr val="FF0000"/>
                </a:solidFill>
                <a:latin typeface="Calibri"/>
                <a:cs typeface="Calibri"/>
              </a:rPr>
              <a:t>a</a:t>
            </a:r>
            <a:r>
              <a:rPr sz="1800" spc="25" dirty="0">
                <a:solidFill>
                  <a:srgbClr val="FF0000"/>
                </a:solidFill>
                <a:latin typeface="Calibri"/>
                <a:cs typeface="Calibri"/>
              </a:rPr>
              <a:t>n</a:t>
            </a:r>
            <a:r>
              <a:rPr sz="1800" spc="-15" dirty="0">
                <a:solidFill>
                  <a:srgbClr val="FF0000"/>
                </a:solidFill>
                <a:latin typeface="Calibri"/>
                <a:cs typeface="Calibri"/>
              </a:rPr>
              <a:t>c</a:t>
            </a:r>
            <a:r>
              <a:rPr sz="1800" dirty="0">
                <a:solidFill>
                  <a:srgbClr val="FF0000"/>
                </a:solidFill>
                <a:latin typeface="Calibri"/>
                <a:cs typeface="Calibri"/>
              </a:rPr>
              <a:t>e</a:t>
            </a:r>
            <a:endParaRPr sz="1800">
              <a:latin typeface="Calibri"/>
              <a:cs typeface="Calibri"/>
            </a:endParaRPr>
          </a:p>
          <a:p>
            <a:pPr marL="444500" indent="-343535">
              <a:lnSpc>
                <a:spcPts val="2130"/>
              </a:lnSpc>
              <a:spcBef>
                <a:spcPts val="20"/>
              </a:spcBef>
              <a:buAutoNum type="arabicPeriod"/>
              <a:tabLst>
                <a:tab pos="444500" algn="l"/>
                <a:tab pos="445134" algn="l"/>
              </a:tabLst>
            </a:pPr>
            <a:r>
              <a:rPr sz="1800" dirty="0">
                <a:solidFill>
                  <a:srgbClr val="FF0000"/>
                </a:solidFill>
                <a:latin typeface="Calibri"/>
                <a:cs typeface="Calibri"/>
              </a:rPr>
              <a:t>Previous</a:t>
            </a:r>
            <a:r>
              <a:rPr sz="1800" spc="-65" dirty="0">
                <a:solidFill>
                  <a:srgbClr val="FF0000"/>
                </a:solidFill>
                <a:latin typeface="Calibri"/>
                <a:cs typeface="Calibri"/>
              </a:rPr>
              <a:t> </a:t>
            </a:r>
            <a:r>
              <a:rPr sz="1800" spc="15" dirty="0">
                <a:solidFill>
                  <a:srgbClr val="FF0000"/>
                </a:solidFill>
                <a:latin typeface="Calibri"/>
                <a:cs typeface="Calibri"/>
              </a:rPr>
              <a:t>unexplained</a:t>
            </a:r>
            <a:r>
              <a:rPr sz="1800" spc="-150" dirty="0">
                <a:solidFill>
                  <a:srgbClr val="FF0000"/>
                </a:solidFill>
                <a:latin typeface="Calibri"/>
                <a:cs typeface="Calibri"/>
              </a:rPr>
              <a:t> </a:t>
            </a:r>
            <a:r>
              <a:rPr sz="1800" spc="10" dirty="0">
                <a:solidFill>
                  <a:srgbClr val="FF0000"/>
                </a:solidFill>
                <a:latin typeface="Calibri"/>
                <a:cs typeface="Calibri"/>
              </a:rPr>
              <a:t>perinatal</a:t>
            </a:r>
            <a:r>
              <a:rPr sz="1800" spc="-75" dirty="0">
                <a:solidFill>
                  <a:srgbClr val="FF0000"/>
                </a:solidFill>
                <a:latin typeface="Calibri"/>
                <a:cs typeface="Calibri"/>
              </a:rPr>
              <a:t> </a:t>
            </a:r>
            <a:r>
              <a:rPr sz="1800" spc="5" dirty="0">
                <a:solidFill>
                  <a:srgbClr val="FF0000"/>
                </a:solidFill>
                <a:latin typeface="Calibri"/>
                <a:cs typeface="Calibri"/>
              </a:rPr>
              <a:t>loss</a:t>
            </a:r>
            <a:r>
              <a:rPr sz="1800" spc="-215" dirty="0">
                <a:solidFill>
                  <a:srgbClr val="FF0000"/>
                </a:solidFill>
                <a:latin typeface="Calibri"/>
                <a:cs typeface="Calibri"/>
              </a:rPr>
              <a:t> </a:t>
            </a:r>
            <a:r>
              <a:rPr sz="1800" spc="10" dirty="0">
                <a:solidFill>
                  <a:srgbClr val="FF0000"/>
                </a:solidFill>
                <a:latin typeface="Calibri"/>
                <a:cs typeface="Calibri"/>
              </a:rPr>
              <a:t>or</a:t>
            </a:r>
            <a:r>
              <a:rPr sz="1800" spc="15" dirty="0">
                <a:solidFill>
                  <a:srgbClr val="FF0000"/>
                </a:solidFill>
                <a:latin typeface="Calibri"/>
                <a:cs typeface="Calibri"/>
              </a:rPr>
              <a:t> </a:t>
            </a:r>
            <a:r>
              <a:rPr sz="1800" spc="5" dirty="0">
                <a:solidFill>
                  <a:srgbClr val="FF0000"/>
                </a:solidFill>
                <a:latin typeface="Calibri"/>
                <a:cs typeface="Calibri"/>
              </a:rPr>
              <a:t>birth</a:t>
            </a:r>
            <a:r>
              <a:rPr sz="1800" spc="-80" dirty="0">
                <a:solidFill>
                  <a:srgbClr val="FF0000"/>
                </a:solidFill>
                <a:latin typeface="Calibri"/>
                <a:cs typeface="Calibri"/>
              </a:rPr>
              <a:t> </a:t>
            </a:r>
            <a:r>
              <a:rPr sz="1800" spc="10" dirty="0">
                <a:solidFill>
                  <a:srgbClr val="FF0000"/>
                </a:solidFill>
                <a:latin typeface="Calibri"/>
                <a:cs typeface="Calibri"/>
              </a:rPr>
              <a:t>of</a:t>
            </a:r>
            <a:r>
              <a:rPr sz="1800" spc="15" dirty="0">
                <a:solidFill>
                  <a:srgbClr val="FF0000"/>
                </a:solidFill>
                <a:latin typeface="Calibri"/>
                <a:cs typeface="Calibri"/>
              </a:rPr>
              <a:t> </a:t>
            </a:r>
            <a:r>
              <a:rPr sz="1800" dirty="0">
                <a:solidFill>
                  <a:srgbClr val="FF0000"/>
                </a:solidFill>
                <a:latin typeface="Calibri"/>
                <a:cs typeface="Calibri"/>
              </a:rPr>
              <a:t>a</a:t>
            </a:r>
            <a:r>
              <a:rPr sz="1800" spc="5" dirty="0">
                <a:solidFill>
                  <a:srgbClr val="FF0000"/>
                </a:solidFill>
                <a:latin typeface="Calibri"/>
                <a:cs typeface="Calibri"/>
              </a:rPr>
              <a:t> </a:t>
            </a:r>
            <a:r>
              <a:rPr sz="1800" spc="-10" dirty="0">
                <a:solidFill>
                  <a:srgbClr val="FF0000"/>
                </a:solidFill>
                <a:latin typeface="Calibri"/>
                <a:cs typeface="Calibri"/>
              </a:rPr>
              <a:t>malformed</a:t>
            </a:r>
            <a:r>
              <a:rPr sz="1800" dirty="0">
                <a:solidFill>
                  <a:srgbClr val="FF0000"/>
                </a:solidFill>
                <a:latin typeface="Calibri"/>
                <a:cs typeface="Calibri"/>
              </a:rPr>
              <a:t> </a:t>
            </a:r>
            <a:r>
              <a:rPr sz="1800" spc="15" dirty="0">
                <a:solidFill>
                  <a:srgbClr val="FF0000"/>
                </a:solidFill>
                <a:latin typeface="Calibri"/>
                <a:cs typeface="Calibri"/>
              </a:rPr>
              <a:t>infant</a:t>
            </a:r>
            <a:endParaRPr sz="1800">
              <a:latin typeface="Calibri"/>
              <a:cs typeface="Calibri"/>
            </a:endParaRPr>
          </a:p>
          <a:p>
            <a:pPr marL="444500" indent="-343535">
              <a:lnSpc>
                <a:spcPts val="2130"/>
              </a:lnSpc>
              <a:buAutoNum type="arabicPeriod"/>
              <a:tabLst>
                <a:tab pos="444500" algn="l"/>
                <a:tab pos="445134" algn="l"/>
              </a:tabLst>
            </a:pPr>
            <a:r>
              <a:rPr sz="1800" spc="-15" dirty="0">
                <a:solidFill>
                  <a:srgbClr val="FF0000"/>
                </a:solidFill>
                <a:latin typeface="Calibri"/>
                <a:cs typeface="Calibri"/>
              </a:rPr>
              <a:t>G</a:t>
            </a:r>
            <a:r>
              <a:rPr sz="1800" spc="35" dirty="0">
                <a:solidFill>
                  <a:srgbClr val="FF0000"/>
                </a:solidFill>
                <a:latin typeface="Calibri"/>
                <a:cs typeface="Calibri"/>
              </a:rPr>
              <a:t>l</a:t>
            </a:r>
            <a:r>
              <a:rPr sz="1800" spc="5" dirty="0">
                <a:solidFill>
                  <a:srgbClr val="FF0000"/>
                </a:solidFill>
                <a:latin typeface="Calibri"/>
                <a:cs typeface="Calibri"/>
              </a:rPr>
              <a:t>y</a:t>
            </a:r>
            <a:r>
              <a:rPr sz="1800" spc="-15" dirty="0">
                <a:solidFill>
                  <a:srgbClr val="FF0000"/>
                </a:solidFill>
                <a:latin typeface="Calibri"/>
                <a:cs typeface="Calibri"/>
              </a:rPr>
              <a:t>c</a:t>
            </a:r>
            <a:r>
              <a:rPr sz="1800" spc="20" dirty="0">
                <a:solidFill>
                  <a:srgbClr val="FF0000"/>
                </a:solidFill>
                <a:latin typeface="Calibri"/>
                <a:cs typeface="Calibri"/>
              </a:rPr>
              <a:t>o</a:t>
            </a:r>
            <a:r>
              <a:rPr sz="1800" spc="-35" dirty="0">
                <a:solidFill>
                  <a:srgbClr val="FF0000"/>
                </a:solidFill>
                <a:latin typeface="Calibri"/>
                <a:cs typeface="Calibri"/>
              </a:rPr>
              <a:t>s</a:t>
            </a:r>
            <a:r>
              <a:rPr sz="1800" spc="25" dirty="0">
                <a:solidFill>
                  <a:srgbClr val="FF0000"/>
                </a:solidFill>
                <a:latin typeface="Calibri"/>
                <a:cs typeface="Calibri"/>
              </a:rPr>
              <a:t>u</a:t>
            </a:r>
            <a:r>
              <a:rPr sz="1800" spc="-30" dirty="0">
                <a:solidFill>
                  <a:srgbClr val="FF0000"/>
                </a:solidFill>
                <a:latin typeface="Calibri"/>
                <a:cs typeface="Calibri"/>
              </a:rPr>
              <a:t>r</a:t>
            </a:r>
            <a:r>
              <a:rPr sz="1800" spc="35" dirty="0">
                <a:solidFill>
                  <a:srgbClr val="FF0000"/>
                </a:solidFill>
                <a:latin typeface="Calibri"/>
                <a:cs typeface="Calibri"/>
              </a:rPr>
              <a:t>i</a:t>
            </a:r>
            <a:r>
              <a:rPr sz="1800" dirty="0">
                <a:solidFill>
                  <a:srgbClr val="FF0000"/>
                </a:solidFill>
                <a:latin typeface="Calibri"/>
                <a:cs typeface="Calibri"/>
              </a:rPr>
              <a:t>a</a:t>
            </a:r>
            <a:r>
              <a:rPr sz="1800" spc="-75" dirty="0">
                <a:solidFill>
                  <a:srgbClr val="FF0000"/>
                </a:solidFill>
                <a:latin typeface="Calibri"/>
                <a:cs typeface="Calibri"/>
              </a:rPr>
              <a:t> </a:t>
            </a:r>
            <a:r>
              <a:rPr sz="1800" spc="30" dirty="0">
                <a:solidFill>
                  <a:srgbClr val="FF0000"/>
                </a:solidFill>
                <a:latin typeface="Calibri"/>
                <a:cs typeface="Calibri"/>
              </a:rPr>
              <a:t>a</a:t>
            </a:r>
            <a:r>
              <a:rPr sz="1800" dirty="0">
                <a:solidFill>
                  <a:srgbClr val="FF0000"/>
                </a:solidFill>
                <a:latin typeface="Calibri"/>
                <a:cs typeface="Calibri"/>
              </a:rPr>
              <a:t>t</a:t>
            </a:r>
            <a:r>
              <a:rPr sz="1800" spc="-114" dirty="0">
                <a:solidFill>
                  <a:srgbClr val="FF0000"/>
                </a:solidFill>
                <a:latin typeface="Calibri"/>
                <a:cs typeface="Calibri"/>
              </a:rPr>
              <a:t> </a:t>
            </a:r>
            <a:r>
              <a:rPr sz="1800" dirty="0">
                <a:solidFill>
                  <a:srgbClr val="FF0000"/>
                </a:solidFill>
                <a:latin typeface="Calibri"/>
                <a:cs typeface="Calibri"/>
              </a:rPr>
              <a:t>t</a:t>
            </a:r>
            <a:r>
              <a:rPr sz="1800" spc="20" dirty="0">
                <a:solidFill>
                  <a:srgbClr val="FF0000"/>
                </a:solidFill>
                <a:latin typeface="Calibri"/>
                <a:cs typeface="Calibri"/>
              </a:rPr>
              <a:t>h</a:t>
            </a:r>
            <a:r>
              <a:rPr sz="1800" dirty="0">
                <a:solidFill>
                  <a:srgbClr val="FF0000"/>
                </a:solidFill>
                <a:latin typeface="Calibri"/>
                <a:cs typeface="Calibri"/>
              </a:rPr>
              <a:t>e</a:t>
            </a:r>
            <a:r>
              <a:rPr sz="1800" spc="45" dirty="0">
                <a:solidFill>
                  <a:srgbClr val="FF0000"/>
                </a:solidFill>
                <a:latin typeface="Calibri"/>
                <a:cs typeface="Calibri"/>
              </a:rPr>
              <a:t> </a:t>
            </a:r>
            <a:r>
              <a:rPr sz="1800" spc="-30" dirty="0">
                <a:solidFill>
                  <a:srgbClr val="FF0000"/>
                </a:solidFill>
                <a:latin typeface="Calibri"/>
                <a:cs typeface="Calibri"/>
              </a:rPr>
              <a:t>f</a:t>
            </a:r>
            <a:r>
              <a:rPr sz="1800" spc="35" dirty="0">
                <a:solidFill>
                  <a:srgbClr val="FF0000"/>
                </a:solidFill>
                <a:latin typeface="Calibri"/>
                <a:cs typeface="Calibri"/>
              </a:rPr>
              <a:t>i</a:t>
            </a:r>
            <a:r>
              <a:rPr sz="1800" spc="-30" dirty="0">
                <a:solidFill>
                  <a:srgbClr val="FF0000"/>
                </a:solidFill>
                <a:latin typeface="Calibri"/>
                <a:cs typeface="Calibri"/>
              </a:rPr>
              <a:t>r</a:t>
            </a:r>
            <a:r>
              <a:rPr sz="1800" spc="-35" dirty="0">
                <a:solidFill>
                  <a:srgbClr val="FF0000"/>
                </a:solidFill>
                <a:latin typeface="Calibri"/>
                <a:cs typeface="Calibri"/>
              </a:rPr>
              <a:t>s</a:t>
            </a:r>
            <a:r>
              <a:rPr sz="1800" dirty="0">
                <a:solidFill>
                  <a:srgbClr val="FF0000"/>
                </a:solidFill>
                <a:latin typeface="Calibri"/>
                <a:cs typeface="Calibri"/>
              </a:rPr>
              <a:t>t</a:t>
            </a:r>
            <a:r>
              <a:rPr sz="1800" spc="-40" dirty="0">
                <a:solidFill>
                  <a:srgbClr val="FF0000"/>
                </a:solidFill>
                <a:latin typeface="Calibri"/>
                <a:cs typeface="Calibri"/>
              </a:rPr>
              <a:t> </a:t>
            </a:r>
            <a:r>
              <a:rPr sz="1800" spc="25" dirty="0">
                <a:solidFill>
                  <a:srgbClr val="FF0000"/>
                </a:solidFill>
                <a:latin typeface="Calibri"/>
                <a:cs typeface="Calibri"/>
              </a:rPr>
              <a:t>p</a:t>
            </a:r>
            <a:r>
              <a:rPr sz="1800" spc="-30" dirty="0">
                <a:solidFill>
                  <a:srgbClr val="FF0000"/>
                </a:solidFill>
                <a:latin typeface="Calibri"/>
                <a:cs typeface="Calibri"/>
              </a:rPr>
              <a:t>r</a:t>
            </a:r>
            <a:r>
              <a:rPr sz="1800" dirty="0">
                <a:solidFill>
                  <a:srgbClr val="FF0000"/>
                </a:solidFill>
                <a:latin typeface="Calibri"/>
                <a:cs typeface="Calibri"/>
              </a:rPr>
              <a:t>e</a:t>
            </a:r>
            <a:r>
              <a:rPr sz="1800" spc="25" dirty="0">
                <a:solidFill>
                  <a:srgbClr val="FF0000"/>
                </a:solidFill>
                <a:latin typeface="Calibri"/>
                <a:cs typeface="Calibri"/>
              </a:rPr>
              <a:t>n</a:t>
            </a:r>
            <a:r>
              <a:rPr sz="1800" spc="30" dirty="0">
                <a:solidFill>
                  <a:srgbClr val="FF0000"/>
                </a:solidFill>
                <a:latin typeface="Calibri"/>
                <a:cs typeface="Calibri"/>
              </a:rPr>
              <a:t>a</a:t>
            </a:r>
            <a:r>
              <a:rPr sz="1800" dirty="0">
                <a:solidFill>
                  <a:srgbClr val="FF0000"/>
                </a:solidFill>
                <a:latin typeface="Calibri"/>
                <a:cs typeface="Calibri"/>
              </a:rPr>
              <a:t>t</a:t>
            </a:r>
            <a:r>
              <a:rPr sz="1800" spc="30" dirty="0">
                <a:solidFill>
                  <a:srgbClr val="FF0000"/>
                </a:solidFill>
                <a:latin typeface="Calibri"/>
                <a:cs typeface="Calibri"/>
              </a:rPr>
              <a:t>a</a:t>
            </a:r>
            <a:r>
              <a:rPr sz="1800" dirty="0">
                <a:solidFill>
                  <a:srgbClr val="FF0000"/>
                </a:solidFill>
                <a:latin typeface="Calibri"/>
                <a:cs typeface="Calibri"/>
              </a:rPr>
              <a:t>l</a:t>
            </a:r>
            <a:r>
              <a:rPr sz="1800" spc="-150" dirty="0">
                <a:solidFill>
                  <a:srgbClr val="FF0000"/>
                </a:solidFill>
                <a:latin typeface="Calibri"/>
                <a:cs typeface="Calibri"/>
              </a:rPr>
              <a:t> </a:t>
            </a:r>
            <a:r>
              <a:rPr sz="1800" spc="5" dirty="0">
                <a:solidFill>
                  <a:srgbClr val="FF0000"/>
                </a:solidFill>
                <a:latin typeface="Calibri"/>
                <a:cs typeface="Calibri"/>
              </a:rPr>
              <a:t>v</a:t>
            </a:r>
            <a:r>
              <a:rPr sz="1800" spc="35" dirty="0">
                <a:solidFill>
                  <a:srgbClr val="FF0000"/>
                </a:solidFill>
                <a:latin typeface="Calibri"/>
                <a:cs typeface="Calibri"/>
              </a:rPr>
              <a:t>i</a:t>
            </a:r>
            <a:r>
              <a:rPr sz="1800" spc="-35" dirty="0">
                <a:solidFill>
                  <a:srgbClr val="FF0000"/>
                </a:solidFill>
                <a:latin typeface="Calibri"/>
                <a:cs typeface="Calibri"/>
              </a:rPr>
              <a:t>s</a:t>
            </a:r>
            <a:r>
              <a:rPr sz="1800" spc="35" dirty="0">
                <a:solidFill>
                  <a:srgbClr val="FF0000"/>
                </a:solidFill>
                <a:latin typeface="Calibri"/>
                <a:cs typeface="Calibri"/>
              </a:rPr>
              <a:t>i</a:t>
            </a:r>
            <a:r>
              <a:rPr sz="1800" dirty="0">
                <a:solidFill>
                  <a:srgbClr val="FF0000"/>
                </a:solidFill>
                <a:latin typeface="Calibri"/>
                <a:cs typeface="Calibri"/>
              </a:rPr>
              <a:t>t</a:t>
            </a:r>
            <a:endParaRPr sz="1800">
              <a:latin typeface="Calibri"/>
              <a:cs typeface="Calibri"/>
            </a:endParaRPr>
          </a:p>
          <a:p>
            <a:pPr marL="444500" indent="-343535">
              <a:lnSpc>
                <a:spcPct val="100000"/>
              </a:lnSpc>
              <a:spcBef>
                <a:spcPts val="15"/>
              </a:spcBef>
              <a:buAutoNum type="arabicPeriod"/>
              <a:tabLst>
                <a:tab pos="444500" algn="l"/>
                <a:tab pos="445134" algn="l"/>
              </a:tabLst>
            </a:pPr>
            <a:r>
              <a:rPr sz="1800" spc="-35" dirty="0">
                <a:solidFill>
                  <a:srgbClr val="FF0000"/>
                </a:solidFill>
                <a:latin typeface="Calibri"/>
                <a:cs typeface="Calibri"/>
              </a:rPr>
              <a:t>P</a:t>
            </a:r>
            <a:r>
              <a:rPr sz="1800" spc="20" dirty="0">
                <a:solidFill>
                  <a:srgbClr val="FF0000"/>
                </a:solidFill>
                <a:latin typeface="Calibri"/>
                <a:cs typeface="Calibri"/>
              </a:rPr>
              <a:t>o</a:t>
            </a:r>
            <a:r>
              <a:rPr sz="1800" spc="35" dirty="0">
                <a:solidFill>
                  <a:srgbClr val="FF0000"/>
                </a:solidFill>
                <a:latin typeface="Calibri"/>
                <a:cs typeface="Calibri"/>
              </a:rPr>
              <a:t>l</a:t>
            </a:r>
            <a:r>
              <a:rPr sz="1800" spc="5" dirty="0">
                <a:solidFill>
                  <a:srgbClr val="FF0000"/>
                </a:solidFill>
                <a:latin typeface="Calibri"/>
                <a:cs typeface="Calibri"/>
              </a:rPr>
              <a:t>y</a:t>
            </a:r>
            <a:r>
              <a:rPr sz="1800" spc="-15" dirty="0">
                <a:solidFill>
                  <a:srgbClr val="FF0000"/>
                </a:solidFill>
                <a:latin typeface="Calibri"/>
                <a:cs typeface="Calibri"/>
              </a:rPr>
              <a:t>c</a:t>
            </a:r>
            <a:r>
              <a:rPr sz="1800" spc="5" dirty="0">
                <a:solidFill>
                  <a:srgbClr val="FF0000"/>
                </a:solidFill>
                <a:latin typeface="Calibri"/>
                <a:cs typeface="Calibri"/>
              </a:rPr>
              <a:t>y</a:t>
            </a:r>
            <a:r>
              <a:rPr sz="1800" spc="-35" dirty="0">
                <a:solidFill>
                  <a:srgbClr val="FF0000"/>
                </a:solidFill>
                <a:latin typeface="Calibri"/>
                <a:cs typeface="Calibri"/>
              </a:rPr>
              <a:t>s</a:t>
            </a:r>
            <a:r>
              <a:rPr sz="1800" dirty="0">
                <a:solidFill>
                  <a:srgbClr val="FF0000"/>
                </a:solidFill>
                <a:latin typeface="Calibri"/>
                <a:cs typeface="Calibri"/>
              </a:rPr>
              <a:t>t</a:t>
            </a:r>
            <a:r>
              <a:rPr sz="1800" spc="30" dirty="0">
                <a:solidFill>
                  <a:srgbClr val="FF0000"/>
                </a:solidFill>
                <a:latin typeface="Calibri"/>
                <a:cs typeface="Calibri"/>
              </a:rPr>
              <a:t>i</a:t>
            </a:r>
            <a:r>
              <a:rPr sz="1800" dirty="0">
                <a:solidFill>
                  <a:srgbClr val="FF0000"/>
                </a:solidFill>
                <a:latin typeface="Calibri"/>
                <a:cs typeface="Calibri"/>
              </a:rPr>
              <a:t>c</a:t>
            </a:r>
            <a:r>
              <a:rPr sz="1800" spc="-125" dirty="0">
                <a:solidFill>
                  <a:srgbClr val="FF0000"/>
                </a:solidFill>
                <a:latin typeface="Calibri"/>
                <a:cs typeface="Calibri"/>
              </a:rPr>
              <a:t> </a:t>
            </a:r>
            <a:r>
              <a:rPr sz="1800" spc="20" dirty="0">
                <a:solidFill>
                  <a:srgbClr val="FF0000"/>
                </a:solidFill>
                <a:latin typeface="Calibri"/>
                <a:cs typeface="Calibri"/>
              </a:rPr>
              <a:t>o</a:t>
            </a:r>
            <a:r>
              <a:rPr sz="1800" spc="5" dirty="0">
                <a:solidFill>
                  <a:srgbClr val="FF0000"/>
                </a:solidFill>
                <a:latin typeface="Calibri"/>
                <a:cs typeface="Calibri"/>
              </a:rPr>
              <a:t>v</a:t>
            </a:r>
            <a:r>
              <a:rPr sz="1800" spc="30" dirty="0">
                <a:solidFill>
                  <a:srgbClr val="FF0000"/>
                </a:solidFill>
                <a:latin typeface="Calibri"/>
                <a:cs typeface="Calibri"/>
              </a:rPr>
              <a:t>a</a:t>
            </a:r>
            <a:r>
              <a:rPr sz="1800" spc="-30" dirty="0">
                <a:solidFill>
                  <a:srgbClr val="FF0000"/>
                </a:solidFill>
                <a:latin typeface="Calibri"/>
                <a:cs typeface="Calibri"/>
              </a:rPr>
              <a:t>r</a:t>
            </a:r>
            <a:r>
              <a:rPr sz="1800" dirty="0">
                <a:solidFill>
                  <a:srgbClr val="FF0000"/>
                </a:solidFill>
                <a:latin typeface="Calibri"/>
                <a:cs typeface="Calibri"/>
              </a:rPr>
              <a:t>y</a:t>
            </a:r>
            <a:r>
              <a:rPr sz="1800" spc="-100" dirty="0">
                <a:solidFill>
                  <a:srgbClr val="FF0000"/>
                </a:solidFill>
                <a:latin typeface="Calibri"/>
                <a:cs typeface="Calibri"/>
              </a:rPr>
              <a:t> </a:t>
            </a:r>
            <a:r>
              <a:rPr sz="1800" spc="-35" dirty="0">
                <a:solidFill>
                  <a:srgbClr val="FF0000"/>
                </a:solidFill>
                <a:latin typeface="Calibri"/>
                <a:cs typeface="Calibri"/>
              </a:rPr>
              <a:t>s</a:t>
            </a:r>
            <a:r>
              <a:rPr sz="1800" spc="5" dirty="0">
                <a:solidFill>
                  <a:srgbClr val="FF0000"/>
                </a:solidFill>
                <a:latin typeface="Calibri"/>
                <a:cs typeface="Calibri"/>
              </a:rPr>
              <a:t>y</a:t>
            </a:r>
            <a:r>
              <a:rPr sz="1800" spc="25" dirty="0">
                <a:solidFill>
                  <a:srgbClr val="FF0000"/>
                </a:solidFill>
                <a:latin typeface="Calibri"/>
                <a:cs typeface="Calibri"/>
              </a:rPr>
              <a:t>nd</a:t>
            </a:r>
            <a:r>
              <a:rPr sz="1800" spc="-30" dirty="0">
                <a:solidFill>
                  <a:srgbClr val="FF0000"/>
                </a:solidFill>
                <a:latin typeface="Calibri"/>
                <a:cs typeface="Calibri"/>
              </a:rPr>
              <a:t>r</a:t>
            </a:r>
            <a:r>
              <a:rPr sz="1800" spc="20" dirty="0">
                <a:solidFill>
                  <a:srgbClr val="FF0000"/>
                </a:solidFill>
                <a:latin typeface="Calibri"/>
                <a:cs typeface="Calibri"/>
              </a:rPr>
              <a:t>o</a:t>
            </a:r>
            <a:r>
              <a:rPr sz="1800" spc="-15" dirty="0">
                <a:solidFill>
                  <a:srgbClr val="FF0000"/>
                </a:solidFill>
                <a:latin typeface="Calibri"/>
                <a:cs typeface="Calibri"/>
              </a:rPr>
              <a:t>m</a:t>
            </a:r>
            <a:r>
              <a:rPr sz="1800" dirty="0">
                <a:solidFill>
                  <a:srgbClr val="FF0000"/>
                </a:solidFill>
                <a:latin typeface="Calibri"/>
                <a:cs typeface="Calibri"/>
              </a:rPr>
              <a:t>e</a:t>
            </a:r>
            <a:endParaRPr sz="1800">
              <a:latin typeface="Calibri"/>
              <a:cs typeface="Calibri"/>
            </a:endParaRPr>
          </a:p>
          <a:p>
            <a:pPr marL="444500" indent="-343535">
              <a:lnSpc>
                <a:spcPct val="100000"/>
              </a:lnSpc>
              <a:spcBef>
                <a:spcPts val="20"/>
              </a:spcBef>
              <a:buAutoNum type="arabicPeriod"/>
              <a:tabLst>
                <a:tab pos="444500" algn="l"/>
                <a:tab pos="445134" algn="l"/>
              </a:tabLst>
            </a:pPr>
            <a:r>
              <a:rPr sz="1800" dirty="0">
                <a:solidFill>
                  <a:srgbClr val="FF0000"/>
                </a:solidFill>
                <a:latin typeface="Calibri"/>
                <a:cs typeface="Calibri"/>
              </a:rPr>
              <a:t>Current</a:t>
            </a:r>
            <a:r>
              <a:rPr sz="1800" spc="-50" dirty="0">
                <a:solidFill>
                  <a:srgbClr val="FF0000"/>
                </a:solidFill>
                <a:latin typeface="Calibri"/>
                <a:cs typeface="Calibri"/>
              </a:rPr>
              <a:t> </a:t>
            </a:r>
            <a:r>
              <a:rPr sz="1800" spc="-5" dirty="0">
                <a:solidFill>
                  <a:srgbClr val="FF0000"/>
                </a:solidFill>
                <a:latin typeface="Calibri"/>
                <a:cs typeface="Calibri"/>
              </a:rPr>
              <a:t>use</a:t>
            </a:r>
            <a:r>
              <a:rPr sz="1800" spc="-35" dirty="0">
                <a:solidFill>
                  <a:srgbClr val="FF0000"/>
                </a:solidFill>
                <a:latin typeface="Calibri"/>
                <a:cs typeface="Calibri"/>
              </a:rPr>
              <a:t> </a:t>
            </a:r>
            <a:r>
              <a:rPr sz="1800" spc="10" dirty="0">
                <a:solidFill>
                  <a:srgbClr val="FF0000"/>
                </a:solidFill>
                <a:latin typeface="Calibri"/>
                <a:cs typeface="Calibri"/>
              </a:rPr>
              <a:t>of</a:t>
            </a:r>
            <a:r>
              <a:rPr sz="1800" spc="5" dirty="0">
                <a:solidFill>
                  <a:srgbClr val="FF0000"/>
                </a:solidFill>
                <a:latin typeface="Calibri"/>
                <a:cs typeface="Calibri"/>
              </a:rPr>
              <a:t> glucocorticoids</a:t>
            </a:r>
            <a:endParaRPr sz="1800">
              <a:latin typeface="Calibri"/>
              <a:cs typeface="Calibri"/>
            </a:endParaRPr>
          </a:p>
          <a:p>
            <a:pPr marL="444500" indent="-343535">
              <a:lnSpc>
                <a:spcPct val="100000"/>
              </a:lnSpc>
              <a:spcBef>
                <a:spcPts val="20"/>
              </a:spcBef>
              <a:buAutoNum type="arabicPeriod"/>
              <a:tabLst>
                <a:tab pos="445134" algn="l"/>
              </a:tabLst>
            </a:pPr>
            <a:r>
              <a:rPr sz="1800" dirty="0">
                <a:solidFill>
                  <a:srgbClr val="FF0000"/>
                </a:solidFill>
                <a:latin typeface="Calibri"/>
                <a:cs typeface="Calibri"/>
              </a:rPr>
              <a:t>Essential</a:t>
            </a:r>
            <a:r>
              <a:rPr sz="1800" spc="-70" dirty="0">
                <a:solidFill>
                  <a:srgbClr val="FF0000"/>
                </a:solidFill>
                <a:latin typeface="Calibri"/>
                <a:cs typeface="Calibri"/>
              </a:rPr>
              <a:t> </a:t>
            </a:r>
            <a:r>
              <a:rPr sz="1800" spc="5" dirty="0">
                <a:solidFill>
                  <a:srgbClr val="FF0000"/>
                </a:solidFill>
                <a:latin typeface="Calibri"/>
                <a:cs typeface="Calibri"/>
              </a:rPr>
              <a:t>hypertension</a:t>
            </a:r>
            <a:r>
              <a:rPr sz="1800" spc="-150" dirty="0">
                <a:solidFill>
                  <a:srgbClr val="FF0000"/>
                </a:solidFill>
                <a:latin typeface="Calibri"/>
                <a:cs typeface="Calibri"/>
              </a:rPr>
              <a:t> </a:t>
            </a:r>
            <a:r>
              <a:rPr sz="1800" spc="10" dirty="0">
                <a:solidFill>
                  <a:srgbClr val="FF0000"/>
                </a:solidFill>
                <a:latin typeface="Calibri"/>
                <a:cs typeface="Calibri"/>
              </a:rPr>
              <a:t>or</a:t>
            </a:r>
            <a:r>
              <a:rPr sz="1800" spc="-60" dirty="0">
                <a:solidFill>
                  <a:srgbClr val="FF0000"/>
                </a:solidFill>
                <a:latin typeface="Calibri"/>
                <a:cs typeface="Calibri"/>
              </a:rPr>
              <a:t> </a:t>
            </a:r>
            <a:r>
              <a:rPr sz="1800" spc="5" dirty="0">
                <a:solidFill>
                  <a:srgbClr val="FF0000"/>
                </a:solidFill>
                <a:latin typeface="Calibri"/>
                <a:cs typeface="Calibri"/>
              </a:rPr>
              <a:t>pregnancy-related</a:t>
            </a:r>
            <a:r>
              <a:rPr sz="1800" spc="-140" dirty="0">
                <a:solidFill>
                  <a:srgbClr val="FF0000"/>
                </a:solidFill>
                <a:latin typeface="Calibri"/>
                <a:cs typeface="Calibri"/>
              </a:rPr>
              <a:t> </a:t>
            </a:r>
            <a:r>
              <a:rPr sz="1800" spc="5" dirty="0">
                <a:solidFill>
                  <a:srgbClr val="FF0000"/>
                </a:solidFill>
                <a:latin typeface="Calibri"/>
                <a:cs typeface="Calibri"/>
              </a:rPr>
              <a:t>hypertension</a:t>
            </a:r>
            <a:endParaRPr sz="1800">
              <a:latin typeface="Calibri"/>
              <a:cs typeface="Calibri"/>
            </a:endParaRPr>
          </a:p>
          <a:p>
            <a:pPr>
              <a:lnSpc>
                <a:spcPct val="100000"/>
              </a:lnSpc>
              <a:spcBef>
                <a:spcPts val="55"/>
              </a:spcBef>
            </a:pPr>
            <a:endParaRPr sz="1750">
              <a:latin typeface="Calibri"/>
              <a:cs typeface="Calibri"/>
            </a:endParaRPr>
          </a:p>
          <a:p>
            <a:pPr marL="101600">
              <a:lnSpc>
                <a:spcPts val="2130"/>
              </a:lnSpc>
            </a:pPr>
            <a:r>
              <a:rPr sz="1800" b="1" spc="-10" dirty="0">
                <a:latin typeface="Calibri"/>
                <a:cs typeface="Calibri"/>
              </a:rPr>
              <a:t>2-U/S</a:t>
            </a:r>
            <a:r>
              <a:rPr sz="1800" b="1" spc="-15" dirty="0">
                <a:latin typeface="Calibri"/>
                <a:cs typeface="Calibri"/>
              </a:rPr>
              <a:t> </a:t>
            </a:r>
            <a:r>
              <a:rPr sz="1800" b="1" dirty="0">
                <a:latin typeface="Calibri"/>
                <a:cs typeface="Calibri"/>
              </a:rPr>
              <a:t>findings</a:t>
            </a:r>
            <a:endParaRPr sz="1800">
              <a:latin typeface="Calibri"/>
              <a:cs typeface="Calibri"/>
            </a:endParaRPr>
          </a:p>
          <a:p>
            <a:pPr marL="444500" indent="-343535">
              <a:lnSpc>
                <a:spcPts val="2130"/>
              </a:lnSpc>
              <a:buAutoNum type="arabicPeriod"/>
              <a:tabLst>
                <a:tab pos="444500" algn="l"/>
                <a:tab pos="445134" algn="l"/>
              </a:tabLst>
            </a:pPr>
            <a:r>
              <a:rPr sz="1800" spc="5" dirty="0">
                <a:solidFill>
                  <a:srgbClr val="FF0000"/>
                </a:solidFill>
                <a:latin typeface="Calibri"/>
                <a:cs typeface="Calibri"/>
              </a:rPr>
              <a:t>Polyhydramnios</a:t>
            </a:r>
            <a:endParaRPr sz="1800">
              <a:latin typeface="Calibri"/>
              <a:cs typeface="Calibri"/>
            </a:endParaRPr>
          </a:p>
          <a:p>
            <a:pPr marL="444500" indent="-343535">
              <a:lnSpc>
                <a:spcPct val="100000"/>
              </a:lnSpc>
              <a:spcBef>
                <a:spcPts val="20"/>
              </a:spcBef>
              <a:buAutoNum type="arabicPeriod"/>
              <a:tabLst>
                <a:tab pos="444500" algn="l"/>
                <a:tab pos="445134" algn="l"/>
              </a:tabLst>
            </a:pPr>
            <a:r>
              <a:rPr sz="1800" spc="-15" dirty="0">
                <a:solidFill>
                  <a:srgbClr val="FF0000"/>
                </a:solidFill>
                <a:latin typeface="Calibri"/>
                <a:cs typeface="Calibri"/>
              </a:rPr>
              <a:t>c</a:t>
            </a:r>
            <a:r>
              <a:rPr sz="1800" spc="20" dirty="0">
                <a:solidFill>
                  <a:srgbClr val="FF0000"/>
                </a:solidFill>
                <a:latin typeface="Calibri"/>
                <a:cs typeface="Calibri"/>
              </a:rPr>
              <a:t>o</a:t>
            </a:r>
            <a:r>
              <a:rPr sz="1800" spc="25" dirty="0">
                <a:solidFill>
                  <a:srgbClr val="FF0000"/>
                </a:solidFill>
                <a:latin typeface="Calibri"/>
                <a:cs typeface="Calibri"/>
              </a:rPr>
              <a:t>n</a:t>
            </a:r>
            <a:r>
              <a:rPr sz="1800" spc="-25" dirty="0">
                <a:solidFill>
                  <a:srgbClr val="FF0000"/>
                </a:solidFill>
                <a:latin typeface="Calibri"/>
                <a:cs typeface="Calibri"/>
              </a:rPr>
              <a:t>g</a:t>
            </a:r>
            <a:r>
              <a:rPr sz="1800" dirty="0">
                <a:solidFill>
                  <a:srgbClr val="FF0000"/>
                </a:solidFill>
                <a:latin typeface="Calibri"/>
                <a:cs typeface="Calibri"/>
              </a:rPr>
              <a:t>e</a:t>
            </a:r>
            <a:r>
              <a:rPr sz="1800" spc="25" dirty="0">
                <a:solidFill>
                  <a:srgbClr val="FF0000"/>
                </a:solidFill>
                <a:latin typeface="Calibri"/>
                <a:cs typeface="Calibri"/>
              </a:rPr>
              <a:t>n</a:t>
            </a:r>
            <a:r>
              <a:rPr sz="1800" spc="35" dirty="0">
                <a:solidFill>
                  <a:srgbClr val="FF0000"/>
                </a:solidFill>
                <a:latin typeface="Calibri"/>
                <a:cs typeface="Calibri"/>
              </a:rPr>
              <a:t>i</a:t>
            </a:r>
            <a:r>
              <a:rPr sz="1800" dirty="0">
                <a:solidFill>
                  <a:srgbClr val="FF0000"/>
                </a:solidFill>
                <a:latin typeface="Calibri"/>
                <a:cs typeface="Calibri"/>
              </a:rPr>
              <a:t>t</a:t>
            </a:r>
            <a:r>
              <a:rPr sz="1800" spc="30" dirty="0">
                <a:solidFill>
                  <a:srgbClr val="FF0000"/>
                </a:solidFill>
                <a:latin typeface="Calibri"/>
                <a:cs typeface="Calibri"/>
              </a:rPr>
              <a:t>a</a:t>
            </a:r>
            <a:r>
              <a:rPr sz="1800" dirty="0">
                <a:solidFill>
                  <a:srgbClr val="FF0000"/>
                </a:solidFill>
                <a:latin typeface="Calibri"/>
                <a:cs typeface="Calibri"/>
              </a:rPr>
              <a:t>l</a:t>
            </a:r>
            <a:r>
              <a:rPr sz="1800" spc="-150" dirty="0">
                <a:solidFill>
                  <a:srgbClr val="FF0000"/>
                </a:solidFill>
                <a:latin typeface="Calibri"/>
                <a:cs typeface="Calibri"/>
              </a:rPr>
              <a:t> </a:t>
            </a:r>
            <a:r>
              <a:rPr sz="1800" spc="-15" dirty="0">
                <a:solidFill>
                  <a:srgbClr val="FF0000"/>
                </a:solidFill>
                <a:latin typeface="Calibri"/>
                <a:cs typeface="Calibri"/>
              </a:rPr>
              <a:t>m</a:t>
            </a:r>
            <a:r>
              <a:rPr sz="1800" spc="30" dirty="0">
                <a:solidFill>
                  <a:srgbClr val="FF0000"/>
                </a:solidFill>
                <a:latin typeface="Calibri"/>
                <a:cs typeface="Calibri"/>
              </a:rPr>
              <a:t>a</a:t>
            </a:r>
            <a:r>
              <a:rPr sz="1800" spc="35" dirty="0">
                <a:solidFill>
                  <a:srgbClr val="FF0000"/>
                </a:solidFill>
                <a:latin typeface="Calibri"/>
                <a:cs typeface="Calibri"/>
              </a:rPr>
              <a:t>l</a:t>
            </a:r>
            <a:r>
              <a:rPr sz="1800" spc="-100" dirty="0">
                <a:solidFill>
                  <a:srgbClr val="FF0000"/>
                </a:solidFill>
                <a:latin typeface="Calibri"/>
                <a:cs typeface="Calibri"/>
              </a:rPr>
              <a:t>f</a:t>
            </a:r>
            <a:r>
              <a:rPr sz="1800" spc="20" dirty="0">
                <a:solidFill>
                  <a:srgbClr val="FF0000"/>
                </a:solidFill>
                <a:latin typeface="Calibri"/>
                <a:cs typeface="Calibri"/>
              </a:rPr>
              <a:t>o</a:t>
            </a:r>
            <a:r>
              <a:rPr sz="1800" spc="-30" dirty="0">
                <a:solidFill>
                  <a:srgbClr val="FF0000"/>
                </a:solidFill>
                <a:latin typeface="Calibri"/>
                <a:cs typeface="Calibri"/>
              </a:rPr>
              <a:t>r</a:t>
            </a:r>
            <a:r>
              <a:rPr sz="1800" spc="-15" dirty="0">
                <a:solidFill>
                  <a:srgbClr val="FF0000"/>
                </a:solidFill>
                <a:latin typeface="Calibri"/>
                <a:cs typeface="Calibri"/>
              </a:rPr>
              <a:t>m</a:t>
            </a:r>
            <a:r>
              <a:rPr sz="1800" spc="30" dirty="0">
                <a:solidFill>
                  <a:srgbClr val="FF0000"/>
                </a:solidFill>
                <a:latin typeface="Calibri"/>
                <a:cs typeface="Calibri"/>
              </a:rPr>
              <a:t>a</a:t>
            </a:r>
            <a:r>
              <a:rPr sz="1800" dirty="0">
                <a:solidFill>
                  <a:srgbClr val="FF0000"/>
                </a:solidFill>
                <a:latin typeface="Calibri"/>
                <a:cs typeface="Calibri"/>
              </a:rPr>
              <a:t>t</a:t>
            </a:r>
            <a:r>
              <a:rPr sz="1800" spc="30" dirty="0">
                <a:solidFill>
                  <a:srgbClr val="FF0000"/>
                </a:solidFill>
                <a:latin typeface="Calibri"/>
                <a:cs typeface="Calibri"/>
              </a:rPr>
              <a:t>i</a:t>
            </a:r>
            <a:r>
              <a:rPr sz="1800" spc="20" dirty="0">
                <a:solidFill>
                  <a:srgbClr val="FF0000"/>
                </a:solidFill>
                <a:latin typeface="Calibri"/>
                <a:cs typeface="Calibri"/>
              </a:rPr>
              <a:t>o</a:t>
            </a:r>
            <a:r>
              <a:rPr sz="1800" dirty="0">
                <a:solidFill>
                  <a:srgbClr val="FF0000"/>
                </a:solidFill>
                <a:latin typeface="Calibri"/>
                <a:cs typeface="Calibri"/>
              </a:rPr>
              <a:t>n</a:t>
            </a:r>
            <a:r>
              <a:rPr sz="1800" spc="-85" dirty="0">
                <a:solidFill>
                  <a:srgbClr val="FF0000"/>
                </a:solidFill>
                <a:latin typeface="Calibri"/>
                <a:cs typeface="Calibri"/>
              </a:rPr>
              <a:t> </a:t>
            </a:r>
            <a:r>
              <a:rPr sz="1800" spc="-25" dirty="0">
                <a:solidFill>
                  <a:srgbClr val="FF0000"/>
                </a:solidFill>
                <a:latin typeface="Calibri"/>
                <a:cs typeface="Calibri"/>
              </a:rPr>
              <a:t>(</a:t>
            </a:r>
            <a:r>
              <a:rPr sz="1800" spc="-15" dirty="0">
                <a:solidFill>
                  <a:srgbClr val="FF0000"/>
                </a:solidFill>
                <a:latin typeface="Calibri"/>
                <a:cs typeface="Calibri"/>
              </a:rPr>
              <a:t>c</a:t>
            </a:r>
            <a:r>
              <a:rPr sz="1800" spc="30" dirty="0">
                <a:solidFill>
                  <a:srgbClr val="FF0000"/>
                </a:solidFill>
                <a:latin typeface="Calibri"/>
                <a:cs typeface="Calibri"/>
              </a:rPr>
              <a:t>a</a:t>
            </a:r>
            <a:r>
              <a:rPr sz="1800" spc="-30" dirty="0">
                <a:solidFill>
                  <a:srgbClr val="FF0000"/>
                </a:solidFill>
                <a:latin typeface="Calibri"/>
                <a:cs typeface="Calibri"/>
              </a:rPr>
              <a:t>r</a:t>
            </a:r>
            <a:r>
              <a:rPr sz="1800" spc="25" dirty="0">
                <a:solidFill>
                  <a:srgbClr val="FF0000"/>
                </a:solidFill>
                <a:latin typeface="Calibri"/>
                <a:cs typeface="Calibri"/>
              </a:rPr>
              <a:t>d</a:t>
            </a:r>
            <a:r>
              <a:rPr sz="1800" spc="35" dirty="0">
                <a:solidFill>
                  <a:srgbClr val="FF0000"/>
                </a:solidFill>
                <a:latin typeface="Calibri"/>
                <a:cs typeface="Calibri"/>
              </a:rPr>
              <a:t>i</a:t>
            </a:r>
            <a:r>
              <a:rPr sz="1800" spc="30" dirty="0">
                <a:solidFill>
                  <a:srgbClr val="FF0000"/>
                </a:solidFill>
                <a:latin typeface="Calibri"/>
                <a:cs typeface="Calibri"/>
              </a:rPr>
              <a:t>a</a:t>
            </a:r>
            <a:r>
              <a:rPr sz="1800" dirty="0">
                <a:solidFill>
                  <a:srgbClr val="FF0000"/>
                </a:solidFill>
                <a:latin typeface="Calibri"/>
                <a:cs typeface="Calibri"/>
              </a:rPr>
              <a:t>c</a:t>
            </a:r>
            <a:r>
              <a:rPr sz="1800" spc="-125" dirty="0">
                <a:solidFill>
                  <a:srgbClr val="FF0000"/>
                </a:solidFill>
                <a:latin typeface="Calibri"/>
                <a:cs typeface="Calibri"/>
              </a:rPr>
              <a:t> </a:t>
            </a:r>
            <a:r>
              <a:rPr sz="1800" spc="30" dirty="0">
                <a:solidFill>
                  <a:srgbClr val="FF0000"/>
                </a:solidFill>
                <a:latin typeface="Calibri"/>
                <a:cs typeface="Calibri"/>
              </a:rPr>
              <a:t>a</a:t>
            </a:r>
            <a:r>
              <a:rPr sz="1800" spc="25" dirty="0">
                <a:solidFill>
                  <a:srgbClr val="FF0000"/>
                </a:solidFill>
                <a:latin typeface="Calibri"/>
                <a:cs typeface="Calibri"/>
              </a:rPr>
              <a:t>n</a:t>
            </a:r>
            <a:r>
              <a:rPr sz="1800" dirty="0">
                <a:solidFill>
                  <a:srgbClr val="FF0000"/>
                </a:solidFill>
                <a:latin typeface="Calibri"/>
                <a:cs typeface="Calibri"/>
              </a:rPr>
              <a:t>d</a:t>
            </a:r>
            <a:r>
              <a:rPr sz="1800" spc="-85" dirty="0">
                <a:solidFill>
                  <a:srgbClr val="FF0000"/>
                </a:solidFill>
                <a:latin typeface="Calibri"/>
                <a:cs typeface="Calibri"/>
              </a:rPr>
              <a:t> </a:t>
            </a:r>
            <a:r>
              <a:rPr sz="1800" spc="35" dirty="0">
                <a:solidFill>
                  <a:srgbClr val="FF0000"/>
                </a:solidFill>
                <a:latin typeface="Calibri"/>
                <a:cs typeface="Calibri"/>
              </a:rPr>
              <a:t>N</a:t>
            </a:r>
            <a:r>
              <a:rPr sz="1800" spc="15" dirty="0">
                <a:solidFill>
                  <a:srgbClr val="FF0000"/>
                </a:solidFill>
                <a:latin typeface="Calibri"/>
                <a:cs typeface="Calibri"/>
              </a:rPr>
              <a:t>T</a:t>
            </a:r>
            <a:r>
              <a:rPr sz="1800" spc="10" dirty="0">
                <a:solidFill>
                  <a:srgbClr val="FF0000"/>
                </a:solidFill>
                <a:latin typeface="Calibri"/>
                <a:cs typeface="Calibri"/>
              </a:rPr>
              <a:t>D</a:t>
            </a:r>
            <a:r>
              <a:rPr sz="1800" dirty="0">
                <a:solidFill>
                  <a:srgbClr val="FF0000"/>
                </a:solidFill>
                <a:latin typeface="Calibri"/>
                <a:cs typeface="Calibri"/>
              </a:rPr>
              <a:t>)</a:t>
            </a:r>
            <a:endParaRPr sz="1800">
              <a:latin typeface="Calibri"/>
              <a:cs typeface="Calibri"/>
            </a:endParaRPr>
          </a:p>
          <a:p>
            <a:pPr marL="444500" indent="-343535">
              <a:lnSpc>
                <a:spcPct val="100000"/>
              </a:lnSpc>
              <a:spcBef>
                <a:spcPts val="20"/>
              </a:spcBef>
              <a:buAutoNum type="arabicPeriod"/>
              <a:tabLst>
                <a:tab pos="444500" algn="l"/>
                <a:tab pos="445134" algn="l"/>
              </a:tabLst>
            </a:pPr>
            <a:r>
              <a:rPr sz="1800" spc="5" dirty="0">
                <a:solidFill>
                  <a:srgbClr val="FF0000"/>
                </a:solidFill>
                <a:latin typeface="Calibri"/>
                <a:cs typeface="Calibri"/>
              </a:rPr>
              <a:t>Macrosomia</a:t>
            </a:r>
            <a:endParaRPr sz="1800">
              <a:latin typeface="Calibri"/>
              <a:cs typeface="Calibri"/>
            </a:endParaRPr>
          </a:p>
          <a:p>
            <a:pPr>
              <a:lnSpc>
                <a:spcPct val="100000"/>
              </a:lnSpc>
              <a:spcBef>
                <a:spcPts val="60"/>
              </a:spcBef>
            </a:pPr>
            <a:endParaRPr sz="1750">
              <a:latin typeface="Calibri"/>
              <a:cs typeface="Calibri"/>
            </a:endParaRPr>
          </a:p>
          <a:p>
            <a:pPr marL="101600">
              <a:lnSpc>
                <a:spcPts val="2130"/>
              </a:lnSpc>
            </a:pPr>
            <a:r>
              <a:rPr sz="1800" b="1" spc="-15" dirty="0">
                <a:latin typeface="Calibri"/>
                <a:cs typeface="Calibri"/>
              </a:rPr>
              <a:t>3</a:t>
            </a:r>
            <a:r>
              <a:rPr sz="1800" b="1" dirty="0">
                <a:latin typeface="Calibri"/>
                <a:cs typeface="Calibri"/>
              </a:rPr>
              <a:t>-</a:t>
            </a:r>
            <a:r>
              <a:rPr sz="1800" b="1" spc="15" dirty="0">
                <a:latin typeface="Calibri"/>
                <a:cs typeface="Calibri"/>
              </a:rPr>
              <a:t> </a:t>
            </a:r>
            <a:r>
              <a:rPr sz="1800" b="1" spc="-30" dirty="0">
                <a:latin typeface="Calibri"/>
                <a:cs typeface="Calibri"/>
              </a:rPr>
              <a:t>y</a:t>
            </a:r>
            <a:r>
              <a:rPr sz="1800" b="1" dirty="0">
                <a:latin typeface="Calibri"/>
                <a:cs typeface="Calibri"/>
              </a:rPr>
              <a:t>o</a:t>
            </a:r>
            <a:r>
              <a:rPr sz="1800" b="1" spc="10" dirty="0">
                <a:latin typeface="Calibri"/>
                <a:cs typeface="Calibri"/>
              </a:rPr>
              <a:t>u</a:t>
            </a:r>
            <a:r>
              <a:rPr sz="1800" b="1" dirty="0">
                <a:latin typeface="Calibri"/>
                <a:cs typeface="Calibri"/>
              </a:rPr>
              <a:t>r</a:t>
            </a:r>
            <a:r>
              <a:rPr sz="1800" b="1" spc="-5" dirty="0">
                <a:latin typeface="Calibri"/>
                <a:cs typeface="Calibri"/>
              </a:rPr>
              <a:t> </a:t>
            </a:r>
            <a:r>
              <a:rPr sz="1800" b="1" spc="5" dirty="0">
                <a:latin typeface="Calibri"/>
                <a:cs typeface="Calibri"/>
              </a:rPr>
              <a:t>in</a:t>
            </a:r>
            <a:r>
              <a:rPr sz="1800" b="1" spc="-25" dirty="0">
                <a:latin typeface="Calibri"/>
                <a:cs typeface="Calibri"/>
              </a:rPr>
              <a:t>t</a:t>
            </a:r>
            <a:r>
              <a:rPr sz="1800" b="1" spc="-10" dirty="0">
                <a:latin typeface="Calibri"/>
                <a:cs typeface="Calibri"/>
              </a:rPr>
              <a:t>e</a:t>
            </a:r>
            <a:r>
              <a:rPr sz="1800" b="1" spc="30" dirty="0">
                <a:latin typeface="Calibri"/>
                <a:cs typeface="Calibri"/>
              </a:rPr>
              <a:t>r</a:t>
            </a:r>
            <a:r>
              <a:rPr sz="1800" b="1" spc="5" dirty="0">
                <a:latin typeface="Calibri"/>
                <a:cs typeface="Calibri"/>
              </a:rPr>
              <a:t>p</a:t>
            </a:r>
            <a:r>
              <a:rPr sz="1800" b="1" spc="30" dirty="0">
                <a:latin typeface="Calibri"/>
                <a:cs typeface="Calibri"/>
              </a:rPr>
              <a:t>r</a:t>
            </a:r>
            <a:r>
              <a:rPr sz="1800" b="1" spc="-10" dirty="0">
                <a:latin typeface="Calibri"/>
                <a:cs typeface="Calibri"/>
              </a:rPr>
              <a:t>e</a:t>
            </a:r>
            <a:r>
              <a:rPr sz="1800" b="1" spc="-25" dirty="0">
                <a:latin typeface="Calibri"/>
                <a:cs typeface="Calibri"/>
              </a:rPr>
              <a:t>t</a:t>
            </a:r>
            <a:r>
              <a:rPr sz="1800" b="1" spc="5" dirty="0">
                <a:latin typeface="Calibri"/>
                <a:cs typeface="Calibri"/>
              </a:rPr>
              <a:t>a</a:t>
            </a:r>
            <a:r>
              <a:rPr sz="1800" b="1" spc="-25" dirty="0">
                <a:latin typeface="Calibri"/>
                <a:cs typeface="Calibri"/>
              </a:rPr>
              <a:t>t</a:t>
            </a:r>
            <a:r>
              <a:rPr sz="1800" b="1" spc="5" dirty="0">
                <a:latin typeface="Calibri"/>
                <a:cs typeface="Calibri"/>
              </a:rPr>
              <a:t>i</a:t>
            </a:r>
            <a:r>
              <a:rPr sz="1800" b="1" dirty="0">
                <a:latin typeface="Calibri"/>
                <a:cs typeface="Calibri"/>
              </a:rPr>
              <a:t>on</a:t>
            </a:r>
            <a:r>
              <a:rPr sz="1800" b="1" spc="-175" dirty="0">
                <a:latin typeface="Calibri"/>
                <a:cs typeface="Calibri"/>
              </a:rPr>
              <a:t> </a:t>
            </a:r>
            <a:r>
              <a:rPr sz="1800" b="1" spc="25" dirty="0">
                <a:latin typeface="Calibri"/>
                <a:cs typeface="Calibri"/>
              </a:rPr>
              <a:t>f</a:t>
            </a:r>
            <a:r>
              <a:rPr sz="1800" b="1" dirty="0">
                <a:latin typeface="Calibri"/>
                <a:cs typeface="Calibri"/>
              </a:rPr>
              <a:t>or</a:t>
            </a:r>
            <a:r>
              <a:rPr sz="1800" b="1" spc="-70" dirty="0">
                <a:latin typeface="Calibri"/>
                <a:cs typeface="Calibri"/>
              </a:rPr>
              <a:t> </a:t>
            </a:r>
            <a:r>
              <a:rPr sz="1800" b="1" spc="-30" dirty="0">
                <a:latin typeface="Calibri"/>
                <a:cs typeface="Calibri"/>
              </a:rPr>
              <a:t>g</a:t>
            </a:r>
            <a:r>
              <a:rPr sz="1800" b="1" spc="5" dirty="0">
                <a:latin typeface="Calibri"/>
                <a:cs typeface="Calibri"/>
              </a:rPr>
              <a:t>i</a:t>
            </a:r>
            <a:r>
              <a:rPr sz="1800" b="1" spc="-30" dirty="0">
                <a:latin typeface="Calibri"/>
                <a:cs typeface="Calibri"/>
              </a:rPr>
              <a:t>v</a:t>
            </a:r>
            <a:r>
              <a:rPr sz="1800" b="1" spc="-10" dirty="0">
                <a:latin typeface="Calibri"/>
                <a:cs typeface="Calibri"/>
              </a:rPr>
              <a:t>e</a:t>
            </a:r>
            <a:r>
              <a:rPr sz="1800" b="1" dirty="0">
                <a:latin typeface="Calibri"/>
                <a:cs typeface="Calibri"/>
              </a:rPr>
              <a:t>r</a:t>
            </a:r>
            <a:r>
              <a:rPr sz="1800" b="1" spc="-5" dirty="0">
                <a:latin typeface="Calibri"/>
                <a:cs typeface="Calibri"/>
              </a:rPr>
              <a:t> </a:t>
            </a:r>
            <a:r>
              <a:rPr sz="1800" b="1" spc="-20" dirty="0">
                <a:latin typeface="Calibri"/>
                <a:cs typeface="Calibri"/>
              </a:rPr>
              <a:t>O</a:t>
            </a:r>
            <a:r>
              <a:rPr sz="1800" b="1" spc="-25" dirty="0">
                <a:latin typeface="Calibri"/>
                <a:cs typeface="Calibri"/>
              </a:rPr>
              <a:t>G</a:t>
            </a:r>
            <a:r>
              <a:rPr sz="1800" b="1" spc="5" dirty="0">
                <a:latin typeface="Calibri"/>
                <a:cs typeface="Calibri"/>
              </a:rPr>
              <a:t>T</a:t>
            </a:r>
            <a:r>
              <a:rPr sz="1800" b="1" dirty="0">
                <a:latin typeface="Calibri"/>
                <a:cs typeface="Calibri"/>
              </a:rPr>
              <a:t>T</a:t>
            </a:r>
            <a:endParaRPr sz="1800">
              <a:latin typeface="Calibri"/>
              <a:cs typeface="Calibri"/>
            </a:endParaRPr>
          </a:p>
          <a:p>
            <a:pPr marL="101600">
              <a:lnSpc>
                <a:spcPts val="2130"/>
              </a:lnSpc>
            </a:pPr>
            <a:r>
              <a:rPr sz="1800" dirty="0">
                <a:latin typeface="Calibri"/>
                <a:cs typeface="Calibri"/>
              </a:rPr>
              <a:t>A</a:t>
            </a:r>
            <a:r>
              <a:rPr sz="1800" spc="-25" dirty="0">
                <a:latin typeface="Calibri"/>
                <a:cs typeface="Calibri"/>
              </a:rPr>
              <a:t> </a:t>
            </a:r>
            <a:r>
              <a:rPr sz="1800" spc="-5" dirty="0">
                <a:latin typeface="Calibri"/>
                <a:cs typeface="Calibri"/>
              </a:rPr>
              <a:t>2-hr</a:t>
            </a:r>
            <a:r>
              <a:rPr sz="1800" spc="10" dirty="0">
                <a:latin typeface="Calibri"/>
                <a:cs typeface="Calibri"/>
              </a:rPr>
              <a:t> </a:t>
            </a:r>
            <a:r>
              <a:rPr sz="1800" spc="5" dirty="0">
                <a:latin typeface="Calibri"/>
                <a:cs typeface="Calibri"/>
              </a:rPr>
              <a:t>plasma</a:t>
            </a:r>
            <a:r>
              <a:rPr sz="1800" spc="-70" dirty="0">
                <a:latin typeface="Calibri"/>
                <a:cs typeface="Calibri"/>
              </a:rPr>
              <a:t> </a:t>
            </a:r>
            <a:r>
              <a:rPr sz="1800" dirty="0">
                <a:latin typeface="Calibri"/>
                <a:cs typeface="Calibri"/>
              </a:rPr>
              <a:t>glucose</a:t>
            </a:r>
            <a:r>
              <a:rPr sz="1800" spc="-30" dirty="0">
                <a:latin typeface="Calibri"/>
                <a:cs typeface="Calibri"/>
              </a:rPr>
              <a:t> </a:t>
            </a:r>
            <a:r>
              <a:rPr sz="1800" dirty="0">
                <a:latin typeface="Calibri"/>
                <a:cs typeface="Calibri"/>
              </a:rPr>
              <a:t>measurement </a:t>
            </a:r>
            <a:r>
              <a:rPr sz="1800" spc="-5" dirty="0">
                <a:solidFill>
                  <a:srgbClr val="FF0000"/>
                </a:solidFill>
                <a:latin typeface="Times New Roman"/>
                <a:cs typeface="Times New Roman"/>
              </a:rPr>
              <a:t>≥200</a:t>
            </a:r>
            <a:r>
              <a:rPr sz="1800" spc="-75" dirty="0">
                <a:solidFill>
                  <a:srgbClr val="FF0000"/>
                </a:solidFill>
                <a:latin typeface="Times New Roman"/>
                <a:cs typeface="Times New Roman"/>
              </a:rPr>
              <a:t> </a:t>
            </a:r>
            <a:r>
              <a:rPr sz="1800" spc="-25" dirty="0">
                <a:solidFill>
                  <a:srgbClr val="FF0000"/>
                </a:solidFill>
                <a:latin typeface="Times New Roman"/>
                <a:cs typeface="Times New Roman"/>
              </a:rPr>
              <a:t>mg/dL</a:t>
            </a:r>
            <a:r>
              <a:rPr sz="1800" spc="25" dirty="0">
                <a:solidFill>
                  <a:srgbClr val="FF0000"/>
                </a:solidFill>
                <a:latin typeface="Times New Roman"/>
                <a:cs typeface="Times New Roman"/>
              </a:rPr>
              <a:t> </a:t>
            </a:r>
            <a:r>
              <a:rPr sz="1800" spc="-15" dirty="0">
                <a:solidFill>
                  <a:srgbClr val="FF0000"/>
                </a:solidFill>
                <a:latin typeface="Times New Roman"/>
                <a:cs typeface="Times New Roman"/>
              </a:rPr>
              <a:t>(11.1</a:t>
            </a:r>
            <a:r>
              <a:rPr sz="1800" spc="-80" dirty="0">
                <a:solidFill>
                  <a:srgbClr val="FF0000"/>
                </a:solidFill>
                <a:latin typeface="Times New Roman"/>
                <a:cs typeface="Times New Roman"/>
              </a:rPr>
              <a:t> </a:t>
            </a:r>
            <a:r>
              <a:rPr sz="1800" spc="-20" dirty="0">
                <a:solidFill>
                  <a:srgbClr val="FF0000"/>
                </a:solidFill>
                <a:latin typeface="Times New Roman"/>
                <a:cs typeface="Times New Roman"/>
              </a:rPr>
              <a:t>mmol/L)</a:t>
            </a:r>
            <a:r>
              <a:rPr sz="1800" spc="160" dirty="0">
                <a:solidFill>
                  <a:srgbClr val="FF0000"/>
                </a:solidFill>
                <a:latin typeface="Times New Roman"/>
                <a:cs typeface="Times New Roman"/>
              </a:rPr>
              <a:t> </a:t>
            </a:r>
            <a:r>
              <a:rPr sz="1800" spc="10" dirty="0">
                <a:latin typeface="Calibri"/>
                <a:cs typeface="Calibri"/>
              </a:rPr>
              <a:t>during</a:t>
            </a:r>
            <a:r>
              <a:rPr sz="1800" spc="-135" dirty="0">
                <a:latin typeface="Calibri"/>
                <a:cs typeface="Calibri"/>
              </a:rPr>
              <a:t> </a:t>
            </a:r>
            <a:r>
              <a:rPr sz="1800" spc="15" dirty="0">
                <a:latin typeface="Calibri"/>
                <a:cs typeface="Calibri"/>
              </a:rPr>
              <a:t>an</a:t>
            </a:r>
            <a:r>
              <a:rPr sz="1800" spc="-10" dirty="0">
                <a:latin typeface="Calibri"/>
                <a:cs typeface="Calibri"/>
              </a:rPr>
              <a:t> </a:t>
            </a:r>
            <a:r>
              <a:rPr sz="1800" spc="-25" dirty="0">
                <a:latin typeface="Calibri"/>
                <a:cs typeface="Calibri"/>
              </a:rPr>
              <a:t>OGTT.</a:t>
            </a:r>
            <a:endParaRPr sz="1800">
              <a:latin typeface="Calibri"/>
              <a:cs typeface="Calibri"/>
            </a:endParaRPr>
          </a:p>
        </p:txBody>
      </p:sp>
      <p:sp>
        <p:nvSpPr>
          <p:cNvPr id="3" name="object 3"/>
          <p:cNvSpPr txBox="1">
            <a:spLocks noGrp="1"/>
          </p:cNvSpPr>
          <p:nvPr>
            <p:ph type="title"/>
          </p:nvPr>
        </p:nvSpPr>
        <p:spPr>
          <a:xfrm>
            <a:off x="606749" y="31115"/>
            <a:ext cx="3332479" cy="693780"/>
          </a:xfrm>
          <a:prstGeom prst="rect">
            <a:avLst/>
          </a:prstGeom>
        </p:spPr>
        <p:txBody>
          <a:bodyPr vert="horz" wrap="square" lIns="0" tIns="16510" rIns="0" bIns="0" rtlCol="0">
            <a:spAutoFit/>
          </a:bodyPr>
          <a:lstStyle/>
          <a:p>
            <a:pPr marL="12700">
              <a:lnSpc>
                <a:spcPct val="100000"/>
              </a:lnSpc>
              <a:spcBef>
                <a:spcPts val="130"/>
              </a:spcBef>
            </a:pPr>
            <a:r>
              <a:rPr sz="4400" b="0" spc="25" dirty="0">
                <a:latin typeface="Calibri Light"/>
                <a:cs typeface="Calibri Light"/>
              </a:rPr>
              <a:t>OSCE</a:t>
            </a:r>
            <a:r>
              <a:rPr sz="4400" b="0" spc="-195" dirty="0">
                <a:latin typeface="Calibri Light"/>
                <a:cs typeface="Calibri Light"/>
              </a:rPr>
              <a:t> </a:t>
            </a:r>
            <a:r>
              <a:rPr sz="4400" b="0" spc="-15" dirty="0">
                <a:latin typeface="Calibri Light"/>
                <a:cs typeface="Calibri Light"/>
              </a:rPr>
              <a:t>Station</a:t>
            </a:r>
            <a:r>
              <a:rPr sz="4400" b="0" dirty="0">
                <a:latin typeface="Calibri Light"/>
                <a:cs typeface="Calibri Light"/>
              </a:rPr>
              <a:t> </a:t>
            </a:r>
            <a:r>
              <a:rPr sz="4400" b="0" spc="15" dirty="0">
                <a:latin typeface="Calibri Light"/>
                <a:cs typeface="Calibri Light"/>
              </a:rPr>
              <a:t>2</a:t>
            </a:r>
            <a:endParaRPr sz="4400">
              <a:latin typeface="Calibri Light"/>
              <a:cs typeface="Calibri Light"/>
            </a:endParaRP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6749" y="153924"/>
            <a:ext cx="3332479" cy="693780"/>
          </a:xfrm>
          <a:prstGeom prst="rect">
            <a:avLst/>
          </a:prstGeom>
        </p:spPr>
        <p:txBody>
          <a:bodyPr vert="horz" wrap="square" lIns="0" tIns="16510" rIns="0" bIns="0" rtlCol="0">
            <a:spAutoFit/>
          </a:bodyPr>
          <a:lstStyle/>
          <a:p>
            <a:pPr marL="12700">
              <a:lnSpc>
                <a:spcPct val="100000"/>
              </a:lnSpc>
              <a:spcBef>
                <a:spcPts val="130"/>
              </a:spcBef>
            </a:pPr>
            <a:r>
              <a:rPr sz="4400" b="0" spc="25" dirty="0">
                <a:latin typeface="Calibri Light"/>
                <a:cs typeface="Calibri Light"/>
              </a:rPr>
              <a:t>OSCE</a:t>
            </a:r>
            <a:r>
              <a:rPr sz="4400" b="0" spc="-195" dirty="0">
                <a:latin typeface="Calibri Light"/>
                <a:cs typeface="Calibri Light"/>
              </a:rPr>
              <a:t> </a:t>
            </a:r>
            <a:r>
              <a:rPr sz="4400" b="0" spc="-15" dirty="0">
                <a:latin typeface="Calibri Light"/>
                <a:cs typeface="Calibri Light"/>
              </a:rPr>
              <a:t>Station</a:t>
            </a:r>
            <a:r>
              <a:rPr sz="4400" b="0" dirty="0">
                <a:latin typeface="Calibri Light"/>
                <a:cs typeface="Calibri Light"/>
              </a:rPr>
              <a:t> </a:t>
            </a:r>
            <a:r>
              <a:rPr sz="4400" b="0" spc="15" dirty="0">
                <a:latin typeface="Calibri Light"/>
                <a:cs typeface="Calibri Light"/>
              </a:rPr>
              <a:t>3</a:t>
            </a:r>
            <a:endParaRPr sz="4400">
              <a:latin typeface="Calibri Light"/>
              <a:cs typeface="Calibri Light"/>
            </a:endParaRPr>
          </a:p>
        </p:txBody>
      </p:sp>
      <p:sp>
        <p:nvSpPr>
          <p:cNvPr id="3" name="object 3"/>
          <p:cNvSpPr txBox="1"/>
          <p:nvPr/>
        </p:nvSpPr>
        <p:spPr>
          <a:xfrm>
            <a:off x="688977" y="982640"/>
            <a:ext cx="10775315" cy="5171287"/>
          </a:xfrm>
          <a:prstGeom prst="rect">
            <a:avLst/>
          </a:prstGeom>
        </p:spPr>
        <p:txBody>
          <a:bodyPr vert="horz" wrap="square" lIns="0" tIns="132715" rIns="0" bIns="0" rtlCol="0">
            <a:spAutoFit/>
          </a:bodyPr>
          <a:lstStyle/>
          <a:p>
            <a:pPr marL="12700">
              <a:lnSpc>
                <a:spcPct val="100000"/>
              </a:lnSpc>
              <a:spcBef>
                <a:spcPts val="1045"/>
              </a:spcBef>
            </a:pPr>
            <a:r>
              <a:rPr sz="2400" b="1" spc="-10" dirty="0">
                <a:latin typeface="Calibri"/>
                <a:cs typeface="Calibri"/>
              </a:rPr>
              <a:t>Induction</a:t>
            </a:r>
            <a:r>
              <a:rPr sz="2400" b="1" spc="35" dirty="0">
                <a:latin typeface="Calibri"/>
                <a:cs typeface="Calibri"/>
              </a:rPr>
              <a:t> </a:t>
            </a:r>
            <a:r>
              <a:rPr sz="2400" b="1" spc="-10" dirty="0">
                <a:latin typeface="Calibri"/>
                <a:cs typeface="Calibri"/>
              </a:rPr>
              <a:t>of</a:t>
            </a:r>
            <a:r>
              <a:rPr sz="2400" b="1" spc="-30" dirty="0">
                <a:latin typeface="Calibri"/>
                <a:cs typeface="Calibri"/>
              </a:rPr>
              <a:t> </a:t>
            </a:r>
            <a:r>
              <a:rPr sz="2400" b="1" spc="-5" dirty="0">
                <a:latin typeface="Calibri"/>
                <a:cs typeface="Calibri"/>
              </a:rPr>
              <a:t>labor</a:t>
            </a:r>
            <a:r>
              <a:rPr sz="2400" b="1" spc="20" dirty="0">
                <a:latin typeface="Calibri"/>
                <a:cs typeface="Calibri"/>
              </a:rPr>
              <a:t> </a:t>
            </a:r>
            <a:r>
              <a:rPr sz="2400" b="1" spc="-15" dirty="0">
                <a:latin typeface="Calibri"/>
                <a:cs typeface="Calibri"/>
              </a:rPr>
              <a:t>for</a:t>
            </a:r>
            <a:r>
              <a:rPr sz="2400" b="1" spc="-50" dirty="0">
                <a:latin typeface="Calibri"/>
                <a:cs typeface="Calibri"/>
              </a:rPr>
              <a:t> </a:t>
            </a:r>
            <a:r>
              <a:rPr sz="2400" b="1" spc="-5" dirty="0">
                <a:latin typeface="Calibri"/>
                <a:cs typeface="Calibri"/>
              </a:rPr>
              <a:t>post-term</a:t>
            </a:r>
            <a:r>
              <a:rPr sz="2400" b="1" spc="-30" dirty="0">
                <a:latin typeface="Calibri"/>
                <a:cs typeface="Calibri"/>
              </a:rPr>
              <a:t> </a:t>
            </a:r>
            <a:r>
              <a:rPr sz="2400" b="1" spc="-15" dirty="0">
                <a:latin typeface="Calibri"/>
                <a:cs typeface="Calibri"/>
              </a:rPr>
              <a:t>pregnancy</a:t>
            </a:r>
            <a:r>
              <a:rPr sz="2400" b="1" spc="114" dirty="0">
                <a:latin typeface="Calibri"/>
                <a:cs typeface="Calibri"/>
              </a:rPr>
              <a:t> </a:t>
            </a:r>
            <a:r>
              <a:rPr sz="2400" b="1" dirty="0">
                <a:latin typeface="Calibri"/>
                <a:cs typeface="Calibri"/>
              </a:rPr>
              <a:t>:</a:t>
            </a:r>
            <a:endParaRPr sz="2400">
              <a:latin typeface="Calibri"/>
              <a:cs typeface="Calibri"/>
            </a:endParaRPr>
          </a:p>
          <a:p>
            <a:pPr marL="12700">
              <a:lnSpc>
                <a:spcPct val="100000"/>
              </a:lnSpc>
              <a:spcBef>
                <a:spcPts val="825"/>
              </a:spcBef>
            </a:pPr>
            <a:r>
              <a:rPr sz="2000" spc="30" dirty="0">
                <a:latin typeface="Calibri"/>
                <a:cs typeface="Calibri"/>
              </a:rPr>
              <a:t>1</a:t>
            </a:r>
            <a:r>
              <a:rPr sz="2000" spc="-20" dirty="0">
                <a:latin typeface="Calibri"/>
                <a:cs typeface="Calibri"/>
              </a:rPr>
              <a:t>-</a:t>
            </a:r>
            <a:r>
              <a:rPr sz="2000" spc="30" dirty="0">
                <a:latin typeface="Calibri"/>
                <a:cs typeface="Calibri"/>
              </a:rPr>
              <a:t>R</a:t>
            </a:r>
            <a:r>
              <a:rPr sz="2000" spc="-25" dirty="0">
                <a:latin typeface="Calibri"/>
                <a:cs typeface="Calibri"/>
              </a:rPr>
              <a:t>e</a:t>
            </a:r>
            <a:r>
              <a:rPr sz="2000" spc="-15" dirty="0">
                <a:latin typeface="Calibri"/>
                <a:cs typeface="Calibri"/>
              </a:rPr>
              <a:t>l</a:t>
            </a:r>
            <a:r>
              <a:rPr sz="2000" spc="10" dirty="0">
                <a:latin typeface="Calibri"/>
                <a:cs typeface="Calibri"/>
              </a:rPr>
              <a:t>at</a:t>
            </a:r>
            <a:r>
              <a:rPr sz="2000" spc="-20" dirty="0">
                <a:latin typeface="Calibri"/>
                <a:cs typeface="Calibri"/>
              </a:rPr>
              <a:t>i</a:t>
            </a:r>
            <a:r>
              <a:rPr sz="2000" spc="-10" dirty="0">
                <a:latin typeface="Calibri"/>
                <a:cs typeface="Calibri"/>
              </a:rPr>
              <a:t>v</a:t>
            </a:r>
            <a:r>
              <a:rPr sz="2000" spc="10" dirty="0">
                <a:latin typeface="Calibri"/>
                <a:cs typeface="Calibri"/>
              </a:rPr>
              <a:t>e</a:t>
            </a:r>
            <a:r>
              <a:rPr sz="2000" spc="-110" dirty="0">
                <a:latin typeface="Calibri"/>
                <a:cs typeface="Calibri"/>
              </a:rPr>
              <a:t> </a:t>
            </a:r>
            <a:r>
              <a:rPr sz="2000" spc="15" dirty="0">
                <a:latin typeface="Calibri"/>
                <a:cs typeface="Calibri"/>
              </a:rPr>
              <a:t>Q</a:t>
            </a:r>
            <a:r>
              <a:rPr sz="2000" spc="-15" dirty="0">
                <a:latin typeface="Calibri"/>
                <a:cs typeface="Calibri"/>
              </a:rPr>
              <a:t> i</a:t>
            </a:r>
            <a:r>
              <a:rPr sz="2000" spc="10" dirty="0">
                <a:latin typeface="Calibri"/>
                <a:cs typeface="Calibri"/>
              </a:rPr>
              <a:t>n</a:t>
            </a:r>
            <a:r>
              <a:rPr sz="2000" spc="-15" dirty="0">
                <a:latin typeface="Calibri"/>
                <a:cs typeface="Calibri"/>
              </a:rPr>
              <a:t> </a:t>
            </a:r>
            <a:r>
              <a:rPr sz="2000" spc="20" dirty="0">
                <a:latin typeface="Calibri"/>
                <a:cs typeface="Calibri"/>
              </a:rPr>
              <a:t>Hx</a:t>
            </a:r>
            <a:endParaRPr sz="2000">
              <a:latin typeface="Calibri"/>
              <a:cs typeface="Calibri"/>
            </a:endParaRPr>
          </a:p>
          <a:p>
            <a:pPr marL="12700">
              <a:lnSpc>
                <a:spcPct val="100000"/>
              </a:lnSpc>
              <a:spcBef>
                <a:spcPts val="750"/>
              </a:spcBef>
            </a:pPr>
            <a:r>
              <a:rPr sz="2000" spc="40" dirty="0">
                <a:solidFill>
                  <a:srgbClr val="FF0000"/>
                </a:solidFill>
                <a:latin typeface="Calibri"/>
                <a:cs typeface="Calibri"/>
              </a:rPr>
              <a:t>Ass</a:t>
            </a:r>
            <a:r>
              <a:rPr sz="2000" spc="-25" dirty="0">
                <a:solidFill>
                  <a:srgbClr val="FF0000"/>
                </a:solidFill>
                <a:latin typeface="Calibri"/>
                <a:cs typeface="Calibri"/>
              </a:rPr>
              <a:t>e</a:t>
            </a:r>
            <a:r>
              <a:rPr sz="2000" spc="40" dirty="0">
                <a:solidFill>
                  <a:srgbClr val="FF0000"/>
                </a:solidFill>
                <a:latin typeface="Calibri"/>
                <a:cs typeface="Calibri"/>
              </a:rPr>
              <a:t>ss</a:t>
            </a:r>
            <a:r>
              <a:rPr sz="2000" spc="45" dirty="0">
                <a:solidFill>
                  <a:srgbClr val="FF0000"/>
                </a:solidFill>
                <a:latin typeface="Calibri"/>
                <a:cs typeface="Calibri"/>
              </a:rPr>
              <a:t>m</a:t>
            </a:r>
            <a:r>
              <a:rPr sz="2000" spc="-25" dirty="0">
                <a:solidFill>
                  <a:srgbClr val="FF0000"/>
                </a:solidFill>
                <a:latin typeface="Calibri"/>
                <a:cs typeface="Calibri"/>
              </a:rPr>
              <a:t>e</a:t>
            </a:r>
            <a:r>
              <a:rPr sz="2000" spc="-5" dirty="0">
                <a:solidFill>
                  <a:srgbClr val="FF0000"/>
                </a:solidFill>
                <a:latin typeface="Calibri"/>
                <a:cs typeface="Calibri"/>
              </a:rPr>
              <a:t>n</a:t>
            </a:r>
            <a:r>
              <a:rPr sz="2000" spc="5" dirty="0">
                <a:solidFill>
                  <a:srgbClr val="FF0000"/>
                </a:solidFill>
                <a:latin typeface="Calibri"/>
                <a:cs typeface="Calibri"/>
              </a:rPr>
              <a:t>t</a:t>
            </a:r>
            <a:r>
              <a:rPr sz="2000" spc="-160" dirty="0">
                <a:solidFill>
                  <a:srgbClr val="FF0000"/>
                </a:solidFill>
                <a:latin typeface="Calibri"/>
                <a:cs typeface="Calibri"/>
              </a:rPr>
              <a:t> </a:t>
            </a:r>
            <a:r>
              <a:rPr sz="2000" spc="-10" dirty="0">
                <a:solidFill>
                  <a:srgbClr val="FF0000"/>
                </a:solidFill>
                <a:latin typeface="Calibri"/>
                <a:cs typeface="Calibri"/>
              </a:rPr>
              <a:t>o</a:t>
            </a:r>
            <a:r>
              <a:rPr sz="2000" spc="5" dirty="0">
                <a:solidFill>
                  <a:srgbClr val="FF0000"/>
                </a:solidFill>
                <a:latin typeface="Calibri"/>
                <a:cs typeface="Calibri"/>
              </a:rPr>
              <a:t>f</a:t>
            </a:r>
            <a:r>
              <a:rPr sz="2000" spc="-100" dirty="0">
                <a:solidFill>
                  <a:srgbClr val="FF0000"/>
                </a:solidFill>
                <a:latin typeface="Calibri"/>
                <a:cs typeface="Calibri"/>
              </a:rPr>
              <a:t> </a:t>
            </a:r>
            <a:r>
              <a:rPr sz="2000" spc="25" dirty="0">
                <a:solidFill>
                  <a:srgbClr val="FF0000"/>
                </a:solidFill>
                <a:latin typeface="Calibri"/>
                <a:cs typeface="Calibri"/>
              </a:rPr>
              <a:t>g</a:t>
            </a:r>
            <a:r>
              <a:rPr sz="2000" spc="-25" dirty="0">
                <a:solidFill>
                  <a:srgbClr val="FF0000"/>
                </a:solidFill>
                <a:latin typeface="Calibri"/>
                <a:cs typeface="Calibri"/>
              </a:rPr>
              <a:t>e</a:t>
            </a:r>
            <a:r>
              <a:rPr sz="2000" spc="40" dirty="0">
                <a:solidFill>
                  <a:srgbClr val="FF0000"/>
                </a:solidFill>
                <a:latin typeface="Calibri"/>
                <a:cs typeface="Calibri"/>
              </a:rPr>
              <a:t>s</a:t>
            </a:r>
            <a:r>
              <a:rPr sz="2000" spc="10" dirty="0">
                <a:solidFill>
                  <a:srgbClr val="FF0000"/>
                </a:solidFill>
                <a:latin typeface="Calibri"/>
                <a:cs typeface="Calibri"/>
              </a:rPr>
              <a:t>tat</a:t>
            </a:r>
            <a:r>
              <a:rPr sz="2000" spc="-20" dirty="0">
                <a:solidFill>
                  <a:srgbClr val="FF0000"/>
                </a:solidFill>
                <a:latin typeface="Calibri"/>
                <a:cs typeface="Calibri"/>
              </a:rPr>
              <a:t>i</a:t>
            </a:r>
            <a:r>
              <a:rPr sz="2000" spc="-10" dirty="0">
                <a:solidFill>
                  <a:srgbClr val="FF0000"/>
                </a:solidFill>
                <a:latin typeface="Calibri"/>
                <a:cs typeface="Calibri"/>
              </a:rPr>
              <a:t>o</a:t>
            </a:r>
            <a:r>
              <a:rPr sz="2000" spc="-5" dirty="0">
                <a:solidFill>
                  <a:srgbClr val="FF0000"/>
                </a:solidFill>
                <a:latin typeface="Calibri"/>
                <a:cs typeface="Calibri"/>
              </a:rPr>
              <a:t>n</a:t>
            </a:r>
            <a:r>
              <a:rPr sz="2000" spc="5" dirty="0">
                <a:solidFill>
                  <a:srgbClr val="FF0000"/>
                </a:solidFill>
                <a:latin typeface="Calibri"/>
                <a:cs typeface="Calibri"/>
              </a:rPr>
              <a:t>al</a:t>
            </a:r>
            <a:r>
              <a:rPr sz="2000" spc="-90" dirty="0">
                <a:solidFill>
                  <a:srgbClr val="FF0000"/>
                </a:solidFill>
                <a:latin typeface="Calibri"/>
                <a:cs typeface="Calibri"/>
              </a:rPr>
              <a:t> </a:t>
            </a:r>
            <a:r>
              <a:rPr sz="2000" spc="10" dirty="0">
                <a:solidFill>
                  <a:srgbClr val="FF0000"/>
                </a:solidFill>
                <a:latin typeface="Calibri"/>
                <a:cs typeface="Calibri"/>
              </a:rPr>
              <a:t>a</a:t>
            </a:r>
            <a:r>
              <a:rPr sz="2000" spc="30" dirty="0">
                <a:solidFill>
                  <a:srgbClr val="FF0000"/>
                </a:solidFill>
                <a:latin typeface="Calibri"/>
                <a:cs typeface="Calibri"/>
              </a:rPr>
              <a:t>g</a:t>
            </a:r>
            <a:r>
              <a:rPr sz="2000" spc="10" dirty="0">
                <a:solidFill>
                  <a:srgbClr val="FF0000"/>
                </a:solidFill>
                <a:latin typeface="Calibri"/>
                <a:cs typeface="Calibri"/>
              </a:rPr>
              <a:t>e</a:t>
            </a:r>
            <a:r>
              <a:rPr sz="2000" spc="-114" dirty="0">
                <a:solidFill>
                  <a:srgbClr val="FF0000"/>
                </a:solidFill>
                <a:latin typeface="Calibri"/>
                <a:cs typeface="Calibri"/>
              </a:rPr>
              <a:t> </a:t>
            </a:r>
            <a:r>
              <a:rPr sz="2000" spc="15" dirty="0">
                <a:solidFill>
                  <a:srgbClr val="FF0000"/>
                </a:solidFill>
                <a:latin typeface="Calibri"/>
                <a:cs typeface="Calibri"/>
              </a:rPr>
              <a:t>&amp;</a:t>
            </a:r>
            <a:r>
              <a:rPr sz="2000" spc="-35" dirty="0">
                <a:solidFill>
                  <a:srgbClr val="FF0000"/>
                </a:solidFill>
                <a:latin typeface="Calibri"/>
                <a:cs typeface="Calibri"/>
              </a:rPr>
              <a:t> </a:t>
            </a:r>
            <a:r>
              <a:rPr sz="2000" spc="-5" dirty="0">
                <a:solidFill>
                  <a:srgbClr val="FF0000"/>
                </a:solidFill>
                <a:latin typeface="Calibri"/>
                <a:cs typeface="Calibri"/>
              </a:rPr>
              <a:t>E</a:t>
            </a:r>
            <a:r>
              <a:rPr sz="2000" spc="40" dirty="0">
                <a:solidFill>
                  <a:srgbClr val="FF0000"/>
                </a:solidFill>
                <a:latin typeface="Calibri"/>
                <a:cs typeface="Calibri"/>
              </a:rPr>
              <a:t>D</a:t>
            </a:r>
            <a:r>
              <a:rPr sz="2000" spc="15" dirty="0">
                <a:solidFill>
                  <a:srgbClr val="FF0000"/>
                </a:solidFill>
                <a:latin typeface="Calibri"/>
                <a:cs typeface="Calibri"/>
              </a:rPr>
              <a:t>D</a:t>
            </a:r>
            <a:endParaRPr sz="2000">
              <a:latin typeface="Calibri"/>
              <a:cs typeface="Calibri"/>
            </a:endParaRPr>
          </a:p>
          <a:p>
            <a:pPr marL="241300" marR="5080" indent="-228600">
              <a:lnSpc>
                <a:spcPts val="2180"/>
              </a:lnSpc>
              <a:spcBef>
                <a:spcPts val="1010"/>
              </a:spcBef>
              <a:buFont typeface="Arial"/>
              <a:buChar char="•"/>
              <a:tabLst>
                <a:tab pos="240665" algn="l"/>
                <a:tab pos="241300" algn="l"/>
              </a:tabLst>
            </a:pPr>
            <a:r>
              <a:rPr sz="2000" dirty="0">
                <a:solidFill>
                  <a:srgbClr val="FF0000"/>
                </a:solidFill>
                <a:latin typeface="Calibri"/>
                <a:cs typeface="Calibri"/>
              </a:rPr>
              <a:t>The</a:t>
            </a:r>
            <a:r>
              <a:rPr sz="2000" spc="-35" dirty="0">
                <a:solidFill>
                  <a:srgbClr val="FF0000"/>
                </a:solidFill>
                <a:latin typeface="Calibri"/>
                <a:cs typeface="Calibri"/>
              </a:rPr>
              <a:t> </a:t>
            </a:r>
            <a:r>
              <a:rPr sz="2000" spc="15" dirty="0">
                <a:solidFill>
                  <a:srgbClr val="FF0000"/>
                </a:solidFill>
                <a:latin typeface="Calibri"/>
                <a:cs typeface="Calibri"/>
              </a:rPr>
              <a:t>EDD</a:t>
            </a:r>
            <a:r>
              <a:rPr sz="2000" spc="-45" dirty="0">
                <a:solidFill>
                  <a:srgbClr val="FF0000"/>
                </a:solidFill>
                <a:latin typeface="Calibri"/>
                <a:cs typeface="Calibri"/>
              </a:rPr>
              <a:t> </a:t>
            </a:r>
            <a:r>
              <a:rPr sz="2000" spc="-5" dirty="0">
                <a:solidFill>
                  <a:srgbClr val="FF0000"/>
                </a:solidFill>
                <a:latin typeface="Calibri"/>
                <a:cs typeface="Calibri"/>
              </a:rPr>
              <a:t>is</a:t>
            </a:r>
            <a:r>
              <a:rPr sz="2000" spc="35" dirty="0">
                <a:solidFill>
                  <a:srgbClr val="FF0000"/>
                </a:solidFill>
                <a:latin typeface="Calibri"/>
                <a:cs typeface="Calibri"/>
              </a:rPr>
              <a:t> </a:t>
            </a:r>
            <a:r>
              <a:rPr sz="2000" spc="20" dirty="0">
                <a:solidFill>
                  <a:srgbClr val="FF0000"/>
                </a:solidFill>
                <a:latin typeface="Calibri"/>
                <a:cs typeface="Calibri"/>
              </a:rPr>
              <a:t>most</a:t>
            </a:r>
            <a:r>
              <a:rPr sz="2000" spc="-155" dirty="0">
                <a:solidFill>
                  <a:srgbClr val="FF0000"/>
                </a:solidFill>
                <a:latin typeface="Calibri"/>
                <a:cs typeface="Calibri"/>
              </a:rPr>
              <a:t> </a:t>
            </a:r>
            <a:r>
              <a:rPr sz="2000" spc="-15" dirty="0">
                <a:solidFill>
                  <a:srgbClr val="FF0000"/>
                </a:solidFill>
                <a:latin typeface="Calibri"/>
                <a:cs typeface="Calibri"/>
              </a:rPr>
              <a:t>accurately</a:t>
            </a:r>
            <a:r>
              <a:rPr sz="2000" spc="60" dirty="0">
                <a:solidFill>
                  <a:srgbClr val="FF0000"/>
                </a:solidFill>
                <a:latin typeface="Calibri"/>
                <a:cs typeface="Calibri"/>
              </a:rPr>
              <a:t> </a:t>
            </a:r>
            <a:r>
              <a:rPr sz="2000" spc="-5" dirty="0">
                <a:solidFill>
                  <a:srgbClr val="FF0000"/>
                </a:solidFill>
                <a:latin typeface="Calibri"/>
                <a:cs typeface="Calibri"/>
              </a:rPr>
              <a:t>determined</a:t>
            </a:r>
            <a:r>
              <a:rPr sz="2000" spc="55" dirty="0">
                <a:solidFill>
                  <a:srgbClr val="FF0000"/>
                </a:solidFill>
                <a:latin typeface="Calibri"/>
                <a:cs typeface="Calibri"/>
              </a:rPr>
              <a:t> </a:t>
            </a:r>
            <a:r>
              <a:rPr sz="2000" spc="-10" dirty="0">
                <a:solidFill>
                  <a:srgbClr val="FF0000"/>
                </a:solidFill>
                <a:latin typeface="Calibri"/>
                <a:cs typeface="Calibri"/>
              </a:rPr>
              <a:t>early</a:t>
            </a:r>
            <a:r>
              <a:rPr sz="2000" spc="-15" dirty="0">
                <a:solidFill>
                  <a:srgbClr val="FF0000"/>
                </a:solidFill>
                <a:latin typeface="Calibri"/>
                <a:cs typeface="Calibri"/>
              </a:rPr>
              <a:t> </a:t>
            </a:r>
            <a:r>
              <a:rPr sz="2000" dirty="0">
                <a:solidFill>
                  <a:srgbClr val="FF0000"/>
                </a:solidFill>
                <a:latin typeface="Calibri"/>
                <a:cs typeface="Calibri"/>
              </a:rPr>
              <a:t>in</a:t>
            </a:r>
            <a:r>
              <a:rPr sz="2000" spc="60" dirty="0">
                <a:solidFill>
                  <a:srgbClr val="FF0000"/>
                </a:solidFill>
                <a:latin typeface="Calibri"/>
                <a:cs typeface="Calibri"/>
              </a:rPr>
              <a:t> </a:t>
            </a:r>
            <a:r>
              <a:rPr sz="2000" spc="-5" dirty="0">
                <a:solidFill>
                  <a:srgbClr val="FF0000"/>
                </a:solidFill>
                <a:latin typeface="Calibri"/>
                <a:cs typeface="Calibri"/>
              </a:rPr>
              <a:t>pregnancy</a:t>
            </a:r>
            <a:r>
              <a:rPr sz="2000" spc="-15" dirty="0">
                <a:solidFill>
                  <a:srgbClr val="FF0000"/>
                </a:solidFill>
                <a:latin typeface="Calibri"/>
                <a:cs typeface="Calibri"/>
              </a:rPr>
              <a:t> </a:t>
            </a:r>
            <a:r>
              <a:rPr sz="2000" dirty="0">
                <a:solidFill>
                  <a:srgbClr val="FF0000"/>
                </a:solidFill>
                <a:latin typeface="Calibri"/>
                <a:cs typeface="Calibri"/>
              </a:rPr>
              <a:t>on</a:t>
            </a:r>
            <a:r>
              <a:rPr sz="2000" spc="-10" dirty="0">
                <a:solidFill>
                  <a:srgbClr val="FF0000"/>
                </a:solidFill>
                <a:latin typeface="Calibri"/>
                <a:cs typeface="Calibri"/>
              </a:rPr>
              <a:t> </a:t>
            </a:r>
            <a:r>
              <a:rPr sz="2000" spc="5" dirty="0">
                <a:solidFill>
                  <a:srgbClr val="FF0000"/>
                </a:solidFill>
                <a:latin typeface="Calibri"/>
                <a:cs typeface="Calibri"/>
              </a:rPr>
              <a:t>the</a:t>
            </a:r>
            <a:r>
              <a:rPr sz="2000" spc="-30" dirty="0">
                <a:solidFill>
                  <a:srgbClr val="FF0000"/>
                </a:solidFill>
                <a:latin typeface="Calibri"/>
                <a:cs typeface="Calibri"/>
              </a:rPr>
              <a:t> </a:t>
            </a:r>
            <a:r>
              <a:rPr sz="2000" spc="10" dirty="0">
                <a:solidFill>
                  <a:srgbClr val="FF0000"/>
                </a:solidFill>
                <a:latin typeface="Calibri"/>
                <a:cs typeface="Calibri"/>
              </a:rPr>
              <a:t>basis</a:t>
            </a:r>
            <a:r>
              <a:rPr sz="2000" spc="-45" dirty="0">
                <a:solidFill>
                  <a:srgbClr val="FF0000"/>
                </a:solidFill>
                <a:latin typeface="Calibri"/>
                <a:cs typeface="Calibri"/>
              </a:rPr>
              <a:t> </a:t>
            </a:r>
            <a:r>
              <a:rPr sz="2000" dirty="0">
                <a:solidFill>
                  <a:srgbClr val="FF0000"/>
                </a:solidFill>
                <a:latin typeface="Calibri"/>
                <a:cs typeface="Calibri"/>
              </a:rPr>
              <a:t>of</a:t>
            </a:r>
            <a:r>
              <a:rPr sz="2000" spc="-20" dirty="0">
                <a:solidFill>
                  <a:srgbClr val="FF0000"/>
                </a:solidFill>
                <a:latin typeface="Calibri"/>
                <a:cs typeface="Calibri"/>
              </a:rPr>
              <a:t> </a:t>
            </a:r>
            <a:r>
              <a:rPr sz="2000" spc="5" dirty="0">
                <a:solidFill>
                  <a:srgbClr val="FF0000"/>
                </a:solidFill>
                <a:latin typeface="Calibri"/>
                <a:cs typeface="Calibri"/>
              </a:rPr>
              <a:t>the</a:t>
            </a:r>
            <a:r>
              <a:rPr sz="2000" spc="-30" dirty="0">
                <a:solidFill>
                  <a:srgbClr val="FF0000"/>
                </a:solidFill>
                <a:latin typeface="Calibri"/>
                <a:cs typeface="Calibri"/>
              </a:rPr>
              <a:t> </a:t>
            </a:r>
            <a:r>
              <a:rPr sz="2000" spc="-5" dirty="0">
                <a:solidFill>
                  <a:srgbClr val="FF0000"/>
                </a:solidFill>
                <a:latin typeface="Calibri"/>
                <a:cs typeface="Calibri"/>
              </a:rPr>
              <a:t>known</a:t>
            </a:r>
            <a:r>
              <a:rPr sz="2000" spc="-10" dirty="0">
                <a:solidFill>
                  <a:srgbClr val="FF0000"/>
                </a:solidFill>
                <a:latin typeface="Calibri"/>
                <a:cs typeface="Calibri"/>
              </a:rPr>
              <a:t> </a:t>
            </a:r>
            <a:r>
              <a:rPr sz="2000" spc="5" dirty="0">
                <a:solidFill>
                  <a:srgbClr val="FF0000"/>
                </a:solidFill>
                <a:latin typeface="Calibri"/>
                <a:cs typeface="Calibri"/>
              </a:rPr>
              <a:t>LMP</a:t>
            </a:r>
            <a:r>
              <a:rPr sz="2000" dirty="0">
                <a:solidFill>
                  <a:srgbClr val="FF0000"/>
                </a:solidFill>
                <a:latin typeface="Calibri"/>
                <a:cs typeface="Calibri"/>
              </a:rPr>
              <a:t> in</a:t>
            </a:r>
            <a:r>
              <a:rPr sz="2000" spc="-10" dirty="0">
                <a:solidFill>
                  <a:srgbClr val="FF0000"/>
                </a:solidFill>
                <a:latin typeface="Calibri"/>
                <a:cs typeface="Calibri"/>
              </a:rPr>
              <a:t> </a:t>
            </a:r>
            <a:r>
              <a:rPr sz="2000" spc="10" dirty="0">
                <a:solidFill>
                  <a:srgbClr val="FF0000"/>
                </a:solidFill>
                <a:latin typeface="Calibri"/>
                <a:cs typeface="Calibri"/>
              </a:rPr>
              <a:t>a</a:t>
            </a:r>
            <a:r>
              <a:rPr sz="2000" dirty="0">
                <a:solidFill>
                  <a:srgbClr val="FF0000"/>
                </a:solidFill>
                <a:latin typeface="Calibri"/>
                <a:cs typeface="Calibri"/>
              </a:rPr>
              <a:t> </a:t>
            </a:r>
            <a:r>
              <a:rPr sz="2000" spc="5" dirty="0">
                <a:solidFill>
                  <a:srgbClr val="FF0000"/>
                </a:solidFill>
                <a:latin typeface="Calibri"/>
                <a:cs typeface="Calibri"/>
              </a:rPr>
              <a:t>women </a:t>
            </a:r>
            <a:r>
              <a:rPr sz="2000" spc="-434" dirty="0">
                <a:solidFill>
                  <a:srgbClr val="FF0000"/>
                </a:solidFill>
                <a:latin typeface="Calibri"/>
                <a:cs typeface="Calibri"/>
              </a:rPr>
              <a:t> </a:t>
            </a:r>
            <a:r>
              <a:rPr sz="2000" dirty="0">
                <a:solidFill>
                  <a:srgbClr val="FF0000"/>
                </a:solidFill>
                <a:latin typeface="Calibri"/>
                <a:cs typeface="Calibri"/>
              </a:rPr>
              <a:t>with</a:t>
            </a:r>
            <a:r>
              <a:rPr sz="2000" spc="-25" dirty="0">
                <a:solidFill>
                  <a:srgbClr val="FF0000"/>
                </a:solidFill>
                <a:latin typeface="Calibri"/>
                <a:cs typeface="Calibri"/>
              </a:rPr>
              <a:t> </a:t>
            </a:r>
            <a:r>
              <a:rPr sz="2000" b="1" u="heavy" spc="-5" dirty="0">
                <a:solidFill>
                  <a:srgbClr val="FF0000"/>
                </a:solidFill>
                <a:uFill>
                  <a:solidFill>
                    <a:srgbClr val="FF0000"/>
                  </a:solidFill>
                </a:uFill>
                <a:latin typeface="Calibri"/>
                <a:cs typeface="Calibri"/>
              </a:rPr>
              <a:t>regular,</a:t>
            </a:r>
            <a:r>
              <a:rPr sz="2000" b="1" u="heavy" spc="-150" dirty="0">
                <a:solidFill>
                  <a:srgbClr val="FF0000"/>
                </a:solidFill>
                <a:uFill>
                  <a:solidFill>
                    <a:srgbClr val="FF0000"/>
                  </a:solidFill>
                </a:uFill>
                <a:latin typeface="Calibri"/>
                <a:cs typeface="Calibri"/>
              </a:rPr>
              <a:t> </a:t>
            </a:r>
            <a:r>
              <a:rPr sz="2000" b="1" u="heavy" spc="10" dirty="0">
                <a:solidFill>
                  <a:srgbClr val="FF0000"/>
                </a:solidFill>
                <a:uFill>
                  <a:solidFill>
                    <a:srgbClr val="FF0000"/>
                  </a:solidFill>
                </a:uFill>
                <a:latin typeface="Calibri"/>
                <a:cs typeface="Calibri"/>
              </a:rPr>
              <a:t>normal</a:t>
            </a:r>
            <a:r>
              <a:rPr sz="2000" b="1" u="heavy" spc="-130" dirty="0">
                <a:solidFill>
                  <a:srgbClr val="FF0000"/>
                </a:solidFill>
                <a:uFill>
                  <a:solidFill>
                    <a:srgbClr val="FF0000"/>
                  </a:solidFill>
                </a:uFill>
                <a:latin typeface="Calibri"/>
                <a:cs typeface="Calibri"/>
              </a:rPr>
              <a:t> </a:t>
            </a:r>
            <a:r>
              <a:rPr sz="2000" b="1" u="heavy" dirty="0">
                <a:solidFill>
                  <a:srgbClr val="FF0000"/>
                </a:solidFill>
                <a:uFill>
                  <a:solidFill>
                    <a:srgbClr val="FF0000"/>
                  </a:solidFill>
                </a:uFill>
                <a:latin typeface="Calibri"/>
                <a:cs typeface="Calibri"/>
              </a:rPr>
              <a:t>menstrual</a:t>
            </a:r>
            <a:r>
              <a:rPr sz="2000" b="1" u="heavy" spc="-55" dirty="0">
                <a:solidFill>
                  <a:srgbClr val="FF0000"/>
                </a:solidFill>
                <a:uFill>
                  <a:solidFill>
                    <a:srgbClr val="FF0000"/>
                  </a:solidFill>
                </a:uFill>
                <a:latin typeface="Calibri"/>
                <a:cs typeface="Calibri"/>
              </a:rPr>
              <a:t> </a:t>
            </a:r>
            <a:r>
              <a:rPr sz="2000" b="1" u="heavy" spc="10" dirty="0">
                <a:solidFill>
                  <a:srgbClr val="FF0000"/>
                </a:solidFill>
                <a:uFill>
                  <a:solidFill>
                    <a:srgbClr val="FF0000"/>
                  </a:solidFill>
                </a:uFill>
                <a:latin typeface="Calibri"/>
                <a:cs typeface="Calibri"/>
              </a:rPr>
              <a:t>cycles.</a:t>
            </a:r>
            <a:endParaRPr sz="2000">
              <a:latin typeface="Calibri"/>
              <a:cs typeface="Calibri"/>
            </a:endParaRPr>
          </a:p>
          <a:p>
            <a:pPr marL="241300" indent="-228600">
              <a:lnSpc>
                <a:spcPct val="100000"/>
              </a:lnSpc>
              <a:spcBef>
                <a:spcPts val="720"/>
              </a:spcBef>
              <a:buFont typeface="Arial"/>
              <a:buChar char="•"/>
              <a:tabLst>
                <a:tab pos="240665" algn="l"/>
                <a:tab pos="241300" algn="l"/>
              </a:tabLst>
            </a:pPr>
            <a:r>
              <a:rPr sz="2000" spc="-25" dirty="0">
                <a:solidFill>
                  <a:srgbClr val="FF0000"/>
                </a:solidFill>
                <a:latin typeface="Calibri"/>
                <a:cs typeface="Calibri"/>
              </a:rPr>
              <a:t>Unfortunately,</a:t>
            </a:r>
            <a:r>
              <a:rPr sz="2000" spc="85" dirty="0">
                <a:solidFill>
                  <a:srgbClr val="FF0000"/>
                </a:solidFill>
                <a:latin typeface="Calibri"/>
                <a:cs typeface="Calibri"/>
              </a:rPr>
              <a:t> </a:t>
            </a:r>
            <a:r>
              <a:rPr sz="2000" dirty="0">
                <a:solidFill>
                  <a:srgbClr val="FF0000"/>
                </a:solidFill>
                <a:latin typeface="Calibri"/>
                <a:cs typeface="Calibri"/>
              </a:rPr>
              <a:t>this</a:t>
            </a:r>
            <a:r>
              <a:rPr sz="2000" spc="-40" dirty="0">
                <a:solidFill>
                  <a:srgbClr val="FF0000"/>
                </a:solidFill>
                <a:latin typeface="Calibri"/>
                <a:cs typeface="Calibri"/>
              </a:rPr>
              <a:t> </a:t>
            </a:r>
            <a:r>
              <a:rPr sz="2000" spc="5" dirty="0">
                <a:solidFill>
                  <a:srgbClr val="FF0000"/>
                </a:solidFill>
                <a:latin typeface="Calibri"/>
                <a:cs typeface="Calibri"/>
              </a:rPr>
              <a:t>method</a:t>
            </a:r>
            <a:r>
              <a:rPr sz="2000" spc="-10" dirty="0">
                <a:solidFill>
                  <a:srgbClr val="FF0000"/>
                </a:solidFill>
                <a:latin typeface="Calibri"/>
                <a:cs typeface="Calibri"/>
              </a:rPr>
              <a:t> </a:t>
            </a:r>
            <a:r>
              <a:rPr sz="2000" spc="-5" dirty="0">
                <a:solidFill>
                  <a:srgbClr val="FF0000"/>
                </a:solidFill>
                <a:latin typeface="Calibri"/>
                <a:cs typeface="Calibri"/>
              </a:rPr>
              <a:t>is</a:t>
            </a:r>
            <a:r>
              <a:rPr sz="2000" spc="-45" dirty="0">
                <a:solidFill>
                  <a:srgbClr val="FF0000"/>
                </a:solidFill>
                <a:latin typeface="Calibri"/>
                <a:cs typeface="Calibri"/>
              </a:rPr>
              <a:t> </a:t>
            </a:r>
            <a:r>
              <a:rPr sz="2000" dirty="0">
                <a:solidFill>
                  <a:srgbClr val="FF0000"/>
                </a:solidFill>
                <a:latin typeface="Calibri"/>
                <a:cs typeface="Calibri"/>
              </a:rPr>
              <a:t>not</a:t>
            </a:r>
            <a:r>
              <a:rPr sz="2000" spc="-5" dirty="0">
                <a:solidFill>
                  <a:srgbClr val="FF0000"/>
                </a:solidFill>
                <a:latin typeface="Calibri"/>
                <a:cs typeface="Calibri"/>
              </a:rPr>
              <a:t> </a:t>
            </a:r>
            <a:r>
              <a:rPr sz="2000" spc="-10" dirty="0">
                <a:solidFill>
                  <a:srgbClr val="FF0000"/>
                </a:solidFill>
                <a:latin typeface="Calibri"/>
                <a:cs typeface="Calibri"/>
              </a:rPr>
              <a:t>entirely</a:t>
            </a:r>
            <a:r>
              <a:rPr sz="2000" spc="60" dirty="0">
                <a:solidFill>
                  <a:srgbClr val="FF0000"/>
                </a:solidFill>
                <a:latin typeface="Calibri"/>
                <a:cs typeface="Calibri"/>
              </a:rPr>
              <a:t> </a:t>
            </a:r>
            <a:r>
              <a:rPr sz="2000" spc="-10" dirty="0">
                <a:solidFill>
                  <a:srgbClr val="FF0000"/>
                </a:solidFill>
                <a:latin typeface="Calibri"/>
                <a:cs typeface="Calibri"/>
              </a:rPr>
              <a:t>reliable</a:t>
            </a:r>
            <a:r>
              <a:rPr sz="2000" spc="40" dirty="0">
                <a:solidFill>
                  <a:srgbClr val="FF0000"/>
                </a:solidFill>
                <a:latin typeface="Calibri"/>
                <a:cs typeface="Calibri"/>
              </a:rPr>
              <a:t> </a:t>
            </a:r>
            <a:r>
              <a:rPr sz="2000" dirty="0">
                <a:solidFill>
                  <a:srgbClr val="FF0000"/>
                </a:solidFill>
                <a:latin typeface="Calibri"/>
                <a:cs typeface="Calibri"/>
              </a:rPr>
              <a:t>in</a:t>
            </a:r>
            <a:r>
              <a:rPr sz="2000" spc="-15" dirty="0">
                <a:solidFill>
                  <a:srgbClr val="FF0000"/>
                </a:solidFill>
                <a:latin typeface="Calibri"/>
                <a:cs typeface="Calibri"/>
              </a:rPr>
              <a:t> </a:t>
            </a:r>
            <a:r>
              <a:rPr sz="2000" spc="15" dirty="0">
                <a:solidFill>
                  <a:srgbClr val="FF0000"/>
                </a:solidFill>
                <a:latin typeface="Calibri"/>
                <a:cs typeface="Calibri"/>
              </a:rPr>
              <a:t>assessing</a:t>
            </a:r>
            <a:r>
              <a:rPr sz="2000" spc="-130" dirty="0">
                <a:solidFill>
                  <a:srgbClr val="FF0000"/>
                </a:solidFill>
                <a:latin typeface="Calibri"/>
                <a:cs typeface="Calibri"/>
              </a:rPr>
              <a:t> </a:t>
            </a:r>
            <a:r>
              <a:rPr sz="2000" spc="5" dirty="0">
                <a:solidFill>
                  <a:srgbClr val="FF0000"/>
                </a:solidFill>
                <a:latin typeface="Calibri"/>
                <a:cs typeface="Calibri"/>
              </a:rPr>
              <a:t>the</a:t>
            </a:r>
            <a:r>
              <a:rPr sz="2000" spc="-35" dirty="0">
                <a:solidFill>
                  <a:srgbClr val="FF0000"/>
                </a:solidFill>
                <a:latin typeface="Calibri"/>
                <a:cs typeface="Calibri"/>
              </a:rPr>
              <a:t> </a:t>
            </a:r>
            <a:r>
              <a:rPr sz="2000" spc="15" dirty="0">
                <a:solidFill>
                  <a:srgbClr val="FF0000"/>
                </a:solidFill>
                <a:latin typeface="Calibri"/>
                <a:cs typeface="Calibri"/>
              </a:rPr>
              <a:t>GA</a:t>
            </a:r>
            <a:r>
              <a:rPr sz="2000" spc="25" dirty="0">
                <a:solidFill>
                  <a:srgbClr val="FF0000"/>
                </a:solidFill>
                <a:latin typeface="Calibri"/>
                <a:cs typeface="Calibri"/>
              </a:rPr>
              <a:t> </a:t>
            </a:r>
            <a:r>
              <a:rPr sz="2000" dirty="0">
                <a:solidFill>
                  <a:srgbClr val="FF0000"/>
                </a:solidFill>
                <a:latin typeface="Calibri"/>
                <a:cs typeface="Calibri"/>
              </a:rPr>
              <a:t>due</a:t>
            </a:r>
            <a:r>
              <a:rPr sz="2000" spc="-30" dirty="0">
                <a:solidFill>
                  <a:srgbClr val="FF0000"/>
                </a:solidFill>
                <a:latin typeface="Calibri"/>
                <a:cs typeface="Calibri"/>
              </a:rPr>
              <a:t> </a:t>
            </a:r>
            <a:r>
              <a:rPr sz="2000" dirty="0">
                <a:solidFill>
                  <a:srgbClr val="FF0000"/>
                </a:solidFill>
                <a:latin typeface="Calibri"/>
                <a:cs typeface="Calibri"/>
              </a:rPr>
              <a:t>to:</a:t>
            </a:r>
            <a:endParaRPr sz="2000">
              <a:latin typeface="Calibri"/>
              <a:cs typeface="Calibri"/>
            </a:endParaRPr>
          </a:p>
          <a:p>
            <a:pPr marL="469900" indent="-457834">
              <a:lnSpc>
                <a:spcPct val="100000"/>
              </a:lnSpc>
              <a:spcBef>
                <a:spcPts val="755"/>
              </a:spcBef>
              <a:buAutoNum type="arabicPeriod"/>
              <a:tabLst>
                <a:tab pos="469900" algn="l"/>
                <a:tab pos="470534" algn="l"/>
              </a:tabLst>
            </a:pPr>
            <a:r>
              <a:rPr sz="2000" b="1" spc="-95" dirty="0">
                <a:solidFill>
                  <a:srgbClr val="FF0000"/>
                </a:solidFill>
                <a:latin typeface="Calibri"/>
                <a:cs typeface="Calibri"/>
              </a:rPr>
              <a:t>W</a:t>
            </a:r>
            <a:r>
              <a:rPr sz="2000" b="1" spc="30" dirty="0">
                <a:solidFill>
                  <a:srgbClr val="FF0000"/>
                </a:solidFill>
                <a:latin typeface="Calibri"/>
                <a:cs typeface="Calibri"/>
              </a:rPr>
              <a:t>r</a:t>
            </a:r>
            <a:r>
              <a:rPr sz="2000" b="1" spc="40" dirty="0">
                <a:solidFill>
                  <a:srgbClr val="FF0000"/>
                </a:solidFill>
                <a:latin typeface="Calibri"/>
                <a:cs typeface="Calibri"/>
              </a:rPr>
              <a:t>o</a:t>
            </a:r>
            <a:r>
              <a:rPr sz="2000" b="1" spc="-30" dirty="0">
                <a:solidFill>
                  <a:srgbClr val="FF0000"/>
                </a:solidFill>
                <a:latin typeface="Calibri"/>
                <a:cs typeface="Calibri"/>
              </a:rPr>
              <a:t>n</a:t>
            </a:r>
            <a:r>
              <a:rPr sz="2000" b="1" spc="10" dirty="0">
                <a:solidFill>
                  <a:srgbClr val="FF0000"/>
                </a:solidFill>
                <a:latin typeface="Calibri"/>
                <a:cs typeface="Calibri"/>
              </a:rPr>
              <a:t>g</a:t>
            </a:r>
            <a:r>
              <a:rPr sz="2000" b="1" spc="-70" dirty="0">
                <a:solidFill>
                  <a:srgbClr val="FF0000"/>
                </a:solidFill>
                <a:latin typeface="Calibri"/>
                <a:cs typeface="Calibri"/>
              </a:rPr>
              <a:t> </a:t>
            </a:r>
            <a:r>
              <a:rPr sz="2000" b="1" spc="35" dirty="0">
                <a:solidFill>
                  <a:srgbClr val="FF0000"/>
                </a:solidFill>
                <a:latin typeface="Calibri"/>
                <a:cs typeface="Calibri"/>
              </a:rPr>
              <a:t>re</a:t>
            </a:r>
            <a:r>
              <a:rPr sz="2000" b="1" spc="-15" dirty="0">
                <a:solidFill>
                  <a:srgbClr val="FF0000"/>
                </a:solidFill>
                <a:latin typeface="Calibri"/>
                <a:cs typeface="Calibri"/>
              </a:rPr>
              <a:t>c</a:t>
            </a:r>
            <a:r>
              <a:rPr sz="2000" b="1" spc="-20" dirty="0">
                <a:solidFill>
                  <a:srgbClr val="FF0000"/>
                </a:solidFill>
                <a:latin typeface="Calibri"/>
                <a:cs typeface="Calibri"/>
              </a:rPr>
              <a:t>a</a:t>
            </a:r>
            <a:r>
              <a:rPr sz="2000" b="1" spc="30" dirty="0">
                <a:solidFill>
                  <a:srgbClr val="FF0000"/>
                </a:solidFill>
                <a:latin typeface="Calibri"/>
                <a:cs typeface="Calibri"/>
              </a:rPr>
              <a:t>l</a:t>
            </a:r>
            <a:r>
              <a:rPr sz="2000" b="1" spc="5" dirty="0">
                <a:solidFill>
                  <a:srgbClr val="FF0000"/>
                </a:solidFill>
                <a:latin typeface="Calibri"/>
                <a:cs typeface="Calibri"/>
              </a:rPr>
              <a:t>l</a:t>
            </a:r>
            <a:r>
              <a:rPr sz="2000" b="1" spc="-130" dirty="0">
                <a:solidFill>
                  <a:srgbClr val="FF0000"/>
                </a:solidFill>
                <a:latin typeface="Calibri"/>
                <a:cs typeface="Calibri"/>
              </a:rPr>
              <a:t> </a:t>
            </a:r>
            <a:r>
              <a:rPr sz="2000" b="1" spc="5" dirty="0">
                <a:solidFill>
                  <a:srgbClr val="FF0000"/>
                </a:solidFill>
                <a:latin typeface="Calibri"/>
                <a:cs typeface="Calibri"/>
              </a:rPr>
              <a:t>.</a:t>
            </a:r>
            <a:endParaRPr sz="2000">
              <a:latin typeface="Calibri"/>
              <a:cs typeface="Calibri"/>
            </a:endParaRPr>
          </a:p>
          <a:p>
            <a:pPr marL="469900" indent="-457834">
              <a:lnSpc>
                <a:spcPct val="100000"/>
              </a:lnSpc>
              <a:spcBef>
                <a:spcPts val="750"/>
              </a:spcBef>
              <a:buAutoNum type="arabicPeriod"/>
              <a:tabLst>
                <a:tab pos="469900" algn="l"/>
                <a:tab pos="470534" algn="l"/>
              </a:tabLst>
            </a:pPr>
            <a:r>
              <a:rPr sz="2000" b="1" spc="-25" dirty="0">
                <a:solidFill>
                  <a:srgbClr val="FF0000"/>
                </a:solidFill>
                <a:latin typeface="Calibri"/>
                <a:cs typeface="Calibri"/>
              </a:rPr>
              <a:t>L</a:t>
            </a:r>
            <a:r>
              <a:rPr sz="2000" b="1" spc="-20" dirty="0">
                <a:solidFill>
                  <a:srgbClr val="FF0000"/>
                </a:solidFill>
                <a:latin typeface="Calibri"/>
                <a:cs typeface="Calibri"/>
              </a:rPr>
              <a:t>actat</a:t>
            </a:r>
            <a:r>
              <a:rPr sz="2000" b="1" spc="30" dirty="0">
                <a:solidFill>
                  <a:srgbClr val="FF0000"/>
                </a:solidFill>
                <a:latin typeface="Calibri"/>
                <a:cs typeface="Calibri"/>
              </a:rPr>
              <a:t>i</a:t>
            </a:r>
            <a:r>
              <a:rPr sz="2000" b="1" spc="45" dirty="0">
                <a:solidFill>
                  <a:srgbClr val="FF0000"/>
                </a:solidFill>
                <a:latin typeface="Calibri"/>
                <a:cs typeface="Calibri"/>
              </a:rPr>
              <a:t>o</a:t>
            </a:r>
            <a:r>
              <a:rPr sz="2000" b="1" spc="15" dirty="0">
                <a:solidFill>
                  <a:srgbClr val="FF0000"/>
                </a:solidFill>
                <a:latin typeface="Calibri"/>
                <a:cs typeface="Calibri"/>
              </a:rPr>
              <a:t>n</a:t>
            </a:r>
            <a:r>
              <a:rPr sz="2000" b="1" spc="-45" dirty="0">
                <a:solidFill>
                  <a:srgbClr val="FF0000"/>
                </a:solidFill>
                <a:latin typeface="Calibri"/>
                <a:cs typeface="Calibri"/>
              </a:rPr>
              <a:t> </a:t>
            </a:r>
            <a:r>
              <a:rPr sz="2000" b="1" spc="20" dirty="0">
                <a:solidFill>
                  <a:srgbClr val="FF0000"/>
                </a:solidFill>
                <a:latin typeface="Calibri"/>
                <a:cs typeface="Calibri"/>
              </a:rPr>
              <a:t>&amp;</a:t>
            </a:r>
            <a:r>
              <a:rPr sz="2000" b="1" spc="-10" dirty="0">
                <a:solidFill>
                  <a:srgbClr val="FF0000"/>
                </a:solidFill>
                <a:latin typeface="Calibri"/>
                <a:cs typeface="Calibri"/>
              </a:rPr>
              <a:t> </a:t>
            </a:r>
            <a:r>
              <a:rPr sz="2000" b="1" spc="-25" dirty="0">
                <a:solidFill>
                  <a:srgbClr val="FF0000"/>
                </a:solidFill>
                <a:latin typeface="Calibri"/>
                <a:cs typeface="Calibri"/>
              </a:rPr>
              <a:t>p</a:t>
            </a:r>
            <a:r>
              <a:rPr sz="2000" b="1" spc="45" dirty="0">
                <a:solidFill>
                  <a:srgbClr val="FF0000"/>
                </a:solidFill>
                <a:latin typeface="Calibri"/>
                <a:cs typeface="Calibri"/>
              </a:rPr>
              <a:t>o</a:t>
            </a:r>
            <a:r>
              <a:rPr sz="2000" b="1" spc="20" dirty="0">
                <a:solidFill>
                  <a:srgbClr val="FF0000"/>
                </a:solidFill>
                <a:latin typeface="Calibri"/>
                <a:cs typeface="Calibri"/>
              </a:rPr>
              <a:t>s</a:t>
            </a:r>
            <a:r>
              <a:rPr sz="2000" b="1" spc="10" dirty="0">
                <a:solidFill>
                  <a:srgbClr val="FF0000"/>
                </a:solidFill>
                <a:latin typeface="Calibri"/>
                <a:cs typeface="Calibri"/>
              </a:rPr>
              <a:t>t</a:t>
            </a:r>
            <a:r>
              <a:rPr sz="2000" b="1" spc="-105" dirty="0">
                <a:solidFill>
                  <a:srgbClr val="FF0000"/>
                </a:solidFill>
                <a:latin typeface="Calibri"/>
                <a:cs typeface="Calibri"/>
              </a:rPr>
              <a:t> </a:t>
            </a:r>
            <a:r>
              <a:rPr sz="2000" b="1" spc="-10" dirty="0">
                <a:solidFill>
                  <a:srgbClr val="FF0000"/>
                </a:solidFill>
                <a:latin typeface="Calibri"/>
                <a:cs typeface="Calibri"/>
              </a:rPr>
              <a:t>CO</a:t>
            </a:r>
            <a:r>
              <a:rPr sz="2000" b="1" spc="15" dirty="0">
                <a:solidFill>
                  <a:srgbClr val="FF0000"/>
                </a:solidFill>
                <a:latin typeface="Calibri"/>
                <a:cs typeface="Calibri"/>
              </a:rPr>
              <a:t>C</a:t>
            </a:r>
            <a:endParaRPr sz="2000">
              <a:latin typeface="Calibri"/>
              <a:cs typeface="Calibri"/>
            </a:endParaRPr>
          </a:p>
          <a:p>
            <a:pPr marL="527050" indent="-514984">
              <a:lnSpc>
                <a:spcPct val="100000"/>
              </a:lnSpc>
              <a:spcBef>
                <a:spcPts val="755"/>
              </a:spcBef>
              <a:buAutoNum type="arabicPeriod"/>
              <a:tabLst>
                <a:tab pos="527050" algn="l"/>
                <a:tab pos="527685" algn="l"/>
              </a:tabLst>
            </a:pPr>
            <a:r>
              <a:rPr sz="2000" b="1" spc="-15" dirty="0">
                <a:solidFill>
                  <a:srgbClr val="FF0000"/>
                </a:solidFill>
                <a:latin typeface="Calibri"/>
                <a:cs typeface="Calibri"/>
              </a:rPr>
              <a:t>I</a:t>
            </a:r>
            <a:r>
              <a:rPr sz="2000" b="1" spc="35" dirty="0">
                <a:solidFill>
                  <a:srgbClr val="FF0000"/>
                </a:solidFill>
                <a:latin typeface="Calibri"/>
                <a:cs typeface="Calibri"/>
              </a:rPr>
              <a:t>rre</a:t>
            </a:r>
            <a:r>
              <a:rPr sz="2000" b="1" spc="20" dirty="0">
                <a:solidFill>
                  <a:srgbClr val="FF0000"/>
                </a:solidFill>
                <a:latin typeface="Calibri"/>
                <a:cs typeface="Calibri"/>
              </a:rPr>
              <a:t>g</a:t>
            </a:r>
            <a:r>
              <a:rPr sz="2000" b="1" spc="-30" dirty="0">
                <a:solidFill>
                  <a:srgbClr val="FF0000"/>
                </a:solidFill>
                <a:latin typeface="Calibri"/>
                <a:cs typeface="Calibri"/>
              </a:rPr>
              <a:t>u</a:t>
            </a:r>
            <a:r>
              <a:rPr sz="2000" b="1" spc="30" dirty="0">
                <a:solidFill>
                  <a:srgbClr val="FF0000"/>
                </a:solidFill>
                <a:latin typeface="Calibri"/>
                <a:cs typeface="Calibri"/>
              </a:rPr>
              <a:t>l</a:t>
            </a:r>
            <a:r>
              <a:rPr sz="2000" b="1" spc="-20" dirty="0">
                <a:solidFill>
                  <a:srgbClr val="FF0000"/>
                </a:solidFill>
                <a:latin typeface="Calibri"/>
                <a:cs typeface="Calibri"/>
              </a:rPr>
              <a:t>a</a:t>
            </a:r>
            <a:r>
              <a:rPr sz="2000" b="1" spc="5" dirty="0">
                <a:solidFill>
                  <a:srgbClr val="FF0000"/>
                </a:solidFill>
                <a:latin typeface="Calibri"/>
                <a:cs typeface="Calibri"/>
              </a:rPr>
              <a:t>r</a:t>
            </a:r>
            <a:r>
              <a:rPr sz="2000" b="1" spc="-125" dirty="0">
                <a:solidFill>
                  <a:srgbClr val="FF0000"/>
                </a:solidFill>
                <a:latin typeface="Calibri"/>
                <a:cs typeface="Calibri"/>
              </a:rPr>
              <a:t> </a:t>
            </a:r>
            <a:r>
              <a:rPr sz="2000" b="1" spc="-15" dirty="0">
                <a:solidFill>
                  <a:srgbClr val="FF0000"/>
                </a:solidFill>
                <a:latin typeface="Calibri"/>
                <a:cs typeface="Calibri"/>
              </a:rPr>
              <a:t>c</a:t>
            </a:r>
            <a:r>
              <a:rPr sz="2000" b="1" spc="20" dirty="0">
                <a:solidFill>
                  <a:srgbClr val="FF0000"/>
                </a:solidFill>
                <a:latin typeface="Calibri"/>
                <a:cs typeface="Calibri"/>
              </a:rPr>
              <a:t>y</a:t>
            </a:r>
            <a:r>
              <a:rPr sz="2000" b="1" spc="-15" dirty="0">
                <a:solidFill>
                  <a:srgbClr val="FF0000"/>
                </a:solidFill>
                <a:latin typeface="Calibri"/>
                <a:cs typeface="Calibri"/>
              </a:rPr>
              <a:t>c</a:t>
            </a:r>
            <a:r>
              <a:rPr sz="2000" b="1" spc="35" dirty="0">
                <a:solidFill>
                  <a:srgbClr val="FF0000"/>
                </a:solidFill>
                <a:latin typeface="Calibri"/>
                <a:cs typeface="Calibri"/>
              </a:rPr>
              <a:t>le</a:t>
            </a:r>
            <a:r>
              <a:rPr sz="2000" b="1" spc="10" dirty="0">
                <a:solidFill>
                  <a:srgbClr val="FF0000"/>
                </a:solidFill>
                <a:latin typeface="Calibri"/>
                <a:cs typeface="Calibri"/>
              </a:rPr>
              <a:t>s</a:t>
            </a:r>
            <a:r>
              <a:rPr sz="2000" b="1" spc="-140" dirty="0">
                <a:solidFill>
                  <a:srgbClr val="FF0000"/>
                </a:solidFill>
                <a:latin typeface="Calibri"/>
                <a:cs typeface="Calibri"/>
              </a:rPr>
              <a:t> </a:t>
            </a:r>
            <a:r>
              <a:rPr sz="2000" b="1" spc="5" dirty="0">
                <a:solidFill>
                  <a:srgbClr val="FF0000"/>
                </a:solidFill>
                <a:latin typeface="Calibri"/>
                <a:cs typeface="Calibri"/>
              </a:rPr>
              <a:t>.</a:t>
            </a:r>
            <a:endParaRPr sz="2000">
              <a:latin typeface="Calibri"/>
              <a:cs typeface="Calibri"/>
            </a:endParaRPr>
          </a:p>
          <a:p>
            <a:pPr marL="241300" marR="572770" indent="-228600">
              <a:lnSpc>
                <a:spcPts val="2180"/>
              </a:lnSpc>
              <a:spcBef>
                <a:spcPts val="1010"/>
              </a:spcBef>
              <a:buFont typeface="Arial"/>
              <a:buChar char="•"/>
              <a:tabLst>
                <a:tab pos="240665" algn="l"/>
                <a:tab pos="241300" algn="l"/>
              </a:tabLst>
            </a:pPr>
            <a:r>
              <a:rPr sz="2000" spc="-25" dirty="0">
                <a:solidFill>
                  <a:srgbClr val="FF0000"/>
                </a:solidFill>
                <a:latin typeface="Calibri"/>
                <a:cs typeface="Calibri"/>
              </a:rPr>
              <a:t>Therefore,</a:t>
            </a:r>
            <a:r>
              <a:rPr sz="2000" spc="95" dirty="0">
                <a:solidFill>
                  <a:srgbClr val="FF0000"/>
                </a:solidFill>
                <a:latin typeface="Calibri"/>
                <a:cs typeface="Calibri"/>
              </a:rPr>
              <a:t> </a:t>
            </a:r>
            <a:r>
              <a:rPr sz="2000" spc="-10" dirty="0">
                <a:solidFill>
                  <a:srgbClr val="FF0000"/>
                </a:solidFill>
                <a:latin typeface="Calibri"/>
                <a:cs typeface="Calibri"/>
              </a:rPr>
              <a:t>Accurate</a:t>
            </a:r>
            <a:r>
              <a:rPr sz="2000" spc="45" dirty="0">
                <a:solidFill>
                  <a:srgbClr val="FF0000"/>
                </a:solidFill>
                <a:latin typeface="Calibri"/>
                <a:cs typeface="Calibri"/>
              </a:rPr>
              <a:t> </a:t>
            </a:r>
            <a:r>
              <a:rPr sz="2000" spc="-5" dirty="0">
                <a:solidFill>
                  <a:srgbClr val="FF0000"/>
                </a:solidFill>
                <a:latin typeface="Calibri"/>
                <a:cs typeface="Calibri"/>
              </a:rPr>
              <a:t>pregnancy</a:t>
            </a:r>
            <a:r>
              <a:rPr sz="2000" spc="-10" dirty="0">
                <a:solidFill>
                  <a:srgbClr val="FF0000"/>
                </a:solidFill>
                <a:latin typeface="Calibri"/>
                <a:cs typeface="Calibri"/>
              </a:rPr>
              <a:t> </a:t>
            </a:r>
            <a:r>
              <a:rPr sz="2000" dirty="0">
                <a:solidFill>
                  <a:srgbClr val="FF0000"/>
                </a:solidFill>
                <a:latin typeface="Calibri"/>
                <a:cs typeface="Calibri"/>
              </a:rPr>
              <a:t>dating</a:t>
            </a:r>
            <a:r>
              <a:rPr sz="2000" spc="-45" dirty="0">
                <a:solidFill>
                  <a:srgbClr val="FF0000"/>
                </a:solidFill>
                <a:latin typeface="Calibri"/>
                <a:cs typeface="Calibri"/>
              </a:rPr>
              <a:t> </a:t>
            </a:r>
            <a:r>
              <a:rPr sz="2000" spc="-5" dirty="0">
                <a:solidFill>
                  <a:srgbClr val="FF0000"/>
                </a:solidFill>
                <a:latin typeface="Calibri"/>
                <a:cs typeface="Calibri"/>
              </a:rPr>
              <a:t>is</a:t>
            </a:r>
            <a:r>
              <a:rPr sz="2000" spc="-35" dirty="0">
                <a:solidFill>
                  <a:srgbClr val="FF0000"/>
                </a:solidFill>
                <a:latin typeface="Calibri"/>
                <a:cs typeface="Calibri"/>
              </a:rPr>
              <a:t> </a:t>
            </a:r>
            <a:r>
              <a:rPr sz="2000" dirty="0">
                <a:solidFill>
                  <a:srgbClr val="FF0000"/>
                </a:solidFill>
                <a:latin typeface="Calibri"/>
                <a:cs typeface="Calibri"/>
              </a:rPr>
              <a:t>important </a:t>
            </a:r>
            <a:r>
              <a:rPr sz="2000" spc="-30" dirty="0">
                <a:solidFill>
                  <a:srgbClr val="FF0000"/>
                </a:solidFill>
                <a:latin typeface="Calibri"/>
                <a:cs typeface="Calibri"/>
              </a:rPr>
              <a:t>for</a:t>
            </a:r>
            <a:r>
              <a:rPr sz="2000" spc="50" dirty="0">
                <a:solidFill>
                  <a:srgbClr val="FF0000"/>
                </a:solidFill>
                <a:latin typeface="Calibri"/>
                <a:cs typeface="Calibri"/>
              </a:rPr>
              <a:t> </a:t>
            </a:r>
            <a:r>
              <a:rPr sz="2000" spc="5" dirty="0">
                <a:solidFill>
                  <a:srgbClr val="FF0000"/>
                </a:solidFill>
                <a:latin typeface="Calibri"/>
                <a:cs typeface="Calibri"/>
              </a:rPr>
              <a:t>minimizing</a:t>
            </a:r>
            <a:r>
              <a:rPr sz="2000" spc="-125" dirty="0">
                <a:solidFill>
                  <a:srgbClr val="FF0000"/>
                </a:solidFill>
                <a:latin typeface="Calibri"/>
                <a:cs typeface="Calibri"/>
              </a:rPr>
              <a:t> </a:t>
            </a:r>
            <a:r>
              <a:rPr sz="2000" spc="5" dirty="0">
                <a:solidFill>
                  <a:srgbClr val="FF0000"/>
                </a:solidFill>
                <a:latin typeface="Calibri"/>
                <a:cs typeface="Calibri"/>
              </a:rPr>
              <a:t>the</a:t>
            </a:r>
            <a:r>
              <a:rPr sz="2000" spc="-25" dirty="0">
                <a:solidFill>
                  <a:srgbClr val="FF0000"/>
                </a:solidFill>
                <a:latin typeface="Calibri"/>
                <a:cs typeface="Calibri"/>
              </a:rPr>
              <a:t> </a:t>
            </a:r>
            <a:r>
              <a:rPr sz="2000" spc="-10" dirty="0">
                <a:solidFill>
                  <a:srgbClr val="FF0000"/>
                </a:solidFill>
                <a:latin typeface="Calibri"/>
                <a:cs typeface="Calibri"/>
              </a:rPr>
              <a:t>false</a:t>
            </a:r>
            <a:r>
              <a:rPr sz="2000" spc="50" dirty="0">
                <a:solidFill>
                  <a:srgbClr val="FF0000"/>
                </a:solidFill>
                <a:latin typeface="Calibri"/>
                <a:cs typeface="Calibri"/>
              </a:rPr>
              <a:t> </a:t>
            </a:r>
            <a:r>
              <a:rPr sz="2000" spc="5" dirty="0">
                <a:solidFill>
                  <a:srgbClr val="FF0000"/>
                </a:solidFill>
                <a:latin typeface="Calibri"/>
                <a:cs typeface="Calibri"/>
              </a:rPr>
              <a:t>diagnosis</a:t>
            </a:r>
            <a:r>
              <a:rPr sz="2000" spc="-114" dirty="0">
                <a:solidFill>
                  <a:srgbClr val="FF0000"/>
                </a:solidFill>
                <a:latin typeface="Calibri"/>
                <a:cs typeface="Calibri"/>
              </a:rPr>
              <a:t> </a:t>
            </a:r>
            <a:r>
              <a:rPr sz="2000" dirty="0">
                <a:solidFill>
                  <a:srgbClr val="FF0000"/>
                </a:solidFill>
                <a:latin typeface="Calibri"/>
                <a:cs typeface="Calibri"/>
              </a:rPr>
              <a:t>of</a:t>
            </a:r>
            <a:r>
              <a:rPr sz="2000" spc="-10" dirty="0">
                <a:solidFill>
                  <a:srgbClr val="FF0000"/>
                </a:solidFill>
                <a:latin typeface="Calibri"/>
                <a:cs typeface="Calibri"/>
              </a:rPr>
              <a:t> </a:t>
            </a:r>
            <a:r>
              <a:rPr sz="2000" spc="-70" dirty="0">
                <a:solidFill>
                  <a:srgbClr val="FF0000"/>
                </a:solidFill>
                <a:latin typeface="Calibri"/>
                <a:cs typeface="Calibri"/>
              </a:rPr>
              <a:t>PT.</a:t>
            </a:r>
            <a:r>
              <a:rPr sz="2000" dirty="0">
                <a:solidFill>
                  <a:srgbClr val="FF0000"/>
                </a:solidFill>
                <a:latin typeface="Calibri"/>
                <a:cs typeface="Calibri"/>
              </a:rPr>
              <a:t> </a:t>
            </a:r>
            <a:r>
              <a:rPr sz="2000" spc="5" dirty="0">
                <a:solidFill>
                  <a:srgbClr val="00AF50"/>
                </a:solidFill>
                <a:latin typeface="Calibri"/>
                <a:cs typeface="Calibri"/>
              </a:rPr>
              <a:t>,</a:t>
            </a:r>
            <a:r>
              <a:rPr sz="2000" spc="30" dirty="0">
                <a:solidFill>
                  <a:srgbClr val="00AF50"/>
                </a:solidFill>
                <a:latin typeface="Calibri"/>
                <a:cs typeface="Calibri"/>
              </a:rPr>
              <a:t> </a:t>
            </a:r>
            <a:r>
              <a:rPr sz="2000" spc="-20" dirty="0">
                <a:solidFill>
                  <a:srgbClr val="00AF50"/>
                </a:solidFill>
                <a:latin typeface="Calibri"/>
                <a:cs typeface="Calibri"/>
              </a:rPr>
              <a:t>fetal </a:t>
            </a:r>
            <a:r>
              <a:rPr sz="2000" spc="-440" dirty="0">
                <a:solidFill>
                  <a:srgbClr val="00AF50"/>
                </a:solidFill>
                <a:latin typeface="Calibri"/>
                <a:cs typeface="Calibri"/>
              </a:rPr>
              <a:t> </a:t>
            </a:r>
            <a:r>
              <a:rPr sz="2000" spc="5" dirty="0">
                <a:solidFill>
                  <a:srgbClr val="00AF50"/>
                </a:solidFill>
                <a:latin typeface="Calibri"/>
                <a:cs typeface="Calibri"/>
              </a:rPr>
              <a:t>movement</a:t>
            </a:r>
            <a:r>
              <a:rPr sz="2000" spc="-85" dirty="0">
                <a:solidFill>
                  <a:srgbClr val="00AF50"/>
                </a:solidFill>
                <a:latin typeface="Calibri"/>
                <a:cs typeface="Calibri"/>
              </a:rPr>
              <a:t> </a:t>
            </a:r>
            <a:r>
              <a:rPr sz="2000" spc="5" dirty="0">
                <a:solidFill>
                  <a:srgbClr val="00AF50"/>
                </a:solidFill>
                <a:latin typeface="Calibri"/>
                <a:cs typeface="Calibri"/>
              </a:rPr>
              <a:t>,</a:t>
            </a:r>
            <a:r>
              <a:rPr sz="2000" spc="-60" dirty="0">
                <a:solidFill>
                  <a:srgbClr val="00AF50"/>
                </a:solidFill>
                <a:latin typeface="Calibri"/>
                <a:cs typeface="Calibri"/>
              </a:rPr>
              <a:t> </a:t>
            </a:r>
            <a:r>
              <a:rPr sz="2000" dirty="0">
                <a:solidFill>
                  <a:srgbClr val="00AF50"/>
                </a:solidFill>
                <a:latin typeface="Calibri"/>
                <a:cs typeface="Calibri"/>
              </a:rPr>
              <a:t>risk</a:t>
            </a:r>
            <a:r>
              <a:rPr sz="2000" spc="50" dirty="0">
                <a:solidFill>
                  <a:srgbClr val="00AF50"/>
                </a:solidFill>
                <a:latin typeface="Calibri"/>
                <a:cs typeface="Calibri"/>
              </a:rPr>
              <a:t> </a:t>
            </a:r>
            <a:r>
              <a:rPr sz="2000" spc="-20" dirty="0">
                <a:solidFill>
                  <a:srgbClr val="00AF50"/>
                </a:solidFill>
                <a:latin typeface="Calibri"/>
                <a:cs typeface="Calibri"/>
              </a:rPr>
              <a:t>factors</a:t>
            </a:r>
            <a:r>
              <a:rPr sz="2000" spc="-45" dirty="0">
                <a:solidFill>
                  <a:srgbClr val="00AF50"/>
                </a:solidFill>
                <a:latin typeface="Calibri"/>
                <a:cs typeface="Calibri"/>
              </a:rPr>
              <a:t> </a:t>
            </a:r>
            <a:r>
              <a:rPr sz="2000" spc="10" dirty="0">
                <a:solidFill>
                  <a:srgbClr val="00AF50"/>
                </a:solidFill>
                <a:latin typeface="Calibri"/>
                <a:cs typeface="Calibri"/>
              </a:rPr>
              <a:t>as</a:t>
            </a:r>
            <a:r>
              <a:rPr sz="2000" spc="30" dirty="0">
                <a:solidFill>
                  <a:srgbClr val="00AF50"/>
                </a:solidFill>
                <a:latin typeface="Calibri"/>
                <a:cs typeface="Calibri"/>
              </a:rPr>
              <a:t> </a:t>
            </a:r>
            <a:r>
              <a:rPr sz="2000" spc="5" dirty="0">
                <a:solidFill>
                  <a:srgbClr val="00AF50"/>
                </a:solidFill>
                <a:latin typeface="Calibri"/>
                <a:cs typeface="Calibri"/>
              </a:rPr>
              <a:t>primi…..</a:t>
            </a:r>
            <a:endParaRPr sz="2000">
              <a:latin typeface="Calibri"/>
              <a:cs typeface="Calibri"/>
            </a:endParaRPr>
          </a:p>
          <a:p>
            <a:pPr marL="12700" marR="3424554">
              <a:lnSpc>
                <a:spcPts val="3150"/>
              </a:lnSpc>
              <a:spcBef>
                <a:spcPts val="80"/>
              </a:spcBef>
            </a:pPr>
            <a:r>
              <a:rPr sz="2000" spc="20" dirty="0">
                <a:latin typeface="Calibri"/>
                <a:cs typeface="Calibri"/>
              </a:rPr>
              <a:t>2-</a:t>
            </a:r>
            <a:r>
              <a:rPr sz="2000" spc="-25" dirty="0">
                <a:latin typeface="Calibri"/>
                <a:cs typeface="Calibri"/>
              </a:rPr>
              <a:t> </a:t>
            </a:r>
            <a:r>
              <a:rPr sz="2000" dirty="0">
                <a:latin typeface="Calibri"/>
                <a:cs typeface="Calibri"/>
              </a:rPr>
              <a:t>findings</a:t>
            </a:r>
            <a:r>
              <a:rPr sz="2000" spc="-40" dirty="0">
                <a:latin typeface="Calibri"/>
                <a:cs typeface="Calibri"/>
              </a:rPr>
              <a:t> </a:t>
            </a:r>
            <a:r>
              <a:rPr sz="2000" dirty="0">
                <a:latin typeface="Calibri"/>
                <a:cs typeface="Calibri"/>
              </a:rPr>
              <a:t>on</a:t>
            </a:r>
            <a:r>
              <a:rPr sz="2000" spc="-15" dirty="0">
                <a:latin typeface="Calibri"/>
                <a:cs typeface="Calibri"/>
              </a:rPr>
              <a:t> </a:t>
            </a:r>
            <a:r>
              <a:rPr sz="2000" spc="5" dirty="0">
                <a:latin typeface="Calibri"/>
                <a:cs typeface="Calibri"/>
              </a:rPr>
              <a:t>examination</a:t>
            </a:r>
            <a:r>
              <a:rPr sz="2000" spc="280" dirty="0">
                <a:latin typeface="Calibri"/>
                <a:cs typeface="Calibri"/>
              </a:rPr>
              <a:t> </a:t>
            </a:r>
            <a:r>
              <a:rPr sz="2000" dirty="0">
                <a:solidFill>
                  <a:srgbClr val="00AF50"/>
                </a:solidFill>
                <a:latin typeface="Calibri"/>
                <a:cs typeface="Calibri"/>
              </a:rPr>
              <a:t>fundal</a:t>
            </a:r>
            <a:r>
              <a:rPr sz="2000" spc="-15" dirty="0">
                <a:solidFill>
                  <a:srgbClr val="00AF50"/>
                </a:solidFill>
                <a:latin typeface="Calibri"/>
                <a:cs typeface="Calibri"/>
              </a:rPr>
              <a:t> </a:t>
            </a:r>
            <a:r>
              <a:rPr sz="2000" dirty="0">
                <a:solidFill>
                  <a:srgbClr val="00AF50"/>
                </a:solidFill>
                <a:latin typeface="Calibri"/>
                <a:cs typeface="Calibri"/>
              </a:rPr>
              <a:t>height,</a:t>
            </a:r>
            <a:r>
              <a:rPr sz="2000" spc="15" dirty="0">
                <a:solidFill>
                  <a:srgbClr val="00AF50"/>
                </a:solidFill>
                <a:latin typeface="Calibri"/>
                <a:cs typeface="Calibri"/>
              </a:rPr>
              <a:t> </a:t>
            </a:r>
            <a:r>
              <a:rPr sz="2000" spc="10" dirty="0">
                <a:solidFill>
                  <a:srgbClr val="00AF50"/>
                </a:solidFill>
                <a:latin typeface="Calibri"/>
                <a:cs typeface="Calibri"/>
              </a:rPr>
              <a:t>engagment</a:t>
            </a:r>
            <a:r>
              <a:rPr sz="2000" spc="-155" dirty="0">
                <a:solidFill>
                  <a:srgbClr val="00AF50"/>
                </a:solidFill>
                <a:latin typeface="Calibri"/>
                <a:cs typeface="Calibri"/>
              </a:rPr>
              <a:t> </a:t>
            </a:r>
            <a:r>
              <a:rPr sz="2000" spc="5" dirty="0">
                <a:solidFill>
                  <a:srgbClr val="00AF50"/>
                </a:solidFill>
                <a:latin typeface="Calibri"/>
                <a:cs typeface="Calibri"/>
              </a:rPr>
              <a:t>,</a:t>
            </a:r>
            <a:r>
              <a:rPr sz="2000" spc="15" dirty="0">
                <a:solidFill>
                  <a:srgbClr val="00AF50"/>
                </a:solidFill>
                <a:latin typeface="Calibri"/>
                <a:cs typeface="Calibri"/>
              </a:rPr>
              <a:t> </a:t>
            </a:r>
            <a:r>
              <a:rPr sz="2000" dirty="0">
                <a:solidFill>
                  <a:srgbClr val="00AF50"/>
                </a:solidFill>
                <a:latin typeface="Calibri"/>
                <a:cs typeface="Calibri"/>
              </a:rPr>
              <a:t>presentation….. </a:t>
            </a:r>
            <a:r>
              <a:rPr sz="2000" spc="-434" dirty="0">
                <a:solidFill>
                  <a:srgbClr val="00AF50"/>
                </a:solidFill>
                <a:latin typeface="Calibri"/>
                <a:cs typeface="Calibri"/>
              </a:rPr>
              <a:t> </a:t>
            </a:r>
            <a:r>
              <a:rPr sz="2000" spc="10" dirty="0">
                <a:latin typeface="Calibri"/>
                <a:cs typeface="Calibri"/>
              </a:rPr>
              <a:t>3-Bishop</a:t>
            </a:r>
            <a:r>
              <a:rPr sz="2000" spc="-95" dirty="0">
                <a:latin typeface="Calibri"/>
                <a:cs typeface="Calibri"/>
              </a:rPr>
              <a:t> </a:t>
            </a:r>
            <a:r>
              <a:rPr sz="2000" spc="-5" dirty="0">
                <a:latin typeface="Calibri"/>
                <a:cs typeface="Calibri"/>
              </a:rPr>
              <a:t>score/</a:t>
            </a:r>
            <a:r>
              <a:rPr sz="2000" spc="-35" dirty="0">
                <a:latin typeface="Calibri"/>
                <a:cs typeface="Calibri"/>
              </a:rPr>
              <a:t> </a:t>
            </a:r>
            <a:r>
              <a:rPr sz="2000" dirty="0">
                <a:latin typeface="Calibri"/>
                <a:cs typeface="Calibri"/>
              </a:rPr>
              <a:t>how</a:t>
            </a:r>
            <a:r>
              <a:rPr sz="2000" spc="-25" dirty="0">
                <a:latin typeface="Calibri"/>
                <a:cs typeface="Calibri"/>
              </a:rPr>
              <a:t> </a:t>
            </a:r>
            <a:r>
              <a:rPr sz="2000" spc="10" dirty="0">
                <a:latin typeface="Calibri"/>
                <a:cs typeface="Calibri"/>
              </a:rPr>
              <a:t>to</a:t>
            </a:r>
            <a:r>
              <a:rPr sz="2000" spc="-25" dirty="0">
                <a:latin typeface="Calibri"/>
                <a:cs typeface="Calibri"/>
              </a:rPr>
              <a:t> </a:t>
            </a:r>
            <a:r>
              <a:rPr sz="2000" spc="-5" dirty="0">
                <a:latin typeface="Calibri"/>
                <a:cs typeface="Calibri"/>
              </a:rPr>
              <a:t>induce</a:t>
            </a:r>
            <a:r>
              <a:rPr sz="2000" spc="35" dirty="0">
                <a:latin typeface="Calibri"/>
                <a:cs typeface="Calibri"/>
              </a:rPr>
              <a:t> </a:t>
            </a:r>
            <a:r>
              <a:rPr sz="2000" dirty="0">
                <a:latin typeface="Calibri"/>
                <a:cs typeface="Calibri"/>
              </a:rPr>
              <a:t>labor</a:t>
            </a:r>
            <a:endParaRPr sz="200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7189" y="4"/>
            <a:ext cx="9305291" cy="1785745"/>
          </a:xfrm>
          <a:prstGeom prst="rect">
            <a:avLst/>
          </a:prstGeom>
        </p:spPr>
        <p:txBody>
          <a:bodyPr vert="horz" wrap="square" lIns="0" tIns="295275" rIns="0" bIns="0" rtlCol="0">
            <a:spAutoFit/>
          </a:bodyPr>
          <a:lstStyle/>
          <a:p>
            <a:pPr marL="131445">
              <a:lnSpc>
                <a:spcPct val="100000"/>
              </a:lnSpc>
              <a:spcBef>
                <a:spcPts val="2325"/>
              </a:spcBef>
            </a:pPr>
            <a:r>
              <a:rPr sz="6000" b="0" spc="-50" dirty="0">
                <a:latin typeface="Calibri Light"/>
                <a:cs typeface="Calibri Light"/>
              </a:rPr>
              <a:t>Answers</a:t>
            </a:r>
            <a:endParaRPr sz="6000">
              <a:latin typeface="Calibri Light"/>
              <a:cs typeface="Calibri Light"/>
            </a:endParaRPr>
          </a:p>
          <a:p>
            <a:pPr marL="12700">
              <a:lnSpc>
                <a:spcPct val="100000"/>
              </a:lnSpc>
              <a:spcBef>
                <a:spcPts val="1060"/>
              </a:spcBef>
              <a:tabLst>
                <a:tab pos="5659755" algn="l"/>
              </a:tabLst>
            </a:pPr>
            <a:r>
              <a:rPr sz="2750" spc="15" dirty="0">
                <a:solidFill>
                  <a:srgbClr val="FF0000"/>
                </a:solidFill>
                <a:latin typeface="Calibri"/>
                <a:cs typeface="Calibri"/>
              </a:rPr>
              <a:t>1-</a:t>
            </a:r>
            <a:r>
              <a:rPr sz="2750" spc="30" dirty="0">
                <a:solidFill>
                  <a:srgbClr val="FF0000"/>
                </a:solidFill>
                <a:latin typeface="Calibri"/>
                <a:cs typeface="Calibri"/>
              </a:rPr>
              <a:t> </a:t>
            </a:r>
            <a:r>
              <a:rPr sz="2750" dirty="0">
                <a:solidFill>
                  <a:srgbClr val="FF0000"/>
                </a:solidFill>
                <a:latin typeface="Calibri"/>
                <a:cs typeface="Calibri"/>
              </a:rPr>
              <a:t>a)</a:t>
            </a:r>
            <a:r>
              <a:rPr sz="2750" spc="90" dirty="0">
                <a:solidFill>
                  <a:srgbClr val="FF0000"/>
                </a:solidFill>
                <a:latin typeface="Calibri"/>
                <a:cs typeface="Calibri"/>
              </a:rPr>
              <a:t> </a:t>
            </a:r>
            <a:r>
              <a:rPr sz="2750" dirty="0">
                <a:solidFill>
                  <a:srgbClr val="FF0000"/>
                </a:solidFill>
                <a:latin typeface="Calibri"/>
                <a:cs typeface="Calibri"/>
              </a:rPr>
              <a:t>Early</a:t>
            </a:r>
            <a:r>
              <a:rPr sz="2750" spc="90" dirty="0">
                <a:solidFill>
                  <a:srgbClr val="FF0000"/>
                </a:solidFill>
                <a:latin typeface="Calibri"/>
                <a:cs typeface="Calibri"/>
              </a:rPr>
              <a:t> </a:t>
            </a:r>
            <a:r>
              <a:rPr sz="2750" spc="10" dirty="0">
                <a:solidFill>
                  <a:srgbClr val="FF0000"/>
                </a:solidFill>
                <a:latin typeface="Calibri"/>
                <a:cs typeface="Calibri"/>
              </a:rPr>
              <a:t>diastolic</a:t>
            </a:r>
            <a:r>
              <a:rPr sz="2750" spc="20" dirty="0">
                <a:solidFill>
                  <a:srgbClr val="FF0000"/>
                </a:solidFill>
                <a:latin typeface="Calibri"/>
                <a:cs typeface="Calibri"/>
              </a:rPr>
              <a:t> </a:t>
            </a:r>
            <a:r>
              <a:rPr sz="2750" spc="10" dirty="0">
                <a:solidFill>
                  <a:srgbClr val="FF0000"/>
                </a:solidFill>
                <a:latin typeface="Calibri"/>
                <a:cs typeface="Calibri"/>
              </a:rPr>
              <a:t>notch	b) low</a:t>
            </a:r>
            <a:r>
              <a:rPr sz="2750" spc="5" dirty="0">
                <a:solidFill>
                  <a:srgbClr val="FF0000"/>
                </a:solidFill>
                <a:latin typeface="Calibri"/>
                <a:cs typeface="Calibri"/>
              </a:rPr>
              <a:t> end-diastolic</a:t>
            </a:r>
            <a:r>
              <a:rPr sz="2750" spc="70" dirty="0">
                <a:solidFill>
                  <a:srgbClr val="FF0000"/>
                </a:solidFill>
                <a:latin typeface="Calibri"/>
                <a:cs typeface="Calibri"/>
              </a:rPr>
              <a:t> </a:t>
            </a:r>
            <a:r>
              <a:rPr sz="2750" spc="15" dirty="0">
                <a:solidFill>
                  <a:srgbClr val="FF0000"/>
                </a:solidFill>
                <a:latin typeface="Calibri"/>
                <a:cs typeface="Calibri"/>
              </a:rPr>
              <a:t>flow</a:t>
            </a:r>
            <a:endParaRPr sz="2750">
              <a:latin typeface="Calibri"/>
              <a:cs typeface="Calibri"/>
            </a:endParaRPr>
          </a:p>
        </p:txBody>
      </p:sp>
      <p:sp>
        <p:nvSpPr>
          <p:cNvPr id="3" name="object 3"/>
          <p:cNvSpPr txBox="1"/>
          <p:nvPr/>
        </p:nvSpPr>
        <p:spPr>
          <a:xfrm>
            <a:off x="357194" y="2065022"/>
            <a:ext cx="11162665" cy="3897221"/>
          </a:xfrm>
          <a:prstGeom prst="rect">
            <a:avLst/>
          </a:prstGeom>
        </p:spPr>
        <p:txBody>
          <a:bodyPr vert="horz" wrap="square" lIns="0" tIns="16510" rIns="0" bIns="0" rtlCol="0">
            <a:spAutoFit/>
          </a:bodyPr>
          <a:lstStyle/>
          <a:p>
            <a:pPr marL="336550" marR="649605" indent="-324485">
              <a:lnSpc>
                <a:spcPct val="100000"/>
              </a:lnSpc>
              <a:spcBef>
                <a:spcPts val="130"/>
              </a:spcBef>
              <a:buClr>
                <a:srgbClr val="FF0000"/>
              </a:buClr>
              <a:buFont typeface="Calibri"/>
              <a:buAutoNum type="arabicPlain" startAt="2"/>
              <a:tabLst>
                <a:tab pos="384810" algn="l"/>
                <a:tab pos="6017260" algn="l"/>
              </a:tabLst>
            </a:pPr>
            <a:r>
              <a:rPr dirty="0"/>
              <a:t>	</a:t>
            </a:r>
            <a:r>
              <a:rPr sz="2750" b="1" spc="5" dirty="0">
                <a:solidFill>
                  <a:srgbClr val="FF0000"/>
                </a:solidFill>
                <a:latin typeface="Calibri"/>
                <a:cs typeface="Calibri"/>
              </a:rPr>
              <a:t>Eclampsia</a:t>
            </a:r>
            <a:r>
              <a:rPr sz="2750" b="1" spc="100" dirty="0">
                <a:solidFill>
                  <a:srgbClr val="FF0000"/>
                </a:solidFill>
                <a:latin typeface="Calibri"/>
                <a:cs typeface="Calibri"/>
              </a:rPr>
              <a:t> </a:t>
            </a:r>
            <a:r>
              <a:rPr sz="2750" b="1" spc="10" dirty="0">
                <a:solidFill>
                  <a:srgbClr val="FF0000"/>
                </a:solidFill>
                <a:latin typeface="Calibri"/>
                <a:cs typeface="Calibri"/>
              </a:rPr>
              <a:t>/</a:t>
            </a:r>
            <a:r>
              <a:rPr sz="2750" b="1" spc="65" dirty="0">
                <a:solidFill>
                  <a:srgbClr val="FF0000"/>
                </a:solidFill>
                <a:latin typeface="Calibri"/>
                <a:cs typeface="Calibri"/>
              </a:rPr>
              <a:t> </a:t>
            </a:r>
            <a:r>
              <a:rPr sz="2750" b="1" spc="-5" dirty="0">
                <a:solidFill>
                  <a:srgbClr val="FF0000"/>
                </a:solidFill>
                <a:latin typeface="Calibri"/>
                <a:cs typeface="Calibri"/>
              </a:rPr>
              <a:t>Brain</a:t>
            </a:r>
            <a:r>
              <a:rPr sz="2750" b="1" spc="55" dirty="0">
                <a:solidFill>
                  <a:srgbClr val="FF0000"/>
                </a:solidFill>
                <a:latin typeface="Calibri"/>
                <a:cs typeface="Calibri"/>
              </a:rPr>
              <a:t> </a:t>
            </a:r>
            <a:r>
              <a:rPr sz="2750" b="1" spc="15" dirty="0">
                <a:solidFill>
                  <a:srgbClr val="FF0000"/>
                </a:solidFill>
                <a:latin typeface="Calibri"/>
                <a:cs typeface="Calibri"/>
              </a:rPr>
              <a:t>hemorrhage</a:t>
            </a:r>
            <a:r>
              <a:rPr sz="2750" b="1" spc="80" dirty="0">
                <a:solidFill>
                  <a:srgbClr val="FF0000"/>
                </a:solidFill>
                <a:latin typeface="Calibri"/>
                <a:cs typeface="Calibri"/>
              </a:rPr>
              <a:t> </a:t>
            </a:r>
            <a:r>
              <a:rPr sz="2750" b="1" spc="10" dirty="0">
                <a:solidFill>
                  <a:srgbClr val="FF0000"/>
                </a:solidFill>
                <a:latin typeface="Calibri"/>
                <a:cs typeface="Calibri"/>
              </a:rPr>
              <a:t>or</a:t>
            </a:r>
            <a:r>
              <a:rPr sz="2750" b="1" spc="50" dirty="0">
                <a:solidFill>
                  <a:srgbClr val="FF0000"/>
                </a:solidFill>
                <a:latin typeface="Calibri"/>
                <a:cs typeface="Calibri"/>
              </a:rPr>
              <a:t> </a:t>
            </a:r>
            <a:r>
              <a:rPr sz="2750" b="1" spc="5" dirty="0">
                <a:solidFill>
                  <a:srgbClr val="FF0000"/>
                </a:solidFill>
                <a:latin typeface="Calibri"/>
                <a:cs typeface="Calibri"/>
              </a:rPr>
              <a:t>stroke</a:t>
            </a:r>
            <a:r>
              <a:rPr sz="2750" b="1" spc="10" dirty="0">
                <a:solidFill>
                  <a:srgbClr val="FF0000"/>
                </a:solidFill>
                <a:latin typeface="Calibri"/>
                <a:cs typeface="Calibri"/>
              </a:rPr>
              <a:t> /</a:t>
            </a:r>
            <a:r>
              <a:rPr sz="2750" b="1" spc="-15" dirty="0">
                <a:solidFill>
                  <a:srgbClr val="FF0000"/>
                </a:solidFill>
                <a:latin typeface="Calibri"/>
                <a:cs typeface="Calibri"/>
              </a:rPr>
              <a:t> </a:t>
            </a:r>
            <a:r>
              <a:rPr sz="2750" b="1" spc="10" dirty="0">
                <a:solidFill>
                  <a:srgbClr val="FF0000"/>
                </a:solidFill>
                <a:latin typeface="Calibri"/>
                <a:cs typeface="Calibri"/>
              </a:rPr>
              <a:t>Disseminated</a:t>
            </a:r>
            <a:r>
              <a:rPr sz="2750" b="1" spc="65" dirty="0">
                <a:solidFill>
                  <a:srgbClr val="FF0000"/>
                </a:solidFill>
                <a:latin typeface="Calibri"/>
                <a:cs typeface="Calibri"/>
              </a:rPr>
              <a:t> </a:t>
            </a:r>
            <a:r>
              <a:rPr sz="2750" b="1" spc="-10" dirty="0">
                <a:solidFill>
                  <a:srgbClr val="FF0000"/>
                </a:solidFill>
                <a:latin typeface="Calibri"/>
                <a:cs typeface="Calibri"/>
              </a:rPr>
              <a:t>intravascular </a:t>
            </a:r>
            <a:r>
              <a:rPr sz="2750" b="1" spc="-610" dirty="0">
                <a:solidFill>
                  <a:srgbClr val="FF0000"/>
                </a:solidFill>
                <a:latin typeface="Calibri"/>
                <a:cs typeface="Calibri"/>
              </a:rPr>
              <a:t> </a:t>
            </a:r>
            <a:r>
              <a:rPr sz="2750" b="1" spc="5" dirty="0">
                <a:solidFill>
                  <a:srgbClr val="FF0000"/>
                </a:solidFill>
                <a:latin typeface="Calibri"/>
                <a:cs typeface="Calibri"/>
              </a:rPr>
              <a:t>coagulation</a:t>
            </a:r>
            <a:r>
              <a:rPr sz="2750" b="1" spc="160" dirty="0">
                <a:solidFill>
                  <a:srgbClr val="FF0000"/>
                </a:solidFill>
                <a:latin typeface="Calibri"/>
                <a:cs typeface="Calibri"/>
              </a:rPr>
              <a:t> </a:t>
            </a:r>
            <a:r>
              <a:rPr sz="2750" b="1" spc="15" dirty="0">
                <a:solidFill>
                  <a:srgbClr val="FF0000"/>
                </a:solidFill>
                <a:latin typeface="Calibri"/>
                <a:cs typeface="Calibri"/>
              </a:rPr>
              <a:t>(DIC)</a:t>
            </a:r>
            <a:r>
              <a:rPr sz="2750" b="1" spc="25" dirty="0">
                <a:solidFill>
                  <a:srgbClr val="FF0000"/>
                </a:solidFill>
                <a:latin typeface="Calibri"/>
                <a:cs typeface="Calibri"/>
              </a:rPr>
              <a:t> </a:t>
            </a:r>
            <a:r>
              <a:rPr sz="2750" b="1" spc="10" dirty="0">
                <a:solidFill>
                  <a:srgbClr val="FF0000"/>
                </a:solidFill>
                <a:latin typeface="Calibri"/>
                <a:cs typeface="Calibri"/>
              </a:rPr>
              <a:t>/</a:t>
            </a:r>
            <a:r>
              <a:rPr sz="2750" b="1" dirty="0">
                <a:solidFill>
                  <a:srgbClr val="FF0000"/>
                </a:solidFill>
                <a:latin typeface="Calibri"/>
                <a:cs typeface="Calibri"/>
              </a:rPr>
              <a:t> </a:t>
            </a:r>
            <a:r>
              <a:rPr sz="2750" b="1" spc="15" dirty="0">
                <a:solidFill>
                  <a:srgbClr val="FF0000"/>
                </a:solidFill>
                <a:latin typeface="Calibri"/>
                <a:cs typeface="Calibri"/>
              </a:rPr>
              <a:t>HELLP</a:t>
            </a:r>
            <a:r>
              <a:rPr sz="2750" b="1" spc="85" dirty="0">
                <a:solidFill>
                  <a:srgbClr val="FF0000"/>
                </a:solidFill>
                <a:latin typeface="Calibri"/>
                <a:cs typeface="Calibri"/>
              </a:rPr>
              <a:t> </a:t>
            </a:r>
            <a:r>
              <a:rPr sz="2750" b="1" spc="10" dirty="0">
                <a:solidFill>
                  <a:srgbClr val="FF0000"/>
                </a:solidFill>
                <a:latin typeface="Calibri"/>
                <a:cs typeface="Calibri"/>
              </a:rPr>
              <a:t>syndrome</a:t>
            </a:r>
            <a:r>
              <a:rPr sz="2750" b="1" spc="20" dirty="0">
                <a:solidFill>
                  <a:srgbClr val="FF0000"/>
                </a:solidFill>
                <a:latin typeface="Calibri"/>
                <a:cs typeface="Calibri"/>
              </a:rPr>
              <a:t> </a:t>
            </a:r>
            <a:r>
              <a:rPr sz="2750" b="1" spc="10" dirty="0">
                <a:solidFill>
                  <a:srgbClr val="FF0000"/>
                </a:solidFill>
                <a:latin typeface="Calibri"/>
                <a:cs typeface="Calibri"/>
              </a:rPr>
              <a:t>/	</a:t>
            </a:r>
            <a:r>
              <a:rPr sz="2750" b="1" spc="15" dirty="0">
                <a:solidFill>
                  <a:srgbClr val="FF0000"/>
                </a:solidFill>
                <a:latin typeface="Calibri"/>
                <a:cs typeface="Calibri"/>
              </a:rPr>
              <a:t>Blindness</a:t>
            </a:r>
            <a:r>
              <a:rPr sz="2750" b="1" spc="60" dirty="0">
                <a:solidFill>
                  <a:srgbClr val="FF0000"/>
                </a:solidFill>
                <a:latin typeface="Calibri"/>
                <a:cs typeface="Calibri"/>
              </a:rPr>
              <a:t> </a:t>
            </a:r>
            <a:r>
              <a:rPr sz="2750" b="1" spc="10" dirty="0">
                <a:solidFill>
                  <a:srgbClr val="FF0000"/>
                </a:solidFill>
                <a:latin typeface="Calibri"/>
                <a:cs typeface="Calibri"/>
              </a:rPr>
              <a:t>/</a:t>
            </a:r>
            <a:r>
              <a:rPr sz="2750" b="1" spc="-20" dirty="0">
                <a:solidFill>
                  <a:srgbClr val="FF0000"/>
                </a:solidFill>
                <a:latin typeface="Calibri"/>
                <a:cs typeface="Calibri"/>
              </a:rPr>
              <a:t> </a:t>
            </a:r>
            <a:r>
              <a:rPr sz="2750" b="1" dirty="0">
                <a:solidFill>
                  <a:srgbClr val="FF0000"/>
                </a:solidFill>
                <a:latin typeface="Calibri"/>
                <a:cs typeface="Calibri"/>
              </a:rPr>
              <a:t>Renal</a:t>
            </a:r>
            <a:r>
              <a:rPr sz="2750" b="1" spc="114" dirty="0">
                <a:solidFill>
                  <a:srgbClr val="FF0000"/>
                </a:solidFill>
                <a:latin typeface="Calibri"/>
                <a:cs typeface="Calibri"/>
              </a:rPr>
              <a:t> </a:t>
            </a:r>
            <a:r>
              <a:rPr sz="2750" b="1" spc="-5" dirty="0">
                <a:solidFill>
                  <a:srgbClr val="FF0000"/>
                </a:solidFill>
                <a:latin typeface="Calibri"/>
                <a:cs typeface="Calibri"/>
              </a:rPr>
              <a:t>failure</a:t>
            </a:r>
            <a:endParaRPr sz="2750">
              <a:latin typeface="Calibri"/>
              <a:cs typeface="Calibri"/>
            </a:endParaRPr>
          </a:p>
          <a:p>
            <a:pPr>
              <a:lnSpc>
                <a:spcPct val="100000"/>
              </a:lnSpc>
              <a:spcBef>
                <a:spcPts val="45"/>
              </a:spcBef>
              <a:buClr>
                <a:srgbClr val="FF0000"/>
              </a:buClr>
              <a:buFont typeface="Calibri"/>
              <a:buAutoNum type="arabicPlain" startAt="2"/>
            </a:pPr>
            <a:endParaRPr sz="2800">
              <a:latin typeface="Calibri"/>
              <a:cs typeface="Calibri"/>
            </a:endParaRPr>
          </a:p>
          <a:p>
            <a:pPr marL="384175" indent="-372110">
              <a:lnSpc>
                <a:spcPct val="100000"/>
              </a:lnSpc>
              <a:buAutoNum type="arabicPlain" startAt="2"/>
              <a:tabLst>
                <a:tab pos="384810" algn="l"/>
              </a:tabLst>
            </a:pPr>
            <a:r>
              <a:rPr sz="2750" b="1" dirty="0">
                <a:solidFill>
                  <a:srgbClr val="FF0000"/>
                </a:solidFill>
                <a:latin typeface="Calibri"/>
                <a:cs typeface="Calibri"/>
              </a:rPr>
              <a:t>a)</a:t>
            </a:r>
            <a:r>
              <a:rPr sz="2750" b="1" spc="75" dirty="0">
                <a:solidFill>
                  <a:srgbClr val="FF0000"/>
                </a:solidFill>
                <a:latin typeface="Calibri"/>
                <a:cs typeface="Calibri"/>
              </a:rPr>
              <a:t> </a:t>
            </a:r>
            <a:r>
              <a:rPr sz="2750" b="1" spc="5" dirty="0">
                <a:solidFill>
                  <a:srgbClr val="FF0000"/>
                </a:solidFill>
                <a:latin typeface="Calibri"/>
                <a:cs typeface="Calibri"/>
              </a:rPr>
              <a:t>Reduced</a:t>
            </a:r>
            <a:r>
              <a:rPr sz="2750" b="1" spc="55" dirty="0">
                <a:solidFill>
                  <a:srgbClr val="FF0000"/>
                </a:solidFill>
                <a:latin typeface="Calibri"/>
                <a:cs typeface="Calibri"/>
              </a:rPr>
              <a:t> </a:t>
            </a:r>
            <a:r>
              <a:rPr sz="2750" b="1" spc="15" dirty="0">
                <a:solidFill>
                  <a:srgbClr val="FF0000"/>
                </a:solidFill>
                <a:latin typeface="Calibri"/>
                <a:cs typeface="Calibri"/>
              </a:rPr>
              <a:t>blood</a:t>
            </a:r>
            <a:r>
              <a:rPr sz="2750" b="1" spc="55" dirty="0">
                <a:solidFill>
                  <a:srgbClr val="FF0000"/>
                </a:solidFill>
                <a:latin typeface="Calibri"/>
                <a:cs typeface="Calibri"/>
              </a:rPr>
              <a:t> </a:t>
            </a:r>
            <a:r>
              <a:rPr sz="2750" b="1" spc="15" dirty="0">
                <a:solidFill>
                  <a:srgbClr val="FF0000"/>
                </a:solidFill>
                <a:latin typeface="Calibri"/>
                <a:cs typeface="Calibri"/>
              </a:rPr>
              <a:t>supply</a:t>
            </a:r>
            <a:r>
              <a:rPr sz="2750" b="1" dirty="0">
                <a:solidFill>
                  <a:srgbClr val="FF0000"/>
                </a:solidFill>
                <a:latin typeface="Calibri"/>
                <a:cs typeface="Calibri"/>
              </a:rPr>
              <a:t> </a:t>
            </a:r>
            <a:r>
              <a:rPr sz="2750" b="1" spc="15" dirty="0">
                <a:solidFill>
                  <a:srgbClr val="FF0000"/>
                </a:solidFill>
                <a:latin typeface="Calibri"/>
                <a:cs typeface="Calibri"/>
              </a:rPr>
              <a:t>to</a:t>
            </a:r>
            <a:r>
              <a:rPr sz="2750" b="1" spc="-15" dirty="0">
                <a:solidFill>
                  <a:srgbClr val="FF0000"/>
                </a:solidFill>
                <a:latin typeface="Calibri"/>
                <a:cs typeface="Calibri"/>
              </a:rPr>
              <a:t> </a:t>
            </a:r>
            <a:r>
              <a:rPr sz="2750" b="1" spc="15" dirty="0">
                <a:solidFill>
                  <a:srgbClr val="FF0000"/>
                </a:solidFill>
                <a:latin typeface="Calibri"/>
                <a:cs typeface="Calibri"/>
              </a:rPr>
              <a:t>the</a:t>
            </a:r>
            <a:r>
              <a:rPr sz="2750" b="1" dirty="0">
                <a:solidFill>
                  <a:srgbClr val="FF0000"/>
                </a:solidFill>
                <a:latin typeface="Calibri"/>
                <a:cs typeface="Calibri"/>
              </a:rPr>
              <a:t> </a:t>
            </a:r>
            <a:r>
              <a:rPr sz="2750" b="1" spc="10" dirty="0">
                <a:solidFill>
                  <a:srgbClr val="FF0000"/>
                </a:solidFill>
                <a:latin typeface="Calibri"/>
                <a:cs typeface="Calibri"/>
              </a:rPr>
              <a:t>placenta</a:t>
            </a:r>
            <a:endParaRPr sz="2750">
              <a:latin typeface="Calibri"/>
              <a:cs typeface="Calibri"/>
            </a:endParaRPr>
          </a:p>
          <a:p>
            <a:pPr marL="803275" lvl="1" indent="-391160">
              <a:lnSpc>
                <a:spcPct val="100000"/>
              </a:lnSpc>
              <a:spcBef>
                <a:spcPts val="80"/>
              </a:spcBef>
              <a:buAutoNum type="alphaLcParenR" startAt="2"/>
              <a:tabLst>
                <a:tab pos="803910" algn="l"/>
              </a:tabLst>
            </a:pPr>
            <a:r>
              <a:rPr sz="2750" b="1" spc="10" dirty="0">
                <a:solidFill>
                  <a:srgbClr val="FF0000"/>
                </a:solidFill>
                <a:latin typeface="Calibri"/>
                <a:cs typeface="Calibri"/>
              </a:rPr>
              <a:t>Impairment</a:t>
            </a:r>
            <a:r>
              <a:rPr sz="2750" b="1" spc="65" dirty="0">
                <a:solidFill>
                  <a:srgbClr val="FF0000"/>
                </a:solidFill>
                <a:latin typeface="Calibri"/>
                <a:cs typeface="Calibri"/>
              </a:rPr>
              <a:t> </a:t>
            </a:r>
            <a:r>
              <a:rPr sz="2750" b="1" spc="10" dirty="0">
                <a:solidFill>
                  <a:srgbClr val="FF0000"/>
                </a:solidFill>
                <a:latin typeface="Calibri"/>
                <a:cs typeface="Calibri"/>
              </a:rPr>
              <a:t>in</a:t>
            </a:r>
            <a:r>
              <a:rPr sz="2750" b="1" spc="60" dirty="0">
                <a:solidFill>
                  <a:srgbClr val="FF0000"/>
                </a:solidFill>
                <a:latin typeface="Calibri"/>
                <a:cs typeface="Calibri"/>
              </a:rPr>
              <a:t> </a:t>
            </a:r>
            <a:r>
              <a:rPr sz="2750" b="1" dirty="0">
                <a:solidFill>
                  <a:srgbClr val="FF0000"/>
                </a:solidFill>
                <a:latin typeface="Calibri"/>
                <a:cs typeface="Calibri"/>
              </a:rPr>
              <a:t>fetal</a:t>
            </a:r>
            <a:r>
              <a:rPr sz="2750" b="1" spc="50" dirty="0">
                <a:solidFill>
                  <a:srgbClr val="FF0000"/>
                </a:solidFill>
                <a:latin typeface="Calibri"/>
                <a:cs typeface="Calibri"/>
              </a:rPr>
              <a:t> </a:t>
            </a:r>
            <a:r>
              <a:rPr sz="2750" b="1" spc="25" dirty="0">
                <a:solidFill>
                  <a:srgbClr val="FF0000"/>
                </a:solidFill>
                <a:latin typeface="Calibri"/>
                <a:cs typeface="Calibri"/>
              </a:rPr>
              <a:t>growth</a:t>
            </a:r>
            <a:r>
              <a:rPr sz="2750" b="1" spc="-85" dirty="0">
                <a:solidFill>
                  <a:srgbClr val="FF0000"/>
                </a:solidFill>
                <a:latin typeface="Calibri"/>
                <a:cs typeface="Calibri"/>
              </a:rPr>
              <a:t> </a:t>
            </a:r>
            <a:r>
              <a:rPr sz="2750" b="1" spc="10" dirty="0">
                <a:solidFill>
                  <a:srgbClr val="FF0000"/>
                </a:solidFill>
                <a:latin typeface="Calibri"/>
                <a:cs typeface="Calibri"/>
              </a:rPr>
              <a:t>oxygenation</a:t>
            </a:r>
            <a:r>
              <a:rPr sz="2750" b="1" spc="-5" dirty="0">
                <a:solidFill>
                  <a:srgbClr val="FF0000"/>
                </a:solidFill>
                <a:latin typeface="Calibri"/>
                <a:cs typeface="Calibri"/>
              </a:rPr>
              <a:t> </a:t>
            </a:r>
            <a:r>
              <a:rPr sz="2750" b="1" spc="5" dirty="0">
                <a:solidFill>
                  <a:srgbClr val="FF0000"/>
                </a:solidFill>
                <a:latin typeface="Calibri"/>
                <a:cs typeface="Calibri"/>
              </a:rPr>
              <a:t>and</a:t>
            </a:r>
            <a:r>
              <a:rPr sz="2750" b="1" spc="60" dirty="0">
                <a:solidFill>
                  <a:srgbClr val="FF0000"/>
                </a:solidFill>
                <a:latin typeface="Calibri"/>
                <a:cs typeface="Calibri"/>
              </a:rPr>
              <a:t> </a:t>
            </a:r>
            <a:r>
              <a:rPr sz="2750" b="1" spc="10" dirty="0">
                <a:solidFill>
                  <a:srgbClr val="FF0000"/>
                </a:solidFill>
                <a:latin typeface="Calibri"/>
                <a:cs typeface="Calibri"/>
              </a:rPr>
              <a:t>increased</a:t>
            </a:r>
            <a:r>
              <a:rPr sz="2750" b="1" spc="65" dirty="0">
                <a:solidFill>
                  <a:srgbClr val="FF0000"/>
                </a:solidFill>
                <a:latin typeface="Calibri"/>
                <a:cs typeface="Calibri"/>
              </a:rPr>
              <a:t> </a:t>
            </a:r>
            <a:r>
              <a:rPr sz="2750" b="1" spc="10" dirty="0">
                <a:solidFill>
                  <a:srgbClr val="FF0000"/>
                </a:solidFill>
                <a:latin typeface="Calibri"/>
                <a:cs typeface="Calibri"/>
              </a:rPr>
              <a:t>risk</a:t>
            </a:r>
            <a:r>
              <a:rPr sz="2750" b="1" spc="65" dirty="0">
                <a:solidFill>
                  <a:srgbClr val="FF0000"/>
                </a:solidFill>
                <a:latin typeface="Calibri"/>
                <a:cs typeface="Calibri"/>
              </a:rPr>
              <a:t> </a:t>
            </a:r>
            <a:r>
              <a:rPr sz="2750" b="1" spc="10" dirty="0">
                <a:solidFill>
                  <a:srgbClr val="FF0000"/>
                </a:solidFill>
                <a:latin typeface="Calibri"/>
                <a:cs typeface="Calibri"/>
              </a:rPr>
              <a:t>of</a:t>
            </a:r>
            <a:r>
              <a:rPr sz="2750" b="1" spc="85" dirty="0">
                <a:solidFill>
                  <a:srgbClr val="FF0000"/>
                </a:solidFill>
                <a:latin typeface="Calibri"/>
                <a:cs typeface="Calibri"/>
              </a:rPr>
              <a:t> </a:t>
            </a:r>
            <a:r>
              <a:rPr sz="2750" b="1" spc="10" dirty="0">
                <a:solidFill>
                  <a:srgbClr val="FF0000"/>
                </a:solidFill>
                <a:latin typeface="Calibri"/>
                <a:cs typeface="Calibri"/>
              </a:rPr>
              <a:t>stillbirth</a:t>
            </a:r>
            <a:endParaRPr sz="2750">
              <a:latin typeface="Calibri"/>
              <a:cs typeface="Calibri"/>
            </a:endParaRPr>
          </a:p>
          <a:p>
            <a:pPr marL="756285" lvl="1" indent="-343535">
              <a:lnSpc>
                <a:spcPct val="100000"/>
              </a:lnSpc>
              <a:spcBef>
                <a:spcPts val="80"/>
              </a:spcBef>
              <a:buAutoNum type="alphaLcParenR" startAt="2"/>
              <a:tabLst>
                <a:tab pos="756285" algn="l"/>
              </a:tabLst>
            </a:pPr>
            <a:r>
              <a:rPr sz="2750" b="1" spc="10" dirty="0">
                <a:solidFill>
                  <a:srgbClr val="FF0000"/>
                </a:solidFill>
                <a:latin typeface="Calibri"/>
                <a:cs typeface="Calibri"/>
              </a:rPr>
              <a:t>Premature</a:t>
            </a:r>
            <a:r>
              <a:rPr sz="2750" b="1" spc="80" dirty="0">
                <a:solidFill>
                  <a:srgbClr val="FF0000"/>
                </a:solidFill>
                <a:latin typeface="Calibri"/>
                <a:cs typeface="Calibri"/>
              </a:rPr>
              <a:t> </a:t>
            </a:r>
            <a:r>
              <a:rPr sz="2750" b="1" spc="20" dirty="0">
                <a:solidFill>
                  <a:srgbClr val="FF0000"/>
                </a:solidFill>
                <a:latin typeface="Calibri"/>
                <a:cs typeface="Calibri"/>
              </a:rPr>
              <a:t>delivery </a:t>
            </a:r>
            <a:r>
              <a:rPr sz="2750" b="1" spc="-10" dirty="0">
                <a:solidFill>
                  <a:srgbClr val="FF0000"/>
                </a:solidFill>
                <a:latin typeface="Calibri"/>
                <a:cs typeface="Calibri"/>
              </a:rPr>
              <a:t>for</a:t>
            </a:r>
            <a:r>
              <a:rPr sz="2750" b="1" spc="65" dirty="0">
                <a:solidFill>
                  <a:srgbClr val="FF0000"/>
                </a:solidFill>
                <a:latin typeface="Calibri"/>
                <a:cs typeface="Calibri"/>
              </a:rPr>
              <a:t> </a:t>
            </a:r>
            <a:r>
              <a:rPr sz="2750" b="1" spc="5" dirty="0">
                <a:solidFill>
                  <a:srgbClr val="FF0000"/>
                </a:solidFill>
                <a:latin typeface="Calibri"/>
                <a:cs typeface="Calibri"/>
              </a:rPr>
              <a:t>maternal</a:t>
            </a:r>
            <a:r>
              <a:rPr sz="2750" b="1" spc="50" dirty="0">
                <a:solidFill>
                  <a:srgbClr val="FF0000"/>
                </a:solidFill>
                <a:latin typeface="Calibri"/>
                <a:cs typeface="Calibri"/>
              </a:rPr>
              <a:t> </a:t>
            </a:r>
            <a:r>
              <a:rPr sz="2750" b="1" spc="5" dirty="0">
                <a:solidFill>
                  <a:srgbClr val="FF0000"/>
                </a:solidFill>
                <a:latin typeface="Calibri"/>
                <a:cs typeface="Calibri"/>
              </a:rPr>
              <a:t>and</a:t>
            </a:r>
            <a:r>
              <a:rPr sz="2750" b="1" spc="65" dirty="0">
                <a:solidFill>
                  <a:srgbClr val="FF0000"/>
                </a:solidFill>
                <a:latin typeface="Calibri"/>
                <a:cs typeface="Calibri"/>
              </a:rPr>
              <a:t> </a:t>
            </a:r>
            <a:r>
              <a:rPr sz="2750" b="1" spc="10" dirty="0">
                <a:solidFill>
                  <a:srgbClr val="FF0000"/>
                </a:solidFill>
                <a:latin typeface="Calibri"/>
                <a:cs typeface="Calibri"/>
              </a:rPr>
              <a:t>/</a:t>
            </a:r>
            <a:r>
              <a:rPr sz="2750" b="1" spc="70" dirty="0">
                <a:solidFill>
                  <a:srgbClr val="FF0000"/>
                </a:solidFill>
                <a:latin typeface="Calibri"/>
                <a:cs typeface="Calibri"/>
              </a:rPr>
              <a:t> </a:t>
            </a:r>
            <a:r>
              <a:rPr sz="2750" b="1" spc="10" dirty="0">
                <a:solidFill>
                  <a:srgbClr val="FF0000"/>
                </a:solidFill>
                <a:latin typeface="Calibri"/>
                <a:cs typeface="Calibri"/>
              </a:rPr>
              <a:t>or</a:t>
            </a:r>
            <a:r>
              <a:rPr sz="2750" b="1" spc="-15" dirty="0">
                <a:solidFill>
                  <a:srgbClr val="FF0000"/>
                </a:solidFill>
                <a:latin typeface="Calibri"/>
                <a:cs typeface="Calibri"/>
              </a:rPr>
              <a:t> </a:t>
            </a:r>
            <a:r>
              <a:rPr sz="2750" b="1" dirty="0">
                <a:solidFill>
                  <a:srgbClr val="FF0000"/>
                </a:solidFill>
                <a:latin typeface="Calibri"/>
                <a:cs typeface="Calibri"/>
              </a:rPr>
              <a:t>fetal</a:t>
            </a:r>
            <a:r>
              <a:rPr sz="2750" b="1" spc="50" dirty="0">
                <a:solidFill>
                  <a:srgbClr val="FF0000"/>
                </a:solidFill>
                <a:latin typeface="Calibri"/>
                <a:cs typeface="Calibri"/>
              </a:rPr>
              <a:t> </a:t>
            </a:r>
            <a:r>
              <a:rPr sz="2750" b="1" spc="5" dirty="0">
                <a:solidFill>
                  <a:srgbClr val="FF0000"/>
                </a:solidFill>
                <a:latin typeface="Calibri"/>
                <a:cs typeface="Calibri"/>
              </a:rPr>
              <a:t>indications</a:t>
            </a:r>
            <a:endParaRPr sz="2750">
              <a:latin typeface="Calibri"/>
              <a:cs typeface="Calibri"/>
            </a:endParaRPr>
          </a:p>
          <a:p>
            <a:pPr marL="822960" marR="5080" lvl="1" indent="-410209">
              <a:lnSpc>
                <a:spcPts val="3379"/>
              </a:lnSpc>
              <a:spcBef>
                <a:spcPts val="50"/>
              </a:spcBef>
              <a:buAutoNum type="alphaLcParenR" startAt="2"/>
              <a:tabLst>
                <a:tab pos="803910" algn="l"/>
              </a:tabLst>
            </a:pPr>
            <a:r>
              <a:rPr sz="2750" b="1" spc="15" dirty="0">
                <a:solidFill>
                  <a:srgbClr val="FF0000"/>
                </a:solidFill>
                <a:latin typeface="Calibri"/>
                <a:cs typeface="Calibri"/>
              </a:rPr>
              <a:t>Babies</a:t>
            </a:r>
            <a:r>
              <a:rPr sz="2750" b="1" spc="-5" dirty="0">
                <a:solidFill>
                  <a:srgbClr val="FF0000"/>
                </a:solidFill>
                <a:latin typeface="Calibri"/>
                <a:cs typeface="Calibri"/>
              </a:rPr>
              <a:t> </a:t>
            </a:r>
            <a:r>
              <a:rPr sz="2750" b="1" dirty="0">
                <a:solidFill>
                  <a:srgbClr val="FF0000"/>
                </a:solidFill>
                <a:latin typeface="Calibri"/>
                <a:cs typeface="Calibri"/>
              </a:rPr>
              <a:t>are</a:t>
            </a:r>
            <a:r>
              <a:rPr sz="2750" b="1" spc="80" dirty="0">
                <a:solidFill>
                  <a:srgbClr val="FF0000"/>
                </a:solidFill>
                <a:latin typeface="Calibri"/>
                <a:cs typeface="Calibri"/>
              </a:rPr>
              <a:t> </a:t>
            </a:r>
            <a:r>
              <a:rPr sz="2750" b="1" spc="10" dirty="0">
                <a:solidFill>
                  <a:srgbClr val="FF0000"/>
                </a:solidFill>
                <a:latin typeface="Calibri"/>
                <a:cs typeface="Calibri"/>
              </a:rPr>
              <a:t>subjected</a:t>
            </a:r>
            <a:r>
              <a:rPr sz="2750" b="1" spc="65" dirty="0">
                <a:solidFill>
                  <a:srgbClr val="FF0000"/>
                </a:solidFill>
                <a:latin typeface="Calibri"/>
                <a:cs typeface="Calibri"/>
              </a:rPr>
              <a:t> </a:t>
            </a:r>
            <a:r>
              <a:rPr sz="2750" b="1" spc="15" dirty="0">
                <a:solidFill>
                  <a:srgbClr val="FF0000"/>
                </a:solidFill>
                <a:latin typeface="Calibri"/>
                <a:cs typeface="Calibri"/>
              </a:rPr>
              <a:t>to</a:t>
            </a:r>
            <a:r>
              <a:rPr sz="2750" b="1" spc="-10" dirty="0">
                <a:solidFill>
                  <a:srgbClr val="FF0000"/>
                </a:solidFill>
                <a:latin typeface="Calibri"/>
                <a:cs typeface="Calibri"/>
              </a:rPr>
              <a:t> </a:t>
            </a:r>
            <a:r>
              <a:rPr sz="2750" b="1" spc="15" dirty="0">
                <a:solidFill>
                  <a:srgbClr val="FF0000"/>
                </a:solidFill>
                <a:latin typeface="Calibri"/>
                <a:cs typeface="Calibri"/>
              </a:rPr>
              <a:t>the</a:t>
            </a:r>
            <a:r>
              <a:rPr sz="2750" b="1" spc="10" dirty="0">
                <a:solidFill>
                  <a:srgbClr val="FF0000"/>
                </a:solidFill>
                <a:latin typeface="Calibri"/>
                <a:cs typeface="Calibri"/>
              </a:rPr>
              <a:t> additional</a:t>
            </a:r>
            <a:r>
              <a:rPr sz="2750" b="1" spc="125" dirty="0">
                <a:solidFill>
                  <a:srgbClr val="FF0000"/>
                </a:solidFill>
                <a:latin typeface="Calibri"/>
                <a:cs typeface="Calibri"/>
              </a:rPr>
              <a:t> </a:t>
            </a:r>
            <a:r>
              <a:rPr sz="2750" b="1" spc="10" dirty="0">
                <a:solidFill>
                  <a:srgbClr val="FF0000"/>
                </a:solidFill>
                <a:latin typeface="Calibri"/>
                <a:cs typeface="Calibri"/>
              </a:rPr>
              <a:t>risks</a:t>
            </a:r>
            <a:r>
              <a:rPr sz="2750" b="1" spc="75" dirty="0">
                <a:solidFill>
                  <a:srgbClr val="FF0000"/>
                </a:solidFill>
                <a:latin typeface="Calibri"/>
                <a:cs typeface="Calibri"/>
              </a:rPr>
              <a:t> </a:t>
            </a:r>
            <a:r>
              <a:rPr sz="2750" b="1" spc="5" dirty="0">
                <a:solidFill>
                  <a:srgbClr val="FF0000"/>
                </a:solidFill>
                <a:latin typeface="Calibri"/>
                <a:cs typeface="Calibri"/>
              </a:rPr>
              <a:t>arising</a:t>
            </a:r>
            <a:r>
              <a:rPr sz="2750" b="1" spc="95" dirty="0">
                <a:solidFill>
                  <a:srgbClr val="FF0000"/>
                </a:solidFill>
                <a:latin typeface="Calibri"/>
                <a:cs typeface="Calibri"/>
              </a:rPr>
              <a:t> </a:t>
            </a:r>
            <a:r>
              <a:rPr sz="2750" b="1" spc="15" dirty="0">
                <a:solidFill>
                  <a:srgbClr val="FF0000"/>
                </a:solidFill>
                <a:latin typeface="Calibri"/>
                <a:cs typeface="Calibri"/>
              </a:rPr>
              <a:t>from</a:t>
            </a:r>
            <a:r>
              <a:rPr sz="2750" b="1" spc="-15" dirty="0">
                <a:solidFill>
                  <a:srgbClr val="FF0000"/>
                </a:solidFill>
                <a:latin typeface="Calibri"/>
                <a:cs typeface="Calibri"/>
              </a:rPr>
              <a:t> </a:t>
            </a:r>
            <a:r>
              <a:rPr sz="2750" b="1" spc="15" dirty="0">
                <a:solidFill>
                  <a:srgbClr val="FF0000"/>
                </a:solidFill>
                <a:latin typeface="Calibri"/>
                <a:cs typeface="Calibri"/>
              </a:rPr>
              <a:t>prematurity:</a:t>
            </a:r>
            <a:r>
              <a:rPr sz="2750" b="1" spc="85" dirty="0">
                <a:solidFill>
                  <a:srgbClr val="FF0000"/>
                </a:solidFill>
                <a:latin typeface="Calibri"/>
                <a:cs typeface="Calibri"/>
              </a:rPr>
              <a:t> </a:t>
            </a:r>
            <a:r>
              <a:rPr sz="2750" b="1" spc="5" dirty="0">
                <a:solidFill>
                  <a:srgbClr val="FF0000"/>
                </a:solidFill>
                <a:latin typeface="Calibri"/>
                <a:cs typeface="Calibri"/>
              </a:rPr>
              <a:t>- </a:t>
            </a:r>
            <a:r>
              <a:rPr sz="2750" b="1" spc="-610" dirty="0">
                <a:solidFill>
                  <a:srgbClr val="FF0000"/>
                </a:solidFill>
                <a:latin typeface="Calibri"/>
                <a:cs typeface="Calibri"/>
              </a:rPr>
              <a:t> </a:t>
            </a:r>
            <a:r>
              <a:rPr sz="2750" b="1" spc="-10" dirty="0">
                <a:solidFill>
                  <a:srgbClr val="FF0000"/>
                </a:solidFill>
                <a:latin typeface="Calibri"/>
                <a:cs typeface="Calibri"/>
              </a:rPr>
              <a:t>brain</a:t>
            </a:r>
            <a:r>
              <a:rPr sz="2750" b="1" spc="125" dirty="0">
                <a:solidFill>
                  <a:srgbClr val="FF0000"/>
                </a:solidFill>
                <a:latin typeface="Calibri"/>
                <a:cs typeface="Calibri"/>
              </a:rPr>
              <a:t> </a:t>
            </a:r>
            <a:r>
              <a:rPr sz="2750" b="1" spc="15" dirty="0">
                <a:solidFill>
                  <a:srgbClr val="FF0000"/>
                </a:solidFill>
                <a:latin typeface="Calibri"/>
                <a:cs typeface="Calibri"/>
              </a:rPr>
              <a:t>hemorrhage</a:t>
            </a:r>
            <a:r>
              <a:rPr sz="2750" b="1" spc="75" dirty="0">
                <a:solidFill>
                  <a:srgbClr val="FF0000"/>
                </a:solidFill>
                <a:latin typeface="Calibri"/>
                <a:cs typeface="Calibri"/>
              </a:rPr>
              <a:t> </a:t>
            </a:r>
            <a:r>
              <a:rPr sz="2750" b="1" spc="10" dirty="0">
                <a:solidFill>
                  <a:srgbClr val="FF0000"/>
                </a:solidFill>
                <a:latin typeface="Calibri"/>
                <a:cs typeface="Calibri"/>
              </a:rPr>
              <a:t>/</a:t>
            </a:r>
            <a:r>
              <a:rPr sz="2750" b="1" spc="-15" dirty="0">
                <a:solidFill>
                  <a:srgbClr val="FF0000"/>
                </a:solidFill>
                <a:latin typeface="Calibri"/>
                <a:cs typeface="Calibri"/>
              </a:rPr>
              <a:t> </a:t>
            </a:r>
            <a:r>
              <a:rPr sz="2750" b="1" spc="20" dirty="0">
                <a:solidFill>
                  <a:srgbClr val="FF0000"/>
                </a:solidFill>
                <a:latin typeface="Calibri"/>
                <a:cs typeface="Calibri"/>
              </a:rPr>
              <a:t>seizures</a:t>
            </a:r>
            <a:r>
              <a:rPr sz="2750" b="1" spc="-5" dirty="0">
                <a:solidFill>
                  <a:srgbClr val="FF0000"/>
                </a:solidFill>
                <a:latin typeface="Calibri"/>
                <a:cs typeface="Calibri"/>
              </a:rPr>
              <a:t> </a:t>
            </a:r>
            <a:r>
              <a:rPr sz="2750" b="1" spc="10" dirty="0">
                <a:solidFill>
                  <a:srgbClr val="FF0000"/>
                </a:solidFill>
                <a:latin typeface="Calibri"/>
                <a:cs typeface="Calibri"/>
              </a:rPr>
              <a:t>/</a:t>
            </a:r>
            <a:r>
              <a:rPr sz="2750" b="1" spc="-15" dirty="0">
                <a:solidFill>
                  <a:srgbClr val="FF0000"/>
                </a:solidFill>
                <a:latin typeface="Calibri"/>
                <a:cs typeface="Calibri"/>
              </a:rPr>
              <a:t> </a:t>
            </a:r>
            <a:r>
              <a:rPr sz="2750" b="1" spc="5" dirty="0">
                <a:solidFill>
                  <a:srgbClr val="FF0000"/>
                </a:solidFill>
                <a:latin typeface="Calibri"/>
                <a:cs typeface="Calibri"/>
              </a:rPr>
              <a:t>respiratory</a:t>
            </a:r>
            <a:r>
              <a:rPr sz="2750" b="1" spc="85" dirty="0">
                <a:solidFill>
                  <a:srgbClr val="FF0000"/>
                </a:solidFill>
                <a:latin typeface="Calibri"/>
                <a:cs typeface="Calibri"/>
              </a:rPr>
              <a:t> </a:t>
            </a:r>
            <a:r>
              <a:rPr sz="2750" b="1" spc="10" dirty="0">
                <a:solidFill>
                  <a:srgbClr val="FF0000"/>
                </a:solidFill>
                <a:latin typeface="Calibri"/>
                <a:cs typeface="Calibri"/>
              </a:rPr>
              <a:t>and</a:t>
            </a:r>
            <a:r>
              <a:rPr sz="2750" b="1" spc="60" dirty="0">
                <a:solidFill>
                  <a:srgbClr val="FF0000"/>
                </a:solidFill>
                <a:latin typeface="Calibri"/>
                <a:cs typeface="Calibri"/>
              </a:rPr>
              <a:t> </a:t>
            </a:r>
            <a:r>
              <a:rPr sz="2750" b="1" spc="10" dirty="0">
                <a:solidFill>
                  <a:srgbClr val="FF0000"/>
                </a:solidFill>
                <a:latin typeface="Calibri"/>
                <a:cs typeface="Calibri"/>
              </a:rPr>
              <a:t>feeding</a:t>
            </a:r>
            <a:r>
              <a:rPr sz="2750" b="1" spc="15" dirty="0">
                <a:solidFill>
                  <a:srgbClr val="FF0000"/>
                </a:solidFill>
                <a:latin typeface="Calibri"/>
                <a:cs typeface="Calibri"/>
              </a:rPr>
              <a:t> </a:t>
            </a:r>
            <a:r>
              <a:rPr sz="2750" b="1" spc="10" dirty="0">
                <a:solidFill>
                  <a:srgbClr val="FF0000"/>
                </a:solidFill>
                <a:latin typeface="Calibri"/>
                <a:cs typeface="Calibri"/>
              </a:rPr>
              <a:t>difficulties</a:t>
            </a:r>
            <a:endParaRPr sz="2750">
              <a:latin typeface="Calibri"/>
              <a:cs typeface="Calibri"/>
            </a:endParaRPr>
          </a:p>
          <a:p>
            <a:pPr marL="784225" lvl="1" indent="-372110">
              <a:lnSpc>
                <a:spcPts val="3254"/>
              </a:lnSpc>
              <a:buAutoNum type="alphaLcParenR" startAt="2"/>
              <a:tabLst>
                <a:tab pos="784860" algn="l"/>
              </a:tabLst>
            </a:pPr>
            <a:r>
              <a:rPr sz="2750" b="1" spc="15" dirty="0">
                <a:solidFill>
                  <a:srgbClr val="FF0000"/>
                </a:solidFill>
                <a:latin typeface="Calibri"/>
                <a:cs typeface="Calibri"/>
              </a:rPr>
              <a:t>neonatal</a:t>
            </a:r>
            <a:r>
              <a:rPr sz="2750" b="1" spc="5" dirty="0">
                <a:solidFill>
                  <a:srgbClr val="FF0000"/>
                </a:solidFill>
                <a:latin typeface="Calibri"/>
                <a:cs typeface="Calibri"/>
              </a:rPr>
              <a:t> </a:t>
            </a:r>
            <a:r>
              <a:rPr sz="2750" b="1" spc="15" dirty="0">
                <a:solidFill>
                  <a:srgbClr val="FF0000"/>
                </a:solidFill>
                <a:latin typeface="Calibri"/>
                <a:cs typeface="Calibri"/>
              </a:rPr>
              <a:t>death</a:t>
            </a:r>
            <a:endParaRPr sz="2750">
              <a:latin typeface="Calibri"/>
              <a:cs typeface="Calibri"/>
            </a:endParaRP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8975" y="1845065"/>
            <a:ext cx="10756900" cy="2014013"/>
          </a:xfrm>
          <a:prstGeom prst="rect">
            <a:avLst/>
          </a:prstGeom>
        </p:spPr>
        <p:txBody>
          <a:bodyPr vert="horz" wrap="square" lIns="0" tIns="13335" rIns="0" bIns="0" rtlCol="0">
            <a:spAutoFit/>
          </a:bodyPr>
          <a:lstStyle/>
          <a:p>
            <a:pPr marL="288925" indent="-276225">
              <a:lnSpc>
                <a:spcPts val="2865"/>
              </a:lnSpc>
              <a:spcBef>
                <a:spcPts val="105"/>
              </a:spcBef>
              <a:buClr>
                <a:srgbClr val="C00000"/>
              </a:buClr>
              <a:buSzPct val="95833"/>
              <a:buFont typeface="Wingdings"/>
              <a:buChar char=""/>
              <a:tabLst>
                <a:tab pos="288925" algn="l"/>
                <a:tab pos="3129280" algn="l"/>
              </a:tabLst>
            </a:pPr>
            <a:r>
              <a:rPr sz="2400" dirty="0">
                <a:latin typeface="Calibri"/>
                <a:cs typeface="Calibri"/>
              </a:rPr>
              <a:t>A</a:t>
            </a:r>
            <a:r>
              <a:rPr sz="2400" spc="20" dirty="0">
                <a:latin typeface="Calibri"/>
                <a:cs typeface="Calibri"/>
              </a:rPr>
              <a:t> </a:t>
            </a:r>
            <a:r>
              <a:rPr sz="2400" spc="-5" dirty="0">
                <a:latin typeface="Calibri"/>
                <a:cs typeface="Calibri"/>
              </a:rPr>
              <a:t>high </a:t>
            </a:r>
            <a:r>
              <a:rPr sz="2400" spc="10" dirty="0">
                <a:latin typeface="Calibri"/>
                <a:cs typeface="Calibri"/>
              </a:rPr>
              <a:t>score</a:t>
            </a:r>
            <a:r>
              <a:rPr sz="2400" spc="-170" dirty="0">
                <a:latin typeface="Calibri"/>
                <a:cs typeface="Calibri"/>
              </a:rPr>
              <a:t> </a:t>
            </a:r>
            <a:r>
              <a:rPr sz="2400" b="1" dirty="0">
                <a:solidFill>
                  <a:srgbClr val="FF0000"/>
                </a:solidFill>
                <a:latin typeface="Calibri"/>
                <a:cs typeface="Calibri"/>
              </a:rPr>
              <a:t>(</a:t>
            </a:r>
            <a:r>
              <a:rPr sz="2400" b="1" spc="-5" dirty="0">
                <a:solidFill>
                  <a:srgbClr val="FF0000"/>
                </a:solidFill>
                <a:latin typeface="Calibri"/>
                <a:cs typeface="Calibri"/>
              </a:rPr>
              <a:t> </a:t>
            </a:r>
            <a:r>
              <a:rPr sz="2400" b="1" dirty="0">
                <a:solidFill>
                  <a:srgbClr val="FF0000"/>
                </a:solidFill>
                <a:latin typeface="Calibri"/>
                <a:cs typeface="Calibri"/>
              </a:rPr>
              <a:t>8</a:t>
            </a:r>
            <a:r>
              <a:rPr sz="2400" b="1" spc="40" dirty="0">
                <a:solidFill>
                  <a:srgbClr val="FF0000"/>
                </a:solidFill>
                <a:latin typeface="Calibri"/>
                <a:cs typeface="Calibri"/>
              </a:rPr>
              <a:t> </a:t>
            </a:r>
            <a:r>
              <a:rPr sz="2400" b="1" spc="-5" dirty="0">
                <a:solidFill>
                  <a:srgbClr val="FF0000"/>
                </a:solidFill>
                <a:latin typeface="Calibri"/>
                <a:cs typeface="Calibri"/>
              </a:rPr>
              <a:t>to</a:t>
            </a:r>
            <a:r>
              <a:rPr sz="2400" b="1" spc="-30" dirty="0">
                <a:solidFill>
                  <a:srgbClr val="FF0000"/>
                </a:solidFill>
                <a:latin typeface="Calibri"/>
                <a:cs typeface="Calibri"/>
              </a:rPr>
              <a:t> </a:t>
            </a:r>
            <a:r>
              <a:rPr sz="2400" b="1" spc="-15" dirty="0">
                <a:solidFill>
                  <a:srgbClr val="FF0000"/>
                </a:solidFill>
                <a:latin typeface="Calibri"/>
                <a:cs typeface="Calibri"/>
              </a:rPr>
              <a:t>13)	</a:t>
            </a:r>
            <a:r>
              <a:rPr sz="2400" spc="10" dirty="0">
                <a:latin typeface="Calibri"/>
                <a:cs typeface="Calibri"/>
              </a:rPr>
              <a:t>(a</a:t>
            </a:r>
            <a:r>
              <a:rPr sz="2400" spc="-45" dirty="0">
                <a:latin typeface="Calibri"/>
                <a:cs typeface="Calibri"/>
              </a:rPr>
              <a:t> </a:t>
            </a:r>
            <a:r>
              <a:rPr sz="2400" b="1" spc="-20" dirty="0">
                <a:solidFill>
                  <a:srgbClr val="FF0000"/>
                </a:solidFill>
                <a:latin typeface="Calibri"/>
                <a:cs typeface="Calibri"/>
              </a:rPr>
              <a:t>‘favourable’</a:t>
            </a:r>
            <a:r>
              <a:rPr sz="2400" b="1" spc="120" dirty="0">
                <a:solidFill>
                  <a:srgbClr val="FF0000"/>
                </a:solidFill>
                <a:latin typeface="Calibri"/>
                <a:cs typeface="Calibri"/>
              </a:rPr>
              <a:t> </a:t>
            </a:r>
            <a:r>
              <a:rPr sz="2400" b="1" spc="-10" dirty="0">
                <a:latin typeface="Calibri"/>
                <a:cs typeface="Calibri"/>
              </a:rPr>
              <a:t>cervix</a:t>
            </a:r>
            <a:r>
              <a:rPr sz="2400" spc="-10" dirty="0">
                <a:latin typeface="Calibri"/>
                <a:cs typeface="Calibri"/>
              </a:rPr>
              <a:t>)</a:t>
            </a:r>
            <a:r>
              <a:rPr sz="2400" spc="5" dirty="0">
                <a:latin typeface="Calibri"/>
                <a:cs typeface="Calibri"/>
              </a:rPr>
              <a:t> </a:t>
            </a:r>
            <a:r>
              <a:rPr sz="2400" spc="-15" dirty="0">
                <a:latin typeface="Calibri"/>
                <a:cs typeface="Calibri"/>
              </a:rPr>
              <a:t>are</a:t>
            </a:r>
            <a:r>
              <a:rPr sz="2400" spc="-10" dirty="0">
                <a:latin typeface="Calibri"/>
                <a:cs typeface="Calibri"/>
              </a:rPr>
              <a:t> </a:t>
            </a:r>
            <a:r>
              <a:rPr sz="2400" dirty="0">
                <a:latin typeface="Calibri"/>
                <a:cs typeface="Calibri"/>
              </a:rPr>
              <a:t>associated</a:t>
            </a:r>
            <a:r>
              <a:rPr sz="2400" spc="-80" dirty="0">
                <a:latin typeface="Calibri"/>
                <a:cs typeface="Calibri"/>
              </a:rPr>
              <a:t> </a:t>
            </a:r>
            <a:r>
              <a:rPr sz="2400" spc="-5" dirty="0">
                <a:latin typeface="Calibri"/>
                <a:cs typeface="Calibri"/>
              </a:rPr>
              <a:t>with </a:t>
            </a:r>
            <a:r>
              <a:rPr sz="2400" spc="-15" dirty="0">
                <a:latin typeface="Calibri"/>
                <a:cs typeface="Calibri"/>
              </a:rPr>
              <a:t>an</a:t>
            </a:r>
            <a:r>
              <a:rPr sz="2400" spc="-5" dirty="0">
                <a:latin typeface="Calibri"/>
                <a:cs typeface="Calibri"/>
              </a:rPr>
              <a:t> </a:t>
            </a:r>
            <a:r>
              <a:rPr sz="2400" spc="-40" dirty="0">
                <a:latin typeface="Calibri"/>
                <a:cs typeface="Calibri"/>
              </a:rPr>
              <a:t>easier,</a:t>
            </a:r>
            <a:r>
              <a:rPr sz="2400" spc="55" dirty="0">
                <a:latin typeface="Calibri"/>
                <a:cs typeface="Calibri"/>
              </a:rPr>
              <a:t> </a:t>
            </a:r>
            <a:r>
              <a:rPr sz="2400" spc="5" dirty="0">
                <a:latin typeface="Calibri"/>
                <a:cs typeface="Calibri"/>
              </a:rPr>
              <a:t>shorter</a:t>
            </a:r>
            <a:endParaRPr sz="2400">
              <a:latin typeface="Calibri"/>
              <a:cs typeface="Calibri"/>
            </a:endParaRPr>
          </a:p>
          <a:p>
            <a:pPr marL="12700">
              <a:lnSpc>
                <a:spcPts val="2865"/>
              </a:lnSpc>
              <a:tabLst>
                <a:tab pos="4968875" algn="l"/>
              </a:tabLst>
            </a:pPr>
            <a:r>
              <a:rPr sz="2400" dirty="0">
                <a:latin typeface="Calibri"/>
                <a:cs typeface="Calibri"/>
              </a:rPr>
              <a:t>induction</a:t>
            </a:r>
            <a:r>
              <a:rPr sz="2400" spc="459" dirty="0">
                <a:latin typeface="Calibri"/>
                <a:cs typeface="Calibri"/>
              </a:rPr>
              <a:t> </a:t>
            </a:r>
            <a:r>
              <a:rPr sz="2400" spc="-5" dirty="0">
                <a:latin typeface="Calibri"/>
                <a:cs typeface="Calibri"/>
              </a:rPr>
              <a:t>that</a:t>
            </a:r>
            <a:r>
              <a:rPr sz="2400" spc="10" dirty="0">
                <a:latin typeface="Calibri"/>
                <a:cs typeface="Calibri"/>
              </a:rPr>
              <a:t> </a:t>
            </a:r>
            <a:r>
              <a:rPr sz="2400" spc="-15" dirty="0">
                <a:latin typeface="Calibri"/>
                <a:cs typeface="Calibri"/>
              </a:rPr>
              <a:t>is</a:t>
            </a:r>
            <a:r>
              <a:rPr sz="2400" spc="25" dirty="0">
                <a:latin typeface="Calibri"/>
                <a:cs typeface="Calibri"/>
              </a:rPr>
              <a:t> </a:t>
            </a:r>
            <a:r>
              <a:rPr sz="2400" dirty="0">
                <a:latin typeface="Calibri"/>
                <a:cs typeface="Calibri"/>
              </a:rPr>
              <a:t>less</a:t>
            </a:r>
            <a:r>
              <a:rPr sz="2400" spc="-50" dirty="0">
                <a:latin typeface="Calibri"/>
                <a:cs typeface="Calibri"/>
              </a:rPr>
              <a:t> </a:t>
            </a:r>
            <a:r>
              <a:rPr sz="2400" spc="-25" dirty="0">
                <a:latin typeface="Calibri"/>
                <a:cs typeface="Calibri"/>
              </a:rPr>
              <a:t>likely</a:t>
            </a:r>
            <a:r>
              <a:rPr sz="2400" spc="25" dirty="0">
                <a:latin typeface="Calibri"/>
                <a:cs typeface="Calibri"/>
              </a:rPr>
              <a:t> </a:t>
            </a:r>
            <a:r>
              <a:rPr sz="2400" spc="5" dirty="0">
                <a:latin typeface="Calibri"/>
                <a:cs typeface="Calibri"/>
              </a:rPr>
              <a:t>to</a:t>
            </a:r>
            <a:r>
              <a:rPr sz="2400" dirty="0">
                <a:latin typeface="Calibri"/>
                <a:cs typeface="Calibri"/>
              </a:rPr>
              <a:t> </a:t>
            </a:r>
            <a:r>
              <a:rPr sz="2400" spc="-30" dirty="0">
                <a:latin typeface="Calibri"/>
                <a:cs typeface="Calibri"/>
              </a:rPr>
              <a:t>fail	</a:t>
            </a:r>
            <a:r>
              <a:rPr sz="2400" spc="5" dirty="0">
                <a:latin typeface="Calibri"/>
                <a:cs typeface="Calibri"/>
              </a:rPr>
              <a:t>no</a:t>
            </a:r>
            <a:r>
              <a:rPr sz="2400" spc="-10" dirty="0">
                <a:latin typeface="Calibri"/>
                <a:cs typeface="Calibri"/>
              </a:rPr>
              <a:t> </a:t>
            </a:r>
            <a:r>
              <a:rPr sz="2400" dirty="0">
                <a:latin typeface="Calibri"/>
                <a:cs typeface="Calibri"/>
              </a:rPr>
              <a:t>need </a:t>
            </a:r>
            <a:r>
              <a:rPr sz="2400" spc="-20" dirty="0">
                <a:latin typeface="Calibri"/>
                <a:cs typeface="Calibri"/>
              </a:rPr>
              <a:t>for</a:t>
            </a:r>
            <a:r>
              <a:rPr sz="2400" spc="-30" dirty="0">
                <a:latin typeface="Calibri"/>
                <a:cs typeface="Calibri"/>
              </a:rPr>
              <a:t> </a:t>
            </a:r>
            <a:r>
              <a:rPr sz="2400" spc="-10" dirty="0">
                <a:latin typeface="Calibri"/>
                <a:cs typeface="Calibri"/>
              </a:rPr>
              <a:t>cervical</a:t>
            </a:r>
            <a:r>
              <a:rPr sz="2400" spc="50" dirty="0">
                <a:latin typeface="Calibri"/>
                <a:cs typeface="Calibri"/>
              </a:rPr>
              <a:t> </a:t>
            </a:r>
            <a:r>
              <a:rPr sz="2400" spc="-10" dirty="0">
                <a:latin typeface="Calibri"/>
                <a:cs typeface="Calibri"/>
              </a:rPr>
              <a:t>ripeninig</a:t>
            </a:r>
            <a:r>
              <a:rPr sz="2400" spc="65" dirty="0">
                <a:latin typeface="Calibri"/>
                <a:cs typeface="Calibri"/>
              </a:rPr>
              <a:t> </a:t>
            </a:r>
            <a:r>
              <a:rPr sz="2400" spc="5" dirty="0">
                <a:latin typeface="Calibri"/>
                <a:cs typeface="Calibri"/>
              </a:rPr>
              <a:t>by</a:t>
            </a:r>
            <a:r>
              <a:rPr sz="2400" spc="-55" dirty="0">
                <a:latin typeface="Calibri"/>
                <a:cs typeface="Calibri"/>
              </a:rPr>
              <a:t> </a:t>
            </a:r>
            <a:r>
              <a:rPr sz="2400" dirty="0">
                <a:latin typeface="Calibri"/>
                <a:cs typeface="Calibri"/>
              </a:rPr>
              <a:t>PG.</a:t>
            </a:r>
            <a:endParaRPr sz="2400">
              <a:latin typeface="Calibri"/>
              <a:cs typeface="Calibri"/>
            </a:endParaRPr>
          </a:p>
          <a:p>
            <a:pPr>
              <a:lnSpc>
                <a:spcPct val="100000"/>
              </a:lnSpc>
            </a:pPr>
            <a:endParaRPr sz="2400">
              <a:latin typeface="Calibri"/>
              <a:cs typeface="Calibri"/>
            </a:endParaRPr>
          </a:p>
          <a:p>
            <a:pPr>
              <a:lnSpc>
                <a:spcPct val="100000"/>
              </a:lnSpc>
              <a:spcBef>
                <a:spcPts val="50"/>
              </a:spcBef>
            </a:pPr>
            <a:endParaRPr sz="1850">
              <a:latin typeface="Calibri"/>
              <a:cs typeface="Calibri"/>
            </a:endParaRPr>
          </a:p>
          <a:p>
            <a:pPr marL="355600" marR="5080" indent="-343535">
              <a:lnSpc>
                <a:spcPts val="2330"/>
              </a:lnSpc>
              <a:spcBef>
                <a:spcPts val="5"/>
              </a:spcBef>
              <a:buClr>
                <a:srgbClr val="C00000"/>
              </a:buClr>
              <a:buSzPct val="95833"/>
              <a:buFont typeface="Wingdings"/>
              <a:buChar char=""/>
              <a:tabLst>
                <a:tab pos="356235" algn="l"/>
                <a:tab pos="2357120" algn="l"/>
                <a:tab pos="5474335" algn="l"/>
              </a:tabLst>
            </a:pPr>
            <a:r>
              <a:rPr sz="2400" dirty="0">
                <a:latin typeface="Calibri"/>
                <a:cs typeface="Calibri"/>
              </a:rPr>
              <a:t>A</a:t>
            </a:r>
            <a:r>
              <a:rPr sz="2400" spc="10" dirty="0">
                <a:latin typeface="Calibri"/>
                <a:cs typeface="Calibri"/>
              </a:rPr>
              <a:t> </a:t>
            </a:r>
            <a:r>
              <a:rPr sz="2400" spc="-10" dirty="0">
                <a:latin typeface="Calibri"/>
                <a:cs typeface="Calibri"/>
              </a:rPr>
              <a:t>low </a:t>
            </a:r>
            <a:r>
              <a:rPr sz="2400" spc="10" dirty="0">
                <a:latin typeface="Calibri"/>
                <a:cs typeface="Calibri"/>
              </a:rPr>
              <a:t>score</a:t>
            </a:r>
            <a:r>
              <a:rPr sz="2400" spc="-145" dirty="0">
                <a:latin typeface="Calibri"/>
                <a:cs typeface="Calibri"/>
              </a:rPr>
              <a:t> </a:t>
            </a:r>
            <a:r>
              <a:rPr sz="2400" b="1" dirty="0">
                <a:solidFill>
                  <a:srgbClr val="FF0000"/>
                </a:solidFill>
                <a:latin typeface="Calibri"/>
                <a:cs typeface="Calibri"/>
              </a:rPr>
              <a:t>&lt;</a:t>
            </a:r>
            <a:r>
              <a:rPr sz="2400" b="1" spc="-15" dirty="0">
                <a:solidFill>
                  <a:srgbClr val="FF0000"/>
                </a:solidFill>
                <a:latin typeface="Calibri"/>
                <a:cs typeface="Calibri"/>
              </a:rPr>
              <a:t> </a:t>
            </a:r>
            <a:r>
              <a:rPr sz="2400" b="1" dirty="0">
                <a:solidFill>
                  <a:srgbClr val="FF0000"/>
                </a:solidFill>
                <a:latin typeface="Calibri"/>
                <a:cs typeface="Calibri"/>
              </a:rPr>
              <a:t>8	</a:t>
            </a:r>
            <a:r>
              <a:rPr sz="2400" dirty="0">
                <a:latin typeface="Calibri"/>
                <a:cs typeface="Calibri"/>
              </a:rPr>
              <a:t>(an</a:t>
            </a:r>
            <a:r>
              <a:rPr sz="2400" spc="-5" dirty="0">
                <a:latin typeface="Calibri"/>
                <a:cs typeface="Calibri"/>
              </a:rPr>
              <a:t> </a:t>
            </a:r>
            <a:r>
              <a:rPr sz="2400" spc="-20" dirty="0">
                <a:solidFill>
                  <a:srgbClr val="FF0000"/>
                </a:solidFill>
                <a:latin typeface="Calibri"/>
                <a:cs typeface="Calibri"/>
              </a:rPr>
              <a:t>‘</a:t>
            </a:r>
            <a:r>
              <a:rPr sz="2400" b="1" spc="-20" dirty="0">
                <a:solidFill>
                  <a:srgbClr val="FF0000"/>
                </a:solidFill>
                <a:latin typeface="Calibri"/>
                <a:cs typeface="Calibri"/>
              </a:rPr>
              <a:t>unfavourable’</a:t>
            </a:r>
            <a:r>
              <a:rPr sz="2400" b="1" spc="40" dirty="0">
                <a:solidFill>
                  <a:srgbClr val="FF0000"/>
                </a:solidFill>
                <a:latin typeface="Calibri"/>
                <a:cs typeface="Calibri"/>
              </a:rPr>
              <a:t> </a:t>
            </a:r>
            <a:r>
              <a:rPr sz="2400" b="1" spc="-10" dirty="0">
                <a:latin typeface="Calibri"/>
                <a:cs typeface="Calibri"/>
              </a:rPr>
              <a:t>cervix</a:t>
            </a:r>
            <a:r>
              <a:rPr sz="2400" spc="-10" dirty="0">
                <a:latin typeface="Calibri"/>
                <a:cs typeface="Calibri"/>
              </a:rPr>
              <a:t>)</a:t>
            </a:r>
            <a:r>
              <a:rPr sz="2400" spc="75" dirty="0">
                <a:latin typeface="Calibri"/>
                <a:cs typeface="Calibri"/>
              </a:rPr>
              <a:t> </a:t>
            </a:r>
            <a:r>
              <a:rPr sz="2400" spc="-5" dirty="0">
                <a:latin typeface="Calibri"/>
                <a:cs typeface="Calibri"/>
              </a:rPr>
              <a:t>point</a:t>
            </a:r>
            <a:r>
              <a:rPr sz="2400" spc="-75" dirty="0">
                <a:latin typeface="Calibri"/>
                <a:cs typeface="Calibri"/>
              </a:rPr>
              <a:t> </a:t>
            </a:r>
            <a:r>
              <a:rPr sz="2400" spc="5" dirty="0">
                <a:latin typeface="Calibri"/>
                <a:cs typeface="Calibri"/>
              </a:rPr>
              <a:t>to</a:t>
            </a:r>
            <a:r>
              <a:rPr sz="2400" spc="-15" dirty="0">
                <a:latin typeface="Calibri"/>
                <a:cs typeface="Calibri"/>
              </a:rPr>
              <a:t> </a:t>
            </a:r>
            <a:r>
              <a:rPr sz="2400" dirty="0">
                <a:latin typeface="Calibri"/>
                <a:cs typeface="Calibri"/>
              </a:rPr>
              <a:t>a</a:t>
            </a:r>
            <a:r>
              <a:rPr sz="2400" spc="-40" dirty="0">
                <a:latin typeface="Calibri"/>
                <a:cs typeface="Calibri"/>
              </a:rPr>
              <a:t> </a:t>
            </a:r>
            <a:r>
              <a:rPr sz="2400" spc="-5" dirty="0">
                <a:latin typeface="Calibri"/>
                <a:cs typeface="Calibri"/>
              </a:rPr>
              <a:t>longer</a:t>
            </a:r>
            <a:r>
              <a:rPr sz="2400" spc="-25" dirty="0">
                <a:latin typeface="Calibri"/>
                <a:cs typeface="Calibri"/>
              </a:rPr>
              <a:t> </a:t>
            </a:r>
            <a:r>
              <a:rPr sz="2400" spc="-10" dirty="0">
                <a:latin typeface="Calibri"/>
                <a:cs typeface="Calibri"/>
              </a:rPr>
              <a:t>IOL</a:t>
            </a:r>
            <a:r>
              <a:rPr sz="2400" spc="20" dirty="0">
                <a:latin typeface="Calibri"/>
                <a:cs typeface="Calibri"/>
              </a:rPr>
              <a:t> </a:t>
            </a:r>
            <a:r>
              <a:rPr sz="2400" spc="-5" dirty="0">
                <a:latin typeface="Calibri"/>
                <a:cs typeface="Calibri"/>
              </a:rPr>
              <a:t>that</a:t>
            </a:r>
            <a:r>
              <a:rPr sz="2400" spc="-80" dirty="0">
                <a:latin typeface="Calibri"/>
                <a:cs typeface="Calibri"/>
              </a:rPr>
              <a:t> </a:t>
            </a:r>
            <a:r>
              <a:rPr sz="2400" spc="-15" dirty="0">
                <a:latin typeface="Calibri"/>
                <a:cs typeface="Calibri"/>
              </a:rPr>
              <a:t>is</a:t>
            </a:r>
            <a:r>
              <a:rPr sz="2400" spc="15" dirty="0">
                <a:latin typeface="Calibri"/>
                <a:cs typeface="Calibri"/>
              </a:rPr>
              <a:t> </a:t>
            </a:r>
            <a:r>
              <a:rPr sz="2400" spc="5" dirty="0">
                <a:latin typeface="Calibri"/>
                <a:cs typeface="Calibri"/>
              </a:rPr>
              <a:t>more</a:t>
            </a:r>
            <a:r>
              <a:rPr sz="2400" spc="-10" dirty="0">
                <a:latin typeface="Calibri"/>
                <a:cs typeface="Calibri"/>
              </a:rPr>
              <a:t> </a:t>
            </a:r>
            <a:r>
              <a:rPr sz="2400" spc="-25" dirty="0">
                <a:latin typeface="Calibri"/>
                <a:cs typeface="Calibri"/>
              </a:rPr>
              <a:t>likely</a:t>
            </a:r>
            <a:r>
              <a:rPr sz="2400" spc="20" dirty="0">
                <a:latin typeface="Calibri"/>
                <a:cs typeface="Calibri"/>
              </a:rPr>
              <a:t> </a:t>
            </a:r>
            <a:r>
              <a:rPr sz="2400" spc="5" dirty="0">
                <a:latin typeface="Calibri"/>
                <a:cs typeface="Calibri"/>
              </a:rPr>
              <a:t>to </a:t>
            </a:r>
            <a:r>
              <a:rPr sz="2400" spc="-530" dirty="0">
                <a:latin typeface="Calibri"/>
                <a:cs typeface="Calibri"/>
              </a:rPr>
              <a:t> </a:t>
            </a:r>
            <a:r>
              <a:rPr sz="2400" spc="-30" dirty="0">
                <a:latin typeface="Calibri"/>
                <a:cs typeface="Calibri"/>
              </a:rPr>
              <a:t>fail</a:t>
            </a:r>
            <a:r>
              <a:rPr sz="2400" spc="35" dirty="0">
                <a:latin typeface="Calibri"/>
                <a:cs typeface="Calibri"/>
              </a:rPr>
              <a:t> </a:t>
            </a:r>
            <a:r>
              <a:rPr sz="2400" spc="-10" dirty="0">
                <a:latin typeface="Calibri"/>
                <a:cs typeface="Calibri"/>
              </a:rPr>
              <a:t>and</a:t>
            </a:r>
            <a:r>
              <a:rPr sz="2400" spc="75" dirty="0">
                <a:latin typeface="Calibri"/>
                <a:cs typeface="Calibri"/>
              </a:rPr>
              <a:t> </a:t>
            </a:r>
            <a:r>
              <a:rPr sz="2400" dirty="0">
                <a:latin typeface="Calibri"/>
                <a:cs typeface="Calibri"/>
              </a:rPr>
              <a:t>result</a:t>
            </a:r>
            <a:r>
              <a:rPr sz="2400" spc="-70" dirty="0">
                <a:latin typeface="Calibri"/>
                <a:cs typeface="Calibri"/>
              </a:rPr>
              <a:t> </a:t>
            </a:r>
            <a:r>
              <a:rPr sz="2400" spc="-15" dirty="0">
                <a:latin typeface="Calibri"/>
                <a:cs typeface="Calibri"/>
              </a:rPr>
              <a:t>in</a:t>
            </a:r>
            <a:r>
              <a:rPr sz="2400" spc="5" dirty="0">
                <a:latin typeface="Calibri"/>
                <a:cs typeface="Calibri"/>
              </a:rPr>
              <a:t> </a:t>
            </a:r>
            <a:r>
              <a:rPr sz="2400" spc="-10" dirty="0">
                <a:latin typeface="Calibri"/>
                <a:cs typeface="Calibri"/>
              </a:rPr>
              <a:t>Caesarean</a:t>
            </a:r>
            <a:r>
              <a:rPr sz="2400" dirty="0">
                <a:latin typeface="Calibri"/>
                <a:cs typeface="Calibri"/>
              </a:rPr>
              <a:t> </a:t>
            </a:r>
            <a:r>
              <a:rPr sz="2400" spc="5" dirty="0">
                <a:latin typeface="Calibri"/>
                <a:cs typeface="Calibri"/>
              </a:rPr>
              <a:t>section	</a:t>
            </a:r>
            <a:r>
              <a:rPr sz="2400" spc="-5" dirty="0">
                <a:solidFill>
                  <a:srgbClr val="FF0000"/>
                </a:solidFill>
                <a:latin typeface="Calibri"/>
                <a:cs typeface="Calibri"/>
              </a:rPr>
              <a:t>cervical</a:t>
            </a:r>
            <a:r>
              <a:rPr sz="2400" spc="35" dirty="0">
                <a:solidFill>
                  <a:srgbClr val="FF0000"/>
                </a:solidFill>
                <a:latin typeface="Calibri"/>
                <a:cs typeface="Calibri"/>
              </a:rPr>
              <a:t> </a:t>
            </a:r>
            <a:r>
              <a:rPr sz="2400" spc="-10" dirty="0">
                <a:solidFill>
                  <a:srgbClr val="FF0000"/>
                </a:solidFill>
                <a:latin typeface="Calibri"/>
                <a:cs typeface="Calibri"/>
              </a:rPr>
              <a:t>ripeninig</a:t>
            </a:r>
            <a:r>
              <a:rPr sz="2400" spc="40" dirty="0">
                <a:solidFill>
                  <a:srgbClr val="FF0000"/>
                </a:solidFill>
                <a:latin typeface="Calibri"/>
                <a:cs typeface="Calibri"/>
              </a:rPr>
              <a:t> </a:t>
            </a:r>
            <a:r>
              <a:rPr sz="2400" spc="-15" dirty="0">
                <a:latin typeface="Calibri"/>
                <a:cs typeface="Calibri"/>
              </a:rPr>
              <a:t>is</a:t>
            </a:r>
            <a:r>
              <a:rPr sz="2400" spc="10" dirty="0">
                <a:latin typeface="Calibri"/>
                <a:cs typeface="Calibri"/>
              </a:rPr>
              <a:t> </a:t>
            </a:r>
            <a:r>
              <a:rPr sz="2400" spc="-10" dirty="0">
                <a:latin typeface="Calibri"/>
                <a:cs typeface="Calibri"/>
              </a:rPr>
              <a:t>necessary.</a:t>
            </a:r>
            <a:endParaRPr sz="2400">
              <a:latin typeface="Calibri"/>
              <a:cs typeface="Calibri"/>
            </a:endParaRPr>
          </a:p>
        </p:txBody>
      </p:sp>
      <p:pic>
        <p:nvPicPr>
          <p:cNvPr id="3" name="object 3"/>
          <p:cNvPicPr/>
          <p:nvPr/>
        </p:nvPicPr>
        <p:blipFill>
          <a:blip r:embed="rId2" cstate="print"/>
          <a:stretch>
            <a:fillRect/>
          </a:stretch>
        </p:blipFill>
        <p:spPr>
          <a:xfrm>
            <a:off x="5123949" y="722580"/>
            <a:ext cx="2387067" cy="436158"/>
          </a:xfrm>
          <a:prstGeom prst="rect">
            <a:avLst/>
          </a:prstGeom>
        </p:spPr>
      </p:pic>
      <p:sp>
        <p:nvSpPr>
          <p:cNvPr id="4" name="object 4"/>
          <p:cNvSpPr txBox="1">
            <a:spLocks noGrp="1"/>
          </p:cNvSpPr>
          <p:nvPr>
            <p:ph type="title"/>
          </p:nvPr>
        </p:nvSpPr>
        <p:spPr>
          <a:xfrm>
            <a:off x="5086985" y="568333"/>
            <a:ext cx="2428875" cy="567463"/>
          </a:xfrm>
          <a:prstGeom prst="rect">
            <a:avLst/>
          </a:prstGeom>
        </p:spPr>
        <p:txBody>
          <a:bodyPr vert="horz" wrap="square" lIns="0" tIns="13335" rIns="0" bIns="0" rtlCol="0">
            <a:spAutoFit/>
          </a:bodyPr>
          <a:lstStyle/>
          <a:p>
            <a:pPr marL="12700">
              <a:lnSpc>
                <a:spcPct val="100000"/>
              </a:lnSpc>
              <a:spcBef>
                <a:spcPts val="105"/>
              </a:spcBef>
            </a:pPr>
            <a:r>
              <a:rPr sz="3600" spc="5" dirty="0">
                <a:solidFill>
                  <a:srgbClr val="FF0000"/>
                </a:solidFill>
                <a:latin typeface="Calibri"/>
                <a:cs typeface="Calibri"/>
              </a:rPr>
              <a:t>Bishop</a:t>
            </a:r>
            <a:r>
              <a:rPr sz="3600" spc="-125" dirty="0">
                <a:solidFill>
                  <a:srgbClr val="FF0000"/>
                </a:solidFill>
                <a:latin typeface="Calibri"/>
                <a:cs typeface="Calibri"/>
              </a:rPr>
              <a:t> </a:t>
            </a:r>
            <a:r>
              <a:rPr sz="3600" spc="-5" dirty="0">
                <a:solidFill>
                  <a:srgbClr val="FF0000"/>
                </a:solidFill>
                <a:latin typeface="Calibri"/>
                <a:cs typeface="Calibri"/>
              </a:rPr>
              <a:t>score</a:t>
            </a:r>
            <a:endParaRPr sz="3600">
              <a:latin typeface="Calibri"/>
              <a:cs typeface="Calibri"/>
            </a:endParaRPr>
          </a:p>
        </p:txBody>
      </p:sp>
      <p:grpSp>
        <p:nvGrpSpPr>
          <p:cNvPr id="5" name="object 5"/>
          <p:cNvGrpSpPr/>
          <p:nvPr/>
        </p:nvGrpSpPr>
        <p:grpSpPr>
          <a:xfrm>
            <a:off x="10085451" y="2351151"/>
            <a:ext cx="965200" cy="203200"/>
            <a:chOff x="10085451" y="2351151"/>
            <a:chExt cx="965200" cy="203200"/>
          </a:xfrm>
        </p:grpSpPr>
        <p:sp>
          <p:nvSpPr>
            <p:cNvPr id="6" name="object 6"/>
            <p:cNvSpPr/>
            <p:nvPr/>
          </p:nvSpPr>
          <p:spPr>
            <a:xfrm>
              <a:off x="10091801" y="2357501"/>
              <a:ext cx="952500" cy="190500"/>
            </a:xfrm>
            <a:custGeom>
              <a:avLst/>
              <a:gdLst/>
              <a:ahLst/>
              <a:cxnLst/>
              <a:rect l="l" t="t" r="r" b="b"/>
              <a:pathLst>
                <a:path w="952500" h="190500">
                  <a:moveTo>
                    <a:pt x="857250" y="0"/>
                  </a:moveTo>
                  <a:lnTo>
                    <a:pt x="857250" y="47625"/>
                  </a:lnTo>
                  <a:lnTo>
                    <a:pt x="0" y="47625"/>
                  </a:lnTo>
                  <a:lnTo>
                    <a:pt x="0" y="142875"/>
                  </a:lnTo>
                  <a:lnTo>
                    <a:pt x="857250" y="142875"/>
                  </a:lnTo>
                  <a:lnTo>
                    <a:pt x="857250" y="190500"/>
                  </a:lnTo>
                  <a:lnTo>
                    <a:pt x="952500" y="95250"/>
                  </a:lnTo>
                  <a:lnTo>
                    <a:pt x="857250" y="0"/>
                  </a:lnTo>
                  <a:close/>
                </a:path>
              </a:pathLst>
            </a:custGeom>
            <a:solidFill>
              <a:srgbClr val="4471C4"/>
            </a:solidFill>
          </p:spPr>
          <p:txBody>
            <a:bodyPr wrap="square" lIns="0" tIns="0" rIns="0" bIns="0" rtlCol="0"/>
            <a:lstStyle/>
            <a:p>
              <a:endParaRPr/>
            </a:p>
          </p:txBody>
        </p:sp>
        <p:sp>
          <p:nvSpPr>
            <p:cNvPr id="7" name="object 7"/>
            <p:cNvSpPr/>
            <p:nvPr/>
          </p:nvSpPr>
          <p:spPr>
            <a:xfrm>
              <a:off x="10091801" y="2357501"/>
              <a:ext cx="952500" cy="190500"/>
            </a:xfrm>
            <a:custGeom>
              <a:avLst/>
              <a:gdLst/>
              <a:ahLst/>
              <a:cxnLst/>
              <a:rect l="l" t="t" r="r" b="b"/>
              <a:pathLst>
                <a:path w="952500" h="190500">
                  <a:moveTo>
                    <a:pt x="0" y="47625"/>
                  </a:moveTo>
                  <a:lnTo>
                    <a:pt x="857250" y="47625"/>
                  </a:lnTo>
                  <a:lnTo>
                    <a:pt x="857250" y="0"/>
                  </a:lnTo>
                  <a:lnTo>
                    <a:pt x="952500" y="95250"/>
                  </a:lnTo>
                  <a:lnTo>
                    <a:pt x="857250" y="190500"/>
                  </a:lnTo>
                  <a:lnTo>
                    <a:pt x="857250" y="142875"/>
                  </a:lnTo>
                  <a:lnTo>
                    <a:pt x="0" y="142875"/>
                  </a:lnTo>
                  <a:lnTo>
                    <a:pt x="0" y="47625"/>
                  </a:lnTo>
                  <a:close/>
                </a:path>
              </a:pathLst>
            </a:custGeom>
            <a:ln w="12700">
              <a:solidFill>
                <a:srgbClr val="2E528F"/>
              </a:solidFill>
            </a:ln>
          </p:spPr>
          <p:txBody>
            <a:bodyPr wrap="square" lIns="0" tIns="0" rIns="0" bIns="0" rtlCol="0"/>
            <a:lstStyle/>
            <a:p>
              <a:endParaRPr/>
            </a:p>
          </p:txBody>
        </p:sp>
      </p:grpSp>
      <p:grpSp>
        <p:nvGrpSpPr>
          <p:cNvPr id="8" name="object 8"/>
          <p:cNvGrpSpPr/>
          <p:nvPr/>
        </p:nvGrpSpPr>
        <p:grpSpPr>
          <a:xfrm>
            <a:off x="10514077" y="3998976"/>
            <a:ext cx="1060451" cy="203200"/>
            <a:chOff x="10514076" y="3998976"/>
            <a:chExt cx="1060450" cy="203200"/>
          </a:xfrm>
        </p:grpSpPr>
        <p:sp>
          <p:nvSpPr>
            <p:cNvPr id="9" name="object 9"/>
            <p:cNvSpPr/>
            <p:nvPr/>
          </p:nvSpPr>
          <p:spPr>
            <a:xfrm>
              <a:off x="10520426" y="4005326"/>
              <a:ext cx="1047750" cy="190500"/>
            </a:xfrm>
            <a:custGeom>
              <a:avLst/>
              <a:gdLst/>
              <a:ahLst/>
              <a:cxnLst/>
              <a:rect l="l" t="t" r="r" b="b"/>
              <a:pathLst>
                <a:path w="1047750" h="190500">
                  <a:moveTo>
                    <a:pt x="952500" y="0"/>
                  </a:moveTo>
                  <a:lnTo>
                    <a:pt x="952500" y="47625"/>
                  </a:lnTo>
                  <a:lnTo>
                    <a:pt x="0" y="47625"/>
                  </a:lnTo>
                  <a:lnTo>
                    <a:pt x="0" y="142875"/>
                  </a:lnTo>
                  <a:lnTo>
                    <a:pt x="952500" y="142875"/>
                  </a:lnTo>
                  <a:lnTo>
                    <a:pt x="952500" y="190500"/>
                  </a:lnTo>
                  <a:lnTo>
                    <a:pt x="1047750" y="95250"/>
                  </a:lnTo>
                  <a:lnTo>
                    <a:pt x="952500" y="0"/>
                  </a:lnTo>
                  <a:close/>
                </a:path>
              </a:pathLst>
            </a:custGeom>
            <a:solidFill>
              <a:srgbClr val="4471C4"/>
            </a:solidFill>
          </p:spPr>
          <p:txBody>
            <a:bodyPr wrap="square" lIns="0" tIns="0" rIns="0" bIns="0" rtlCol="0"/>
            <a:lstStyle/>
            <a:p>
              <a:endParaRPr/>
            </a:p>
          </p:txBody>
        </p:sp>
        <p:sp>
          <p:nvSpPr>
            <p:cNvPr id="10" name="object 10"/>
            <p:cNvSpPr/>
            <p:nvPr/>
          </p:nvSpPr>
          <p:spPr>
            <a:xfrm>
              <a:off x="10520426" y="4005326"/>
              <a:ext cx="1047750" cy="190500"/>
            </a:xfrm>
            <a:custGeom>
              <a:avLst/>
              <a:gdLst/>
              <a:ahLst/>
              <a:cxnLst/>
              <a:rect l="l" t="t" r="r" b="b"/>
              <a:pathLst>
                <a:path w="1047750" h="190500">
                  <a:moveTo>
                    <a:pt x="0" y="47625"/>
                  </a:moveTo>
                  <a:lnTo>
                    <a:pt x="952500" y="47625"/>
                  </a:lnTo>
                  <a:lnTo>
                    <a:pt x="952500" y="0"/>
                  </a:lnTo>
                  <a:lnTo>
                    <a:pt x="1047750" y="95250"/>
                  </a:lnTo>
                  <a:lnTo>
                    <a:pt x="952500" y="190500"/>
                  </a:lnTo>
                  <a:lnTo>
                    <a:pt x="952500" y="142875"/>
                  </a:lnTo>
                  <a:lnTo>
                    <a:pt x="0" y="142875"/>
                  </a:lnTo>
                  <a:lnTo>
                    <a:pt x="0" y="47625"/>
                  </a:lnTo>
                  <a:close/>
                </a:path>
              </a:pathLst>
            </a:custGeom>
            <a:ln w="12700">
              <a:solidFill>
                <a:srgbClr val="2E528F"/>
              </a:solidFill>
            </a:ln>
          </p:spPr>
          <p:txBody>
            <a:bodyPr wrap="square" lIns="0" tIns="0" rIns="0" bIns="0" rtlCol="0"/>
            <a:lstStyle/>
            <a:p>
              <a:endParaRPr/>
            </a:p>
          </p:txBody>
        </p:sp>
      </p:gr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52511" y="700657"/>
            <a:ext cx="11515576" cy="4841127"/>
          </a:xfrm>
          <a:prstGeom prst="rect">
            <a:avLst/>
          </a:prstGeom>
        </p:spPr>
      </p:pic>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5" y="609282"/>
            <a:ext cx="4864100" cy="693780"/>
          </a:xfrm>
          <a:prstGeom prst="rect">
            <a:avLst/>
          </a:prstGeom>
        </p:spPr>
        <p:txBody>
          <a:bodyPr vert="horz" wrap="square" lIns="0" tIns="16510" rIns="0" bIns="0" rtlCol="0">
            <a:spAutoFit/>
          </a:bodyPr>
          <a:lstStyle/>
          <a:p>
            <a:pPr marL="12700">
              <a:lnSpc>
                <a:spcPct val="100000"/>
              </a:lnSpc>
              <a:spcBef>
                <a:spcPts val="130"/>
              </a:spcBef>
            </a:pPr>
            <a:r>
              <a:rPr sz="4400" b="0" spc="15" dirty="0">
                <a:latin typeface="Calibri Light"/>
                <a:cs typeface="Calibri Light"/>
              </a:rPr>
              <a:t>Method</a:t>
            </a:r>
            <a:r>
              <a:rPr sz="4400" b="0" spc="-95" dirty="0">
                <a:latin typeface="Calibri Light"/>
                <a:cs typeface="Calibri Light"/>
              </a:rPr>
              <a:t> </a:t>
            </a:r>
            <a:r>
              <a:rPr sz="4400" b="0" spc="-5" dirty="0">
                <a:latin typeface="Calibri Light"/>
                <a:cs typeface="Calibri Light"/>
              </a:rPr>
              <a:t>for</a:t>
            </a:r>
            <a:r>
              <a:rPr sz="4400" b="0" spc="-140" dirty="0">
                <a:latin typeface="Calibri Light"/>
                <a:cs typeface="Calibri Light"/>
              </a:rPr>
              <a:t> </a:t>
            </a:r>
            <a:r>
              <a:rPr sz="4400" b="0" spc="10" dirty="0">
                <a:latin typeface="Calibri Light"/>
                <a:cs typeface="Calibri Light"/>
              </a:rPr>
              <a:t>induction</a:t>
            </a:r>
            <a:endParaRPr sz="4400">
              <a:latin typeface="Calibri Light"/>
              <a:cs typeface="Calibri Light"/>
            </a:endParaRPr>
          </a:p>
        </p:txBody>
      </p:sp>
      <p:sp>
        <p:nvSpPr>
          <p:cNvPr id="3" name="object 3"/>
          <p:cNvSpPr txBox="1"/>
          <p:nvPr/>
        </p:nvSpPr>
        <p:spPr>
          <a:xfrm>
            <a:off x="510540" y="1496316"/>
            <a:ext cx="5435600" cy="4240905"/>
          </a:xfrm>
          <a:prstGeom prst="rect">
            <a:avLst/>
          </a:prstGeom>
        </p:spPr>
        <p:txBody>
          <a:bodyPr vert="horz" wrap="square" lIns="0" tIns="16510" rIns="0" bIns="0" rtlCol="0">
            <a:spAutoFit/>
          </a:bodyPr>
          <a:lstStyle/>
          <a:p>
            <a:pPr marL="88900">
              <a:lnSpc>
                <a:spcPct val="100000"/>
              </a:lnSpc>
              <a:spcBef>
                <a:spcPts val="130"/>
              </a:spcBef>
            </a:pPr>
            <a:r>
              <a:rPr sz="2600" b="1" spc="10" dirty="0">
                <a:solidFill>
                  <a:srgbClr val="001F5F"/>
                </a:solidFill>
                <a:latin typeface="Calibri"/>
                <a:cs typeface="Calibri"/>
              </a:rPr>
              <a:t>Pharmacological:</a:t>
            </a:r>
            <a:endParaRPr sz="2600">
              <a:latin typeface="Calibri"/>
              <a:cs typeface="Calibri"/>
            </a:endParaRPr>
          </a:p>
          <a:p>
            <a:pPr marL="527050" indent="-514984">
              <a:lnSpc>
                <a:spcPct val="100000"/>
              </a:lnSpc>
              <a:spcBef>
                <a:spcPts val="1910"/>
              </a:spcBef>
              <a:buAutoNum type="arabicPeriod"/>
              <a:tabLst>
                <a:tab pos="527050" algn="l"/>
                <a:tab pos="527685" algn="l"/>
              </a:tabLst>
            </a:pPr>
            <a:r>
              <a:rPr sz="2600" b="1" spc="10" dirty="0">
                <a:solidFill>
                  <a:srgbClr val="C00000"/>
                </a:solidFill>
                <a:latin typeface="Calibri"/>
                <a:cs typeface="Calibri"/>
              </a:rPr>
              <a:t>Prostaglandins</a:t>
            </a:r>
            <a:endParaRPr sz="2600">
              <a:latin typeface="Calibri"/>
              <a:cs typeface="Calibri"/>
            </a:endParaRPr>
          </a:p>
          <a:p>
            <a:pPr marL="527050" indent="-514984">
              <a:lnSpc>
                <a:spcPct val="100000"/>
              </a:lnSpc>
              <a:spcBef>
                <a:spcPts val="1839"/>
              </a:spcBef>
              <a:buAutoNum type="arabicPeriod"/>
              <a:tabLst>
                <a:tab pos="527050" algn="l"/>
                <a:tab pos="527685" algn="l"/>
              </a:tabLst>
            </a:pPr>
            <a:r>
              <a:rPr sz="2600" b="1" spc="20" dirty="0">
                <a:solidFill>
                  <a:srgbClr val="C00000"/>
                </a:solidFill>
                <a:latin typeface="Calibri"/>
                <a:cs typeface="Calibri"/>
              </a:rPr>
              <a:t>Oxytocin</a:t>
            </a:r>
            <a:endParaRPr sz="2600">
              <a:latin typeface="Calibri"/>
              <a:cs typeface="Calibri"/>
            </a:endParaRPr>
          </a:p>
          <a:p>
            <a:pPr marL="12700">
              <a:lnSpc>
                <a:spcPct val="100000"/>
              </a:lnSpc>
              <a:spcBef>
                <a:spcPts val="1910"/>
              </a:spcBef>
            </a:pPr>
            <a:r>
              <a:rPr sz="2600" b="1" spc="15" dirty="0">
                <a:solidFill>
                  <a:srgbClr val="001F5F"/>
                </a:solidFill>
                <a:latin typeface="Calibri"/>
                <a:cs typeface="Calibri"/>
              </a:rPr>
              <a:t>No</a:t>
            </a:r>
            <a:r>
              <a:rPr sz="2600" b="1" spc="30" dirty="0">
                <a:solidFill>
                  <a:srgbClr val="001F5F"/>
                </a:solidFill>
                <a:latin typeface="Calibri"/>
                <a:cs typeface="Calibri"/>
              </a:rPr>
              <a:t>n-</a:t>
            </a:r>
            <a:r>
              <a:rPr sz="2600" b="1" spc="20" dirty="0">
                <a:solidFill>
                  <a:srgbClr val="001F5F"/>
                </a:solidFill>
                <a:latin typeface="Calibri"/>
                <a:cs typeface="Calibri"/>
              </a:rPr>
              <a:t>ph</a:t>
            </a:r>
            <a:r>
              <a:rPr sz="2600" b="1" spc="-15" dirty="0">
                <a:solidFill>
                  <a:srgbClr val="001F5F"/>
                </a:solidFill>
                <a:latin typeface="Calibri"/>
                <a:cs typeface="Calibri"/>
              </a:rPr>
              <a:t>a</a:t>
            </a:r>
            <a:r>
              <a:rPr sz="2600" b="1" spc="-30" dirty="0">
                <a:solidFill>
                  <a:srgbClr val="001F5F"/>
                </a:solidFill>
                <a:latin typeface="Calibri"/>
                <a:cs typeface="Calibri"/>
              </a:rPr>
              <a:t>r</a:t>
            </a:r>
            <a:r>
              <a:rPr sz="2600" b="1" spc="-20" dirty="0">
                <a:solidFill>
                  <a:srgbClr val="001F5F"/>
                </a:solidFill>
                <a:latin typeface="Calibri"/>
                <a:cs typeface="Calibri"/>
              </a:rPr>
              <a:t>m</a:t>
            </a:r>
            <a:r>
              <a:rPr sz="2600" b="1" spc="-15" dirty="0">
                <a:solidFill>
                  <a:srgbClr val="001F5F"/>
                </a:solidFill>
                <a:latin typeface="Calibri"/>
                <a:cs typeface="Calibri"/>
              </a:rPr>
              <a:t>a</a:t>
            </a:r>
            <a:r>
              <a:rPr sz="2600" b="1" spc="30" dirty="0">
                <a:solidFill>
                  <a:srgbClr val="001F5F"/>
                </a:solidFill>
                <a:latin typeface="Calibri"/>
                <a:cs typeface="Calibri"/>
              </a:rPr>
              <a:t>c</a:t>
            </a:r>
            <a:r>
              <a:rPr sz="2600" b="1" spc="15" dirty="0">
                <a:solidFill>
                  <a:srgbClr val="001F5F"/>
                </a:solidFill>
                <a:latin typeface="Calibri"/>
                <a:cs typeface="Calibri"/>
              </a:rPr>
              <a:t>o</a:t>
            </a:r>
            <a:r>
              <a:rPr sz="2600" b="1" spc="30" dirty="0">
                <a:solidFill>
                  <a:srgbClr val="001F5F"/>
                </a:solidFill>
                <a:latin typeface="Calibri"/>
                <a:cs typeface="Calibri"/>
              </a:rPr>
              <a:t>l</a:t>
            </a:r>
            <a:r>
              <a:rPr sz="2600" b="1" spc="15" dirty="0">
                <a:solidFill>
                  <a:srgbClr val="001F5F"/>
                </a:solidFill>
                <a:latin typeface="Calibri"/>
                <a:cs typeface="Calibri"/>
              </a:rPr>
              <a:t>o</a:t>
            </a:r>
            <a:r>
              <a:rPr sz="2600" b="1" spc="35" dirty="0">
                <a:solidFill>
                  <a:srgbClr val="001F5F"/>
                </a:solidFill>
                <a:latin typeface="Calibri"/>
                <a:cs typeface="Calibri"/>
              </a:rPr>
              <a:t>g</a:t>
            </a:r>
            <a:r>
              <a:rPr sz="2600" b="1" spc="-45" dirty="0">
                <a:solidFill>
                  <a:srgbClr val="001F5F"/>
                </a:solidFill>
                <a:latin typeface="Calibri"/>
                <a:cs typeface="Calibri"/>
              </a:rPr>
              <a:t>ic</a:t>
            </a:r>
            <a:r>
              <a:rPr sz="2600" b="1" spc="-15" dirty="0">
                <a:solidFill>
                  <a:srgbClr val="001F5F"/>
                </a:solidFill>
                <a:latin typeface="Calibri"/>
                <a:cs typeface="Calibri"/>
              </a:rPr>
              <a:t>a</a:t>
            </a:r>
            <a:r>
              <a:rPr sz="2600" b="1" spc="5" dirty="0">
                <a:solidFill>
                  <a:srgbClr val="001F5F"/>
                </a:solidFill>
                <a:latin typeface="Calibri"/>
                <a:cs typeface="Calibri"/>
              </a:rPr>
              <a:t>l</a:t>
            </a:r>
            <a:r>
              <a:rPr sz="2600" b="1" spc="-185" dirty="0">
                <a:solidFill>
                  <a:srgbClr val="001F5F"/>
                </a:solidFill>
                <a:latin typeface="Calibri"/>
                <a:cs typeface="Calibri"/>
              </a:rPr>
              <a:t> </a:t>
            </a:r>
            <a:r>
              <a:rPr sz="2600" b="1" spc="-20" dirty="0">
                <a:solidFill>
                  <a:srgbClr val="001F5F"/>
                </a:solidFill>
                <a:latin typeface="Calibri"/>
                <a:cs typeface="Calibri"/>
              </a:rPr>
              <a:t>m</a:t>
            </a:r>
            <a:r>
              <a:rPr sz="2600" b="1" spc="35" dirty="0">
                <a:solidFill>
                  <a:srgbClr val="001F5F"/>
                </a:solidFill>
                <a:latin typeface="Calibri"/>
                <a:cs typeface="Calibri"/>
              </a:rPr>
              <a:t>e</a:t>
            </a:r>
            <a:r>
              <a:rPr sz="2600" b="1" spc="-5" dirty="0">
                <a:solidFill>
                  <a:srgbClr val="001F5F"/>
                </a:solidFill>
                <a:latin typeface="Calibri"/>
                <a:cs typeface="Calibri"/>
              </a:rPr>
              <a:t>t</a:t>
            </a:r>
            <a:r>
              <a:rPr sz="2600" b="1" spc="20" dirty="0">
                <a:solidFill>
                  <a:srgbClr val="001F5F"/>
                </a:solidFill>
                <a:latin typeface="Calibri"/>
                <a:cs typeface="Calibri"/>
              </a:rPr>
              <a:t>h</a:t>
            </a:r>
            <a:r>
              <a:rPr sz="2600" b="1" spc="15" dirty="0">
                <a:solidFill>
                  <a:srgbClr val="001F5F"/>
                </a:solidFill>
                <a:latin typeface="Calibri"/>
                <a:cs typeface="Calibri"/>
              </a:rPr>
              <a:t>o</a:t>
            </a:r>
            <a:r>
              <a:rPr sz="2600" b="1" spc="20" dirty="0">
                <a:solidFill>
                  <a:srgbClr val="001F5F"/>
                </a:solidFill>
                <a:latin typeface="Calibri"/>
                <a:cs typeface="Calibri"/>
              </a:rPr>
              <a:t>d</a:t>
            </a:r>
            <a:r>
              <a:rPr sz="2600" b="1" spc="10" dirty="0">
                <a:solidFill>
                  <a:srgbClr val="001F5F"/>
                </a:solidFill>
                <a:latin typeface="Calibri"/>
                <a:cs typeface="Calibri"/>
              </a:rPr>
              <a:t>s</a:t>
            </a:r>
            <a:r>
              <a:rPr sz="2600" b="1" spc="-140" dirty="0">
                <a:solidFill>
                  <a:srgbClr val="001F5F"/>
                </a:solidFill>
                <a:latin typeface="Calibri"/>
                <a:cs typeface="Calibri"/>
              </a:rPr>
              <a:t> </a:t>
            </a:r>
            <a:r>
              <a:rPr sz="2600" b="1" spc="30" dirty="0">
                <a:solidFill>
                  <a:srgbClr val="001F5F"/>
                </a:solidFill>
                <a:latin typeface="Calibri"/>
                <a:cs typeface="Calibri"/>
              </a:rPr>
              <a:t>i</a:t>
            </a:r>
            <a:r>
              <a:rPr sz="2600" b="1" spc="20" dirty="0">
                <a:solidFill>
                  <a:srgbClr val="001F5F"/>
                </a:solidFill>
                <a:latin typeface="Calibri"/>
                <a:cs typeface="Calibri"/>
              </a:rPr>
              <a:t>n</a:t>
            </a:r>
            <a:r>
              <a:rPr sz="2600" b="1" spc="30" dirty="0">
                <a:solidFill>
                  <a:srgbClr val="001F5F"/>
                </a:solidFill>
                <a:latin typeface="Calibri"/>
                <a:cs typeface="Calibri"/>
              </a:rPr>
              <a:t>cl</a:t>
            </a:r>
            <a:r>
              <a:rPr sz="2600" b="1" spc="20" dirty="0">
                <a:solidFill>
                  <a:srgbClr val="001F5F"/>
                </a:solidFill>
                <a:latin typeface="Calibri"/>
                <a:cs typeface="Calibri"/>
              </a:rPr>
              <a:t>ud</a:t>
            </a:r>
            <a:r>
              <a:rPr sz="2600" b="1" spc="35" dirty="0">
                <a:solidFill>
                  <a:srgbClr val="001F5F"/>
                </a:solidFill>
                <a:latin typeface="Calibri"/>
                <a:cs typeface="Calibri"/>
              </a:rPr>
              <a:t>e</a:t>
            </a:r>
            <a:r>
              <a:rPr sz="2600" b="1" spc="5" dirty="0">
                <a:solidFill>
                  <a:srgbClr val="001F5F"/>
                </a:solidFill>
                <a:latin typeface="Calibri"/>
                <a:cs typeface="Calibri"/>
              </a:rPr>
              <a:t>:</a:t>
            </a:r>
            <a:endParaRPr sz="2600">
              <a:latin typeface="Calibri"/>
              <a:cs typeface="Calibri"/>
            </a:endParaRPr>
          </a:p>
          <a:p>
            <a:pPr marL="527050" indent="-514984">
              <a:lnSpc>
                <a:spcPct val="100000"/>
              </a:lnSpc>
              <a:spcBef>
                <a:spcPts val="1835"/>
              </a:spcBef>
              <a:buAutoNum type="arabicPeriod"/>
              <a:tabLst>
                <a:tab pos="527050" algn="l"/>
                <a:tab pos="527685" algn="l"/>
              </a:tabLst>
            </a:pPr>
            <a:r>
              <a:rPr sz="2600" b="1" dirty="0">
                <a:solidFill>
                  <a:srgbClr val="C00000"/>
                </a:solidFill>
                <a:latin typeface="Calibri"/>
                <a:cs typeface="Calibri"/>
              </a:rPr>
              <a:t>Membrane</a:t>
            </a:r>
            <a:r>
              <a:rPr sz="2600" b="1" spc="-140" dirty="0">
                <a:solidFill>
                  <a:srgbClr val="C00000"/>
                </a:solidFill>
                <a:latin typeface="Calibri"/>
                <a:cs typeface="Calibri"/>
              </a:rPr>
              <a:t> </a:t>
            </a:r>
            <a:r>
              <a:rPr sz="2600" b="1" spc="25" dirty="0">
                <a:solidFill>
                  <a:srgbClr val="C00000"/>
                </a:solidFill>
                <a:latin typeface="Calibri"/>
                <a:cs typeface="Calibri"/>
              </a:rPr>
              <a:t>sweeping</a:t>
            </a:r>
            <a:endParaRPr sz="2600">
              <a:latin typeface="Calibri"/>
              <a:cs typeface="Calibri"/>
            </a:endParaRPr>
          </a:p>
          <a:p>
            <a:pPr marL="527050" indent="-514984">
              <a:lnSpc>
                <a:spcPct val="100000"/>
              </a:lnSpc>
              <a:spcBef>
                <a:spcPts val="1914"/>
              </a:spcBef>
              <a:buAutoNum type="arabicPeriod"/>
              <a:tabLst>
                <a:tab pos="527050" algn="l"/>
                <a:tab pos="527685" algn="l"/>
              </a:tabLst>
            </a:pPr>
            <a:r>
              <a:rPr sz="2600" b="1" spc="40" dirty="0">
                <a:solidFill>
                  <a:srgbClr val="C00000"/>
                </a:solidFill>
                <a:latin typeface="Calibri"/>
                <a:cs typeface="Calibri"/>
              </a:rPr>
              <a:t>Mec</a:t>
            </a:r>
            <a:r>
              <a:rPr sz="2600" b="1" spc="25" dirty="0">
                <a:solidFill>
                  <a:srgbClr val="C00000"/>
                </a:solidFill>
                <a:latin typeface="Calibri"/>
                <a:cs typeface="Calibri"/>
              </a:rPr>
              <a:t>h</a:t>
            </a:r>
            <a:r>
              <a:rPr sz="2600" b="1" spc="-15" dirty="0">
                <a:solidFill>
                  <a:srgbClr val="C00000"/>
                </a:solidFill>
                <a:latin typeface="Calibri"/>
                <a:cs typeface="Calibri"/>
              </a:rPr>
              <a:t>a</a:t>
            </a:r>
            <a:r>
              <a:rPr sz="2600" b="1" spc="25" dirty="0">
                <a:solidFill>
                  <a:srgbClr val="C00000"/>
                </a:solidFill>
                <a:latin typeface="Calibri"/>
                <a:cs typeface="Calibri"/>
              </a:rPr>
              <a:t>n</a:t>
            </a:r>
            <a:r>
              <a:rPr sz="2600" b="1" spc="35" dirty="0">
                <a:solidFill>
                  <a:srgbClr val="C00000"/>
                </a:solidFill>
                <a:latin typeface="Calibri"/>
                <a:cs typeface="Calibri"/>
              </a:rPr>
              <a:t>ic</a:t>
            </a:r>
            <a:r>
              <a:rPr sz="2600" b="1" spc="-15" dirty="0">
                <a:solidFill>
                  <a:srgbClr val="C00000"/>
                </a:solidFill>
                <a:latin typeface="Calibri"/>
                <a:cs typeface="Calibri"/>
              </a:rPr>
              <a:t>a</a:t>
            </a:r>
            <a:r>
              <a:rPr sz="2600" b="1" spc="5" dirty="0">
                <a:solidFill>
                  <a:srgbClr val="C00000"/>
                </a:solidFill>
                <a:latin typeface="Calibri"/>
                <a:cs typeface="Calibri"/>
              </a:rPr>
              <a:t>l</a:t>
            </a:r>
            <a:r>
              <a:rPr sz="2600" b="1" spc="-260" dirty="0">
                <a:solidFill>
                  <a:srgbClr val="C00000"/>
                </a:solidFill>
                <a:latin typeface="Calibri"/>
                <a:cs typeface="Calibri"/>
              </a:rPr>
              <a:t> </a:t>
            </a:r>
            <a:r>
              <a:rPr sz="2600" b="1" spc="-20" dirty="0">
                <a:solidFill>
                  <a:srgbClr val="C00000"/>
                </a:solidFill>
                <a:latin typeface="Calibri"/>
                <a:cs typeface="Calibri"/>
              </a:rPr>
              <a:t>m</a:t>
            </a:r>
            <a:r>
              <a:rPr sz="2600" b="1" spc="40" dirty="0">
                <a:solidFill>
                  <a:srgbClr val="C00000"/>
                </a:solidFill>
                <a:latin typeface="Calibri"/>
                <a:cs typeface="Calibri"/>
              </a:rPr>
              <a:t>e</a:t>
            </a:r>
            <a:r>
              <a:rPr sz="2600" b="1" spc="-5" dirty="0">
                <a:solidFill>
                  <a:srgbClr val="C00000"/>
                </a:solidFill>
                <a:latin typeface="Calibri"/>
                <a:cs typeface="Calibri"/>
              </a:rPr>
              <a:t>t</a:t>
            </a:r>
            <a:r>
              <a:rPr sz="2600" b="1" spc="25" dirty="0">
                <a:solidFill>
                  <a:srgbClr val="C00000"/>
                </a:solidFill>
                <a:latin typeface="Calibri"/>
                <a:cs typeface="Calibri"/>
              </a:rPr>
              <a:t>hod</a:t>
            </a:r>
            <a:r>
              <a:rPr sz="2600" b="1" spc="10" dirty="0">
                <a:solidFill>
                  <a:srgbClr val="C00000"/>
                </a:solidFill>
                <a:latin typeface="Calibri"/>
                <a:cs typeface="Calibri"/>
              </a:rPr>
              <a:t>s</a:t>
            </a:r>
            <a:endParaRPr sz="2600">
              <a:latin typeface="Calibri"/>
              <a:cs typeface="Calibri"/>
            </a:endParaRPr>
          </a:p>
          <a:p>
            <a:pPr marL="527050" indent="-514984">
              <a:lnSpc>
                <a:spcPct val="100000"/>
              </a:lnSpc>
              <a:spcBef>
                <a:spcPts val="1835"/>
              </a:spcBef>
              <a:buAutoNum type="arabicPeriod"/>
              <a:tabLst>
                <a:tab pos="527050" algn="l"/>
                <a:tab pos="527685" algn="l"/>
              </a:tabLst>
            </a:pPr>
            <a:r>
              <a:rPr sz="2600" b="1" dirty="0">
                <a:solidFill>
                  <a:srgbClr val="C00000"/>
                </a:solidFill>
                <a:latin typeface="Calibri"/>
                <a:cs typeface="Calibri"/>
              </a:rPr>
              <a:t>Amniotomy</a:t>
            </a:r>
            <a:endParaRPr sz="2600">
              <a:latin typeface="Calibri"/>
              <a:cs typeface="Calibri"/>
            </a:endParaRP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081276" y="1498219"/>
            <a:ext cx="8058784" cy="3225370"/>
          </a:xfrm>
          <a:prstGeom prst="rect">
            <a:avLst/>
          </a:prstGeom>
        </p:spPr>
        <p:txBody>
          <a:bodyPr vert="horz" wrap="square" lIns="0" tIns="12065" rIns="0" bIns="0" rtlCol="0">
            <a:spAutoFit/>
          </a:bodyPr>
          <a:lstStyle/>
          <a:p>
            <a:pPr marL="3015615" marR="1383665" indent="-1715770">
              <a:lnSpc>
                <a:spcPct val="120000"/>
              </a:lnSpc>
              <a:spcBef>
                <a:spcPts val="95"/>
              </a:spcBef>
            </a:pPr>
            <a:r>
              <a:rPr sz="3600" b="1" spc="-15" dirty="0">
                <a:latin typeface="Calibri"/>
                <a:cs typeface="Calibri"/>
              </a:rPr>
              <a:t>GYN </a:t>
            </a:r>
            <a:r>
              <a:rPr sz="3600" b="1" dirty="0">
                <a:latin typeface="Calibri"/>
                <a:cs typeface="Calibri"/>
              </a:rPr>
              <a:t>&amp; </a:t>
            </a:r>
            <a:r>
              <a:rPr sz="3600" b="1" spc="-15" dirty="0">
                <a:latin typeface="Calibri"/>
                <a:cs typeface="Calibri"/>
              </a:rPr>
              <a:t>OBS </a:t>
            </a:r>
            <a:r>
              <a:rPr sz="3600" b="1" dirty="0">
                <a:latin typeface="Calibri"/>
                <a:cs typeface="Calibri"/>
              </a:rPr>
              <a:t>Mini-OSCE </a:t>
            </a:r>
            <a:r>
              <a:rPr sz="3600" b="1" spc="-25" dirty="0">
                <a:latin typeface="Calibri"/>
                <a:cs typeface="Calibri"/>
              </a:rPr>
              <a:t>Exam </a:t>
            </a:r>
            <a:r>
              <a:rPr sz="3600" b="1" spc="-800" dirty="0">
                <a:latin typeface="Calibri"/>
                <a:cs typeface="Calibri"/>
              </a:rPr>
              <a:t> </a:t>
            </a:r>
            <a:r>
              <a:rPr sz="3600" b="1" spc="-20" dirty="0">
                <a:latin typeface="Calibri"/>
                <a:cs typeface="Calibri"/>
              </a:rPr>
              <a:t>2019/2020</a:t>
            </a:r>
            <a:endParaRPr sz="3600">
              <a:latin typeface="Calibri"/>
              <a:cs typeface="Calibri"/>
            </a:endParaRPr>
          </a:p>
          <a:p>
            <a:pPr marL="12700" marR="5080" indent="1229360">
              <a:lnSpc>
                <a:spcPct val="120000"/>
              </a:lnSpc>
              <a:tabLst>
                <a:tab pos="4568825" algn="l"/>
              </a:tabLst>
            </a:pPr>
            <a:r>
              <a:rPr sz="3600" b="1" spc="-5" dirty="0">
                <a:latin typeface="Calibri"/>
                <a:cs typeface="Calibri"/>
              </a:rPr>
              <a:t>Group</a:t>
            </a:r>
            <a:r>
              <a:rPr sz="3600" b="1" spc="-45" dirty="0">
                <a:latin typeface="Calibri"/>
                <a:cs typeface="Calibri"/>
              </a:rPr>
              <a:t> </a:t>
            </a:r>
            <a:r>
              <a:rPr sz="3600" b="1" dirty="0">
                <a:latin typeface="Calibri"/>
                <a:cs typeface="Calibri"/>
              </a:rPr>
              <a:t>A	</a:t>
            </a:r>
            <a:r>
              <a:rPr sz="3600" b="1" spc="-20" dirty="0">
                <a:latin typeface="Calibri"/>
                <a:cs typeface="Calibri"/>
              </a:rPr>
              <a:t>25/12/2019 </a:t>
            </a:r>
            <a:r>
              <a:rPr sz="3600" b="1" spc="-15" dirty="0">
                <a:latin typeface="Calibri"/>
                <a:cs typeface="Calibri"/>
              </a:rPr>
              <a:t> Prepared</a:t>
            </a:r>
            <a:r>
              <a:rPr sz="3600" b="1" spc="15" dirty="0">
                <a:latin typeface="Calibri"/>
                <a:cs typeface="Calibri"/>
              </a:rPr>
              <a:t> </a:t>
            </a:r>
            <a:r>
              <a:rPr sz="3600" b="1" spc="10" dirty="0">
                <a:latin typeface="Calibri"/>
                <a:cs typeface="Calibri"/>
              </a:rPr>
              <a:t>by</a:t>
            </a:r>
            <a:r>
              <a:rPr sz="3600" b="1" spc="-55" dirty="0">
                <a:latin typeface="Calibri"/>
                <a:cs typeface="Calibri"/>
              </a:rPr>
              <a:t> </a:t>
            </a:r>
            <a:r>
              <a:rPr sz="3600" b="1" dirty="0">
                <a:latin typeface="Calibri"/>
                <a:cs typeface="Calibri"/>
              </a:rPr>
              <a:t>:</a:t>
            </a:r>
            <a:r>
              <a:rPr sz="3600" b="1" spc="-20" dirty="0">
                <a:latin typeface="Calibri"/>
                <a:cs typeface="Calibri"/>
              </a:rPr>
              <a:t> </a:t>
            </a:r>
            <a:r>
              <a:rPr sz="3600" b="1" dirty="0">
                <a:latin typeface="Calibri"/>
                <a:cs typeface="Calibri"/>
              </a:rPr>
              <a:t>Amr</a:t>
            </a:r>
            <a:r>
              <a:rPr sz="3600" b="1" spc="-20" dirty="0">
                <a:latin typeface="Calibri"/>
                <a:cs typeface="Calibri"/>
              </a:rPr>
              <a:t> </a:t>
            </a:r>
            <a:r>
              <a:rPr sz="3600" b="1" spc="5" dirty="0">
                <a:latin typeface="Calibri"/>
                <a:cs typeface="Calibri"/>
              </a:rPr>
              <a:t>Mohammad</a:t>
            </a:r>
            <a:r>
              <a:rPr sz="3600" b="1" spc="-65" dirty="0">
                <a:latin typeface="Calibri"/>
                <a:cs typeface="Calibri"/>
              </a:rPr>
              <a:t> </a:t>
            </a:r>
            <a:r>
              <a:rPr sz="3600" b="1" spc="5" dirty="0">
                <a:latin typeface="Calibri"/>
                <a:cs typeface="Calibri"/>
              </a:rPr>
              <a:t>Al-Khattab</a:t>
            </a:r>
            <a:endParaRPr sz="3600">
              <a:latin typeface="Calibri"/>
              <a:cs typeface="Calibri"/>
            </a:endParaRPr>
          </a:p>
          <a:p>
            <a:pPr marL="2633980">
              <a:lnSpc>
                <a:spcPct val="100000"/>
              </a:lnSpc>
              <a:spcBef>
                <a:spcPts val="35"/>
              </a:spcBef>
            </a:pPr>
            <a:r>
              <a:rPr sz="3600" b="1" spc="-40" dirty="0">
                <a:latin typeface="Calibri"/>
                <a:cs typeface="Calibri"/>
              </a:rPr>
              <a:t>Taimaa</a:t>
            </a:r>
            <a:r>
              <a:rPr sz="3600" b="1" spc="-70" dirty="0">
                <a:latin typeface="Calibri"/>
                <a:cs typeface="Calibri"/>
              </a:rPr>
              <a:t> </a:t>
            </a:r>
            <a:r>
              <a:rPr sz="3600" b="1" spc="-15" dirty="0">
                <a:latin typeface="Calibri"/>
                <a:cs typeface="Calibri"/>
              </a:rPr>
              <a:t>Rwashdeh</a:t>
            </a:r>
            <a:endParaRPr sz="3600">
              <a:latin typeface="Calibri"/>
              <a:cs typeface="Calibri"/>
            </a:endParaRP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53965" y="159393"/>
            <a:ext cx="820419" cy="752129"/>
          </a:xfrm>
          <a:prstGeom prst="rect">
            <a:avLst/>
          </a:prstGeom>
        </p:spPr>
        <p:txBody>
          <a:bodyPr vert="horz" wrap="square" lIns="0" tIns="13335" rIns="0" bIns="0" rtlCol="0">
            <a:spAutoFit/>
          </a:bodyPr>
          <a:lstStyle/>
          <a:p>
            <a:pPr marL="12700">
              <a:lnSpc>
                <a:spcPct val="100000"/>
              </a:lnSpc>
              <a:spcBef>
                <a:spcPts val="105"/>
              </a:spcBef>
            </a:pPr>
            <a:r>
              <a:rPr sz="4800" spc="-140" dirty="0"/>
              <a:t>Q</a:t>
            </a:r>
            <a:r>
              <a:rPr sz="4800" spc="250" dirty="0"/>
              <a:t>1</a:t>
            </a:r>
            <a:endParaRPr sz="4800"/>
          </a:p>
        </p:txBody>
      </p:sp>
      <p:sp>
        <p:nvSpPr>
          <p:cNvPr id="3" name="object 3"/>
          <p:cNvSpPr txBox="1"/>
          <p:nvPr/>
        </p:nvSpPr>
        <p:spPr>
          <a:xfrm>
            <a:off x="222257" y="1064301"/>
            <a:ext cx="10801985" cy="3852721"/>
          </a:xfrm>
          <a:prstGeom prst="rect">
            <a:avLst/>
          </a:prstGeom>
        </p:spPr>
        <p:txBody>
          <a:bodyPr vert="horz" wrap="square" lIns="0" tIns="79375" rIns="0" bIns="0" rtlCol="0">
            <a:spAutoFit/>
          </a:bodyPr>
          <a:lstStyle/>
          <a:p>
            <a:pPr marL="241300" marR="5080" indent="-229235">
              <a:lnSpc>
                <a:spcPts val="3000"/>
              </a:lnSpc>
              <a:spcBef>
                <a:spcPts val="625"/>
              </a:spcBef>
            </a:pPr>
            <a:r>
              <a:rPr sz="2750" b="1" spc="-20" dirty="0">
                <a:latin typeface="Times New Roman"/>
                <a:cs typeface="Times New Roman"/>
              </a:rPr>
              <a:t>ultrasound</a:t>
            </a:r>
            <a:r>
              <a:rPr sz="2750" b="1" spc="-190" dirty="0">
                <a:latin typeface="Times New Roman"/>
                <a:cs typeface="Times New Roman"/>
              </a:rPr>
              <a:t> </a:t>
            </a:r>
            <a:r>
              <a:rPr sz="2750" b="1" spc="-10" dirty="0">
                <a:latin typeface="Times New Roman"/>
                <a:cs typeface="Times New Roman"/>
              </a:rPr>
              <a:t>for</a:t>
            </a:r>
            <a:r>
              <a:rPr sz="2750" b="1" spc="-100" dirty="0">
                <a:latin typeface="Times New Roman"/>
                <a:cs typeface="Times New Roman"/>
              </a:rPr>
              <a:t> </a:t>
            </a:r>
            <a:r>
              <a:rPr sz="2750" b="1" spc="175" dirty="0">
                <a:latin typeface="Times New Roman"/>
                <a:cs typeface="Times New Roman"/>
              </a:rPr>
              <a:t>50</a:t>
            </a:r>
            <a:r>
              <a:rPr sz="2750" b="1" spc="-40" dirty="0">
                <a:latin typeface="Times New Roman"/>
                <a:cs typeface="Times New Roman"/>
              </a:rPr>
              <a:t> </a:t>
            </a:r>
            <a:r>
              <a:rPr sz="2750" b="1" spc="-20" dirty="0">
                <a:latin typeface="Times New Roman"/>
                <a:cs typeface="Times New Roman"/>
              </a:rPr>
              <a:t>years</a:t>
            </a:r>
            <a:r>
              <a:rPr sz="2750" b="1" spc="-200" dirty="0">
                <a:latin typeface="Times New Roman"/>
                <a:cs typeface="Times New Roman"/>
              </a:rPr>
              <a:t> </a:t>
            </a:r>
            <a:r>
              <a:rPr sz="2750" b="1" spc="5" dirty="0">
                <a:latin typeface="Times New Roman"/>
                <a:cs typeface="Times New Roman"/>
              </a:rPr>
              <a:t>old</a:t>
            </a:r>
            <a:r>
              <a:rPr sz="2750" b="1" spc="-5" dirty="0">
                <a:latin typeface="Times New Roman"/>
                <a:cs typeface="Times New Roman"/>
              </a:rPr>
              <a:t> </a:t>
            </a:r>
            <a:r>
              <a:rPr sz="2900" b="1" spc="-65" dirty="0">
                <a:latin typeface="Times New Roman"/>
                <a:cs typeface="Times New Roman"/>
              </a:rPr>
              <a:t>post-menopausal</a:t>
            </a:r>
            <a:r>
              <a:rPr sz="2900" b="1" spc="-260" dirty="0">
                <a:latin typeface="Times New Roman"/>
                <a:cs typeface="Times New Roman"/>
              </a:rPr>
              <a:t> </a:t>
            </a:r>
            <a:r>
              <a:rPr sz="2750" b="1" spc="15" dirty="0">
                <a:latin typeface="Times New Roman"/>
                <a:cs typeface="Times New Roman"/>
              </a:rPr>
              <a:t>female</a:t>
            </a:r>
            <a:r>
              <a:rPr sz="2750" b="1" spc="-175" dirty="0">
                <a:latin typeface="Times New Roman"/>
                <a:cs typeface="Times New Roman"/>
              </a:rPr>
              <a:t> </a:t>
            </a:r>
            <a:r>
              <a:rPr sz="2750" b="1" dirty="0">
                <a:latin typeface="Times New Roman"/>
                <a:cs typeface="Times New Roman"/>
              </a:rPr>
              <a:t>complaining</a:t>
            </a:r>
            <a:r>
              <a:rPr sz="2750" b="1" spc="-125" dirty="0">
                <a:latin typeface="Times New Roman"/>
                <a:cs typeface="Times New Roman"/>
              </a:rPr>
              <a:t> </a:t>
            </a:r>
            <a:r>
              <a:rPr sz="2750" b="1" spc="-5" dirty="0">
                <a:latin typeface="Times New Roman"/>
                <a:cs typeface="Times New Roman"/>
              </a:rPr>
              <a:t>of</a:t>
            </a:r>
            <a:r>
              <a:rPr sz="2750" b="1" spc="-55" dirty="0">
                <a:latin typeface="Times New Roman"/>
                <a:cs typeface="Times New Roman"/>
              </a:rPr>
              <a:t> </a:t>
            </a:r>
            <a:r>
              <a:rPr sz="2750" b="1" dirty="0">
                <a:latin typeface="Times New Roman"/>
                <a:cs typeface="Times New Roman"/>
              </a:rPr>
              <a:t>right </a:t>
            </a:r>
            <a:r>
              <a:rPr sz="2750" b="1" spc="-675" dirty="0">
                <a:latin typeface="Times New Roman"/>
                <a:cs typeface="Times New Roman"/>
              </a:rPr>
              <a:t> </a:t>
            </a:r>
            <a:r>
              <a:rPr sz="2750" b="1" spc="-15" dirty="0">
                <a:latin typeface="Times New Roman"/>
                <a:cs typeface="Times New Roman"/>
              </a:rPr>
              <a:t>ovarian</a:t>
            </a:r>
            <a:r>
              <a:rPr sz="2750" b="1" spc="-204" dirty="0">
                <a:latin typeface="Times New Roman"/>
                <a:cs typeface="Times New Roman"/>
              </a:rPr>
              <a:t> </a:t>
            </a:r>
            <a:r>
              <a:rPr sz="2750" b="1" spc="-5" dirty="0">
                <a:latin typeface="Times New Roman"/>
                <a:cs typeface="Times New Roman"/>
              </a:rPr>
              <a:t>mass</a:t>
            </a:r>
            <a:r>
              <a:rPr sz="2750" b="1" spc="-204" dirty="0">
                <a:latin typeface="Times New Roman"/>
                <a:cs typeface="Times New Roman"/>
              </a:rPr>
              <a:t> </a:t>
            </a:r>
            <a:r>
              <a:rPr sz="2750" b="1" spc="-355" dirty="0">
                <a:latin typeface="Times New Roman"/>
                <a:cs typeface="Times New Roman"/>
              </a:rPr>
              <a:t>:</a:t>
            </a:r>
            <a:endParaRPr sz="2750">
              <a:latin typeface="Times New Roman"/>
              <a:cs typeface="Times New Roman"/>
            </a:endParaRPr>
          </a:p>
          <a:p>
            <a:pPr marL="241300">
              <a:lnSpc>
                <a:spcPts val="3030"/>
              </a:lnSpc>
            </a:pPr>
            <a:r>
              <a:rPr sz="2750" b="1" spc="-30" dirty="0">
                <a:latin typeface="Times New Roman"/>
                <a:cs typeface="Times New Roman"/>
              </a:rPr>
              <a:t>(</a:t>
            </a:r>
            <a:r>
              <a:rPr sz="2750" b="1" spc="-5" dirty="0">
                <a:latin typeface="Times New Roman"/>
                <a:cs typeface="Times New Roman"/>
              </a:rPr>
              <a:t> </a:t>
            </a:r>
            <a:r>
              <a:rPr sz="2750" b="1" spc="-229" dirty="0">
                <a:latin typeface="Times New Roman"/>
                <a:cs typeface="Times New Roman"/>
              </a:rPr>
              <a:t>I</a:t>
            </a:r>
            <a:r>
              <a:rPr sz="2750" b="1" spc="45" dirty="0">
                <a:latin typeface="Times New Roman"/>
                <a:cs typeface="Times New Roman"/>
              </a:rPr>
              <a:t> </a:t>
            </a:r>
            <a:r>
              <a:rPr sz="2750" b="1" spc="-30" dirty="0">
                <a:latin typeface="Times New Roman"/>
                <a:cs typeface="Times New Roman"/>
              </a:rPr>
              <a:t>t</a:t>
            </a:r>
            <a:r>
              <a:rPr sz="2750" b="1" spc="40" dirty="0">
                <a:latin typeface="Times New Roman"/>
                <a:cs typeface="Times New Roman"/>
              </a:rPr>
              <a:t>h</a:t>
            </a:r>
            <a:r>
              <a:rPr sz="2750" b="1" spc="50" dirty="0">
                <a:latin typeface="Times New Roman"/>
                <a:cs typeface="Times New Roman"/>
              </a:rPr>
              <a:t>i</a:t>
            </a:r>
            <a:r>
              <a:rPr sz="2750" b="1" spc="40" dirty="0">
                <a:latin typeface="Times New Roman"/>
                <a:cs typeface="Times New Roman"/>
              </a:rPr>
              <a:t>n</a:t>
            </a:r>
            <a:r>
              <a:rPr sz="2750" b="1" spc="-140" dirty="0">
                <a:latin typeface="Times New Roman"/>
                <a:cs typeface="Times New Roman"/>
              </a:rPr>
              <a:t>k</a:t>
            </a:r>
            <a:r>
              <a:rPr sz="2750" b="1" spc="-204" dirty="0">
                <a:latin typeface="Times New Roman"/>
                <a:cs typeface="Times New Roman"/>
              </a:rPr>
              <a:t> </a:t>
            </a:r>
            <a:r>
              <a:rPr sz="2750" b="1" spc="-45" dirty="0">
                <a:latin typeface="Times New Roman"/>
                <a:cs typeface="Times New Roman"/>
              </a:rPr>
              <a:t>U</a:t>
            </a:r>
            <a:r>
              <a:rPr sz="2750" b="1" spc="-285" dirty="0">
                <a:latin typeface="Times New Roman"/>
                <a:cs typeface="Times New Roman"/>
              </a:rPr>
              <a:t>S</a:t>
            </a:r>
            <a:r>
              <a:rPr sz="2750" b="1" spc="-60" dirty="0">
                <a:latin typeface="Times New Roman"/>
                <a:cs typeface="Times New Roman"/>
              </a:rPr>
              <a:t> </a:t>
            </a:r>
            <a:r>
              <a:rPr sz="2750" b="1" spc="375" dirty="0">
                <a:latin typeface="Times New Roman"/>
                <a:cs typeface="Times New Roman"/>
              </a:rPr>
              <a:t>&gt;</a:t>
            </a:r>
            <a:r>
              <a:rPr sz="2750" b="1" spc="285" dirty="0">
                <a:latin typeface="Times New Roman"/>
                <a:cs typeface="Times New Roman"/>
              </a:rPr>
              <a:t>&gt;</a:t>
            </a:r>
            <a:r>
              <a:rPr sz="2750" b="1" spc="-70" dirty="0">
                <a:latin typeface="Times New Roman"/>
                <a:cs typeface="Times New Roman"/>
              </a:rPr>
              <a:t> </a:t>
            </a:r>
            <a:r>
              <a:rPr sz="2750" b="1" spc="120" dirty="0">
                <a:latin typeface="Times New Roman"/>
                <a:cs typeface="Times New Roman"/>
              </a:rPr>
              <a:t>c</a:t>
            </a:r>
            <a:r>
              <a:rPr sz="2750" b="1" spc="45" dirty="0">
                <a:latin typeface="Times New Roman"/>
                <a:cs typeface="Times New Roman"/>
              </a:rPr>
              <a:t>o</a:t>
            </a:r>
            <a:r>
              <a:rPr sz="2750" b="1" spc="40" dirty="0">
                <a:latin typeface="Times New Roman"/>
                <a:cs typeface="Times New Roman"/>
              </a:rPr>
              <a:t>n</a:t>
            </a:r>
            <a:r>
              <a:rPr sz="2750" b="1" spc="-100" dirty="0">
                <a:latin typeface="Times New Roman"/>
                <a:cs typeface="Times New Roman"/>
              </a:rPr>
              <a:t>t</a:t>
            </a:r>
            <a:r>
              <a:rPr sz="2750" b="1" spc="-30" dirty="0">
                <a:latin typeface="Times New Roman"/>
                <a:cs typeface="Times New Roman"/>
              </a:rPr>
              <a:t>a</a:t>
            </a:r>
            <a:r>
              <a:rPr sz="2750" b="1" spc="-5" dirty="0">
                <a:latin typeface="Times New Roman"/>
                <a:cs typeface="Times New Roman"/>
              </a:rPr>
              <a:t>in</a:t>
            </a:r>
            <a:r>
              <a:rPr sz="2750" b="1" spc="-204" dirty="0">
                <a:latin typeface="Times New Roman"/>
                <a:cs typeface="Times New Roman"/>
              </a:rPr>
              <a:t> </a:t>
            </a:r>
            <a:r>
              <a:rPr sz="2750" b="1" spc="45" dirty="0">
                <a:latin typeface="Times New Roman"/>
                <a:cs typeface="Times New Roman"/>
              </a:rPr>
              <a:t>so</a:t>
            </a:r>
            <a:r>
              <a:rPr sz="2750" b="1" spc="50" dirty="0">
                <a:latin typeface="Times New Roman"/>
                <a:cs typeface="Times New Roman"/>
              </a:rPr>
              <a:t>l</a:t>
            </a:r>
            <a:r>
              <a:rPr sz="2750" b="1" spc="-50" dirty="0">
                <a:latin typeface="Times New Roman"/>
                <a:cs typeface="Times New Roman"/>
              </a:rPr>
              <a:t>id</a:t>
            </a:r>
            <a:r>
              <a:rPr sz="2750" b="1" spc="-195" dirty="0">
                <a:latin typeface="Times New Roman"/>
                <a:cs typeface="Times New Roman"/>
              </a:rPr>
              <a:t> </a:t>
            </a:r>
            <a:r>
              <a:rPr sz="2750" b="1" spc="120" dirty="0">
                <a:latin typeface="Times New Roman"/>
                <a:cs typeface="Times New Roman"/>
              </a:rPr>
              <a:t>c</a:t>
            </a:r>
            <a:r>
              <a:rPr sz="2750" b="1" spc="45" dirty="0">
                <a:latin typeface="Times New Roman"/>
                <a:cs typeface="Times New Roman"/>
              </a:rPr>
              <a:t>o</a:t>
            </a:r>
            <a:r>
              <a:rPr sz="2750" b="1" spc="25" dirty="0">
                <a:latin typeface="Times New Roman"/>
                <a:cs typeface="Times New Roman"/>
              </a:rPr>
              <a:t>m</a:t>
            </a:r>
            <a:r>
              <a:rPr sz="2750" b="1" spc="-35" dirty="0">
                <a:latin typeface="Times New Roman"/>
                <a:cs typeface="Times New Roman"/>
              </a:rPr>
              <a:t>p</a:t>
            </a:r>
            <a:r>
              <a:rPr sz="2750" b="1" spc="-30" dirty="0">
                <a:latin typeface="Times New Roman"/>
                <a:cs typeface="Times New Roman"/>
              </a:rPr>
              <a:t>o</a:t>
            </a:r>
            <a:r>
              <a:rPr sz="2750" b="1" spc="40" dirty="0">
                <a:latin typeface="Times New Roman"/>
                <a:cs typeface="Times New Roman"/>
              </a:rPr>
              <a:t>n</a:t>
            </a:r>
            <a:r>
              <a:rPr sz="2750" b="1" spc="-25" dirty="0">
                <a:latin typeface="Times New Roman"/>
                <a:cs typeface="Times New Roman"/>
              </a:rPr>
              <a:t>e</a:t>
            </a:r>
            <a:r>
              <a:rPr sz="2750" b="1" spc="-30" dirty="0">
                <a:latin typeface="Times New Roman"/>
                <a:cs typeface="Times New Roman"/>
              </a:rPr>
              <a:t>n</a:t>
            </a:r>
            <a:r>
              <a:rPr sz="2750" b="1" spc="-110" dirty="0">
                <a:latin typeface="Times New Roman"/>
                <a:cs typeface="Times New Roman"/>
              </a:rPr>
              <a:t>t</a:t>
            </a:r>
            <a:r>
              <a:rPr sz="2750" b="1" spc="-150" dirty="0">
                <a:latin typeface="Times New Roman"/>
                <a:cs typeface="Times New Roman"/>
              </a:rPr>
              <a:t> </a:t>
            </a:r>
            <a:r>
              <a:rPr sz="2750" b="1" spc="-125" dirty="0">
                <a:latin typeface="Times New Roman"/>
                <a:cs typeface="Times New Roman"/>
              </a:rPr>
              <a:t>,</a:t>
            </a:r>
            <a:r>
              <a:rPr sz="2750" b="1" spc="-55" dirty="0">
                <a:latin typeface="Times New Roman"/>
                <a:cs typeface="Times New Roman"/>
              </a:rPr>
              <a:t> </a:t>
            </a:r>
            <a:r>
              <a:rPr sz="2750" b="1" spc="25" dirty="0">
                <a:latin typeface="Times New Roman"/>
                <a:cs typeface="Times New Roman"/>
              </a:rPr>
              <a:t>m</a:t>
            </a:r>
            <a:r>
              <a:rPr sz="2750" b="1" spc="40" dirty="0">
                <a:latin typeface="Times New Roman"/>
                <a:cs typeface="Times New Roman"/>
              </a:rPr>
              <a:t>u</a:t>
            </a:r>
            <a:r>
              <a:rPr sz="2750" b="1" spc="50" dirty="0">
                <a:latin typeface="Times New Roman"/>
                <a:cs typeface="Times New Roman"/>
              </a:rPr>
              <a:t>l</a:t>
            </a:r>
            <a:r>
              <a:rPr sz="2750" b="1" spc="-25" dirty="0">
                <a:latin typeface="Times New Roman"/>
                <a:cs typeface="Times New Roman"/>
              </a:rPr>
              <a:t>t</a:t>
            </a:r>
            <a:r>
              <a:rPr sz="2750" b="1" spc="85" dirty="0">
                <a:latin typeface="Times New Roman"/>
                <a:cs typeface="Times New Roman"/>
              </a:rPr>
              <a:t>i</a:t>
            </a:r>
            <a:r>
              <a:rPr sz="2750" b="1" spc="365" dirty="0">
                <a:latin typeface="Times New Roman"/>
                <a:cs typeface="Times New Roman"/>
              </a:rPr>
              <a:t>-</a:t>
            </a:r>
            <a:endParaRPr sz="2750">
              <a:latin typeface="Times New Roman"/>
              <a:cs typeface="Times New Roman"/>
            </a:endParaRPr>
          </a:p>
          <a:p>
            <a:pPr marL="12700">
              <a:lnSpc>
                <a:spcPct val="100000"/>
              </a:lnSpc>
              <a:spcBef>
                <a:spcPts val="755"/>
              </a:spcBef>
            </a:pPr>
            <a:r>
              <a:rPr sz="2750" b="1" spc="50" dirty="0">
                <a:latin typeface="Times New Roman"/>
                <a:cs typeface="Times New Roman"/>
              </a:rPr>
              <a:t>l</a:t>
            </a:r>
            <a:r>
              <a:rPr sz="2750" b="1" spc="45" dirty="0">
                <a:latin typeface="Times New Roman"/>
                <a:cs typeface="Times New Roman"/>
              </a:rPr>
              <a:t>o</a:t>
            </a:r>
            <a:r>
              <a:rPr sz="2750" b="1" spc="120" dirty="0">
                <a:latin typeface="Times New Roman"/>
                <a:cs typeface="Times New Roman"/>
              </a:rPr>
              <a:t>c</a:t>
            </a:r>
            <a:r>
              <a:rPr sz="2750" b="1" spc="40" dirty="0">
                <a:latin typeface="Times New Roman"/>
                <a:cs typeface="Times New Roman"/>
              </a:rPr>
              <a:t>u</a:t>
            </a:r>
            <a:r>
              <a:rPr sz="2750" b="1" spc="-30" dirty="0">
                <a:latin typeface="Times New Roman"/>
                <a:cs typeface="Times New Roman"/>
              </a:rPr>
              <a:t>l</a:t>
            </a:r>
            <a:r>
              <a:rPr sz="2750" b="1" spc="-90" dirty="0">
                <a:latin typeface="Times New Roman"/>
                <a:cs typeface="Times New Roman"/>
              </a:rPr>
              <a:t>a</a:t>
            </a:r>
            <a:r>
              <a:rPr sz="2750" b="1" spc="-120" dirty="0">
                <a:latin typeface="Times New Roman"/>
                <a:cs typeface="Times New Roman"/>
              </a:rPr>
              <a:t>r</a:t>
            </a:r>
            <a:r>
              <a:rPr sz="2750" b="1" spc="-200" dirty="0">
                <a:latin typeface="Times New Roman"/>
                <a:cs typeface="Times New Roman"/>
              </a:rPr>
              <a:t> </a:t>
            </a:r>
            <a:r>
              <a:rPr sz="2750" b="1" spc="-30" dirty="0">
                <a:latin typeface="Times New Roman"/>
                <a:cs typeface="Times New Roman"/>
              </a:rPr>
              <a:t>)</a:t>
            </a:r>
            <a:endParaRPr sz="2750">
              <a:latin typeface="Times New Roman"/>
              <a:cs typeface="Times New Roman"/>
            </a:endParaRPr>
          </a:p>
          <a:p>
            <a:pPr marL="12700">
              <a:lnSpc>
                <a:spcPct val="100000"/>
              </a:lnSpc>
              <a:spcBef>
                <a:spcPts val="760"/>
              </a:spcBef>
            </a:pPr>
            <a:r>
              <a:rPr sz="2750" spc="15" dirty="0">
                <a:latin typeface="Calibri"/>
                <a:cs typeface="Calibri"/>
              </a:rPr>
              <a:t>1-</a:t>
            </a:r>
            <a:r>
              <a:rPr sz="2750" spc="25" dirty="0">
                <a:latin typeface="Calibri"/>
                <a:cs typeface="Calibri"/>
              </a:rPr>
              <a:t> </a:t>
            </a:r>
            <a:r>
              <a:rPr sz="2750" spc="-5" dirty="0">
                <a:latin typeface="Calibri"/>
                <a:cs typeface="Calibri"/>
              </a:rPr>
              <a:t>Describe</a:t>
            </a:r>
            <a:r>
              <a:rPr sz="2750" spc="165" dirty="0">
                <a:latin typeface="Calibri"/>
                <a:cs typeface="Calibri"/>
              </a:rPr>
              <a:t> </a:t>
            </a:r>
            <a:r>
              <a:rPr sz="2750" spc="-15" dirty="0">
                <a:latin typeface="Calibri"/>
                <a:cs typeface="Calibri"/>
              </a:rPr>
              <a:t>the</a:t>
            </a:r>
            <a:r>
              <a:rPr sz="2750" spc="90" dirty="0">
                <a:latin typeface="Calibri"/>
                <a:cs typeface="Calibri"/>
              </a:rPr>
              <a:t> </a:t>
            </a:r>
            <a:r>
              <a:rPr sz="2750" spc="-20" dirty="0">
                <a:latin typeface="Calibri"/>
                <a:cs typeface="Calibri"/>
              </a:rPr>
              <a:t>findings</a:t>
            </a:r>
            <a:r>
              <a:rPr sz="2750" spc="310" dirty="0">
                <a:latin typeface="Calibri"/>
                <a:cs typeface="Calibri"/>
              </a:rPr>
              <a:t> </a:t>
            </a:r>
            <a:r>
              <a:rPr sz="2750" spc="-10" dirty="0">
                <a:latin typeface="Calibri"/>
                <a:cs typeface="Calibri"/>
              </a:rPr>
              <a:t>in</a:t>
            </a:r>
            <a:r>
              <a:rPr sz="2750" spc="85" dirty="0">
                <a:latin typeface="Calibri"/>
                <a:cs typeface="Calibri"/>
              </a:rPr>
              <a:t> </a:t>
            </a:r>
            <a:r>
              <a:rPr sz="2750" spc="-15" dirty="0">
                <a:latin typeface="Calibri"/>
                <a:cs typeface="Calibri"/>
              </a:rPr>
              <a:t>the</a:t>
            </a:r>
            <a:r>
              <a:rPr sz="2750" spc="90" dirty="0">
                <a:latin typeface="Calibri"/>
                <a:cs typeface="Calibri"/>
              </a:rPr>
              <a:t> </a:t>
            </a:r>
            <a:r>
              <a:rPr sz="2750" spc="-15" dirty="0">
                <a:latin typeface="Calibri"/>
                <a:cs typeface="Calibri"/>
              </a:rPr>
              <a:t>ultrasound</a:t>
            </a:r>
            <a:r>
              <a:rPr sz="2750" spc="310" dirty="0">
                <a:latin typeface="Calibri"/>
                <a:cs typeface="Calibri"/>
              </a:rPr>
              <a:t> </a:t>
            </a:r>
            <a:r>
              <a:rPr sz="2750" spc="10" dirty="0">
                <a:latin typeface="Calibri"/>
                <a:cs typeface="Calibri"/>
              </a:rPr>
              <a:t>?</a:t>
            </a:r>
            <a:endParaRPr sz="2750">
              <a:latin typeface="Calibri"/>
              <a:cs typeface="Calibri"/>
            </a:endParaRPr>
          </a:p>
          <a:p>
            <a:pPr marL="12700" marR="2569845">
              <a:lnSpc>
                <a:spcPct val="122800"/>
              </a:lnSpc>
            </a:pPr>
            <a:r>
              <a:rPr sz="2750" spc="-10" dirty="0">
                <a:solidFill>
                  <a:srgbClr val="FF0000"/>
                </a:solidFill>
                <a:latin typeface="Calibri"/>
                <a:cs typeface="Calibri"/>
              </a:rPr>
              <a:t>there </a:t>
            </a:r>
            <a:r>
              <a:rPr sz="2750" spc="-15" dirty="0">
                <a:solidFill>
                  <a:srgbClr val="FF0000"/>
                </a:solidFill>
                <a:latin typeface="Calibri"/>
                <a:cs typeface="Calibri"/>
              </a:rPr>
              <a:t>is </a:t>
            </a:r>
            <a:r>
              <a:rPr sz="2750" spc="-5" dirty="0">
                <a:solidFill>
                  <a:srgbClr val="FF0000"/>
                </a:solidFill>
                <a:latin typeface="Calibri"/>
                <a:cs typeface="Calibri"/>
              </a:rPr>
              <a:t>multilocular</a:t>
            </a:r>
            <a:r>
              <a:rPr sz="2750" dirty="0">
                <a:solidFill>
                  <a:srgbClr val="FF0000"/>
                </a:solidFill>
                <a:latin typeface="Calibri"/>
                <a:cs typeface="Calibri"/>
              </a:rPr>
              <a:t> </a:t>
            </a:r>
            <a:r>
              <a:rPr sz="2750" spc="10" dirty="0">
                <a:solidFill>
                  <a:srgbClr val="FF0000"/>
                </a:solidFill>
                <a:latin typeface="Calibri"/>
                <a:cs typeface="Calibri"/>
              </a:rPr>
              <a:t>cyst </a:t>
            </a:r>
            <a:r>
              <a:rPr sz="2750" spc="-15" dirty="0">
                <a:solidFill>
                  <a:srgbClr val="FF0000"/>
                </a:solidFill>
                <a:latin typeface="Calibri"/>
                <a:cs typeface="Calibri"/>
              </a:rPr>
              <a:t>,with</a:t>
            </a:r>
            <a:r>
              <a:rPr sz="2750" spc="-10" dirty="0">
                <a:solidFill>
                  <a:srgbClr val="FF0000"/>
                </a:solidFill>
                <a:latin typeface="Calibri"/>
                <a:cs typeface="Calibri"/>
              </a:rPr>
              <a:t> solid </a:t>
            </a:r>
            <a:r>
              <a:rPr sz="2750" spc="10" dirty="0">
                <a:solidFill>
                  <a:srgbClr val="FF0000"/>
                </a:solidFill>
                <a:latin typeface="Calibri"/>
                <a:cs typeface="Calibri"/>
              </a:rPr>
              <a:t>areas </a:t>
            </a:r>
            <a:r>
              <a:rPr sz="2750" spc="5" dirty="0">
                <a:solidFill>
                  <a:srgbClr val="FF0000"/>
                </a:solidFill>
                <a:latin typeface="Calibri"/>
                <a:cs typeface="Calibri"/>
              </a:rPr>
              <a:t>and </a:t>
            </a:r>
            <a:r>
              <a:rPr sz="2750" spc="-10" dirty="0">
                <a:solidFill>
                  <a:srgbClr val="FF0000"/>
                </a:solidFill>
                <a:latin typeface="Calibri"/>
                <a:cs typeface="Calibri"/>
              </a:rPr>
              <a:t>thick </a:t>
            </a:r>
            <a:r>
              <a:rPr sz="2750" spc="-5" dirty="0">
                <a:solidFill>
                  <a:srgbClr val="FF0000"/>
                </a:solidFill>
                <a:latin typeface="Calibri"/>
                <a:cs typeface="Calibri"/>
              </a:rPr>
              <a:t>wall </a:t>
            </a:r>
            <a:r>
              <a:rPr sz="2750" spc="5" dirty="0">
                <a:solidFill>
                  <a:srgbClr val="FF0000"/>
                </a:solidFill>
                <a:latin typeface="Calibri"/>
                <a:cs typeface="Calibri"/>
              </a:rPr>
              <a:t>. </a:t>
            </a:r>
            <a:r>
              <a:rPr sz="2750" spc="-610" dirty="0">
                <a:solidFill>
                  <a:srgbClr val="FF0000"/>
                </a:solidFill>
                <a:latin typeface="Calibri"/>
                <a:cs typeface="Calibri"/>
              </a:rPr>
              <a:t> </a:t>
            </a:r>
            <a:r>
              <a:rPr sz="2750" spc="15" dirty="0">
                <a:latin typeface="Calibri"/>
                <a:cs typeface="Calibri"/>
              </a:rPr>
              <a:t>2-</a:t>
            </a:r>
            <a:r>
              <a:rPr sz="2750" spc="20" dirty="0">
                <a:latin typeface="Calibri"/>
                <a:cs typeface="Calibri"/>
              </a:rPr>
              <a:t> </a:t>
            </a:r>
            <a:r>
              <a:rPr sz="2750" spc="10" dirty="0">
                <a:latin typeface="Calibri"/>
                <a:cs typeface="Calibri"/>
              </a:rPr>
              <a:t>What</a:t>
            </a:r>
            <a:r>
              <a:rPr sz="2750" spc="20" dirty="0">
                <a:latin typeface="Calibri"/>
                <a:cs typeface="Calibri"/>
              </a:rPr>
              <a:t> </a:t>
            </a:r>
            <a:r>
              <a:rPr sz="2750" spc="-15" dirty="0">
                <a:latin typeface="Calibri"/>
                <a:cs typeface="Calibri"/>
              </a:rPr>
              <a:t>is</a:t>
            </a:r>
            <a:r>
              <a:rPr sz="2750" spc="85" dirty="0">
                <a:latin typeface="Calibri"/>
                <a:cs typeface="Calibri"/>
              </a:rPr>
              <a:t> </a:t>
            </a:r>
            <a:r>
              <a:rPr sz="2750" spc="15" dirty="0">
                <a:latin typeface="Calibri"/>
                <a:cs typeface="Calibri"/>
              </a:rPr>
              <a:t>your</a:t>
            </a:r>
            <a:r>
              <a:rPr sz="2750" spc="-15" dirty="0">
                <a:latin typeface="Calibri"/>
                <a:cs typeface="Calibri"/>
              </a:rPr>
              <a:t> </a:t>
            </a:r>
            <a:r>
              <a:rPr sz="2750" spc="-5" dirty="0">
                <a:latin typeface="Calibri"/>
                <a:cs typeface="Calibri"/>
              </a:rPr>
              <a:t>provisional</a:t>
            </a:r>
            <a:r>
              <a:rPr sz="2750" spc="160" dirty="0">
                <a:latin typeface="Calibri"/>
                <a:cs typeface="Calibri"/>
              </a:rPr>
              <a:t> </a:t>
            </a:r>
            <a:r>
              <a:rPr sz="2750" spc="-10" dirty="0">
                <a:latin typeface="Calibri"/>
                <a:cs typeface="Calibri"/>
              </a:rPr>
              <a:t>diagnosis</a:t>
            </a:r>
            <a:r>
              <a:rPr sz="2750" spc="310" dirty="0">
                <a:latin typeface="Calibri"/>
                <a:cs typeface="Calibri"/>
              </a:rPr>
              <a:t> </a:t>
            </a:r>
            <a:r>
              <a:rPr sz="2750" spc="10" dirty="0">
                <a:latin typeface="Calibri"/>
                <a:cs typeface="Calibri"/>
              </a:rPr>
              <a:t>?</a:t>
            </a:r>
            <a:endParaRPr sz="2750">
              <a:latin typeface="Calibri"/>
              <a:cs typeface="Calibri"/>
            </a:endParaRPr>
          </a:p>
          <a:p>
            <a:pPr marL="12700">
              <a:lnSpc>
                <a:spcPct val="100000"/>
              </a:lnSpc>
              <a:spcBef>
                <a:spcPts val="760"/>
              </a:spcBef>
            </a:pPr>
            <a:r>
              <a:rPr sz="2750" spc="-20" dirty="0">
                <a:solidFill>
                  <a:srgbClr val="FF0000"/>
                </a:solidFill>
                <a:latin typeface="Calibri"/>
                <a:cs typeface="Calibri"/>
              </a:rPr>
              <a:t>epithelial</a:t>
            </a:r>
            <a:r>
              <a:rPr sz="2750" spc="315" dirty="0">
                <a:solidFill>
                  <a:srgbClr val="FF0000"/>
                </a:solidFill>
                <a:latin typeface="Calibri"/>
                <a:cs typeface="Calibri"/>
              </a:rPr>
              <a:t> </a:t>
            </a:r>
            <a:r>
              <a:rPr sz="2750" spc="15" dirty="0">
                <a:solidFill>
                  <a:srgbClr val="FF0000"/>
                </a:solidFill>
                <a:latin typeface="Calibri"/>
                <a:cs typeface="Calibri"/>
              </a:rPr>
              <a:t>ovrian</a:t>
            </a:r>
            <a:r>
              <a:rPr sz="2750" spc="20" dirty="0">
                <a:solidFill>
                  <a:srgbClr val="FF0000"/>
                </a:solidFill>
                <a:latin typeface="Calibri"/>
                <a:cs typeface="Calibri"/>
              </a:rPr>
              <a:t> </a:t>
            </a:r>
            <a:r>
              <a:rPr sz="2750" spc="10" dirty="0">
                <a:solidFill>
                  <a:srgbClr val="FF0000"/>
                </a:solidFill>
                <a:latin typeface="Calibri"/>
                <a:cs typeface="Calibri"/>
              </a:rPr>
              <a:t>cancer</a:t>
            </a:r>
            <a:r>
              <a:rPr sz="2750" spc="55" dirty="0">
                <a:solidFill>
                  <a:srgbClr val="FF0000"/>
                </a:solidFill>
                <a:latin typeface="Calibri"/>
                <a:cs typeface="Calibri"/>
              </a:rPr>
              <a:t> </a:t>
            </a:r>
            <a:r>
              <a:rPr sz="2750" spc="10" dirty="0">
                <a:solidFill>
                  <a:srgbClr val="FF0000"/>
                </a:solidFill>
                <a:latin typeface="Calibri"/>
                <a:cs typeface="Calibri"/>
              </a:rPr>
              <a:t>(m.c.</a:t>
            </a:r>
            <a:r>
              <a:rPr sz="2750" spc="30" dirty="0">
                <a:solidFill>
                  <a:srgbClr val="FF0000"/>
                </a:solidFill>
                <a:latin typeface="Calibri"/>
                <a:cs typeface="Calibri"/>
              </a:rPr>
              <a:t> </a:t>
            </a:r>
            <a:r>
              <a:rPr sz="2750" spc="-5" dirty="0">
                <a:solidFill>
                  <a:srgbClr val="FF0000"/>
                </a:solidFill>
                <a:latin typeface="Calibri"/>
                <a:cs typeface="Calibri"/>
              </a:rPr>
              <a:t>Is</a:t>
            </a:r>
            <a:r>
              <a:rPr sz="2750" spc="95" dirty="0">
                <a:solidFill>
                  <a:srgbClr val="FF0000"/>
                </a:solidFill>
                <a:latin typeface="Calibri"/>
                <a:cs typeface="Calibri"/>
              </a:rPr>
              <a:t> </a:t>
            </a:r>
            <a:r>
              <a:rPr sz="2750" spc="-10" dirty="0">
                <a:solidFill>
                  <a:srgbClr val="FF0000"/>
                </a:solidFill>
                <a:latin typeface="Calibri"/>
                <a:cs typeface="Calibri"/>
              </a:rPr>
              <a:t>serous</a:t>
            </a:r>
            <a:r>
              <a:rPr sz="2750" spc="170" dirty="0">
                <a:solidFill>
                  <a:srgbClr val="FF0000"/>
                </a:solidFill>
                <a:latin typeface="Calibri"/>
                <a:cs typeface="Calibri"/>
              </a:rPr>
              <a:t> </a:t>
            </a:r>
            <a:r>
              <a:rPr sz="2750" spc="10" dirty="0">
                <a:solidFill>
                  <a:srgbClr val="FF0000"/>
                </a:solidFill>
                <a:latin typeface="Calibri"/>
                <a:cs typeface="Calibri"/>
              </a:rPr>
              <a:t>carcinoma</a:t>
            </a:r>
            <a:r>
              <a:rPr sz="2750" spc="70" dirty="0">
                <a:solidFill>
                  <a:srgbClr val="FF0000"/>
                </a:solidFill>
                <a:latin typeface="Calibri"/>
                <a:cs typeface="Calibri"/>
              </a:rPr>
              <a:t> </a:t>
            </a:r>
            <a:r>
              <a:rPr sz="2750" spc="5" dirty="0">
                <a:solidFill>
                  <a:srgbClr val="FF0000"/>
                </a:solidFill>
                <a:latin typeface="Calibri"/>
                <a:cs typeface="Calibri"/>
              </a:rPr>
              <a:t>)</a:t>
            </a:r>
            <a:endParaRPr sz="2750">
              <a:latin typeface="Calibri"/>
              <a:cs typeface="Calibri"/>
            </a:endParaRP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14343" y="0"/>
            <a:ext cx="10706735" cy="5636800"/>
          </a:xfrm>
          <a:prstGeom prst="rect">
            <a:avLst/>
          </a:prstGeom>
        </p:spPr>
        <p:txBody>
          <a:bodyPr vert="horz" wrap="square" lIns="0" tIns="108585" rIns="0" bIns="0" rtlCol="0">
            <a:spAutoFit/>
          </a:bodyPr>
          <a:lstStyle/>
          <a:p>
            <a:pPr marL="384175" indent="-372110">
              <a:lnSpc>
                <a:spcPct val="100000"/>
              </a:lnSpc>
              <a:spcBef>
                <a:spcPts val="855"/>
              </a:spcBef>
              <a:buAutoNum type="arabicPlain" startAt="3"/>
              <a:tabLst>
                <a:tab pos="384810" algn="l"/>
              </a:tabLst>
            </a:pPr>
            <a:r>
              <a:rPr sz="2750" dirty="0">
                <a:latin typeface="Calibri"/>
                <a:cs typeface="Calibri"/>
              </a:rPr>
              <a:t>Mention</a:t>
            </a:r>
            <a:r>
              <a:rPr sz="2750" spc="160" dirty="0">
                <a:latin typeface="Calibri"/>
                <a:cs typeface="Calibri"/>
              </a:rPr>
              <a:t> </a:t>
            </a:r>
            <a:r>
              <a:rPr sz="2750" spc="15" dirty="0">
                <a:latin typeface="Calibri"/>
                <a:cs typeface="Calibri"/>
              </a:rPr>
              <a:t>3</a:t>
            </a:r>
            <a:r>
              <a:rPr sz="2750" spc="-15" dirty="0">
                <a:latin typeface="Calibri"/>
                <a:cs typeface="Calibri"/>
              </a:rPr>
              <a:t> </a:t>
            </a:r>
            <a:r>
              <a:rPr sz="2750" spc="-20" dirty="0">
                <a:latin typeface="Calibri"/>
                <a:cs typeface="Calibri"/>
              </a:rPr>
              <a:t>finding</a:t>
            </a:r>
            <a:r>
              <a:rPr sz="2750" spc="229" dirty="0">
                <a:latin typeface="Calibri"/>
                <a:cs typeface="Calibri"/>
              </a:rPr>
              <a:t> </a:t>
            </a:r>
            <a:r>
              <a:rPr sz="2750" spc="30" dirty="0">
                <a:latin typeface="Calibri"/>
                <a:cs typeface="Calibri"/>
              </a:rPr>
              <a:t>on</a:t>
            </a:r>
            <a:r>
              <a:rPr sz="2750" spc="5" dirty="0">
                <a:latin typeface="Calibri"/>
                <a:cs typeface="Calibri"/>
              </a:rPr>
              <a:t> </a:t>
            </a:r>
            <a:r>
              <a:rPr sz="2750" spc="-10" dirty="0">
                <a:latin typeface="Calibri"/>
                <a:cs typeface="Calibri"/>
              </a:rPr>
              <a:t>examination</a:t>
            </a:r>
            <a:r>
              <a:rPr sz="2750" spc="229" dirty="0">
                <a:latin typeface="Calibri"/>
                <a:cs typeface="Calibri"/>
              </a:rPr>
              <a:t> </a:t>
            </a:r>
            <a:r>
              <a:rPr sz="2750" spc="10" dirty="0">
                <a:latin typeface="Calibri"/>
                <a:cs typeface="Calibri"/>
              </a:rPr>
              <a:t>?</a:t>
            </a:r>
            <a:endParaRPr sz="2750">
              <a:latin typeface="Calibri"/>
              <a:cs typeface="Calibri"/>
            </a:endParaRPr>
          </a:p>
          <a:p>
            <a:pPr marL="12700">
              <a:lnSpc>
                <a:spcPts val="3190"/>
              </a:lnSpc>
              <a:spcBef>
                <a:spcPts val="755"/>
              </a:spcBef>
              <a:tabLst>
                <a:tab pos="9010650" algn="l"/>
              </a:tabLst>
            </a:pPr>
            <a:r>
              <a:rPr sz="2750" spc="-20" dirty="0">
                <a:solidFill>
                  <a:srgbClr val="FF0000"/>
                </a:solidFill>
                <a:latin typeface="Calibri"/>
                <a:cs typeface="Calibri"/>
              </a:rPr>
              <a:t>adnexal</a:t>
            </a:r>
            <a:r>
              <a:rPr sz="2750" spc="180" dirty="0">
                <a:solidFill>
                  <a:srgbClr val="FF0000"/>
                </a:solidFill>
                <a:latin typeface="Calibri"/>
                <a:cs typeface="Calibri"/>
              </a:rPr>
              <a:t> </a:t>
            </a:r>
            <a:r>
              <a:rPr sz="2750" spc="15" dirty="0">
                <a:solidFill>
                  <a:srgbClr val="FF0000"/>
                </a:solidFill>
                <a:latin typeface="Calibri"/>
                <a:cs typeface="Calibri"/>
              </a:rPr>
              <a:t>mass</a:t>
            </a:r>
            <a:r>
              <a:rPr sz="2750" spc="110" dirty="0">
                <a:solidFill>
                  <a:srgbClr val="FF0000"/>
                </a:solidFill>
                <a:latin typeface="Calibri"/>
                <a:cs typeface="Calibri"/>
              </a:rPr>
              <a:t> </a:t>
            </a:r>
            <a:r>
              <a:rPr sz="2750" spc="5" dirty="0">
                <a:solidFill>
                  <a:srgbClr val="FF0000"/>
                </a:solidFill>
                <a:latin typeface="Calibri"/>
                <a:cs typeface="Calibri"/>
              </a:rPr>
              <a:t>,</a:t>
            </a:r>
            <a:r>
              <a:rPr sz="2750" spc="50" dirty="0">
                <a:solidFill>
                  <a:srgbClr val="FF0000"/>
                </a:solidFill>
                <a:latin typeface="Calibri"/>
                <a:cs typeface="Calibri"/>
              </a:rPr>
              <a:t> </a:t>
            </a:r>
            <a:r>
              <a:rPr sz="2750" spc="-10" dirty="0">
                <a:solidFill>
                  <a:srgbClr val="FF0000"/>
                </a:solidFill>
                <a:latin typeface="Calibri"/>
                <a:cs typeface="Calibri"/>
              </a:rPr>
              <a:t>palpable</a:t>
            </a:r>
            <a:r>
              <a:rPr sz="2750" spc="190" dirty="0">
                <a:solidFill>
                  <a:srgbClr val="FF0000"/>
                </a:solidFill>
                <a:latin typeface="Calibri"/>
                <a:cs typeface="Calibri"/>
              </a:rPr>
              <a:t> </a:t>
            </a:r>
            <a:r>
              <a:rPr sz="2750" spc="-15" dirty="0">
                <a:solidFill>
                  <a:srgbClr val="FF0000"/>
                </a:solidFill>
                <a:latin typeface="Calibri"/>
                <a:cs typeface="Calibri"/>
              </a:rPr>
              <a:t>inguinal</a:t>
            </a:r>
            <a:r>
              <a:rPr sz="2750" spc="340" dirty="0">
                <a:solidFill>
                  <a:srgbClr val="FF0000"/>
                </a:solidFill>
                <a:latin typeface="Calibri"/>
                <a:cs typeface="Calibri"/>
              </a:rPr>
              <a:t> </a:t>
            </a:r>
            <a:r>
              <a:rPr sz="2750" spc="25" dirty="0">
                <a:solidFill>
                  <a:srgbClr val="FF0000"/>
                </a:solidFill>
                <a:latin typeface="Calibri"/>
                <a:cs typeface="Calibri"/>
              </a:rPr>
              <a:t>or</a:t>
            </a:r>
            <a:r>
              <a:rPr sz="2750" spc="5" dirty="0">
                <a:solidFill>
                  <a:srgbClr val="FF0000"/>
                </a:solidFill>
                <a:latin typeface="Calibri"/>
                <a:cs typeface="Calibri"/>
              </a:rPr>
              <a:t> </a:t>
            </a:r>
            <a:r>
              <a:rPr sz="2750" spc="10" dirty="0">
                <a:solidFill>
                  <a:srgbClr val="FF0000"/>
                </a:solidFill>
                <a:latin typeface="Calibri"/>
                <a:cs typeface="Calibri"/>
              </a:rPr>
              <a:t>cervical</a:t>
            </a:r>
            <a:r>
              <a:rPr sz="2750" dirty="0">
                <a:solidFill>
                  <a:srgbClr val="FF0000"/>
                </a:solidFill>
                <a:latin typeface="Calibri"/>
                <a:cs typeface="Calibri"/>
              </a:rPr>
              <a:t> </a:t>
            </a:r>
            <a:r>
              <a:rPr sz="2750" spc="-10" dirty="0">
                <a:solidFill>
                  <a:srgbClr val="FF0000"/>
                </a:solidFill>
                <a:latin typeface="Calibri"/>
                <a:cs typeface="Calibri"/>
              </a:rPr>
              <a:t>lymphadenopathy	</a:t>
            </a:r>
            <a:r>
              <a:rPr sz="2750" spc="5" dirty="0">
                <a:solidFill>
                  <a:srgbClr val="FF0000"/>
                </a:solidFill>
                <a:latin typeface="Calibri"/>
                <a:cs typeface="Calibri"/>
              </a:rPr>
              <a:t>,</a:t>
            </a:r>
            <a:r>
              <a:rPr sz="2750" spc="-15" dirty="0">
                <a:solidFill>
                  <a:srgbClr val="FF0000"/>
                </a:solidFill>
                <a:latin typeface="Calibri"/>
                <a:cs typeface="Calibri"/>
              </a:rPr>
              <a:t> </a:t>
            </a:r>
            <a:r>
              <a:rPr sz="2750" dirty="0">
                <a:solidFill>
                  <a:srgbClr val="FF0000"/>
                </a:solidFill>
                <a:latin typeface="Calibri"/>
                <a:cs typeface="Calibri"/>
              </a:rPr>
              <a:t>acanthosis</a:t>
            </a:r>
            <a:endParaRPr sz="2750">
              <a:latin typeface="Calibri"/>
              <a:cs typeface="Calibri"/>
            </a:endParaRPr>
          </a:p>
          <a:p>
            <a:pPr marL="241300">
              <a:lnSpc>
                <a:spcPts val="3190"/>
              </a:lnSpc>
            </a:pPr>
            <a:r>
              <a:rPr sz="2750" spc="-10" dirty="0">
                <a:solidFill>
                  <a:srgbClr val="FF0000"/>
                </a:solidFill>
                <a:latin typeface="Calibri"/>
                <a:cs typeface="Calibri"/>
              </a:rPr>
              <a:t>,</a:t>
            </a:r>
            <a:r>
              <a:rPr sz="2750" spc="-10" dirty="0">
                <a:solidFill>
                  <a:srgbClr val="00AF50"/>
                </a:solidFill>
                <a:latin typeface="Calibri"/>
                <a:cs typeface="Calibri"/>
              </a:rPr>
              <a:t>ascitis…</a:t>
            </a:r>
            <a:endParaRPr sz="2750">
              <a:latin typeface="Calibri"/>
              <a:cs typeface="Calibri"/>
            </a:endParaRPr>
          </a:p>
          <a:p>
            <a:pPr marL="384175" indent="-372110">
              <a:lnSpc>
                <a:spcPct val="100000"/>
              </a:lnSpc>
              <a:spcBef>
                <a:spcPts val="685"/>
              </a:spcBef>
              <a:buAutoNum type="arabicPlain" startAt="4"/>
              <a:tabLst>
                <a:tab pos="384810" algn="l"/>
              </a:tabLst>
            </a:pPr>
            <a:r>
              <a:rPr sz="2750" dirty="0">
                <a:latin typeface="Calibri"/>
                <a:cs typeface="Calibri"/>
              </a:rPr>
              <a:t>Calculate</a:t>
            </a:r>
            <a:r>
              <a:rPr sz="2750" spc="95" dirty="0">
                <a:latin typeface="Calibri"/>
                <a:cs typeface="Calibri"/>
              </a:rPr>
              <a:t> </a:t>
            </a:r>
            <a:r>
              <a:rPr sz="2750" spc="-15" dirty="0">
                <a:latin typeface="Calibri"/>
                <a:cs typeface="Calibri"/>
              </a:rPr>
              <a:t>the</a:t>
            </a:r>
            <a:r>
              <a:rPr sz="2750" spc="100" dirty="0">
                <a:latin typeface="Calibri"/>
                <a:cs typeface="Calibri"/>
              </a:rPr>
              <a:t> </a:t>
            </a:r>
            <a:r>
              <a:rPr sz="2750" spc="-10" dirty="0">
                <a:latin typeface="Calibri"/>
                <a:cs typeface="Calibri"/>
              </a:rPr>
              <a:t>risk</a:t>
            </a:r>
            <a:r>
              <a:rPr sz="2750" spc="140" dirty="0">
                <a:latin typeface="Calibri"/>
                <a:cs typeface="Calibri"/>
              </a:rPr>
              <a:t> </a:t>
            </a:r>
            <a:r>
              <a:rPr sz="2750" dirty="0">
                <a:latin typeface="Calibri"/>
                <a:cs typeface="Calibri"/>
              </a:rPr>
              <a:t>malignancy</a:t>
            </a:r>
            <a:r>
              <a:rPr sz="2750" spc="140" dirty="0">
                <a:latin typeface="Calibri"/>
                <a:cs typeface="Calibri"/>
              </a:rPr>
              <a:t> </a:t>
            </a:r>
            <a:r>
              <a:rPr sz="2750" spc="-35" dirty="0">
                <a:latin typeface="Calibri"/>
                <a:cs typeface="Calibri"/>
              </a:rPr>
              <a:t>index</a:t>
            </a:r>
            <a:r>
              <a:rPr sz="2750" spc="275" dirty="0">
                <a:latin typeface="Calibri"/>
                <a:cs typeface="Calibri"/>
              </a:rPr>
              <a:t> </a:t>
            </a:r>
            <a:r>
              <a:rPr sz="2750" spc="-15" dirty="0">
                <a:latin typeface="Calibri"/>
                <a:cs typeface="Calibri"/>
              </a:rPr>
              <a:t>if</a:t>
            </a:r>
            <a:r>
              <a:rPr sz="2750" spc="30" dirty="0">
                <a:latin typeface="Calibri"/>
                <a:cs typeface="Calibri"/>
              </a:rPr>
              <a:t> </a:t>
            </a:r>
            <a:r>
              <a:rPr sz="2750" spc="20" dirty="0">
                <a:latin typeface="Calibri"/>
                <a:cs typeface="Calibri"/>
              </a:rPr>
              <a:t>CA125</a:t>
            </a:r>
            <a:r>
              <a:rPr sz="2750" spc="65" dirty="0">
                <a:latin typeface="Calibri"/>
                <a:cs typeface="Calibri"/>
              </a:rPr>
              <a:t> </a:t>
            </a:r>
            <a:r>
              <a:rPr sz="2750" spc="-15" dirty="0">
                <a:latin typeface="Calibri"/>
                <a:cs typeface="Calibri"/>
              </a:rPr>
              <a:t>is</a:t>
            </a:r>
            <a:r>
              <a:rPr sz="2750" spc="95" dirty="0">
                <a:latin typeface="Calibri"/>
                <a:cs typeface="Calibri"/>
              </a:rPr>
              <a:t> </a:t>
            </a:r>
            <a:r>
              <a:rPr sz="2750" spc="25" dirty="0">
                <a:latin typeface="Calibri"/>
                <a:cs typeface="Calibri"/>
              </a:rPr>
              <a:t>100</a:t>
            </a:r>
            <a:r>
              <a:rPr sz="2750" spc="-5" dirty="0">
                <a:latin typeface="Calibri"/>
                <a:cs typeface="Calibri"/>
              </a:rPr>
              <a:t> </a:t>
            </a:r>
            <a:r>
              <a:rPr sz="2750" spc="10" dirty="0">
                <a:latin typeface="Calibri"/>
                <a:cs typeface="Calibri"/>
              </a:rPr>
              <a:t>?</a:t>
            </a:r>
            <a:endParaRPr sz="2750">
              <a:latin typeface="Calibri"/>
              <a:cs typeface="Calibri"/>
            </a:endParaRPr>
          </a:p>
          <a:p>
            <a:pPr marL="241300" indent="-229235">
              <a:lnSpc>
                <a:spcPct val="100000"/>
              </a:lnSpc>
              <a:spcBef>
                <a:spcPts val="755"/>
              </a:spcBef>
              <a:buFont typeface="Arial"/>
              <a:buChar char="•"/>
              <a:tabLst>
                <a:tab pos="241935" algn="l"/>
              </a:tabLst>
            </a:pPr>
            <a:r>
              <a:rPr sz="2750" spc="20" dirty="0">
                <a:solidFill>
                  <a:srgbClr val="FF0000"/>
                </a:solidFill>
                <a:latin typeface="Calibri"/>
                <a:cs typeface="Calibri"/>
              </a:rPr>
              <a:t>RMI</a:t>
            </a:r>
            <a:r>
              <a:rPr sz="2750" dirty="0">
                <a:solidFill>
                  <a:srgbClr val="FF0000"/>
                </a:solidFill>
                <a:latin typeface="Calibri"/>
                <a:cs typeface="Calibri"/>
              </a:rPr>
              <a:t> </a:t>
            </a:r>
            <a:r>
              <a:rPr sz="2750" spc="-5" dirty="0">
                <a:solidFill>
                  <a:srgbClr val="FF0000"/>
                </a:solidFill>
                <a:latin typeface="Calibri"/>
                <a:cs typeface="Calibri"/>
              </a:rPr>
              <a:t>=U</a:t>
            </a:r>
            <a:r>
              <a:rPr sz="2750" spc="45" dirty="0">
                <a:solidFill>
                  <a:srgbClr val="FF0000"/>
                </a:solidFill>
                <a:latin typeface="Calibri"/>
                <a:cs typeface="Calibri"/>
              </a:rPr>
              <a:t> </a:t>
            </a:r>
            <a:r>
              <a:rPr sz="2750" spc="15" dirty="0">
                <a:solidFill>
                  <a:srgbClr val="FF0000"/>
                </a:solidFill>
                <a:latin typeface="Calibri"/>
                <a:cs typeface="Calibri"/>
              </a:rPr>
              <a:t>*M*CA125</a:t>
            </a:r>
            <a:endParaRPr sz="2750">
              <a:latin typeface="Calibri"/>
              <a:cs typeface="Calibri"/>
            </a:endParaRPr>
          </a:p>
          <a:p>
            <a:pPr marL="241300" indent="-229235">
              <a:lnSpc>
                <a:spcPct val="100000"/>
              </a:lnSpc>
              <a:spcBef>
                <a:spcPts val="680"/>
              </a:spcBef>
              <a:buFont typeface="Arial"/>
              <a:buChar char="•"/>
              <a:tabLst>
                <a:tab pos="241935" algn="l"/>
                <a:tab pos="3348354" algn="l"/>
              </a:tabLst>
            </a:pPr>
            <a:r>
              <a:rPr sz="2750" spc="-5" dirty="0">
                <a:solidFill>
                  <a:srgbClr val="FF0000"/>
                </a:solidFill>
                <a:latin typeface="Calibri"/>
                <a:cs typeface="Calibri"/>
              </a:rPr>
              <a:t>U=multilocular/solid	</a:t>
            </a:r>
            <a:r>
              <a:rPr sz="2750" spc="20" dirty="0">
                <a:solidFill>
                  <a:srgbClr val="FF0000"/>
                </a:solidFill>
                <a:latin typeface="Calibri"/>
                <a:cs typeface="Calibri"/>
              </a:rPr>
              <a:t>Soo</a:t>
            </a:r>
            <a:r>
              <a:rPr sz="2750" dirty="0">
                <a:solidFill>
                  <a:srgbClr val="FF0000"/>
                </a:solidFill>
                <a:latin typeface="Calibri"/>
                <a:cs typeface="Calibri"/>
              </a:rPr>
              <a:t> </a:t>
            </a:r>
            <a:r>
              <a:rPr sz="2750" spc="-5" dirty="0">
                <a:solidFill>
                  <a:srgbClr val="FF0000"/>
                </a:solidFill>
                <a:latin typeface="Calibri"/>
                <a:cs typeface="Calibri"/>
              </a:rPr>
              <a:t>give</a:t>
            </a:r>
            <a:r>
              <a:rPr sz="2750" spc="75" dirty="0">
                <a:solidFill>
                  <a:srgbClr val="FF0000"/>
                </a:solidFill>
                <a:latin typeface="Calibri"/>
                <a:cs typeface="Calibri"/>
              </a:rPr>
              <a:t> </a:t>
            </a:r>
            <a:r>
              <a:rPr sz="2750" spc="15" dirty="0">
                <a:solidFill>
                  <a:srgbClr val="FF0000"/>
                </a:solidFill>
                <a:latin typeface="Calibri"/>
                <a:cs typeface="Calibri"/>
              </a:rPr>
              <a:t>U</a:t>
            </a:r>
            <a:r>
              <a:rPr sz="2750" spc="-20" dirty="0">
                <a:solidFill>
                  <a:srgbClr val="FF0000"/>
                </a:solidFill>
                <a:latin typeface="Calibri"/>
                <a:cs typeface="Calibri"/>
              </a:rPr>
              <a:t> </a:t>
            </a:r>
            <a:r>
              <a:rPr sz="2750" spc="-15" dirty="0">
                <a:solidFill>
                  <a:srgbClr val="FF0000"/>
                </a:solidFill>
                <a:latin typeface="Calibri"/>
                <a:cs typeface="Calibri"/>
              </a:rPr>
              <a:t>...3</a:t>
            </a:r>
            <a:endParaRPr sz="2750">
              <a:latin typeface="Calibri"/>
              <a:cs typeface="Calibri"/>
            </a:endParaRPr>
          </a:p>
          <a:p>
            <a:pPr marL="241300" indent="-229235">
              <a:lnSpc>
                <a:spcPct val="100000"/>
              </a:lnSpc>
              <a:spcBef>
                <a:spcPts val="755"/>
              </a:spcBef>
              <a:buFont typeface="Arial"/>
              <a:buChar char="•"/>
              <a:tabLst>
                <a:tab pos="241935" algn="l"/>
              </a:tabLst>
            </a:pPr>
            <a:r>
              <a:rPr sz="2750" spc="30" dirty="0">
                <a:solidFill>
                  <a:srgbClr val="FF0000"/>
                </a:solidFill>
                <a:latin typeface="Calibri"/>
                <a:cs typeface="Calibri"/>
              </a:rPr>
              <a:t>M=</a:t>
            </a:r>
            <a:r>
              <a:rPr sz="2750" spc="10" dirty="0">
                <a:solidFill>
                  <a:srgbClr val="FF0000"/>
                </a:solidFill>
                <a:latin typeface="Calibri"/>
                <a:cs typeface="Calibri"/>
              </a:rPr>
              <a:t> </a:t>
            </a:r>
            <a:r>
              <a:rPr sz="2750" spc="-15" dirty="0">
                <a:solidFill>
                  <a:srgbClr val="FF0000"/>
                </a:solidFill>
                <a:latin typeface="Calibri"/>
                <a:cs typeface="Calibri"/>
              </a:rPr>
              <a:t>she</a:t>
            </a:r>
            <a:r>
              <a:rPr sz="2750" spc="85" dirty="0">
                <a:solidFill>
                  <a:srgbClr val="FF0000"/>
                </a:solidFill>
                <a:latin typeface="Calibri"/>
                <a:cs typeface="Calibri"/>
              </a:rPr>
              <a:t> </a:t>
            </a:r>
            <a:r>
              <a:rPr sz="2750" spc="-15" dirty="0">
                <a:solidFill>
                  <a:srgbClr val="FF0000"/>
                </a:solidFill>
                <a:latin typeface="Calibri"/>
                <a:cs typeface="Calibri"/>
              </a:rPr>
              <a:t>is</a:t>
            </a:r>
            <a:r>
              <a:rPr sz="2750" spc="90" dirty="0">
                <a:solidFill>
                  <a:srgbClr val="FF0000"/>
                </a:solidFill>
                <a:latin typeface="Calibri"/>
                <a:cs typeface="Calibri"/>
              </a:rPr>
              <a:t> </a:t>
            </a:r>
            <a:r>
              <a:rPr sz="2750" dirty="0">
                <a:solidFill>
                  <a:srgbClr val="FF0000"/>
                </a:solidFill>
                <a:latin typeface="Calibri"/>
                <a:cs typeface="Calibri"/>
              </a:rPr>
              <a:t>menopaused</a:t>
            </a:r>
            <a:r>
              <a:rPr sz="2750" spc="235" dirty="0">
                <a:solidFill>
                  <a:srgbClr val="FF0000"/>
                </a:solidFill>
                <a:latin typeface="Calibri"/>
                <a:cs typeface="Calibri"/>
              </a:rPr>
              <a:t> </a:t>
            </a:r>
            <a:r>
              <a:rPr sz="2750" spc="20" dirty="0">
                <a:solidFill>
                  <a:srgbClr val="FF0000"/>
                </a:solidFill>
                <a:latin typeface="Calibri"/>
                <a:cs typeface="Calibri"/>
              </a:rPr>
              <a:t>Soo</a:t>
            </a:r>
            <a:r>
              <a:rPr sz="2750" spc="15" dirty="0">
                <a:solidFill>
                  <a:srgbClr val="FF0000"/>
                </a:solidFill>
                <a:latin typeface="Calibri"/>
                <a:cs typeface="Calibri"/>
              </a:rPr>
              <a:t> </a:t>
            </a:r>
            <a:r>
              <a:rPr sz="2750" spc="-5" dirty="0">
                <a:solidFill>
                  <a:srgbClr val="FF0000"/>
                </a:solidFill>
                <a:latin typeface="Calibri"/>
                <a:cs typeface="Calibri"/>
              </a:rPr>
              <a:t>give</a:t>
            </a:r>
            <a:r>
              <a:rPr sz="2750" spc="85" dirty="0">
                <a:solidFill>
                  <a:srgbClr val="FF0000"/>
                </a:solidFill>
                <a:latin typeface="Calibri"/>
                <a:cs typeface="Calibri"/>
              </a:rPr>
              <a:t> </a:t>
            </a:r>
            <a:r>
              <a:rPr sz="2750" spc="5" dirty="0">
                <a:solidFill>
                  <a:srgbClr val="FF0000"/>
                </a:solidFill>
                <a:latin typeface="Calibri"/>
                <a:cs typeface="Calibri"/>
              </a:rPr>
              <a:t>M..3</a:t>
            </a:r>
            <a:endParaRPr sz="2750">
              <a:latin typeface="Calibri"/>
              <a:cs typeface="Calibri"/>
            </a:endParaRPr>
          </a:p>
          <a:p>
            <a:pPr marL="241300" indent="-229235">
              <a:lnSpc>
                <a:spcPct val="100000"/>
              </a:lnSpc>
              <a:spcBef>
                <a:spcPts val="755"/>
              </a:spcBef>
              <a:buFont typeface="Arial"/>
              <a:buChar char="•"/>
              <a:tabLst>
                <a:tab pos="241935" algn="l"/>
              </a:tabLst>
            </a:pPr>
            <a:r>
              <a:rPr sz="2750" spc="15" dirty="0">
                <a:solidFill>
                  <a:srgbClr val="FF0000"/>
                </a:solidFill>
                <a:latin typeface="Calibri"/>
                <a:cs typeface="Calibri"/>
              </a:rPr>
              <a:t>CA125</a:t>
            </a:r>
            <a:r>
              <a:rPr sz="2750" spc="65" dirty="0">
                <a:solidFill>
                  <a:srgbClr val="FF0000"/>
                </a:solidFill>
                <a:latin typeface="Calibri"/>
                <a:cs typeface="Calibri"/>
              </a:rPr>
              <a:t> </a:t>
            </a:r>
            <a:r>
              <a:rPr sz="2750" spc="-5" dirty="0">
                <a:solidFill>
                  <a:srgbClr val="FF0000"/>
                </a:solidFill>
                <a:latin typeface="Calibri"/>
                <a:cs typeface="Calibri"/>
              </a:rPr>
              <a:t>from</a:t>
            </a:r>
            <a:r>
              <a:rPr sz="2750" spc="75" dirty="0">
                <a:solidFill>
                  <a:srgbClr val="FF0000"/>
                </a:solidFill>
                <a:latin typeface="Calibri"/>
                <a:cs typeface="Calibri"/>
              </a:rPr>
              <a:t> </a:t>
            </a:r>
            <a:r>
              <a:rPr sz="2750" spc="-10" dirty="0">
                <a:solidFill>
                  <a:srgbClr val="FF0000"/>
                </a:solidFill>
                <a:latin typeface="Calibri"/>
                <a:cs typeface="Calibri"/>
              </a:rPr>
              <a:t>the</a:t>
            </a:r>
            <a:r>
              <a:rPr sz="2750" spc="90" dirty="0">
                <a:solidFill>
                  <a:srgbClr val="FF0000"/>
                </a:solidFill>
                <a:latin typeface="Calibri"/>
                <a:cs typeface="Calibri"/>
              </a:rPr>
              <a:t> </a:t>
            </a:r>
            <a:r>
              <a:rPr sz="2750" spc="-10" dirty="0">
                <a:solidFill>
                  <a:srgbClr val="FF0000"/>
                </a:solidFill>
                <a:latin typeface="Calibri"/>
                <a:cs typeface="Calibri"/>
              </a:rPr>
              <a:t>question...100</a:t>
            </a:r>
            <a:endParaRPr sz="2750">
              <a:latin typeface="Calibri"/>
              <a:cs typeface="Calibri"/>
            </a:endParaRPr>
          </a:p>
          <a:p>
            <a:pPr marL="241300" indent="-229235">
              <a:lnSpc>
                <a:spcPct val="100000"/>
              </a:lnSpc>
              <a:spcBef>
                <a:spcPts val="755"/>
              </a:spcBef>
              <a:buFont typeface="Arial"/>
              <a:buChar char="•"/>
              <a:tabLst>
                <a:tab pos="241935" algn="l"/>
              </a:tabLst>
            </a:pPr>
            <a:r>
              <a:rPr sz="2750" spc="20" dirty="0">
                <a:solidFill>
                  <a:srgbClr val="FF0000"/>
                </a:solidFill>
                <a:latin typeface="Calibri"/>
                <a:cs typeface="Calibri"/>
              </a:rPr>
              <a:t>RMI</a:t>
            </a:r>
            <a:r>
              <a:rPr sz="2750" spc="-15" dirty="0">
                <a:solidFill>
                  <a:srgbClr val="FF0000"/>
                </a:solidFill>
                <a:latin typeface="Calibri"/>
                <a:cs typeface="Calibri"/>
              </a:rPr>
              <a:t> </a:t>
            </a:r>
            <a:r>
              <a:rPr sz="2750" spc="15" dirty="0">
                <a:solidFill>
                  <a:srgbClr val="FF0000"/>
                </a:solidFill>
                <a:latin typeface="Calibri"/>
                <a:cs typeface="Calibri"/>
              </a:rPr>
              <a:t>=900</a:t>
            </a:r>
            <a:endParaRPr sz="2750">
              <a:latin typeface="Calibri"/>
              <a:cs typeface="Calibri"/>
            </a:endParaRPr>
          </a:p>
          <a:p>
            <a:pPr marL="88900" marR="4817110" indent="-76835">
              <a:lnSpc>
                <a:spcPts val="4060"/>
              </a:lnSpc>
              <a:spcBef>
                <a:spcPts val="20"/>
              </a:spcBef>
              <a:buFont typeface="Arial"/>
              <a:buChar char="•"/>
              <a:tabLst>
                <a:tab pos="241935" algn="l"/>
                <a:tab pos="2586355" algn="l"/>
              </a:tabLst>
            </a:pPr>
            <a:r>
              <a:rPr sz="2750" spc="15" dirty="0">
                <a:latin typeface="Calibri"/>
                <a:cs typeface="Calibri"/>
              </a:rPr>
              <a:t>5-</a:t>
            </a:r>
            <a:r>
              <a:rPr sz="2750" spc="20" dirty="0">
                <a:latin typeface="Calibri"/>
                <a:cs typeface="Calibri"/>
              </a:rPr>
              <a:t> </a:t>
            </a:r>
            <a:r>
              <a:rPr sz="2750" spc="10" dirty="0">
                <a:latin typeface="Calibri"/>
                <a:cs typeface="Calibri"/>
              </a:rPr>
              <a:t>What</a:t>
            </a:r>
            <a:r>
              <a:rPr sz="2750" spc="15" dirty="0">
                <a:latin typeface="Calibri"/>
                <a:cs typeface="Calibri"/>
              </a:rPr>
              <a:t> </a:t>
            </a:r>
            <a:r>
              <a:rPr sz="2750" spc="-15" dirty="0">
                <a:latin typeface="Calibri"/>
                <a:cs typeface="Calibri"/>
              </a:rPr>
              <a:t>is</a:t>
            </a:r>
            <a:r>
              <a:rPr sz="2750" spc="80" dirty="0">
                <a:latin typeface="Calibri"/>
                <a:cs typeface="Calibri"/>
              </a:rPr>
              <a:t> </a:t>
            </a:r>
            <a:r>
              <a:rPr sz="2750" spc="15" dirty="0">
                <a:latin typeface="Calibri"/>
                <a:cs typeface="Calibri"/>
              </a:rPr>
              <a:t>your</a:t>
            </a:r>
            <a:r>
              <a:rPr sz="2750" spc="-15" dirty="0">
                <a:latin typeface="Calibri"/>
                <a:cs typeface="Calibri"/>
              </a:rPr>
              <a:t> </a:t>
            </a:r>
            <a:r>
              <a:rPr sz="2750" spc="-5" dirty="0">
                <a:latin typeface="Calibri"/>
                <a:cs typeface="Calibri"/>
              </a:rPr>
              <a:t>plan</a:t>
            </a:r>
            <a:r>
              <a:rPr sz="2750" spc="85" dirty="0">
                <a:latin typeface="Calibri"/>
                <a:cs typeface="Calibri"/>
              </a:rPr>
              <a:t> </a:t>
            </a:r>
            <a:r>
              <a:rPr sz="2750" spc="-15" dirty="0">
                <a:latin typeface="Calibri"/>
                <a:cs typeface="Calibri"/>
              </a:rPr>
              <a:t>for</a:t>
            </a:r>
            <a:r>
              <a:rPr sz="2750" spc="50" dirty="0">
                <a:latin typeface="Calibri"/>
                <a:cs typeface="Calibri"/>
              </a:rPr>
              <a:t> </a:t>
            </a:r>
            <a:r>
              <a:rPr sz="2750" spc="5" dirty="0">
                <a:latin typeface="Calibri"/>
                <a:cs typeface="Calibri"/>
              </a:rPr>
              <a:t>management</a:t>
            </a:r>
            <a:r>
              <a:rPr sz="2750" spc="170" dirty="0">
                <a:latin typeface="Calibri"/>
                <a:cs typeface="Calibri"/>
              </a:rPr>
              <a:t> </a:t>
            </a:r>
            <a:r>
              <a:rPr sz="2750" spc="10" dirty="0">
                <a:latin typeface="Calibri"/>
                <a:cs typeface="Calibri"/>
              </a:rPr>
              <a:t>? </a:t>
            </a:r>
            <a:r>
              <a:rPr sz="2750" spc="-610" dirty="0">
                <a:latin typeface="Calibri"/>
                <a:cs typeface="Calibri"/>
              </a:rPr>
              <a:t> </a:t>
            </a:r>
            <a:r>
              <a:rPr sz="2750" spc="-15" dirty="0">
                <a:solidFill>
                  <a:srgbClr val="FF0000"/>
                </a:solidFill>
                <a:latin typeface="Calibri"/>
                <a:cs typeface="Calibri"/>
              </a:rPr>
              <a:t>it's</a:t>
            </a:r>
            <a:r>
              <a:rPr sz="2750" spc="160" dirty="0">
                <a:solidFill>
                  <a:srgbClr val="FF0000"/>
                </a:solidFill>
                <a:latin typeface="Calibri"/>
                <a:cs typeface="Calibri"/>
              </a:rPr>
              <a:t> </a:t>
            </a:r>
            <a:r>
              <a:rPr sz="2750" spc="-15" dirty="0">
                <a:solidFill>
                  <a:srgbClr val="FF0000"/>
                </a:solidFill>
                <a:latin typeface="Calibri"/>
                <a:cs typeface="Calibri"/>
              </a:rPr>
              <a:t>high</a:t>
            </a:r>
            <a:r>
              <a:rPr sz="2750" spc="170" dirty="0">
                <a:solidFill>
                  <a:srgbClr val="FF0000"/>
                </a:solidFill>
                <a:latin typeface="Calibri"/>
                <a:cs typeface="Calibri"/>
              </a:rPr>
              <a:t> </a:t>
            </a:r>
            <a:r>
              <a:rPr sz="2750" spc="-10" dirty="0">
                <a:solidFill>
                  <a:srgbClr val="FF0000"/>
                </a:solidFill>
                <a:latin typeface="Calibri"/>
                <a:cs typeface="Calibri"/>
              </a:rPr>
              <a:t>risk</a:t>
            </a:r>
            <a:r>
              <a:rPr sz="2750" spc="75" dirty="0">
                <a:solidFill>
                  <a:srgbClr val="FF0000"/>
                </a:solidFill>
                <a:latin typeface="Calibri"/>
                <a:cs typeface="Calibri"/>
              </a:rPr>
              <a:t> </a:t>
            </a:r>
            <a:r>
              <a:rPr sz="2750" spc="20" dirty="0">
                <a:solidFill>
                  <a:srgbClr val="FF0000"/>
                </a:solidFill>
                <a:latin typeface="Calibri"/>
                <a:cs typeface="Calibri"/>
              </a:rPr>
              <a:t>Soo	</a:t>
            </a:r>
            <a:r>
              <a:rPr sz="2750" dirty="0">
                <a:solidFill>
                  <a:srgbClr val="FF0000"/>
                </a:solidFill>
                <a:latin typeface="Calibri"/>
                <a:cs typeface="Calibri"/>
              </a:rPr>
              <a:t>cytoreductive</a:t>
            </a:r>
            <a:r>
              <a:rPr sz="2750" spc="105" dirty="0">
                <a:solidFill>
                  <a:srgbClr val="FF0000"/>
                </a:solidFill>
                <a:latin typeface="Calibri"/>
                <a:cs typeface="Calibri"/>
              </a:rPr>
              <a:t> </a:t>
            </a:r>
            <a:r>
              <a:rPr sz="2750" spc="-20" dirty="0">
                <a:solidFill>
                  <a:srgbClr val="FF0000"/>
                </a:solidFill>
                <a:latin typeface="Calibri"/>
                <a:cs typeface="Calibri"/>
              </a:rPr>
              <a:t>surgery</a:t>
            </a:r>
            <a:endParaRPr sz="2750">
              <a:latin typeface="Calibri"/>
              <a:cs typeface="Calibri"/>
            </a:endParaRP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6749" y="0"/>
            <a:ext cx="765175" cy="693780"/>
          </a:xfrm>
          <a:prstGeom prst="rect">
            <a:avLst/>
          </a:prstGeom>
        </p:spPr>
        <p:txBody>
          <a:bodyPr vert="horz" wrap="square" lIns="0" tIns="16510" rIns="0" bIns="0" rtlCol="0">
            <a:spAutoFit/>
          </a:bodyPr>
          <a:lstStyle/>
          <a:p>
            <a:pPr marL="12700">
              <a:lnSpc>
                <a:spcPct val="100000"/>
              </a:lnSpc>
              <a:spcBef>
                <a:spcPts val="130"/>
              </a:spcBef>
            </a:pPr>
            <a:r>
              <a:rPr sz="4400" spc="95" dirty="0"/>
              <a:t>Q2</a:t>
            </a:r>
            <a:endParaRPr sz="4400"/>
          </a:p>
        </p:txBody>
      </p:sp>
      <p:sp>
        <p:nvSpPr>
          <p:cNvPr id="3" name="object 3"/>
          <p:cNvSpPr txBox="1"/>
          <p:nvPr/>
        </p:nvSpPr>
        <p:spPr>
          <a:xfrm>
            <a:off x="78740" y="809249"/>
            <a:ext cx="12003405" cy="3687676"/>
          </a:xfrm>
          <a:prstGeom prst="rect">
            <a:avLst/>
          </a:prstGeom>
        </p:spPr>
        <p:txBody>
          <a:bodyPr vert="horz" wrap="square" lIns="0" tIns="11430" rIns="0" bIns="0" rtlCol="0">
            <a:spAutoFit/>
          </a:bodyPr>
          <a:lstStyle/>
          <a:p>
            <a:pPr marL="12700" marR="7289800">
              <a:lnSpc>
                <a:spcPct val="101200"/>
              </a:lnSpc>
              <a:spcBef>
                <a:spcPts val="90"/>
              </a:spcBef>
              <a:buFont typeface="Arial"/>
              <a:buChar char="•"/>
              <a:tabLst>
                <a:tab pos="241935" algn="l"/>
              </a:tabLst>
            </a:pPr>
            <a:r>
              <a:rPr sz="2600" b="1" spc="45" dirty="0">
                <a:latin typeface="Times New Roman"/>
                <a:cs typeface="Times New Roman"/>
              </a:rPr>
              <a:t>u</a:t>
            </a:r>
            <a:r>
              <a:rPr sz="2600" b="1" spc="20" dirty="0">
                <a:latin typeface="Times New Roman"/>
                <a:cs typeface="Times New Roman"/>
              </a:rPr>
              <a:t>l</a:t>
            </a:r>
            <a:r>
              <a:rPr sz="2600" b="1" spc="-45" dirty="0">
                <a:latin typeface="Times New Roman"/>
                <a:cs typeface="Times New Roman"/>
              </a:rPr>
              <a:t>t</a:t>
            </a:r>
            <a:r>
              <a:rPr sz="2600" b="1" spc="-110" dirty="0">
                <a:latin typeface="Times New Roman"/>
                <a:cs typeface="Times New Roman"/>
              </a:rPr>
              <a:t>r</a:t>
            </a:r>
            <a:r>
              <a:rPr sz="2600" b="1" spc="-105" dirty="0">
                <a:latin typeface="Times New Roman"/>
                <a:cs typeface="Times New Roman"/>
              </a:rPr>
              <a:t>a</a:t>
            </a:r>
            <a:r>
              <a:rPr sz="2600" b="1" spc="-45" dirty="0">
                <a:latin typeface="Times New Roman"/>
                <a:cs typeface="Times New Roman"/>
              </a:rPr>
              <a:t>s</a:t>
            </a:r>
            <a:r>
              <a:rPr sz="2600" b="1" spc="-30" dirty="0">
                <a:latin typeface="Times New Roman"/>
                <a:cs typeface="Times New Roman"/>
              </a:rPr>
              <a:t>o</a:t>
            </a:r>
            <a:r>
              <a:rPr sz="2600" b="1" spc="-25" dirty="0">
                <a:latin typeface="Times New Roman"/>
                <a:cs typeface="Times New Roman"/>
              </a:rPr>
              <a:t>u</a:t>
            </a:r>
            <a:r>
              <a:rPr sz="2600" b="1" spc="45" dirty="0">
                <a:latin typeface="Times New Roman"/>
                <a:cs typeface="Times New Roman"/>
              </a:rPr>
              <a:t>n</a:t>
            </a:r>
            <a:r>
              <a:rPr sz="2600" b="1" spc="-80" dirty="0">
                <a:latin typeface="Times New Roman"/>
                <a:cs typeface="Times New Roman"/>
              </a:rPr>
              <a:t>d</a:t>
            </a:r>
            <a:r>
              <a:rPr sz="2600" b="1" spc="-225" dirty="0">
                <a:latin typeface="Times New Roman"/>
                <a:cs typeface="Times New Roman"/>
              </a:rPr>
              <a:t> </a:t>
            </a:r>
            <a:r>
              <a:rPr sz="2600" b="1" spc="30" dirty="0">
                <a:latin typeface="Times New Roman"/>
                <a:cs typeface="Times New Roman"/>
              </a:rPr>
              <a:t>f</a:t>
            </a:r>
            <a:r>
              <a:rPr sz="2600" b="1" spc="40" dirty="0">
                <a:latin typeface="Times New Roman"/>
                <a:cs typeface="Times New Roman"/>
              </a:rPr>
              <a:t>o</a:t>
            </a:r>
            <a:r>
              <a:rPr sz="2600" b="1" spc="-114" dirty="0">
                <a:latin typeface="Times New Roman"/>
                <a:cs typeface="Times New Roman"/>
              </a:rPr>
              <a:t>r</a:t>
            </a:r>
            <a:r>
              <a:rPr sz="2600" b="1" spc="-155" dirty="0">
                <a:latin typeface="Times New Roman"/>
                <a:cs typeface="Times New Roman"/>
              </a:rPr>
              <a:t> </a:t>
            </a:r>
            <a:r>
              <a:rPr sz="2600" b="1" spc="150" dirty="0">
                <a:latin typeface="Times New Roman"/>
                <a:cs typeface="Times New Roman"/>
              </a:rPr>
              <a:t>9</a:t>
            </a:r>
            <a:r>
              <a:rPr sz="2600" b="1" spc="-80" dirty="0">
                <a:latin typeface="Times New Roman"/>
                <a:cs typeface="Times New Roman"/>
              </a:rPr>
              <a:t> </a:t>
            </a:r>
            <a:r>
              <a:rPr sz="2600" b="1" spc="140" dirty="0">
                <a:latin typeface="Times New Roman"/>
                <a:cs typeface="Times New Roman"/>
              </a:rPr>
              <a:t>w</a:t>
            </a:r>
            <a:r>
              <a:rPr sz="2600" b="1" spc="40" dirty="0">
                <a:latin typeface="Times New Roman"/>
                <a:cs typeface="Times New Roman"/>
              </a:rPr>
              <a:t>e</a:t>
            </a:r>
            <a:r>
              <a:rPr sz="2600" b="1" spc="-30" dirty="0">
                <a:latin typeface="Times New Roman"/>
                <a:cs typeface="Times New Roman"/>
              </a:rPr>
              <a:t>e</a:t>
            </a:r>
            <a:r>
              <a:rPr sz="2600" b="1" spc="-105" dirty="0">
                <a:latin typeface="Times New Roman"/>
                <a:cs typeface="Times New Roman"/>
              </a:rPr>
              <a:t>k</a:t>
            </a:r>
            <a:r>
              <a:rPr sz="2600" b="1" spc="-55" dirty="0">
                <a:latin typeface="Times New Roman"/>
                <a:cs typeface="Times New Roman"/>
              </a:rPr>
              <a:t>s</a:t>
            </a:r>
            <a:r>
              <a:rPr sz="2600" b="1" spc="-185" dirty="0">
                <a:latin typeface="Times New Roman"/>
                <a:cs typeface="Times New Roman"/>
              </a:rPr>
              <a:t> </a:t>
            </a:r>
            <a:r>
              <a:rPr sz="2600" b="1" spc="50" dirty="0">
                <a:latin typeface="Times New Roman"/>
                <a:cs typeface="Times New Roman"/>
              </a:rPr>
              <a:t>p</a:t>
            </a:r>
            <a:r>
              <a:rPr sz="2600" b="1" spc="-35" dirty="0">
                <a:latin typeface="Times New Roman"/>
                <a:cs typeface="Times New Roman"/>
              </a:rPr>
              <a:t>r</a:t>
            </a:r>
            <a:r>
              <a:rPr sz="2600" b="1" spc="-30" dirty="0">
                <a:latin typeface="Times New Roman"/>
                <a:cs typeface="Times New Roman"/>
              </a:rPr>
              <a:t>e</a:t>
            </a:r>
            <a:r>
              <a:rPr sz="2600" b="1" spc="-25" dirty="0">
                <a:latin typeface="Times New Roman"/>
                <a:cs typeface="Times New Roman"/>
              </a:rPr>
              <a:t>g</a:t>
            </a:r>
            <a:r>
              <a:rPr sz="2600" b="1" spc="-20" dirty="0">
                <a:latin typeface="Times New Roman"/>
                <a:cs typeface="Times New Roman"/>
              </a:rPr>
              <a:t>n</a:t>
            </a:r>
            <a:r>
              <a:rPr sz="2600" b="1" spc="-30" dirty="0">
                <a:latin typeface="Times New Roman"/>
                <a:cs typeface="Times New Roman"/>
              </a:rPr>
              <a:t>a</a:t>
            </a:r>
            <a:r>
              <a:rPr sz="2600" b="1" spc="-20" dirty="0">
                <a:latin typeface="Times New Roman"/>
                <a:cs typeface="Times New Roman"/>
              </a:rPr>
              <a:t>n</a:t>
            </a:r>
            <a:r>
              <a:rPr sz="2600" b="1" spc="-85" dirty="0">
                <a:latin typeface="Times New Roman"/>
                <a:cs typeface="Times New Roman"/>
              </a:rPr>
              <a:t>t  </a:t>
            </a:r>
            <a:r>
              <a:rPr sz="2600" b="1" spc="35" dirty="0">
                <a:latin typeface="Times New Roman"/>
                <a:cs typeface="Times New Roman"/>
              </a:rPr>
              <a:t>women</a:t>
            </a:r>
            <a:endParaRPr sz="2600">
              <a:latin typeface="Times New Roman"/>
              <a:cs typeface="Times New Roman"/>
            </a:endParaRPr>
          </a:p>
          <a:p>
            <a:pPr marL="12700" marR="7889875">
              <a:lnSpc>
                <a:spcPct val="101099"/>
              </a:lnSpc>
              <a:spcBef>
                <a:spcPts val="150"/>
              </a:spcBef>
            </a:pPr>
            <a:r>
              <a:rPr sz="2600" spc="20" dirty="0">
                <a:latin typeface="Calibri"/>
                <a:cs typeface="Calibri"/>
              </a:rPr>
              <a:t>1-</a:t>
            </a:r>
            <a:r>
              <a:rPr sz="2600" spc="-55" dirty="0">
                <a:latin typeface="Calibri"/>
                <a:cs typeface="Calibri"/>
              </a:rPr>
              <a:t> </a:t>
            </a:r>
            <a:r>
              <a:rPr sz="2600" spc="5" dirty="0">
                <a:latin typeface="Calibri"/>
                <a:cs typeface="Calibri"/>
              </a:rPr>
              <a:t>What</a:t>
            </a:r>
            <a:r>
              <a:rPr sz="2600" spc="-55" dirty="0">
                <a:latin typeface="Calibri"/>
                <a:cs typeface="Calibri"/>
              </a:rPr>
              <a:t> </a:t>
            </a:r>
            <a:r>
              <a:rPr sz="2600" spc="10" dirty="0">
                <a:latin typeface="Calibri"/>
                <a:cs typeface="Calibri"/>
              </a:rPr>
              <a:t>are</a:t>
            </a:r>
            <a:r>
              <a:rPr sz="2600" spc="-105" dirty="0">
                <a:latin typeface="Calibri"/>
                <a:cs typeface="Calibri"/>
              </a:rPr>
              <a:t> </a:t>
            </a:r>
            <a:r>
              <a:rPr sz="2600" spc="5" dirty="0">
                <a:latin typeface="Calibri"/>
                <a:cs typeface="Calibri"/>
              </a:rPr>
              <a:t>the</a:t>
            </a:r>
            <a:r>
              <a:rPr sz="2600" spc="-40" dirty="0">
                <a:latin typeface="Calibri"/>
                <a:cs typeface="Calibri"/>
              </a:rPr>
              <a:t> </a:t>
            </a:r>
            <a:r>
              <a:rPr sz="2600" spc="-5" dirty="0">
                <a:latin typeface="Calibri"/>
                <a:cs typeface="Calibri"/>
              </a:rPr>
              <a:t>findings</a:t>
            </a:r>
            <a:r>
              <a:rPr sz="2600" spc="15" dirty="0">
                <a:latin typeface="Calibri"/>
                <a:cs typeface="Calibri"/>
              </a:rPr>
              <a:t> </a:t>
            </a:r>
            <a:r>
              <a:rPr sz="2600" spc="10" dirty="0">
                <a:latin typeface="Calibri"/>
                <a:cs typeface="Calibri"/>
              </a:rPr>
              <a:t>in</a:t>
            </a:r>
            <a:r>
              <a:rPr sz="2600" spc="-30" dirty="0">
                <a:latin typeface="Calibri"/>
                <a:cs typeface="Calibri"/>
              </a:rPr>
              <a:t> </a:t>
            </a:r>
            <a:r>
              <a:rPr sz="2600" spc="5" dirty="0">
                <a:latin typeface="Calibri"/>
                <a:cs typeface="Calibri"/>
              </a:rPr>
              <a:t>the </a:t>
            </a:r>
            <a:r>
              <a:rPr sz="2600" spc="-570" dirty="0">
                <a:latin typeface="Calibri"/>
                <a:cs typeface="Calibri"/>
              </a:rPr>
              <a:t> </a:t>
            </a:r>
            <a:r>
              <a:rPr sz="2600" spc="-5" dirty="0">
                <a:latin typeface="Calibri"/>
                <a:cs typeface="Calibri"/>
              </a:rPr>
              <a:t>ultrasound</a:t>
            </a:r>
            <a:r>
              <a:rPr sz="2600" spc="-30" dirty="0">
                <a:latin typeface="Calibri"/>
                <a:cs typeface="Calibri"/>
              </a:rPr>
              <a:t> </a:t>
            </a:r>
            <a:r>
              <a:rPr sz="2600" spc="10" dirty="0">
                <a:latin typeface="Calibri"/>
                <a:cs typeface="Calibri"/>
              </a:rPr>
              <a:t>?</a:t>
            </a:r>
            <a:endParaRPr sz="2600">
              <a:latin typeface="Calibri"/>
              <a:cs typeface="Calibri"/>
            </a:endParaRPr>
          </a:p>
          <a:p>
            <a:pPr marL="12700" marR="5504180">
              <a:lnSpc>
                <a:spcPct val="101099"/>
              </a:lnSpc>
              <a:spcBef>
                <a:spcPts val="75"/>
              </a:spcBef>
            </a:pPr>
            <a:r>
              <a:rPr sz="2600" spc="15" dirty="0">
                <a:solidFill>
                  <a:srgbClr val="FF0000"/>
                </a:solidFill>
                <a:latin typeface="Calibri"/>
                <a:cs typeface="Calibri"/>
              </a:rPr>
              <a:t>2</a:t>
            </a:r>
            <a:r>
              <a:rPr sz="2600" spc="-50" dirty="0">
                <a:solidFill>
                  <a:srgbClr val="FF0000"/>
                </a:solidFill>
                <a:latin typeface="Calibri"/>
                <a:cs typeface="Calibri"/>
              </a:rPr>
              <a:t> </a:t>
            </a:r>
            <a:r>
              <a:rPr sz="2600" dirty="0">
                <a:solidFill>
                  <a:srgbClr val="FF0000"/>
                </a:solidFill>
                <a:latin typeface="Calibri"/>
                <a:cs typeface="Calibri"/>
              </a:rPr>
              <a:t>gestational</a:t>
            </a:r>
            <a:r>
              <a:rPr sz="2600" spc="-145" dirty="0">
                <a:solidFill>
                  <a:srgbClr val="FF0000"/>
                </a:solidFill>
                <a:latin typeface="Calibri"/>
                <a:cs typeface="Calibri"/>
              </a:rPr>
              <a:t> </a:t>
            </a:r>
            <a:r>
              <a:rPr sz="2600" spc="20" dirty="0">
                <a:solidFill>
                  <a:srgbClr val="FF0000"/>
                </a:solidFill>
                <a:latin typeface="Calibri"/>
                <a:cs typeface="Calibri"/>
              </a:rPr>
              <a:t>sacs</a:t>
            </a:r>
            <a:r>
              <a:rPr sz="2600" spc="-120" dirty="0">
                <a:solidFill>
                  <a:srgbClr val="FF0000"/>
                </a:solidFill>
                <a:latin typeface="Calibri"/>
                <a:cs typeface="Calibri"/>
              </a:rPr>
              <a:t> </a:t>
            </a:r>
            <a:r>
              <a:rPr sz="2600" spc="10" dirty="0">
                <a:solidFill>
                  <a:srgbClr val="FF0000"/>
                </a:solidFill>
                <a:latin typeface="Calibri"/>
                <a:cs typeface="Calibri"/>
              </a:rPr>
              <a:t>with</a:t>
            </a:r>
            <a:r>
              <a:rPr sz="2600" spc="-35" dirty="0">
                <a:solidFill>
                  <a:srgbClr val="FF0000"/>
                </a:solidFill>
                <a:latin typeface="Calibri"/>
                <a:cs typeface="Calibri"/>
              </a:rPr>
              <a:t> </a:t>
            </a:r>
            <a:r>
              <a:rPr sz="2600" spc="5" dirty="0">
                <a:solidFill>
                  <a:srgbClr val="FF0000"/>
                </a:solidFill>
                <a:latin typeface="Calibri"/>
                <a:cs typeface="Calibri"/>
              </a:rPr>
              <a:t>thin</a:t>
            </a:r>
            <a:r>
              <a:rPr sz="2600" spc="-50" dirty="0">
                <a:solidFill>
                  <a:srgbClr val="FF0000"/>
                </a:solidFill>
                <a:latin typeface="Calibri"/>
                <a:cs typeface="Calibri"/>
              </a:rPr>
              <a:t> </a:t>
            </a:r>
            <a:r>
              <a:rPr sz="2600" spc="5" dirty="0">
                <a:solidFill>
                  <a:srgbClr val="FF0000"/>
                </a:solidFill>
                <a:latin typeface="Calibri"/>
                <a:cs typeface="Calibri"/>
              </a:rPr>
              <a:t>intertwin</a:t>
            </a:r>
            <a:r>
              <a:rPr sz="2600" spc="-100" dirty="0">
                <a:solidFill>
                  <a:srgbClr val="FF0000"/>
                </a:solidFill>
                <a:latin typeface="Calibri"/>
                <a:cs typeface="Calibri"/>
              </a:rPr>
              <a:t> </a:t>
            </a:r>
            <a:r>
              <a:rPr sz="2600" spc="-5" dirty="0">
                <a:solidFill>
                  <a:srgbClr val="FF0000"/>
                </a:solidFill>
                <a:latin typeface="Calibri"/>
                <a:cs typeface="Calibri"/>
              </a:rPr>
              <a:t>membrane </a:t>
            </a:r>
            <a:r>
              <a:rPr sz="2600" spc="-575" dirty="0">
                <a:solidFill>
                  <a:srgbClr val="FF0000"/>
                </a:solidFill>
                <a:latin typeface="Calibri"/>
                <a:cs typeface="Calibri"/>
              </a:rPr>
              <a:t> </a:t>
            </a:r>
            <a:r>
              <a:rPr sz="2600" spc="15" dirty="0">
                <a:latin typeface="Calibri"/>
                <a:cs typeface="Calibri"/>
              </a:rPr>
              <a:t>2-what</a:t>
            </a:r>
            <a:r>
              <a:rPr sz="2600" spc="-125" dirty="0">
                <a:latin typeface="Calibri"/>
                <a:cs typeface="Calibri"/>
              </a:rPr>
              <a:t> </a:t>
            </a:r>
            <a:r>
              <a:rPr sz="2600" spc="5" dirty="0">
                <a:latin typeface="Calibri"/>
                <a:cs typeface="Calibri"/>
              </a:rPr>
              <a:t>is</a:t>
            </a:r>
            <a:r>
              <a:rPr sz="2600" spc="-50" dirty="0">
                <a:latin typeface="Calibri"/>
                <a:cs typeface="Calibri"/>
              </a:rPr>
              <a:t> </a:t>
            </a:r>
            <a:r>
              <a:rPr sz="2600" spc="-5" dirty="0">
                <a:latin typeface="Calibri"/>
                <a:cs typeface="Calibri"/>
              </a:rPr>
              <a:t>your</a:t>
            </a:r>
            <a:r>
              <a:rPr sz="2600" spc="-10" dirty="0">
                <a:latin typeface="Calibri"/>
                <a:cs typeface="Calibri"/>
              </a:rPr>
              <a:t> </a:t>
            </a:r>
            <a:r>
              <a:rPr sz="2600" spc="-5" dirty="0">
                <a:latin typeface="Calibri"/>
                <a:cs typeface="Calibri"/>
              </a:rPr>
              <a:t>diagnosis</a:t>
            </a:r>
            <a:endParaRPr sz="2600">
              <a:latin typeface="Calibri"/>
              <a:cs typeface="Calibri"/>
            </a:endParaRPr>
          </a:p>
          <a:p>
            <a:pPr marL="12700">
              <a:lnSpc>
                <a:spcPct val="100000"/>
              </a:lnSpc>
              <a:spcBef>
                <a:spcPts val="110"/>
              </a:spcBef>
            </a:pPr>
            <a:r>
              <a:rPr sz="2600" spc="-10" dirty="0">
                <a:solidFill>
                  <a:srgbClr val="FF0000"/>
                </a:solidFill>
                <a:latin typeface="Calibri"/>
                <a:cs typeface="Calibri"/>
              </a:rPr>
              <a:t>monochorionic</a:t>
            </a:r>
            <a:r>
              <a:rPr sz="2600" spc="75" dirty="0">
                <a:solidFill>
                  <a:srgbClr val="FF0000"/>
                </a:solidFill>
                <a:latin typeface="Calibri"/>
                <a:cs typeface="Calibri"/>
              </a:rPr>
              <a:t> </a:t>
            </a:r>
            <a:r>
              <a:rPr sz="2600" spc="5" dirty="0">
                <a:solidFill>
                  <a:srgbClr val="FF0000"/>
                </a:solidFill>
                <a:latin typeface="Calibri"/>
                <a:cs typeface="Calibri"/>
              </a:rPr>
              <a:t>diamniotic</a:t>
            </a:r>
            <a:r>
              <a:rPr sz="2600" spc="-70" dirty="0">
                <a:solidFill>
                  <a:srgbClr val="FF0000"/>
                </a:solidFill>
                <a:latin typeface="Calibri"/>
                <a:cs typeface="Calibri"/>
              </a:rPr>
              <a:t> </a:t>
            </a:r>
            <a:r>
              <a:rPr sz="2600" spc="5" dirty="0">
                <a:solidFill>
                  <a:srgbClr val="FF0000"/>
                </a:solidFill>
                <a:latin typeface="Calibri"/>
                <a:cs typeface="Calibri"/>
              </a:rPr>
              <a:t>twins</a:t>
            </a:r>
            <a:endParaRPr sz="2600">
              <a:latin typeface="Calibri"/>
              <a:cs typeface="Calibri"/>
            </a:endParaRPr>
          </a:p>
          <a:p>
            <a:pPr marL="12700">
              <a:lnSpc>
                <a:spcPct val="100000"/>
              </a:lnSpc>
              <a:spcBef>
                <a:spcPts val="35"/>
              </a:spcBef>
            </a:pPr>
            <a:r>
              <a:rPr sz="2600" spc="20" dirty="0">
                <a:latin typeface="Calibri"/>
                <a:cs typeface="Calibri"/>
              </a:rPr>
              <a:t>3-</a:t>
            </a:r>
            <a:r>
              <a:rPr sz="2600" spc="-50" dirty="0">
                <a:latin typeface="Calibri"/>
                <a:cs typeface="Calibri"/>
              </a:rPr>
              <a:t> </a:t>
            </a:r>
            <a:r>
              <a:rPr sz="2600" spc="-5" dirty="0">
                <a:latin typeface="Calibri"/>
                <a:cs typeface="Calibri"/>
              </a:rPr>
              <a:t>When</a:t>
            </a:r>
            <a:r>
              <a:rPr sz="2600" spc="-30" dirty="0">
                <a:latin typeface="Calibri"/>
                <a:cs typeface="Calibri"/>
              </a:rPr>
              <a:t> </a:t>
            </a:r>
            <a:r>
              <a:rPr sz="2600" spc="5" dirty="0">
                <a:latin typeface="Calibri"/>
                <a:cs typeface="Calibri"/>
              </a:rPr>
              <a:t>the</a:t>
            </a:r>
            <a:r>
              <a:rPr sz="2600" spc="-35" dirty="0">
                <a:latin typeface="Calibri"/>
                <a:cs typeface="Calibri"/>
              </a:rPr>
              <a:t> </a:t>
            </a:r>
            <a:r>
              <a:rPr sz="2600" spc="-30" dirty="0">
                <a:latin typeface="Calibri"/>
                <a:cs typeface="Calibri"/>
              </a:rPr>
              <a:t>next</a:t>
            </a:r>
            <a:r>
              <a:rPr sz="2600" spc="20" dirty="0">
                <a:latin typeface="Calibri"/>
                <a:cs typeface="Calibri"/>
              </a:rPr>
              <a:t> </a:t>
            </a:r>
            <a:r>
              <a:rPr sz="2600" spc="15" dirty="0">
                <a:latin typeface="Calibri"/>
                <a:cs typeface="Calibri"/>
              </a:rPr>
              <a:t>visit</a:t>
            </a:r>
            <a:r>
              <a:rPr sz="2600" spc="-55" dirty="0">
                <a:latin typeface="Calibri"/>
                <a:cs typeface="Calibri"/>
              </a:rPr>
              <a:t> </a:t>
            </a:r>
            <a:r>
              <a:rPr sz="2600" dirty="0">
                <a:latin typeface="Calibri"/>
                <a:cs typeface="Calibri"/>
              </a:rPr>
              <a:t>should</a:t>
            </a:r>
            <a:r>
              <a:rPr sz="2600" spc="-30" dirty="0">
                <a:latin typeface="Calibri"/>
                <a:cs typeface="Calibri"/>
              </a:rPr>
              <a:t> </a:t>
            </a:r>
            <a:r>
              <a:rPr sz="2600" dirty="0">
                <a:latin typeface="Calibri"/>
                <a:cs typeface="Calibri"/>
              </a:rPr>
              <a:t>be</a:t>
            </a:r>
            <a:r>
              <a:rPr sz="2600" spc="-35" dirty="0">
                <a:latin typeface="Calibri"/>
                <a:cs typeface="Calibri"/>
              </a:rPr>
              <a:t> </a:t>
            </a:r>
            <a:r>
              <a:rPr sz="2600" spc="10" dirty="0">
                <a:latin typeface="Calibri"/>
                <a:cs typeface="Calibri"/>
              </a:rPr>
              <a:t>and</a:t>
            </a:r>
            <a:r>
              <a:rPr sz="2600" spc="-25" dirty="0">
                <a:latin typeface="Calibri"/>
                <a:cs typeface="Calibri"/>
              </a:rPr>
              <a:t> </a:t>
            </a:r>
            <a:r>
              <a:rPr sz="2600" spc="-20" dirty="0">
                <a:latin typeface="Calibri"/>
                <a:cs typeface="Calibri"/>
              </a:rPr>
              <a:t>why</a:t>
            </a:r>
            <a:r>
              <a:rPr sz="2600" spc="5" dirty="0">
                <a:latin typeface="Calibri"/>
                <a:cs typeface="Calibri"/>
              </a:rPr>
              <a:t> </a:t>
            </a:r>
            <a:r>
              <a:rPr sz="2600" spc="10" dirty="0">
                <a:latin typeface="Calibri"/>
                <a:cs typeface="Calibri"/>
              </a:rPr>
              <a:t>?</a:t>
            </a:r>
            <a:endParaRPr sz="2600">
              <a:latin typeface="Calibri"/>
              <a:cs typeface="Calibri"/>
            </a:endParaRPr>
          </a:p>
          <a:p>
            <a:pPr marL="12700">
              <a:lnSpc>
                <a:spcPct val="100000"/>
              </a:lnSpc>
              <a:spcBef>
                <a:spcPts val="35"/>
              </a:spcBef>
            </a:pPr>
            <a:r>
              <a:rPr sz="2600" dirty="0">
                <a:solidFill>
                  <a:srgbClr val="FF0000"/>
                </a:solidFill>
                <a:latin typeface="Calibri"/>
                <a:cs typeface="Calibri"/>
              </a:rPr>
              <a:t>Bec</a:t>
            </a:r>
            <a:r>
              <a:rPr sz="2600" spc="-50" dirty="0">
                <a:solidFill>
                  <a:srgbClr val="FF0000"/>
                </a:solidFill>
                <a:latin typeface="Calibri"/>
                <a:cs typeface="Calibri"/>
              </a:rPr>
              <a:t> </a:t>
            </a:r>
            <a:r>
              <a:rPr sz="2600" spc="15" dirty="0">
                <a:solidFill>
                  <a:srgbClr val="FF0000"/>
                </a:solidFill>
                <a:latin typeface="Calibri"/>
                <a:cs typeface="Calibri"/>
              </a:rPr>
              <a:t>it's</a:t>
            </a:r>
            <a:r>
              <a:rPr sz="2600" spc="-30" dirty="0">
                <a:solidFill>
                  <a:srgbClr val="FF0000"/>
                </a:solidFill>
                <a:latin typeface="Calibri"/>
                <a:cs typeface="Calibri"/>
              </a:rPr>
              <a:t> </a:t>
            </a:r>
            <a:r>
              <a:rPr sz="2600" spc="-10" dirty="0">
                <a:solidFill>
                  <a:srgbClr val="FF0000"/>
                </a:solidFill>
                <a:latin typeface="Calibri"/>
                <a:cs typeface="Calibri"/>
              </a:rPr>
              <a:t>monochorionic</a:t>
            </a:r>
            <a:r>
              <a:rPr sz="2600" spc="114" dirty="0">
                <a:solidFill>
                  <a:srgbClr val="FF0000"/>
                </a:solidFill>
                <a:latin typeface="Calibri"/>
                <a:cs typeface="Calibri"/>
              </a:rPr>
              <a:t> </a:t>
            </a:r>
            <a:r>
              <a:rPr sz="2600" dirty="0">
                <a:solidFill>
                  <a:srgbClr val="FF0000"/>
                </a:solidFill>
                <a:latin typeface="Calibri"/>
                <a:cs typeface="Calibri"/>
              </a:rPr>
              <a:t>diamniotic</a:t>
            </a:r>
            <a:r>
              <a:rPr sz="2600" spc="-40" dirty="0">
                <a:solidFill>
                  <a:srgbClr val="FF0000"/>
                </a:solidFill>
                <a:latin typeface="Calibri"/>
                <a:cs typeface="Calibri"/>
              </a:rPr>
              <a:t> </a:t>
            </a:r>
            <a:r>
              <a:rPr sz="2600" spc="5" dirty="0">
                <a:solidFill>
                  <a:srgbClr val="FF0000"/>
                </a:solidFill>
                <a:latin typeface="Calibri"/>
                <a:cs typeface="Calibri"/>
              </a:rPr>
              <a:t>the</a:t>
            </a:r>
            <a:r>
              <a:rPr sz="2600" spc="-10" dirty="0">
                <a:solidFill>
                  <a:srgbClr val="FF0000"/>
                </a:solidFill>
                <a:latin typeface="Calibri"/>
                <a:cs typeface="Calibri"/>
              </a:rPr>
              <a:t> </a:t>
            </a:r>
            <a:r>
              <a:rPr sz="2600" spc="-30" dirty="0">
                <a:solidFill>
                  <a:srgbClr val="FF0000"/>
                </a:solidFill>
                <a:latin typeface="Calibri"/>
                <a:cs typeface="Calibri"/>
              </a:rPr>
              <a:t>next</a:t>
            </a:r>
            <a:r>
              <a:rPr sz="2600" spc="35" dirty="0">
                <a:solidFill>
                  <a:srgbClr val="FF0000"/>
                </a:solidFill>
                <a:latin typeface="Calibri"/>
                <a:cs typeface="Calibri"/>
              </a:rPr>
              <a:t> </a:t>
            </a:r>
            <a:r>
              <a:rPr sz="2600" spc="10" dirty="0">
                <a:solidFill>
                  <a:srgbClr val="FF0000"/>
                </a:solidFill>
                <a:latin typeface="Calibri"/>
                <a:cs typeface="Calibri"/>
              </a:rPr>
              <a:t>visit</a:t>
            </a:r>
            <a:r>
              <a:rPr sz="2600" spc="-40" dirty="0">
                <a:solidFill>
                  <a:srgbClr val="FF0000"/>
                </a:solidFill>
                <a:latin typeface="Calibri"/>
                <a:cs typeface="Calibri"/>
              </a:rPr>
              <a:t> </a:t>
            </a:r>
            <a:r>
              <a:rPr sz="2600" spc="10" dirty="0">
                <a:solidFill>
                  <a:srgbClr val="FF0000"/>
                </a:solidFill>
                <a:latin typeface="Calibri"/>
                <a:cs typeface="Calibri"/>
              </a:rPr>
              <a:t>will</a:t>
            </a:r>
            <a:r>
              <a:rPr sz="2600" spc="5" dirty="0">
                <a:solidFill>
                  <a:srgbClr val="FF0000"/>
                </a:solidFill>
                <a:latin typeface="Calibri"/>
                <a:cs typeface="Calibri"/>
              </a:rPr>
              <a:t> </a:t>
            </a:r>
            <a:r>
              <a:rPr sz="2600" dirty="0">
                <a:solidFill>
                  <a:srgbClr val="FF0000"/>
                </a:solidFill>
                <a:latin typeface="Calibri"/>
                <a:cs typeface="Calibri"/>
              </a:rPr>
              <a:t>be</a:t>
            </a:r>
            <a:r>
              <a:rPr sz="2600" spc="-10" dirty="0">
                <a:solidFill>
                  <a:srgbClr val="FF0000"/>
                </a:solidFill>
                <a:latin typeface="Calibri"/>
                <a:cs typeface="Calibri"/>
              </a:rPr>
              <a:t> </a:t>
            </a:r>
            <a:r>
              <a:rPr sz="2600" spc="5" dirty="0">
                <a:solidFill>
                  <a:srgbClr val="FF0000"/>
                </a:solidFill>
                <a:latin typeface="Calibri"/>
                <a:cs typeface="Calibri"/>
              </a:rPr>
              <a:t>within</a:t>
            </a:r>
            <a:r>
              <a:rPr sz="2600" spc="-35" dirty="0">
                <a:solidFill>
                  <a:srgbClr val="FF0000"/>
                </a:solidFill>
                <a:latin typeface="Calibri"/>
                <a:cs typeface="Calibri"/>
              </a:rPr>
              <a:t> </a:t>
            </a:r>
            <a:r>
              <a:rPr sz="2600" spc="15" dirty="0">
                <a:solidFill>
                  <a:srgbClr val="FF0000"/>
                </a:solidFill>
                <a:latin typeface="Calibri"/>
                <a:cs typeface="Calibri"/>
              </a:rPr>
              <a:t>2</a:t>
            </a:r>
            <a:r>
              <a:rPr sz="2600" spc="-40" dirty="0">
                <a:solidFill>
                  <a:srgbClr val="FF0000"/>
                </a:solidFill>
                <a:latin typeface="Calibri"/>
                <a:cs typeface="Calibri"/>
              </a:rPr>
              <a:t> </a:t>
            </a:r>
            <a:r>
              <a:rPr sz="2600" dirty="0">
                <a:solidFill>
                  <a:srgbClr val="FF0000"/>
                </a:solidFill>
                <a:latin typeface="Calibri"/>
                <a:cs typeface="Calibri"/>
              </a:rPr>
              <a:t>weeks</a:t>
            </a:r>
            <a:r>
              <a:rPr sz="2600" spc="-35" dirty="0">
                <a:solidFill>
                  <a:srgbClr val="FF0000"/>
                </a:solidFill>
                <a:latin typeface="Calibri"/>
                <a:cs typeface="Calibri"/>
              </a:rPr>
              <a:t> </a:t>
            </a:r>
            <a:r>
              <a:rPr sz="2600" spc="25" dirty="0">
                <a:solidFill>
                  <a:srgbClr val="FF0000"/>
                </a:solidFill>
                <a:latin typeface="Calibri"/>
                <a:cs typeface="Calibri"/>
              </a:rPr>
              <a:t>(11</a:t>
            </a:r>
            <a:r>
              <a:rPr sz="2600" spc="-120" dirty="0">
                <a:solidFill>
                  <a:srgbClr val="FF0000"/>
                </a:solidFill>
                <a:latin typeface="Calibri"/>
                <a:cs typeface="Calibri"/>
              </a:rPr>
              <a:t> </a:t>
            </a:r>
            <a:r>
              <a:rPr sz="2600" dirty="0">
                <a:solidFill>
                  <a:srgbClr val="FF0000"/>
                </a:solidFill>
                <a:latin typeface="Calibri"/>
                <a:cs typeface="Calibri"/>
              </a:rPr>
              <a:t>week)</a:t>
            </a:r>
            <a:r>
              <a:rPr sz="2600" spc="-35" dirty="0">
                <a:solidFill>
                  <a:srgbClr val="FF0000"/>
                </a:solidFill>
                <a:latin typeface="Calibri"/>
                <a:cs typeface="Calibri"/>
              </a:rPr>
              <a:t> </a:t>
            </a:r>
            <a:r>
              <a:rPr sz="2600" spc="5" dirty="0">
                <a:solidFill>
                  <a:srgbClr val="00AF50"/>
                </a:solidFill>
                <a:latin typeface="Calibri"/>
                <a:cs typeface="Calibri"/>
              </a:rPr>
              <a:t>this</a:t>
            </a:r>
            <a:r>
              <a:rPr sz="2600" spc="-35" dirty="0">
                <a:solidFill>
                  <a:srgbClr val="00AF50"/>
                </a:solidFill>
                <a:latin typeface="Calibri"/>
                <a:cs typeface="Calibri"/>
              </a:rPr>
              <a:t> </a:t>
            </a:r>
            <a:r>
              <a:rPr sz="2600" spc="5" dirty="0">
                <a:solidFill>
                  <a:srgbClr val="00AF50"/>
                </a:solidFill>
                <a:latin typeface="Calibri"/>
                <a:cs typeface="Calibri"/>
              </a:rPr>
              <a:t>true</a:t>
            </a:r>
            <a:endParaRPr sz="2600">
              <a:latin typeface="Calibri"/>
              <a:cs typeface="Calibri"/>
            </a:endParaRPr>
          </a:p>
        </p:txBody>
      </p:sp>
      <p:sp>
        <p:nvSpPr>
          <p:cNvPr id="4" name="object 4"/>
          <p:cNvSpPr txBox="1"/>
          <p:nvPr/>
        </p:nvSpPr>
        <p:spPr>
          <a:xfrm>
            <a:off x="78741" y="4338324"/>
            <a:ext cx="11804651" cy="416781"/>
          </a:xfrm>
          <a:prstGeom prst="rect">
            <a:avLst/>
          </a:prstGeom>
        </p:spPr>
        <p:txBody>
          <a:bodyPr vert="horz" wrap="square" lIns="0" tIns="16510" rIns="0" bIns="0" rtlCol="0">
            <a:spAutoFit/>
          </a:bodyPr>
          <a:lstStyle/>
          <a:p>
            <a:pPr marL="12700">
              <a:lnSpc>
                <a:spcPct val="100000"/>
              </a:lnSpc>
              <a:spcBef>
                <a:spcPts val="130"/>
              </a:spcBef>
            </a:pPr>
            <a:r>
              <a:rPr sz="2600" spc="-10" dirty="0">
                <a:solidFill>
                  <a:srgbClr val="00AF50"/>
                </a:solidFill>
                <a:latin typeface="Calibri"/>
                <a:cs typeface="Calibri"/>
              </a:rPr>
              <a:t>but</a:t>
            </a:r>
            <a:r>
              <a:rPr sz="2600" spc="20" dirty="0">
                <a:solidFill>
                  <a:srgbClr val="00AF50"/>
                </a:solidFill>
                <a:latin typeface="Calibri"/>
                <a:cs typeface="Calibri"/>
              </a:rPr>
              <a:t> </a:t>
            </a:r>
            <a:r>
              <a:rPr sz="2600" spc="10" dirty="0">
                <a:solidFill>
                  <a:srgbClr val="00AF50"/>
                </a:solidFill>
                <a:latin typeface="Calibri"/>
                <a:cs typeface="Calibri"/>
              </a:rPr>
              <a:t>started</a:t>
            </a:r>
            <a:r>
              <a:rPr sz="2600" spc="-240" dirty="0">
                <a:solidFill>
                  <a:srgbClr val="00AF50"/>
                </a:solidFill>
                <a:latin typeface="Calibri"/>
                <a:cs typeface="Calibri"/>
              </a:rPr>
              <a:t> </a:t>
            </a:r>
            <a:r>
              <a:rPr sz="2600" spc="15" dirty="0">
                <a:solidFill>
                  <a:srgbClr val="00AF50"/>
                </a:solidFill>
                <a:latin typeface="Calibri"/>
                <a:cs typeface="Calibri"/>
              </a:rPr>
              <a:t>at</a:t>
            </a:r>
            <a:r>
              <a:rPr sz="2600" spc="-35" dirty="0">
                <a:solidFill>
                  <a:srgbClr val="00AF50"/>
                </a:solidFill>
                <a:latin typeface="Calibri"/>
                <a:cs typeface="Calibri"/>
              </a:rPr>
              <a:t> </a:t>
            </a:r>
            <a:r>
              <a:rPr sz="2600" spc="25" dirty="0">
                <a:solidFill>
                  <a:srgbClr val="00AF50"/>
                </a:solidFill>
                <a:latin typeface="Calibri"/>
                <a:cs typeface="Calibri"/>
              </a:rPr>
              <a:t>16w</a:t>
            </a:r>
            <a:r>
              <a:rPr sz="2600" spc="-65" dirty="0">
                <a:solidFill>
                  <a:srgbClr val="00AF50"/>
                </a:solidFill>
                <a:latin typeface="Calibri"/>
                <a:cs typeface="Calibri"/>
              </a:rPr>
              <a:t> </a:t>
            </a:r>
            <a:r>
              <a:rPr sz="2600" spc="20" dirty="0">
                <a:solidFill>
                  <a:srgbClr val="00AF50"/>
                </a:solidFill>
                <a:latin typeface="Calibri"/>
                <a:cs typeface="Calibri"/>
              </a:rPr>
              <a:t>so</a:t>
            </a:r>
            <a:r>
              <a:rPr sz="2600" spc="-35" dirty="0">
                <a:solidFill>
                  <a:srgbClr val="00AF50"/>
                </a:solidFill>
                <a:latin typeface="Calibri"/>
                <a:cs typeface="Calibri"/>
              </a:rPr>
              <a:t> </a:t>
            </a:r>
            <a:r>
              <a:rPr sz="2600" spc="5" dirty="0">
                <a:solidFill>
                  <a:srgbClr val="00AF50"/>
                </a:solidFill>
                <a:latin typeface="Calibri"/>
                <a:cs typeface="Calibri"/>
              </a:rPr>
              <a:t>the</a:t>
            </a:r>
            <a:r>
              <a:rPr sz="2600" spc="-90" dirty="0">
                <a:solidFill>
                  <a:srgbClr val="00AF50"/>
                </a:solidFill>
                <a:latin typeface="Calibri"/>
                <a:cs typeface="Calibri"/>
              </a:rPr>
              <a:t> </a:t>
            </a:r>
            <a:r>
              <a:rPr sz="2600" spc="-30" dirty="0">
                <a:solidFill>
                  <a:srgbClr val="00AF50"/>
                </a:solidFill>
                <a:latin typeface="Calibri"/>
                <a:cs typeface="Calibri"/>
              </a:rPr>
              <a:t>next</a:t>
            </a:r>
            <a:r>
              <a:rPr sz="2600" spc="105" dirty="0">
                <a:solidFill>
                  <a:srgbClr val="00AF50"/>
                </a:solidFill>
                <a:latin typeface="Calibri"/>
                <a:cs typeface="Calibri"/>
              </a:rPr>
              <a:t> </a:t>
            </a:r>
            <a:r>
              <a:rPr sz="2600" spc="10" dirty="0">
                <a:solidFill>
                  <a:srgbClr val="00AF50"/>
                </a:solidFill>
                <a:latin typeface="Calibri"/>
                <a:cs typeface="Calibri"/>
              </a:rPr>
              <a:t>visit</a:t>
            </a:r>
            <a:r>
              <a:rPr sz="2600" spc="-50" dirty="0">
                <a:solidFill>
                  <a:srgbClr val="00AF50"/>
                </a:solidFill>
                <a:latin typeface="Calibri"/>
                <a:cs typeface="Calibri"/>
              </a:rPr>
              <a:t> </a:t>
            </a:r>
            <a:r>
              <a:rPr sz="2600" spc="5" dirty="0">
                <a:solidFill>
                  <a:srgbClr val="00AF50"/>
                </a:solidFill>
                <a:latin typeface="Calibri"/>
                <a:cs typeface="Calibri"/>
              </a:rPr>
              <a:t>will</a:t>
            </a:r>
            <a:r>
              <a:rPr sz="2600" spc="-70" dirty="0">
                <a:solidFill>
                  <a:srgbClr val="00AF50"/>
                </a:solidFill>
                <a:latin typeface="Calibri"/>
                <a:cs typeface="Calibri"/>
              </a:rPr>
              <a:t> </a:t>
            </a:r>
            <a:r>
              <a:rPr sz="2600" spc="-5" dirty="0">
                <a:solidFill>
                  <a:srgbClr val="00AF50"/>
                </a:solidFill>
                <a:latin typeface="Calibri"/>
                <a:cs typeface="Calibri"/>
              </a:rPr>
              <a:t>be</a:t>
            </a:r>
            <a:r>
              <a:rPr sz="2600" spc="-25" dirty="0">
                <a:solidFill>
                  <a:srgbClr val="00AF50"/>
                </a:solidFill>
                <a:latin typeface="Calibri"/>
                <a:cs typeface="Calibri"/>
              </a:rPr>
              <a:t> </a:t>
            </a:r>
            <a:r>
              <a:rPr sz="2600" spc="10" dirty="0">
                <a:solidFill>
                  <a:srgbClr val="00AF50"/>
                </a:solidFill>
                <a:latin typeface="Calibri"/>
                <a:cs typeface="Calibri"/>
              </a:rPr>
              <a:t>in</a:t>
            </a:r>
            <a:r>
              <a:rPr sz="2600" spc="20" dirty="0">
                <a:solidFill>
                  <a:srgbClr val="00AF50"/>
                </a:solidFill>
                <a:latin typeface="Calibri"/>
                <a:cs typeface="Calibri"/>
              </a:rPr>
              <a:t> 11</a:t>
            </a:r>
            <a:r>
              <a:rPr sz="2600" spc="-40" dirty="0">
                <a:solidFill>
                  <a:srgbClr val="00AF50"/>
                </a:solidFill>
                <a:latin typeface="Calibri"/>
                <a:cs typeface="Calibri"/>
              </a:rPr>
              <a:t> </a:t>
            </a:r>
            <a:r>
              <a:rPr sz="2600" spc="20" dirty="0">
                <a:solidFill>
                  <a:srgbClr val="00AF50"/>
                </a:solidFill>
                <a:latin typeface="Calibri"/>
                <a:cs typeface="Calibri"/>
              </a:rPr>
              <a:t>w</a:t>
            </a:r>
            <a:r>
              <a:rPr sz="2600" spc="10" dirty="0">
                <a:solidFill>
                  <a:srgbClr val="00AF50"/>
                </a:solidFill>
                <a:latin typeface="Calibri"/>
                <a:cs typeface="Calibri"/>
              </a:rPr>
              <a:t> </a:t>
            </a:r>
            <a:r>
              <a:rPr sz="2600" spc="-10" dirty="0">
                <a:solidFill>
                  <a:srgbClr val="00AF50"/>
                </a:solidFill>
                <a:latin typeface="Calibri"/>
                <a:cs typeface="Calibri"/>
              </a:rPr>
              <a:t>but</a:t>
            </a:r>
            <a:r>
              <a:rPr sz="2600" spc="20" dirty="0">
                <a:solidFill>
                  <a:srgbClr val="00AF50"/>
                </a:solidFill>
                <a:latin typeface="Calibri"/>
                <a:cs typeface="Calibri"/>
              </a:rPr>
              <a:t> </a:t>
            </a:r>
            <a:r>
              <a:rPr sz="2600" spc="-10" dirty="0">
                <a:solidFill>
                  <a:srgbClr val="00AF50"/>
                </a:solidFill>
                <a:latin typeface="Calibri"/>
                <a:cs typeface="Calibri"/>
              </a:rPr>
              <a:t>not</a:t>
            </a:r>
            <a:r>
              <a:rPr sz="2600" spc="25" dirty="0">
                <a:solidFill>
                  <a:srgbClr val="00AF50"/>
                </a:solidFill>
                <a:latin typeface="Calibri"/>
                <a:cs typeface="Calibri"/>
              </a:rPr>
              <a:t> </a:t>
            </a:r>
            <a:r>
              <a:rPr sz="2600" spc="5" dirty="0">
                <a:solidFill>
                  <a:srgbClr val="00AF50"/>
                </a:solidFill>
                <a:latin typeface="Calibri"/>
                <a:cs typeface="Calibri"/>
              </a:rPr>
              <a:t>because</a:t>
            </a:r>
            <a:r>
              <a:rPr sz="2600" spc="-90" dirty="0">
                <a:solidFill>
                  <a:srgbClr val="00AF50"/>
                </a:solidFill>
                <a:latin typeface="Calibri"/>
                <a:cs typeface="Calibri"/>
              </a:rPr>
              <a:t> </a:t>
            </a:r>
            <a:r>
              <a:rPr sz="2600" spc="5" dirty="0">
                <a:solidFill>
                  <a:srgbClr val="00AF50"/>
                </a:solidFill>
                <a:latin typeface="Calibri"/>
                <a:cs typeface="Calibri"/>
              </a:rPr>
              <a:t>it</a:t>
            </a:r>
            <a:r>
              <a:rPr sz="2600" spc="-15" dirty="0">
                <a:solidFill>
                  <a:srgbClr val="00AF50"/>
                </a:solidFill>
                <a:latin typeface="Calibri"/>
                <a:cs typeface="Calibri"/>
              </a:rPr>
              <a:t> monochoroinic</a:t>
            </a:r>
            <a:r>
              <a:rPr sz="2600" spc="190" dirty="0">
                <a:solidFill>
                  <a:srgbClr val="00AF50"/>
                </a:solidFill>
                <a:latin typeface="Calibri"/>
                <a:cs typeface="Calibri"/>
              </a:rPr>
              <a:t> </a:t>
            </a:r>
            <a:r>
              <a:rPr sz="2600" spc="-10" dirty="0">
                <a:solidFill>
                  <a:srgbClr val="00AF50"/>
                </a:solidFill>
                <a:latin typeface="Calibri"/>
                <a:cs typeface="Calibri"/>
              </a:rPr>
              <a:t>but</a:t>
            </a:r>
            <a:endParaRPr sz="2600">
              <a:latin typeface="Calibri"/>
              <a:cs typeface="Calibri"/>
            </a:endParaRPr>
          </a:p>
        </p:txBody>
      </p:sp>
      <p:sp>
        <p:nvSpPr>
          <p:cNvPr id="5" name="object 5"/>
          <p:cNvSpPr txBox="1"/>
          <p:nvPr/>
        </p:nvSpPr>
        <p:spPr>
          <a:xfrm>
            <a:off x="78746" y="4615506"/>
            <a:ext cx="11462385" cy="1805751"/>
          </a:xfrm>
          <a:prstGeom prst="rect">
            <a:avLst/>
          </a:prstGeom>
        </p:spPr>
        <p:txBody>
          <a:bodyPr vert="horz" wrap="square" lIns="0" tIns="15875" rIns="0" bIns="0" rtlCol="0">
            <a:spAutoFit/>
          </a:bodyPr>
          <a:lstStyle/>
          <a:p>
            <a:pPr marL="12700">
              <a:lnSpc>
                <a:spcPct val="100000"/>
              </a:lnSpc>
              <a:spcBef>
                <a:spcPts val="125"/>
              </a:spcBef>
            </a:pPr>
            <a:r>
              <a:rPr sz="2600" spc="15" dirty="0">
                <a:solidFill>
                  <a:srgbClr val="00AF50"/>
                </a:solidFill>
                <a:latin typeface="Calibri"/>
                <a:cs typeface="Calibri"/>
              </a:rPr>
              <a:t>to</a:t>
            </a:r>
            <a:r>
              <a:rPr sz="2600" spc="-95" dirty="0">
                <a:solidFill>
                  <a:srgbClr val="00AF50"/>
                </a:solidFill>
                <a:latin typeface="Calibri"/>
                <a:cs typeface="Calibri"/>
              </a:rPr>
              <a:t> </a:t>
            </a:r>
            <a:r>
              <a:rPr sz="2600" dirty="0">
                <a:solidFill>
                  <a:srgbClr val="00AF50"/>
                </a:solidFill>
                <a:latin typeface="Calibri"/>
                <a:cs typeface="Calibri"/>
              </a:rPr>
              <a:t>confirim</a:t>
            </a:r>
            <a:r>
              <a:rPr sz="2600" spc="-60" dirty="0">
                <a:solidFill>
                  <a:srgbClr val="00AF50"/>
                </a:solidFill>
                <a:latin typeface="Calibri"/>
                <a:cs typeface="Calibri"/>
              </a:rPr>
              <a:t> </a:t>
            </a:r>
            <a:r>
              <a:rPr sz="2600" dirty="0">
                <a:solidFill>
                  <a:srgbClr val="00AF50"/>
                </a:solidFill>
                <a:latin typeface="Calibri"/>
                <a:cs typeface="Calibri"/>
              </a:rPr>
              <a:t>vaiablity</a:t>
            </a:r>
            <a:r>
              <a:rPr sz="2600" spc="-40" dirty="0">
                <a:solidFill>
                  <a:srgbClr val="00AF50"/>
                </a:solidFill>
                <a:latin typeface="Calibri"/>
                <a:cs typeface="Calibri"/>
              </a:rPr>
              <a:t> </a:t>
            </a:r>
            <a:r>
              <a:rPr sz="2600" spc="-114" dirty="0">
                <a:solidFill>
                  <a:srgbClr val="00AF50"/>
                </a:solidFill>
                <a:latin typeface="Calibri"/>
                <a:cs typeface="Calibri"/>
              </a:rPr>
              <a:t>…..</a:t>
            </a:r>
            <a:r>
              <a:rPr sz="2600" spc="-114" dirty="0">
                <a:solidFill>
                  <a:srgbClr val="00AF50"/>
                </a:solidFill>
                <a:latin typeface="Arial"/>
                <a:cs typeface="Arial"/>
              </a:rPr>
              <a:t>ةرضاحملا</a:t>
            </a:r>
            <a:r>
              <a:rPr sz="2600" spc="-70" dirty="0">
                <a:solidFill>
                  <a:srgbClr val="00AF50"/>
                </a:solidFill>
                <a:latin typeface="Arial"/>
                <a:cs typeface="Arial"/>
              </a:rPr>
              <a:t> </a:t>
            </a:r>
            <a:r>
              <a:rPr sz="2600" spc="65" dirty="0">
                <a:solidFill>
                  <a:srgbClr val="00AF50"/>
                </a:solidFill>
                <a:latin typeface="Arial"/>
                <a:cs typeface="Arial"/>
              </a:rPr>
              <a:t>نم</a:t>
            </a:r>
            <a:endParaRPr sz="2600">
              <a:latin typeface="Arial"/>
              <a:cs typeface="Arial"/>
            </a:endParaRPr>
          </a:p>
          <a:p>
            <a:pPr marL="12700" marR="62865">
              <a:lnSpc>
                <a:spcPct val="69900"/>
              </a:lnSpc>
              <a:spcBef>
                <a:spcPts val="969"/>
              </a:spcBef>
            </a:pPr>
            <a:r>
              <a:rPr sz="2600" spc="20" dirty="0">
                <a:latin typeface="Calibri"/>
                <a:cs typeface="Calibri"/>
              </a:rPr>
              <a:t>4-If</a:t>
            </a:r>
            <a:r>
              <a:rPr sz="2600" spc="-120" dirty="0">
                <a:latin typeface="Calibri"/>
                <a:cs typeface="Calibri"/>
              </a:rPr>
              <a:t> </a:t>
            </a:r>
            <a:r>
              <a:rPr sz="2600" spc="5" dirty="0">
                <a:latin typeface="Calibri"/>
                <a:cs typeface="Calibri"/>
              </a:rPr>
              <a:t>the</a:t>
            </a:r>
            <a:r>
              <a:rPr sz="2600" spc="-25" dirty="0">
                <a:latin typeface="Calibri"/>
                <a:cs typeface="Calibri"/>
              </a:rPr>
              <a:t> </a:t>
            </a:r>
            <a:r>
              <a:rPr sz="2600" spc="5" dirty="0">
                <a:latin typeface="Calibri"/>
                <a:cs typeface="Calibri"/>
              </a:rPr>
              <a:t>pt.</a:t>
            </a:r>
            <a:r>
              <a:rPr sz="2600" spc="-50" dirty="0">
                <a:latin typeface="Calibri"/>
                <a:cs typeface="Calibri"/>
              </a:rPr>
              <a:t> </a:t>
            </a:r>
            <a:r>
              <a:rPr sz="2600" spc="5" dirty="0">
                <a:latin typeface="Calibri"/>
                <a:cs typeface="Calibri"/>
              </a:rPr>
              <a:t>reach</a:t>
            </a:r>
            <a:r>
              <a:rPr sz="2600" spc="10" dirty="0">
                <a:latin typeface="Calibri"/>
                <a:cs typeface="Calibri"/>
              </a:rPr>
              <a:t> </a:t>
            </a:r>
            <a:r>
              <a:rPr sz="2600" spc="20" dirty="0">
                <a:latin typeface="Calibri"/>
                <a:cs typeface="Calibri"/>
              </a:rPr>
              <a:t>32</a:t>
            </a:r>
            <a:r>
              <a:rPr sz="2600" spc="-120" dirty="0">
                <a:latin typeface="Calibri"/>
                <a:cs typeface="Calibri"/>
              </a:rPr>
              <a:t> </a:t>
            </a:r>
            <a:r>
              <a:rPr sz="2600" dirty="0">
                <a:latin typeface="Calibri"/>
                <a:cs typeface="Calibri"/>
              </a:rPr>
              <a:t>weeks</a:t>
            </a:r>
            <a:r>
              <a:rPr sz="2600" spc="-35" dirty="0">
                <a:latin typeface="Calibri"/>
                <a:cs typeface="Calibri"/>
              </a:rPr>
              <a:t> </a:t>
            </a:r>
            <a:r>
              <a:rPr sz="2600" spc="-5" dirty="0">
                <a:latin typeface="Calibri"/>
                <a:cs typeface="Calibri"/>
              </a:rPr>
              <a:t>without</a:t>
            </a:r>
            <a:r>
              <a:rPr sz="2600" spc="25" dirty="0">
                <a:latin typeface="Calibri"/>
                <a:cs typeface="Calibri"/>
              </a:rPr>
              <a:t> </a:t>
            </a:r>
            <a:r>
              <a:rPr sz="2600" dirty="0">
                <a:latin typeface="Calibri"/>
                <a:cs typeface="Calibri"/>
              </a:rPr>
              <a:t>complications</a:t>
            </a:r>
            <a:r>
              <a:rPr sz="2600" spc="-114" dirty="0">
                <a:latin typeface="Calibri"/>
                <a:cs typeface="Calibri"/>
              </a:rPr>
              <a:t> </a:t>
            </a:r>
            <a:r>
              <a:rPr sz="2600" spc="15" dirty="0">
                <a:latin typeface="Calibri"/>
                <a:cs typeface="Calibri"/>
              </a:rPr>
              <a:t>at</a:t>
            </a:r>
            <a:r>
              <a:rPr sz="2600" spc="-125" dirty="0">
                <a:latin typeface="Calibri"/>
                <a:cs typeface="Calibri"/>
              </a:rPr>
              <a:t> </a:t>
            </a:r>
            <a:r>
              <a:rPr sz="2600" spc="5" dirty="0">
                <a:latin typeface="Calibri"/>
                <a:cs typeface="Calibri"/>
              </a:rPr>
              <a:t>which</a:t>
            </a:r>
            <a:r>
              <a:rPr sz="2600" spc="-15" dirty="0">
                <a:latin typeface="Calibri"/>
                <a:cs typeface="Calibri"/>
              </a:rPr>
              <a:t> </a:t>
            </a:r>
            <a:r>
              <a:rPr sz="2600" spc="15" dirty="0">
                <a:latin typeface="Calibri"/>
                <a:cs typeface="Calibri"/>
              </a:rPr>
              <a:t>GA</a:t>
            </a:r>
            <a:r>
              <a:rPr sz="2600" spc="-15" dirty="0">
                <a:latin typeface="Calibri"/>
                <a:cs typeface="Calibri"/>
              </a:rPr>
              <a:t> </a:t>
            </a:r>
            <a:r>
              <a:rPr sz="2600" spc="5" dirty="0">
                <a:latin typeface="Calibri"/>
                <a:cs typeface="Calibri"/>
              </a:rPr>
              <a:t>you</a:t>
            </a:r>
            <a:r>
              <a:rPr sz="2600" spc="-90" dirty="0">
                <a:latin typeface="Calibri"/>
                <a:cs typeface="Calibri"/>
              </a:rPr>
              <a:t> </a:t>
            </a:r>
            <a:r>
              <a:rPr sz="2600" spc="5" dirty="0">
                <a:latin typeface="Calibri"/>
                <a:cs typeface="Calibri"/>
              </a:rPr>
              <a:t>will</a:t>
            </a:r>
            <a:r>
              <a:rPr sz="2600" dirty="0">
                <a:latin typeface="Calibri"/>
                <a:cs typeface="Calibri"/>
              </a:rPr>
              <a:t> </a:t>
            </a:r>
            <a:r>
              <a:rPr sz="2600" spc="-5" dirty="0">
                <a:latin typeface="Calibri"/>
                <a:cs typeface="Calibri"/>
              </a:rPr>
              <a:t>deliver</a:t>
            </a:r>
            <a:r>
              <a:rPr sz="2600" spc="-15" dirty="0">
                <a:latin typeface="Calibri"/>
                <a:cs typeface="Calibri"/>
              </a:rPr>
              <a:t> </a:t>
            </a:r>
            <a:r>
              <a:rPr sz="2600" spc="5" dirty="0">
                <a:latin typeface="Calibri"/>
                <a:cs typeface="Calibri"/>
              </a:rPr>
              <a:t>and</a:t>
            </a:r>
            <a:r>
              <a:rPr sz="2600" spc="-25" dirty="0">
                <a:latin typeface="Calibri"/>
                <a:cs typeface="Calibri"/>
              </a:rPr>
              <a:t> </a:t>
            </a:r>
            <a:r>
              <a:rPr sz="2600" spc="-5" dirty="0">
                <a:latin typeface="Calibri"/>
                <a:cs typeface="Calibri"/>
              </a:rPr>
              <a:t>by </a:t>
            </a:r>
            <a:r>
              <a:rPr sz="2600" spc="-570" dirty="0">
                <a:latin typeface="Calibri"/>
                <a:cs typeface="Calibri"/>
              </a:rPr>
              <a:t> </a:t>
            </a:r>
            <a:r>
              <a:rPr sz="2600" spc="10" dirty="0">
                <a:latin typeface="Calibri"/>
                <a:cs typeface="Calibri"/>
              </a:rPr>
              <a:t>what</a:t>
            </a:r>
            <a:endParaRPr sz="2600">
              <a:latin typeface="Calibri"/>
              <a:cs typeface="Calibri"/>
            </a:endParaRPr>
          </a:p>
          <a:p>
            <a:pPr marL="12700" marR="5080">
              <a:lnSpc>
                <a:spcPct val="69900"/>
              </a:lnSpc>
              <a:spcBef>
                <a:spcPts val="1050"/>
              </a:spcBef>
              <a:tabLst>
                <a:tab pos="4206240" algn="l"/>
              </a:tabLst>
            </a:pPr>
            <a:r>
              <a:rPr sz="2600" spc="15" dirty="0">
                <a:solidFill>
                  <a:srgbClr val="FF0000"/>
                </a:solidFill>
                <a:latin typeface="Calibri"/>
                <a:cs typeface="Calibri"/>
              </a:rPr>
              <a:t>at</a:t>
            </a:r>
            <a:r>
              <a:rPr sz="2600" spc="-40" dirty="0">
                <a:solidFill>
                  <a:srgbClr val="FF0000"/>
                </a:solidFill>
                <a:latin typeface="Calibri"/>
                <a:cs typeface="Calibri"/>
              </a:rPr>
              <a:t> </a:t>
            </a:r>
            <a:r>
              <a:rPr sz="2600" spc="25" dirty="0">
                <a:solidFill>
                  <a:srgbClr val="FF0000"/>
                </a:solidFill>
                <a:latin typeface="Calibri"/>
                <a:cs typeface="Calibri"/>
              </a:rPr>
              <a:t>36-37</a:t>
            </a:r>
            <a:r>
              <a:rPr sz="2600" spc="-195" dirty="0">
                <a:solidFill>
                  <a:srgbClr val="FF0000"/>
                </a:solidFill>
                <a:latin typeface="Calibri"/>
                <a:cs typeface="Calibri"/>
              </a:rPr>
              <a:t> </a:t>
            </a:r>
            <a:r>
              <a:rPr sz="2600" dirty="0">
                <a:solidFill>
                  <a:srgbClr val="FF0000"/>
                </a:solidFill>
                <a:latin typeface="Calibri"/>
                <a:cs typeface="Calibri"/>
              </a:rPr>
              <a:t>weeks</a:t>
            </a:r>
            <a:r>
              <a:rPr sz="2600" spc="-30" dirty="0">
                <a:solidFill>
                  <a:srgbClr val="FF0000"/>
                </a:solidFill>
                <a:latin typeface="Calibri"/>
                <a:cs typeface="Calibri"/>
              </a:rPr>
              <a:t> </a:t>
            </a:r>
            <a:r>
              <a:rPr sz="2600" spc="-5" dirty="0">
                <a:solidFill>
                  <a:srgbClr val="FF0000"/>
                </a:solidFill>
                <a:latin typeface="Calibri"/>
                <a:cs typeface="Calibri"/>
              </a:rPr>
              <a:t>by</a:t>
            </a:r>
            <a:r>
              <a:rPr sz="2600" spc="25" dirty="0">
                <a:solidFill>
                  <a:srgbClr val="FF0000"/>
                </a:solidFill>
                <a:latin typeface="Calibri"/>
                <a:cs typeface="Calibri"/>
              </a:rPr>
              <a:t> </a:t>
            </a:r>
            <a:r>
              <a:rPr sz="2600" spc="25" dirty="0">
                <a:solidFill>
                  <a:srgbClr val="00AF50"/>
                </a:solidFill>
                <a:latin typeface="Calibri"/>
                <a:cs typeface="Calibri"/>
              </a:rPr>
              <a:t>CS</a:t>
            </a:r>
            <a:r>
              <a:rPr sz="2600" spc="-65" dirty="0">
                <a:solidFill>
                  <a:srgbClr val="00AF50"/>
                </a:solidFill>
                <a:latin typeface="Calibri"/>
                <a:cs typeface="Calibri"/>
              </a:rPr>
              <a:t> </a:t>
            </a:r>
            <a:r>
              <a:rPr sz="2600" spc="-5" dirty="0">
                <a:solidFill>
                  <a:srgbClr val="00AF50"/>
                </a:solidFill>
                <a:latin typeface="Calibri"/>
                <a:cs typeface="Calibri"/>
              </a:rPr>
              <a:t>delivery	</a:t>
            </a:r>
            <a:r>
              <a:rPr sz="2600" dirty="0">
                <a:solidFill>
                  <a:srgbClr val="00AF50"/>
                </a:solidFill>
                <a:latin typeface="Arial"/>
                <a:cs typeface="Arial"/>
              </a:rPr>
              <a:t>اذا</a:t>
            </a:r>
            <a:r>
              <a:rPr sz="2600" spc="-135" dirty="0">
                <a:solidFill>
                  <a:srgbClr val="00AF50"/>
                </a:solidFill>
                <a:latin typeface="Arial"/>
                <a:cs typeface="Arial"/>
              </a:rPr>
              <a:t> </a:t>
            </a:r>
            <a:r>
              <a:rPr sz="2600" spc="-310" dirty="0">
                <a:solidFill>
                  <a:srgbClr val="00AF50"/>
                </a:solidFill>
                <a:latin typeface="Arial"/>
                <a:cs typeface="Arial"/>
              </a:rPr>
              <a:t>بوتكم</a:t>
            </a:r>
            <a:r>
              <a:rPr sz="2600" spc="-100" dirty="0">
                <a:solidFill>
                  <a:srgbClr val="00AF50"/>
                </a:solidFill>
                <a:latin typeface="Arial"/>
                <a:cs typeface="Arial"/>
              </a:rPr>
              <a:t> </a:t>
            </a:r>
            <a:r>
              <a:rPr sz="2600" spc="-265" dirty="0">
                <a:solidFill>
                  <a:srgbClr val="00AF50"/>
                </a:solidFill>
                <a:latin typeface="Arial"/>
                <a:cs typeface="Arial"/>
              </a:rPr>
              <a:t>ةرضاحملاب</a:t>
            </a:r>
            <a:r>
              <a:rPr sz="2600" spc="-85" dirty="0">
                <a:solidFill>
                  <a:srgbClr val="00AF50"/>
                </a:solidFill>
                <a:latin typeface="Arial"/>
                <a:cs typeface="Arial"/>
              </a:rPr>
              <a:t> </a:t>
            </a:r>
            <a:r>
              <a:rPr sz="2600" spc="-590" dirty="0">
                <a:solidFill>
                  <a:srgbClr val="00AF50"/>
                </a:solidFill>
                <a:latin typeface="Arial"/>
                <a:cs typeface="Arial"/>
              </a:rPr>
              <a:t>سب</a:t>
            </a:r>
            <a:r>
              <a:rPr sz="2600" spc="-475" dirty="0">
                <a:solidFill>
                  <a:srgbClr val="00AF50"/>
                </a:solidFill>
                <a:latin typeface="Arial"/>
                <a:cs typeface="Arial"/>
              </a:rPr>
              <a:t> </a:t>
            </a:r>
            <a:r>
              <a:rPr sz="2600" spc="-380" dirty="0">
                <a:solidFill>
                  <a:srgbClr val="00AF50"/>
                </a:solidFill>
                <a:latin typeface="Arial"/>
                <a:cs typeface="Arial"/>
              </a:rPr>
              <a:t>غننرومب</a:t>
            </a:r>
            <a:r>
              <a:rPr sz="2600" spc="-75" dirty="0">
                <a:solidFill>
                  <a:srgbClr val="00AF50"/>
                </a:solidFill>
                <a:latin typeface="Arial"/>
                <a:cs typeface="Arial"/>
              </a:rPr>
              <a:t> </a:t>
            </a:r>
            <a:r>
              <a:rPr sz="2600" spc="-285" dirty="0">
                <a:solidFill>
                  <a:srgbClr val="00AF50"/>
                </a:solidFill>
                <a:latin typeface="Arial"/>
                <a:cs typeface="Arial"/>
              </a:rPr>
              <a:t>اهتكح</a:t>
            </a:r>
            <a:r>
              <a:rPr sz="2600" spc="-80" dirty="0">
                <a:solidFill>
                  <a:srgbClr val="00AF50"/>
                </a:solidFill>
                <a:latin typeface="Arial"/>
                <a:cs typeface="Arial"/>
              </a:rPr>
              <a:t> </a:t>
            </a:r>
            <a:r>
              <a:rPr sz="2600" spc="-10" dirty="0">
                <a:solidFill>
                  <a:srgbClr val="00AF50"/>
                </a:solidFill>
                <a:latin typeface="Arial"/>
                <a:cs typeface="Arial"/>
              </a:rPr>
              <a:t>ملاحأ.د</a:t>
            </a:r>
            <a:r>
              <a:rPr sz="2600" spc="-10" dirty="0">
                <a:solidFill>
                  <a:srgbClr val="00AF50"/>
                </a:solidFill>
                <a:latin typeface="Calibri"/>
                <a:cs typeface="Calibri"/>
              </a:rPr>
              <a:t>monoaminoitic </a:t>
            </a:r>
            <a:r>
              <a:rPr sz="2600" spc="-575" dirty="0">
                <a:solidFill>
                  <a:srgbClr val="00AF50"/>
                </a:solidFill>
                <a:latin typeface="Calibri"/>
                <a:cs typeface="Calibri"/>
              </a:rPr>
              <a:t> </a:t>
            </a:r>
            <a:r>
              <a:rPr sz="2600" spc="-5" dirty="0">
                <a:solidFill>
                  <a:srgbClr val="00AF50"/>
                </a:solidFill>
                <a:latin typeface="Calibri"/>
                <a:cs typeface="Calibri"/>
              </a:rPr>
              <a:t>even</a:t>
            </a:r>
            <a:r>
              <a:rPr sz="2600" spc="-90" dirty="0">
                <a:solidFill>
                  <a:srgbClr val="00AF50"/>
                </a:solidFill>
                <a:latin typeface="Calibri"/>
                <a:cs typeface="Calibri"/>
              </a:rPr>
              <a:t> </a:t>
            </a:r>
            <a:r>
              <a:rPr sz="2600" spc="5" dirty="0">
                <a:solidFill>
                  <a:srgbClr val="00AF50"/>
                </a:solidFill>
                <a:latin typeface="Calibri"/>
                <a:cs typeface="Calibri"/>
              </a:rPr>
              <a:t>the</a:t>
            </a:r>
            <a:r>
              <a:rPr sz="2600" spc="-25" dirty="0">
                <a:solidFill>
                  <a:srgbClr val="00AF50"/>
                </a:solidFill>
                <a:latin typeface="Calibri"/>
                <a:cs typeface="Calibri"/>
              </a:rPr>
              <a:t> </a:t>
            </a:r>
            <a:r>
              <a:rPr sz="2600" spc="5" dirty="0">
                <a:solidFill>
                  <a:srgbClr val="00AF50"/>
                </a:solidFill>
                <a:latin typeface="Calibri"/>
                <a:cs typeface="Calibri"/>
              </a:rPr>
              <a:t>answer</a:t>
            </a:r>
            <a:r>
              <a:rPr sz="2600" spc="-80" dirty="0">
                <a:solidFill>
                  <a:srgbClr val="00AF50"/>
                </a:solidFill>
                <a:latin typeface="Calibri"/>
                <a:cs typeface="Calibri"/>
              </a:rPr>
              <a:t> </a:t>
            </a:r>
            <a:r>
              <a:rPr sz="2600" spc="5" dirty="0">
                <a:solidFill>
                  <a:srgbClr val="00AF50"/>
                </a:solidFill>
                <a:latin typeface="Calibri"/>
                <a:cs typeface="Calibri"/>
              </a:rPr>
              <a:t>is</a:t>
            </a:r>
            <a:r>
              <a:rPr sz="2600" spc="25" dirty="0">
                <a:solidFill>
                  <a:srgbClr val="00AF50"/>
                </a:solidFill>
                <a:latin typeface="Calibri"/>
                <a:cs typeface="Calibri"/>
              </a:rPr>
              <a:t> </a:t>
            </a:r>
            <a:r>
              <a:rPr sz="2600" spc="-5" dirty="0">
                <a:solidFill>
                  <a:srgbClr val="00AF50"/>
                </a:solidFill>
                <a:latin typeface="Calibri"/>
                <a:cs typeface="Calibri"/>
              </a:rPr>
              <a:t>vaginal</a:t>
            </a:r>
            <a:r>
              <a:rPr sz="2600" spc="-65" dirty="0">
                <a:solidFill>
                  <a:srgbClr val="00AF50"/>
                </a:solidFill>
                <a:latin typeface="Calibri"/>
                <a:cs typeface="Calibri"/>
              </a:rPr>
              <a:t> </a:t>
            </a:r>
            <a:r>
              <a:rPr sz="2600" dirty="0">
                <a:solidFill>
                  <a:srgbClr val="00AF50"/>
                </a:solidFill>
                <a:latin typeface="Calibri"/>
                <a:cs typeface="Calibri"/>
              </a:rPr>
              <a:t>according</a:t>
            </a:r>
            <a:r>
              <a:rPr sz="2600" spc="-30" dirty="0">
                <a:solidFill>
                  <a:srgbClr val="00AF50"/>
                </a:solidFill>
                <a:latin typeface="Calibri"/>
                <a:cs typeface="Calibri"/>
              </a:rPr>
              <a:t> </a:t>
            </a:r>
            <a:r>
              <a:rPr sz="2600" spc="20" dirty="0">
                <a:solidFill>
                  <a:srgbClr val="00AF50"/>
                </a:solidFill>
                <a:latin typeface="Calibri"/>
                <a:cs typeface="Calibri"/>
              </a:rPr>
              <a:t>to</a:t>
            </a:r>
            <a:r>
              <a:rPr sz="2600" spc="-95" dirty="0">
                <a:solidFill>
                  <a:srgbClr val="00AF50"/>
                </a:solidFill>
                <a:latin typeface="Calibri"/>
                <a:cs typeface="Calibri"/>
              </a:rPr>
              <a:t> </a:t>
            </a:r>
            <a:r>
              <a:rPr sz="2600" dirty="0">
                <a:solidFill>
                  <a:srgbClr val="00AF50"/>
                </a:solidFill>
                <a:latin typeface="Calibri"/>
                <a:cs typeface="Calibri"/>
              </a:rPr>
              <a:t>presentation</a:t>
            </a:r>
            <a:r>
              <a:rPr sz="2600" spc="-190" dirty="0">
                <a:solidFill>
                  <a:srgbClr val="00AF50"/>
                </a:solidFill>
                <a:latin typeface="Calibri"/>
                <a:cs typeface="Calibri"/>
              </a:rPr>
              <a:t> </a:t>
            </a:r>
            <a:r>
              <a:rPr sz="2600" spc="15" dirty="0">
                <a:solidFill>
                  <a:srgbClr val="00AF50"/>
                </a:solidFill>
                <a:latin typeface="Calibri"/>
                <a:cs typeface="Calibri"/>
              </a:rPr>
              <a:t>…</a:t>
            </a:r>
            <a:endParaRPr sz="2600">
              <a:latin typeface="Calibri"/>
              <a:cs typeface="Calibri"/>
            </a:endParaRPr>
          </a:p>
        </p:txBody>
      </p:sp>
      <p:pic>
        <p:nvPicPr>
          <p:cNvPr id="6" name="object 6"/>
          <p:cNvPicPr/>
          <p:nvPr/>
        </p:nvPicPr>
        <p:blipFill>
          <a:blip r:embed="rId2" cstate="print"/>
          <a:stretch>
            <a:fillRect/>
          </a:stretch>
        </p:blipFill>
        <p:spPr>
          <a:xfrm>
            <a:off x="7724782" y="0"/>
            <a:ext cx="4467225" cy="2424752"/>
          </a:xfrm>
          <a:prstGeom prst="rect">
            <a:avLst/>
          </a:prstGeom>
        </p:spPr>
      </p:pic>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18455" y="278193"/>
            <a:ext cx="8430260" cy="2537874"/>
          </a:xfrm>
          <a:prstGeom prst="rect">
            <a:avLst/>
          </a:prstGeom>
        </p:spPr>
        <p:txBody>
          <a:bodyPr vert="horz" wrap="square" lIns="0" tIns="12700" rIns="0" bIns="0" rtlCol="0">
            <a:spAutoFit/>
          </a:bodyPr>
          <a:lstStyle/>
          <a:p>
            <a:pPr marL="12700" marR="2830830">
              <a:lnSpc>
                <a:spcPct val="122800"/>
              </a:lnSpc>
              <a:spcBef>
                <a:spcPts val="100"/>
              </a:spcBef>
              <a:buAutoNum type="arabicPlain" startAt="5"/>
              <a:tabLst>
                <a:tab pos="365760" algn="l"/>
              </a:tabLst>
            </a:pPr>
            <a:r>
              <a:rPr sz="2700" spc="-5" dirty="0">
                <a:latin typeface="Calibri"/>
                <a:cs typeface="Calibri"/>
              </a:rPr>
              <a:t>What </a:t>
            </a:r>
            <a:r>
              <a:rPr sz="2700" spc="-15" dirty="0">
                <a:latin typeface="Calibri"/>
                <a:cs typeface="Calibri"/>
              </a:rPr>
              <a:t>is </a:t>
            </a:r>
            <a:r>
              <a:rPr sz="2700" dirty="0">
                <a:latin typeface="Calibri"/>
                <a:cs typeface="Calibri"/>
              </a:rPr>
              <a:t>the </a:t>
            </a:r>
            <a:r>
              <a:rPr sz="2700" spc="-5" dirty="0">
                <a:latin typeface="Calibri"/>
                <a:cs typeface="Calibri"/>
              </a:rPr>
              <a:t>name of </a:t>
            </a:r>
            <a:r>
              <a:rPr sz="2700" dirty="0">
                <a:latin typeface="Calibri"/>
                <a:cs typeface="Calibri"/>
              </a:rPr>
              <a:t>the </a:t>
            </a:r>
            <a:r>
              <a:rPr sz="2700" spc="-15" dirty="0">
                <a:latin typeface="Calibri"/>
                <a:cs typeface="Calibri"/>
              </a:rPr>
              <a:t>complication </a:t>
            </a:r>
            <a:r>
              <a:rPr sz="2700" spc="-600" dirty="0">
                <a:latin typeface="Calibri"/>
                <a:cs typeface="Calibri"/>
              </a:rPr>
              <a:t> </a:t>
            </a:r>
            <a:r>
              <a:rPr sz="2700" spc="-5" dirty="0">
                <a:latin typeface="Calibri"/>
                <a:cs typeface="Calibri"/>
              </a:rPr>
              <a:t>that</a:t>
            </a:r>
            <a:r>
              <a:rPr sz="2700" spc="-25" dirty="0">
                <a:latin typeface="Calibri"/>
                <a:cs typeface="Calibri"/>
              </a:rPr>
              <a:t> </a:t>
            </a:r>
            <a:r>
              <a:rPr sz="2700" spc="-15" dirty="0">
                <a:latin typeface="Calibri"/>
                <a:cs typeface="Calibri"/>
              </a:rPr>
              <a:t>is</a:t>
            </a:r>
            <a:r>
              <a:rPr sz="2700" spc="-20" dirty="0">
                <a:latin typeface="Calibri"/>
                <a:cs typeface="Calibri"/>
              </a:rPr>
              <a:t> </a:t>
            </a:r>
            <a:r>
              <a:rPr sz="2700" dirty="0">
                <a:latin typeface="Calibri"/>
                <a:cs typeface="Calibri"/>
              </a:rPr>
              <a:t>shown</a:t>
            </a:r>
            <a:r>
              <a:rPr sz="2700" spc="-5" dirty="0">
                <a:latin typeface="Calibri"/>
                <a:cs typeface="Calibri"/>
              </a:rPr>
              <a:t> </a:t>
            </a:r>
            <a:r>
              <a:rPr sz="2700" spc="-15" dirty="0">
                <a:latin typeface="Calibri"/>
                <a:cs typeface="Calibri"/>
              </a:rPr>
              <a:t>in</a:t>
            </a:r>
            <a:r>
              <a:rPr sz="2700" spc="-10" dirty="0">
                <a:latin typeface="Calibri"/>
                <a:cs typeface="Calibri"/>
              </a:rPr>
              <a:t> the</a:t>
            </a:r>
            <a:r>
              <a:rPr sz="2700" spc="-5" dirty="0">
                <a:latin typeface="Calibri"/>
                <a:cs typeface="Calibri"/>
              </a:rPr>
              <a:t> picture</a:t>
            </a:r>
            <a:r>
              <a:rPr sz="2700" spc="-80" dirty="0">
                <a:latin typeface="Calibri"/>
                <a:cs typeface="Calibri"/>
              </a:rPr>
              <a:t> </a:t>
            </a:r>
            <a:r>
              <a:rPr sz="2700" dirty="0">
                <a:latin typeface="Calibri"/>
                <a:cs typeface="Calibri"/>
              </a:rPr>
              <a:t>?</a:t>
            </a:r>
            <a:endParaRPr sz="2700">
              <a:latin typeface="Calibri"/>
              <a:cs typeface="Calibri"/>
            </a:endParaRPr>
          </a:p>
          <a:p>
            <a:pPr marL="12700">
              <a:lnSpc>
                <a:spcPct val="100000"/>
              </a:lnSpc>
              <a:spcBef>
                <a:spcPts val="665"/>
              </a:spcBef>
            </a:pPr>
            <a:r>
              <a:rPr sz="2700" spc="-5" dirty="0">
                <a:solidFill>
                  <a:srgbClr val="FF0000"/>
                </a:solidFill>
                <a:latin typeface="Calibri"/>
                <a:cs typeface="Calibri"/>
              </a:rPr>
              <a:t>twin</a:t>
            </a:r>
            <a:r>
              <a:rPr sz="2700" spc="-15" dirty="0">
                <a:solidFill>
                  <a:srgbClr val="FF0000"/>
                </a:solidFill>
                <a:latin typeface="Calibri"/>
                <a:cs typeface="Calibri"/>
              </a:rPr>
              <a:t> </a:t>
            </a:r>
            <a:r>
              <a:rPr sz="2700" spc="-10" dirty="0">
                <a:solidFill>
                  <a:srgbClr val="FF0000"/>
                </a:solidFill>
                <a:latin typeface="Calibri"/>
                <a:cs typeface="Calibri"/>
              </a:rPr>
              <a:t>to</a:t>
            </a:r>
            <a:r>
              <a:rPr sz="2700" spc="-25" dirty="0">
                <a:solidFill>
                  <a:srgbClr val="FF0000"/>
                </a:solidFill>
                <a:latin typeface="Calibri"/>
                <a:cs typeface="Calibri"/>
              </a:rPr>
              <a:t> </a:t>
            </a:r>
            <a:r>
              <a:rPr sz="2700" spc="-5" dirty="0">
                <a:solidFill>
                  <a:srgbClr val="FF0000"/>
                </a:solidFill>
                <a:latin typeface="Calibri"/>
                <a:cs typeface="Calibri"/>
              </a:rPr>
              <a:t>twin</a:t>
            </a:r>
            <a:r>
              <a:rPr sz="2700" spc="-10" dirty="0">
                <a:solidFill>
                  <a:srgbClr val="FF0000"/>
                </a:solidFill>
                <a:latin typeface="Calibri"/>
                <a:cs typeface="Calibri"/>
              </a:rPr>
              <a:t> </a:t>
            </a:r>
            <a:r>
              <a:rPr sz="2700" spc="-15" dirty="0">
                <a:solidFill>
                  <a:srgbClr val="FF0000"/>
                </a:solidFill>
                <a:latin typeface="Calibri"/>
                <a:cs typeface="Calibri"/>
              </a:rPr>
              <a:t>transfusion</a:t>
            </a:r>
            <a:endParaRPr sz="2700">
              <a:latin typeface="Calibri"/>
              <a:cs typeface="Calibri"/>
            </a:endParaRPr>
          </a:p>
          <a:p>
            <a:pPr>
              <a:lnSpc>
                <a:spcPct val="100000"/>
              </a:lnSpc>
              <a:spcBef>
                <a:spcPts val="50"/>
              </a:spcBef>
            </a:pPr>
            <a:endParaRPr sz="3700">
              <a:latin typeface="Calibri"/>
              <a:cs typeface="Calibri"/>
            </a:endParaRPr>
          </a:p>
          <a:p>
            <a:pPr marL="365125" indent="-353060">
              <a:lnSpc>
                <a:spcPct val="100000"/>
              </a:lnSpc>
              <a:spcBef>
                <a:spcPts val="5"/>
              </a:spcBef>
              <a:buAutoNum type="arabicPlain" startAt="6"/>
              <a:tabLst>
                <a:tab pos="365760" algn="l"/>
              </a:tabLst>
            </a:pPr>
            <a:r>
              <a:rPr sz="2700" spc="-5" dirty="0">
                <a:latin typeface="Calibri"/>
                <a:cs typeface="Calibri"/>
              </a:rPr>
              <a:t>What</a:t>
            </a:r>
            <a:r>
              <a:rPr sz="2700" spc="-15" dirty="0">
                <a:latin typeface="Calibri"/>
                <a:cs typeface="Calibri"/>
              </a:rPr>
              <a:t> </a:t>
            </a:r>
            <a:r>
              <a:rPr sz="2700" dirty="0">
                <a:latin typeface="Calibri"/>
                <a:cs typeface="Calibri"/>
              </a:rPr>
              <a:t>are</a:t>
            </a:r>
            <a:r>
              <a:rPr sz="2700" spc="-80" dirty="0">
                <a:latin typeface="Calibri"/>
                <a:cs typeface="Calibri"/>
              </a:rPr>
              <a:t> </a:t>
            </a:r>
            <a:r>
              <a:rPr sz="2700" dirty="0">
                <a:latin typeface="Calibri"/>
                <a:cs typeface="Calibri"/>
              </a:rPr>
              <a:t>the</a:t>
            </a:r>
            <a:r>
              <a:rPr sz="2700" spc="-5" dirty="0">
                <a:latin typeface="Calibri"/>
                <a:cs typeface="Calibri"/>
              </a:rPr>
              <a:t> </a:t>
            </a:r>
            <a:r>
              <a:rPr sz="2700" spc="-10" dirty="0">
                <a:latin typeface="Calibri"/>
                <a:cs typeface="Calibri"/>
              </a:rPr>
              <a:t>finding</a:t>
            </a:r>
            <a:r>
              <a:rPr sz="2700" spc="70" dirty="0">
                <a:latin typeface="Calibri"/>
                <a:cs typeface="Calibri"/>
              </a:rPr>
              <a:t> </a:t>
            </a:r>
            <a:r>
              <a:rPr sz="2700" dirty="0">
                <a:latin typeface="Calibri"/>
                <a:cs typeface="Calibri"/>
              </a:rPr>
              <a:t>on</a:t>
            </a:r>
            <a:r>
              <a:rPr sz="2700" spc="5" dirty="0">
                <a:latin typeface="Calibri"/>
                <a:cs typeface="Calibri"/>
              </a:rPr>
              <a:t> </a:t>
            </a:r>
            <a:r>
              <a:rPr sz="2700" spc="-15" dirty="0">
                <a:latin typeface="Calibri"/>
                <a:cs typeface="Calibri"/>
              </a:rPr>
              <a:t>ultrasound</a:t>
            </a:r>
            <a:r>
              <a:rPr sz="2700" spc="-80" dirty="0">
                <a:latin typeface="Calibri"/>
                <a:cs typeface="Calibri"/>
              </a:rPr>
              <a:t> </a:t>
            </a:r>
            <a:r>
              <a:rPr sz="2700" spc="-30" dirty="0">
                <a:latin typeface="Calibri"/>
                <a:cs typeface="Calibri"/>
              </a:rPr>
              <a:t>for</a:t>
            </a:r>
            <a:r>
              <a:rPr sz="2700" spc="20" dirty="0">
                <a:latin typeface="Calibri"/>
                <a:cs typeface="Calibri"/>
              </a:rPr>
              <a:t> </a:t>
            </a:r>
            <a:r>
              <a:rPr sz="2700" spc="-5" dirty="0">
                <a:latin typeface="Calibri"/>
                <a:cs typeface="Calibri"/>
              </a:rPr>
              <a:t>this</a:t>
            </a:r>
            <a:r>
              <a:rPr sz="2700" spc="55" dirty="0">
                <a:latin typeface="Calibri"/>
                <a:cs typeface="Calibri"/>
              </a:rPr>
              <a:t> </a:t>
            </a:r>
            <a:r>
              <a:rPr sz="2700" spc="-15" dirty="0">
                <a:latin typeface="Calibri"/>
                <a:cs typeface="Calibri"/>
              </a:rPr>
              <a:t>complication</a:t>
            </a:r>
            <a:r>
              <a:rPr sz="2700" spc="5" dirty="0">
                <a:latin typeface="Calibri"/>
                <a:cs typeface="Calibri"/>
              </a:rPr>
              <a:t> </a:t>
            </a:r>
            <a:r>
              <a:rPr sz="2700" dirty="0">
                <a:latin typeface="Calibri"/>
                <a:cs typeface="Calibri"/>
              </a:rPr>
              <a:t>?</a:t>
            </a:r>
            <a:endParaRPr sz="2700">
              <a:latin typeface="Calibri"/>
              <a:cs typeface="Calibri"/>
            </a:endParaRPr>
          </a:p>
        </p:txBody>
      </p:sp>
      <p:sp>
        <p:nvSpPr>
          <p:cNvPr id="3" name="object 3"/>
          <p:cNvSpPr txBox="1"/>
          <p:nvPr/>
        </p:nvSpPr>
        <p:spPr>
          <a:xfrm>
            <a:off x="3739970" y="2767906"/>
            <a:ext cx="4466591" cy="1027845"/>
          </a:xfrm>
          <a:prstGeom prst="rect">
            <a:avLst/>
          </a:prstGeom>
        </p:spPr>
        <p:txBody>
          <a:bodyPr vert="horz" wrap="square" lIns="0" tIns="106045" rIns="0" bIns="0" rtlCol="0">
            <a:spAutoFit/>
          </a:bodyPr>
          <a:lstStyle/>
          <a:p>
            <a:pPr marL="12700">
              <a:lnSpc>
                <a:spcPct val="100000"/>
              </a:lnSpc>
              <a:spcBef>
                <a:spcPts val="835"/>
              </a:spcBef>
            </a:pPr>
            <a:r>
              <a:rPr sz="2700" dirty="0">
                <a:solidFill>
                  <a:srgbClr val="FF0000"/>
                </a:solidFill>
                <a:latin typeface="Calibri"/>
                <a:cs typeface="Calibri"/>
              </a:rPr>
              <a:t>b)</a:t>
            </a:r>
            <a:r>
              <a:rPr sz="2700" spc="-30" dirty="0">
                <a:solidFill>
                  <a:srgbClr val="FF0000"/>
                </a:solidFill>
                <a:latin typeface="Calibri"/>
                <a:cs typeface="Calibri"/>
              </a:rPr>
              <a:t> sex</a:t>
            </a:r>
            <a:r>
              <a:rPr sz="2700" spc="-5" dirty="0">
                <a:solidFill>
                  <a:srgbClr val="FF0000"/>
                </a:solidFill>
                <a:latin typeface="Calibri"/>
                <a:cs typeface="Calibri"/>
              </a:rPr>
              <a:t> concordance</a:t>
            </a:r>
            <a:endParaRPr sz="2700">
              <a:latin typeface="Calibri"/>
              <a:cs typeface="Calibri"/>
            </a:endParaRPr>
          </a:p>
          <a:p>
            <a:pPr marL="118110">
              <a:lnSpc>
                <a:spcPct val="100000"/>
              </a:lnSpc>
              <a:spcBef>
                <a:spcPts val="740"/>
              </a:spcBef>
            </a:pPr>
            <a:r>
              <a:rPr sz="2700" dirty="0">
                <a:solidFill>
                  <a:srgbClr val="FF0000"/>
                </a:solidFill>
                <a:latin typeface="Calibri"/>
                <a:cs typeface="Calibri"/>
              </a:rPr>
              <a:t>d)</a:t>
            </a:r>
            <a:r>
              <a:rPr sz="2700" spc="-15" dirty="0">
                <a:solidFill>
                  <a:srgbClr val="FF0000"/>
                </a:solidFill>
                <a:latin typeface="Calibri"/>
                <a:cs typeface="Calibri"/>
              </a:rPr>
              <a:t> </a:t>
            </a:r>
            <a:r>
              <a:rPr sz="2700" spc="-5" dirty="0">
                <a:solidFill>
                  <a:srgbClr val="FF0000"/>
                </a:solidFill>
                <a:latin typeface="Calibri"/>
                <a:cs typeface="Calibri"/>
              </a:rPr>
              <a:t>discrepancy</a:t>
            </a:r>
            <a:r>
              <a:rPr sz="2700" spc="-40" dirty="0">
                <a:solidFill>
                  <a:srgbClr val="FF0000"/>
                </a:solidFill>
                <a:latin typeface="Calibri"/>
                <a:cs typeface="Calibri"/>
              </a:rPr>
              <a:t> </a:t>
            </a:r>
            <a:r>
              <a:rPr sz="2700" spc="-15" dirty="0">
                <a:solidFill>
                  <a:srgbClr val="FF0000"/>
                </a:solidFill>
                <a:latin typeface="Calibri"/>
                <a:cs typeface="Calibri"/>
              </a:rPr>
              <a:t>in</a:t>
            </a:r>
            <a:r>
              <a:rPr sz="2700" spc="-20" dirty="0">
                <a:solidFill>
                  <a:srgbClr val="FF0000"/>
                </a:solidFill>
                <a:latin typeface="Calibri"/>
                <a:cs typeface="Calibri"/>
              </a:rPr>
              <a:t> </a:t>
            </a:r>
            <a:r>
              <a:rPr sz="2700" spc="-10" dirty="0">
                <a:solidFill>
                  <a:srgbClr val="FF0000"/>
                </a:solidFill>
                <a:latin typeface="Calibri"/>
                <a:cs typeface="Calibri"/>
              </a:rPr>
              <a:t>amniotic</a:t>
            </a:r>
            <a:r>
              <a:rPr sz="2700" spc="40" dirty="0">
                <a:solidFill>
                  <a:srgbClr val="FF0000"/>
                </a:solidFill>
                <a:latin typeface="Calibri"/>
                <a:cs typeface="Calibri"/>
              </a:rPr>
              <a:t> </a:t>
            </a:r>
            <a:r>
              <a:rPr sz="2700" spc="-15" dirty="0">
                <a:solidFill>
                  <a:srgbClr val="FF0000"/>
                </a:solidFill>
                <a:latin typeface="Calibri"/>
                <a:cs typeface="Calibri"/>
              </a:rPr>
              <a:t>fluid</a:t>
            </a:r>
            <a:endParaRPr sz="2700">
              <a:latin typeface="Calibri"/>
              <a:cs typeface="Calibri"/>
            </a:endParaRPr>
          </a:p>
        </p:txBody>
      </p:sp>
      <p:sp>
        <p:nvSpPr>
          <p:cNvPr id="4" name="object 4"/>
          <p:cNvSpPr txBox="1"/>
          <p:nvPr/>
        </p:nvSpPr>
        <p:spPr>
          <a:xfrm>
            <a:off x="318459" y="2767905"/>
            <a:ext cx="3332479" cy="1407437"/>
          </a:xfrm>
          <a:prstGeom prst="rect">
            <a:avLst/>
          </a:prstGeom>
        </p:spPr>
        <p:txBody>
          <a:bodyPr vert="horz" wrap="square" lIns="0" tIns="106045" rIns="0" bIns="0" rtlCol="0">
            <a:spAutoFit/>
          </a:bodyPr>
          <a:lstStyle/>
          <a:p>
            <a:pPr marL="241300" indent="-228600">
              <a:lnSpc>
                <a:spcPct val="100000"/>
              </a:lnSpc>
              <a:spcBef>
                <a:spcPts val="835"/>
              </a:spcBef>
              <a:buFont typeface="Arial"/>
              <a:buChar char="•"/>
              <a:tabLst>
                <a:tab pos="241300" algn="l"/>
              </a:tabLst>
            </a:pPr>
            <a:r>
              <a:rPr sz="2700" spc="-10" dirty="0">
                <a:solidFill>
                  <a:srgbClr val="FF0000"/>
                </a:solidFill>
                <a:latin typeface="Calibri"/>
                <a:cs typeface="Calibri"/>
              </a:rPr>
              <a:t>a)</a:t>
            </a:r>
            <a:r>
              <a:rPr sz="2700" spc="-20" dirty="0">
                <a:solidFill>
                  <a:srgbClr val="FF0000"/>
                </a:solidFill>
                <a:latin typeface="Calibri"/>
                <a:cs typeface="Calibri"/>
              </a:rPr>
              <a:t> </a:t>
            </a:r>
            <a:r>
              <a:rPr sz="2700" spc="-10" dirty="0">
                <a:solidFill>
                  <a:srgbClr val="FF0000"/>
                </a:solidFill>
                <a:latin typeface="Calibri"/>
                <a:cs typeface="Calibri"/>
              </a:rPr>
              <a:t>single</a:t>
            </a:r>
            <a:r>
              <a:rPr sz="2700" spc="50" dirty="0">
                <a:solidFill>
                  <a:srgbClr val="FF0000"/>
                </a:solidFill>
                <a:latin typeface="Calibri"/>
                <a:cs typeface="Calibri"/>
              </a:rPr>
              <a:t> </a:t>
            </a:r>
            <a:r>
              <a:rPr sz="2700" spc="-10" dirty="0">
                <a:solidFill>
                  <a:srgbClr val="FF0000"/>
                </a:solidFill>
                <a:latin typeface="Calibri"/>
                <a:cs typeface="Calibri"/>
              </a:rPr>
              <a:t>placenta</a:t>
            </a:r>
            <a:endParaRPr sz="2700">
              <a:latin typeface="Calibri"/>
              <a:cs typeface="Calibri"/>
            </a:endParaRPr>
          </a:p>
          <a:p>
            <a:pPr marL="241300" marR="5080" indent="-228600">
              <a:lnSpc>
                <a:spcPts val="2930"/>
              </a:lnSpc>
              <a:spcBef>
                <a:spcPts val="1095"/>
              </a:spcBef>
              <a:buFont typeface="Arial"/>
              <a:buChar char="•"/>
              <a:tabLst>
                <a:tab pos="241300" algn="l"/>
              </a:tabLst>
            </a:pPr>
            <a:r>
              <a:rPr sz="2700" spc="-10" dirty="0">
                <a:solidFill>
                  <a:srgbClr val="FF0000"/>
                </a:solidFill>
                <a:latin typeface="Calibri"/>
                <a:cs typeface="Calibri"/>
              </a:rPr>
              <a:t>c) </a:t>
            </a:r>
            <a:r>
              <a:rPr sz="2700" spc="-5" dirty="0">
                <a:solidFill>
                  <a:srgbClr val="FF0000"/>
                </a:solidFill>
                <a:latin typeface="Calibri"/>
                <a:cs typeface="Calibri"/>
              </a:rPr>
              <a:t>growth </a:t>
            </a:r>
            <a:r>
              <a:rPr sz="2700" spc="-10" dirty="0">
                <a:solidFill>
                  <a:srgbClr val="FF0000"/>
                </a:solidFill>
                <a:latin typeface="Calibri"/>
                <a:cs typeface="Calibri"/>
              </a:rPr>
              <a:t>discordance </a:t>
            </a:r>
            <a:r>
              <a:rPr sz="2700" spc="-600" dirty="0">
                <a:solidFill>
                  <a:srgbClr val="FF0000"/>
                </a:solidFill>
                <a:latin typeface="Calibri"/>
                <a:cs typeface="Calibri"/>
              </a:rPr>
              <a:t> </a:t>
            </a:r>
            <a:r>
              <a:rPr sz="2700" spc="-10" dirty="0">
                <a:solidFill>
                  <a:srgbClr val="FF0000"/>
                </a:solidFill>
                <a:latin typeface="Calibri"/>
                <a:cs typeface="Calibri"/>
              </a:rPr>
              <a:t>will</a:t>
            </a:r>
            <a:r>
              <a:rPr sz="2700" spc="30" dirty="0">
                <a:solidFill>
                  <a:srgbClr val="FF0000"/>
                </a:solidFill>
                <a:latin typeface="Calibri"/>
                <a:cs typeface="Calibri"/>
              </a:rPr>
              <a:t> </a:t>
            </a:r>
            <a:r>
              <a:rPr sz="2700" dirty="0">
                <a:solidFill>
                  <a:srgbClr val="FF0000"/>
                </a:solidFill>
                <a:latin typeface="Calibri"/>
                <a:cs typeface="Calibri"/>
              </a:rPr>
              <a:t>be </a:t>
            </a:r>
            <a:r>
              <a:rPr sz="2700" spc="-20" dirty="0">
                <a:solidFill>
                  <a:srgbClr val="FF0000"/>
                </a:solidFill>
                <a:latin typeface="Calibri"/>
                <a:cs typeface="Calibri"/>
              </a:rPr>
              <a:t>hydropic</a:t>
            </a:r>
            <a:endParaRPr sz="2700">
              <a:latin typeface="Calibri"/>
              <a:cs typeface="Calibri"/>
            </a:endParaRPr>
          </a:p>
        </p:txBody>
      </p:sp>
      <p:sp>
        <p:nvSpPr>
          <p:cNvPr id="5" name="object 5"/>
          <p:cNvSpPr txBox="1"/>
          <p:nvPr/>
        </p:nvSpPr>
        <p:spPr>
          <a:xfrm>
            <a:off x="9894519" y="3366712"/>
            <a:ext cx="1600200" cy="428322"/>
          </a:xfrm>
          <a:prstGeom prst="rect">
            <a:avLst/>
          </a:prstGeom>
        </p:spPr>
        <p:txBody>
          <a:bodyPr vert="horz" wrap="square" lIns="0" tIns="12700" rIns="0" bIns="0" rtlCol="0">
            <a:spAutoFit/>
          </a:bodyPr>
          <a:lstStyle/>
          <a:p>
            <a:pPr marL="12700">
              <a:lnSpc>
                <a:spcPct val="100000"/>
              </a:lnSpc>
              <a:spcBef>
                <a:spcPts val="100"/>
              </a:spcBef>
            </a:pPr>
            <a:r>
              <a:rPr sz="2700" dirty="0">
                <a:solidFill>
                  <a:srgbClr val="FF0000"/>
                </a:solidFill>
                <a:latin typeface="Calibri"/>
                <a:cs typeface="Calibri"/>
              </a:rPr>
              <a:t>e)one</a:t>
            </a:r>
            <a:r>
              <a:rPr sz="2700" spc="-140" dirty="0">
                <a:solidFill>
                  <a:srgbClr val="FF0000"/>
                </a:solidFill>
                <a:latin typeface="Calibri"/>
                <a:cs typeface="Calibri"/>
              </a:rPr>
              <a:t> </a:t>
            </a:r>
            <a:r>
              <a:rPr sz="2700" spc="-15" dirty="0">
                <a:solidFill>
                  <a:srgbClr val="FF0000"/>
                </a:solidFill>
                <a:latin typeface="Calibri"/>
                <a:cs typeface="Calibri"/>
              </a:rPr>
              <a:t>fetus</a:t>
            </a:r>
            <a:endParaRPr sz="2700">
              <a:latin typeface="Calibri"/>
              <a:cs typeface="Calibri"/>
            </a:endParaRPr>
          </a:p>
        </p:txBody>
      </p:sp>
      <p:sp>
        <p:nvSpPr>
          <p:cNvPr id="6" name="object 6"/>
          <p:cNvSpPr txBox="1"/>
          <p:nvPr/>
        </p:nvSpPr>
        <p:spPr>
          <a:xfrm>
            <a:off x="318459" y="4234757"/>
            <a:ext cx="5423535" cy="428322"/>
          </a:xfrm>
          <a:prstGeom prst="rect">
            <a:avLst/>
          </a:prstGeom>
        </p:spPr>
        <p:txBody>
          <a:bodyPr vert="horz" wrap="square" lIns="0" tIns="12700" rIns="0" bIns="0" rtlCol="0">
            <a:spAutoFit/>
          </a:bodyPr>
          <a:lstStyle/>
          <a:p>
            <a:pPr marL="241300" indent="-228600">
              <a:lnSpc>
                <a:spcPct val="100000"/>
              </a:lnSpc>
              <a:spcBef>
                <a:spcPts val="100"/>
              </a:spcBef>
              <a:buFont typeface="Arial"/>
              <a:buChar char="•"/>
              <a:tabLst>
                <a:tab pos="241300" algn="l"/>
              </a:tabLst>
            </a:pPr>
            <a:r>
              <a:rPr sz="2700" spc="35" dirty="0">
                <a:solidFill>
                  <a:srgbClr val="FF0000"/>
                </a:solidFill>
                <a:latin typeface="Calibri"/>
                <a:cs typeface="Calibri"/>
              </a:rPr>
              <a:t>f)</a:t>
            </a:r>
            <a:r>
              <a:rPr sz="2700" spc="-15" dirty="0">
                <a:solidFill>
                  <a:srgbClr val="FF0000"/>
                </a:solidFill>
                <a:latin typeface="Calibri"/>
                <a:cs typeface="Calibri"/>
              </a:rPr>
              <a:t> </a:t>
            </a:r>
            <a:r>
              <a:rPr sz="2700" dirty="0">
                <a:solidFill>
                  <a:srgbClr val="FF0000"/>
                </a:solidFill>
                <a:latin typeface="Calibri"/>
                <a:cs typeface="Calibri"/>
              </a:rPr>
              <a:t>abnormal</a:t>
            </a:r>
            <a:r>
              <a:rPr sz="2700" spc="-110" dirty="0">
                <a:solidFill>
                  <a:srgbClr val="FF0000"/>
                </a:solidFill>
                <a:latin typeface="Calibri"/>
                <a:cs typeface="Calibri"/>
              </a:rPr>
              <a:t> </a:t>
            </a:r>
            <a:r>
              <a:rPr sz="2700" spc="-10" dirty="0">
                <a:solidFill>
                  <a:srgbClr val="FF0000"/>
                </a:solidFill>
                <a:latin typeface="Calibri"/>
                <a:cs typeface="Calibri"/>
              </a:rPr>
              <a:t>umbalical</a:t>
            </a:r>
            <a:r>
              <a:rPr sz="2700" spc="35" dirty="0">
                <a:solidFill>
                  <a:srgbClr val="FF0000"/>
                </a:solidFill>
                <a:latin typeface="Calibri"/>
                <a:cs typeface="Calibri"/>
              </a:rPr>
              <a:t> </a:t>
            </a:r>
            <a:r>
              <a:rPr sz="2700" spc="5" dirty="0">
                <a:solidFill>
                  <a:srgbClr val="FF0000"/>
                </a:solidFill>
                <a:latin typeface="Calibri"/>
                <a:cs typeface="Calibri"/>
              </a:rPr>
              <a:t>artery</a:t>
            </a:r>
            <a:r>
              <a:rPr sz="2700" spc="-45" dirty="0">
                <a:solidFill>
                  <a:srgbClr val="FF0000"/>
                </a:solidFill>
                <a:latin typeface="Calibri"/>
                <a:cs typeface="Calibri"/>
              </a:rPr>
              <a:t> </a:t>
            </a:r>
            <a:r>
              <a:rPr sz="2700" spc="-10" dirty="0">
                <a:solidFill>
                  <a:srgbClr val="FF0000"/>
                </a:solidFill>
                <a:latin typeface="Calibri"/>
                <a:cs typeface="Calibri"/>
              </a:rPr>
              <a:t>Doppler</a:t>
            </a:r>
            <a:endParaRPr sz="2700">
              <a:latin typeface="Calibri"/>
              <a:cs typeface="Calibri"/>
            </a:endParaRPr>
          </a:p>
        </p:txBody>
      </p:sp>
      <p:pic>
        <p:nvPicPr>
          <p:cNvPr id="7" name="object 7"/>
          <p:cNvPicPr/>
          <p:nvPr/>
        </p:nvPicPr>
        <p:blipFill>
          <a:blip r:embed="rId2" cstate="print"/>
          <a:stretch>
            <a:fillRect/>
          </a:stretch>
        </p:blipFill>
        <p:spPr>
          <a:xfrm>
            <a:off x="9245379" y="166187"/>
            <a:ext cx="2841191" cy="2293386"/>
          </a:xfrm>
          <a:prstGeom prst="rect">
            <a:avLst/>
          </a:prstGeom>
        </p:spPr>
      </p:pic>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2629" y="0"/>
            <a:ext cx="755651" cy="693780"/>
          </a:xfrm>
          <a:prstGeom prst="rect">
            <a:avLst/>
          </a:prstGeom>
        </p:spPr>
        <p:txBody>
          <a:bodyPr vert="horz" wrap="square" lIns="0" tIns="16510" rIns="0" bIns="0" rtlCol="0">
            <a:spAutoFit/>
          </a:bodyPr>
          <a:lstStyle/>
          <a:p>
            <a:pPr marL="12700">
              <a:lnSpc>
                <a:spcPct val="100000"/>
              </a:lnSpc>
              <a:spcBef>
                <a:spcPts val="130"/>
              </a:spcBef>
            </a:pPr>
            <a:r>
              <a:rPr sz="4400" spc="-125" dirty="0"/>
              <a:t>Q</a:t>
            </a:r>
            <a:r>
              <a:rPr sz="4400" spc="245" dirty="0"/>
              <a:t>3</a:t>
            </a:r>
            <a:endParaRPr sz="4400"/>
          </a:p>
        </p:txBody>
      </p:sp>
      <p:sp>
        <p:nvSpPr>
          <p:cNvPr id="3" name="object 3"/>
          <p:cNvSpPr txBox="1"/>
          <p:nvPr/>
        </p:nvSpPr>
        <p:spPr>
          <a:xfrm>
            <a:off x="78740" y="777122"/>
            <a:ext cx="8355965" cy="4513415"/>
          </a:xfrm>
          <a:prstGeom prst="rect">
            <a:avLst/>
          </a:prstGeom>
        </p:spPr>
        <p:txBody>
          <a:bodyPr vert="horz" wrap="square" lIns="0" tIns="12065" rIns="0" bIns="0" rtlCol="0">
            <a:spAutoFit/>
          </a:bodyPr>
          <a:lstStyle/>
          <a:p>
            <a:pPr marL="12700" marR="3381375" indent="123825">
              <a:lnSpc>
                <a:spcPct val="110900"/>
              </a:lnSpc>
              <a:spcBef>
                <a:spcPts val="95"/>
              </a:spcBef>
            </a:pPr>
            <a:r>
              <a:rPr sz="3950" b="1" spc="20" dirty="0">
                <a:latin typeface="Times New Roman"/>
                <a:cs typeface="Times New Roman"/>
              </a:rPr>
              <a:t>i</a:t>
            </a:r>
            <a:r>
              <a:rPr sz="3950" b="1" spc="45" dirty="0">
                <a:latin typeface="Times New Roman"/>
                <a:cs typeface="Times New Roman"/>
              </a:rPr>
              <a:t>n</a:t>
            </a:r>
            <a:r>
              <a:rPr sz="3950" b="1" spc="25" dirty="0">
                <a:latin typeface="Times New Roman"/>
                <a:cs typeface="Times New Roman"/>
              </a:rPr>
              <a:t>f</a:t>
            </a:r>
            <a:r>
              <a:rPr sz="3950" b="1" spc="35" dirty="0">
                <a:latin typeface="Times New Roman"/>
                <a:cs typeface="Times New Roman"/>
              </a:rPr>
              <a:t>e</a:t>
            </a:r>
            <a:r>
              <a:rPr sz="3950" b="1" spc="-190" dirty="0">
                <a:latin typeface="Times New Roman"/>
                <a:cs typeface="Times New Roman"/>
              </a:rPr>
              <a:t>r</a:t>
            </a:r>
            <a:r>
              <a:rPr sz="3950" b="1" spc="-114" dirty="0">
                <a:latin typeface="Times New Roman"/>
                <a:cs typeface="Times New Roman"/>
              </a:rPr>
              <a:t>t</a:t>
            </a:r>
            <a:r>
              <a:rPr sz="3950" b="1" spc="-50" dirty="0">
                <a:latin typeface="Times New Roman"/>
                <a:cs typeface="Times New Roman"/>
              </a:rPr>
              <a:t>i</a:t>
            </a:r>
            <a:r>
              <a:rPr sz="3950" b="1" spc="20" dirty="0">
                <a:latin typeface="Times New Roman"/>
                <a:cs typeface="Times New Roman"/>
              </a:rPr>
              <a:t>l</a:t>
            </a:r>
            <a:r>
              <a:rPr sz="3950" b="1" spc="-50" dirty="0">
                <a:latin typeface="Times New Roman"/>
                <a:cs typeface="Times New Roman"/>
              </a:rPr>
              <a:t>i</a:t>
            </a:r>
            <a:r>
              <a:rPr sz="3950" b="1" spc="-125" dirty="0">
                <a:latin typeface="Times New Roman"/>
                <a:cs typeface="Times New Roman"/>
              </a:rPr>
              <a:t>t</a:t>
            </a:r>
            <a:r>
              <a:rPr sz="3950" b="1" spc="-110" dirty="0">
                <a:latin typeface="Times New Roman"/>
                <a:cs typeface="Times New Roman"/>
              </a:rPr>
              <a:t>y</a:t>
            </a:r>
            <a:r>
              <a:rPr sz="3950" b="1" spc="-229" dirty="0">
                <a:latin typeface="Times New Roman"/>
                <a:cs typeface="Times New Roman"/>
              </a:rPr>
              <a:t> </a:t>
            </a:r>
            <a:r>
              <a:rPr sz="3950" b="1" spc="-50" dirty="0">
                <a:latin typeface="Times New Roman"/>
                <a:cs typeface="Times New Roman"/>
              </a:rPr>
              <a:t>(</a:t>
            </a:r>
            <a:r>
              <a:rPr sz="3950" b="1" spc="30" dirty="0">
                <a:latin typeface="Times New Roman"/>
                <a:cs typeface="Times New Roman"/>
              </a:rPr>
              <a:t> </a:t>
            </a:r>
            <a:r>
              <a:rPr sz="3950" b="1" spc="-385" dirty="0">
                <a:latin typeface="Times New Roman"/>
                <a:cs typeface="Times New Roman"/>
              </a:rPr>
              <a:t>A</a:t>
            </a:r>
            <a:r>
              <a:rPr sz="3950" b="1" spc="114" dirty="0">
                <a:latin typeface="Times New Roman"/>
                <a:cs typeface="Times New Roman"/>
              </a:rPr>
              <a:t>z</a:t>
            </a:r>
            <a:r>
              <a:rPr sz="3950" b="1" spc="40" dirty="0">
                <a:latin typeface="Times New Roman"/>
                <a:cs typeface="Times New Roman"/>
              </a:rPr>
              <a:t>o</a:t>
            </a:r>
            <a:r>
              <a:rPr sz="3950" b="1" spc="-114" dirty="0">
                <a:latin typeface="Times New Roman"/>
                <a:cs typeface="Times New Roman"/>
              </a:rPr>
              <a:t>s</a:t>
            </a:r>
            <a:r>
              <a:rPr sz="3950" b="1" spc="-30" dirty="0">
                <a:latin typeface="Times New Roman"/>
                <a:cs typeface="Times New Roman"/>
              </a:rPr>
              <a:t>pe</a:t>
            </a:r>
            <a:r>
              <a:rPr sz="3950" b="1" spc="-125" dirty="0">
                <a:latin typeface="Times New Roman"/>
                <a:cs typeface="Times New Roman"/>
              </a:rPr>
              <a:t>r</a:t>
            </a:r>
            <a:r>
              <a:rPr sz="3950" b="1" spc="-105" dirty="0">
                <a:latin typeface="Times New Roman"/>
                <a:cs typeface="Times New Roman"/>
              </a:rPr>
              <a:t>i</a:t>
            </a:r>
            <a:r>
              <a:rPr sz="3950" b="1" spc="-70" dirty="0">
                <a:latin typeface="Times New Roman"/>
                <a:cs typeface="Times New Roman"/>
              </a:rPr>
              <a:t>m</a:t>
            </a:r>
            <a:r>
              <a:rPr sz="3950" b="1" spc="-75" dirty="0">
                <a:latin typeface="Times New Roman"/>
                <a:cs typeface="Times New Roman"/>
              </a:rPr>
              <a:t>a  </a:t>
            </a:r>
            <a:r>
              <a:rPr sz="3950" b="1" spc="10" dirty="0">
                <a:latin typeface="Times New Roman"/>
                <a:cs typeface="Times New Roman"/>
              </a:rPr>
              <a:t>in</a:t>
            </a:r>
            <a:r>
              <a:rPr sz="3950" b="1" spc="-40" dirty="0">
                <a:latin typeface="Times New Roman"/>
                <a:cs typeface="Times New Roman"/>
              </a:rPr>
              <a:t> </a:t>
            </a:r>
            <a:r>
              <a:rPr sz="3950" b="1" spc="-5" dirty="0">
                <a:latin typeface="Times New Roman"/>
                <a:cs typeface="Times New Roman"/>
              </a:rPr>
              <a:t>male</a:t>
            </a:r>
            <a:r>
              <a:rPr sz="3950" b="1" spc="-185" dirty="0">
                <a:latin typeface="Times New Roman"/>
                <a:cs typeface="Times New Roman"/>
              </a:rPr>
              <a:t> </a:t>
            </a:r>
            <a:r>
              <a:rPr sz="3950" b="1" spc="-50" dirty="0">
                <a:latin typeface="Times New Roman"/>
                <a:cs typeface="Times New Roman"/>
              </a:rPr>
              <a:t>)</a:t>
            </a:r>
            <a:endParaRPr sz="3950">
              <a:latin typeface="Times New Roman"/>
              <a:cs typeface="Times New Roman"/>
            </a:endParaRPr>
          </a:p>
          <a:p>
            <a:pPr marL="12700" marR="3641725" algn="just">
              <a:lnSpc>
                <a:spcPct val="122900"/>
              </a:lnSpc>
              <a:spcBef>
                <a:spcPts val="204"/>
              </a:spcBef>
            </a:pPr>
            <a:r>
              <a:rPr sz="2750" spc="15" dirty="0">
                <a:latin typeface="Calibri"/>
                <a:cs typeface="Calibri"/>
              </a:rPr>
              <a:t>1- </a:t>
            </a:r>
            <a:r>
              <a:rPr sz="2750" dirty="0">
                <a:latin typeface="Calibri"/>
                <a:cs typeface="Calibri"/>
              </a:rPr>
              <a:t>The </a:t>
            </a:r>
            <a:r>
              <a:rPr sz="2750" spc="15" dirty="0">
                <a:latin typeface="Calibri"/>
                <a:cs typeface="Calibri"/>
              </a:rPr>
              <a:t>name </a:t>
            </a:r>
            <a:r>
              <a:rPr sz="2750" spc="25" dirty="0">
                <a:latin typeface="Calibri"/>
                <a:cs typeface="Calibri"/>
              </a:rPr>
              <a:t>of </a:t>
            </a:r>
            <a:r>
              <a:rPr sz="2750" spc="-20" dirty="0">
                <a:latin typeface="Calibri"/>
                <a:cs typeface="Calibri"/>
              </a:rPr>
              <a:t>this </a:t>
            </a:r>
            <a:r>
              <a:rPr sz="2750" spc="-5" dirty="0">
                <a:latin typeface="Calibri"/>
                <a:cs typeface="Calibri"/>
              </a:rPr>
              <a:t>procedure </a:t>
            </a:r>
            <a:r>
              <a:rPr sz="2750" spc="10" dirty="0">
                <a:latin typeface="Calibri"/>
                <a:cs typeface="Calibri"/>
              </a:rPr>
              <a:t>? </a:t>
            </a:r>
            <a:r>
              <a:rPr sz="2750" spc="15" dirty="0">
                <a:latin typeface="Calibri"/>
                <a:cs typeface="Calibri"/>
              </a:rPr>
              <a:t> </a:t>
            </a:r>
            <a:r>
              <a:rPr sz="2750" spc="-5" dirty="0">
                <a:solidFill>
                  <a:srgbClr val="FF0000"/>
                </a:solidFill>
                <a:latin typeface="Calibri"/>
                <a:cs typeface="Calibri"/>
              </a:rPr>
              <a:t>intracytoplasmic </a:t>
            </a:r>
            <a:r>
              <a:rPr sz="2750" spc="-10" dirty="0">
                <a:solidFill>
                  <a:srgbClr val="FF0000"/>
                </a:solidFill>
                <a:latin typeface="Calibri"/>
                <a:cs typeface="Calibri"/>
              </a:rPr>
              <a:t>sperm </a:t>
            </a:r>
            <a:r>
              <a:rPr sz="2750" spc="-5" dirty="0">
                <a:solidFill>
                  <a:srgbClr val="FF0000"/>
                </a:solidFill>
                <a:latin typeface="Calibri"/>
                <a:cs typeface="Calibri"/>
              </a:rPr>
              <a:t>injection </a:t>
            </a:r>
            <a:r>
              <a:rPr sz="2750" spc="-610" dirty="0">
                <a:solidFill>
                  <a:srgbClr val="FF0000"/>
                </a:solidFill>
                <a:latin typeface="Calibri"/>
                <a:cs typeface="Calibri"/>
              </a:rPr>
              <a:t> </a:t>
            </a:r>
            <a:r>
              <a:rPr sz="2750" spc="15" dirty="0">
                <a:latin typeface="Calibri"/>
                <a:cs typeface="Calibri"/>
              </a:rPr>
              <a:t>2-</a:t>
            </a:r>
            <a:r>
              <a:rPr sz="2750" spc="20" dirty="0">
                <a:latin typeface="Calibri"/>
                <a:cs typeface="Calibri"/>
              </a:rPr>
              <a:t> </a:t>
            </a:r>
            <a:r>
              <a:rPr sz="2750" dirty="0">
                <a:latin typeface="Calibri"/>
                <a:cs typeface="Calibri"/>
              </a:rPr>
              <a:t>Mention</a:t>
            </a:r>
            <a:r>
              <a:rPr sz="2750" spc="170" dirty="0">
                <a:latin typeface="Calibri"/>
                <a:cs typeface="Calibri"/>
              </a:rPr>
              <a:t> </a:t>
            </a:r>
            <a:r>
              <a:rPr sz="2750" spc="10" dirty="0">
                <a:latin typeface="Calibri"/>
                <a:cs typeface="Calibri"/>
              </a:rPr>
              <a:t>4</a:t>
            </a:r>
            <a:r>
              <a:rPr sz="2750" spc="-10" dirty="0">
                <a:latin typeface="Calibri"/>
                <a:cs typeface="Calibri"/>
              </a:rPr>
              <a:t> indications</a:t>
            </a:r>
            <a:r>
              <a:rPr sz="2750" spc="235" dirty="0">
                <a:latin typeface="Calibri"/>
                <a:cs typeface="Calibri"/>
              </a:rPr>
              <a:t> </a:t>
            </a:r>
            <a:r>
              <a:rPr sz="2750" spc="10" dirty="0">
                <a:latin typeface="Calibri"/>
                <a:cs typeface="Calibri"/>
              </a:rPr>
              <a:t>?</a:t>
            </a:r>
            <a:endParaRPr sz="2750">
              <a:latin typeface="Calibri"/>
              <a:cs typeface="Calibri"/>
            </a:endParaRPr>
          </a:p>
          <a:p>
            <a:pPr marL="12700" marR="5080" algn="just">
              <a:lnSpc>
                <a:spcPts val="4050"/>
              </a:lnSpc>
              <a:spcBef>
                <a:spcPts val="190"/>
              </a:spcBef>
            </a:pPr>
            <a:r>
              <a:rPr sz="2750" dirty="0">
                <a:solidFill>
                  <a:srgbClr val="FF0000"/>
                </a:solidFill>
                <a:latin typeface="Calibri"/>
                <a:cs typeface="Calibri"/>
              </a:rPr>
              <a:t>oligospermia </a:t>
            </a:r>
            <a:r>
              <a:rPr sz="2750" spc="-5" dirty="0">
                <a:solidFill>
                  <a:srgbClr val="FF0000"/>
                </a:solidFill>
                <a:latin typeface="Calibri"/>
                <a:cs typeface="Calibri"/>
              </a:rPr>
              <a:t>,,asthenospermia </a:t>
            </a:r>
            <a:r>
              <a:rPr sz="2750" spc="-15" dirty="0">
                <a:solidFill>
                  <a:srgbClr val="FF0000"/>
                </a:solidFill>
                <a:latin typeface="Calibri"/>
                <a:cs typeface="Calibri"/>
              </a:rPr>
              <a:t>,,teratospermia </a:t>
            </a:r>
            <a:r>
              <a:rPr sz="2750" spc="-20" dirty="0">
                <a:solidFill>
                  <a:srgbClr val="FF0000"/>
                </a:solidFill>
                <a:latin typeface="Calibri"/>
                <a:cs typeface="Calibri"/>
              </a:rPr>
              <a:t>,,failed </a:t>
            </a:r>
            <a:r>
              <a:rPr sz="2750" dirty="0">
                <a:solidFill>
                  <a:srgbClr val="FF0000"/>
                </a:solidFill>
                <a:latin typeface="Calibri"/>
                <a:cs typeface="Calibri"/>
              </a:rPr>
              <a:t>IVF </a:t>
            </a:r>
            <a:r>
              <a:rPr sz="2750" spc="5" dirty="0">
                <a:solidFill>
                  <a:srgbClr val="FF0000"/>
                </a:solidFill>
                <a:latin typeface="Calibri"/>
                <a:cs typeface="Calibri"/>
              </a:rPr>
              <a:t> </a:t>
            </a:r>
            <a:r>
              <a:rPr sz="2750" spc="15" dirty="0">
                <a:latin typeface="Calibri"/>
                <a:cs typeface="Calibri"/>
              </a:rPr>
              <a:t>3-</a:t>
            </a:r>
            <a:r>
              <a:rPr sz="2750" spc="20" dirty="0">
                <a:latin typeface="Calibri"/>
                <a:cs typeface="Calibri"/>
              </a:rPr>
              <a:t> </a:t>
            </a:r>
            <a:r>
              <a:rPr sz="2750" dirty="0">
                <a:latin typeface="Calibri"/>
                <a:cs typeface="Calibri"/>
              </a:rPr>
              <a:t>Mention</a:t>
            </a:r>
            <a:r>
              <a:rPr sz="2750" spc="170" dirty="0">
                <a:latin typeface="Calibri"/>
                <a:cs typeface="Calibri"/>
              </a:rPr>
              <a:t> </a:t>
            </a:r>
            <a:r>
              <a:rPr sz="2750" spc="15" dirty="0">
                <a:latin typeface="Calibri"/>
                <a:cs typeface="Calibri"/>
              </a:rPr>
              <a:t>3</a:t>
            </a:r>
            <a:r>
              <a:rPr sz="2750" spc="-5" dirty="0">
                <a:latin typeface="Calibri"/>
                <a:cs typeface="Calibri"/>
              </a:rPr>
              <a:t> </a:t>
            </a:r>
            <a:r>
              <a:rPr sz="2750" spc="5" dirty="0">
                <a:latin typeface="Calibri"/>
                <a:cs typeface="Calibri"/>
              </a:rPr>
              <a:t>complication</a:t>
            </a:r>
            <a:r>
              <a:rPr sz="2750" spc="90" dirty="0">
                <a:latin typeface="Calibri"/>
                <a:cs typeface="Calibri"/>
              </a:rPr>
              <a:t> </a:t>
            </a:r>
            <a:r>
              <a:rPr sz="2750" spc="10" dirty="0">
                <a:latin typeface="Calibri"/>
                <a:cs typeface="Calibri"/>
              </a:rPr>
              <a:t>?</a:t>
            </a:r>
            <a:endParaRPr sz="2750">
              <a:latin typeface="Calibri"/>
              <a:cs typeface="Calibri"/>
            </a:endParaRPr>
          </a:p>
          <a:p>
            <a:pPr marL="12700" algn="just">
              <a:lnSpc>
                <a:spcPct val="100000"/>
              </a:lnSpc>
              <a:spcBef>
                <a:spcPts val="505"/>
              </a:spcBef>
            </a:pPr>
            <a:r>
              <a:rPr sz="2750" spc="-15" dirty="0">
                <a:solidFill>
                  <a:srgbClr val="FF0000"/>
                </a:solidFill>
                <a:latin typeface="Calibri"/>
                <a:cs typeface="Calibri"/>
              </a:rPr>
              <a:t>multiple</a:t>
            </a:r>
            <a:r>
              <a:rPr sz="2750" spc="240" dirty="0">
                <a:solidFill>
                  <a:srgbClr val="FF0000"/>
                </a:solidFill>
                <a:latin typeface="Calibri"/>
                <a:cs typeface="Calibri"/>
              </a:rPr>
              <a:t> </a:t>
            </a:r>
            <a:r>
              <a:rPr sz="2750" spc="-5" dirty="0">
                <a:solidFill>
                  <a:srgbClr val="FF0000"/>
                </a:solidFill>
                <a:latin typeface="Calibri"/>
                <a:cs typeface="Calibri"/>
              </a:rPr>
              <a:t>pregnancy</a:t>
            </a:r>
            <a:r>
              <a:rPr sz="2750" spc="220" dirty="0">
                <a:solidFill>
                  <a:srgbClr val="FF0000"/>
                </a:solidFill>
                <a:latin typeface="Calibri"/>
                <a:cs typeface="Calibri"/>
              </a:rPr>
              <a:t> </a:t>
            </a:r>
            <a:r>
              <a:rPr sz="2750" spc="-10" dirty="0">
                <a:solidFill>
                  <a:srgbClr val="FF0000"/>
                </a:solidFill>
                <a:latin typeface="Calibri"/>
                <a:cs typeface="Calibri"/>
              </a:rPr>
              <a:t>..</a:t>
            </a:r>
            <a:r>
              <a:rPr sz="2750" spc="20" dirty="0">
                <a:solidFill>
                  <a:srgbClr val="FF0000"/>
                </a:solidFill>
                <a:latin typeface="Calibri"/>
                <a:cs typeface="Calibri"/>
              </a:rPr>
              <a:t> </a:t>
            </a:r>
            <a:r>
              <a:rPr sz="2750" dirty="0">
                <a:solidFill>
                  <a:srgbClr val="FF0000"/>
                </a:solidFill>
                <a:latin typeface="Calibri"/>
                <a:cs typeface="Calibri"/>
              </a:rPr>
              <a:t>ectopic</a:t>
            </a:r>
            <a:r>
              <a:rPr sz="2750" spc="150" dirty="0">
                <a:solidFill>
                  <a:srgbClr val="FF0000"/>
                </a:solidFill>
                <a:latin typeface="Calibri"/>
                <a:cs typeface="Calibri"/>
              </a:rPr>
              <a:t> </a:t>
            </a:r>
            <a:r>
              <a:rPr sz="2750" spc="-15" dirty="0">
                <a:solidFill>
                  <a:srgbClr val="FF0000"/>
                </a:solidFill>
                <a:latin typeface="Calibri"/>
                <a:cs typeface="Calibri"/>
              </a:rPr>
              <a:t>pregnancy...</a:t>
            </a:r>
            <a:r>
              <a:rPr sz="2750" spc="165" dirty="0">
                <a:solidFill>
                  <a:srgbClr val="FF0000"/>
                </a:solidFill>
                <a:latin typeface="Calibri"/>
                <a:cs typeface="Calibri"/>
              </a:rPr>
              <a:t> </a:t>
            </a:r>
            <a:r>
              <a:rPr sz="2750" dirty="0">
                <a:solidFill>
                  <a:srgbClr val="FF0000"/>
                </a:solidFill>
                <a:latin typeface="Calibri"/>
                <a:cs typeface="Calibri"/>
              </a:rPr>
              <a:t>Ohss</a:t>
            </a:r>
            <a:endParaRPr sz="2750">
              <a:latin typeface="Calibri"/>
              <a:cs typeface="Calibri"/>
            </a:endParaRPr>
          </a:p>
        </p:txBody>
      </p:sp>
      <p:pic>
        <p:nvPicPr>
          <p:cNvPr id="4" name="object 4"/>
          <p:cNvPicPr/>
          <p:nvPr/>
        </p:nvPicPr>
        <p:blipFill>
          <a:blip r:embed="rId2" cstate="print"/>
          <a:stretch>
            <a:fillRect/>
          </a:stretch>
        </p:blipFill>
        <p:spPr>
          <a:xfrm>
            <a:off x="6962782" y="9525"/>
            <a:ext cx="5229225" cy="2047875"/>
          </a:xfrm>
          <a:prstGeom prst="rect">
            <a:avLst/>
          </a:prstGeom>
        </p:spPr>
      </p:pic>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7577" y="1702296"/>
            <a:ext cx="7197091" cy="4141903"/>
          </a:xfrm>
          <a:prstGeom prst="rect">
            <a:avLst/>
          </a:prstGeom>
        </p:spPr>
        <p:txBody>
          <a:bodyPr vert="horz" wrap="square" lIns="0" tIns="12065" rIns="0" bIns="0" rtlCol="0">
            <a:spAutoFit/>
          </a:bodyPr>
          <a:lstStyle/>
          <a:p>
            <a:pPr marL="12700" marR="5080">
              <a:lnSpc>
                <a:spcPct val="122900"/>
              </a:lnSpc>
              <a:spcBef>
                <a:spcPts val="95"/>
              </a:spcBef>
              <a:buAutoNum type="arabicPlain" startAt="4"/>
              <a:tabLst>
                <a:tab pos="384810" algn="l"/>
              </a:tabLst>
            </a:pPr>
            <a:r>
              <a:rPr sz="2750" dirty="0">
                <a:latin typeface="Calibri"/>
                <a:cs typeface="Calibri"/>
              </a:rPr>
              <a:t>Drugs</a:t>
            </a:r>
            <a:r>
              <a:rPr sz="2750" spc="80" dirty="0">
                <a:latin typeface="Calibri"/>
                <a:cs typeface="Calibri"/>
              </a:rPr>
              <a:t> </a:t>
            </a:r>
            <a:r>
              <a:rPr sz="2750" spc="-15" dirty="0">
                <a:latin typeface="Calibri"/>
                <a:cs typeface="Calibri"/>
              </a:rPr>
              <a:t>used</a:t>
            </a:r>
            <a:r>
              <a:rPr sz="2750" spc="165" dirty="0">
                <a:latin typeface="Calibri"/>
                <a:cs typeface="Calibri"/>
              </a:rPr>
              <a:t> </a:t>
            </a:r>
            <a:r>
              <a:rPr sz="2750" spc="-10" dirty="0">
                <a:latin typeface="Calibri"/>
                <a:cs typeface="Calibri"/>
              </a:rPr>
              <a:t>in</a:t>
            </a:r>
            <a:r>
              <a:rPr sz="2750" spc="90" dirty="0">
                <a:latin typeface="Calibri"/>
                <a:cs typeface="Calibri"/>
              </a:rPr>
              <a:t> </a:t>
            </a:r>
            <a:r>
              <a:rPr sz="2750" spc="-5" dirty="0">
                <a:latin typeface="Calibri"/>
                <a:cs typeface="Calibri"/>
              </a:rPr>
              <a:t>preparing</a:t>
            </a:r>
            <a:r>
              <a:rPr sz="2750" spc="170" dirty="0">
                <a:latin typeface="Calibri"/>
                <a:cs typeface="Calibri"/>
              </a:rPr>
              <a:t> </a:t>
            </a:r>
            <a:r>
              <a:rPr sz="2750" spc="-15" dirty="0">
                <a:latin typeface="Calibri"/>
                <a:cs typeface="Calibri"/>
              </a:rPr>
              <a:t>for</a:t>
            </a:r>
            <a:r>
              <a:rPr sz="2750" spc="55" dirty="0">
                <a:latin typeface="Calibri"/>
                <a:cs typeface="Calibri"/>
              </a:rPr>
              <a:t> </a:t>
            </a:r>
            <a:r>
              <a:rPr sz="2750" spc="-20" dirty="0">
                <a:latin typeface="Calibri"/>
                <a:cs typeface="Calibri"/>
              </a:rPr>
              <a:t>this</a:t>
            </a:r>
            <a:r>
              <a:rPr sz="2750" spc="160" dirty="0">
                <a:latin typeface="Calibri"/>
                <a:cs typeface="Calibri"/>
              </a:rPr>
              <a:t> </a:t>
            </a:r>
            <a:r>
              <a:rPr sz="2750" spc="-5" dirty="0">
                <a:latin typeface="Calibri"/>
                <a:cs typeface="Calibri"/>
              </a:rPr>
              <a:t>procedure</a:t>
            </a:r>
            <a:r>
              <a:rPr sz="2750" spc="170" dirty="0">
                <a:latin typeface="Calibri"/>
                <a:cs typeface="Calibri"/>
              </a:rPr>
              <a:t> </a:t>
            </a:r>
            <a:r>
              <a:rPr sz="2750" spc="10" dirty="0">
                <a:latin typeface="Calibri"/>
                <a:cs typeface="Calibri"/>
              </a:rPr>
              <a:t>? </a:t>
            </a:r>
            <a:r>
              <a:rPr sz="2750" spc="15" dirty="0">
                <a:latin typeface="Calibri"/>
                <a:cs typeface="Calibri"/>
              </a:rPr>
              <a:t> </a:t>
            </a:r>
            <a:r>
              <a:rPr sz="2750" dirty="0">
                <a:solidFill>
                  <a:srgbClr val="00AF50"/>
                </a:solidFill>
                <a:latin typeface="Calibri"/>
                <a:cs typeface="Calibri"/>
              </a:rPr>
              <a:t>GnRH</a:t>
            </a:r>
            <a:r>
              <a:rPr sz="2750" spc="185" dirty="0">
                <a:solidFill>
                  <a:srgbClr val="00AF50"/>
                </a:solidFill>
                <a:latin typeface="Calibri"/>
                <a:cs typeface="Calibri"/>
              </a:rPr>
              <a:t> </a:t>
            </a:r>
            <a:r>
              <a:rPr sz="2750" spc="-5" dirty="0">
                <a:solidFill>
                  <a:srgbClr val="00AF50"/>
                </a:solidFill>
                <a:latin typeface="Calibri"/>
                <a:cs typeface="Calibri"/>
              </a:rPr>
              <a:t>agonist</a:t>
            </a:r>
            <a:r>
              <a:rPr sz="2750" spc="90" dirty="0">
                <a:solidFill>
                  <a:srgbClr val="00AF50"/>
                </a:solidFill>
                <a:latin typeface="Calibri"/>
                <a:cs typeface="Calibri"/>
              </a:rPr>
              <a:t> </a:t>
            </a:r>
            <a:r>
              <a:rPr sz="2750" spc="25" dirty="0">
                <a:solidFill>
                  <a:srgbClr val="00AF50"/>
                </a:solidFill>
                <a:latin typeface="Calibri"/>
                <a:cs typeface="Calibri"/>
              </a:rPr>
              <a:t>or</a:t>
            </a:r>
            <a:r>
              <a:rPr sz="2750" spc="-20" dirty="0">
                <a:solidFill>
                  <a:srgbClr val="00AF50"/>
                </a:solidFill>
                <a:latin typeface="Calibri"/>
                <a:cs typeface="Calibri"/>
              </a:rPr>
              <a:t> </a:t>
            </a:r>
            <a:r>
              <a:rPr sz="2750" spc="-5" dirty="0">
                <a:solidFill>
                  <a:srgbClr val="00AF50"/>
                </a:solidFill>
                <a:latin typeface="Calibri"/>
                <a:cs typeface="Calibri"/>
              </a:rPr>
              <a:t>antagonist</a:t>
            </a:r>
            <a:r>
              <a:rPr sz="2750" spc="170" dirty="0">
                <a:solidFill>
                  <a:srgbClr val="00AF50"/>
                </a:solidFill>
                <a:latin typeface="Calibri"/>
                <a:cs typeface="Calibri"/>
              </a:rPr>
              <a:t> </a:t>
            </a:r>
            <a:r>
              <a:rPr sz="2750" dirty="0">
                <a:solidFill>
                  <a:srgbClr val="00AF50"/>
                </a:solidFill>
                <a:latin typeface="Calibri"/>
                <a:cs typeface="Calibri"/>
              </a:rPr>
              <a:t>according</a:t>
            </a:r>
            <a:r>
              <a:rPr sz="2750" spc="85" dirty="0">
                <a:solidFill>
                  <a:srgbClr val="00AF50"/>
                </a:solidFill>
                <a:latin typeface="Calibri"/>
                <a:cs typeface="Calibri"/>
              </a:rPr>
              <a:t> </a:t>
            </a:r>
            <a:r>
              <a:rPr sz="2750" spc="-10" dirty="0">
                <a:solidFill>
                  <a:srgbClr val="00AF50"/>
                </a:solidFill>
                <a:latin typeface="Calibri"/>
                <a:cs typeface="Calibri"/>
              </a:rPr>
              <a:t>to</a:t>
            </a:r>
            <a:r>
              <a:rPr sz="2750" spc="5" dirty="0">
                <a:solidFill>
                  <a:srgbClr val="00AF50"/>
                </a:solidFill>
                <a:latin typeface="Calibri"/>
                <a:cs typeface="Calibri"/>
              </a:rPr>
              <a:t> protocol </a:t>
            </a:r>
            <a:r>
              <a:rPr sz="2750" spc="10" dirty="0">
                <a:solidFill>
                  <a:srgbClr val="00AF50"/>
                </a:solidFill>
                <a:latin typeface="Calibri"/>
                <a:cs typeface="Calibri"/>
              </a:rPr>
              <a:t> </a:t>
            </a:r>
            <a:r>
              <a:rPr sz="2750" spc="20" dirty="0">
                <a:solidFill>
                  <a:srgbClr val="FF0000"/>
                </a:solidFill>
                <a:latin typeface="Calibri"/>
                <a:cs typeface="Calibri"/>
              </a:rPr>
              <a:t>Hmg</a:t>
            </a:r>
            <a:endParaRPr sz="2750">
              <a:latin typeface="Calibri"/>
              <a:cs typeface="Calibri"/>
            </a:endParaRPr>
          </a:p>
          <a:p>
            <a:pPr marL="12700">
              <a:lnSpc>
                <a:spcPct val="100000"/>
              </a:lnSpc>
              <a:spcBef>
                <a:spcPts val="680"/>
              </a:spcBef>
            </a:pPr>
            <a:r>
              <a:rPr sz="2750" spc="15" dirty="0">
                <a:solidFill>
                  <a:srgbClr val="FF0000"/>
                </a:solidFill>
                <a:latin typeface="Calibri"/>
                <a:cs typeface="Calibri"/>
              </a:rPr>
              <a:t>Hcg</a:t>
            </a:r>
            <a:endParaRPr sz="2750">
              <a:latin typeface="Calibri"/>
              <a:cs typeface="Calibri"/>
            </a:endParaRPr>
          </a:p>
          <a:p>
            <a:pPr>
              <a:lnSpc>
                <a:spcPct val="100000"/>
              </a:lnSpc>
            </a:pPr>
            <a:endParaRPr sz="2800">
              <a:latin typeface="Calibri"/>
              <a:cs typeface="Calibri"/>
            </a:endParaRPr>
          </a:p>
          <a:p>
            <a:pPr>
              <a:lnSpc>
                <a:spcPct val="100000"/>
              </a:lnSpc>
              <a:spcBef>
                <a:spcPts val="10"/>
              </a:spcBef>
            </a:pPr>
            <a:endParaRPr sz="3900">
              <a:latin typeface="Calibri"/>
              <a:cs typeface="Calibri"/>
            </a:endParaRPr>
          </a:p>
          <a:p>
            <a:pPr marL="12700" marR="1381125">
              <a:lnSpc>
                <a:spcPct val="120600"/>
              </a:lnSpc>
              <a:buAutoNum type="arabicPlain" startAt="5"/>
              <a:tabLst>
                <a:tab pos="384810" algn="l"/>
              </a:tabLst>
            </a:pPr>
            <a:r>
              <a:rPr sz="2750" dirty="0">
                <a:latin typeface="Calibri"/>
                <a:cs typeface="Calibri"/>
              </a:rPr>
              <a:t>From</a:t>
            </a:r>
            <a:r>
              <a:rPr sz="2750" spc="75" dirty="0">
                <a:latin typeface="Calibri"/>
                <a:cs typeface="Calibri"/>
              </a:rPr>
              <a:t> </a:t>
            </a:r>
            <a:r>
              <a:rPr sz="2750" spc="-10" dirty="0">
                <a:latin typeface="Calibri"/>
                <a:cs typeface="Calibri"/>
              </a:rPr>
              <a:t>where</a:t>
            </a:r>
            <a:r>
              <a:rPr sz="2750" spc="95" dirty="0">
                <a:latin typeface="Calibri"/>
                <a:cs typeface="Calibri"/>
              </a:rPr>
              <a:t> </a:t>
            </a:r>
            <a:r>
              <a:rPr sz="2750" spc="30" dirty="0">
                <a:latin typeface="Calibri"/>
                <a:cs typeface="Calibri"/>
              </a:rPr>
              <a:t>you</a:t>
            </a:r>
            <a:r>
              <a:rPr sz="2750" spc="-55" dirty="0">
                <a:latin typeface="Calibri"/>
                <a:cs typeface="Calibri"/>
              </a:rPr>
              <a:t> </a:t>
            </a:r>
            <a:r>
              <a:rPr sz="2750" spc="25" dirty="0">
                <a:latin typeface="Calibri"/>
                <a:cs typeface="Calibri"/>
              </a:rPr>
              <a:t>can</a:t>
            </a:r>
            <a:r>
              <a:rPr sz="2750" spc="10" dirty="0">
                <a:latin typeface="Calibri"/>
                <a:cs typeface="Calibri"/>
              </a:rPr>
              <a:t> </a:t>
            </a:r>
            <a:r>
              <a:rPr sz="2750" spc="-10" dirty="0">
                <a:latin typeface="Calibri"/>
                <a:cs typeface="Calibri"/>
              </a:rPr>
              <a:t>get</a:t>
            </a:r>
            <a:r>
              <a:rPr sz="2750" spc="15" dirty="0">
                <a:latin typeface="Calibri"/>
                <a:cs typeface="Calibri"/>
              </a:rPr>
              <a:t> </a:t>
            </a:r>
            <a:r>
              <a:rPr sz="2750" spc="-15" dirty="0">
                <a:latin typeface="Calibri"/>
                <a:cs typeface="Calibri"/>
              </a:rPr>
              <a:t>the</a:t>
            </a:r>
            <a:r>
              <a:rPr sz="2750" spc="95" dirty="0">
                <a:latin typeface="Calibri"/>
                <a:cs typeface="Calibri"/>
              </a:rPr>
              <a:t> </a:t>
            </a:r>
            <a:r>
              <a:rPr sz="2750" dirty="0">
                <a:latin typeface="Calibri"/>
                <a:cs typeface="Calibri"/>
              </a:rPr>
              <a:t>sperms</a:t>
            </a:r>
            <a:r>
              <a:rPr sz="2750" spc="155" dirty="0">
                <a:latin typeface="Calibri"/>
                <a:cs typeface="Calibri"/>
              </a:rPr>
              <a:t> </a:t>
            </a:r>
            <a:r>
              <a:rPr sz="2750" spc="10" dirty="0">
                <a:latin typeface="Calibri"/>
                <a:cs typeface="Calibri"/>
              </a:rPr>
              <a:t>? </a:t>
            </a:r>
            <a:r>
              <a:rPr sz="2750" spc="-605" dirty="0">
                <a:latin typeface="Calibri"/>
                <a:cs typeface="Calibri"/>
              </a:rPr>
              <a:t> </a:t>
            </a:r>
            <a:r>
              <a:rPr sz="2750" spc="-20" dirty="0">
                <a:solidFill>
                  <a:srgbClr val="FF0000"/>
                </a:solidFill>
                <a:latin typeface="Calibri"/>
                <a:cs typeface="Calibri"/>
              </a:rPr>
              <a:t>testis</a:t>
            </a:r>
            <a:r>
              <a:rPr sz="2750" spc="165" dirty="0">
                <a:solidFill>
                  <a:srgbClr val="FF0000"/>
                </a:solidFill>
                <a:latin typeface="Calibri"/>
                <a:cs typeface="Calibri"/>
              </a:rPr>
              <a:t> </a:t>
            </a:r>
            <a:r>
              <a:rPr sz="2750" spc="25" dirty="0">
                <a:solidFill>
                  <a:srgbClr val="FF0000"/>
                </a:solidFill>
                <a:latin typeface="Calibri"/>
                <a:cs typeface="Calibri"/>
              </a:rPr>
              <a:t>or</a:t>
            </a:r>
            <a:r>
              <a:rPr sz="2750" spc="-15" dirty="0">
                <a:solidFill>
                  <a:srgbClr val="FF0000"/>
                </a:solidFill>
                <a:latin typeface="Calibri"/>
                <a:cs typeface="Calibri"/>
              </a:rPr>
              <a:t> </a:t>
            </a:r>
            <a:r>
              <a:rPr sz="2750" spc="-10" dirty="0">
                <a:solidFill>
                  <a:srgbClr val="FF0000"/>
                </a:solidFill>
                <a:latin typeface="Calibri"/>
                <a:cs typeface="Calibri"/>
              </a:rPr>
              <a:t>epididymis</a:t>
            </a:r>
            <a:endParaRPr sz="275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0529" y="4"/>
            <a:ext cx="4605655" cy="1785745"/>
          </a:xfrm>
          <a:prstGeom prst="rect">
            <a:avLst/>
          </a:prstGeom>
        </p:spPr>
        <p:txBody>
          <a:bodyPr vert="horz" wrap="square" lIns="0" tIns="295275" rIns="0" bIns="0" rtlCol="0">
            <a:spAutoFit/>
          </a:bodyPr>
          <a:lstStyle/>
          <a:p>
            <a:pPr marL="118110">
              <a:lnSpc>
                <a:spcPct val="100000"/>
              </a:lnSpc>
              <a:spcBef>
                <a:spcPts val="2325"/>
              </a:spcBef>
            </a:pPr>
            <a:r>
              <a:rPr sz="6000" b="0" spc="-50" dirty="0">
                <a:latin typeface="Calibri Light"/>
                <a:cs typeface="Calibri Light"/>
              </a:rPr>
              <a:t>Answers</a:t>
            </a:r>
            <a:endParaRPr sz="6000">
              <a:latin typeface="Calibri Light"/>
              <a:cs typeface="Calibri Light"/>
            </a:endParaRPr>
          </a:p>
          <a:p>
            <a:pPr marL="12700">
              <a:lnSpc>
                <a:spcPct val="100000"/>
              </a:lnSpc>
              <a:spcBef>
                <a:spcPts val="1060"/>
              </a:spcBef>
            </a:pPr>
            <a:r>
              <a:rPr sz="2750" spc="15" dirty="0">
                <a:solidFill>
                  <a:srgbClr val="FF0000"/>
                </a:solidFill>
                <a:latin typeface="Calibri"/>
                <a:cs typeface="Calibri"/>
              </a:rPr>
              <a:t>4- </a:t>
            </a:r>
            <a:r>
              <a:rPr sz="2750" spc="-5" dirty="0">
                <a:solidFill>
                  <a:srgbClr val="FF0000"/>
                </a:solidFill>
                <a:latin typeface="Calibri"/>
                <a:cs typeface="Calibri"/>
              </a:rPr>
              <a:t>MAP</a:t>
            </a:r>
            <a:r>
              <a:rPr sz="2750" spc="140" dirty="0">
                <a:solidFill>
                  <a:srgbClr val="FF0000"/>
                </a:solidFill>
                <a:latin typeface="Calibri"/>
                <a:cs typeface="Calibri"/>
              </a:rPr>
              <a:t> </a:t>
            </a:r>
            <a:r>
              <a:rPr sz="2750" spc="10" dirty="0">
                <a:solidFill>
                  <a:srgbClr val="FF0000"/>
                </a:solidFill>
                <a:latin typeface="Calibri"/>
                <a:cs typeface="Calibri"/>
              </a:rPr>
              <a:t>/</a:t>
            </a:r>
            <a:r>
              <a:rPr sz="2750" spc="-20" dirty="0">
                <a:solidFill>
                  <a:srgbClr val="FF0000"/>
                </a:solidFill>
                <a:latin typeface="Calibri"/>
                <a:cs typeface="Calibri"/>
              </a:rPr>
              <a:t> </a:t>
            </a:r>
            <a:r>
              <a:rPr sz="2750" spc="20" dirty="0">
                <a:solidFill>
                  <a:srgbClr val="FF0000"/>
                </a:solidFill>
                <a:latin typeface="Calibri"/>
                <a:cs typeface="Calibri"/>
              </a:rPr>
              <a:t>PlGF</a:t>
            </a:r>
            <a:r>
              <a:rPr sz="2750" spc="50" dirty="0">
                <a:solidFill>
                  <a:srgbClr val="FF0000"/>
                </a:solidFill>
                <a:latin typeface="Calibri"/>
                <a:cs typeface="Calibri"/>
              </a:rPr>
              <a:t> </a:t>
            </a:r>
            <a:r>
              <a:rPr sz="2750" spc="10" dirty="0">
                <a:solidFill>
                  <a:srgbClr val="FF0000"/>
                </a:solidFill>
                <a:latin typeface="Calibri"/>
                <a:cs typeface="Calibri"/>
              </a:rPr>
              <a:t>/</a:t>
            </a:r>
            <a:r>
              <a:rPr sz="2750" spc="-15" dirty="0">
                <a:solidFill>
                  <a:srgbClr val="FF0000"/>
                </a:solidFill>
                <a:latin typeface="Calibri"/>
                <a:cs typeface="Calibri"/>
              </a:rPr>
              <a:t> </a:t>
            </a:r>
            <a:r>
              <a:rPr sz="2750" spc="5" dirty="0">
                <a:solidFill>
                  <a:srgbClr val="FF0000"/>
                </a:solidFill>
                <a:latin typeface="Calibri"/>
                <a:cs typeface="Calibri"/>
              </a:rPr>
              <a:t>sFlt-1</a:t>
            </a:r>
            <a:r>
              <a:rPr sz="2750" spc="65" dirty="0">
                <a:solidFill>
                  <a:srgbClr val="FF0000"/>
                </a:solidFill>
                <a:latin typeface="Calibri"/>
                <a:cs typeface="Calibri"/>
              </a:rPr>
              <a:t> </a:t>
            </a:r>
            <a:r>
              <a:rPr sz="2750" spc="10" dirty="0">
                <a:solidFill>
                  <a:srgbClr val="FF0000"/>
                </a:solidFill>
                <a:latin typeface="Calibri"/>
                <a:cs typeface="Calibri"/>
              </a:rPr>
              <a:t>/</a:t>
            </a:r>
            <a:r>
              <a:rPr sz="2750" spc="45" dirty="0">
                <a:solidFill>
                  <a:srgbClr val="FF0000"/>
                </a:solidFill>
                <a:latin typeface="Calibri"/>
                <a:cs typeface="Calibri"/>
              </a:rPr>
              <a:t> </a:t>
            </a:r>
            <a:r>
              <a:rPr sz="2750" spc="-25" dirty="0">
                <a:solidFill>
                  <a:srgbClr val="FF0000"/>
                </a:solidFill>
                <a:latin typeface="Calibri"/>
                <a:cs typeface="Calibri"/>
              </a:rPr>
              <a:t>PAPP-A</a:t>
            </a:r>
            <a:endParaRPr sz="2750">
              <a:latin typeface="Calibri"/>
              <a:cs typeface="Calibri"/>
            </a:endParaRPr>
          </a:p>
        </p:txBody>
      </p:sp>
      <p:sp>
        <p:nvSpPr>
          <p:cNvPr id="3" name="object 3"/>
          <p:cNvSpPr txBox="1"/>
          <p:nvPr/>
        </p:nvSpPr>
        <p:spPr>
          <a:xfrm>
            <a:off x="370529" y="2065023"/>
            <a:ext cx="5102225" cy="875881"/>
          </a:xfrm>
          <a:prstGeom prst="rect">
            <a:avLst/>
          </a:prstGeom>
        </p:spPr>
        <p:txBody>
          <a:bodyPr vert="horz" wrap="square" lIns="0" tIns="16510" rIns="0" bIns="0" rtlCol="0">
            <a:spAutoFit/>
          </a:bodyPr>
          <a:lstStyle/>
          <a:p>
            <a:pPr marR="5080" algn="r">
              <a:lnSpc>
                <a:spcPct val="100000"/>
              </a:lnSpc>
              <a:spcBef>
                <a:spcPts val="130"/>
              </a:spcBef>
            </a:pPr>
            <a:r>
              <a:rPr sz="2750" b="1" spc="15" dirty="0">
                <a:solidFill>
                  <a:srgbClr val="FF0000"/>
                </a:solidFill>
                <a:latin typeface="Calibri"/>
                <a:cs typeface="Calibri"/>
              </a:rPr>
              <a:t>5-</a:t>
            </a:r>
            <a:r>
              <a:rPr sz="2750" b="1" spc="10" dirty="0">
                <a:solidFill>
                  <a:srgbClr val="FF0000"/>
                </a:solidFill>
                <a:latin typeface="Calibri"/>
                <a:cs typeface="Calibri"/>
              </a:rPr>
              <a:t> </a:t>
            </a:r>
            <a:r>
              <a:rPr sz="2750" b="1" dirty="0">
                <a:solidFill>
                  <a:srgbClr val="FF0000"/>
                </a:solidFill>
                <a:latin typeface="Calibri"/>
                <a:cs typeface="Calibri"/>
              </a:rPr>
              <a:t>a)</a:t>
            </a:r>
            <a:r>
              <a:rPr sz="2750" b="1" spc="65" dirty="0">
                <a:solidFill>
                  <a:srgbClr val="FF0000"/>
                </a:solidFill>
                <a:latin typeface="Calibri"/>
                <a:cs typeface="Calibri"/>
              </a:rPr>
              <a:t> </a:t>
            </a:r>
            <a:r>
              <a:rPr sz="2750" b="1" spc="15" dirty="0">
                <a:solidFill>
                  <a:srgbClr val="FF0000"/>
                </a:solidFill>
                <a:latin typeface="Calibri"/>
                <a:cs typeface="Calibri"/>
              </a:rPr>
              <a:t>low-dose</a:t>
            </a:r>
            <a:r>
              <a:rPr sz="2750" b="1" spc="-10" dirty="0">
                <a:solidFill>
                  <a:srgbClr val="FF0000"/>
                </a:solidFill>
                <a:latin typeface="Calibri"/>
                <a:cs typeface="Calibri"/>
              </a:rPr>
              <a:t> </a:t>
            </a:r>
            <a:r>
              <a:rPr sz="2750" b="1" spc="5" dirty="0">
                <a:solidFill>
                  <a:srgbClr val="FF0000"/>
                </a:solidFill>
                <a:latin typeface="Calibri"/>
                <a:cs typeface="Calibri"/>
              </a:rPr>
              <a:t>Aspirin</a:t>
            </a:r>
            <a:r>
              <a:rPr sz="2750" b="1" spc="114" dirty="0">
                <a:solidFill>
                  <a:srgbClr val="FF0000"/>
                </a:solidFill>
                <a:latin typeface="Calibri"/>
                <a:cs typeface="Calibri"/>
              </a:rPr>
              <a:t> </a:t>
            </a:r>
            <a:r>
              <a:rPr sz="2750" b="1" spc="25" dirty="0">
                <a:solidFill>
                  <a:srgbClr val="FF0000"/>
                </a:solidFill>
                <a:latin typeface="Calibri"/>
                <a:cs typeface="Calibri"/>
              </a:rPr>
              <a:t>(75-150</a:t>
            </a:r>
            <a:r>
              <a:rPr sz="2750" b="1" spc="60" dirty="0">
                <a:solidFill>
                  <a:srgbClr val="FF0000"/>
                </a:solidFill>
                <a:latin typeface="Calibri"/>
                <a:cs typeface="Calibri"/>
              </a:rPr>
              <a:t> </a:t>
            </a:r>
            <a:r>
              <a:rPr sz="2750" b="1" spc="20" dirty="0">
                <a:solidFill>
                  <a:srgbClr val="FF0000"/>
                </a:solidFill>
                <a:latin typeface="Calibri"/>
                <a:cs typeface="Calibri"/>
              </a:rPr>
              <a:t>mg)</a:t>
            </a:r>
            <a:endParaRPr sz="2750">
              <a:latin typeface="Calibri"/>
              <a:cs typeface="Calibri"/>
            </a:endParaRPr>
          </a:p>
          <a:p>
            <a:pPr marR="77470" algn="r">
              <a:lnSpc>
                <a:spcPct val="100000"/>
              </a:lnSpc>
              <a:spcBef>
                <a:spcPts val="80"/>
              </a:spcBef>
              <a:tabLst>
                <a:tab pos="1715135" algn="l"/>
              </a:tabLst>
            </a:pPr>
            <a:r>
              <a:rPr sz="2750" b="1" spc="15" dirty="0">
                <a:solidFill>
                  <a:srgbClr val="FF0000"/>
                </a:solidFill>
                <a:latin typeface="Calibri"/>
                <a:cs typeface="Calibri"/>
              </a:rPr>
              <a:t>b)</a:t>
            </a:r>
            <a:r>
              <a:rPr sz="2750" b="1" spc="95" dirty="0">
                <a:solidFill>
                  <a:srgbClr val="FF0000"/>
                </a:solidFill>
                <a:latin typeface="Calibri"/>
                <a:cs typeface="Calibri"/>
              </a:rPr>
              <a:t> </a:t>
            </a:r>
            <a:r>
              <a:rPr sz="2750" b="1" spc="-5" dirty="0">
                <a:solidFill>
                  <a:srgbClr val="FF0000"/>
                </a:solidFill>
                <a:latin typeface="Calibri"/>
                <a:cs typeface="Calibri"/>
              </a:rPr>
              <a:t>calcium	</a:t>
            </a:r>
            <a:r>
              <a:rPr sz="2750" b="1" spc="20" dirty="0">
                <a:solidFill>
                  <a:srgbClr val="FF0000"/>
                </a:solidFill>
                <a:latin typeface="Calibri"/>
                <a:cs typeface="Calibri"/>
              </a:rPr>
              <a:t>supplement</a:t>
            </a:r>
            <a:r>
              <a:rPr sz="2750" b="1" spc="130" dirty="0">
                <a:solidFill>
                  <a:srgbClr val="FF0000"/>
                </a:solidFill>
                <a:latin typeface="Calibri"/>
                <a:cs typeface="Calibri"/>
              </a:rPr>
              <a:t> </a:t>
            </a:r>
            <a:r>
              <a:rPr sz="2750" b="1" spc="5" dirty="0">
                <a:solidFill>
                  <a:srgbClr val="FF0000"/>
                </a:solidFill>
                <a:latin typeface="Arial"/>
                <a:cs typeface="Arial"/>
              </a:rPr>
              <a:t>/</a:t>
            </a:r>
            <a:r>
              <a:rPr sz="2750" b="1" spc="-60" dirty="0">
                <a:solidFill>
                  <a:srgbClr val="FF0000"/>
                </a:solidFill>
                <a:latin typeface="Arial"/>
                <a:cs typeface="Arial"/>
              </a:rPr>
              <a:t> </a:t>
            </a:r>
            <a:r>
              <a:rPr sz="2750" b="1" spc="10" dirty="0">
                <a:solidFill>
                  <a:srgbClr val="FF0000"/>
                </a:solidFill>
                <a:latin typeface="Calibri"/>
                <a:cs typeface="Calibri"/>
              </a:rPr>
              <a:t>statin</a:t>
            </a:r>
            <a:endParaRPr sz="2750">
              <a:latin typeface="Calibri"/>
              <a:cs typeface="Calibri"/>
            </a:endParaRP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99637" y="48005"/>
            <a:ext cx="755651" cy="693780"/>
          </a:xfrm>
          <a:prstGeom prst="rect">
            <a:avLst/>
          </a:prstGeom>
        </p:spPr>
        <p:txBody>
          <a:bodyPr vert="horz" wrap="square" lIns="0" tIns="16510" rIns="0" bIns="0" rtlCol="0">
            <a:spAutoFit/>
          </a:bodyPr>
          <a:lstStyle/>
          <a:p>
            <a:pPr marL="12700">
              <a:lnSpc>
                <a:spcPct val="100000"/>
              </a:lnSpc>
              <a:spcBef>
                <a:spcPts val="130"/>
              </a:spcBef>
            </a:pPr>
            <a:r>
              <a:rPr sz="4400" spc="-125" dirty="0"/>
              <a:t>Q</a:t>
            </a:r>
            <a:r>
              <a:rPr sz="4400" spc="245" dirty="0"/>
              <a:t>4</a:t>
            </a:r>
            <a:endParaRPr sz="4400"/>
          </a:p>
        </p:txBody>
      </p:sp>
      <p:sp>
        <p:nvSpPr>
          <p:cNvPr id="3" name="object 3"/>
          <p:cNvSpPr txBox="1"/>
          <p:nvPr/>
        </p:nvSpPr>
        <p:spPr>
          <a:xfrm>
            <a:off x="510547" y="686693"/>
            <a:ext cx="7541895" cy="5073953"/>
          </a:xfrm>
          <a:prstGeom prst="rect">
            <a:avLst/>
          </a:prstGeom>
        </p:spPr>
        <p:txBody>
          <a:bodyPr vert="horz" wrap="square" lIns="0" tIns="16510" rIns="0" bIns="0" rtlCol="0">
            <a:spAutoFit/>
          </a:bodyPr>
          <a:lstStyle/>
          <a:p>
            <a:pPr marL="12700">
              <a:lnSpc>
                <a:spcPts val="3650"/>
              </a:lnSpc>
              <a:spcBef>
                <a:spcPts val="130"/>
              </a:spcBef>
            </a:pPr>
            <a:r>
              <a:rPr sz="3200" b="1" spc="-80" dirty="0">
                <a:latin typeface="Times New Roman"/>
                <a:cs typeface="Times New Roman"/>
              </a:rPr>
              <a:t>Pregnant</a:t>
            </a:r>
            <a:r>
              <a:rPr sz="3200" b="1" spc="-240" dirty="0">
                <a:latin typeface="Times New Roman"/>
                <a:cs typeface="Times New Roman"/>
              </a:rPr>
              <a:t> </a:t>
            </a:r>
            <a:r>
              <a:rPr sz="3200" b="1" spc="30" dirty="0">
                <a:latin typeface="Times New Roman"/>
                <a:cs typeface="Times New Roman"/>
              </a:rPr>
              <a:t>women</a:t>
            </a:r>
            <a:r>
              <a:rPr sz="3200" b="1" spc="-254" dirty="0">
                <a:latin typeface="Times New Roman"/>
                <a:cs typeface="Times New Roman"/>
              </a:rPr>
              <a:t> </a:t>
            </a:r>
            <a:r>
              <a:rPr sz="3200" b="1" spc="-20" dirty="0">
                <a:latin typeface="Times New Roman"/>
                <a:cs typeface="Times New Roman"/>
              </a:rPr>
              <a:t>complaining</a:t>
            </a:r>
            <a:r>
              <a:rPr sz="3200" b="1" spc="-245" dirty="0">
                <a:latin typeface="Times New Roman"/>
                <a:cs typeface="Times New Roman"/>
              </a:rPr>
              <a:t> </a:t>
            </a:r>
            <a:r>
              <a:rPr sz="3200" b="1" spc="-5" dirty="0">
                <a:latin typeface="Times New Roman"/>
                <a:cs typeface="Times New Roman"/>
              </a:rPr>
              <a:t>of</a:t>
            </a:r>
            <a:r>
              <a:rPr sz="3200" b="1" spc="-85" dirty="0">
                <a:latin typeface="Times New Roman"/>
                <a:cs typeface="Times New Roman"/>
              </a:rPr>
              <a:t> </a:t>
            </a:r>
            <a:r>
              <a:rPr sz="3200" b="1" spc="5" dirty="0">
                <a:latin typeface="Times New Roman"/>
                <a:cs typeface="Times New Roman"/>
              </a:rPr>
              <a:t>itching</a:t>
            </a:r>
            <a:endParaRPr sz="3200">
              <a:latin typeface="Times New Roman"/>
              <a:cs typeface="Times New Roman"/>
            </a:endParaRPr>
          </a:p>
          <a:p>
            <a:pPr marL="50165">
              <a:lnSpc>
                <a:spcPts val="3454"/>
              </a:lnSpc>
            </a:pPr>
            <a:r>
              <a:rPr sz="3200" b="1" spc="-330" dirty="0">
                <a:latin typeface="Calibri"/>
                <a:cs typeface="Calibri"/>
              </a:rPr>
              <a:t>ة</a:t>
            </a:r>
            <a:r>
              <a:rPr sz="3200" b="1" spc="-105" dirty="0">
                <a:latin typeface="Calibri"/>
                <a:cs typeface="Calibri"/>
              </a:rPr>
              <a:t>رو</a:t>
            </a:r>
            <a:r>
              <a:rPr sz="3200" b="1" spc="-1365" dirty="0">
                <a:latin typeface="Calibri"/>
                <a:cs typeface="Calibri"/>
              </a:rPr>
              <a:t>ص</a:t>
            </a:r>
            <a:r>
              <a:rPr sz="3200" b="1" spc="-200" dirty="0">
                <a:latin typeface="Calibri"/>
                <a:cs typeface="Calibri"/>
              </a:rPr>
              <a:t> </a:t>
            </a:r>
            <a:r>
              <a:rPr sz="3200" b="1" spc="-50" dirty="0">
                <a:latin typeface="Calibri"/>
                <a:cs typeface="Calibri"/>
              </a:rPr>
              <a:t>ي</a:t>
            </a:r>
            <a:r>
              <a:rPr sz="3200" b="1" spc="-1675" dirty="0">
                <a:latin typeface="Calibri"/>
                <a:cs typeface="Calibri"/>
              </a:rPr>
              <a:t>ف</a:t>
            </a:r>
            <a:r>
              <a:rPr sz="3200" b="1" spc="-280" dirty="0">
                <a:latin typeface="Calibri"/>
                <a:cs typeface="Calibri"/>
              </a:rPr>
              <a:t> </a:t>
            </a:r>
            <a:r>
              <a:rPr sz="3200" b="1" spc="160" dirty="0">
                <a:latin typeface="Calibri"/>
                <a:cs typeface="Calibri"/>
              </a:rPr>
              <a:t>ن</a:t>
            </a:r>
            <a:r>
              <a:rPr sz="3200" b="1" spc="65" dirty="0">
                <a:latin typeface="Calibri"/>
                <a:cs typeface="Calibri"/>
              </a:rPr>
              <a:t>ا</a:t>
            </a:r>
            <a:r>
              <a:rPr sz="3200" b="1" spc="-295" dirty="0">
                <a:latin typeface="Calibri"/>
                <a:cs typeface="Calibri"/>
              </a:rPr>
              <a:t>ك</a:t>
            </a:r>
            <a:r>
              <a:rPr sz="3200" b="1" spc="-290" dirty="0">
                <a:latin typeface="Calibri"/>
                <a:cs typeface="Calibri"/>
              </a:rPr>
              <a:t> </a:t>
            </a:r>
            <a:r>
              <a:rPr sz="3200" b="1" spc="85" dirty="0">
                <a:latin typeface="Calibri"/>
                <a:cs typeface="Calibri"/>
              </a:rPr>
              <a:t>ن</a:t>
            </a:r>
            <a:r>
              <a:rPr sz="3200" b="1" spc="-80" dirty="0">
                <a:latin typeface="Calibri"/>
                <a:cs typeface="Calibri"/>
              </a:rPr>
              <a:t>ا</a:t>
            </a:r>
            <a:r>
              <a:rPr sz="3200" b="1" spc="-780" dirty="0">
                <a:latin typeface="Calibri"/>
                <a:cs typeface="Calibri"/>
              </a:rPr>
              <a:t>ح</a:t>
            </a:r>
            <a:r>
              <a:rPr sz="3200" b="1" spc="-1714" dirty="0">
                <a:latin typeface="Calibri"/>
                <a:cs typeface="Calibri"/>
              </a:rPr>
              <a:t>ت</a:t>
            </a:r>
            <a:r>
              <a:rPr sz="3200" b="1" spc="-350" dirty="0">
                <a:latin typeface="Calibri"/>
                <a:cs typeface="Calibri"/>
              </a:rPr>
              <a:t>ملا</a:t>
            </a:r>
            <a:r>
              <a:rPr sz="3200" b="1" spc="-165" dirty="0">
                <a:latin typeface="Calibri"/>
                <a:cs typeface="Calibri"/>
              </a:rPr>
              <a:t>ا</a:t>
            </a:r>
            <a:r>
              <a:rPr sz="3200" b="1" spc="-320" dirty="0">
                <a:latin typeface="Calibri"/>
                <a:cs typeface="Calibri"/>
              </a:rPr>
              <a:t> </a:t>
            </a:r>
            <a:r>
              <a:rPr sz="3200" b="1" spc="-50" dirty="0">
                <a:latin typeface="Calibri"/>
                <a:cs typeface="Calibri"/>
              </a:rPr>
              <a:t>ي</a:t>
            </a:r>
            <a:r>
              <a:rPr sz="3200" b="1" spc="-1490" dirty="0">
                <a:latin typeface="Calibri"/>
                <a:cs typeface="Calibri"/>
              </a:rPr>
              <a:t>ف</a:t>
            </a:r>
            <a:r>
              <a:rPr sz="3200" b="1" spc="-565" dirty="0">
                <a:latin typeface="Times New Roman"/>
                <a:cs typeface="Times New Roman"/>
              </a:rPr>
              <a:t>L</a:t>
            </a:r>
            <a:r>
              <a:rPr sz="3200" b="1" spc="-295" dirty="0">
                <a:latin typeface="Times New Roman"/>
                <a:cs typeface="Times New Roman"/>
              </a:rPr>
              <a:t>A</a:t>
            </a:r>
            <a:r>
              <a:rPr sz="3200" b="1" spc="-390" dirty="0">
                <a:latin typeface="Times New Roman"/>
                <a:cs typeface="Times New Roman"/>
              </a:rPr>
              <a:t>B</a:t>
            </a:r>
            <a:endParaRPr sz="3200">
              <a:latin typeface="Times New Roman"/>
              <a:cs typeface="Times New Roman"/>
            </a:endParaRPr>
          </a:p>
          <a:p>
            <a:pPr marL="298450" indent="-286385">
              <a:lnSpc>
                <a:spcPts val="3454"/>
              </a:lnSpc>
              <a:buChar char="-"/>
              <a:tabLst>
                <a:tab pos="299085" algn="l"/>
                <a:tab pos="5322570" algn="l"/>
              </a:tabLst>
            </a:pPr>
            <a:r>
              <a:rPr sz="3200" b="1" spc="-70" dirty="0">
                <a:latin typeface="Times New Roman"/>
                <a:cs typeface="Times New Roman"/>
              </a:rPr>
              <a:t>N</a:t>
            </a:r>
            <a:r>
              <a:rPr sz="3200" b="1" spc="45" dirty="0">
                <a:latin typeface="Times New Roman"/>
                <a:cs typeface="Times New Roman"/>
              </a:rPr>
              <a:t>o</a:t>
            </a:r>
            <a:r>
              <a:rPr sz="3200" b="1" spc="-80" dirty="0">
                <a:latin typeface="Times New Roman"/>
                <a:cs typeface="Times New Roman"/>
              </a:rPr>
              <a:t>r</a:t>
            </a:r>
            <a:r>
              <a:rPr sz="3200" b="1" spc="-120" dirty="0">
                <a:latin typeface="Times New Roman"/>
                <a:cs typeface="Times New Roman"/>
              </a:rPr>
              <a:t>m</a:t>
            </a:r>
            <a:r>
              <a:rPr sz="3200" b="1" spc="-105" dirty="0">
                <a:latin typeface="Times New Roman"/>
                <a:cs typeface="Times New Roman"/>
              </a:rPr>
              <a:t>a</a:t>
            </a:r>
            <a:r>
              <a:rPr sz="3200" b="1" spc="-15" dirty="0">
                <a:latin typeface="Times New Roman"/>
                <a:cs typeface="Times New Roman"/>
              </a:rPr>
              <a:t>l</a:t>
            </a:r>
            <a:r>
              <a:rPr sz="3200" b="1" spc="-160" dirty="0">
                <a:latin typeface="Times New Roman"/>
                <a:cs typeface="Times New Roman"/>
              </a:rPr>
              <a:t> </a:t>
            </a:r>
            <a:r>
              <a:rPr sz="3200" b="1" spc="-130" dirty="0">
                <a:latin typeface="Times New Roman"/>
                <a:cs typeface="Times New Roman"/>
              </a:rPr>
              <a:t>H</a:t>
            </a:r>
            <a:r>
              <a:rPr sz="3200" b="1" spc="-170" dirty="0">
                <a:latin typeface="Times New Roman"/>
                <a:cs typeface="Times New Roman"/>
              </a:rPr>
              <a:t>b</a:t>
            </a:r>
            <a:r>
              <a:rPr sz="3200" b="1" spc="-200" dirty="0">
                <a:latin typeface="Times New Roman"/>
                <a:cs typeface="Times New Roman"/>
              </a:rPr>
              <a:t> </a:t>
            </a:r>
            <a:r>
              <a:rPr sz="3200" b="1" spc="-150" dirty="0">
                <a:latin typeface="Times New Roman"/>
                <a:cs typeface="Times New Roman"/>
              </a:rPr>
              <a:t>,</a:t>
            </a:r>
            <a:r>
              <a:rPr sz="3200" b="1" spc="-30" dirty="0">
                <a:latin typeface="Times New Roman"/>
                <a:cs typeface="Times New Roman"/>
              </a:rPr>
              <a:t> </a:t>
            </a:r>
            <a:r>
              <a:rPr sz="3200" b="1" spc="90" dirty="0">
                <a:latin typeface="Times New Roman"/>
                <a:cs typeface="Times New Roman"/>
              </a:rPr>
              <a:t>n</a:t>
            </a:r>
            <a:r>
              <a:rPr sz="3200" b="1" spc="45" dirty="0">
                <a:latin typeface="Times New Roman"/>
                <a:cs typeface="Times New Roman"/>
              </a:rPr>
              <a:t>o</a:t>
            </a:r>
            <a:r>
              <a:rPr sz="3200" b="1" spc="-80" dirty="0">
                <a:latin typeface="Times New Roman"/>
                <a:cs typeface="Times New Roman"/>
              </a:rPr>
              <a:t>r</a:t>
            </a:r>
            <a:r>
              <a:rPr sz="3200" b="1" spc="-110" dirty="0">
                <a:latin typeface="Times New Roman"/>
                <a:cs typeface="Times New Roman"/>
              </a:rPr>
              <a:t>m</a:t>
            </a:r>
            <a:r>
              <a:rPr sz="3200" b="1" spc="-100" dirty="0">
                <a:latin typeface="Times New Roman"/>
                <a:cs typeface="Times New Roman"/>
              </a:rPr>
              <a:t>a</a:t>
            </a:r>
            <a:r>
              <a:rPr sz="3200" b="1" spc="-15" dirty="0">
                <a:latin typeface="Times New Roman"/>
                <a:cs typeface="Times New Roman"/>
              </a:rPr>
              <a:t>l</a:t>
            </a:r>
            <a:r>
              <a:rPr sz="3200" b="1" spc="-175" dirty="0">
                <a:latin typeface="Times New Roman"/>
                <a:cs typeface="Times New Roman"/>
              </a:rPr>
              <a:t> </a:t>
            </a:r>
            <a:r>
              <a:rPr sz="3200" b="1" spc="-310" dirty="0">
                <a:latin typeface="Times New Roman"/>
                <a:cs typeface="Times New Roman"/>
              </a:rPr>
              <a:t>P</a:t>
            </a:r>
            <a:r>
              <a:rPr sz="3200" b="1" spc="85" dirty="0">
                <a:latin typeface="Times New Roman"/>
                <a:cs typeface="Times New Roman"/>
              </a:rPr>
              <a:t>l</a:t>
            </a:r>
            <a:r>
              <a:rPr sz="3200" b="1" spc="-100" dirty="0">
                <a:latin typeface="Times New Roman"/>
                <a:cs typeface="Times New Roman"/>
              </a:rPr>
              <a:t>a</a:t>
            </a:r>
            <a:r>
              <a:rPr sz="3200" b="1" spc="-165" dirty="0">
                <a:latin typeface="Times New Roman"/>
                <a:cs typeface="Times New Roman"/>
              </a:rPr>
              <a:t>t</a:t>
            </a:r>
            <a:r>
              <a:rPr sz="3200" b="1" dirty="0">
                <a:latin typeface="Times New Roman"/>
                <a:cs typeface="Times New Roman"/>
              </a:rPr>
              <a:t>e</a:t>
            </a:r>
            <a:r>
              <a:rPr sz="3200" b="1" spc="10" dirty="0">
                <a:latin typeface="Times New Roman"/>
                <a:cs typeface="Times New Roman"/>
              </a:rPr>
              <a:t>l</a:t>
            </a:r>
            <a:r>
              <a:rPr sz="3200" b="1" spc="-70" dirty="0">
                <a:latin typeface="Times New Roman"/>
                <a:cs typeface="Times New Roman"/>
              </a:rPr>
              <a:t>e</a:t>
            </a:r>
            <a:r>
              <a:rPr sz="3200" b="1" spc="-95" dirty="0">
                <a:latin typeface="Times New Roman"/>
                <a:cs typeface="Times New Roman"/>
              </a:rPr>
              <a:t>t</a:t>
            </a:r>
            <a:r>
              <a:rPr sz="3200" b="1" spc="-70" dirty="0">
                <a:latin typeface="Times New Roman"/>
                <a:cs typeface="Times New Roman"/>
              </a:rPr>
              <a:t>s</a:t>
            </a:r>
            <a:r>
              <a:rPr sz="3200" b="1" dirty="0">
                <a:latin typeface="Times New Roman"/>
                <a:cs typeface="Times New Roman"/>
              </a:rPr>
              <a:t>	</a:t>
            </a:r>
            <a:r>
              <a:rPr sz="3200" b="1" spc="-150" dirty="0">
                <a:latin typeface="Times New Roman"/>
                <a:cs typeface="Times New Roman"/>
              </a:rPr>
              <a:t>,</a:t>
            </a:r>
            <a:r>
              <a:rPr sz="3200" b="1" spc="-105" dirty="0">
                <a:latin typeface="Times New Roman"/>
                <a:cs typeface="Times New Roman"/>
              </a:rPr>
              <a:t> </a:t>
            </a:r>
            <a:r>
              <a:rPr sz="3200" b="1" spc="90" dirty="0">
                <a:latin typeface="Times New Roman"/>
                <a:cs typeface="Times New Roman"/>
              </a:rPr>
              <a:t>n</a:t>
            </a:r>
            <a:r>
              <a:rPr sz="3200" b="1" spc="45" dirty="0">
                <a:latin typeface="Times New Roman"/>
                <a:cs typeface="Times New Roman"/>
              </a:rPr>
              <a:t>o</a:t>
            </a:r>
            <a:r>
              <a:rPr sz="3200" b="1" spc="-80" dirty="0">
                <a:latin typeface="Times New Roman"/>
                <a:cs typeface="Times New Roman"/>
              </a:rPr>
              <a:t>r</a:t>
            </a:r>
            <a:r>
              <a:rPr sz="3200" b="1" spc="-110" dirty="0">
                <a:latin typeface="Times New Roman"/>
                <a:cs typeface="Times New Roman"/>
              </a:rPr>
              <a:t>m</a:t>
            </a:r>
            <a:r>
              <a:rPr sz="3200" b="1" spc="-100" dirty="0">
                <a:latin typeface="Times New Roman"/>
                <a:cs typeface="Times New Roman"/>
              </a:rPr>
              <a:t>a</a:t>
            </a:r>
            <a:r>
              <a:rPr sz="3200" b="1" spc="-15" dirty="0">
                <a:latin typeface="Times New Roman"/>
                <a:cs typeface="Times New Roman"/>
              </a:rPr>
              <a:t>l</a:t>
            </a:r>
            <a:r>
              <a:rPr sz="3200" b="1" spc="-245" dirty="0">
                <a:latin typeface="Times New Roman"/>
                <a:cs typeface="Times New Roman"/>
              </a:rPr>
              <a:t> </a:t>
            </a:r>
            <a:r>
              <a:rPr sz="3200" b="1" spc="-310" dirty="0">
                <a:latin typeface="Times New Roman"/>
                <a:cs typeface="Times New Roman"/>
              </a:rPr>
              <a:t>P</a:t>
            </a:r>
            <a:r>
              <a:rPr sz="3200" b="1" spc="-295" dirty="0">
                <a:latin typeface="Times New Roman"/>
                <a:cs typeface="Times New Roman"/>
              </a:rPr>
              <a:t>C</a:t>
            </a:r>
            <a:r>
              <a:rPr sz="3200" b="1" spc="-330" dirty="0">
                <a:latin typeface="Times New Roman"/>
                <a:cs typeface="Times New Roman"/>
              </a:rPr>
              <a:t>V</a:t>
            </a:r>
            <a:endParaRPr sz="3200">
              <a:latin typeface="Times New Roman"/>
              <a:cs typeface="Times New Roman"/>
            </a:endParaRPr>
          </a:p>
          <a:p>
            <a:pPr marL="298450" indent="-286385">
              <a:lnSpc>
                <a:spcPts val="3645"/>
              </a:lnSpc>
              <a:buChar char="-"/>
              <a:tabLst>
                <a:tab pos="299085" algn="l"/>
              </a:tabLst>
            </a:pPr>
            <a:r>
              <a:rPr sz="3200" b="1" spc="-490" dirty="0">
                <a:latin typeface="Times New Roman"/>
                <a:cs typeface="Times New Roman"/>
              </a:rPr>
              <a:t>E</a:t>
            </a:r>
            <a:r>
              <a:rPr sz="3200" b="1" spc="80" dirty="0">
                <a:latin typeface="Times New Roman"/>
                <a:cs typeface="Times New Roman"/>
              </a:rPr>
              <a:t>l</a:t>
            </a:r>
            <a:r>
              <a:rPr sz="3200" b="1" spc="-5" dirty="0">
                <a:latin typeface="Times New Roman"/>
                <a:cs typeface="Times New Roman"/>
              </a:rPr>
              <a:t>e</a:t>
            </a:r>
            <a:r>
              <a:rPr sz="3200" b="1" spc="-105" dirty="0">
                <a:latin typeface="Times New Roman"/>
                <a:cs typeface="Times New Roman"/>
              </a:rPr>
              <a:t>v</a:t>
            </a:r>
            <a:r>
              <a:rPr sz="3200" b="1" spc="-110" dirty="0">
                <a:latin typeface="Times New Roman"/>
                <a:cs typeface="Times New Roman"/>
              </a:rPr>
              <a:t>a</a:t>
            </a:r>
            <a:r>
              <a:rPr sz="3200" b="1" spc="-95" dirty="0">
                <a:latin typeface="Times New Roman"/>
                <a:cs typeface="Times New Roman"/>
              </a:rPr>
              <a:t>t</a:t>
            </a:r>
            <a:r>
              <a:rPr sz="3200" b="1" spc="-5" dirty="0">
                <a:latin typeface="Times New Roman"/>
                <a:cs typeface="Times New Roman"/>
              </a:rPr>
              <a:t>e</a:t>
            </a:r>
            <a:r>
              <a:rPr sz="3200" b="1" spc="-100" dirty="0">
                <a:latin typeface="Times New Roman"/>
                <a:cs typeface="Times New Roman"/>
              </a:rPr>
              <a:t>d</a:t>
            </a:r>
            <a:r>
              <a:rPr sz="3200" b="1" spc="-310" dirty="0">
                <a:latin typeface="Times New Roman"/>
                <a:cs typeface="Times New Roman"/>
              </a:rPr>
              <a:t> </a:t>
            </a:r>
            <a:r>
              <a:rPr sz="3200" b="1" spc="-290" dirty="0">
                <a:latin typeface="Times New Roman"/>
                <a:cs typeface="Times New Roman"/>
              </a:rPr>
              <a:t>AS</a:t>
            </a:r>
            <a:r>
              <a:rPr sz="3200" b="1" spc="-455" dirty="0">
                <a:latin typeface="Times New Roman"/>
                <a:cs typeface="Times New Roman"/>
              </a:rPr>
              <a:t>T</a:t>
            </a:r>
            <a:r>
              <a:rPr sz="3200" b="1" spc="-165" dirty="0">
                <a:latin typeface="Times New Roman"/>
                <a:cs typeface="Times New Roman"/>
              </a:rPr>
              <a:t> </a:t>
            </a:r>
            <a:r>
              <a:rPr sz="3200" b="1" spc="-615" dirty="0">
                <a:latin typeface="Times New Roman"/>
                <a:cs typeface="Times New Roman"/>
              </a:rPr>
              <a:t>&amp;</a:t>
            </a:r>
            <a:r>
              <a:rPr sz="3200" b="1" spc="-10" dirty="0">
                <a:latin typeface="Times New Roman"/>
                <a:cs typeface="Times New Roman"/>
              </a:rPr>
              <a:t> </a:t>
            </a:r>
            <a:r>
              <a:rPr sz="3200" b="1" spc="-290" dirty="0">
                <a:latin typeface="Times New Roman"/>
                <a:cs typeface="Times New Roman"/>
              </a:rPr>
              <a:t>A</a:t>
            </a:r>
            <a:r>
              <a:rPr sz="3200" b="1" spc="-570" dirty="0">
                <a:latin typeface="Times New Roman"/>
                <a:cs typeface="Times New Roman"/>
              </a:rPr>
              <a:t>L</a:t>
            </a:r>
            <a:r>
              <a:rPr sz="3200" b="1" spc="-455" dirty="0">
                <a:latin typeface="Times New Roman"/>
                <a:cs typeface="Times New Roman"/>
              </a:rPr>
              <a:t>T</a:t>
            </a:r>
            <a:endParaRPr sz="3200">
              <a:latin typeface="Times New Roman"/>
              <a:cs typeface="Times New Roman"/>
            </a:endParaRPr>
          </a:p>
          <a:p>
            <a:pPr marL="12700" marR="2117725">
              <a:lnSpc>
                <a:spcPct val="123000"/>
              </a:lnSpc>
              <a:spcBef>
                <a:spcPts val="720"/>
              </a:spcBef>
              <a:buAutoNum type="arabicPlain"/>
              <a:tabLst>
                <a:tab pos="384810" algn="l"/>
                <a:tab pos="3552190" algn="l"/>
              </a:tabLst>
            </a:pPr>
            <a:r>
              <a:rPr sz="2750" spc="10" dirty="0">
                <a:latin typeface="Calibri"/>
                <a:cs typeface="Calibri"/>
              </a:rPr>
              <a:t>What </a:t>
            </a:r>
            <a:r>
              <a:rPr sz="2750" spc="-15" dirty="0">
                <a:latin typeface="Calibri"/>
                <a:cs typeface="Calibri"/>
              </a:rPr>
              <a:t>is </a:t>
            </a:r>
            <a:r>
              <a:rPr sz="2750" spc="15" dirty="0">
                <a:latin typeface="Calibri"/>
                <a:cs typeface="Calibri"/>
              </a:rPr>
              <a:t>your </a:t>
            </a:r>
            <a:r>
              <a:rPr sz="2750" spc="-10" dirty="0">
                <a:latin typeface="Calibri"/>
                <a:cs typeface="Calibri"/>
              </a:rPr>
              <a:t>diagnosis</a:t>
            </a:r>
            <a:r>
              <a:rPr sz="2750" spc="-5" dirty="0">
                <a:latin typeface="Calibri"/>
                <a:cs typeface="Calibri"/>
              </a:rPr>
              <a:t> </a:t>
            </a:r>
            <a:r>
              <a:rPr sz="2750" spc="10" dirty="0">
                <a:latin typeface="Calibri"/>
                <a:cs typeface="Calibri"/>
              </a:rPr>
              <a:t>? </a:t>
            </a:r>
            <a:r>
              <a:rPr sz="2750" spc="15" dirty="0">
                <a:latin typeface="Calibri"/>
                <a:cs typeface="Calibri"/>
              </a:rPr>
              <a:t> </a:t>
            </a:r>
            <a:r>
              <a:rPr sz="2750" spc="-20" dirty="0">
                <a:solidFill>
                  <a:srgbClr val="FF0000"/>
                </a:solidFill>
                <a:latin typeface="Calibri"/>
                <a:cs typeface="Calibri"/>
              </a:rPr>
              <a:t>intrahepatic</a:t>
            </a:r>
            <a:r>
              <a:rPr sz="2750" spc="340" dirty="0">
                <a:solidFill>
                  <a:srgbClr val="FF0000"/>
                </a:solidFill>
                <a:latin typeface="Calibri"/>
                <a:cs typeface="Calibri"/>
              </a:rPr>
              <a:t> </a:t>
            </a:r>
            <a:r>
              <a:rPr sz="2750" spc="-10" dirty="0">
                <a:solidFill>
                  <a:srgbClr val="FF0000"/>
                </a:solidFill>
                <a:latin typeface="Calibri"/>
                <a:cs typeface="Calibri"/>
              </a:rPr>
              <a:t>cholestasis	</a:t>
            </a:r>
            <a:r>
              <a:rPr sz="2750" spc="25" dirty="0">
                <a:solidFill>
                  <a:srgbClr val="FF0000"/>
                </a:solidFill>
                <a:latin typeface="Calibri"/>
                <a:cs typeface="Calibri"/>
              </a:rPr>
              <a:t>of</a:t>
            </a:r>
            <a:r>
              <a:rPr sz="2750" spc="-45" dirty="0">
                <a:solidFill>
                  <a:srgbClr val="FF0000"/>
                </a:solidFill>
                <a:latin typeface="Calibri"/>
                <a:cs typeface="Calibri"/>
              </a:rPr>
              <a:t> </a:t>
            </a:r>
            <a:r>
              <a:rPr sz="2750" spc="-5" dirty="0">
                <a:solidFill>
                  <a:srgbClr val="FF0000"/>
                </a:solidFill>
                <a:latin typeface="Calibri"/>
                <a:cs typeface="Calibri"/>
              </a:rPr>
              <a:t>pregnancy</a:t>
            </a:r>
            <a:endParaRPr sz="2750">
              <a:latin typeface="Calibri"/>
              <a:cs typeface="Calibri"/>
            </a:endParaRPr>
          </a:p>
          <a:p>
            <a:pPr marL="12700" marR="474980">
              <a:lnSpc>
                <a:spcPct val="122900"/>
              </a:lnSpc>
              <a:buAutoNum type="arabicPlain"/>
              <a:tabLst>
                <a:tab pos="384810" algn="l"/>
              </a:tabLst>
            </a:pPr>
            <a:r>
              <a:rPr sz="2750" spc="-15" dirty="0">
                <a:latin typeface="Calibri"/>
                <a:cs typeface="Calibri"/>
              </a:rPr>
              <a:t>Point</a:t>
            </a:r>
            <a:r>
              <a:rPr sz="2750" spc="90" dirty="0">
                <a:latin typeface="Calibri"/>
                <a:cs typeface="Calibri"/>
              </a:rPr>
              <a:t> </a:t>
            </a:r>
            <a:r>
              <a:rPr sz="2750" spc="-10" dirty="0">
                <a:latin typeface="Calibri"/>
                <a:cs typeface="Calibri"/>
              </a:rPr>
              <a:t>in</a:t>
            </a:r>
            <a:r>
              <a:rPr sz="2750" spc="90" dirty="0">
                <a:latin typeface="Calibri"/>
                <a:cs typeface="Calibri"/>
              </a:rPr>
              <a:t> </a:t>
            </a:r>
            <a:r>
              <a:rPr sz="2750" spc="-10" dirty="0">
                <a:latin typeface="Calibri"/>
                <a:cs typeface="Calibri"/>
              </a:rPr>
              <a:t>history</a:t>
            </a:r>
            <a:r>
              <a:rPr sz="2750" spc="65" dirty="0">
                <a:latin typeface="Calibri"/>
                <a:cs typeface="Calibri"/>
              </a:rPr>
              <a:t> </a:t>
            </a:r>
            <a:r>
              <a:rPr sz="2750" spc="25" dirty="0">
                <a:latin typeface="Calibri"/>
                <a:cs typeface="Calibri"/>
              </a:rPr>
              <a:t>you</a:t>
            </a:r>
            <a:r>
              <a:rPr sz="2750" spc="15" dirty="0">
                <a:latin typeface="Calibri"/>
                <a:cs typeface="Calibri"/>
              </a:rPr>
              <a:t> </a:t>
            </a:r>
            <a:r>
              <a:rPr sz="2750" spc="-10" dirty="0">
                <a:latin typeface="Calibri"/>
                <a:cs typeface="Calibri"/>
              </a:rPr>
              <a:t>should</a:t>
            </a:r>
            <a:r>
              <a:rPr sz="2750" spc="160" dirty="0">
                <a:latin typeface="Calibri"/>
                <a:cs typeface="Calibri"/>
              </a:rPr>
              <a:t> </a:t>
            </a:r>
            <a:r>
              <a:rPr sz="2750" dirty="0">
                <a:latin typeface="Calibri"/>
                <a:cs typeface="Calibri"/>
              </a:rPr>
              <a:t>ask</a:t>
            </a:r>
            <a:r>
              <a:rPr sz="2750" spc="55" dirty="0">
                <a:latin typeface="Calibri"/>
                <a:cs typeface="Calibri"/>
              </a:rPr>
              <a:t> </a:t>
            </a:r>
            <a:r>
              <a:rPr sz="2750" spc="-10" dirty="0">
                <a:latin typeface="Calibri"/>
                <a:cs typeface="Calibri"/>
              </a:rPr>
              <a:t>to</a:t>
            </a:r>
            <a:r>
              <a:rPr sz="2750" spc="10" dirty="0">
                <a:latin typeface="Calibri"/>
                <a:cs typeface="Calibri"/>
              </a:rPr>
              <a:t> </a:t>
            </a:r>
            <a:r>
              <a:rPr sz="2750" spc="5" dirty="0">
                <a:latin typeface="Calibri"/>
                <a:cs typeface="Calibri"/>
              </a:rPr>
              <a:t>confirm</a:t>
            </a:r>
            <a:r>
              <a:rPr sz="2750" spc="170" dirty="0">
                <a:latin typeface="Calibri"/>
                <a:cs typeface="Calibri"/>
              </a:rPr>
              <a:t> </a:t>
            </a:r>
            <a:r>
              <a:rPr sz="2750" spc="20" dirty="0">
                <a:latin typeface="Calibri"/>
                <a:cs typeface="Calibri"/>
              </a:rPr>
              <a:t>Dx</a:t>
            </a:r>
            <a:r>
              <a:rPr sz="2750" spc="50" dirty="0">
                <a:latin typeface="Calibri"/>
                <a:cs typeface="Calibri"/>
              </a:rPr>
              <a:t> </a:t>
            </a:r>
            <a:r>
              <a:rPr sz="2750" spc="10" dirty="0">
                <a:latin typeface="Calibri"/>
                <a:cs typeface="Calibri"/>
              </a:rPr>
              <a:t>? </a:t>
            </a:r>
            <a:r>
              <a:rPr sz="2750" spc="-605" dirty="0">
                <a:latin typeface="Calibri"/>
                <a:cs typeface="Calibri"/>
              </a:rPr>
              <a:t> </a:t>
            </a:r>
            <a:r>
              <a:rPr sz="2750" spc="-5" dirty="0">
                <a:solidFill>
                  <a:srgbClr val="FF0000"/>
                </a:solidFill>
                <a:latin typeface="Calibri"/>
                <a:cs typeface="Calibri"/>
              </a:rPr>
              <a:t>loss</a:t>
            </a:r>
            <a:r>
              <a:rPr sz="2750" spc="80" dirty="0">
                <a:solidFill>
                  <a:srgbClr val="FF0000"/>
                </a:solidFill>
                <a:latin typeface="Calibri"/>
                <a:cs typeface="Calibri"/>
              </a:rPr>
              <a:t> </a:t>
            </a:r>
            <a:r>
              <a:rPr sz="2750" spc="25" dirty="0">
                <a:solidFill>
                  <a:srgbClr val="FF0000"/>
                </a:solidFill>
                <a:latin typeface="Calibri"/>
                <a:cs typeface="Calibri"/>
              </a:rPr>
              <a:t>of</a:t>
            </a:r>
            <a:r>
              <a:rPr sz="2750" spc="-45" dirty="0">
                <a:solidFill>
                  <a:srgbClr val="FF0000"/>
                </a:solidFill>
                <a:latin typeface="Calibri"/>
                <a:cs typeface="Calibri"/>
              </a:rPr>
              <a:t> </a:t>
            </a:r>
            <a:r>
              <a:rPr sz="2750" spc="-15" dirty="0">
                <a:solidFill>
                  <a:srgbClr val="FF0000"/>
                </a:solidFill>
                <a:latin typeface="Calibri"/>
                <a:cs typeface="Calibri"/>
              </a:rPr>
              <a:t>appetite</a:t>
            </a:r>
            <a:endParaRPr sz="2750">
              <a:latin typeface="Calibri"/>
              <a:cs typeface="Calibri"/>
            </a:endParaRPr>
          </a:p>
          <a:p>
            <a:pPr marL="12700" marR="4889500">
              <a:lnSpc>
                <a:spcPts val="4060"/>
              </a:lnSpc>
              <a:spcBef>
                <a:spcPts val="20"/>
              </a:spcBef>
            </a:pPr>
            <a:r>
              <a:rPr sz="2750" spc="5" dirty="0">
                <a:solidFill>
                  <a:srgbClr val="FF0000"/>
                </a:solidFill>
                <a:latin typeface="Calibri"/>
                <a:cs typeface="Calibri"/>
              </a:rPr>
              <a:t>dark</a:t>
            </a:r>
            <a:r>
              <a:rPr sz="2750" spc="35" dirty="0">
                <a:solidFill>
                  <a:srgbClr val="FF0000"/>
                </a:solidFill>
                <a:latin typeface="Calibri"/>
                <a:cs typeface="Calibri"/>
              </a:rPr>
              <a:t> </a:t>
            </a:r>
            <a:r>
              <a:rPr sz="2750" spc="10" dirty="0">
                <a:solidFill>
                  <a:srgbClr val="FF0000"/>
                </a:solidFill>
                <a:latin typeface="Calibri"/>
                <a:cs typeface="Calibri"/>
              </a:rPr>
              <a:t>colored</a:t>
            </a:r>
            <a:r>
              <a:rPr sz="2750" spc="-5" dirty="0">
                <a:solidFill>
                  <a:srgbClr val="FF0000"/>
                </a:solidFill>
                <a:latin typeface="Calibri"/>
                <a:cs typeface="Calibri"/>
              </a:rPr>
              <a:t> </a:t>
            </a:r>
            <a:r>
              <a:rPr sz="2750" spc="-10" dirty="0">
                <a:solidFill>
                  <a:srgbClr val="FF0000"/>
                </a:solidFill>
                <a:latin typeface="Calibri"/>
                <a:cs typeface="Calibri"/>
              </a:rPr>
              <a:t>urine </a:t>
            </a:r>
            <a:r>
              <a:rPr sz="2750" spc="-610" dirty="0">
                <a:solidFill>
                  <a:srgbClr val="FF0000"/>
                </a:solidFill>
                <a:latin typeface="Calibri"/>
                <a:cs typeface="Calibri"/>
              </a:rPr>
              <a:t> </a:t>
            </a:r>
            <a:r>
              <a:rPr sz="2750" spc="-5" dirty="0">
                <a:solidFill>
                  <a:srgbClr val="FF0000"/>
                </a:solidFill>
                <a:latin typeface="Calibri"/>
                <a:cs typeface="Calibri"/>
              </a:rPr>
              <a:t>steatorrhea</a:t>
            </a:r>
            <a:endParaRPr sz="2750">
              <a:latin typeface="Calibri"/>
              <a:cs typeface="Calibri"/>
            </a:endParaRP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8975" y="1476484"/>
            <a:ext cx="8653780" cy="3528274"/>
          </a:xfrm>
          <a:prstGeom prst="rect">
            <a:avLst/>
          </a:prstGeom>
        </p:spPr>
        <p:txBody>
          <a:bodyPr vert="horz" wrap="square" lIns="0" tIns="12065" rIns="0" bIns="0" rtlCol="0">
            <a:spAutoFit/>
          </a:bodyPr>
          <a:lstStyle/>
          <a:p>
            <a:pPr marL="12700" marR="2578100">
              <a:lnSpc>
                <a:spcPct val="122900"/>
              </a:lnSpc>
              <a:spcBef>
                <a:spcPts val="95"/>
              </a:spcBef>
              <a:buAutoNum type="arabicPlain" startAt="3"/>
              <a:tabLst>
                <a:tab pos="384810" algn="l"/>
              </a:tabLst>
            </a:pPr>
            <a:r>
              <a:rPr sz="2750" spc="-10" dirty="0">
                <a:latin typeface="Calibri"/>
                <a:cs typeface="Calibri"/>
              </a:rPr>
              <a:t>Additional</a:t>
            </a:r>
            <a:r>
              <a:rPr sz="2750" spc="305" dirty="0">
                <a:latin typeface="Calibri"/>
                <a:cs typeface="Calibri"/>
              </a:rPr>
              <a:t> </a:t>
            </a:r>
            <a:r>
              <a:rPr sz="2750" spc="-25" dirty="0">
                <a:latin typeface="Calibri"/>
                <a:cs typeface="Calibri"/>
              </a:rPr>
              <a:t>investigation</a:t>
            </a:r>
            <a:r>
              <a:rPr sz="2750" spc="315" dirty="0">
                <a:latin typeface="Calibri"/>
                <a:cs typeface="Calibri"/>
              </a:rPr>
              <a:t> </a:t>
            </a:r>
            <a:r>
              <a:rPr sz="2750" spc="-5" dirty="0">
                <a:latin typeface="Calibri"/>
                <a:cs typeface="Calibri"/>
              </a:rPr>
              <a:t>to</a:t>
            </a:r>
            <a:r>
              <a:rPr sz="2750" spc="10" dirty="0">
                <a:latin typeface="Calibri"/>
                <a:cs typeface="Calibri"/>
              </a:rPr>
              <a:t> </a:t>
            </a:r>
            <a:r>
              <a:rPr sz="2750" spc="5" dirty="0">
                <a:latin typeface="Calibri"/>
                <a:cs typeface="Calibri"/>
              </a:rPr>
              <a:t>confirm</a:t>
            </a:r>
            <a:r>
              <a:rPr sz="2750" spc="110" dirty="0">
                <a:latin typeface="Calibri"/>
                <a:cs typeface="Calibri"/>
              </a:rPr>
              <a:t> </a:t>
            </a:r>
            <a:r>
              <a:rPr sz="2750" spc="20" dirty="0">
                <a:latin typeface="Calibri"/>
                <a:cs typeface="Calibri"/>
              </a:rPr>
              <a:t>Dx</a:t>
            </a:r>
            <a:r>
              <a:rPr sz="2750" spc="-25" dirty="0">
                <a:latin typeface="Calibri"/>
                <a:cs typeface="Calibri"/>
              </a:rPr>
              <a:t> </a:t>
            </a:r>
            <a:r>
              <a:rPr sz="2750" spc="10" dirty="0">
                <a:latin typeface="Calibri"/>
                <a:cs typeface="Calibri"/>
              </a:rPr>
              <a:t>? </a:t>
            </a:r>
            <a:r>
              <a:rPr sz="2750" spc="-605" dirty="0">
                <a:latin typeface="Calibri"/>
                <a:cs typeface="Calibri"/>
              </a:rPr>
              <a:t> </a:t>
            </a:r>
            <a:r>
              <a:rPr sz="2750" spc="5" dirty="0">
                <a:solidFill>
                  <a:srgbClr val="FF0000"/>
                </a:solidFill>
                <a:latin typeface="Calibri"/>
                <a:cs typeface="Calibri"/>
              </a:rPr>
              <a:t>total </a:t>
            </a:r>
            <a:r>
              <a:rPr sz="2750" spc="-10" dirty="0">
                <a:solidFill>
                  <a:srgbClr val="FF0000"/>
                </a:solidFill>
                <a:latin typeface="Calibri"/>
                <a:cs typeface="Calibri"/>
              </a:rPr>
              <a:t>serum</a:t>
            </a:r>
            <a:r>
              <a:rPr sz="2750" spc="150" dirty="0">
                <a:solidFill>
                  <a:srgbClr val="FF0000"/>
                </a:solidFill>
                <a:latin typeface="Calibri"/>
                <a:cs typeface="Calibri"/>
              </a:rPr>
              <a:t> </a:t>
            </a:r>
            <a:r>
              <a:rPr sz="2750" spc="-20" dirty="0">
                <a:solidFill>
                  <a:srgbClr val="FF0000"/>
                </a:solidFill>
                <a:latin typeface="Calibri"/>
                <a:cs typeface="Calibri"/>
              </a:rPr>
              <a:t>bile</a:t>
            </a:r>
            <a:r>
              <a:rPr sz="2750" spc="160" dirty="0">
                <a:solidFill>
                  <a:srgbClr val="FF0000"/>
                </a:solidFill>
                <a:latin typeface="Calibri"/>
                <a:cs typeface="Calibri"/>
              </a:rPr>
              <a:t> </a:t>
            </a:r>
            <a:r>
              <a:rPr sz="2750" spc="10" dirty="0">
                <a:solidFill>
                  <a:srgbClr val="FF0000"/>
                </a:solidFill>
                <a:latin typeface="Calibri"/>
                <a:cs typeface="Calibri"/>
              </a:rPr>
              <a:t>acid</a:t>
            </a:r>
            <a:endParaRPr sz="2750">
              <a:latin typeface="Calibri"/>
              <a:cs typeface="Calibri"/>
            </a:endParaRPr>
          </a:p>
          <a:p>
            <a:pPr marL="384175" indent="-372110">
              <a:lnSpc>
                <a:spcPct val="100000"/>
              </a:lnSpc>
              <a:spcBef>
                <a:spcPts val="755"/>
              </a:spcBef>
              <a:buAutoNum type="arabicPlain" startAt="3"/>
              <a:tabLst>
                <a:tab pos="384810" algn="l"/>
              </a:tabLst>
            </a:pPr>
            <a:r>
              <a:rPr sz="2750" spc="-50" dirty="0">
                <a:latin typeface="Calibri"/>
                <a:cs typeface="Calibri"/>
              </a:rPr>
              <a:t>Your</a:t>
            </a:r>
            <a:r>
              <a:rPr sz="2750" spc="40" dirty="0">
                <a:latin typeface="Calibri"/>
                <a:cs typeface="Calibri"/>
              </a:rPr>
              <a:t> </a:t>
            </a:r>
            <a:r>
              <a:rPr sz="2750" spc="-5" dirty="0">
                <a:latin typeface="Calibri"/>
                <a:cs typeface="Calibri"/>
              </a:rPr>
              <a:t>plan</a:t>
            </a:r>
            <a:r>
              <a:rPr sz="2750" spc="80" dirty="0">
                <a:latin typeface="Calibri"/>
                <a:cs typeface="Calibri"/>
              </a:rPr>
              <a:t> </a:t>
            </a:r>
            <a:r>
              <a:rPr sz="2750" spc="-15" dirty="0">
                <a:latin typeface="Calibri"/>
                <a:cs typeface="Calibri"/>
              </a:rPr>
              <a:t>for</a:t>
            </a:r>
            <a:r>
              <a:rPr sz="2750" spc="45" dirty="0">
                <a:latin typeface="Calibri"/>
                <a:cs typeface="Calibri"/>
              </a:rPr>
              <a:t> </a:t>
            </a:r>
            <a:r>
              <a:rPr sz="2750" spc="5" dirty="0">
                <a:latin typeface="Calibri"/>
                <a:cs typeface="Calibri"/>
              </a:rPr>
              <a:t>management</a:t>
            </a:r>
            <a:r>
              <a:rPr sz="2750" spc="155" dirty="0">
                <a:latin typeface="Calibri"/>
                <a:cs typeface="Calibri"/>
              </a:rPr>
              <a:t> </a:t>
            </a:r>
            <a:r>
              <a:rPr sz="2750" spc="10" dirty="0">
                <a:latin typeface="Calibri"/>
                <a:cs typeface="Calibri"/>
              </a:rPr>
              <a:t>?</a:t>
            </a:r>
            <a:endParaRPr sz="2750">
              <a:latin typeface="Calibri"/>
              <a:cs typeface="Calibri"/>
            </a:endParaRPr>
          </a:p>
          <a:p>
            <a:pPr marL="12700">
              <a:lnSpc>
                <a:spcPts val="3190"/>
              </a:lnSpc>
              <a:spcBef>
                <a:spcPts val="685"/>
              </a:spcBef>
            </a:pPr>
            <a:r>
              <a:rPr sz="2750" dirty="0">
                <a:solidFill>
                  <a:srgbClr val="FF0000"/>
                </a:solidFill>
                <a:latin typeface="Calibri"/>
                <a:cs typeface="Calibri"/>
              </a:rPr>
              <a:t>symptomatic</a:t>
            </a:r>
            <a:r>
              <a:rPr sz="2750" spc="145" dirty="0">
                <a:solidFill>
                  <a:srgbClr val="FF0000"/>
                </a:solidFill>
                <a:latin typeface="Calibri"/>
                <a:cs typeface="Calibri"/>
              </a:rPr>
              <a:t> </a:t>
            </a:r>
            <a:r>
              <a:rPr sz="2750" spc="-15" dirty="0">
                <a:solidFill>
                  <a:srgbClr val="FF0000"/>
                </a:solidFill>
                <a:latin typeface="Calibri"/>
                <a:cs typeface="Calibri"/>
              </a:rPr>
              <a:t>include</a:t>
            </a:r>
            <a:r>
              <a:rPr sz="2750" spc="170" dirty="0">
                <a:solidFill>
                  <a:srgbClr val="FF0000"/>
                </a:solidFill>
                <a:latin typeface="Calibri"/>
                <a:cs typeface="Calibri"/>
              </a:rPr>
              <a:t> </a:t>
            </a:r>
            <a:r>
              <a:rPr sz="2750" spc="-5" dirty="0">
                <a:solidFill>
                  <a:srgbClr val="FF0000"/>
                </a:solidFill>
                <a:latin typeface="Calibri"/>
                <a:cs typeface="Calibri"/>
              </a:rPr>
              <a:t>,:</a:t>
            </a:r>
            <a:r>
              <a:rPr sz="2750" spc="95" dirty="0">
                <a:solidFill>
                  <a:srgbClr val="FF0000"/>
                </a:solidFill>
                <a:latin typeface="Calibri"/>
                <a:cs typeface="Calibri"/>
              </a:rPr>
              <a:t> </a:t>
            </a:r>
            <a:r>
              <a:rPr sz="2750" spc="-10" dirty="0">
                <a:solidFill>
                  <a:srgbClr val="FF0000"/>
                </a:solidFill>
                <a:latin typeface="Calibri"/>
                <a:cs typeface="Calibri"/>
              </a:rPr>
              <a:t>ursodeoxycholic</a:t>
            </a:r>
            <a:r>
              <a:rPr sz="2750" spc="320" dirty="0">
                <a:solidFill>
                  <a:srgbClr val="FF0000"/>
                </a:solidFill>
                <a:latin typeface="Calibri"/>
                <a:cs typeface="Calibri"/>
              </a:rPr>
              <a:t> </a:t>
            </a:r>
            <a:r>
              <a:rPr sz="2750" spc="10" dirty="0">
                <a:solidFill>
                  <a:srgbClr val="FF0000"/>
                </a:solidFill>
                <a:latin typeface="Calibri"/>
                <a:cs typeface="Calibri"/>
              </a:rPr>
              <a:t>acid</a:t>
            </a:r>
            <a:r>
              <a:rPr sz="2750" spc="20" dirty="0">
                <a:solidFill>
                  <a:srgbClr val="FF0000"/>
                </a:solidFill>
                <a:latin typeface="Calibri"/>
                <a:cs typeface="Calibri"/>
              </a:rPr>
              <a:t> </a:t>
            </a:r>
            <a:r>
              <a:rPr sz="2750" spc="-10" dirty="0">
                <a:solidFill>
                  <a:srgbClr val="FF0000"/>
                </a:solidFill>
                <a:latin typeface="Calibri"/>
                <a:cs typeface="Calibri"/>
              </a:rPr>
              <a:t>..</a:t>
            </a:r>
            <a:r>
              <a:rPr sz="2750" spc="95" dirty="0">
                <a:solidFill>
                  <a:srgbClr val="FF0000"/>
                </a:solidFill>
                <a:latin typeface="Calibri"/>
                <a:cs typeface="Calibri"/>
              </a:rPr>
              <a:t> </a:t>
            </a:r>
            <a:r>
              <a:rPr sz="2750" spc="-10" dirty="0">
                <a:solidFill>
                  <a:srgbClr val="FF0000"/>
                </a:solidFill>
                <a:latin typeface="Calibri"/>
                <a:cs typeface="Calibri"/>
              </a:rPr>
              <a:t>antihistamine</a:t>
            </a:r>
            <a:endParaRPr sz="2750">
              <a:latin typeface="Calibri"/>
              <a:cs typeface="Calibri"/>
            </a:endParaRPr>
          </a:p>
          <a:p>
            <a:pPr marL="241300">
              <a:lnSpc>
                <a:spcPts val="3190"/>
              </a:lnSpc>
              <a:tabLst>
                <a:tab pos="2720340" algn="l"/>
              </a:tabLst>
            </a:pPr>
            <a:r>
              <a:rPr sz="2750" spc="-10" dirty="0">
                <a:solidFill>
                  <a:srgbClr val="FF0000"/>
                </a:solidFill>
                <a:latin typeface="Calibri"/>
                <a:cs typeface="Calibri"/>
              </a:rPr>
              <a:t>.dexamethasone	..</a:t>
            </a:r>
            <a:r>
              <a:rPr sz="2750" spc="10" dirty="0">
                <a:solidFill>
                  <a:srgbClr val="FF0000"/>
                </a:solidFill>
                <a:latin typeface="Calibri"/>
                <a:cs typeface="Calibri"/>
              </a:rPr>
              <a:t> </a:t>
            </a:r>
            <a:r>
              <a:rPr sz="2750" spc="5" dirty="0">
                <a:solidFill>
                  <a:srgbClr val="FF0000"/>
                </a:solidFill>
                <a:latin typeface="Calibri"/>
                <a:cs typeface="Calibri"/>
              </a:rPr>
              <a:t>vitamin</a:t>
            </a:r>
            <a:r>
              <a:rPr sz="2750" spc="90" dirty="0">
                <a:solidFill>
                  <a:srgbClr val="FF0000"/>
                </a:solidFill>
                <a:latin typeface="Calibri"/>
                <a:cs typeface="Calibri"/>
              </a:rPr>
              <a:t> </a:t>
            </a:r>
            <a:r>
              <a:rPr sz="2750" spc="10" dirty="0">
                <a:solidFill>
                  <a:srgbClr val="FF0000"/>
                </a:solidFill>
                <a:latin typeface="Calibri"/>
                <a:cs typeface="Calibri"/>
              </a:rPr>
              <a:t>k</a:t>
            </a:r>
            <a:r>
              <a:rPr sz="2750" spc="-15" dirty="0">
                <a:solidFill>
                  <a:srgbClr val="FF0000"/>
                </a:solidFill>
                <a:latin typeface="Calibri"/>
                <a:cs typeface="Calibri"/>
              </a:rPr>
              <a:t> </a:t>
            </a:r>
            <a:r>
              <a:rPr sz="2750" spc="-10" dirty="0">
                <a:solidFill>
                  <a:srgbClr val="FF0000"/>
                </a:solidFill>
                <a:latin typeface="Calibri"/>
                <a:cs typeface="Calibri"/>
              </a:rPr>
              <a:t>..</a:t>
            </a:r>
            <a:r>
              <a:rPr sz="2750" spc="95" dirty="0">
                <a:solidFill>
                  <a:srgbClr val="FF0000"/>
                </a:solidFill>
                <a:latin typeface="Calibri"/>
                <a:cs typeface="Calibri"/>
              </a:rPr>
              <a:t> </a:t>
            </a:r>
            <a:r>
              <a:rPr sz="2750" spc="-10" dirty="0">
                <a:solidFill>
                  <a:srgbClr val="FF0000"/>
                </a:solidFill>
                <a:latin typeface="Calibri"/>
                <a:cs typeface="Calibri"/>
              </a:rPr>
              <a:t>delivery</a:t>
            </a:r>
            <a:r>
              <a:rPr sz="2750" spc="145" dirty="0">
                <a:solidFill>
                  <a:srgbClr val="FF0000"/>
                </a:solidFill>
                <a:latin typeface="Calibri"/>
                <a:cs typeface="Calibri"/>
              </a:rPr>
              <a:t> </a:t>
            </a:r>
            <a:r>
              <a:rPr sz="2750" spc="15" dirty="0">
                <a:solidFill>
                  <a:srgbClr val="FF0000"/>
                </a:solidFill>
                <a:latin typeface="Calibri"/>
                <a:cs typeface="Calibri"/>
              </a:rPr>
              <a:t>at</a:t>
            </a:r>
            <a:r>
              <a:rPr sz="2750" spc="20" dirty="0">
                <a:solidFill>
                  <a:srgbClr val="FF0000"/>
                </a:solidFill>
                <a:latin typeface="Calibri"/>
                <a:cs typeface="Calibri"/>
              </a:rPr>
              <a:t> </a:t>
            </a:r>
            <a:r>
              <a:rPr sz="2750" dirty="0">
                <a:solidFill>
                  <a:srgbClr val="FF0000"/>
                </a:solidFill>
                <a:latin typeface="Calibri"/>
                <a:cs typeface="Calibri"/>
              </a:rPr>
              <a:t>37weeks</a:t>
            </a:r>
            <a:endParaRPr sz="2750">
              <a:latin typeface="Calibri"/>
              <a:cs typeface="Calibri"/>
            </a:endParaRPr>
          </a:p>
          <a:p>
            <a:pPr marL="384175" indent="-372110">
              <a:lnSpc>
                <a:spcPct val="100000"/>
              </a:lnSpc>
              <a:spcBef>
                <a:spcPts val="755"/>
              </a:spcBef>
              <a:buAutoNum type="arabicPlain" startAt="5"/>
              <a:tabLst>
                <a:tab pos="384810" algn="l"/>
              </a:tabLst>
            </a:pPr>
            <a:r>
              <a:rPr sz="2750" spc="10" dirty="0">
                <a:latin typeface="Calibri"/>
                <a:cs typeface="Calibri"/>
              </a:rPr>
              <a:t>What</a:t>
            </a:r>
            <a:r>
              <a:rPr sz="2750" spc="5" dirty="0">
                <a:latin typeface="Calibri"/>
                <a:cs typeface="Calibri"/>
              </a:rPr>
              <a:t> </a:t>
            </a:r>
            <a:r>
              <a:rPr sz="2750" spc="15" dirty="0">
                <a:latin typeface="Calibri"/>
                <a:cs typeface="Calibri"/>
              </a:rPr>
              <a:t>are</a:t>
            </a:r>
            <a:r>
              <a:rPr sz="2750" spc="5" dirty="0">
                <a:latin typeface="Calibri"/>
                <a:cs typeface="Calibri"/>
              </a:rPr>
              <a:t> </a:t>
            </a:r>
            <a:r>
              <a:rPr sz="2750" spc="-10" dirty="0">
                <a:latin typeface="Calibri"/>
                <a:cs typeface="Calibri"/>
              </a:rPr>
              <a:t>the</a:t>
            </a:r>
            <a:r>
              <a:rPr sz="2750" spc="75" dirty="0">
                <a:latin typeface="Calibri"/>
                <a:cs typeface="Calibri"/>
              </a:rPr>
              <a:t> </a:t>
            </a:r>
            <a:r>
              <a:rPr sz="2750" spc="5" dirty="0">
                <a:latin typeface="Calibri"/>
                <a:cs typeface="Calibri"/>
              </a:rPr>
              <a:t>complications</a:t>
            </a:r>
            <a:endParaRPr sz="2750">
              <a:latin typeface="Calibri"/>
              <a:cs typeface="Calibri"/>
            </a:endParaRPr>
          </a:p>
          <a:p>
            <a:pPr marL="12700">
              <a:lnSpc>
                <a:spcPct val="100000"/>
              </a:lnSpc>
              <a:spcBef>
                <a:spcPts val="680"/>
              </a:spcBef>
            </a:pPr>
            <a:r>
              <a:rPr sz="2750" spc="5" dirty="0">
                <a:solidFill>
                  <a:srgbClr val="FF0000"/>
                </a:solidFill>
                <a:latin typeface="Calibri"/>
                <a:cs typeface="Calibri"/>
              </a:rPr>
              <a:t>meconium</a:t>
            </a:r>
            <a:r>
              <a:rPr sz="2750" spc="150" dirty="0">
                <a:solidFill>
                  <a:srgbClr val="FF0000"/>
                </a:solidFill>
                <a:latin typeface="Calibri"/>
                <a:cs typeface="Calibri"/>
              </a:rPr>
              <a:t> </a:t>
            </a:r>
            <a:r>
              <a:rPr sz="2750" spc="-15" dirty="0">
                <a:solidFill>
                  <a:srgbClr val="FF0000"/>
                </a:solidFill>
                <a:latin typeface="Calibri"/>
                <a:cs typeface="Calibri"/>
              </a:rPr>
              <a:t>stained</a:t>
            </a:r>
            <a:r>
              <a:rPr sz="2750" spc="165" dirty="0">
                <a:solidFill>
                  <a:srgbClr val="FF0000"/>
                </a:solidFill>
                <a:latin typeface="Calibri"/>
                <a:cs typeface="Calibri"/>
              </a:rPr>
              <a:t> </a:t>
            </a:r>
            <a:r>
              <a:rPr sz="2750" dirty="0">
                <a:solidFill>
                  <a:srgbClr val="FF0000"/>
                </a:solidFill>
                <a:latin typeface="Calibri"/>
                <a:cs typeface="Calibri"/>
              </a:rPr>
              <a:t>amniotic</a:t>
            </a:r>
            <a:r>
              <a:rPr sz="2750" spc="75" dirty="0">
                <a:solidFill>
                  <a:srgbClr val="FF0000"/>
                </a:solidFill>
                <a:latin typeface="Calibri"/>
                <a:cs typeface="Calibri"/>
              </a:rPr>
              <a:t> </a:t>
            </a:r>
            <a:r>
              <a:rPr sz="2750" spc="-20" dirty="0">
                <a:solidFill>
                  <a:srgbClr val="FF0000"/>
                </a:solidFill>
                <a:latin typeface="Calibri"/>
                <a:cs typeface="Calibri"/>
              </a:rPr>
              <a:t>fluid</a:t>
            </a:r>
            <a:r>
              <a:rPr sz="2750" spc="240" dirty="0">
                <a:solidFill>
                  <a:srgbClr val="FF0000"/>
                </a:solidFill>
                <a:latin typeface="Calibri"/>
                <a:cs typeface="Calibri"/>
              </a:rPr>
              <a:t> </a:t>
            </a:r>
            <a:r>
              <a:rPr sz="2750" spc="-5" dirty="0">
                <a:solidFill>
                  <a:srgbClr val="FF0000"/>
                </a:solidFill>
                <a:latin typeface="Calibri"/>
                <a:cs typeface="Calibri"/>
              </a:rPr>
              <a:t>,,</a:t>
            </a:r>
            <a:r>
              <a:rPr sz="2750" spc="30" dirty="0">
                <a:solidFill>
                  <a:srgbClr val="FF0000"/>
                </a:solidFill>
                <a:latin typeface="Calibri"/>
                <a:cs typeface="Calibri"/>
              </a:rPr>
              <a:t> </a:t>
            </a:r>
            <a:r>
              <a:rPr sz="2750" spc="-20" dirty="0">
                <a:solidFill>
                  <a:srgbClr val="FF0000"/>
                </a:solidFill>
                <a:latin typeface="Calibri"/>
                <a:cs typeface="Calibri"/>
              </a:rPr>
              <a:t>fetal</a:t>
            </a:r>
            <a:r>
              <a:rPr sz="2750" spc="15" dirty="0">
                <a:solidFill>
                  <a:srgbClr val="FF0000"/>
                </a:solidFill>
                <a:latin typeface="Calibri"/>
                <a:cs typeface="Calibri"/>
              </a:rPr>
              <a:t> </a:t>
            </a:r>
            <a:r>
              <a:rPr sz="2750" spc="-10" dirty="0">
                <a:solidFill>
                  <a:srgbClr val="FF0000"/>
                </a:solidFill>
                <a:latin typeface="Calibri"/>
                <a:cs typeface="Calibri"/>
              </a:rPr>
              <a:t>demise</a:t>
            </a:r>
            <a:endParaRPr sz="2750">
              <a:latin typeface="Calibri"/>
              <a:cs typeface="Calibri"/>
            </a:endParaRP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215771" y="256229"/>
            <a:ext cx="556895" cy="508473"/>
          </a:xfrm>
          <a:prstGeom prst="rect">
            <a:avLst/>
          </a:prstGeom>
        </p:spPr>
        <p:txBody>
          <a:bodyPr vert="horz" wrap="square" lIns="0" tIns="15875" rIns="0" bIns="0" rtlCol="0">
            <a:spAutoFit/>
          </a:bodyPr>
          <a:lstStyle/>
          <a:p>
            <a:pPr marL="12700">
              <a:lnSpc>
                <a:spcPct val="100000"/>
              </a:lnSpc>
              <a:spcBef>
                <a:spcPts val="125"/>
              </a:spcBef>
            </a:pPr>
            <a:r>
              <a:rPr sz="3200" b="1" spc="-95" dirty="0">
                <a:latin typeface="Times New Roman"/>
                <a:cs typeface="Times New Roman"/>
              </a:rPr>
              <a:t>Q</a:t>
            </a:r>
            <a:r>
              <a:rPr sz="3200" b="1" spc="180" dirty="0">
                <a:latin typeface="Times New Roman"/>
                <a:cs typeface="Times New Roman"/>
              </a:rPr>
              <a:t>5</a:t>
            </a:r>
            <a:endParaRPr sz="3200">
              <a:latin typeface="Times New Roman"/>
              <a:cs typeface="Times New Roman"/>
            </a:endParaRPr>
          </a:p>
        </p:txBody>
      </p:sp>
      <p:sp>
        <p:nvSpPr>
          <p:cNvPr id="3" name="object 3"/>
          <p:cNvSpPr txBox="1">
            <a:spLocks noGrp="1"/>
          </p:cNvSpPr>
          <p:nvPr>
            <p:ph type="title"/>
          </p:nvPr>
        </p:nvSpPr>
        <p:spPr>
          <a:xfrm>
            <a:off x="917575" y="106681"/>
            <a:ext cx="10182860" cy="1564210"/>
          </a:xfrm>
          <a:prstGeom prst="rect">
            <a:avLst/>
          </a:prstGeom>
        </p:spPr>
        <p:txBody>
          <a:bodyPr vert="horz" wrap="square" lIns="0" tIns="660082" rIns="0" bIns="0" rtlCol="0">
            <a:spAutoFit/>
          </a:bodyPr>
          <a:lstStyle/>
          <a:p>
            <a:pPr marL="12700" marR="5080" indent="95250">
              <a:lnSpc>
                <a:spcPts val="3450"/>
              </a:lnSpc>
              <a:spcBef>
                <a:spcPts val="565"/>
              </a:spcBef>
            </a:pPr>
            <a:r>
              <a:rPr spc="-40" dirty="0"/>
              <a:t>pregnant</a:t>
            </a:r>
            <a:r>
              <a:rPr spc="-240" dirty="0"/>
              <a:t> </a:t>
            </a:r>
            <a:r>
              <a:rPr spc="25" dirty="0"/>
              <a:t>woman</a:t>
            </a:r>
            <a:r>
              <a:rPr spc="-254" dirty="0"/>
              <a:t> </a:t>
            </a:r>
            <a:r>
              <a:rPr spc="-20" dirty="0"/>
              <a:t>complaining</a:t>
            </a:r>
            <a:r>
              <a:rPr spc="-240" dirty="0"/>
              <a:t> </a:t>
            </a:r>
            <a:r>
              <a:rPr spc="-10" dirty="0"/>
              <a:t>of</a:t>
            </a:r>
            <a:r>
              <a:rPr spc="-85" dirty="0"/>
              <a:t> </a:t>
            </a:r>
            <a:r>
              <a:rPr spc="-50" dirty="0"/>
              <a:t>erythema</a:t>
            </a:r>
            <a:r>
              <a:rPr spc="-285" dirty="0"/>
              <a:t> </a:t>
            </a:r>
            <a:r>
              <a:rPr spc="-150" dirty="0"/>
              <a:t>,</a:t>
            </a:r>
            <a:r>
              <a:rPr spc="50" dirty="0"/>
              <a:t> </a:t>
            </a:r>
            <a:r>
              <a:rPr spc="-5" dirty="0"/>
              <a:t>pain</a:t>
            </a:r>
            <a:r>
              <a:rPr spc="-254" dirty="0"/>
              <a:t> </a:t>
            </a:r>
            <a:r>
              <a:rPr spc="-15" dirty="0"/>
              <a:t>and </a:t>
            </a:r>
            <a:r>
              <a:rPr spc="-785" dirty="0"/>
              <a:t> </a:t>
            </a:r>
            <a:r>
              <a:rPr spc="85" dirty="0"/>
              <a:t>h</a:t>
            </a:r>
            <a:r>
              <a:rPr spc="45" dirty="0"/>
              <a:t>o</a:t>
            </a:r>
            <a:r>
              <a:rPr spc="-95" dirty="0"/>
              <a:t>t</a:t>
            </a:r>
            <a:r>
              <a:rPr spc="15" dirty="0"/>
              <a:t>n</a:t>
            </a:r>
            <a:r>
              <a:rPr spc="-70" dirty="0"/>
              <a:t>e</a:t>
            </a:r>
            <a:r>
              <a:rPr spc="-50" dirty="0"/>
              <a:t>s</a:t>
            </a:r>
            <a:r>
              <a:rPr spc="-70" dirty="0"/>
              <a:t>s</a:t>
            </a:r>
            <a:r>
              <a:rPr spc="-254" dirty="0"/>
              <a:t> </a:t>
            </a:r>
            <a:r>
              <a:rPr spc="85" dirty="0"/>
              <a:t>i</a:t>
            </a:r>
            <a:r>
              <a:rPr dirty="0"/>
              <a:t>n</a:t>
            </a:r>
            <a:r>
              <a:rPr spc="-110" dirty="0"/>
              <a:t> </a:t>
            </a:r>
            <a:r>
              <a:rPr spc="85" dirty="0"/>
              <a:t>h</a:t>
            </a:r>
            <a:r>
              <a:rPr spc="75" dirty="0"/>
              <a:t>e</a:t>
            </a:r>
            <a:r>
              <a:rPr spc="-145" dirty="0"/>
              <a:t>r</a:t>
            </a:r>
            <a:r>
              <a:rPr spc="-204" dirty="0"/>
              <a:t> </a:t>
            </a:r>
            <a:r>
              <a:rPr spc="-75" dirty="0"/>
              <a:t>r</a:t>
            </a:r>
            <a:r>
              <a:rPr spc="85" dirty="0"/>
              <a:t>i</a:t>
            </a:r>
            <a:r>
              <a:rPr spc="50" dirty="0"/>
              <a:t>g</a:t>
            </a:r>
            <a:r>
              <a:rPr spc="15" dirty="0"/>
              <a:t>h</a:t>
            </a:r>
            <a:r>
              <a:rPr spc="-125" dirty="0"/>
              <a:t>t</a:t>
            </a:r>
            <a:r>
              <a:rPr spc="-240" dirty="0"/>
              <a:t> </a:t>
            </a:r>
            <a:r>
              <a:rPr spc="85" dirty="0"/>
              <a:t>l</a:t>
            </a:r>
            <a:r>
              <a:rPr dirty="0"/>
              <a:t>e</a:t>
            </a:r>
            <a:r>
              <a:rPr spc="15" dirty="0"/>
              <a:t>g</a:t>
            </a:r>
          </a:p>
        </p:txBody>
      </p:sp>
      <p:sp>
        <p:nvSpPr>
          <p:cNvPr id="4" name="object 4"/>
          <p:cNvSpPr txBox="1"/>
          <p:nvPr/>
        </p:nvSpPr>
        <p:spPr>
          <a:xfrm>
            <a:off x="78739" y="1476483"/>
            <a:ext cx="4361180" cy="4178708"/>
          </a:xfrm>
          <a:prstGeom prst="rect">
            <a:avLst/>
          </a:prstGeom>
        </p:spPr>
        <p:txBody>
          <a:bodyPr vert="horz" wrap="square" lIns="0" tIns="12065" rIns="0" bIns="0" rtlCol="0">
            <a:spAutoFit/>
          </a:bodyPr>
          <a:lstStyle/>
          <a:p>
            <a:pPr marL="88265" marR="829944" indent="-76200">
              <a:lnSpc>
                <a:spcPct val="122900"/>
              </a:lnSpc>
              <a:spcBef>
                <a:spcPts val="95"/>
              </a:spcBef>
              <a:buSzPct val="96363"/>
              <a:buAutoNum type="arabicPlain"/>
              <a:tabLst>
                <a:tab pos="302895" algn="l"/>
              </a:tabLst>
            </a:pPr>
            <a:r>
              <a:rPr sz="2750" spc="10" dirty="0">
                <a:latin typeface="Calibri"/>
                <a:cs typeface="Calibri"/>
              </a:rPr>
              <a:t>What</a:t>
            </a:r>
            <a:r>
              <a:rPr sz="2750" spc="75" dirty="0">
                <a:latin typeface="Calibri"/>
                <a:cs typeface="Calibri"/>
              </a:rPr>
              <a:t> </a:t>
            </a:r>
            <a:r>
              <a:rPr sz="2750" spc="-15" dirty="0">
                <a:latin typeface="Calibri"/>
                <a:cs typeface="Calibri"/>
              </a:rPr>
              <a:t>is</a:t>
            </a:r>
            <a:r>
              <a:rPr sz="2750" spc="-10" dirty="0">
                <a:latin typeface="Calibri"/>
                <a:cs typeface="Calibri"/>
              </a:rPr>
              <a:t> </a:t>
            </a:r>
            <a:r>
              <a:rPr sz="2750" spc="15" dirty="0">
                <a:latin typeface="Calibri"/>
                <a:cs typeface="Calibri"/>
              </a:rPr>
              <a:t>your</a:t>
            </a:r>
            <a:r>
              <a:rPr sz="2750" spc="35" dirty="0">
                <a:latin typeface="Calibri"/>
                <a:cs typeface="Calibri"/>
              </a:rPr>
              <a:t> </a:t>
            </a:r>
            <a:r>
              <a:rPr sz="2750" spc="-10" dirty="0">
                <a:latin typeface="Calibri"/>
                <a:cs typeface="Calibri"/>
              </a:rPr>
              <a:t>diagnosis </a:t>
            </a:r>
            <a:r>
              <a:rPr sz="2750" spc="-605" dirty="0">
                <a:latin typeface="Calibri"/>
                <a:cs typeface="Calibri"/>
              </a:rPr>
              <a:t> </a:t>
            </a:r>
            <a:r>
              <a:rPr sz="2750" spc="-10" dirty="0">
                <a:solidFill>
                  <a:srgbClr val="FF0000"/>
                </a:solidFill>
                <a:latin typeface="Calibri"/>
                <a:cs typeface="Calibri"/>
              </a:rPr>
              <a:t>deep</a:t>
            </a:r>
            <a:r>
              <a:rPr sz="2750" spc="155" dirty="0">
                <a:solidFill>
                  <a:srgbClr val="FF0000"/>
                </a:solidFill>
                <a:latin typeface="Calibri"/>
                <a:cs typeface="Calibri"/>
              </a:rPr>
              <a:t> </a:t>
            </a:r>
            <a:r>
              <a:rPr sz="2750" dirty="0">
                <a:solidFill>
                  <a:srgbClr val="FF0000"/>
                </a:solidFill>
                <a:latin typeface="Calibri"/>
                <a:cs typeface="Calibri"/>
              </a:rPr>
              <a:t>vein</a:t>
            </a:r>
            <a:r>
              <a:rPr sz="2750" spc="85" dirty="0">
                <a:solidFill>
                  <a:srgbClr val="FF0000"/>
                </a:solidFill>
                <a:latin typeface="Calibri"/>
                <a:cs typeface="Calibri"/>
              </a:rPr>
              <a:t> </a:t>
            </a:r>
            <a:r>
              <a:rPr sz="2750" spc="-5" dirty="0">
                <a:solidFill>
                  <a:srgbClr val="FF0000"/>
                </a:solidFill>
                <a:latin typeface="Calibri"/>
                <a:cs typeface="Calibri"/>
              </a:rPr>
              <a:t>thrombosis</a:t>
            </a:r>
            <a:endParaRPr sz="2750">
              <a:latin typeface="Calibri"/>
              <a:cs typeface="Calibri"/>
            </a:endParaRPr>
          </a:p>
          <a:p>
            <a:pPr marL="12700" marR="5080">
              <a:lnSpc>
                <a:spcPct val="120600"/>
              </a:lnSpc>
              <a:spcBef>
                <a:spcPts val="75"/>
              </a:spcBef>
              <a:buSzPct val="96363"/>
              <a:buAutoNum type="arabicPlain"/>
              <a:tabLst>
                <a:tab pos="384810" algn="l"/>
              </a:tabLst>
            </a:pPr>
            <a:r>
              <a:rPr sz="2750" dirty="0">
                <a:latin typeface="Calibri"/>
                <a:cs typeface="Calibri"/>
              </a:rPr>
              <a:t>Mention</a:t>
            </a:r>
            <a:r>
              <a:rPr sz="2750" spc="160" dirty="0">
                <a:latin typeface="Calibri"/>
                <a:cs typeface="Calibri"/>
              </a:rPr>
              <a:t> </a:t>
            </a:r>
            <a:r>
              <a:rPr sz="2750" spc="10" dirty="0">
                <a:latin typeface="Calibri"/>
                <a:cs typeface="Calibri"/>
              </a:rPr>
              <a:t>3</a:t>
            </a:r>
            <a:r>
              <a:rPr sz="2750" spc="-15" dirty="0">
                <a:latin typeface="Calibri"/>
                <a:cs typeface="Calibri"/>
              </a:rPr>
              <a:t> diagnostic</a:t>
            </a:r>
            <a:r>
              <a:rPr sz="2750" spc="285" dirty="0">
                <a:latin typeface="Calibri"/>
                <a:cs typeface="Calibri"/>
              </a:rPr>
              <a:t> </a:t>
            </a:r>
            <a:r>
              <a:rPr sz="2750" spc="-20" dirty="0">
                <a:latin typeface="Calibri"/>
                <a:cs typeface="Calibri"/>
              </a:rPr>
              <a:t>tests? </a:t>
            </a:r>
            <a:r>
              <a:rPr sz="2750" spc="-610" dirty="0">
                <a:latin typeface="Calibri"/>
                <a:cs typeface="Calibri"/>
              </a:rPr>
              <a:t> </a:t>
            </a:r>
            <a:r>
              <a:rPr sz="2750" spc="5" dirty="0">
                <a:solidFill>
                  <a:srgbClr val="FF0000"/>
                </a:solidFill>
                <a:latin typeface="Calibri"/>
                <a:cs typeface="Calibri"/>
              </a:rPr>
              <a:t>venous</a:t>
            </a:r>
            <a:r>
              <a:rPr sz="2750" spc="90" dirty="0">
                <a:solidFill>
                  <a:srgbClr val="FF0000"/>
                </a:solidFill>
                <a:latin typeface="Calibri"/>
                <a:cs typeface="Calibri"/>
              </a:rPr>
              <a:t> </a:t>
            </a:r>
            <a:r>
              <a:rPr sz="2750" spc="-30" dirty="0">
                <a:solidFill>
                  <a:srgbClr val="FF0000"/>
                </a:solidFill>
                <a:latin typeface="Calibri"/>
                <a:cs typeface="Calibri"/>
              </a:rPr>
              <a:t>duplex</a:t>
            </a:r>
            <a:r>
              <a:rPr sz="2750" spc="270" dirty="0">
                <a:solidFill>
                  <a:srgbClr val="FF0000"/>
                </a:solidFill>
                <a:latin typeface="Calibri"/>
                <a:cs typeface="Calibri"/>
              </a:rPr>
              <a:t> </a:t>
            </a:r>
            <a:r>
              <a:rPr sz="2750" spc="-5" dirty="0">
                <a:solidFill>
                  <a:srgbClr val="FF0000"/>
                </a:solidFill>
                <a:latin typeface="Calibri"/>
                <a:cs typeface="Calibri"/>
              </a:rPr>
              <a:t>imaging</a:t>
            </a:r>
            <a:endParaRPr sz="2750">
              <a:latin typeface="Calibri"/>
              <a:cs typeface="Calibri"/>
            </a:endParaRPr>
          </a:p>
          <a:p>
            <a:pPr marL="12700">
              <a:lnSpc>
                <a:spcPct val="100000"/>
              </a:lnSpc>
              <a:spcBef>
                <a:spcPts val="755"/>
              </a:spcBef>
            </a:pPr>
            <a:r>
              <a:rPr sz="2750" spc="5" dirty="0">
                <a:solidFill>
                  <a:srgbClr val="FF0000"/>
                </a:solidFill>
                <a:latin typeface="Calibri"/>
                <a:cs typeface="Calibri"/>
              </a:rPr>
              <a:t>,,MRI</a:t>
            </a:r>
            <a:r>
              <a:rPr sz="2750" spc="80" dirty="0">
                <a:solidFill>
                  <a:srgbClr val="FF0000"/>
                </a:solidFill>
                <a:latin typeface="Calibri"/>
                <a:cs typeface="Calibri"/>
              </a:rPr>
              <a:t> </a:t>
            </a:r>
            <a:r>
              <a:rPr sz="2750" spc="-5" dirty="0">
                <a:solidFill>
                  <a:srgbClr val="FF0000"/>
                </a:solidFill>
                <a:latin typeface="Calibri"/>
                <a:cs typeface="Calibri"/>
              </a:rPr>
              <a:t>,,</a:t>
            </a:r>
            <a:r>
              <a:rPr sz="2750" spc="15" dirty="0">
                <a:solidFill>
                  <a:srgbClr val="FF0000"/>
                </a:solidFill>
                <a:latin typeface="Calibri"/>
                <a:cs typeface="Calibri"/>
              </a:rPr>
              <a:t> d</a:t>
            </a:r>
            <a:r>
              <a:rPr sz="2750" spc="5" dirty="0">
                <a:solidFill>
                  <a:srgbClr val="FF0000"/>
                </a:solidFill>
                <a:latin typeface="Calibri"/>
                <a:cs typeface="Calibri"/>
              </a:rPr>
              <a:t> </a:t>
            </a:r>
            <a:r>
              <a:rPr sz="2750" spc="-5" dirty="0">
                <a:solidFill>
                  <a:srgbClr val="FF0000"/>
                </a:solidFill>
                <a:latin typeface="Calibri"/>
                <a:cs typeface="Calibri"/>
              </a:rPr>
              <a:t>dimer</a:t>
            </a:r>
            <a:endParaRPr sz="2750">
              <a:latin typeface="Calibri"/>
              <a:cs typeface="Calibri"/>
            </a:endParaRPr>
          </a:p>
          <a:p>
            <a:pPr marL="88265" marR="1038225" indent="-76200">
              <a:lnSpc>
                <a:spcPct val="120600"/>
              </a:lnSpc>
              <a:spcBef>
                <a:spcPts val="80"/>
              </a:spcBef>
              <a:buSzPct val="96363"/>
              <a:buAutoNum type="arabicPlain" startAt="3"/>
              <a:tabLst>
                <a:tab pos="384810" algn="l"/>
              </a:tabLst>
            </a:pPr>
            <a:r>
              <a:rPr sz="2750" spc="5" dirty="0">
                <a:latin typeface="Calibri"/>
                <a:cs typeface="Calibri"/>
              </a:rPr>
              <a:t>Management</a:t>
            </a:r>
            <a:r>
              <a:rPr sz="2750" spc="120" dirty="0">
                <a:latin typeface="Calibri"/>
                <a:cs typeface="Calibri"/>
              </a:rPr>
              <a:t> </a:t>
            </a:r>
            <a:r>
              <a:rPr sz="2750" spc="-15" dirty="0">
                <a:latin typeface="Calibri"/>
                <a:cs typeface="Calibri"/>
              </a:rPr>
              <a:t>during </a:t>
            </a:r>
            <a:r>
              <a:rPr sz="2750" spc="-610" dirty="0">
                <a:latin typeface="Calibri"/>
                <a:cs typeface="Calibri"/>
              </a:rPr>
              <a:t> </a:t>
            </a:r>
            <a:r>
              <a:rPr sz="2750" dirty="0">
                <a:latin typeface="Calibri"/>
                <a:cs typeface="Calibri"/>
              </a:rPr>
              <a:t>pregnancy?</a:t>
            </a:r>
            <a:endParaRPr sz="2750">
              <a:latin typeface="Calibri"/>
              <a:cs typeface="Calibri"/>
            </a:endParaRPr>
          </a:p>
          <a:p>
            <a:pPr marL="12700">
              <a:lnSpc>
                <a:spcPct val="100000"/>
              </a:lnSpc>
              <a:spcBef>
                <a:spcPts val="755"/>
              </a:spcBef>
            </a:pPr>
            <a:r>
              <a:rPr sz="2750" spc="10" dirty="0">
                <a:solidFill>
                  <a:srgbClr val="FF0000"/>
                </a:solidFill>
                <a:latin typeface="Calibri"/>
                <a:cs typeface="Calibri"/>
              </a:rPr>
              <a:t>low</a:t>
            </a:r>
            <a:r>
              <a:rPr sz="2750" dirty="0">
                <a:solidFill>
                  <a:srgbClr val="FF0000"/>
                </a:solidFill>
                <a:latin typeface="Calibri"/>
                <a:cs typeface="Calibri"/>
              </a:rPr>
              <a:t> </a:t>
            </a:r>
            <a:r>
              <a:rPr sz="2750" spc="5" dirty="0">
                <a:solidFill>
                  <a:srgbClr val="FF0000"/>
                </a:solidFill>
                <a:latin typeface="Calibri"/>
                <a:cs typeface="Calibri"/>
              </a:rPr>
              <a:t>molecular</a:t>
            </a:r>
            <a:r>
              <a:rPr sz="2750" spc="130" dirty="0">
                <a:solidFill>
                  <a:srgbClr val="FF0000"/>
                </a:solidFill>
                <a:latin typeface="Calibri"/>
                <a:cs typeface="Calibri"/>
              </a:rPr>
              <a:t> </a:t>
            </a:r>
            <a:r>
              <a:rPr sz="2750" spc="-10" dirty="0">
                <a:solidFill>
                  <a:srgbClr val="FF0000"/>
                </a:solidFill>
                <a:latin typeface="Calibri"/>
                <a:cs typeface="Calibri"/>
              </a:rPr>
              <a:t>waight</a:t>
            </a:r>
            <a:r>
              <a:rPr sz="2750" spc="75" dirty="0">
                <a:solidFill>
                  <a:srgbClr val="FF0000"/>
                </a:solidFill>
                <a:latin typeface="Calibri"/>
                <a:cs typeface="Calibri"/>
              </a:rPr>
              <a:t> </a:t>
            </a:r>
            <a:r>
              <a:rPr sz="2750" spc="-5" dirty="0">
                <a:solidFill>
                  <a:srgbClr val="FF0000"/>
                </a:solidFill>
                <a:latin typeface="Calibri"/>
                <a:cs typeface="Calibri"/>
              </a:rPr>
              <a:t>heparin</a:t>
            </a:r>
            <a:endParaRPr sz="2750">
              <a:latin typeface="Calibri"/>
              <a:cs typeface="Calibri"/>
            </a:endParaRPr>
          </a:p>
        </p:txBody>
      </p:sp>
      <p:pic>
        <p:nvPicPr>
          <p:cNvPr id="5" name="object 5"/>
          <p:cNvPicPr/>
          <p:nvPr/>
        </p:nvPicPr>
        <p:blipFill>
          <a:blip r:embed="rId2" cstate="print"/>
          <a:stretch>
            <a:fillRect/>
          </a:stretch>
        </p:blipFill>
        <p:spPr>
          <a:xfrm>
            <a:off x="6886582" y="1552575"/>
            <a:ext cx="5305425" cy="4248150"/>
          </a:xfrm>
          <a:prstGeom prst="rect">
            <a:avLst/>
          </a:prstGeom>
        </p:spPr>
      </p:pic>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10541" y="424311"/>
            <a:ext cx="10323195" cy="3889270"/>
          </a:xfrm>
          <a:prstGeom prst="rect">
            <a:avLst/>
          </a:prstGeom>
        </p:spPr>
        <p:txBody>
          <a:bodyPr vert="horz" wrap="square" lIns="0" tIns="11430" rIns="0" bIns="0" rtlCol="0">
            <a:spAutoFit/>
          </a:bodyPr>
          <a:lstStyle/>
          <a:p>
            <a:pPr marL="12700" marR="2073910">
              <a:lnSpc>
                <a:spcPct val="122900"/>
              </a:lnSpc>
              <a:spcBef>
                <a:spcPts val="90"/>
              </a:spcBef>
              <a:buAutoNum type="arabicPlain" startAt="4"/>
              <a:tabLst>
                <a:tab pos="384810" algn="l"/>
                <a:tab pos="8077200" algn="l"/>
              </a:tabLst>
            </a:pPr>
            <a:r>
              <a:rPr sz="2750" spc="5" dirty="0">
                <a:latin typeface="Calibri"/>
                <a:cs typeface="Calibri"/>
              </a:rPr>
              <a:t>T</a:t>
            </a:r>
            <a:r>
              <a:rPr sz="2750" spc="-25" dirty="0">
                <a:latin typeface="Calibri"/>
                <a:cs typeface="Calibri"/>
              </a:rPr>
              <a:t>h</a:t>
            </a:r>
            <a:r>
              <a:rPr sz="2750" spc="10" dirty="0">
                <a:latin typeface="Calibri"/>
                <a:cs typeface="Calibri"/>
              </a:rPr>
              <a:t>e</a:t>
            </a:r>
            <a:r>
              <a:rPr sz="2750" spc="90" dirty="0">
                <a:latin typeface="Calibri"/>
                <a:cs typeface="Calibri"/>
              </a:rPr>
              <a:t> </a:t>
            </a:r>
            <a:r>
              <a:rPr sz="2750" spc="45" dirty="0">
                <a:latin typeface="Calibri"/>
                <a:cs typeface="Calibri"/>
              </a:rPr>
              <a:t>mo</a:t>
            </a:r>
            <a:r>
              <a:rPr sz="2750" spc="-30" dirty="0">
                <a:latin typeface="Calibri"/>
                <a:cs typeface="Calibri"/>
              </a:rPr>
              <a:t>s</a:t>
            </a:r>
            <a:r>
              <a:rPr sz="2750" spc="10" dirty="0">
                <a:latin typeface="Calibri"/>
                <a:cs typeface="Calibri"/>
              </a:rPr>
              <a:t>t</a:t>
            </a:r>
            <a:r>
              <a:rPr sz="2750" spc="20" dirty="0">
                <a:latin typeface="Calibri"/>
                <a:cs typeface="Calibri"/>
              </a:rPr>
              <a:t> </a:t>
            </a:r>
            <a:r>
              <a:rPr sz="2750" spc="30" dirty="0">
                <a:latin typeface="Calibri"/>
                <a:cs typeface="Calibri"/>
              </a:rPr>
              <a:t>c</a:t>
            </a:r>
            <a:r>
              <a:rPr sz="2750" spc="45" dirty="0">
                <a:latin typeface="Calibri"/>
                <a:cs typeface="Calibri"/>
              </a:rPr>
              <a:t>ommo</a:t>
            </a:r>
            <a:r>
              <a:rPr sz="2750" spc="15" dirty="0">
                <a:latin typeface="Calibri"/>
                <a:cs typeface="Calibri"/>
              </a:rPr>
              <a:t>n</a:t>
            </a:r>
            <a:r>
              <a:rPr sz="2750" spc="-135" dirty="0">
                <a:latin typeface="Calibri"/>
                <a:cs typeface="Calibri"/>
              </a:rPr>
              <a:t> </a:t>
            </a:r>
            <a:r>
              <a:rPr sz="2750" spc="30" dirty="0">
                <a:latin typeface="Calibri"/>
                <a:cs typeface="Calibri"/>
              </a:rPr>
              <a:t>c</a:t>
            </a:r>
            <a:r>
              <a:rPr sz="2750" spc="45" dirty="0">
                <a:latin typeface="Calibri"/>
                <a:cs typeface="Calibri"/>
              </a:rPr>
              <a:t>om</a:t>
            </a:r>
            <a:r>
              <a:rPr sz="2750" spc="-20" dirty="0">
                <a:latin typeface="Calibri"/>
                <a:cs typeface="Calibri"/>
              </a:rPr>
              <a:t>p</a:t>
            </a:r>
            <a:r>
              <a:rPr sz="2750" spc="-35" dirty="0">
                <a:latin typeface="Calibri"/>
                <a:cs typeface="Calibri"/>
              </a:rPr>
              <a:t>li</a:t>
            </a:r>
            <a:r>
              <a:rPr sz="2750" spc="30" dirty="0">
                <a:latin typeface="Calibri"/>
                <a:cs typeface="Calibri"/>
              </a:rPr>
              <a:t>c</a:t>
            </a:r>
            <a:r>
              <a:rPr sz="2750" spc="25" dirty="0">
                <a:latin typeface="Calibri"/>
                <a:cs typeface="Calibri"/>
              </a:rPr>
              <a:t>a</a:t>
            </a:r>
            <a:r>
              <a:rPr sz="2750" spc="-25" dirty="0">
                <a:latin typeface="Calibri"/>
                <a:cs typeface="Calibri"/>
              </a:rPr>
              <a:t>t</a:t>
            </a:r>
            <a:r>
              <a:rPr sz="2750" spc="-35" dirty="0">
                <a:latin typeface="Calibri"/>
                <a:cs typeface="Calibri"/>
              </a:rPr>
              <a:t>i</a:t>
            </a:r>
            <a:r>
              <a:rPr sz="2750" spc="45" dirty="0">
                <a:latin typeface="Calibri"/>
                <a:cs typeface="Calibri"/>
              </a:rPr>
              <a:t>o</a:t>
            </a:r>
            <a:r>
              <a:rPr sz="2750" spc="15" dirty="0">
                <a:latin typeface="Calibri"/>
                <a:cs typeface="Calibri"/>
              </a:rPr>
              <a:t>n</a:t>
            </a:r>
            <a:r>
              <a:rPr sz="2750" spc="90" dirty="0">
                <a:latin typeface="Calibri"/>
                <a:cs typeface="Calibri"/>
              </a:rPr>
              <a:t> </a:t>
            </a:r>
            <a:r>
              <a:rPr sz="2750" spc="-35" dirty="0">
                <a:latin typeface="Calibri"/>
                <a:cs typeface="Calibri"/>
              </a:rPr>
              <a:t>i</a:t>
            </a:r>
            <a:r>
              <a:rPr sz="2750" spc="5" dirty="0">
                <a:latin typeface="Calibri"/>
                <a:cs typeface="Calibri"/>
              </a:rPr>
              <a:t>f</a:t>
            </a:r>
            <a:r>
              <a:rPr sz="2750" spc="25" dirty="0">
                <a:latin typeface="Calibri"/>
                <a:cs typeface="Calibri"/>
              </a:rPr>
              <a:t> </a:t>
            </a:r>
            <a:r>
              <a:rPr sz="2750" spc="-30" dirty="0">
                <a:latin typeface="Calibri"/>
                <a:cs typeface="Calibri"/>
              </a:rPr>
              <a:t>s</a:t>
            </a:r>
            <a:r>
              <a:rPr sz="2750" spc="-20" dirty="0">
                <a:latin typeface="Calibri"/>
                <a:cs typeface="Calibri"/>
              </a:rPr>
              <a:t>h</a:t>
            </a:r>
            <a:r>
              <a:rPr sz="2750" spc="10" dirty="0">
                <a:latin typeface="Calibri"/>
                <a:cs typeface="Calibri"/>
              </a:rPr>
              <a:t>e</a:t>
            </a:r>
            <a:r>
              <a:rPr sz="2750" spc="90" dirty="0">
                <a:latin typeface="Calibri"/>
                <a:cs typeface="Calibri"/>
              </a:rPr>
              <a:t> </a:t>
            </a:r>
            <a:r>
              <a:rPr sz="2750" spc="30" dirty="0">
                <a:latin typeface="Calibri"/>
                <a:cs typeface="Calibri"/>
              </a:rPr>
              <a:t>c</a:t>
            </a:r>
            <a:r>
              <a:rPr sz="2750" spc="25" dirty="0">
                <a:latin typeface="Calibri"/>
                <a:cs typeface="Calibri"/>
              </a:rPr>
              <a:t>a</a:t>
            </a:r>
            <a:r>
              <a:rPr sz="2750" spc="45" dirty="0">
                <a:latin typeface="Calibri"/>
                <a:cs typeface="Calibri"/>
              </a:rPr>
              <a:t>m</a:t>
            </a:r>
            <a:r>
              <a:rPr sz="2750" spc="10" dirty="0">
                <a:latin typeface="Calibri"/>
                <a:cs typeface="Calibri"/>
              </a:rPr>
              <a:t>e</a:t>
            </a:r>
            <a:r>
              <a:rPr sz="2750" spc="15" dirty="0">
                <a:latin typeface="Calibri"/>
                <a:cs typeface="Calibri"/>
              </a:rPr>
              <a:t> </a:t>
            </a:r>
            <a:r>
              <a:rPr sz="2750" spc="-35" dirty="0">
                <a:latin typeface="Calibri"/>
                <a:cs typeface="Calibri"/>
              </a:rPr>
              <a:t>i</a:t>
            </a:r>
            <a:r>
              <a:rPr sz="2750" spc="15" dirty="0">
                <a:latin typeface="Calibri"/>
                <a:cs typeface="Calibri"/>
              </a:rPr>
              <a:t>n </a:t>
            </a:r>
            <a:r>
              <a:rPr sz="2750" spc="-35" dirty="0">
                <a:latin typeface="Calibri"/>
                <a:cs typeface="Calibri"/>
              </a:rPr>
              <a:t>l</a:t>
            </a:r>
            <a:r>
              <a:rPr sz="2750" spc="25" dirty="0">
                <a:latin typeface="Calibri"/>
                <a:cs typeface="Calibri"/>
              </a:rPr>
              <a:t>a</a:t>
            </a:r>
            <a:r>
              <a:rPr sz="2750" spc="-20" dirty="0">
                <a:latin typeface="Calibri"/>
                <a:cs typeface="Calibri"/>
              </a:rPr>
              <a:t>b</a:t>
            </a:r>
            <a:r>
              <a:rPr sz="2750" spc="45" dirty="0">
                <a:latin typeface="Calibri"/>
                <a:cs typeface="Calibri"/>
              </a:rPr>
              <a:t>o</a:t>
            </a:r>
            <a:r>
              <a:rPr sz="2750" spc="10" dirty="0">
                <a:latin typeface="Calibri"/>
                <a:cs typeface="Calibri"/>
              </a:rPr>
              <a:t>r</a:t>
            </a:r>
            <a:r>
              <a:rPr sz="2750" dirty="0">
                <a:latin typeface="Calibri"/>
                <a:cs typeface="Calibri"/>
              </a:rPr>
              <a:t>	</a:t>
            </a:r>
            <a:r>
              <a:rPr sz="2750" spc="5" dirty="0">
                <a:latin typeface="Calibri"/>
                <a:cs typeface="Calibri"/>
              </a:rPr>
              <a:t>?  </a:t>
            </a:r>
            <a:r>
              <a:rPr sz="2750" spc="-20" dirty="0">
                <a:solidFill>
                  <a:srgbClr val="FF0000"/>
                </a:solidFill>
                <a:latin typeface="Calibri"/>
                <a:cs typeface="Calibri"/>
              </a:rPr>
              <a:t>bleeding</a:t>
            </a:r>
            <a:r>
              <a:rPr sz="2750" spc="315" dirty="0">
                <a:solidFill>
                  <a:srgbClr val="FF0000"/>
                </a:solidFill>
                <a:latin typeface="Calibri"/>
                <a:cs typeface="Calibri"/>
              </a:rPr>
              <a:t> </a:t>
            </a:r>
            <a:r>
              <a:rPr sz="2750" spc="5" dirty="0">
                <a:solidFill>
                  <a:srgbClr val="FF0000"/>
                </a:solidFill>
                <a:latin typeface="Calibri"/>
                <a:cs typeface="Calibri"/>
              </a:rPr>
              <a:t>(not</a:t>
            </a:r>
            <a:r>
              <a:rPr sz="2750" spc="95" dirty="0">
                <a:solidFill>
                  <a:srgbClr val="FF0000"/>
                </a:solidFill>
                <a:latin typeface="Calibri"/>
                <a:cs typeface="Calibri"/>
              </a:rPr>
              <a:t> </a:t>
            </a:r>
            <a:r>
              <a:rPr sz="2750" spc="-10" dirty="0">
                <a:solidFill>
                  <a:srgbClr val="FF0000"/>
                </a:solidFill>
                <a:latin typeface="Calibri"/>
                <a:cs typeface="Calibri"/>
              </a:rPr>
              <a:t>sure</a:t>
            </a:r>
            <a:r>
              <a:rPr sz="2750" spc="95" dirty="0">
                <a:solidFill>
                  <a:srgbClr val="FF0000"/>
                </a:solidFill>
                <a:latin typeface="Calibri"/>
                <a:cs typeface="Calibri"/>
              </a:rPr>
              <a:t> </a:t>
            </a:r>
            <a:r>
              <a:rPr sz="2750" spc="5" dirty="0">
                <a:solidFill>
                  <a:srgbClr val="FF0000"/>
                </a:solidFill>
                <a:latin typeface="Calibri"/>
                <a:cs typeface="Calibri"/>
              </a:rPr>
              <a:t>about</a:t>
            </a:r>
            <a:r>
              <a:rPr sz="2750" spc="15" dirty="0">
                <a:solidFill>
                  <a:srgbClr val="FF0000"/>
                </a:solidFill>
                <a:latin typeface="Calibri"/>
                <a:cs typeface="Calibri"/>
              </a:rPr>
              <a:t> </a:t>
            </a:r>
            <a:r>
              <a:rPr sz="2750" spc="-15" dirty="0">
                <a:solidFill>
                  <a:srgbClr val="FF0000"/>
                </a:solidFill>
                <a:latin typeface="Calibri"/>
                <a:cs typeface="Calibri"/>
              </a:rPr>
              <a:t>it</a:t>
            </a:r>
            <a:r>
              <a:rPr sz="2750" spc="95" dirty="0">
                <a:solidFill>
                  <a:srgbClr val="FF0000"/>
                </a:solidFill>
                <a:latin typeface="Calibri"/>
                <a:cs typeface="Calibri"/>
              </a:rPr>
              <a:t> </a:t>
            </a:r>
            <a:r>
              <a:rPr sz="2750" dirty="0">
                <a:solidFill>
                  <a:srgbClr val="FF0000"/>
                </a:solidFill>
                <a:latin typeface="Calibri"/>
                <a:cs typeface="Calibri"/>
              </a:rPr>
              <a:t>)may</a:t>
            </a:r>
            <a:r>
              <a:rPr sz="2750" spc="-10" dirty="0">
                <a:solidFill>
                  <a:srgbClr val="FF0000"/>
                </a:solidFill>
                <a:latin typeface="Calibri"/>
                <a:cs typeface="Calibri"/>
              </a:rPr>
              <a:t> </a:t>
            </a:r>
            <a:r>
              <a:rPr sz="2750" spc="-5" dirty="0">
                <a:solidFill>
                  <a:srgbClr val="FF0000"/>
                </a:solidFill>
                <a:latin typeface="Calibri"/>
                <a:cs typeface="Calibri"/>
              </a:rPr>
              <a:t>be</a:t>
            </a:r>
            <a:r>
              <a:rPr sz="2750" spc="125" dirty="0">
                <a:solidFill>
                  <a:srgbClr val="FF0000"/>
                </a:solidFill>
                <a:latin typeface="Calibri"/>
                <a:cs typeface="Calibri"/>
              </a:rPr>
              <a:t> </a:t>
            </a:r>
            <a:r>
              <a:rPr sz="2750" spc="5" dirty="0">
                <a:solidFill>
                  <a:srgbClr val="00AF50"/>
                </a:solidFill>
                <a:latin typeface="Calibri"/>
                <a:cs typeface="Calibri"/>
              </a:rPr>
              <a:t>pulmonary</a:t>
            </a:r>
            <a:r>
              <a:rPr sz="2750" spc="150" dirty="0">
                <a:solidFill>
                  <a:srgbClr val="00AF50"/>
                </a:solidFill>
                <a:latin typeface="Calibri"/>
                <a:cs typeface="Calibri"/>
              </a:rPr>
              <a:t> </a:t>
            </a:r>
            <a:r>
              <a:rPr sz="2750" dirty="0">
                <a:solidFill>
                  <a:srgbClr val="00AF50"/>
                </a:solidFill>
                <a:latin typeface="Calibri"/>
                <a:cs typeface="Calibri"/>
              </a:rPr>
              <a:t>embolism</a:t>
            </a:r>
            <a:endParaRPr sz="2750">
              <a:latin typeface="Calibri"/>
              <a:cs typeface="Calibri"/>
            </a:endParaRPr>
          </a:p>
          <a:p>
            <a:pPr>
              <a:lnSpc>
                <a:spcPct val="100000"/>
              </a:lnSpc>
              <a:spcBef>
                <a:spcPts val="20"/>
              </a:spcBef>
              <a:buFont typeface="Calibri"/>
              <a:buAutoNum type="arabicPlain" startAt="4"/>
            </a:pPr>
            <a:endParaRPr sz="4100">
              <a:latin typeface="Calibri"/>
              <a:cs typeface="Calibri"/>
            </a:endParaRPr>
          </a:p>
          <a:p>
            <a:pPr marL="241300" marR="28575" indent="-228600">
              <a:lnSpc>
                <a:spcPts val="3080"/>
              </a:lnSpc>
              <a:buAutoNum type="arabicPlain" startAt="4"/>
              <a:tabLst>
                <a:tab pos="384810" algn="l"/>
              </a:tabLst>
            </a:pPr>
            <a:r>
              <a:rPr sz="2750" spc="10" dirty="0">
                <a:latin typeface="Calibri"/>
                <a:cs typeface="Calibri"/>
              </a:rPr>
              <a:t>What</a:t>
            </a:r>
            <a:r>
              <a:rPr sz="2750" spc="20" dirty="0">
                <a:latin typeface="Calibri"/>
                <a:cs typeface="Calibri"/>
              </a:rPr>
              <a:t> </a:t>
            </a:r>
            <a:r>
              <a:rPr sz="2750" spc="-15" dirty="0">
                <a:latin typeface="Calibri"/>
                <a:cs typeface="Calibri"/>
              </a:rPr>
              <a:t>is</a:t>
            </a:r>
            <a:r>
              <a:rPr sz="2750" spc="85" dirty="0">
                <a:latin typeface="Calibri"/>
                <a:cs typeface="Calibri"/>
              </a:rPr>
              <a:t> </a:t>
            </a:r>
            <a:r>
              <a:rPr sz="2750" dirty="0">
                <a:latin typeface="Calibri"/>
                <a:cs typeface="Calibri"/>
              </a:rPr>
              <a:t>post</a:t>
            </a:r>
            <a:r>
              <a:rPr sz="2750" spc="95" dirty="0">
                <a:latin typeface="Calibri"/>
                <a:cs typeface="Calibri"/>
              </a:rPr>
              <a:t> </a:t>
            </a:r>
            <a:r>
              <a:rPr sz="2750" dirty="0">
                <a:latin typeface="Calibri"/>
                <a:cs typeface="Calibri"/>
              </a:rPr>
              <a:t>partum</a:t>
            </a:r>
            <a:r>
              <a:rPr sz="2750" spc="155" dirty="0">
                <a:latin typeface="Calibri"/>
                <a:cs typeface="Calibri"/>
              </a:rPr>
              <a:t> </a:t>
            </a:r>
            <a:r>
              <a:rPr sz="2750" spc="5" dirty="0">
                <a:latin typeface="Calibri"/>
                <a:cs typeface="Calibri"/>
              </a:rPr>
              <a:t>management</a:t>
            </a:r>
            <a:r>
              <a:rPr sz="2750" spc="95" dirty="0">
                <a:latin typeface="Calibri"/>
                <a:cs typeface="Calibri"/>
              </a:rPr>
              <a:t> </a:t>
            </a:r>
            <a:r>
              <a:rPr sz="2750" spc="5" dirty="0">
                <a:latin typeface="Calibri"/>
                <a:cs typeface="Calibri"/>
              </a:rPr>
              <a:t>and</a:t>
            </a:r>
            <a:r>
              <a:rPr sz="2750" spc="90" dirty="0">
                <a:latin typeface="Calibri"/>
                <a:cs typeface="Calibri"/>
              </a:rPr>
              <a:t> </a:t>
            </a:r>
            <a:r>
              <a:rPr sz="2750" spc="-15" dirty="0">
                <a:latin typeface="Calibri"/>
                <a:cs typeface="Calibri"/>
              </a:rPr>
              <a:t>the</a:t>
            </a:r>
            <a:r>
              <a:rPr sz="2750" spc="90" dirty="0">
                <a:latin typeface="Calibri"/>
                <a:cs typeface="Calibri"/>
              </a:rPr>
              <a:t> </a:t>
            </a:r>
            <a:r>
              <a:rPr sz="2750" spc="-5" dirty="0">
                <a:latin typeface="Calibri"/>
                <a:cs typeface="Calibri"/>
              </a:rPr>
              <a:t>type</a:t>
            </a:r>
            <a:r>
              <a:rPr sz="2750" spc="90" dirty="0">
                <a:latin typeface="Calibri"/>
                <a:cs typeface="Calibri"/>
              </a:rPr>
              <a:t> </a:t>
            </a:r>
            <a:r>
              <a:rPr sz="2750" spc="25" dirty="0">
                <a:latin typeface="Calibri"/>
                <a:cs typeface="Calibri"/>
              </a:rPr>
              <a:t>of</a:t>
            </a:r>
            <a:r>
              <a:rPr sz="2750" spc="-40" dirty="0">
                <a:latin typeface="Calibri"/>
                <a:cs typeface="Calibri"/>
              </a:rPr>
              <a:t> </a:t>
            </a:r>
            <a:r>
              <a:rPr sz="2750" spc="-5" dirty="0">
                <a:latin typeface="Calibri"/>
                <a:cs typeface="Calibri"/>
              </a:rPr>
              <a:t>contraceptive</a:t>
            </a:r>
            <a:r>
              <a:rPr sz="2750" spc="165" dirty="0">
                <a:latin typeface="Calibri"/>
                <a:cs typeface="Calibri"/>
              </a:rPr>
              <a:t> </a:t>
            </a:r>
            <a:r>
              <a:rPr sz="2750" spc="25" dirty="0">
                <a:latin typeface="Calibri"/>
                <a:cs typeface="Calibri"/>
              </a:rPr>
              <a:t>you </a:t>
            </a:r>
            <a:r>
              <a:rPr sz="2750" spc="-610" dirty="0">
                <a:latin typeface="Calibri"/>
                <a:cs typeface="Calibri"/>
              </a:rPr>
              <a:t> </a:t>
            </a:r>
            <a:r>
              <a:rPr sz="2750" spc="-5" dirty="0">
                <a:latin typeface="Calibri"/>
                <a:cs typeface="Calibri"/>
              </a:rPr>
              <a:t>should</a:t>
            </a:r>
            <a:r>
              <a:rPr sz="2750" spc="160" dirty="0">
                <a:latin typeface="Calibri"/>
                <a:cs typeface="Calibri"/>
              </a:rPr>
              <a:t> </a:t>
            </a:r>
            <a:r>
              <a:rPr sz="2750" spc="-15" dirty="0">
                <a:latin typeface="Calibri"/>
                <a:cs typeface="Calibri"/>
              </a:rPr>
              <a:t>offer</a:t>
            </a:r>
            <a:r>
              <a:rPr sz="2750" spc="60" dirty="0">
                <a:latin typeface="Calibri"/>
                <a:cs typeface="Calibri"/>
              </a:rPr>
              <a:t> </a:t>
            </a:r>
            <a:r>
              <a:rPr sz="2750" spc="-10" dirty="0">
                <a:latin typeface="Calibri"/>
                <a:cs typeface="Calibri"/>
              </a:rPr>
              <a:t>for</a:t>
            </a:r>
            <a:r>
              <a:rPr sz="2750" spc="60" dirty="0">
                <a:latin typeface="Calibri"/>
                <a:cs typeface="Calibri"/>
              </a:rPr>
              <a:t> </a:t>
            </a:r>
            <a:r>
              <a:rPr sz="2750" spc="-5" dirty="0">
                <a:latin typeface="Calibri"/>
                <a:cs typeface="Calibri"/>
              </a:rPr>
              <a:t>her?</a:t>
            </a:r>
            <a:endParaRPr sz="2750">
              <a:latin typeface="Calibri"/>
              <a:cs typeface="Calibri"/>
            </a:endParaRPr>
          </a:p>
          <a:p>
            <a:pPr marL="241300" marR="5080" indent="-228600">
              <a:lnSpc>
                <a:spcPts val="3080"/>
              </a:lnSpc>
              <a:spcBef>
                <a:spcPts val="900"/>
              </a:spcBef>
              <a:buFont typeface="Arial"/>
              <a:buChar char="•"/>
              <a:tabLst>
                <a:tab pos="241300" algn="l"/>
              </a:tabLst>
            </a:pPr>
            <a:r>
              <a:rPr sz="2750" spc="-10" dirty="0">
                <a:solidFill>
                  <a:srgbClr val="FF0000"/>
                </a:solidFill>
                <a:latin typeface="Calibri"/>
                <a:cs typeface="Calibri"/>
              </a:rPr>
              <a:t>Warfarin</a:t>
            </a:r>
            <a:r>
              <a:rPr sz="2750" spc="80" dirty="0">
                <a:solidFill>
                  <a:srgbClr val="FF0000"/>
                </a:solidFill>
                <a:latin typeface="Calibri"/>
                <a:cs typeface="Calibri"/>
              </a:rPr>
              <a:t> </a:t>
            </a:r>
            <a:r>
              <a:rPr sz="2750" spc="25" dirty="0">
                <a:solidFill>
                  <a:srgbClr val="FF0000"/>
                </a:solidFill>
                <a:latin typeface="Calibri"/>
                <a:cs typeface="Calibri"/>
              </a:rPr>
              <a:t>or</a:t>
            </a:r>
            <a:r>
              <a:rPr sz="2750" spc="-10" dirty="0">
                <a:solidFill>
                  <a:srgbClr val="FF0000"/>
                </a:solidFill>
                <a:latin typeface="Calibri"/>
                <a:cs typeface="Calibri"/>
              </a:rPr>
              <a:t> </a:t>
            </a:r>
            <a:r>
              <a:rPr sz="2750" spc="-5" dirty="0">
                <a:solidFill>
                  <a:srgbClr val="00AF50"/>
                </a:solidFill>
                <a:latin typeface="Calibri"/>
                <a:cs typeface="Calibri"/>
              </a:rPr>
              <a:t>continu</a:t>
            </a:r>
            <a:r>
              <a:rPr sz="2750" spc="105" dirty="0">
                <a:solidFill>
                  <a:srgbClr val="00AF50"/>
                </a:solidFill>
                <a:latin typeface="Calibri"/>
                <a:cs typeface="Calibri"/>
              </a:rPr>
              <a:t> </a:t>
            </a:r>
            <a:r>
              <a:rPr sz="2750" spc="30" dirty="0">
                <a:solidFill>
                  <a:srgbClr val="00AF50"/>
                </a:solidFill>
                <a:latin typeface="Calibri"/>
                <a:cs typeface="Calibri"/>
              </a:rPr>
              <a:t>LMWH</a:t>
            </a:r>
            <a:r>
              <a:rPr sz="2750" spc="45" dirty="0">
                <a:solidFill>
                  <a:srgbClr val="00AF50"/>
                </a:solidFill>
                <a:latin typeface="Calibri"/>
                <a:cs typeface="Calibri"/>
              </a:rPr>
              <a:t> </a:t>
            </a:r>
            <a:r>
              <a:rPr sz="2750" spc="5" dirty="0">
                <a:solidFill>
                  <a:srgbClr val="00AF50"/>
                </a:solidFill>
                <a:latin typeface="Calibri"/>
                <a:cs typeface="Calibri"/>
              </a:rPr>
              <a:t>,</a:t>
            </a:r>
            <a:r>
              <a:rPr sz="2750" spc="45" dirty="0">
                <a:solidFill>
                  <a:srgbClr val="00AF50"/>
                </a:solidFill>
                <a:latin typeface="Calibri"/>
                <a:cs typeface="Calibri"/>
              </a:rPr>
              <a:t> </a:t>
            </a:r>
            <a:r>
              <a:rPr sz="2750" spc="35" dirty="0">
                <a:solidFill>
                  <a:srgbClr val="00AF50"/>
                </a:solidFill>
                <a:latin typeface="Calibri"/>
                <a:cs typeface="Calibri"/>
              </a:rPr>
              <a:t>6mon</a:t>
            </a:r>
            <a:r>
              <a:rPr sz="2750" spc="-60" dirty="0">
                <a:solidFill>
                  <a:srgbClr val="00AF50"/>
                </a:solidFill>
                <a:latin typeface="Calibri"/>
                <a:cs typeface="Calibri"/>
              </a:rPr>
              <a:t> </a:t>
            </a:r>
            <a:r>
              <a:rPr sz="2750" spc="-5" dirty="0">
                <a:solidFill>
                  <a:srgbClr val="00AF50"/>
                </a:solidFill>
                <a:latin typeface="Calibri"/>
                <a:cs typeface="Calibri"/>
              </a:rPr>
              <a:t>from</a:t>
            </a:r>
            <a:r>
              <a:rPr sz="2750" spc="100" dirty="0">
                <a:solidFill>
                  <a:srgbClr val="00AF50"/>
                </a:solidFill>
                <a:latin typeface="Calibri"/>
                <a:cs typeface="Calibri"/>
              </a:rPr>
              <a:t> </a:t>
            </a:r>
            <a:r>
              <a:rPr sz="2750" spc="-5" dirty="0">
                <a:solidFill>
                  <a:srgbClr val="00AF50"/>
                </a:solidFill>
                <a:latin typeface="Calibri"/>
                <a:cs typeface="Calibri"/>
              </a:rPr>
              <a:t>inatation,</a:t>
            </a:r>
            <a:r>
              <a:rPr sz="2750" spc="180" dirty="0">
                <a:solidFill>
                  <a:srgbClr val="00AF50"/>
                </a:solidFill>
                <a:latin typeface="Calibri"/>
                <a:cs typeface="Calibri"/>
              </a:rPr>
              <a:t> </a:t>
            </a:r>
            <a:r>
              <a:rPr sz="2750" spc="25" dirty="0">
                <a:solidFill>
                  <a:srgbClr val="00AF50"/>
                </a:solidFill>
                <a:latin typeface="Calibri"/>
                <a:cs typeface="Calibri"/>
              </a:rPr>
              <a:t>or</a:t>
            </a:r>
            <a:r>
              <a:rPr sz="2750" spc="-15" dirty="0">
                <a:solidFill>
                  <a:srgbClr val="00AF50"/>
                </a:solidFill>
                <a:latin typeface="Calibri"/>
                <a:cs typeface="Calibri"/>
              </a:rPr>
              <a:t> </a:t>
            </a:r>
            <a:r>
              <a:rPr sz="2750" spc="10" dirty="0">
                <a:solidFill>
                  <a:srgbClr val="00AF50"/>
                </a:solidFill>
                <a:latin typeface="Calibri"/>
                <a:cs typeface="Calibri"/>
              </a:rPr>
              <a:t>6</a:t>
            </a:r>
            <a:r>
              <a:rPr sz="2750" spc="-5" dirty="0">
                <a:solidFill>
                  <a:srgbClr val="00AF50"/>
                </a:solidFill>
                <a:latin typeface="Calibri"/>
                <a:cs typeface="Calibri"/>
              </a:rPr>
              <a:t> </a:t>
            </a:r>
            <a:r>
              <a:rPr sz="2750" spc="15" dirty="0">
                <a:solidFill>
                  <a:srgbClr val="00AF50"/>
                </a:solidFill>
                <a:latin typeface="Calibri"/>
                <a:cs typeface="Calibri"/>
              </a:rPr>
              <a:t>w</a:t>
            </a:r>
            <a:r>
              <a:rPr sz="2750" spc="10" dirty="0">
                <a:solidFill>
                  <a:srgbClr val="00AF50"/>
                </a:solidFill>
                <a:latin typeface="Calibri"/>
                <a:cs typeface="Calibri"/>
              </a:rPr>
              <a:t> </a:t>
            </a:r>
            <a:r>
              <a:rPr sz="2750" dirty="0">
                <a:solidFill>
                  <a:srgbClr val="00AF50"/>
                </a:solidFill>
                <a:latin typeface="Calibri"/>
                <a:cs typeface="Calibri"/>
              </a:rPr>
              <a:t>post</a:t>
            </a:r>
            <a:r>
              <a:rPr sz="2750" spc="95" dirty="0">
                <a:solidFill>
                  <a:srgbClr val="00AF50"/>
                </a:solidFill>
                <a:latin typeface="Calibri"/>
                <a:cs typeface="Calibri"/>
              </a:rPr>
              <a:t> </a:t>
            </a:r>
            <a:r>
              <a:rPr sz="2750" dirty="0">
                <a:solidFill>
                  <a:srgbClr val="00AF50"/>
                </a:solidFill>
                <a:latin typeface="Calibri"/>
                <a:cs typeface="Calibri"/>
              </a:rPr>
              <a:t>partum </a:t>
            </a:r>
            <a:r>
              <a:rPr sz="2750" spc="-605" dirty="0">
                <a:solidFill>
                  <a:srgbClr val="00AF50"/>
                </a:solidFill>
                <a:latin typeface="Calibri"/>
                <a:cs typeface="Calibri"/>
              </a:rPr>
              <a:t> </a:t>
            </a:r>
            <a:r>
              <a:rPr sz="2750" spc="-5" dirty="0">
                <a:solidFill>
                  <a:srgbClr val="00AF50"/>
                </a:solidFill>
                <a:latin typeface="Calibri"/>
                <a:cs typeface="Calibri"/>
              </a:rPr>
              <a:t>which</a:t>
            </a:r>
            <a:r>
              <a:rPr sz="2750" spc="160" dirty="0">
                <a:solidFill>
                  <a:srgbClr val="00AF50"/>
                </a:solidFill>
                <a:latin typeface="Calibri"/>
                <a:cs typeface="Calibri"/>
              </a:rPr>
              <a:t> </a:t>
            </a:r>
            <a:r>
              <a:rPr sz="2750" spc="-10" dirty="0">
                <a:solidFill>
                  <a:srgbClr val="00AF50"/>
                </a:solidFill>
                <a:latin typeface="Calibri"/>
                <a:cs typeface="Calibri"/>
              </a:rPr>
              <a:t>is</a:t>
            </a:r>
            <a:r>
              <a:rPr sz="2750" spc="20" dirty="0">
                <a:solidFill>
                  <a:srgbClr val="00AF50"/>
                </a:solidFill>
                <a:latin typeface="Calibri"/>
                <a:cs typeface="Calibri"/>
              </a:rPr>
              <a:t> </a:t>
            </a:r>
            <a:r>
              <a:rPr sz="2750" spc="-5" dirty="0">
                <a:solidFill>
                  <a:srgbClr val="00AF50"/>
                </a:solidFill>
                <a:latin typeface="Calibri"/>
                <a:cs typeface="Calibri"/>
              </a:rPr>
              <a:t>longer</a:t>
            </a:r>
            <a:endParaRPr sz="2750">
              <a:latin typeface="Calibri"/>
              <a:cs typeface="Calibri"/>
            </a:endParaRPr>
          </a:p>
          <a:p>
            <a:pPr marL="241300" indent="-228600">
              <a:lnSpc>
                <a:spcPct val="100000"/>
              </a:lnSpc>
              <a:spcBef>
                <a:spcPts val="610"/>
              </a:spcBef>
              <a:buFont typeface="Arial"/>
              <a:buChar char="•"/>
              <a:tabLst>
                <a:tab pos="241300" algn="l"/>
              </a:tabLst>
            </a:pPr>
            <a:r>
              <a:rPr sz="2750" dirty="0">
                <a:solidFill>
                  <a:srgbClr val="FF0000"/>
                </a:solidFill>
                <a:latin typeface="Calibri"/>
                <a:cs typeface="Calibri"/>
              </a:rPr>
              <a:t>Mirina</a:t>
            </a:r>
            <a:r>
              <a:rPr sz="2750" spc="100" dirty="0">
                <a:solidFill>
                  <a:srgbClr val="FF0000"/>
                </a:solidFill>
                <a:latin typeface="Calibri"/>
                <a:cs typeface="Calibri"/>
              </a:rPr>
              <a:t> </a:t>
            </a:r>
            <a:r>
              <a:rPr sz="2750" spc="-5" dirty="0">
                <a:solidFill>
                  <a:srgbClr val="FF0000"/>
                </a:solidFill>
                <a:latin typeface="Calibri"/>
                <a:cs typeface="Calibri"/>
              </a:rPr>
              <a:t>..pops</a:t>
            </a:r>
            <a:endParaRPr sz="2750">
              <a:latin typeface="Calibri"/>
              <a:cs typeface="Calibri"/>
            </a:endParaRP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977" y="2152971"/>
            <a:ext cx="3749675" cy="2362185"/>
          </a:xfrm>
          <a:prstGeom prst="rect">
            <a:avLst/>
          </a:prstGeom>
        </p:spPr>
        <p:txBody>
          <a:bodyPr vert="horz" wrap="square" lIns="0" tIns="104140" rIns="0" bIns="0" rtlCol="0">
            <a:spAutoFit/>
          </a:bodyPr>
          <a:lstStyle/>
          <a:p>
            <a:pPr marL="12700" marR="5080">
              <a:lnSpc>
                <a:spcPts val="5860"/>
              </a:lnSpc>
              <a:spcBef>
                <a:spcPts val="820"/>
              </a:spcBef>
            </a:pPr>
            <a:r>
              <a:rPr sz="5400" b="0" spc="-5" dirty="0">
                <a:latin typeface="Calibri Light"/>
                <a:cs typeface="Calibri Light"/>
              </a:rPr>
              <a:t>O</a:t>
            </a:r>
            <a:r>
              <a:rPr sz="5400" b="0" spc="5" dirty="0">
                <a:latin typeface="Calibri Light"/>
                <a:cs typeface="Calibri Light"/>
              </a:rPr>
              <a:t>S</a:t>
            </a:r>
            <a:r>
              <a:rPr sz="5400" b="0" spc="-40" dirty="0">
                <a:latin typeface="Calibri Light"/>
                <a:cs typeface="Calibri Light"/>
              </a:rPr>
              <a:t>C</a:t>
            </a:r>
            <a:r>
              <a:rPr sz="5400" b="0" dirty="0">
                <a:latin typeface="Calibri Light"/>
                <a:cs typeface="Calibri Light"/>
              </a:rPr>
              <a:t>E</a:t>
            </a:r>
            <a:r>
              <a:rPr sz="5400" b="0" spc="-265" dirty="0">
                <a:latin typeface="Calibri Light"/>
                <a:cs typeface="Calibri Light"/>
              </a:rPr>
              <a:t> </a:t>
            </a:r>
            <a:r>
              <a:rPr sz="5400" b="0" spc="-70" dirty="0">
                <a:latin typeface="Calibri Light"/>
                <a:cs typeface="Calibri Light"/>
              </a:rPr>
              <a:t>s</a:t>
            </a:r>
            <a:r>
              <a:rPr sz="5400" b="0" spc="-55" dirty="0">
                <a:latin typeface="Calibri Light"/>
                <a:cs typeface="Calibri Light"/>
              </a:rPr>
              <a:t>t</a:t>
            </a:r>
            <a:r>
              <a:rPr sz="5400" b="0" spc="-70" dirty="0">
                <a:latin typeface="Calibri Light"/>
                <a:cs typeface="Calibri Light"/>
              </a:rPr>
              <a:t>a</a:t>
            </a:r>
            <a:r>
              <a:rPr sz="5400" b="0" spc="15" dirty="0">
                <a:latin typeface="Calibri Light"/>
                <a:cs typeface="Calibri Light"/>
              </a:rPr>
              <a:t>t</a:t>
            </a:r>
            <a:r>
              <a:rPr sz="5400" b="0" dirty="0">
                <a:latin typeface="Calibri Light"/>
                <a:cs typeface="Calibri Light"/>
              </a:rPr>
              <a:t>i</a:t>
            </a:r>
            <a:r>
              <a:rPr sz="5400" b="0" spc="-35" dirty="0">
                <a:latin typeface="Calibri Light"/>
                <a:cs typeface="Calibri Light"/>
              </a:rPr>
              <a:t>o</a:t>
            </a:r>
            <a:r>
              <a:rPr sz="5400" b="0" spc="-30" dirty="0">
                <a:latin typeface="Calibri Light"/>
                <a:cs typeface="Calibri Light"/>
              </a:rPr>
              <a:t>n</a:t>
            </a:r>
            <a:r>
              <a:rPr sz="5400" b="0" dirty="0">
                <a:latin typeface="Calibri Light"/>
                <a:cs typeface="Calibri Light"/>
              </a:rPr>
              <a:t>s  </a:t>
            </a:r>
            <a:r>
              <a:rPr sz="5400" b="0" spc="-25" dirty="0">
                <a:latin typeface="Calibri Light"/>
                <a:cs typeface="Calibri Light"/>
              </a:rPr>
              <a:t>2019/2020</a:t>
            </a:r>
            <a:endParaRPr sz="5400">
              <a:latin typeface="Calibri Light"/>
              <a:cs typeface="Calibri Light"/>
            </a:endParaRPr>
          </a:p>
          <a:p>
            <a:pPr marL="12700">
              <a:lnSpc>
                <a:spcPts val="5765"/>
              </a:lnSpc>
            </a:pPr>
            <a:r>
              <a:rPr sz="5400" b="0" spc="50" dirty="0">
                <a:latin typeface="Calibri Light"/>
                <a:cs typeface="Calibri Light"/>
              </a:rPr>
              <a:t>G</a:t>
            </a:r>
            <a:r>
              <a:rPr sz="5400" b="0" spc="-65" dirty="0">
                <a:latin typeface="Calibri Light"/>
                <a:cs typeface="Calibri Light"/>
              </a:rPr>
              <a:t>r</a:t>
            </a:r>
            <a:r>
              <a:rPr sz="5400" b="0" spc="-45" dirty="0">
                <a:latin typeface="Calibri Light"/>
                <a:cs typeface="Calibri Light"/>
              </a:rPr>
              <a:t>o</a:t>
            </a:r>
            <a:r>
              <a:rPr sz="5400" b="0" spc="-30" dirty="0">
                <a:latin typeface="Calibri Light"/>
                <a:cs typeface="Calibri Light"/>
              </a:rPr>
              <a:t>u</a:t>
            </a:r>
            <a:r>
              <a:rPr sz="5400" b="0" dirty="0">
                <a:latin typeface="Calibri Light"/>
                <a:cs typeface="Calibri Light"/>
              </a:rPr>
              <a:t>p</a:t>
            </a:r>
            <a:r>
              <a:rPr sz="5400" b="0" spc="-355" dirty="0">
                <a:latin typeface="Calibri Light"/>
                <a:cs typeface="Calibri Light"/>
              </a:rPr>
              <a:t> </a:t>
            </a:r>
            <a:r>
              <a:rPr sz="5400" b="0" dirty="0">
                <a:latin typeface="Calibri Light"/>
                <a:cs typeface="Calibri Light"/>
              </a:rPr>
              <a:t>A</a:t>
            </a:r>
            <a:endParaRPr sz="5400">
              <a:latin typeface="Calibri Light"/>
              <a:cs typeface="Calibri Light"/>
            </a:endParaRP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745" y="415361"/>
            <a:ext cx="11771631" cy="5876865"/>
          </a:xfrm>
          <a:prstGeom prst="rect">
            <a:avLst/>
          </a:prstGeom>
        </p:spPr>
        <p:txBody>
          <a:bodyPr vert="horz" wrap="square" lIns="0" tIns="100330" rIns="0" bIns="0" rtlCol="0">
            <a:spAutoFit/>
          </a:bodyPr>
          <a:lstStyle/>
          <a:p>
            <a:pPr marL="241300" marR="5080" indent="-229235">
              <a:lnSpc>
                <a:spcPct val="78800"/>
              </a:lnSpc>
              <a:spcBef>
                <a:spcPts val="790"/>
              </a:spcBef>
            </a:pPr>
            <a:r>
              <a:rPr sz="2700" spc="5" dirty="0">
                <a:latin typeface="Calibri"/>
                <a:cs typeface="Calibri"/>
              </a:rPr>
              <a:t>For</a:t>
            </a:r>
            <a:r>
              <a:rPr sz="2700" spc="-50" dirty="0">
                <a:latin typeface="Calibri"/>
                <a:cs typeface="Calibri"/>
              </a:rPr>
              <a:t> </a:t>
            </a:r>
            <a:r>
              <a:rPr sz="2700" spc="-10" dirty="0">
                <a:latin typeface="Calibri"/>
                <a:cs typeface="Calibri"/>
              </a:rPr>
              <a:t>each</a:t>
            </a:r>
            <a:r>
              <a:rPr sz="2700" spc="-5" dirty="0">
                <a:latin typeface="Calibri"/>
                <a:cs typeface="Calibri"/>
              </a:rPr>
              <a:t> </a:t>
            </a:r>
            <a:r>
              <a:rPr sz="2700" dirty="0">
                <a:latin typeface="Calibri"/>
                <a:cs typeface="Calibri"/>
              </a:rPr>
              <a:t>one</a:t>
            </a:r>
            <a:r>
              <a:rPr sz="2700" spc="10" dirty="0">
                <a:latin typeface="Calibri"/>
                <a:cs typeface="Calibri"/>
              </a:rPr>
              <a:t> </a:t>
            </a:r>
            <a:r>
              <a:rPr sz="2700" spc="-5" dirty="0">
                <a:latin typeface="Calibri"/>
                <a:cs typeface="Calibri"/>
              </a:rPr>
              <a:t>&gt;&gt;</a:t>
            </a:r>
            <a:r>
              <a:rPr sz="2700" dirty="0">
                <a:latin typeface="Calibri"/>
                <a:cs typeface="Calibri"/>
              </a:rPr>
              <a:t> </a:t>
            </a:r>
            <a:r>
              <a:rPr sz="2700" b="1" spc="-15" dirty="0">
                <a:solidFill>
                  <a:srgbClr val="FF0000"/>
                </a:solidFill>
                <a:latin typeface="Calibri"/>
                <a:cs typeface="Calibri"/>
              </a:rPr>
              <a:t>relevant</a:t>
            </a:r>
            <a:r>
              <a:rPr sz="2700" b="1" spc="-45" dirty="0">
                <a:solidFill>
                  <a:srgbClr val="FF0000"/>
                </a:solidFill>
                <a:latin typeface="Calibri"/>
                <a:cs typeface="Calibri"/>
              </a:rPr>
              <a:t> </a:t>
            </a:r>
            <a:r>
              <a:rPr sz="2700" b="1" spc="-20" dirty="0">
                <a:solidFill>
                  <a:srgbClr val="FF0000"/>
                </a:solidFill>
                <a:latin typeface="Calibri"/>
                <a:cs typeface="Calibri"/>
              </a:rPr>
              <a:t>point</a:t>
            </a:r>
            <a:r>
              <a:rPr sz="2700" b="1" spc="35" dirty="0">
                <a:solidFill>
                  <a:srgbClr val="FF0000"/>
                </a:solidFill>
                <a:latin typeface="Calibri"/>
                <a:cs typeface="Calibri"/>
              </a:rPr>
              <a:t> </a:t>
            </a:r>
            <a:r>
              <a:rPr sz="2700" b="1" dirty="0">
                <a:solidFill>
                  <a:srgbClr val="FF0000"/>
                </a:solidFill>
                <a:latin typeface="Calibri"/>
                <a:cs typeface="Calibri"/>
              </a:rPr>
              <a:t>in</a:t>
            </a:r>
            <a:r>
              <a:rPr sz="2700" b="1" spc="70" dirty="0">
                <a:solidFill>
                  <a:srgbClr val="FF0000"/>
                </a:solidFill>
                <a:latin typeface="Calibri"/>
                <a:cs typeface="Calibri"/>
              </a:rPr>
              <a:t> </a:t>
            </a:r>
            <a:r>
              <a:rPr sz="2700" spc="-5" dirty="0">
                <a:latin typeface="Calibri"/>
                <a:cs typeface="Calibri"/>
              </a:rPr>
              <a:t>history</a:t>
            </a:r>
            <a:r>
              <a:rPr sz="2700" spc="-100" dirty="0">
                <a:latin typeface="Calibri"/>
                <a:cs typeface="Calibri"/>
              </a:rPr>
              <a:t> </a:t>
            </a:r>
            <a:r>
              <a:rPr sz="2700" dirty="0">
                <a:latin typeface="Calibri"/>
                <a:cs typeface="Calibri"/>
              </a:rPr>
              <a:t>,</a:t>
            </a:r>
            <a:r>
              <a:rPr sz="2700" spc="-5" dirty="0">
                <a:latin typeface="Calibri"/>
                <a:cs typeface="Calibri"/>
              </a:rPr>
              <a:t> </a:t>
            </a:r>
            <a:r>
              <a:rPr sz="2700" spc="-20" dirty="0">
                <a:latin typeface="Calibri"/>
                <a:cs typeface="Calibri"/>
              </a:rPr>
              <a:t>examination</a:t>
            </a:r>
            <a:r>
              <a:rPr sz="2700" spc="75" dirty="0">
                <a:latin typeface="Calibri"/>
                <a:cs typeface="Calibri"/>
              </a:rPr>
              <a:t> </a:t>
            </a:r>
            <a:r>
              <a:rPr sz="2700" dirty="0">
                <a:latin typeface="Calibri"/>
                <a:cs typeface="Calibri"/>
              </a:rPr>
              <a:t>,</a:t>
            </a:r>
            <a:r>
              <a:rPr sz="2700" spc="-5" dirty="0">
                <a:latin typeface="Calibri"/>
                <a:cs typeface="Calibri"/>
              </a:rPr>
              <a:t> </a:t>
            </a:r>
            <a:r>
              <a:rPr sz="2700" spc="-25" dirty="0">
                <a:latin typeface="Calibri"/>
                <a:cs typeface="Calibri"/>
              </a:rPr>
              <a:t>investigation</a:t>
            </a:r>
            <a:r>
              <a:rPr sz="2700" spc="70" dirty="0">
                <a:latin typeface="Calibri"/>
                <a:cs typeface="Calibri"/>
              </a:rPr>
              <a:t> </a:t>
            </a:r>
            <a:r>
              <a:rPr sz="2700" dirty="0">
                <a:latin typeface="Calibri"/>
                <a:cs typeface="Calibri"/>
              </a:rPr>
              <a:t>, management </a:t>
            </a:r>
            <a:r>
              <a:rPr sz="2700" spc="-595" dirty="0">
                <a:latin typeface="Calibri"/>
                <a:cs typeface="Calibri"/>
              </a:rPr>
              <a:t> </a:t>
            </a:r>
            <a:r>
              <a:rPr sz="2700" spc="-10" dirty="0">
                <a:latin typeface="Calibri"/>
                <a:cs typeface="Calibri"/>
              </a:rPr>
              <a:t>and</a:t>
            </a:r>
            <a:r>
              <a:rPr sz="2700" spc="-5" dirty="0">
                <a:latin typeface="Calibri"/>
                <a:cs typeface="Calibri"/>
              </a:rPr>
              <a:t> </a:t>
            </a:r>
            <a:r>
              <a:rPr sz="2700" spc="-30" dirty="0">
                <a:latin typeface="Calibri"/>
                <a:cs typeface="Calibri"/>
              </a:rPr>
              <a:t>may</a:t>
            </a:r>
            <a:r>
              <a:rPr sz="2700" spc="35" dirty="0">
                <a:latin typeface="Calibri"/>
                <a:cs typeface="Calibri"/>
              </a:rPr>
              <a:t> </a:t>
            </a:r>
            <a:r>
              <a:rPr sz="2700" spc="-10" dirty="0">
                <a:latin typeface="Calibri"/>
                <a:cs typeface="Calibri"/>
              </a:rPr>
              <a:t>ask</a:t>
            </a:r>
            <a:r>
              <a:rPr sz="2700" spc="-50" dirty="0">
                <a:latin typeface="Calibri"/>
                <a:cs typeface="Calibri"/>
              </a:rPr>
              <a:t> </a:t>
            </a:r>
            <a:r>
              <a:rPr sz="2700" spc="-5" dirty="0">
                <a:latin typeface="Calibri"/>
                <a:cs typeface="Calibri"/>
              </a:rPr>
              <a:t>about</a:t>
            </a:r>
            <a:r>
              <a:rPr sz="2700" spc="-20" dirty="0">
                <a:latin typeface="Calibri"/>
                <a:cs typeface="Calibri"/>
              </a:rPr>
              <a:t> </a:t>
            </a:r>
            <a:r>
              <a:rPr sz="2700" spc="-10" dirty="0">
                <a:latin typeface="Calibri"/>
                <a:cs typeface="Calibri"/>
              </a:rPr>
              <a:t>complications</a:t>
            </a:r>
            <a:r>
              <a:rPr sz="2700" spc="55" dirty="0">
                <a:latin typeface="Calibri"/>
                <a:cs typeface="Calibri"/>
              </a:rPr>
              <a:t> </a:t>
            </a:r>
            <a:r>
              <a:rPr sz="2700" spc="-5" dirty="0">
                <a:latin typeface="Calibri"/>
                <a:cs typeface="Calibri"/>
              </a:rPr>
              <a:t>or</a:t>
            </a:r>
            <a:r>
              <a:rPr sz="2700" spc="-60" dirty="0">
                <a:latin typeface="Calibri"/>
                <a:cs typeface="Calibri"/>
              </a:rPr>
              <a:t> </a:t>
            </a:r>
            <a:r>
              <a:rPr sz="2700" spc="-15" dirty="0">
                <a:latin typeface="Calibri"/>
                <a:cs typeface="Calibri"/>
              </a:rPr>
              <a:t>give</a:t>
            </a:r>
            <a:r>
              <a:rPr sz="2700" spc="65" dirty="0">
                <a:latin typeface="Calibri"/>
                <a:cs typeface="Calibri"/>
              </a:rPr>
              <a:t> </a:t>
            </a:r>
            <a:r>
              <a:rPr sz="2700" dirty="0">
                <a:latin typeface="Calibri"/>
                <a:cs typeface="Calibri"/>
              </a:rPr>
              <a:t>a</a:t>
            </a:r>
            <a:r>
              <a:rPr sz="2700" spc="-35" dirty="0">
                <a:latin typeface="Calibri"/>
                <a:cs typeface="Calibri"/>
              </a:rPr>
              <a:t> </a:t>
            </a:r>
            <a:r>
              <a:rPr sz="2700" spc="-10" dirty="0">
                <a:latin typeface="Calibri"/>
                <a:cs typeface="Calibri"/>
              </a:rPr>
              <a:t>specific</a:t>
            </a:r>
            <a:r>
              <a:rPr sz="2700" spc="114" dirty="0">
                <a:latin typeface="Calibri"/>
                <a:cs typeface="Calibri"/>
              </a:rPr>
              <a:t> </a:t>
            </a:r>
            <a:r>
              <a:rPr sz="2700" dirty="0">
                <a:latin typeface="Calibri"/>
                <a:cs typeface="Calibri"/>
              </a:rPr>
              <a:t>dx</a:t>
            </a:r>
            <a:r>
              <a:rPr sz="2700" spc="20" dirty="0">
                <a:latin typeface="Calibri"/>
                <a:cs typeface="Calibri"/>
              </a:rPr>
              <a:t> </a:t>
            </a:r>
            <a:r>
              <a:rPr sz="2700" spc="-10" dirty="0">
                <a:latin typeface="Calibri"/>
                <a:cs typeface="Calibri"/>
              </a:rPr>
              <a:t>and</a:t>
            </a:r>
            <a:r>
              <a:rPr sz="2700" spc="-5" dirty="0">
                <a:latin typeface="Calibri"/>
                <a:cs typeface="Calibri"/>
              </a:rPr>
              <a:t> </a:t>
            </a:r>
            <a:r>
              <a:rPr sz="2700" spc="-10" dirty="0">
                <a:latin typeface="Calibri"/>
                <a:cs typeface="Calibri"/>
              </a:rPr>
              <a:t>ask</a:t>
            </a:r>
            <a:r>
              <a:rPr sz="2700" spc="-50" dirty="0">
                <a:latin typeface="Calibri"/>
                <a:cs typeface="Calibri"/>
              </a:rPr>
              <a:t> </a:t>
            </a:r>
            <a:r>
              <a:rPr sz="2700" spc="-5" dirty="0">
                <a:latin typeface="Calibri"/>
                <a:cs typeface="Calibri"/>
              </a:rPr>
              <a:t>about</a:t>
            </a:r>
            <a:r>
              <a:rPr sz="2700" spc="-20" dirty="0">
                <a:latin typeface="Calibri"/>
                <a:cs typeface="Calibri"/>
              </a:rPr>
              <a:t> </a:t>
            </a:r>
            <a:r>
              <a:rPr sz="2700" spc="-15" dirty="0">
                <a:latin typeface="Calibri"/>
                <a:cs typeface="Calibri"/>
              </a:rPr>
              <a:t>it</a:t>
            </a:r>
            <a:r>
              <a:rPr sz="2700" spc="55" dirty="0">
                <a:latin typeface="Calibri"/>
                <a:cs typeface="Calibri"/>
              </a:rPr>
              <a:t> </a:t>
            </a:r>
            <a:r>
              <a:rPr sz="2700" spc="-5" dirty="0">
                <a:latin typeface="Calibri"/>
                <a:cs typeface="Calibri"/>
              </a:rPr>
              <a:t>^_^</a:t>
            </a:r>
            <a:endParaRPr sz="2700">
              <a:latin typeface="Calibri"/>
              <a:cs typeface="Calibri"/>
            </a:endParaRPr>
          </a:p>
          <a:p>
            <a:pPr>
              <a:lnSpc>
                <a:spcPct val="100000"/>
              </a:lnSpc>
              <a:spcBef>
                <a:spcPts val="45"/>
              </a:spcBef>
            </a:pPr>
            <a:endParaRPr sz="3700">
              <a:latin typeface="Calibri"/>
              <a:cs typeface="Calibri"/>
            </a:endParaRPr>
          </a:p>
          <a:p>
            <a:pPr marL="241300" marR="227329" indent="-229235">
              <a:lnSpc>
                <a:spcPts val="2630"/>
              </a:lnSpc>
              <a:buFont typeface="Calibri"/>
              <a:buAutoNum type="arabicParenR"/>
              <a:tabLst>
                <a:tab pos="365760" algn="l"/>
              </a:tabLst>
            </a:pPr>
            <a:r>
              <a:rPr sz="2700" spc="-10" dirty="0">
                <a:latin typeface="Calibri"/>
                <a:cs typeface="Calibri"/>
              </a:rPr>
              <a:t>34</a:t>
            </a:r>
            <a:r>
              <a:rPr sz="2700" spc="40" dirty="0">
                <a:latin typeface="Calibri"/>
                <a:cs typeface="Calibri"/>
              </a:rPr>
              <a:t> </a:t>
            </a:r>
            <a:r>
              <a:rPr sz="2700" spc="-5" dirty="0">
                <a:latin typeface="Calibri"/>
                <a:cs typeface="Calibri"/>
              </a:rPr>
              <a:t>wks</a:t>
            </a:r>
            <a:r>
              <a:rPr sz="2700" spc="-15" dirty="0">
                <a:latin typeface="Calibri"/>
                <a:cs typeface="Calibri"/>
              </a:rPr>
              <a:t> </a:t>
            </a:r>
            <a:r>
              <a:rPr sz="2700" dirty="0">
                <a:latin typeface="Calibri"/>
                <a:cs typeface="Calibri"/>
              </a:rPr>
              <a:t>pregnant</a:t>
            </a:r>
            <a:r>
              <a:rPr sz="2700" spc="-160" dirty="0">
                <a:latin typeface="Calibri"/>
                <a:cs typeface="Calibri"/>
              </a:rPr>
              <a:t> </a:t>
            </a:r>
            <a:r>
              <a:rPr sz="2700" dirty="0">
                <a:latin typeface="Calibri"/>
                <a:cs typeface="Calibri"/>
              </a:rPr>
              <a:t>woman</a:t>
            </a:r>
            <a:r>
              <a:rPr sz="2700" spc="-5" dirty="0">
                <a:latin typeface="Calibri"/>
                <a:cs typeface="Calibri"/>
              </a:rPr>
              <a:t> with </a:t>
            </a:r>
            <a:r>
              <a:rPr sz="2700" spc="-20" dirty="0">
                <a:latin typeface="Calibri"/>
                <a:cs typeface="Calibri"/>
              </a:rPr>
              <a:t>road</a:t>
            </a:r>
            <a:r>
              <a:rPr sz="2700" dirty="0">
                <a:latin typeface="Calibri"/>
                <a:cs typeface="Calibri"/>
              </a:rPr>
              <a:t> </a:t>
            </a:r>
            <a:r>
              <a:rPr sz="2700" spc="-15" dirty="0">
                <a:latin typeface="Calibri"/>
                <a:cs typeface="Calibri"/>
              </a:rPr>
              <a:t>traffic</a:t>
            </a:r>
            <a:r>
              <a:rPr sz="2700" spc="-25" dirty="0">
                <a:latin typeface="Calibri"/>
                <a:cs typeface="Calibri"/>
              </a:rPr>
              <a:t> </a:t>
            </a:r>
            <a:r>
              <a:rPr sz="2700" spc="-10" dirty="0">
                <a:latin typeface="Calibri"/>
                <a:cs typeface="Calibri"/>
              </a:rPr>
              <a:t>accident</a:t>
            </a:r>
            <a:r>
              <a:rPr sz="2700" spc="-15" dirty="0">
                <a:latin typeface="Calibri"/>
                <a:cs typeface="Calibri"/>
              </a:rPr>
              <a:t> is </a:t>
            </a:r>
            <a:r>
              <a:rPr sz="2700" spc="5" dirty="0">
                <a:latin typeface="Calibri"/>
                <a:cs typeface="Calibri"/>
              </a:rPr>
              <a:t>presented</a:t>
            </a:r>
            <a:r>
              <a:rPr sz="2700" spc="-150" dirty="0">
                <a:latin typeface="Calibri"/>
                <a:cs typeface="Calibri"/>
              </a:rPr>
              <a:t> </a:t>
            </a:r>
            <a:r>
              <a:rPr sz="2700" dirty="0">
                <a:latin typeface="Calibri"/>
                <a:cs typeface="Calibri"/>
              </a:rPr>
              <a:t>to</a:t>
            </a:r>
            <a:r>
              <a:rPr sz="2700" spc="-15" dirty="0">
                <a:latin typeface="Calibri"/>
                <a:cs typeface="Calibri"/>
              </a:rPr>
              <a:t> </a:t>
            </a:r>
            <a:r>
              <a:rPr sz="2700" spc="-10" dirty="0">
                <a:latin typeface="Calibri"/>
                <a:cs typeface="Calibri"/>
              </a:rPr>
              <a:t>you </a:t>
            </a:r>
            <a:r>
              <a:rPr sz="2700" spc="-15" dirty="0">
                <a:latin typeface="Calibri"/>
                <a:cs typeface="Calibri"/>
              </a:rPr>
              <a:t>in</a:t>
            </a:r>
            <a:r>
              <a:rPr sz="2700" dirty="0">
                <a:latin typeface="Calibri"/>
                <a:cs typeface="Calibri"/>
              </a:rPr>
              <a:t> </a:t>
            </a:r>
            <a:r>
              <a:rPr sz="2700" spc="15" dirty="0">
                <a:latin typeface="Calibri"/>
                <a:cs typeface="Calibri"/>
              </a:rPr>
              <a:t>ER</a:t>
            </a:r>
            <a:r>
              <a:rPr sz="2700" spc="-55" dirty="0">
                <a:latin typeface="Calibri"/>
                <a:cs typeface="Calibri"/>
              </a:rPr>
              <a:t> </a:t>
            </a:r>
            <a:r>
              <a:rPr sz="2700" spc="-5" dirty="0">
                <a:latin typeface="Calibri"/>
                <a:cs typeface="Calibri"/>
              </a:rPr>
              <a:t>with </a:t>
            </a:r>
            <a:r>
              <a:rPr sz="2700" spc="-595" dirty="0">
                <a:latin typeface="Calibri"/>
                <a:cs typeface="Calibri"/>
              </a:rPr>
              <a:t> </a:t>
            </a:r>
            <a:r>
              <a:rPr sz="2700" spc="-25" dirty="0">
                <a:latin typeface="Calibri"/>
                <a:cs typeface="Calibri"/>
              </a:rPr>
              <a:t>vaginal</a:t>
            </a:r>
            <a:r>
              <a:rPr sz="2700" spc="110" dirty="0">
                <a:latin typeface="Calibri"/>
                <a:cs typeface="Calibri"/>
              </a:rPr>
              <a:t> </a:t>
            </a:r>
            <a:r>
              <a:rPr sz="2700" spc="-5" dirty="0">
                <a:latin typeface="Calibri"/>
                <a:cs typeface="Calibri"/>
              </a:rPr>
              <a:t>bleeding?</a:t>
            </a:r>
            <a:endParaRPr sz="2700">
              <a:latin typeface="Calibri"/>
              <a:cs typeface="Calibri"/>
            </a:endParaRPr>
          </a:p>
          <a:p>
            <a:pPr marL="2262505">
              <a:lnSpc>
                <a:spcPct val="100000"/>
              </a:lnSpc>
              <a:spcBef>
                <a:spcPts val="380"/>
              </a:spcBef>
              <a:tabLst>
                <a:tab pos="9432290" algn="l"/>
              </a:tabLst>
            </a:pPr>
            <a:r>
              <a:rPr sz="2700" b="1" dirty="0">
                <a:solidFill>
                  <a:srgbClr val="C00000"/>
                </a:solidFill>
                <a:latin typeface="Calibri"/>
                <a:cs typeface="Calibri"/>
              </a:rPr>
              <a:t>(</a:t>
            </a:r>
            <a:r>
              <a:rPr sz="2700" b="1" spc="-20" dirty="0">
                <a:solidFill>
                  <a:srgbClr val="C00000"/>
                </a:solidFill>
                <a:latin typeface="Calibri"/>
                <a:cs typeface="Calibri"/>
              </a:rPr>
              <a:t> </a:t>
            </a:r>
            <a:r>
              <a:rPr sz="2700" b="1" spc="-15" dirty="0">
                <a:solidFill>
                  <a:srgbClr val="C00000"/>
                </a:solidFill>
                <a:latin typeface="Calibri"/>
                <a:cs typeface="Calibri"/>
              </a:rPr>
              <a:t>antepartum</a:t>
            </a:r>
            <a:r>
              <a:rPr sz="2700" b="1" spc="140" dirty="0">
                <a:solidFill>
                  <a:srgbClr val="C00000"/>
                </a:solidFill>
                <a:latin typeface="Calibri"/>
                <a:cs typeface="Calibri"/>
              </a:rPr>
              <a:t> </a:t>
            </a:r>
            <a:r>
              <a:rPr sz="2700" b="1" spc="-10" dirty="0">
                <a:solidFill>
                  <a:srgbClr val="C00000"/>
                </a:solidFill>
                <a:latin typeface="Calibri"/>
                <a:cs typeface="Calibri"/>
              </a:rPr>
              <a:t>hemorrhage</a:t>
            </a:r>
            <a:r>
              <a:rPr sz="2700" b="1" spc="70" dirty="0">
                <a:solidFill>
                  <a:srgbClr val="C00000"/>
                </a:solidFill>
                <a:latin typeface="Calibri"/>
                <a:cs typeface="Calibri"/>
              </a:rPr>
              <a:t> </a:t>
            </a:r>
            <a:r>
              <a:rPr sz="2700" b="1" spc="-5" dirty="0">
                <a:solidFill>
                  <a:srgbClr val="C00000"/>
                </a:solidFill>
                <a:latin typeface="Calibri"/>
                <a:cs typeface="Calibri"/>
              </a:rPr>
              <a:t>&gt;&gt;</a:t>
            </a:r>
            <a:r>
              <a:rPr sz="2700" b="1" spc="15" dirty="0">
                <a:solidFill>
                  <a:srgbClr val="C00000"/>
                </a:solidFill>
                <a:latin typeface="Calibri"/>
                <a:cs typeface="Calibri"/>
              </a:rPr>
              <a:t> </a:t>
            </a:r>
            <a:r>
              <a:rPr sz="2700" b="1" spc="-10" dirty="0">
                <a:solidFill>
                  <a:srgbClr val="C00000"/>
                </a:solidFill>
                <a:latin typeface="Calibri"/>
                <a:cs typeface="Calibri"/>
              </a:rPr>
              <a:t>placental</a:t>
            </a:r>
            <a:r>
              <a:rPr sz="2700" b="1" spc="15" dirty="0">
                <a:solidFill>
                  <a:srgbClr val="C00000"/>
                </a:solidFill>
                <a:latin typeface="Calibri"/>
                <a:cs typeface="Calibri"/>
              </a:rPr>
              <a:t> </a:t>
            </a:r>
            <a:r>
              <a:rPr sz="2700" b="1" spc="-15" dirty="0">
                <a:solidFill>
                  <a:srgbClr val="C00000"/>
                </a:solidFill>
                <a:latin typeface="Calibri"/>
                <a:cs typeface="Calibri"/>
              </a:rPr>
              <a:t>abruption	</a:t>
            </a:r>
            <a:r>
              <a:rPr sz="2700" b="1" dirty="0">
                <a:solidFill>
                  <a:srgbClr val="C00000"/>
                </a:solidFill>
                <a:latin typeface="Calibri"/>
                <a:cs typeface="Calibri"/>
              </a:rPr>
              <a:t>)</a:t>
            </a:r>
            <a:endParaRPr sz="2700">
              <a:latin typeface="Calibri"/>
              <a:cs typeface="Calibri"/>
            </a:endParaRPr>
          </a:p>
          <a:p>
            <a:pPr>
              <a:lnSpc>
                <a:spcPct val="100000"/>
              </a:lnSpc>
              <a:spcBef>
                <a:spcPts val="20"/>
              </a:spcBef>
            </a:pPr>
            <a:endParaRPr sz="3800">
              <a:latin typeface="Calibri"/>
              <a:cs typeface="Calibri"/>
            </a:endParaRPr>
          </a:p>
          <a:p>
            <a:pPr marL="241300" marR="652145" indent="-229235">
              <a:lnSpc>
                <a:spcPct val="78800"/>
              </a:lnSpc>
              <a:buFont typeface="Calibri"/>
              <a:buAutoNum type="arabicParenR" startAt="2"/>
              <a:tabLst>
                <a:tab pos="365760" algn="l"/>
              </a:tabLst>
            </a:pPr>
            <a:r>
              <a:rPr sz="2700" spc="-10" dirty="0">
                <a:latin typeface="Calibri"/>
                <a:cs typeface="Calibri"/>
              </a:rPr>
              <a:t>49</a:t>
            </a:r>
            <a:r>
              <a:rPr sz="2700" spc="40" dirty="0">
                <a:latin typeface="Calibri"/>
                <a:cs typeface="Calibri"/>
              </a:rPr>
              <a:t> </a:t>
            </a:r>
            <a:r>
              <a:rPr sz="2700" spc="-15" dirty="0">
                <a:latin typeface="Calibri"/>
                <a:cs typeface="Calibri"/>
              </a:rPr>
              <a:t>years </a:t>
            </a:r>
            <a:r>
              <a:rPr sz="2700" spc="-10" dirty="0">
                <a:latin typeface="Calibri"/>
                <a:cs typeface="Calibri"/>
              </a:rPr>
              <a:t>old </a:t>
            </a:r>
            <a:r>
              <a:rPr sz="2700" spc="-20" dirty="0">
                <a:latin typeface="Calibri"/>
                <a:cs typeface="Calibri"/>
              </a:rPr>
              <a:t>female</a:t>
            </a:r>
            <a:r>
              <a:rPr sz="2700" spc="75" dirty="0">
                <a:latin typeface="Calibri"/>
                <a:cs typeface="Calibri"/>
              </a:rPr>
              <a:t> </a:t>
            </a:r>
            <a:r>
              <a:rPr sz="2700" dirty="0">
                <a:latin typeface="Calibri"/>
                <a:cs typeface="Calibri"/>
              </a:rPr>
              <a:t>p3</a:t>
            </a:r>
            <a:r>
              <a:rPr sz="2700" spc="-25" dirty="0">
                <a:latin typeface="Calibri"/>
                <a:cs typeface="Calibri"/>
              </a:rPr>
              <a:t> </a:t>
            </a:r>
            <a:r>
              <a:rPr sz="2700" dirty="0">
                <a:latin typeface="Calibri"/>
                <a:cs typeface="Calibri"/>
              </a:rPr>
              <a:t>,</a:t>
            </a:r>
            <a:r>
              <a:rPr sz="2700" spc="-10" dirty="0">
                <a:latin typeface="Calibri"/>
                <a:cs typeface="Calibri"/>
              </a:rPr>
              <a:t> </a:t>
            </a:r>
            <a:r>
              <a:rPr sz="2700" spc="-20" dirty="0">
                <a:latin typeface="Calibri"/>
                <a:cs typeface="Calibri"/>
              </a:rPr>
              <a:t>sterilized</a:t>
            </a:r>
            <a:r>
              <a:rPr sz="2700" spc="10" dirty="0">
                <a:latin typeface="Calibri"/>
                <a:cs typeface="Calibri"/>
              </a:rPr>
              <a:t> </a:t>
            </a:r>
            <a:r>
              <a:rPr sz="2700" dirty="0">
                <a:latin typeface="Calibri"/>
                <a:cs typeface="Calibri"/>
              </a:rPr>
              <a:t>3</a:t>
            </a:r>
            <a:r>
              <a:rPr sz="2700" spc="-25" dirty="0">
                <a:latin typeface="Calibri"/>
                <a:cs typeface="Calibri"/>
              </a:rPr>
              <a:t> yrs</a:t>
            </a:r>
            <a:r>
              <a:rPr sz="2700" spc="-20" dirty="0">
                <a:latin typeface="Calibri"/>
                <a:cs typeface="Calibri"/>
              </a:rPr>
              <a:t> </a:t>
            </a:r>
            <a:r>
              <a:rPr sz="2700" spc="-10" dirty="0">
                <a:latin typeface="Calibri"/>
                <a:cs typeface="Calibri"/>
              </a:rPr>
              <a:t>age</a:t>
            </a:r>
            <a:r>
              <a:rPr sz="2700" dirty="0">
                <a:latin typeface="Calibri"/>
                <a:cs typeface="Calibri"/>
              </a:rPr>
              <a:t> ,</a:t>
            </a:r>
            <a:r>
              <a:rPr sz="2700" spc="-5" dirty="0">
                <a:latin typeface="Calibri"/>
                <a:cs typeface="Calibri"/>
              </a:rPr>
              <a:t> </a:t>
            </a:r>
            <a:r>
              <a:rPr sz="2700" spc="-10" dirty="0">
                <a:latin typeface="Calibri"/>
                <a:cs typeface="Calibri"/>
              </a:rPr>
              <a:t>complaining</a:t>
            </a:r>
            <a:r>
              <a:rPr sz="2700" spc="65" dirty="0">
                <a:latin typeface="Calibri"/>
                <a:cs typeface="Calibri"/>
              </a:rPr>
              <a:t> </a:t>
            </a:r>
            <a:r>
              <a:rPr sz="2700" spc="-5" dirty="0">
                <a:latin typeface="Calibri"/>
                <a:cs typeface="Calibri"/>
              </a:rPr>
              <a:t>of</a:t>
            </a:r>
            <a:r>
              <a:rPr sz="2700" dirty="0">
                <a:latin typeface="Calibri"/>
                <a:cs typeface="Calibri"/>
              </a:rPr>
              <a:t> abnormal</a:t>
            </a:r>
            <a:r>
              <a:rPr sz="2700" spc="-30" dirty="0">
                <a:latin typeface="Calibri"/>
                <a:cs typeface="Calibri"/>
              </a:rPr>
              <a:t> </a:t>
            </a:r>
            <a:r>
              <a:rPr sz="2700" dirty="0">
                <a:latin typeface="Calibri"/>
                <a:cs typeface="Calibri"/>
              </a:rPr>
              <a:t>uterine </a:t>
            </a:r>
            <a:r>
              <a:rPr sz="2700" spc="-600" dirty="0">
                <a:latin typeface="Calibri"/>
                <a:cs typeface="Calibri"/>
              </a:rPr>
              <a:t> </a:t>
            </a:r>
            <a:r>
              <a:rPr sz="2700" spc="-10" dirty="0">
                <a:latin typeface="Calibri"/>
                <a:cs typeface="Calibri"/>
              </a:rPr>
              <a:t>bleeding </a:t>
            </a:r>
            <a:r>
              <a:rPr sz="2700" spc="-5" dirty="0">
                <a:latin typeface="Calibri"/>
                <a:cs typeface="Calibri"/>
              </a:rPr>
              <a:t>of</a:t>
            </a:r>
            <a:r>
              <a:rPr sz="2700" spc="15" dirty="0">
                <a:latin typeface="Calibri"/>
                <a:cs typeface="Calibri"/>
              </a:rPr>
              <a:t> </a:t>
            </a:r>
            <a:r>
              <a:rPr sz="2700" dirty="0">
                <a:latin typeface="Calibri"/>
                <a:cs typeface="Calibri"/>
              </a:rPr>
              <a:t>4</a:t>
            </a:r>
            <a:r>
              <a:rPr sz="2700" spc="-35" dirty="0">
                <a:latin typeface="Calibri"/>
                <a:cs typeface="Calibri"/>
              </a:rPr>
              <a:t> </a:t>
            </a:r>
            <a:r>
              <a:rPr sz="2700" dirty="0">
                <a:latin typeface="Calibri"/>
                <a:cs typeface="Calibri"/>
              </a:rPr>
              <a:t>months </a:t>
            </a:r>
            <a:r>
              <a:rPr sz="2700" spc="-15" dirty="0">
                <a:latin typeface="Calibri"/>
                <a:cs typeface="Calibri"/>
              </a:rPr>
              <a:t>duration</a:t>
            </a:r>
            <a:r>
              <a:rPr sz="2700" spc="-80" dirty="0">
                <a:latin typeface="Calibri"/>
                <a:cs typeface="Calibri"/>
              </a:rPr>
              <a:t> </a:t>
            </a:r>
            <a:r>
              <a:rPr sz="2700" dirty="0">
                <a:latin typeface="Calibri"/>
                <a:cs typeface="Calibri"/>
              </a:rPr>
              <a:t>?</a:t>
            </a:r>
            <a:endParaRPr sz="2700">
              <a:latin typeface="Calibri"/>
              <a:cs typeface="Calibri"/>
            </a:endParaRPr>
          </a:p>
          <a:p>
            <a:pPr marL="4683760">
              <a:lnSpc>
                <a:spcPct val="100000"/>
              </a:lnSpc>
              <a:spcBef>
                <a:spcPts val="365"/>
              </a:spcBef>
            </a:pPr>
            <a:r>
              <a:rPr sz="2700" b="1" dirty="0">
                <a:solidFill>
                  <a:srgbClr val="C00000"/>
                </a:solidFill>
                <a:latin typeface="Calibri"/>
                <a:cs typeface="Calibri"/>
              </a:rPr>
              <a:t>(</a:t>
            </a:r>
            <a:r>
              <a:rPr sz="2700" b="1" spc="-45" dirty="0">
                <a:solidFill>
                  <a:srgbClr val="C00000"/>
                </a:solidFill>
                <a:latin typeface="Calibri"/>
                <a:cs typeface="Calibri"/>
              </a:rPr>
              <a:t> </a:t>
            </a:r>
            <a:r>
              <a:rPr sz="2700" b="1" spc="-15" dirty="0">
                <a:solidFill>
                  <a:srgbClr val="C00000"/>
                </a:solidFill>
                <a:latin typeface="Calibri"/>
                <a:cs typeface="Calibri"/>
              </a:rPr>
              <a:t>AUB</a:t>
            </a:r>
            <a:r>
              <a:rPr sz="2700" b="1" spc="-45" dirty="0">
                <a:solidFill>
                  <a:srgbClr val="C00000"/>
                </a:solidFill>
                <a:latin typeface="Calibri"/>
                <a:cs typeface="Calibri"/>
              </a:rPr>
              <a:t> </a:t>
            </a:r>
            <a:r>
              <a:rPr sz="2700" b="1" spc="-5" dirty="0">
                <a:solidFill>
                  <a:srgbClr val="C00000"/>
                </a:solidFill>
                <a:latin typeface="Calibri"/>
                <a:cs typeface="Calibri"/>
              </a:rPr>
              <a:t>&gt;&gt;</a:t>
            </a:r>
            <a:r>
              <a:rPr sz="2700" b="1" spc="50" dirty="0">
                <a:solidFill>
                  <a:srgbClr val="C00000"/>
                </a:solidFill>
                <a:latin typeface="Calibri"/>
                <a:cs typeface="Calibri"/>
              </a:rPr>
              <a:t> </a:t>
            </a:r>
            <a:r>
              <a:rPr sz="2700" b="1" spc="-10" dirty="0">
                <a:solidFill>
                  <a:srgbClr val="C00000"/>
                </a:solidFill>
                <a:latin typeface="Calibri"/>
                <a:cs typeface="Calibri"/>
              </a:rPr>
              <a:t>fibroid</a:t>
            </a:r>
            <a:r>
              <a:rPr sz="2700" b="1" spc="-50" dirty="0">
                <a:solidFill>
                  <a:srgbClr val="C00000"/>
                </a:solidFill>
                <a:latin typeface="Calibri"/>
                <a:cs typeface="Calibri"/>
              </a:rPr>
              <a:t> </a:t>
            </a:r>
            <a:r>
              <a:rPr sz="2700" b="1" dirty="0">
                <a:solidFill>
                  <a:srgbClr val="C00000"/>
                </a:solidFill>
                <a:latin typeface="Calibri"/>
                <a:cs typeface="Calibri"/>
              </a:rPr>
              <a:t>)</a:t>
            </a:r>
            <a:endParaRPr sz="2700">
              <a:latin typeface="Calibri"/>
              <a:cs typeface="Calibri"/>
            </a:endParaRPr>
          </a:p>
          <a:p>
            <a:pPr>
              <a:lnSpc>
                <a:spcPct val="100000"/>
              </a:lnSpc>
              <a:spcBef>
                <a:spcPts val="15"/>
              </a:spcBef>
            </a:pPr>
            <a:endParaRPr sz="3800">
              <a:latin typeface="Calibri"/>
              <a:cs typeface="Calibri"/>
            </a:endParaRPr>
          </a:p>
          <a:p>
            <a:pPr marL="241300" marR="379095" indent="-229235">
              <a:lnSpc>
                <a:spcPct val="78800"/>
              </a:lnSpc>
              <a:spcBef>
                <a:spcPts val="5"/>
              </a:spcBef>
              <a:buFont typeface="Calibri"/>
              <a:buAutoNum type="arabicParenR" startAt="3"/>
              <a:tabLst>
                <a:tab pos="365760" algn="l"/>
              </a:tabLst>
            </a:pPr>
            <a:r>
              <a:rPr sz="2700" spc="-15" dirty="0">
                <a:latin typeface="Calibri"/>
                <a:cs typeface="Calibri"/>
              </a:rPr>
              <a:t>Female </a:t>
            </a:r>
            <a:r>
              <a:rPr sz="2700" spc="-5" dirty="0">
                <a:latin typeface="Calibri"/>
                <a:cs typeface="Calibri"/>
              </a:rPr>
              <a:t>with </a:t>
            </a:r>
            <a:r>
              <a:rPr sz="2700" dirty="0">
                <a:latin typeface="Calibri"/>
                <a:cs typeface="Calibri"/>
              </a:rPr>
              <a:t>8 </a:t>
            </a:r>
            <a:r>
              <a:rPr sz="2700" spc="-5" dirty="0">
                <a:latin typeface="Calibri"/>
                <a:cs typeface="Calibri"/>
              </a:rPr>
              <a:t>wks </a:t>
            </a:r>
            <a:r>
              <a:rPr sz="2700" spc="5" dirty="0">
                <a:latin typeface="Calibri"/>
                <a:cs typeface="Calibri"/>
              </a:rPr>
              <a:t>amenorrhea </a:t>
            </a:r>
            <a:r>
              <a:rPr sz="2700" dirty="0">
                <a:latin typeface="Calibri"/>
                <a:cs typeface="Calibri"/>
              </a:rPr>
              <a:t>presented </a:t>
            </a:r>
            <a:r>
              <a:rPr sz="2700" spc="-5" dirty="0">
                <a:latin typeface="Calibri"/>
                <a:cs typeface="Calibri"/>
              </a:rPr>
              <a:t>with </a:t>
            </a:r>
            <a:r>
              <a:rPr sz="2700" spc="-25" dirty="0">
                <a:latin typeface="Calibri"/>
                <a:cs typeface="Calibri"/>
              </a:rPr>
              <a:t>vaginal </a:t>
            </a:r>
            <a:r>
              <a:rPr sz="2700" spc="-10" dirty="0">
                <a:latin typeface="Calibri"/>
                <a:cs typeface="Calibri"/>
              </a:rPr>
              <a:t>bleeding and passage </a:t>
            </a:r>
            <a:r>
              <a:rPr sz="2700" spc="-5" dirty="0">
                <a:latin typeface="Calibri"/>
                <a:cs typeface="Calibri"/>
              </a:rPr>
              <a:t>of </a:t>
            </a:r>
            <a:r>
              <a:rPr sz="2700" spc="-600" dirty="0">
                <a:latin typeface="Calibri"/>
                <a:cs typeface="Calibri"/>
              </a:rPr>
              <a:t> </a:t>
            </a:r>
            <a:r>
              <a:rPr sz="2700" spc="-10" dirty="0">
                <a:latin typeface="Calibri"/>
                <a:cs typeface="Calibri"/>
              </a:rPr>
              <a:t>tissue </a:t>
            </a:r>
            <a:r>
              <a:rPr sz="2700" dirty="0">
                <a:latin typeface="Calibri"/>
                <a:cs typeface="Calibri"/>
              </a:rPr>
              <a:t>?</a:t>
            </a:r>
            <a:endParaRPr sz="2700">
              <a:latin typeface="Calibri"/>
              <a:cs typeface="Calibri"/>
            </a:endParaRPr>
          </a:p>
          <a:p>
            <a:pPr marL="3930650">
              <a:lnSpc>
                <a:spcPct val="100000"/>
              </a:lnSpc>
              <a:spcBef>
                <a:spcPts val="365"/>
              </a:spcBef>
            </a:pPr>
            <a:r>
              <a:rPr sz="2700" b="1" dirty="0">
                <a:solidFill>
                  <a:srgbClr val="C00000"/>
                </a:solidFill>
                <a:latin typeface="Calibri"/>
                <a:cs typeface="Calibri"/>
              </a:rPr>
              <a:t>(</a:t>
            </a:r>
            <a:r>
              <a:rPr sz="2700" b="1" spc="-40" dirty="0">
                <a:solidFill>
                  <a:srgbClr val="C00000"/>
                </a:solidFill>
                <a:latin typeface="Calibri"/>
                <a:cs typeface="Calibri"/>
              </a:rPr>
              <a:t> </a:t>
            </a:r>
            <a:r>
              <a:rPr sz="2700" b="1" dirty="0">
                <a:solidFill>
                  <a:srgbClr val="C00000"/>
                </a:solidFill>
                <a:latin typeface="Calibri"/>
                <a:cs typeface="Calibri"/>
              </a:rPr>
              <a:t>early</a:t>
            </a:r>
            <a:r>
              <a:rPr sz="2700" b="1" spc="-30" dirty="0">
                <a:solidFill>
                  <a:srgbClr val="C00000"/>
                </a:solidFill>
                <a:latin typeface="Calibri"/>
                <a:cs typeface="Calibri"/>
              </a:rPr>
              <a:t> </a:t>
            </a:r>
            <a:r>
              <a:rPr sz="2700" b="1" spc="-10" dirty="0">
                <a:solidFill>
                  <a:srgbClr val="C00000"/>
                </a:solidFill>
                <a:latin typeface="Calibri"/>
                <a:cs typeface="Calibri"/>
              </a:rPr>
              <a:t>pregnancy</a:t>
            </a:r>
            <a:r>
              <a:rPr sz="2700" b="1" spc="35" dirty="0">
                <a:solidFill>
                  <a:srgbClr val="C00000"/>
                </a:solidFill>
                <a:latin typeface="Calibri"/>
                <a:cs typeface="Calibri"/>
              </a:rPr>
              <a:t> </a:t>
            </a:r>
            <a:r>
              <a:rPr sz="2700" b="1" spc="-15" dirty="0">
                <a:solidFill>
                  <a:srgbClr val="C00000"/>
                </a:solidFill>
                <a:latin typeface="Calibri"/>
                <a:cs typeface="Calibri"/>
              </a:rPr>
              <a:t>bleeding</a:t>
            </a:r>
            <a:r>
              <a:rPr sz="2700" b="1" spc="40" dirty="0">
                <a:solidFill>
                  <a:srgbClr val="C00000"/>
                </a:solidFill>
                <a:latin typeface="Calibri"/>
                <a:cs typeface="Calibri"/>
              </a:rPr>
              <a:t> </a:t>
            </a:r>
            <a:r>
              <a:rPr sz="2700" b="1" dirty="0">
                <a:solidFill>
                  <a:srgbClr val="C00000"/>
                </a:solidFill>
                <a:latin typeface="Calibri"/>
                <a:cs typeface="Calibri"/>
              </a:rPr>
              <a:t>)</a:t>
            </a:r>
            <a:endParaRPr sz="2700">
              <a:latin typeface="Calibri"/>
              <a:cs typeface="Calibri"/>
            </a:endParaRP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8057" y="490165"/>
            <a:ext cx="5377815" cy="936795"/>
          </a:xfrm>
          <a:prstGeom prst="rect">
            <a:avLst/>
          </a:prstGeom>
        </p:spPr>
        <p:txBody>
          <a:bodyPr vert="horz" wrap="square" lIns="0" tIns="13335" rIns="0" bIns="0" rtlCol="0">
            <a:spAutoFit/>
          </a:bodyPr>
          <a:lstStyle/>
          <a:p>
            <a:pPr marL="12700">
              <a:lnSpc>
                <a:spcPct val="100000"/>
              </a:lnSpc>
              <a:spcBef>
                <a:spcPts val="105"/>
              </a:spcBef>
            </a:pPr>
            <a:r>
              <a:rPr sz="6000" b="0" spc="-819" dirty="0">
                <a:latin typeface="Times New Roman"/>
                <a:cs typeface="Times New Roman"/>
              </a:rPr>
              <a:t>م</a:t>
            </a:r>
            <a:r>
              <a:rPr sz="6000" b="0" spc="-1515" dirty="0">
                <a:latin typeface="Times New Roman"/>
                <a:cs typeface="Times New Roman"/>
              </a:rPr>
              <a:t>ي</a:t>
            </a:r>
            <a:r>
              <a:rPr sz="6000" b="0" spc="-229" dirty="0">
                <a:latin typeface="Times New Roman"/>
                <a:cs typeface="Times New Roman"/>
              </a:rPr>
              <a:t>ح</a:t>
            </a:r>
            <a:r>
              <a:rPr sz="6000" b="0" spc="-880" dirty="0">
                <a:latin typeface="Times New Roman"/>
                <a:cs typeface="Times New Roman"/>
              </a:rPr>
              <a:t>ر</a:t>
            </a:r>
            <a:r>
              <a:rPr sz="6000" b="0" spc="-900" dirty="0">
                <a:latin typeface="Times New Roman"/>
                <a:cs typeface="Times New Roman"/>
              </a:rPr>
              <a:t>ل</a:t>
            </a:r>
            <a:r>
              <a:rPr sz="6000" b="0" dirty="0">
                <a:latin typeface="Times New Roman"/>
                <a:cs typeface="Times New Roman"/>
              </a:rPr>
              <a:t>ا</a:t>
            </a:r>
            <a:r>
              <a:rPr sz="6000" b="0" spc="-45" dirty="0">
                <a:latin typeface="Times New Roman"/>
                <a:cs typeface="Times New Roman"/>
              </a:rPr>
              <a:t> </a:t>
            </a:r>
            <a:r>
              <a:rPr sz="6000" b="0" spc="204" dirty="0">
                <a:latin typeface="Times New Roman"/>
                <a:cs typeface="Times New Roman"/>
              </a:rPr>
              <a:t>ن</a:t>
            </a:r>
            <a:r>
              <a:rPr sz="6000" b="0" spc="150" dirty="0">
                <a:latin typeface="Times New Roman"/>
                <a:cs typeface="Times New Roman"/>
              </a:rPr>
              <a:t>م</a:t>
            </a:r>
            <a:r>
              <a:rPr sz="6000" b="0" spc="-229" dirty="0">
                <a:latin typeface="Times New Roman"/>
                <a:cs typeface="Times New Roman"/>
              </a:rPr>
              <a:t>ح</a:t>
            </a:r>
            <a:r>
              <a:rPr sz="6000" b="0" spc="-880" dirty="0">
                <a:latin typeface="Times New Roman"/>
                <a:cs typeface="Times New Roman"/>
              </a:rPr>
              <a:t>ر</a:t>
            </a:r>
            <a:r>
              <a:rPr sz="6000" b="0" spc="-900" dirty="0">
                <a:latin typeface="Times New Roman"/>
                <a:cs typeface="Times New Roman"/>
              </a:rPr>
              <a:t>ل</a:t>
            </a:r>
            <a:r>
              <a:rPr sz="6000" b="0" dirty="0">
                <a:latin typeface="Times New Roman"/>
                <a:cs typeface="Times New Roman"/>
              </a:rPr>
              <a:t>ا</a:t>
            </a:r>
            <a:r>
              <a:rPr sz="6000" b="0" spc="30" dirty="0">
                <a:latin typeface="Times New Roman"/>
                <a:cs typeface="Times New Roman"/>
              </a:rPr>
              <a:t> </a:t>
            </a:r>
            <a:r>
              <a:rPr sz="6000" b="0" spc="-1065" dirty="0">
                <a:latin typeface="Times New Roman"/>
                <a:cs typeface="Times New Roman"/>
              </a:rPr>
              <a:t>الله</a:t>
            </a:r>
            <a:r>
              <a:rPr sz="6000" b="0" spc="-35" dirty="0">
                <a:latin typeface="Times New Roman"/>
                <a:cs typeface="Times New Roman"/>
              </a:rPr>
              <a:t> </a:t>
            </a:r>
            <a:r>
              <a:rPr sz="6000" b="0" spc="-509" dirty="0">
                <a:latin typeface="Times New Roman"/>
                <a:cs typeface="Times New Roman"/>
              </a:rPr>
              <a:t>م</a:t>
            </a:r>
            <a:r>
              <a:rPr sz="6000" b="0" spc="-1280" dirty="0">
                <a:latin typeface="Times New Roman"/>
                <a:cs typeface="Times New Roman"/>
              </a:rPr>
              <a:t>س</a:t>
            </a:r>
            <a:r>
              <a:rPr sz="6000" b="0" spc="-2815" dirty="0">
                <a:latin typeface="Times New Roman"/>
                <a:cs typeface="Times New Roman"/>
              </a:rPr>
              <a:t>ب</a:t>
            </a:r>
            <a:endParaRPr sz="6000">
              <a:latin typeface="Times New Roman"/>
              <a:cs typeface="Times New Roman"/>
            </a:endParaRPr>
          </a:p>
        </p:txBody>
      </p:sp>
      <p:sp>
        <p:nvSpPr>
          <p:cNvPr id="3" name="object 3"/>
          <p:cNvSpPr txBox="1">
            <a:spLocks noGrp="1"/>
          </p:cNvSpPr>
          <p:nvPr>
            <p:ph type="body" idx="1"/>
          </p:nvPr>
        </p:nvSpPr>
        <p:spPr>
          <a:xfrm>
            <a:off x="1709046" y="1142433"/>
            <a:ext cx="8773921" cy="2789865"/>
          </a:xfrm>
          <a:prstGeom prst="rect">
            <a:avLst/>
          </a:prstGeom>
        </p:spPr>
        <p:txBody>
          <a:bodyPr vert="horz" wrap="square" lIns="0" tIns="566292" rIns="0" bIns="0" rtlCol="0">
            <a:spAutoFit/>
          </a:bodyPr>
          <a:lstStyle/>
          <a:p>
            <a:pPr marL="2616835" marR="2597785" algn="ctr">
              <a:lnSpc>
                <a:spcPct val="109500"/>
              </a:lnSpc>
              <a:spcBef>
                <a:spcPts val="90"/>
              </a:spcBef>
            </a:pPr>
            <a:r>
              <a:rPr spc="-15" dirty="0"/>
              <a:t>M</a:t>
            </a:r>
            <a:r>
              <a:rPr spc="30" dirty="0"/>
              <a:t>i</a:t>
            </a:r>
            <a:r>
              <a:rPr spc="10" dirty="0"/>
              <a:t>n</a:t>
            </a:r>
            <a:r>
              <a:rPr spc="40" dirty="0"/>
              <a:t>i</a:t>
            </a:r>
            <a:r>
              <a:rPr spc="10" dirty="0"/>
              <a:t>-O</a:t>
            </a:r>
            <a:r>
              <a:rPr spc="-5" dirty="0"/>
              <a:t>S</a:t>
            </a:r>
            <a:r>
              <a:rPr spc="-25" dirty="0"/>
              <a:t>C</a:t>
            </a:r>
            <a:r>
              <a:rPr spc="10" dirty="0"/>
              <a:t>E  </a:t>
            </a:r>
            <a:r>
              <a:rPr spc="15" dirty="0"/>
              <a:t>6/8/2019</a:t>
            </a:r>
          </a:p>
          <a:p>
            <a:pPr marL="11430" algn="ctr">
              <a:lnSpc>
                <a:spcPct val="100000"/>
              </a:lnSpc>
              <a:spcBef>
                <a:spcPts val="430"/>
              </a:spcBef>
            </a:pPr>
            <a:r>
              <a:rPr spc="5" dirty="0"/>
              <a:t>Done</a:t>
            </a:r>
            <a:r>
              <a:rPr spc="-70" dirty="0"/>
              <a:t> </a:t>
            </a:r>
            <a:r>
              <a:rPr spc="10" dirty="0"/>
              <a:t>by</a:t>
            </a:r>
            <a:r>
              <a:rPr spc="-10" dirty="0"/>
              <a:t> </a:t>
            </a:r>
            <a:r>
              <a:rPr spc="5" dirty="0"/>
              <a:t>:</a:t>
            </a:r>
            <a:r>
              <a:rPr spc="-10" dirty="0"/>
              <a:t> </a:t>
            </a:r>
            <a:r>
              <a:rPr spc="-55" dirty="0"/>
              <a:t>AYMAN</a:t>
            </a:r>
            <a:r>
              <a:rPr spc="-45" dirty="0"/>
              <a:t> </a:t>
            </a:r>
            <a:r>
              <a:rPr spc="5" dirty="0"/>
              <a:t>AL-MANASRAH</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82" y="609282"/>
            <a:ext cx="682625" cy="693780"/>
          </a:xfrm>
          <a:prstGeom prst="rect">
            <a:avLst/>
          </a:prstGeom>
        </p:spPr>
        <p:txBody>
          <a:bodyPr vert="horz" wrap="square" lIns="0" tIns="16510" rIns="0" bIns="0" rtlCol="0">
            <a:spAutoFit/>
          </a:bodyPr>
          <a:lstStyle/>
          <a:p>
            <a:pPr marL="12700">
              <a:lnSpc>
                <a:spcPct val="100000"/>
              </a:lnSpc>
              <a:spcBef>
                <a:spcPts val="130"/>
              </a:spcBef>
            </a:pPr>
            <a:r>
              <a:rPr sz="4400" b="0" spc="-10" dirty="0">
                <a:latin typeface="Calibri Light"/>
                <a:cs typeface="Calibri Light"/>
              </a:rPr>
              <a:t>Q</a:t>
            </a:r>
            <a:r>
              <a:rPr sz="4400" b="0" spc="15" dirty="0">
                <a:latin typeface="Calibri Light"/>
                <a:cs typeface="Calibri Light"/>
              </a:rPr>
              <a:t>1</a:t>
            </a:r>
            <a:endParaRPr sz="4400">
              <a:latin typeface="Calibri Light"/>
              <a:cs typeface="Calibri Light"/>
            </a:endParaRPr>
          </a:p>
        </p:txBody>
      </p:sp>
      <p:sp>
        <p:nvSpPr>
          <p:cNvPr id="3" name="object 3"/>
          <p:cNvSpPr txBox="1"/>
          <p:nvPr/>
        </p:nvSpPr>
        <p:spPr>
          <a:xfrm>
            <a:off x="917582" y="1702298"/>
            <a:ext cx="10000615" cy="4065087"/>
          </a:xfrm>
          <a:prstGeom prst="rect">
            <a:avLst/>
          </a:prstGeom>
        </p:spPr>
        <p:txBody>
          <a:bodyPr vert="horz" wrap="square" lIns="0" tIns="12065" rIns="0" bIns="0" rtlCol="0">
            <a:spAutoFit/>
          </a:bodyPr>
          <a:lstStyle/>
          <a:p>
            <a:pPr marL="88900" marR="6250305" indent="-76200">
              <a:lnSpc>
                <a:spcPct val="122900"/>
              </a:lnSpc>
              <a:spcBef>
                <a:spcPts val="95"/>
              </a:spcBef>
            </a:pPr>
            <a:r>
              <a:rPr sz="2750" dirty="0">
                <a:latin typeface="Calibri"/>
                <a:cs typeface="Calibri"/>
              </a:rPr>
              <a:t>1-What's</a:t>
            </a:r>
            <a:r>
              <a:rPr sz="2750" spc="150" dirty="0">
                <a:latin typeface="Calibri"/>
                <a:cs typeface="Calibri"/>
              </a:rPr>
              <a:t> </a:t>
            </a:r>
            <a:r>
              <a:rPr sz="2750" spc="-10" dirty="0">
                <a:latin typeface="Calibri"/>
                <a:cs typeface="Calibri"/>
              </a:rPr>
              <a:t>the</a:t>
            </a:r>
            <a:r>
              <a:rPr sz="2750" spc="80" dirty="0">
                <a:latin typeface="Calibri"/>
                <a:cs typeface="Calibri"/>
              </a:rPr>
              <a:t> </a:t>
            </a:r>
            <a:r>
              <a:rPr sz="2750" spc="15" dirty="0">
                <a:latin typeface="Calibri"/>
                <a:cs typeface="Calibri"/>
              </a:rPr>
              <a:t>name</a:t>
            </a:r>
            <a:r>
              <a:rPr sz="2750" spc="5" dirty="0">
                <a:latin typeface="Calibri"/>
                <a:cs typeface="Calibri"/>
              </a:rPr>
              <a:t> </a:t>
            </a:r>
            <a:r>
              <a:rPr sz="2750" spc="25" dirty="0">
                <a:latin typeface="Calibri"/>
                <a:cs typeface="Calibri"/>
              </a:rPr>
              <a:t>of</a:t>
            </a:r>
            <a:r>
              <a:rPr sz="2750" spc="15" dirty="0">
                <a:latin typeface="Calibri"/>
                <a:cs typeface="Calibri"/>
              </a:rPr>
              <a:t> </a:t>
            </a:r>
            <a:r>
              <a:rPr sz="2750" spc="-20" dirty="0">
                <a:latin typeface="Calibri"/>
                <a:cs typeface="Calibri"/>
              </a:rPr>
              <a:t>this </a:t>
            </a:r>
            <a:r>
              <a:rPr sz="2750" spc="-605" dirty="0">
                <a:latin typeface="Calibri"/>
                <a:cs typeface="Calibri"/>
              </a:rPr>
              <a:t> </a:t>
            </a:r>
            <a:r>
              <a:rPr sz="2750" dirty="0">
                <a:latin typeface="Calibri"/>
                <a:cs typeface="Calibri"/>
              </a:rPr>
              <a:t>contraceptive</a:t>
            </a:r>
            <a:r>
              <a:rPr sz="2750" spc="155" dirty="0">
                <a:latin typeface="Calibri"/>
                <a:cs typeface="Calibri"/>
              </a:rPr>
              <a:t> </a:t>
            </a:r>
            <a:r>
              <a:rPr sz="2750" spc="5" dirty="0">
                <a:latin typeface="Calibri"/>
                <a:cs typeface="Calibri"/>
              </a:rPr>
              <a:t>method</a:t>
            </a:r>
            <a:endParaRPr sz="2750">
              <a:latin typeface="Calibri"/>
              <a:cs typeface="Calibri"/>
            </a:endParaRPr>
          </a:p>
          <a:p>
            <a:pPr marL="12700" marR="4729480" indent="76200">
              <a:lnSpc>
                <a:spcPct val="120600"/>
              </a:lnSpc>
              <a:spcBef>
                <a:spcPts val="75"/>
              </a:spcBef>
            </a:pPr>
            <a:r>
              <a:rPr sz="2750" spc="-5" dirty="0">
                <a:solidFill>
                  <a:srgbClr val="FF0000"/>
                </a:solidFill>
                <a:latin typeface="Calibri"/>
                <a:cs typeface="Calibri"/>
              </a:rPr>
              <a:t>It</a:t>
            </a:r>
            <a:r>
              <a:rPr sz="2750" spc="90" dirty="0">
                <a:solidFill>
                  <a:srgbClr val="FF0000"/>
                </a:solidFill>
                <a:latin typeface="Calibri"/>
                <a:cs typeface="Calibri"/>
              </a:rPr>
              <a:t> </a:t>
            </a:r>
            <a:r>
              <a:rPr sz="2750" spc="-10" dirty="0">
                <a:solidFill>
                  <a:srgbClr val="FF0000"/>
                </a:solidFill>
                <a:latin typeface="Calibri"/>
                <a:cs typeface="Calibri"/>
              </a:rPr>
              <a:t>is</a:t>
            </a:r>
            <a:r>
              <a:rPr sz="2750" spc="10" dirty="0">
                <a:solidFill>
                  <a:srgbClr val="FF0000"/>
                </a:solidFill>
                <a:latin typeface="Calibri"/>
                <a:cs typeface="Calibri"/>
              </a:rPr>
              <a:t> </a:t>
            </a:r>
            <a:r>
              <a:rPr sz="2750" spc="20" dirty="0">
                <a:solidFill>
                  <a:srgbClr val="FF0000"/>
                </a:solidFill>
                <a:latin typeface="Calibri"/>
                <a:cs typeface="Calibri"/>
              </a:rPr>
              <a:t>an</a:t>
            </a:r>
            <a:r>
              <a:rPr sz="2750" spc="10" dirty="0">
                <a:solidFill>
                  <a:srgbClr val="FF0000"/>
                </a:solidFill>
                <a:latin typeface="Calibri"/>
                <a:cs typeface="Calibri"/>
              </a:rPr>
              <a:t> </a:t>
            </a:r>
            <a:r>
              <a:rPr sz="2750" spc="-10" dirty="0">
                <a:solidFill>
                  <a:srgbClr val="FF0000"/>
                </a:solidFill>
                <a:latin typeface="Calibri"/>
                <a:cs typeface="Calibri"/>
              </a:rPr>
              <a:t>injectable</a:t>
            </a:r>
            <a:r>
              <a:rPr sz="2750" spc="254" dirty="0">
                <a:solidFill>
                  <a:srgbClr val="FF0000"/>
                </a:solidFill>
                <a:latin typeface="Calibri"/>
                <a:cs typeface="Calibri"/>
              </a:rPr>
              <a:t> </a:t>
            </a:r>
            <a:r>
              <a:rPr sz="2750" spc="-5" dirty="0">
                <a:solidFill>
                  <a:srgbClr val="FF0000"/>
                </a:solidFill>
                <a:latin typeface="Calibri"/>
                <a:cs typeface="Calibri"/>
              </a:rPr>
              <a:t>contraceptive</a:t>
            </a:r>
            <a:r>
              <a:rPr sz="2750" spc="85" dirty="0">
                <a:solidFill>
                  <a:srgbClr val="FF0000"/>
                </a:solidFill>
                <a:latin typeface="Calibri"/>
                <a:cs typeface="Calibri"/>
              </a:rPr>
              <a:t> </a:t>
            </a:r>
            <a:r>
              <a:rPr sz="2750" spc="5" dirty="0">
                <a:solidFill>
                  <a:srgbClr val="FF0000"/>
                </a:solidFill>
                <a:latin typeface="Calibri"/>
                <a:cs typeface="Calibri"/>
              </a:rPr>
              <a:t>(IM) </a:t>
            </a:r>
            <a:r>
              <a:rPr sz="2750" spc="-605" dirty="0">
                <a:solidFill>
                  <a:srgbClr val="FF0000"/>
                </a:solidFill>
                <a:latin typeface="Calibri"/>
                <a:cs typeface="Calibri"/>
              </a:rPr>
              <a:t> </a:t>
            </a:r>
            <a:r>
              <a:rPr sz="2750" spc="10" dirty="0">
                <a:latin typeface="Calibri"/>
                <a:cs typeface="Calibri"/>
              </a:rPr>
              <a:t>2-What</a:t>
            </a:r>
            <a:r>
              <a:rPr sz="2750" spc="90" dirty="0">
                <a:latin typeface="Calibri"/>
                <a:cs typeface="Calibri"/>
              </a:rPr>
              <a:t> </a:t>
            </a:r>
            <a:r>
              <a:rPr sz="2750" spc="-10" dirty="0">
                <a:latin typeface="Calibri"/>
                <a:cs typeface="Calibri"/>
              </a:rPr>
              <a:t>the</a:t>
            </a:r>
            <a:r>
              <a:rPr sz="2750" spc="85" dirty="0">
                <a:latin typeface="Calibri"/>
                <a:cs typeface="Calibri"/>
              </a:rPr>
              <a:t> </a:t>
            </a:r>
            <a:r>
              <a:rPr sz="2750" spc="-20" dirty="0">
                <a:latin typeface="Calibri"/>
                <a:cs typeface="Calibri"/>
              </a:rPr>
              <a:t>scientific</a:t>
            </a:r>
            <a:r>
              <a:rPr sz="2750" spc="290" dirty="0">
                <a:latin typeface="Calibri"/>
                <a:cs typeface="Calibri"/>
              </a:rPr>
              <a:t> </a:t>
            </a:r>
            <a:r>
              <a:rPr sz="2750" spc="10" dirty="0">
                <a:latin typeface="Calibri"/>
                <a:cs typeface="Calibri"/>
              </a:rPr>
              <a:t>name?</a:t>
            </a:r>
            <a:endParaRPr sz="2750">
              <a:latin typeface="Calibri"/>
              <a:cs typeface="Calibri"/>
            </a:endParaRPr>
          </a:p>
          <a:p>
            <a:pPr marL="231775" marR="5080" indent="-219710">
              <a:lnSpc>
                <a:spcPts val="3080"/>
              </a:lnSpc>
              <a:spcBef>
                <a:spcPts val="1045"/>
              </a:spcBef>
            </a:pPr>
            <a:r>
              <a:rPr sz="2750" spc="10" dirty="0">
                <a:solidFill>
                  <a:srgbClr val="FF0000"/>
                </a:solidFill>
                <a:latin typeface="Calibri"/>
                <a:cs typeface="Calibri"/>
              </a:rPr>
              <a:t>Depot</a:t>
            </a:r>
            <a:r>
              <a:rPr sz="2750" spc="95" dirty="0">
                <a:solidFill>
                  <a:srgbClr val="FF0000"/>
                </a:solidFill>
                <a:latin typeface="Calibri"/>
                <a:cs typeface="Calibri"/>
              </a:rPr>
              <a:t> </a:t>
            </a:r>
            <a:r>
              <a:rPr sz="2750" spc="-10" dirty="0">
                <a:solidFill>
                  <a:srgbClr val="FF0000"/>
                </a:solidFill>
                <a:latin typeface="Calibri"/>
                <a:cs typeface="Calibri"/>
              </a:rPr>
              <a:t>medroxyprogesterone</a:t>
            </a:r>
            <a:r>
              <a:rPr sz="2750" spc="320" dirty="0">
                <a:solidFill>
                  <a:srgbClr val="FF0000"/>
                </a:solidFill>
                <a:latin typeface="Calibri"/>
                <a:cs typeface="Calibri"/>
              </a:rPr>
              <a:t> </a:t>
            </a:r>
            <a:r>
              <a:rPr sz="2750" spc="5" dirty="0">
                <a:solidFill>
                  <a:srgbClr val="FF0000"/>
                </a:solidFill>
                <a:latin typeface="Calibri"/>
                <a:cs typeface="Calibri"/>
              </a:rPr>
              <a:t>acetate</a:t>
            </a:r>
            <a:r>
              <a:rPr sz="2750" spc="20" dirty="0">
                <a:solidFill>
                  <a:srgbClr val="FF0000"/>
                </a:solidFill>
                <a:latin typeface="Calibri"/>
                <a:cs typeface="Calibri"/>
              </a:rPr>
              <a:t> </a:t>
            </a:r>
            <a:r>
              <a:rPr sz="2750" spc="-15" dirty="0">
                <a:solidFill>
                  <a:srgbClr val="FF0000"/>
                </a:solidFill>
                <a:latin typeface="Calibri"/>
                <a:cs typeface="Calibri"/>
              </a:rPr>
              <a:t>(DMPA,Depo-Provera</a:t>
            </a:r>
            <a:r>
              <a:rPr sz="2750" spc="440" dirty="0">
                <a:solidFill>
                  <a:srgbClr val="FF0000"/>
                </a:solidFill>
                <a:latin typeface="Calibri"/>
                <a:cs typeface="Calibri"/>
              </a:rPr>
              <a:t> </a:t>
            </a:r>
            <a:r>
              <a:rPr sz="2750" spc="-185" dirty="0">
                <a:solidFill>
                  <a:srgbClr val="FF0000"/>
                </a:solidFill>
                <a:latin typeface="Arial"/>
                <a:cs typeface="Arial"/>
              </a:rPr>
              <a:t>ناك</a:t>
            </a:r>
            <a:r>
              <a:rPr sz="2750" spc="85" dirty="0">
                <a:solidFill>
                  <a:srgbClr val="FF0000"/>
                </a:solidFill>
                <a:latin typeface="Arial"/>
                <a:cs typeface="Arial"/>
              </a:rPr>
              <a:t> </a:t>
            </a:r>
            <a:r>
              <a:rPr sz="2750" spc="95" dirty="0">
                <a:solidFill>
                  <a:srgbClr val="FF0000"/>
                </a:solidFill>
                <a:latin typeface="Arial"/>
                <a:cs typeface="Arial"/>
              </a:rPr>
              <a:t>ام</a:t>
            </a:r>
            <a:r>
              <a:rPr sz="2750" spc="10" dirty="0">
                <a:solidFill>
                  <a:srgbClr val="FF0000"/>
                </a:solidFill>
                <a:latin typeface="Arial"/>
                <a:cs typeface="Arial"/>
              </a:rPr>
              <a:t> </a:t>
            </a:r>
            <a:r>
              <a:rPr sz="2750" spc="-409" dirty="0">
                <a:solidFill>
                  <a:srgbClr val="FF0000"/>
                </a:solidFill>
                <a:latin typeface="Arial"/>
                <a:cs typeface="Arial"/>
              </a:rPr>
              <a:t>اعبط </a:t>
            </a:r>
            <a:r>
              <a:rPr sz="2750" spc="-750" dirty="0">
                <a:solidFill>
                  <a:srgbClr val="FF0000"/>
                </a:solidFill>
                <a:latin typeface="Arial"/>
                <a:cs typeface="Arial"/>
              </a:rPr>
              <a:t> </a:t>
            </a:r>
            <a:r>
              <a:rPr sz="2750" spc="45" dirty="0">
                <a:solidFill>
                  <a:srgbClr val="FF0000"/>
                </a:solidFill>
                <a:latin typeface="Arial"/>
                <a:cs typeface="Arial"/>
              </a:rPr>
              <a:t>ق</a:t>
            </a:r>
            <a:r>
              <a:rPr sz="2750" spc="-505" dirty="0">
                <a:solidFill>
                  <a:srgbClr val="FF0000"/>
                </a:solidFill>
                <a:latin typeface="Arial"/>
                <a:cs typeface="Arial"/>
              </a:rPr>
              <a:t>و</a:t>
            </a:r>
            <a:r>
              <a:rPr sz="2750" spc="-915" dirty="0">
                <a:solidFill>
                  <a:srgbClr val="FF0000"/>
                </a:solidFill>
                <a:latin typeface="Arial"/>
                <a:cs typeface="Arial"/>
              </a:rPr>
              <a:t>ف</a:t>
            </a:r>
            <a:r>
              <a:rPr sz="2750" spc="-90" dirty="0">
                <a:solidFill>
                  <a:srgbClr val="FF0000"/>
                </a:solidFill>
                <a:latin typeface="Arial"/>
                <a:cs typeface="Arial"/>
              </a:rPr>
              <a:t> </a:t>
            </a:r>
            <a:r>
              <a:rPr sz="2750" spc="-110" dirty="0">
                <a:solidFill>
                  <a:srgbClr val="FF0000"/>
                </a:solidFill>
                <a:latin typeface="Arial"/>
                <a:cs typeface="Arial"/>
              </a:rPr>
              <a:t>ي</a:t>
            </a:r>
            <a:r>
              <a:rPr sz="2750" spc="-800" dirty="0">
                <a:solidFill>
                  <a:srgbClr val="FF0000"/>
                </a:solidFill>
                <a:latin typeface="Arial"/>
                <a:cs typeface="Arial"/>
              </a:rPr>
              <a:t>لل</a:t>
            </a:r>
            <a:r>
              <a:rPr sz="2750" spc="5" dirty="0">
                <a:solidFill>
                  <a:srgbClr val="FF0000"/>
                </a:solidFill>
                <a:latin typeface="Arial"/>
                <a:cs typeface="Arial"/>
              </a:rPr>
              <a:t>ا </a:t>
            </a:r>
            <a:r>
              <a:rPr sz="2750" spc="35" dirty="0">
                <a:solidFill>
                  <a:srgbClr val="FF0000"/>
                </a:solidFill>
                <a:latin typeface="Arial"/>
                <a:cs typeface="Arial"/>
              </a:rPr>
              <a:t>ي</a:t>
            </a:r>
            <a:r>
              <a:rPr sz="2750" spc="10" dirty="0">
                <a:solidFill>
                  <a:srgbClr val="FF0000"/>
                </a:solidFill>
                <a:latin typeface="Arial"/>
                <a:cs typeface="Arial"/>
              </a:rPr>
              <a:t>ز</a:t>
            </a:r>
            <a:r>
              <a:rPr sz="2750" dirty="0">
                <a:solidFill>
                  <a:srgbClr val="FF0000"/>
                </a:solidFill>
                <a:latin typeface="Arial"/>
                <a:cs typeface="Arial"/>
              </a:rPr>
              <a:t> </a:t>
            </a:r>
            <a:r>
              <a:rPr sz="2750" spc="185" dirty="0">
                <a:solidFill>
                  <a:srgbClr val="FF0000"/>
                </a:solidFill>
                <a:latin typeface="Arial"/>
                <a:cs typeface="Arial"/>
              </a:rPr>
              <a:t> </a:t>
            </a:r>
            <a:r>
              <a:rPr sz="2750" spc="-30" dirty="0">
                <a:solidFill>
                  <a:srgbClr val="FF0000"/>
                </a:solidFill>
                <a:latin typeface="Arial"/>
                <a:cs typeface="Arial"/>
              </a:rPr>
              <a:t>ة</a:t>
            </a:r>
            <a:r>
              <a:rPr sz="2750" dirty="0">
                <a:solidFill>
                  <a:srgbClr val="FF0000"/>
                </a:solidFill>
                <a:latin typeface="Arial"/>
                <a:cs typeface="Arial"/>
              </a:rPr>
              <a:t>ر</a:t>
            </a:r>
            <a:r>
              <a:rPr sz="2750" spc="-190" dirty="0">
                <a:solidFill>
                  <a:srgbClr val="FF0000"/>
                </a:solidFill>
                <a:latin typeface="Arial"/>
                <a:cs typeface="Arial"/>
              </a:rPr>
              <a:t>و</a:t>
            </a:r>
            <a:r>
              <a:rPr sz="2750" spc="-500" dirty="0">
                <a:solidFill>
                  <a:srgbClr val="FF0000"/>
                </a:solidFill>
                <a:latin typeface="Arial"/>
                <a:cs typeface="Arial"/>
              </a:rPr>
              <a:t>ص</a:t>
            </a:r>
            <a:r>
              <a:rPr sz="2750" spc="-800" dirty="0">
                <a:solidFill>
                  <a:srgbClr val="FF0000"/>
                </a:solidFill>
                <a:latin typeface="Arial"/>
                <a:cs typeface="Arial"/>
              </a:rPr>
              <a:t>ل</a:t>
            </a:r>
            <a:r>
              <a:rPr sz="2750" spc="25" dirty="0">
                <a:solidFill>
                  <a:srgbClr val="FF0000"/>
                </a:solidFill>
                <a:latin typeface="Arial"/>
                <a:cs typeface="Arial"/>
              </a:rPr>
              <a:t>ا</a:t>
            </a:r>
            <a:r>
              <a:rPr sz="2750" spc="-1285" dirty="0">
                <a:solidFill>
                  <a:srgbClr val="FF0000"/>
                </a:solidFill>
                <a:latin typeface="Arial"/>
                <a:cs typeface="Arial"/>
              </a:rPr>
              <a:t>ب</a:t>
            </a:r>
            <a:r>
              <a:rPr sz="2750" spc="-95" dirty="0">
                <a:solidFill>
                  <a:srgbClr val="FF0000"/>
                </a:solidFill>
                <a:latin typeface="Arial"/>
                <a:cs typeface="Arial"/>
              </a:rPr>
              <a:t> </a:t>
            </a:r>
            <a:r>
              <a:rPr sz="2750" spc="195" dirty="0">
                <a:solidFill>
                  <a:srgbClr val="FF0000"/>
                </a:solidFill>
                <a:latin typeface="Arial"/>
                <a:cs typeface="Arial"/>
              </a:rPr>
              <a:t>ه</a:t>
            </a:r>
            <a:r>
              <a:rPr sz="2750" spc="265" dirty="0">
                <a:solidFill>
                  <a:srgbClr val="FF0000"/>
                </a:solidFill>
                <a:latin typeface="Arial"/>
                <a:cs typeface="Arial"/>
              </a:rPr>
              <a:t>م</a:t>
            </a:r>
            <a:r>
              <a:rPr sz="2750" spc="-765" dirty="0">
                <a:solidFill>
                  <a:srgbClr val="FF0000"/>
                </a:solidFill>
                <a:latin typeface="Arial"/>
                <a:cs typeface="Arial"/>
              </a:rPr>
              <a:t>س</a:t>
            </a:r>
            <a:r>
              <a:rPr sz="2750" spc="5" dirty="0">
                <a:solidFill>
                  <a:srgbClr val="FF0000"/>
                </a:solidFill>
                <a:latin typeface="Arial"/>
                <a:cs typeface="Arial"/>
              </a:rPr>
              <a:t>ا</a:t>
            </a:r>
            <a:r>
              <a:rPr sz="2750" spc="80" dirty="0">
                <a:solidFill>
                  <a:srgbClr val="FF0000"/>
                </a:solidFill>
                <a:latin typeface="Arial"/>
                <a:cs typeface="Arial"/>
              </a:rPr>
              <a:t> </a:t>
            </a:r>
            <a:r>
              <a:rPr sz="2750" spc="-30" dirty="0">
                <a:solidFill>
                  <a:srgbClr val="FF0000"/>
                </a:solidFill>
                <a:latin typeface="Arial"/>
                <a:cs typeface="Arial"/>
              </a:rPr>
              <a:t>د</a:t>
            </a:r>
            <a:r>
              <a:rPr sz="2750" spc="-35" dirty="0">
                <a:solidFill>
                  <a:srgbClr val="FF0000"/>
                </a:solidFill>
                <a:latin typeface="Arial"/>
                <a:cs typeface="Arial"/>
              </a:rPr>
              <a:t>و</a:t>
            </a:r>
            <a:r>
              <a:rPr sz="2750" spc="-20" dirty="0">
                <a:solidFill>
                  <a:srgbClr val="FF0000"/>
                </a:solidFill>
                <a:latin typeface="Arial"/>
                <a:cs typeface="Arial"/>
              </a:rPr>
              <a:t>ج</a:t>
            </a:r>
            <a:r>
              <a:rPr sz="2750" spc="80" dirty="0">
                <a:solidFill>
                  <a:srgbClr val="FF0000"/>
                </a:solidFill>
                <a:latin typeface="Arial"/>
                <a:cs typeface="Arial"/>
              </a:rPr>
              <a:t>وم</a:t>
            </a:r>
            <a:endParaRPr sz="2750">
              <a:latin typeface="Arial"/>
              <a:cs typeface="Arial"/>
            </a:endParaRPr>
          </a:p>
          <a:p>
            <a:pPr marL="12700" marR="5412105">
              <a:lnSpc>
                <a:spcPts val="4060"/>
              </a:lnSpc>
            </a:pPr>
            <a:r>
              <a:rPr sz="2750" spc="10" dirty="0">
                <a:latin typeface="Calibri"/>
                <a:cs typeface="Calibri"/>
              </a:rPr>
              <a:t>3-What</a:t>
            </a:r>
            <a:r>
              <a:rPr sz="2750" spc="85" dirty="0">
                <a:latin typeface="Calibri"/>
                <a:cs typeface="Calibri"/>
              </a:rPr>
              <a:t> </a:t>
            </a:r>
            <a:r>
              <a:rPr sz="2750" spc="-10" dirty="0">
                <a:latin typeface="Calibri"/>
                <a:cs typeface="Calibri"/>
              </a:rPr>
              <a:t>route</a:t>
            </a:r>
            <a:r>
              <a:rPr sz="2750" spc="80" dirty="0">
                <a:latin typeface="Calibri"/>
                <a:cs typeface="Calibri"/>
              </a:rPr>
              <a:t> </a:t>
            </a:r>
            <a:r>
              <a:rPr sz="2750" spc="25" dirty="0">
                <a:latin typeface="Calibri"/>
                <a:cs typeface="Calibri"/>
              </a:rPr>
              <a:t>of</a:t>
            </a:r>
            <a:r>
              <a:rPr sz="2750" spc="-45" dirty="0">
                <a:latin typeface="Calibri"/>
                <a:cs typeface="Calibri"/>
              </a:rPr>
              <a:t> </a:t>
            </a:r>
            <a:r>
              <a:rPr sz="2750" spc="-15" dirty="0">
                <a:latin typeface="Calibri"/>
                <a:cs typeface="Calibri"/>
              </a:rPr>
              <a:t>administratin</a:t>
            </a:r>
            <a:r>
              <a:rPr sz="2750" spc="310" dirty="0">
                <a:latin typeface="Calibri"/>
                <a:cs typeface="Calibri"/>
              </a:rPr>
              <a:t> </a:t>
            </a:r>
            <a:r>
              <a:rPr sz="2750" spc="10" dirty="0">
                <a:latin typeface="Calibri"/>
                <a:cs typeface="Calibri"/>
              </a:rPr>
              <a:t>? </a:t>
            </a:r>
            <a:r>
              <a:rPr sz="2750" spc="-605" dirty="0">
                <a:latin typeface="Calibri"/>
                <a:cs typeface="Calibri"/>
              </a:rPr>
              <a:t> </a:t>
            </a:r>
            <a:r>
              <a:rPr sz="2750" dirty="0">
                <a:solidFill>
                  <a:srgbClr val="FF0000"/>
                </a:solidFill>
                <a:latin typeface="Calibri"/>
                <a:cs typeface="Calibri"/>
              </a:rPr>
              <a:t>Deep</a:t>
            </a:r>
            <a:r>
              <a:rPr sz="2750" spc="85" dirty="0">
                <a:solidFill>
                  <a:srgbClr val="FF0000"/>
                </a:solidFill>
                <a:latin typeface="Calibri"/>
                <a:cs typeface="Calibri"/>
              </a:rPr>
              <a:t> </a:t>
            </a:r>
            <a:r>
              <a:rPr sz="2750" spc="-5" dirty="0">
                <a:solidFill>
                  <a:srgbClr val="FF0000"/>
                </a:solidFill>
                <a:latin typeface="Calibri"/>
                <a:cs typeface="Calibri"/>
              </a:rPr>
              <a:t>intramascular</a:t>
            </a:r>
            <a:endParaRPr sz="2750">
              <a:latin typeface="Calibri"/>
              <a:cs typeface="Calibri"/>
            </a:endParaRPr>
          </a:p>
        </p:txBody>
      </p:sp>
      <p:pic>
        <p:nvPicPr>
          <p:cNvPr id="4" name="object 4"/>
          <p:cNvPicPr/>
          <p:nvPr/>
        </p:nvPicPr>
        <p:blipFill>
          <a:blip r:embed="rId2" cstate="print"/>
          <a:stretch>
            <a:fillRect/>
          </a:stretch>
        </p:blipFill>
        <p:spPr>
          <a:xfrm>
            <a:off x="7400925" y="10"/>
            <a:ext cx="4791075" cy="2638425"/>
          </a:xfrm>
          <a:prstGeom prst="rect">
            <a:avLst/>
          </a:prstGeom>
        </p:spPr>
      </p:pic>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92175" y="1702294"/>
            <a:ext cx="10393680" cy="3905556"/>
          </a:xfrm>
          <a:prstGeom prst="rect">
            <a:avLst/>
          </a:prstGeom>
        </p:spPr>
        <p:txBody>
          <a:bodyPr vert="horz" wrap="square" lIns="0" tIns="108585" rIns="0" bIns="0" rtlCol="0">
            <a:spAutoFit/>
          </a:bodyPr>
          <a:lstStyle/>
          <a:p>
            <a:pPr marL="38100">
              <a:lnSpc>
                <a:spcPct val="100000"/>
              </a:lnSpc>
              <a:spcBef>
                <a:spcPts val="855"/>
              </a:spcBef>
            </a:pPr>
            <a:r>
              <a:rPr sz="2750" spc="20" dirty="0">
                <a:latin typeface="Calibri"/>
                <a:cs typeface="Calibri"/>
              </a:rPr>
              <a:t>4-Name</a:t>
            </a:r>
            <a:r>
              <a:rPr sz="2750" spc="10" dirty="0">
                <a:latin typeface="Calibri"/>
                <a:cs typeface="Calibri"/>
              </a:rPr>
              <a:t> </a:t>
            </a:r>
            <a:r>
              <a:rPr sz="2750" spc="15" dirty="0">
                <a:latin typeface="Calibri"/>
                <a:cs typeface="Calibri"/>
              </a:rPr>
              <a:t>3</a:t>
            </a:r>
            <a:r>
              <a:rPr sz="2750" spc="60" dirty="0">
                <a:latin typeface="Calibri"/>
                <a:cs typeface="Calibri"/>
              </a:rPr>
              <a:t> </a:t>
            </a:r>
            <a:r>
              <a:rPr sz="2750" spc="-20" dirty="0">
                <a:latin typeface="Calibri"/>
                <a:cs typeface="Calibri"/>
              </a:rPr>
              <a:t>benefits</a:t>
            </a:r>
            <a:r>
              <a:rPr sz="2750" spc="220" dirty="0">
                <a:latin typeface="Calibri"/>
                <a:cs typeface="Calibri"/>
              </a:rPr>
              <a:t> </a:t>
            </a:r>
            <a:r>
              <a:rPr sz="2750" spc="25" dirty="0">
                <a:latin typeface="Calibri"/>
                <a:cs typeface="Calibri"/>
              </a:rPr>
              <a:t>of</a:t>
            </a:r>
            <a:r>
              <a:rPr sz="2750" spc="15" dirty="0">
                <a:latin typeface="Calibri"/>
                <a:cs typeface="Calibri"/>
              </a:rPr>
              <a:t> </a:t>
            </a:r>
            <a:r>
              <a:rPr sz="2750" spc="-20" dirty="0">
                <a:latin typeface="Calibri"/>
                <a:cs typeface="Calibri"/>
              </a:rPr>
              <a:t>this?</a:t>
            </a:r>
            <a:endParaRPr sz="2750">
              <a:latin typeface="Calibri"/>
              <a:cs typeface="Calibri"/>
            </a:endParaRPr>
          </a:p>
          <a:p>
            <a:pPr marL="266700" indent="-229235">
              <a:lnSpc>
                <a:spcPct val="100000"/>
              </a:lnSpc>
              <a:spcBef>
                <a:spcPts val="755"/>
              </a:spcBef>
              <a:buFont typeface="Arial"/>
              <a:buChar char="•"/>
              <a:tabLst>
                <a:tab pos="267335" algn="l"/>
              </a:tabLst>
            </a:pPr>
            <a:r>
              <a:rPr sz="2750" spc="-15" dirty="0">
                <a:solidFill>
                  <a:srgbClr val="FF0000"/>
                </a:solidFill>
                <a:latin typeface="Calibri"/>
                <a:cs typeface="Calibri"/>
              </a:rPr>
              <a:t>It's</a:t>
            </a:r>
            <a:r>
              <a:rPr sz="2750" spc="75" dirty="0">
                <a:solidFill>
                  <a:srgbClr val="FF0000"/>
                </a:solidFill>
                <a:latin typeface="Calibri"/>
                <a:cs typeface="Calibri"/>
              </a:rPr>
              <a:t> </a:t>
            </a:r>
            <a:r>
              <a:rPr sz="2750" spc="10" dirty="0">
                <a:solidFill>
                  <a:srgbClr val="FF0000"/>
                </a:solidFill>
                <a:latin typeface="Calibri"/>
                <a:cs typeface="Calibri"/>
              </a:rPr>
              <a:t>not</a:t>
            </a:r>
            <a:r>
              <a:rPr sz="2750" spc="15" dirty="0">
                <a:solidFill>
                  <a:srgbClr val="FF0000"/>
                </a:solidFill>
                <a:latin typeface="Calibri"/>
                <a:cs typeface="Calibri"/>
              </a:rPr>
              <a:t> </a:t>
            </a:r>
            <a:r>
              <a:rPr sz="2750" spc="-15" dirty="0">
                <a:solidFill>
                  <a:srgbClr val="FF0000"/>
                </a:solidFill>
                <a:latin typeface="Calibri"/>
                <a:cs typeface="Calibri"/>
              </a:rPr>
              <a:t>affected</a:t>
            </a:r>
            <a:r>
              <a:rPr sz="2750" spc="160" dirty="0">
                <a:solidFill>
                  <a:srgbClr val="FF0000"/>
                </a:solidFill>
                <a:latin typeface="Calibri"/>
                <a:cs typeface="Calibri"/>
              </a:rPr>
              <a:t> </a:t>
            </a:r>
            <a:r>
              <a:rPr sz="2750" spc="-5" dirty="0">
                <a:solidFill>
                  <a:srgbClr val="FF0000"/>
                </a:solidFill>
                <a:latin typeface="Calibri"/>
                <a:cs typeface="Calibri"/>
              </a:rPr>
              <a:t>by</a:t>
            </a:r>
            <a:r>
              <a:rPr sz="2750" spc="-15" dirty="0">
                <a:solidFill>
                  <a:srgbClr val="FF0000"/>
                </a:solidFill>
                <a:latin typeface="Calibri"/>
                <a:cs typeface="Calibri"/>
              </a:rPr>
              <a:t> </a:t>
            </a:r>
            <a:r>
              <a:rPr sz="2750" spc="-5" dirty="0">
                <a:solidFill>
                  <a:srgbClr val="FF0000"/>
                </a:solidFill>
                <a:latin typeface="Calibri"/>
                <a:cs typeface="Calibri"/>
              </a:rPr>
              <a:t>other</a:t>
            </a:r>
            <a:r>
              <a:rPr sz="2750" spc="125" dirty="0">
                <a:solidFill>
                  <a:srgbClr val="FF0000"/>
                </a:solidFill>
                <a:latin typeface="Calibri"/>
                <a:cs typeface="Calibri"/>
              </a:rPr>
              <a:t> </a:t>
            </a:r>
            <a:r>
              <a:rPr sz="2750" spc="-10" dirty="0">
                <a:solidFill>
                  <a:srgbClr val="FF0000"/>
                </a:solidFill>
                <a:latin typeface="Calibri"/>
                <a:cs typeface="Calibri"/>
              </a:rPr>
              <a:t>medicines.</a:t>
            </a:r>
            <a:endParaRPr sz="2750">
              <a:latin typeface="Calibri"/>
              <a:cs typeface="Calibri"/>
            </a:endParaRPr>
          </a:p>
          <a:p>
            <a:pPr marL="266700" marR="4567555" indent="-229235">
              <a:lnSpc>
                <a:spcPts val="3000"/>
              </a:lnSpc>
              <a:spcBef>
                <a:spcPts val="1105"/>
              </a:spcBef>
              <a:buFont typeface="Arial"/>
              <a:buChar char="•"/>
              <a:tabLst>
                <a:tab pos="267335" algn="l"/>
              </a:tabLst>
            </a:pPr>
            <a:r>
              <a:rPr sz="2750" dirty="0">
                <a:solidFill>
                  <a:srgbClr val="FF0000"/>
                </a:solidFill>
                <a:latin typeface="Calibri"/>
                <a:cs typeface="Calibri"/>
              </a:rPr>
              <a:t>Doesn't</a:t>
            </a:r>
            <a:r>
              <a:rPr sz="2750" spc="620" dirty="0">
                <a:solidFill>
                  <a:srgbClr val="FF0000"/>
                </a:solidFill>
                <a:latin typeface="Calibri"/>
                <a:cs typeface="Calibri"/>
              </a:rPr>
              <a:t> </a:t>
            </a:r>
            <a:r>
              <a:rPr sz="2750" spc="-10" dirty="0">
                <a:solidFill>
                  <a:srgbClr val="FF0000"/>
                </a:solidFill>
                <a:latin typeface="Calibri"/>
                <a:cs typeface="Calibri"/>
              </a:rPr>
              <a:t>require daily</a:t>
            </a:r>
            <a:r>
              <a:rPr sz="2750" spc="600" dirty="0">
                <a:solidFill>
                  <a:srgbClr val="FF0000"/>
                </a:solidFill>
                <a:latin typeface="Calibri"/>
                <a:cs typeface="Calibri"/>
              </a:rPr>
              <a:t> </a:t>
            </a:r>
            <a:r>
              <a:rPr sz="2750" dirty="0">
                <a:solidFill>
                  <a:srgbClr val="FF0000"/>
                </a:solidFill>
                <a:latin typeface="Calibri"/>
                <a:cs typeface="Calibri"/>
              </a:rPr>
              <a:t>action. </a:t>
            </a:r>
            <a:r>
              <a:rPr sz="2750" spc="5" dirty="0">
                <a:solidFill>
                  <a:srgbClr val="FF0000"/>
                </a:solidFill>
                <a:latin typeface="Calibri"/>
                <a:cs typeface="Calibri"/>
              </a:rPr>
              <a:t> </a:t>
            </a:r>
            <a:r>
              <a:rPr sz="2750" dirty="0">
                <a:solidFill>
                  <a:srgbClr val="FF0000"/>
                </a:solidFill>
                <a:latin typeface="Calibri"/>
                <a:cs typeface="Calibri"/>
              </a:rPr>
              <a:t>Decreases</a:t>
            </a:r>
            <a:r>
              <a:rPr sz="2750" spc="150" dirty="0">
                <a:solidFill>
                  <a:srgbClr val="FF0000"/>
                </a:solidFill>
                <a:latin typeface="Calibri"/>
                <a:cs typeface="Calibri"/>
              </a:rPr>
              <a:t> </a:t>
            </a:r>
            <a:r>
              <a:rPr sz="2750" spc="-5" dirty="0">
                <a:solidFill>
                  <a:srgbClr val="FF0000"/>
                </a:solidFill>
                <a:latin typeface="Calibri"/>
                <a:cs typeface="Calibri"/>
              </a:rPr>
              <a:t>menstrual</a:t>
            </a:r>
            <a:r>
              <a:rPr sz="2750" spc="150" dirty="0">
                <a:solidFill>
                  <a:srgbClr val="FF0000"/>
                </a:solidFill>
                <a:latin typeface="Calibri"/>
                <a:cs typeface="Calibri"/>
              </a:rPr>
              <a:t> </a:t>
            </a:r>
            <a:r>
              <a:rPr sz="2750" spc="5" dirty="0">
                <a:solidFill>
                  <a:srgbClr val="FF0000"/>
                </a:solidFill>
                <a:latin typeface="Calibri"/>
                <a:cs typeface="Calibri"/>
              </a:rPr>
              <a:t>cramps and</a:t>
            </a:r>
            <a:r>
              <a:rPr sz="2750" spc="80" dirty="0">
                <a:solidFill>
                  <a:srgbClr val="FF0000"/>
                </a:solidFill>
                <a:latin typeface="Calibri"/>
                <a:cs typeface="Calibri"/>
              </a:rPr>
              <a:t> </a:t>
            </a:r>
            <a:r>
              <a:rPr sz="2750" spc="5" dirty="0">
                <a:solidFill>
                  <a:srgbClr val="FF0000"/>
                </a:solidFill>
                <a:latin typeface="Calibri"/>
                <a:cs typeface="Calibri"/>
              </a:rPr>
              <a:t>pain</a:t>
            </a:r>
            <a:r>
              <a:rPr sz="2750" spc="5" dirty="0">
                <a:latin typeface="Calibri"/>
                <a:cs typeface="Calibri"/>
              </a:rPr>
              <a:t>.</a:t>
            </a:r>
            <a:endParaRPr sz="2750">
              <a:latin typeface="Calibri"/>
              <a:cs typeface="Calibri"/>
            </a:endParaRPr>
          </a:p>
          <a:p>
            <a:pPr marL="38100">
              <a:lnSpc>
                <a:spcPct val="100000"/>
              </a:lnSpc>
              <a:spcBef>
                <a:spcPts val="710"/>
              </a:spcBef>
            </a:pPr>
            <a:r>
              <a:rPr sz="2750" spc="15" dirty="0">
                <a:latin typeface="Calibri"/>
                <a:cs typeface="Calibri"/>
              </a:rPr>
              <a:t>5-How</a:t>
            </a:r>
            <a:r>
              <a:rPr sz="2750" spc="90" dirty="0">
                <a:latin typeface="Calibri"/>
                <a:cs typeface="Calibri"/>
              </a:rPr>
              <a:t> </a:t>
            </a:r>
            <a:r>
              <a:rPr sz="2750" spc="-10" dirty="0">
                <a:latin typeface="Calibri"/>
                <a:cs typeface="Calibri"/>
              </a:rPr>
              <a:t>to</a:t>
            </a:r>
            <a:r>
              <a:rPr sz="2750" spc="10" dirty="0">
                <a:latin typeface="Calibri"/>
                <a:cs typeface="Calibri"/>
              </a:rPr>
              <a:t> </a:t>
            </a:r>
            <a:r>
              <a:rPr sz="2750" spc="-20" dirty="0">
                <a:latin typeface="Calibri"/>
                <a:cs typeface="Calibri"/>
              </a:rPr>
              <a:t>tell</a:t>
            </a:r>
            <a:r>
              <a:rPr sz="2750" spc="85" dirty="0">
                <a:latin typeface="Calibri"/>
                <a:cs typeface="Calibri"/>
              </a:rPr>
              <a:t> </a:t>
            </a:r>
            <a:r>
              <a:rPr sz="2750" spc="-15" dirty="0">
                <a:latin typeface="Calibri"/>
                <a:cs typeface="Calibri"/>
              </a:rPr>
              <a:t>patient</a:t>
            </a:r>
            <a:r>
              <a:rPr sz="2750" spc="170" dirty="0">
                <a:latin typeface="Calibri"/>
                <a:cs typeface="Calibri"/>
              </a:rPr>
              <a:t> </a:t>
            </a:r>
            <a:r>
              <a:rPr sz="2750" spc="10" dirty="0">
                <a:latin typeface="Calibri"/>
                <a:cs typeface="Calibri"/>
              </a:rPr>
              <a:t>how</a:t>
            </a:r>
            <a:r>
              <a:rPr sz="2750" spc="20" dirty="0">
                <a:latin typeface="Calibri"/>
                <a:cs typeface="Calibri"/>
              </a:rPr>
              <a:t> </a:t>
            </a:r>
            <a:r>
              <a:rPr sz="2750" spc="-10" dirty="0">
                <a:latin typeface="Calibri"/>
                <a:cs typeface="Calibri"/>
              </a:rPr>
              <a:t>to</a:t>
            </a:r>
            <a:r>
              <a:rPr sz="2750" spc="80" dirty="0">
                <a:latin typeface="Calibri"/>
                <a:cs typeface="Calibri"/>
              </a:rPr>
              <a:t> </a:t>
            </a:r>
            <a:r>
              <a:rPr sz="2750" spc="-15" dirty="0">
                <a:latin typeface="Calibri"/>
                <a:cs typeface="Calibri"/>
              </a:rPr>
              <a:t>use</a:t>
            </a:r>
            <a:r>
              <a:rPr sz="2750" spc="90" dirty="0">
                <a:latin typeface="Calibri"/>
                <a:cs typeface="Calibri"/>
              </a:rPr>
              <a:t> </a:t>
            </a:r>
            <a:r>
              <a:rPr sz="2750" spc="-20" dirty="0">
                <a:latin typeface="Calibri"/>
                <a:cs typeface="Calibri"/>
              </a:rPr>
              <a:t>it?</a:t>
            </a:r>
            <a:r>
              <a:rPr sz="2750" spc="110" dirty="0">
                <a:latin typeface="Calibri"/>
                <a:cs typeface="Calibri"/>
              </a:rPr>
              <a:t> </a:t>
            </a:r>
            <a:r>
              <a:rPr sz="2750" spc="5" dirty="0">
                <a:latin typeface="Calibri"/>
                <a:cs typeface="Calibri"/>
              </a:rPr>
              <a:t>and</a:t>
            </a:r>
            <a:r>
              <a:rPr sz="2750" spc="20" dirty="0">
                <a:latin typeface="Calibri"/>
                <a:cs typeface="Calibri"/>
              </a:rPr>
              <a:t> </a:t>
            </a:r>
            <a:r>
              <a:rPr sz="2750" dirty="0">
                <a:latin typeface="Calibri"/>
                <a:cs typeface="Calibri"/>
              </a:rPr>
              <a:t>what</a:t>
            </a:r>
            <a:r>
              <a:rPr sz="2750" spc="95" dirty="0">
                <a:latin typeface="Calibri"/>
                <a:cs typeface="Calibri"/>
              </a:rPr>
              <a:t> </a:t>
            </a:r>
            <a:r>
              <a:rPr sz="2750" dirty="0">
                <a:latin typeface="Calibri"/>
                <a:cs typeface="Calibri"/>
              </a:rPr>
              <a:t>time</a:t>
            </a:r>
            <a:r>
              <a:rPr sz="2750" spc="90" dirty="0">
                <a:latin typeface="Calibri"/>
                <a:cs typeface="Calibri"/>
              </a:rPr>
              <a:t> </a:t>
            </a:r>
            <a:r>
              <a:rPr sz="2750" spc="-10" dirty="0">
                <a:latin typeface="Calibri"/>
                <a:cs typeface="Calibri"/>
              </a:rPr>
              <a:t>to</a:t>
            </a:r>
            <a:r>
              <a:rPr sz="2750" spc="10" dirty="0">
                <a:latin typeface="Calibri"/>
                <a:cs typeface="Calibri"/>
              </a:rPr>
              <a:t> </a:t>
            </a:r>
            <a:r>
              <a:rPr sz="2750" spc="-10" dirty="0">
                <a:latin typeface="Calibri"/>
                <a:cs typeface="Calibri"/>
              </a:rPr>
              <a:t>take</a:t>
            </a:r>
            <a:r>
              <a:rPr sz="2750" spc="20" dirty="0">
                <a:latin typeface="Calibri"/>
                <a:cs typeface="Calibri"/>
              </a:rPr>
              <a:t> </a:t>
            </a:r>
            <a:r>
              <a:rPr sz="2750" spc="-15" dirty="0">
                <a:latin typeface="Calibri"/>
                <a:cs typeface="Calibri"/>
              </a:rPr>
              <a:t>it</a:t>
            </a:r>
            <a:r>
              <a:rPr sz="2750" spc="95" dirty="0">
                <a:latin typeface="Calibri"/>
                <a:cs typeface="Calibri"/>
              </a:rPr>
              <a:t> </a:t>
            </a:r>
            <a:r>
              <a:rPr sz="2750" spc="10" dirty="0">
                <a:latin typeface="Calibri"/>
                <a:cs typeface="Calibri"/>
              </a:rPr>
              <a:t>?</a:t>
            </a:r>
            <a:endParaRPr sz="2750">
              <a:latin typeface="Calibri"/>
              <a:cs typeface="Calibri"/>
            </a:endParaRPr>
          </a:p>
          <a:p>
            <a:pPr marL="266700" marR="30480" indent="-229235">
              <a:lnSpc>
                <a:spcPts val="3080"/>
              </a:lnSpc>
              <a:spcBef>
                <a:spcPts val="965"/>
              </a:spcBef>
            </a:pPr>
            <a:r>
              <a:rPr sz="2750" dirty="0">
                <a:solidFill>
                  <a:srgbClr val="FF0000"/>
                </a:solidFill>
                <a:latin typeface="Calibri"/>
                <a:cs typeface="Calibri"/>
              </a:rPr>
              <a:t>The</a:t>
            </a:r>
            <a:r>
              <a:rPr sz="2750" spc="90" dirty="0">
                <a:solidFill>
                  <a:srgbClr val="FF0000"/>
                </a:solidFill>
                <a:latin typeface="Calibri"/>
                <a:cs typeface="Calibri"/>
              </a:rPr>
              <a:t> </a:t>
            </a:r>
            <a:r>
              <a:rPr sz="2750" spc="20" dirty="0">
                <a:solidFill>
                  <a:srgbClr val="FF0000"/>
                </a:solidFill>
                <a:latin typeface="Calibri"/>
                <a:cs typeface="Calibri"/>
              </a:rPr>
              <a:t>1</a:t>
            </a:r>
            <a:r>
              <a:rPr sz="2775" spc="30" baseline="24024" dirty="0">
                <a:solidFill>
                  <a:srgbClr val="FF0000"/>
                </a:solidFill>
                <a:latin typeface="Calibri"/>
                <a:cs typeface="Calibri"/>
              </a:rPr>
              <a:t>st</a:t>
            </a:r>
            <a:r>
              <a:rPr sz="2775" spc="240" baseline="24024" dirty="0">
                <a:solidFill>
                  <a:srgbClr val="FF0000"/>
                </a:solidFill>
                <a:latin typeface="Calibri"/>
                <a:cs typeface="Calibri"/>
              </a:rPr>
              <a:t> </a:t>
            </a:r>
            <a:r>
              <a:rPr sz="2750" spc="-5" dirty="0">
                <a:solidFill>
                  <a:srgbClr val="FF0000"/>
                </a:solidFill>
                <a:latin typeface="Calibri"/>
                <a:cs typeface="Calibri"/>
              </a:rPr>
              <a:t>injection</a:t>
            </a:r>
            <a:r>
              <a:rPr sz="2750" spc="170" dirty="0">
                <a:solidFill>
                  <a:srgbClr val="FF0000"/>
                </a:solidFill>
                <a:latin typeface="Calibri"/>
                <a:cs typeface="Calibri"/>
              </a:rPr>
              <a:t> </a:t>
            </a:r>
            <a:r>
              <a:rPr sz="2750" spc="-10" dirty="0">
                <a:solidFill>
                  <a:srgbClr val="FF0000"/>
                </a:solidFill>
                <a:latin typeface="Calibri"/>
                <a:cs typeface="Calibri"/>
              </a:rPr>
              <a:t>should</a:t>
            </a:r>
            <a:r>
              <a:rPr sz="2750" spc="245" dirty="0">
                <a:solidFill>
                  <a:srgbClr val="FF0000"/>
                </a:solidFill>
                <a:latin typeface="Calibri"/>
                <a:cs typeface="Calibri"/>
              </a:rPr>
              <a:t> </a:t>
            </a:r>
            <a:r>
              <a:rPr sz="2750" spc="-5" dirty="0">
                <a:solidFill>
                  <a:srgbClr val="FF0000"/>
                </a:solidFill>
                <a:latin typeface="Calibri"/>
                <a:cs typeface="Calibri"/>
              </a:rPr>
              <a:t>be</a:t>
            </a:r>
            <a:r>
              <a:rPr sz="2750" spc="20" dirty="0">
                <a:solidFill>
                  <a:srgbClr val="FF0000"/>
                </a:solidFill>
                <a:latin typeface="Calibri"/>
                <a:cs typeface="Calibri"/>
              </a:rPr>
              <a:t> </a:t>
            </a:r>
            <a:r>
              <a:rPr sz="2750" spc="-10" dirty="0">
                <a:solidFill>
                  <a:srgbClr val="FF0000"/>
                </a:solidFill>
                <a:latin typeface="Calibri"/>
                <a:cs typeface="Calibri"/>
              </a:rPr>
              <a:t>administered</a:t>
            </a:r>
            <a:r>
              <a:rPr sz="2750" spc="245" dirty="0">
                <a:solidFill>
                  <a:srgbClr val="FF0000"/>
                </a:solidFill>
                <a:latin typeface="Calibri"/>
                <a:cs typeface="Calibri"/>
              </a:rPr>
              <a:t> </a:t>
            </a:r>
            <a:r>
              <a:rPr sz="2750" spc="-20" dirty="0">
                <a:solidFill>
                  <a:srgbClr val="FF0000"/>
                </a:solidFill>
                <a:latin typeface="Calibri"/>
                <a:cs typeface="Calibri"/>
              </a:rPr>
              <a:t>within</a:t>
            </a:r>
            <a:r>
              <a:rPr sz="2750" spc="245" dirty="0">
                <a:solidFill>
                  <a:srgbClr val="FF0000"/>
                </a:solidFill>
                <a:latin typeface="Calibri"/>
                <a:cs typeface="Calibri"/>
              </a:rPr>
              <a:t> </a:t>
            </a:r>
            <a:r>
              <a:rPr sz="2750" spc="-5" dirty="0">
                <a:solidFill>
                  <a:srgbClr val="FF0000"/>
                </a:solidFill>
                <a:latin typeface="Calibri"/>
                <a:cs typeface="Calibri"/>
              </a:rPr>
              <a:t>five</a:t>
            </a:r>
            <a:r>
              <a:rPr sz="2750" spc="95" dirty="0">
                <a:solidFill>
                  <a:srgbClr val="FF0000"/>
                </a:solidFill>
                <a:latin typeface="Calibri"/>
                <a:cs typeface="Calibri"/>
              </a:rPr>
              <a:t> </a:t>
            </a:r>
            <a:r>
              <a:rPr sz="2750" spc="-10" dirty="0">
                <a:solidFill>
                  <a:srgbClr val="FF0000"/>
                </a:solidFill>
                <a:latin typeface="Calibri"/>
                <a:cs typeface="Calibri"/>
              </a:rPr>
              <a:t>days</a:t>
            </a:r>
            <a:r>
              <a:rPr sz="2750" spc="15" dirty="0">
                <a:solidFill>
                  <a:srgbClr val="FF0000"/>
                </a:solidFill>
                <a:latin typeface="Calibri"/>
                <a:cs typeface="Calibri"/>
              </a:rPr>
              <a:t> </a:t>
            </a:r>
            <a:r>
              <a:rPr sz="2750" spc="-5" dirty="0">
                <a:solidFill>
                  <a:srgbClr val="FF0000"/>
                </a:solidFill>
                <a:latin typeface="Calibri"/>
                <a:cs typeface="Calibri"/>
              </a:rPr>
              <a:t>after</a:t>
            </a:r>
            <a:r>
              <a:rPr sz="2750" spc="110" dirty="0">
                <a:solidFill>
                  <a:srgbClr val="FF0000"/>
                </a:solidFill>
                <a:latin typeface="Calibri"/>
                <a:cs typeface="Calibri"/>
              </a:rPr>
              <a:t> </a:t>
            </a:r>
            <a:r>
              <a:rPr sz="2750" spc="5" dirty="0">
                <a:solidFill>
                  <a:srgbClr val="FF0000"/>
                </a:solidFill>
                <a:latin typeface="Calibri"/>
                <a:cs typeface="Calibri"/>
              </a:rPr>
              <a:t>‘</a:t>
            </a:r>
            <a:r>
              <a:rPr sz="2750" spc="35" dirty="0">
                <a:solidFill>
                  <a:srgbClr val="FF0000"/>
                </a:solidFill>
                <a:latin typeface="Calibri"/>
                <a:cs typeface="Calibri"/>
              </a:rPr>
              <a:t> </a:t>
            </a:r>
            <a:r>
              <a:rPr sz="2750" spc="-5" dirty="0">
                <a:solidFill>
                  <a:srgbClr val="FF0000"/>
                </a:solidFill>
                <a:latin typeface="Calibri"/>
                <a:cs typeface="Calibri"/>
              </a:rPr>
              <a:t>onset</a:t>
            </a:r>
            <a:r>
              <a:rPr sz="2750" spc="105" dirty="0">
                <a:solidFill>
                  <a:srgbClr val="FF0000"/>
                </a:solidFill>
                <a:latin typeface="Calibri"/>
                <a:cs typeface="Calibri"/>
              </a:rPr>
              <a:t> </a:t>
            </a:r>
            <a:r>
              <a:rPr sz="2750" spc="25" dirty="0">
                <a:solidFill>
                  <a:srgbClr val="FF0000"/>
                </a:solidFill>
                <a:latin typeface="Calibri"/>
                <a:cs typeface="Calibri"/>
              </a:rPr>
              <a:t>of </a:t>
            </a:r>
            <a:r>
              <a:rPr sz="2750" spc="-610" dirty="0">
                <a:solidFill>
                  <a:srgbClr val="FF0000"/>
                </a:solidFill>
                <a:latin typeface="Calibri"/>
                <a:cs typeface="Calibri"/>
              </a:rPr>
              <a:t> </a:t>
            </a:r>
            <a:r>
              <a:rPr sz="2750" spc="-5" dirty="0">
                <a:solidFill>
                  <a:srgbClr val="FF0000"/>
                </a:solidFill>
                <a:latin typeface="Calibri"/>
                <a:cs typeface="Calibri"/>
              </a:rPr>
              <a:t>menses</a:t>
            </a:r>
            <a:r>
              <a:rPr sz="2750" spc="155" dirty="0">
                <a:solidFill>
                  <a:srgbClr val="FF0000"/>
                </a:solidFill>
                <a:latin typeface="Calibri"/>
                <a:cs typeface="Calibri"/>
              </a:rPr>
              <a:t> </a:t>
            </a:r>
            <a:r>
              <a:rPr sz="2750" spc="5" dirty="0">
                <a:solidFill>
                  <a:srgbClr val="FF0000"/>
                </a:solidFill>
                <a:latin typeface="Calibri"/>
                <a:cs typeface="Calibri"/>
              </a:rPr>
              <a:t>.</a:t>
            </a:r>
            <a:r>
              <a:rPr sz="2750" spc="35" dirty="0">
                <a:solidFill>
                  <a:srgbClr val="FF0000"/>
                </a:solidFill>
                <a:latin typeface="Calibri"/>
                <a:cs typeface="Calibri"/>
              </a:rPr>
              <a:t> </a:t>
            </a:r>
            <a:r>
              <a:rPr sz="2750" spc="-25" dirty="0">
                <a:solidFill>
                  <a:srgbClr val="FF0000"/>
                </a:solidFill>
                <a:latin typeface="Calibri"/>
                <a:cs typeface="Calibri"/>
              </a:rPr>
              <a:t>---</a:t>
            </a:r>
            <a:endParaRPr sz="2750">
              <a:latin typeface="Calibri"/>
              <a:cs typeface="Calibri"/>
            </a:endParaRPr>
          </a:p>
          <a:p>
            <a:pPr marL="38100">
              <a:lnSpc>
                <a:spcPct val="100000"/>
              </a:lnSpc>
              <a:spcBef>
                <a:spcPts val="615"/>
              </a:spcBef>
            </a:pPr>
            <a:r>
              <a:rPr sz="2750" spc="-5" dirty="0">
                <a:solidFill>
                  <a:srgbClr val="FF0000"/>
                </a:solidFill>
                <a:latin typeface="Calibri"/>
                <a:cs typeface="Calibri"/>
              </a:rPr>
              <a:t>Injections</a:t>
            </a:r>
            <a:r>
              <a:rPr sz="2750" spc="235" dirty="0">
                <a:solidFill>
                  <a:srgbClr val="FF0000"/>
                </a:solidFill>
                <a:latin typeface="Calibri"/>
                <a:cs typeface="Calibri"/>
              </a:rPr>
              <a:t> </a:t>
            </a:r>
            <a:r>
              <a:rPr sz="2750" spc="-10" dirty="0">
                <a:solidFill>
                  <a:srgbClr val="FF0000"/>
                </a:solidFill>
                <a:latin typeface="Calibri"/>
                <a:cs typeface="Calibri"/>
              </a:rPr>
              <a:t>should</a:t>
            </a:r>
            <a:r>
              <a:rPr sz="2750" spc="170" dirty="0">
                <a:solidFill>
                  <a:srgbClr val="FF0000"/>
                </a:solidFill>
                <a:latin typeface="Calibri"/>
                <a:cs typeface="Calibri"/>
              </a:rPr>
              <a:t> </a:t>
            </a:r>
            <a:r>
              <a:rPr sz="2750" spc="-5" dirty="0">
                <a:solidFill>
                  <a:srgbClr val="FF0000"/>
                </a:solidFill>
                <a:latin typeface="Calibri"/>
                <a:cs typeface="Calibri"/>
              </a:rPr>
              <a:t>be</a:t>
            </a:r>
            <a:r>
              <a:rPr sz="2750" spc="95" dirty="0">
                <a:solidFill>
                  <a:srgbClr val="FF0000"/>
                </a:solidFill>
                <a:latin typeface="Calibri"/>
                <a:cs typeface="Calibri"/>
              </a:rPr>
              <a:t> </a:t>
            </a:r>
            <a:r>
              <a:rPr sz="2750" spc="-5" dirty="0">
                <a:solidFill>
                  <a:srgbClr val="FF0000"/>
                </a:solidFill>
                <a:latin typeface="Calibri"/>
                <a:cs typeface="Calibri"/>
              </a:rPr>
              <a:t>repeated</a:t>
            </a:r>
            <a:r>
              <a:rPr sz="2750" spc="95" dirty="0">
                <a:solidFill>
                  <a:srgbClr val="FF0000"/>
                </a:solidFill>
                <a:latin typeface="Calibri"/>
                <a:cs typeface="Calibri"/>
              </a:rPr>
              <a:t> </a:t>
            </a:r>
            <a:r>
              <a:rPr sz="2750" dirty="0">
                <a:solidFill>
                  <a:srgbClr val="FF0000"/>
                </a:solidFill>
                <a:latin typeface="Calibri"/>
                <a:cs typeface="Calibri"/>
              </a:rPr>
              <a:t>every</a:t>
            </a:r>
            <a:r>
              <a:rPr sz="2750" spc="60" dirty="0">
                <a:solidFill>
                  <a:srgbClr val="FF0000"/>
                </a:solidFill>
                <a:latin typeface="Calibri"/>
                <a:cs typeface="Calibri"/>
              </a:rPr>
              <a:t> </a:t>
            </a:r>
            <a:r>
              <a:rPr sz="2750" spc="10" dirty="0">
                <a:solidFill>
                  <a:srgbClr val="FF0000"/>
                </a:solidFill>
                <a:latin typeface="Calibri"/>
                <a:cs typeface="Calibri"/>
              </a:rPr>
              <a:t>3</a:t>
            </a:r>
            <a:r>
              <a:rPr sz="2750" spc="70" dirty="0">
                <a:solidFill>
                  <a:srgbClr val="FF0000"/>
                </a:solidFill>
                <a:latin typeface="Calibri"/>
                <a:cs typeface="Calibri"/>
              </a:rPr>
              <a:t> </a:t>
            </a:r>
            <a:r>
              <a:rPr sz="2750" spc="5" dirty="0">
                <a:solidFill>
                  <a:srgbClr val="FF0000"/>
                </a:solidFill>
                <a:latin typeface="Calibri"/>
                <a:cs typeface="Calibri"/>
              </a:rPr>
              <a:t>months</a:t>
            </a:r>
            <a:r>
              <a:rPr sz="2750" spc="85" dirty="0">
                <a:solidFill>
                  <a:srgbClr val="FF0000"/>
                </a:solidFill>
                <a:latin typeface="Calibri"/>
                <a:cs typeface="Calibri"/>
              </a:rPr>
              <a:t> </a:t>
            </a:r>
            <a:r>
              <a:rPr sz="2750" spc="5" dirty="0">
                <a:solidFill>
                  <a:srgbClr val="FF0000"/>
                </a:solidFill>
                <a:latin typeface="Calibri"/>
                <a:cs typeface="Calibri"/>
              </a:rPr>
              <a:t>.</a:t>
            </a:r>
            <a:endParaRPr sz="2750">
              <a:latin typeface="Calibri"/>
              <a:cs typeface="Calibri"/>
            </a:endParaRP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5314" y="232545"/>
            <a:ext cx="10685145" cy="4407617"/>
          </a:xfrm>
          <a:prstGeom prst="rect">
            <a:avLst/>
          </a:prstGeom>
        </p:spPr>
        <p:txBody>
          <a:bodyPr vert="horz" wrap="square" lIns="0" tIns="107950" rIns="0" bIns="0" rtlCol="0">
            <a:spAutoFit/>
          </a:bodyPr>
          <a:lstStyle/>
          <a:p>
            <a:pPr marL="12700">
              <a:lnSpc>
                <a:spcPct val="100000"/>
              </a:lnSpc>
              <a:spcBef>
                <a:spcPts val="850"/>
              </a:spcBef>
            </a:pPr>
            <a:r>
              <a:rPr sz="2750" spc="5" dirty="0">
                <a:latin typeface="Calibri"/>
                <a:cs typeface="Calibri"/>
              </a:rPr>
              <a:t>6-Whats</a:t>
            </a:r>
            <a:r>
              <a:rPr sz="2750" spc="70" dirty="0">
                <a:latin typeface="Calibri"/>
                <a:cs typeface="Calibri"/>
              </a:rPr>
              <a:t> </a:t>
            </a:r>
            <a:r>
              <a:rPr sz="2750" spc="-10" dirty="0">
                <a:latin typeface="Calibri"/>
                <a:cs typeface="Calibri"/>
              </a:rPr>
              <a:t>the</a:t>
            </a:r>
            <a:r>
              <a:rPr sz="2750" spc="150" dirty="0">
                <a:latin typeface="Calibri"/>
                <a:cs typeface="Calibri"/>
              </a:rPr>
              <a:t> </a:t>
            </a:r>
            <a:r>
              <a:rPr sz="2750" spc="10" dirty="0">
                <a:latin typeface="Calibri"/>
                <a:cs typeface="Calibri"/>
              </a:rPr>
              <a:t>MECHANISM</a:t>
            </a:r>
            <a:r>
              <a:rPr sz="2750" spc="55" dirty="0">
                <a:latin typeface="Calibri"/>
                <a:cs typeface="Calibri"/>
              </a:rPr>
              <a:t> </a:t>
            </a:r>
            <a:r>
              <a:rPr sz="2750" spc="25" dirty="0">
                <a:latin typeface="Calibri"/>
                <a:cs typeface="Calibri"/>
              </a:rPr>
              <a:t>of</a:t>
            </a:r>
            <a:r>
              <a:rPr sz="2750" spc="15" dirty="0">
                <a:latin typeface="Calibri"/>
                <a:cs typeface="Calibri"/>
              </a:rPr>
              <a:t> </a:t>
            </a:r>
            <a:r>
              <a:rPr sz="2750" spc="10" dirty="0">
                <a:latin typeface="Calibri"/>
                <a:cs typeface="Calibri"/>
              </a:rPr>
              <a:t>action</a:t>
            </a:r>
            <a:endParaRPr sz="2750">
              <a:latin typeface="Calibri"/>
              <a:cs typeface="Calibri"/>
            </a:endParaRPr>
          </a:p>
          <a:p>
            <a:pPr marL="241300" marR="487045" indent="-229235">
              <a:lnSpc>
                <a:spcPts val="3000"/>
              </a:lnSpc>
              <a:spcBef>
                <a:spcPts val="1105"/>
              </a:spcBef>
              <a:buFont typeface="Arial"/>
              <a:buChar char="•"/>
              <a:tabLst>
                <a:tab pos="241935" algn="l"/>
              </a:tabLst>
            </a:pPr>
            <a:r>
              <a:rPr sz="2750" spc="-20" dirty="0">
                <a:solidFill>
                  <a:srgbClr val="FF0000"/>
                </a:solidFill>
                <a:latin typeface="Calibri"/>
                <a:cs typeface="Calibri"/>
              </a:rPr>
              <a:t>thickening</a:t>
            </a:r>
            <a:r>
              <a:rPr sz="2750" spc="325" dirty="0">
                <a:solidFill>
                  <a:srgbClr val="FF0000"/>
                </a:solidFill>
                <a:latin typeface="Calibri"/>
                <a:cs typeface="Calibri"/>
              </a:rPr>
              <a:t> </a:t>
            </a:r>
            <a:r>
              <a:rPr sz="2750" spc="-10" dirty="0">
                <a:solidFill>
                  <a:srgbClr val="FF0000"/>
                </a:solidFill>
                <a:latin typeface="Calibri"/>
                <a:cs typeface="Calibri"/>
              </a:rPr>
              <a:t>the</a:t>
            </a:r>
            <a:r>
              <a:rPr sz="2750" spc="100" dirty="0">
                <a:solidFill>
                  <a:srgbClr val="FF0000"/>
                </a:solidFill>
                <a:latin typeface="Calibri"/>
                <a:cs typeface="Calibri"/>
              </a:rPr>
              <a:t> </a:t>
            </a:r>
            <a:r>
              <a:rPr sz="2750" spc="10" dirty="0">
                <a:solidFill>
                  <a:srgbClr val="FF0000"/>
                </a:solidFill>
                <a:latin typeface="Calibri"/>
                <a:cs typeface="Calibri"/>
              </a:rPr>
              <a:t>cervical</a:t>
            </a:r>
            <a:r>
              <a:rPr sz="2750" spc="20" dirty="0">
                <a:solidFill>
                  <a:srgbClr val="FF0000"/>
                </a:solidFill>
                <a:latin typeface="Calibri"/>
                <a:cs typeface="Calibri"/>
              </a:rPr>
              <a:t> </a:t>
            </a:r>
            <a:r>
              <a:rPr sz="2750" dirty="0">
                <a:solidFill>
                  <a:srgbClr val="FF0000"/>
                </a:solidFill>
                <a:latin typeface="Calibri"/>
                <a:cs typeface="Calibri"/>
              </a:rPr>
              <a:t>mucus,</a:t>
            </a:r>
            <a:r>
              <a:rPr sz="2750" spc="195" dirty="0">
                <a:solidFill>
                  <a:srgbClr val="FF0000"/>
                </a:solidFill>
                <a:latin typeface="Calibri"/>
                <a:cs typeface="Calibri"/>
              </a:rPr>
              <a:t> </a:t>
            </a:r>
            <a:r>
              <a:rPr sz="2750" spc="-15" dirty="0">
                <a:solidFill>
                  <a:srgbClr val="FF0000"/>
                </a:solidFill>
                <a:latin typeface="Calibri"/>
                <a:cs typeface="Calibri"/>
              </a:rPr>
              <a:t>thereby</a:t>
            </a:r>
            <a:r>
              <a:rPr sz="2750" spc="150" dirty="0">
                <a:solidFill>
                  <a:srgbClr val="FF0000"/>
                </a:solidFill>
                <a:latin typeface="Calibri"/>
                <a:cs typeface="Calibri"/>
              </a:rPr>
              <a:t> </a:t>
            </a:r>
            <a:r>
              <a:rPr sz="2750" spc="-20" dirty="0">
                <a:solidFill>
                  <a:srgbClr val="FF0000"/>
                </a:solidFill>
                <a:latin typeface="Calibri"/>
                <a:cs typeface="Calibri"/>
              </a:rPr>
              <a:t>presenting</a:t>
            </a:r>
            <a:r>
              <a:rPr sz="2750" spc="330" dirty="0">
                <a:solidFill>
                  <a:srgbClr val="FF0000"/>
                </a:solidFill>
                <a:latin typeface="Calibri"/>
                <a:cs typeface="Calibri"/>
              </a:rPr>
              <a:t> </a:t>
            </a:r>
            <a:r>
              <a:rPr sz="2750" spc="10" dirty="0">
                <a:solidFill>
                  <a:srgbClr val="FF0000"/>
                </a:solidFill>
                <a:latin typeface="Calibri"/>
                <a:cs typeface="Calibri"/>
              </a:rPr>
              <a:t>a</a:t>
            </a:r>
            <a:r>
              <a:rPr sz="2750" dirty="0">
                <a:solidFill>
                  <a:srgbClr val="FF0000"/>
                </a:solidFill>
                <a:latin typeface="Calibri"/>
                <a:cs typeface="Calibri"/>
              </a:rPr>
              <a:t> </a:t>
            </a:r>
            <a:r>
              <a:rPr sz="2750" spc="-5" dirty="0">
                <a:solidFill>
                  <a:srgbClr val="FF0000"/>
                </a:solidFill>
                <a:latin typeface="Calibri"/>
                <a:cs typeface="Calibri"/>
              </a:rPr>
              <a:t>barrier</a:t>
            </a:r>
            <a:r>
              <a:rPr sz="2750" spc="140" dirty="0">
                <a:solidFill>
                  <a:srgbClr val="FF0000"/>
                </a:solidFill>
                <a:latin typeface="Calibri"/>
                <a:cs typeface="Calibri"/>
              </a:rPr>
              <a:t> </a:t>
            </a:r>
            <a:r>
              <a:rPr sz="2750" spc="-15" dirty="0">
                <a:solidFill>
                  <a:srgbClr val="FF0000"/>
                </a:solidFill>
                <a:latin typeface="Calibri"/>
                <a:cs typeface="Calibri"/>
              </a:rPr>
              <a:t>for</a:t>
            </a:r>
            <a:r>
              <a:rPr sz="2750" spc="65" dirty="0">
                <a:solidFill>
                  <a:srgbClr val="FF0000"/>
                </a:solidFill>
                <a:latin typeface="Calibri"/>
                <a:cs typeface="Calibri"/>
              </a:rPr>
              <a:t> </a:t>
            </a:r>
            <a:r>
              <a:rPr sz="2750" spc="-10" dirty="0">
                <a:solidFill>
                  <a:srgbClr val="FF0000"/>
                </a:solidFill>
                <a:latin typeface="Calibri"/>
                <a:cs typeface="Calibri"/>
              </a:rPr>
              <a:t>sperm </a:t>
            </a:r>
            <a:r>
              <a:rPr sz="2750" spc="-605" dirty="0">
                <a:solidFill>
                  <a:srgbClr val="FF0000"/>
                </a:solidFill>
                <a:latin typeface="Calibri"/>
                <a:cs typeface="Calibri"/>
              </a:rPr>
              <a:t> </a:t>
            </a:r>
            <a:r>
              <a:rPr sz="2750" spc="-15" dirty="0">
                <a:solidFill>
                  <a:srgbClr val="FF0000"/>
                </a:solidFill>
                <a:latin typeface="Calibri"/>
                <a:cs typeface="Calibri"/>
              </a:rPr>
              <a:t>penetration.</a:t>
            </a:r>
            <a:endParaRPr sz="2750">
              <a:latin typeface="Calibri"/>
              <a:cs typeface="Calibri"/>
            </a:endParaRPr>
          </a:p>
          <a:p>
            <a:pPr marL="241300" marR="248285" indent="-229235">
              <a:lnSpc>
                <a:spcPts val="3000"/>
              </a:lnSpc>
              <a:spcBef>
                <a:spcPts val="1060"/>
              </a:spcBef>
              <a:buFont typeface="Arial"/>
              <a:buChar char="•"/>
              <a:tabLst>
                <a:tab pos="241935" algn="l"/>
              </a:tabLst>
            </a:pPr>
            <a:r>
              <a:rPr sz="2750" spc="-5" dirty="0">
                <a:solidFill>
                  <a:srgbClr val="FF0000"/>
                </a:solidFill>
                <a:latin typeface="Calibri"/>
                <a:cs typeface="Calibri"/>
              </a:rPr>
              <a:t>changes</a:t>
            </a:r>
            <a:r>
              <a:rPr sz="2750" spc="170" dirty="0">
                <a:solidFill>
                  <a:srgbClr val="FF0000"/>
                </a:solidFill>
                <a:latin typeface="Calibri"/>
                <a:cs typeface="Calibri"/>
              </a:rPr>
              <a:t> </a:t>
            </a:r>
            <a:r>
              <a:rPr sz="2750" spc="-5" dirty="0">
                <a:solidFill>
                  <a:srgbClr val="FF0000"/>
                </a:solidFill>
                <a:latin typeface="Calibri"/>
                <a:cs typeface="Calibri"/>
              </a:rPr>
              <a:t>to</a:t>
            </a:r>
            <a:r>
              <a:rPr sz="2750" spc="15" dirty="0">
                <a:solidFill>
                  <a:srgbClr val="FF0000"/>
                </a:solidFill>
                <a:latin typeface="Calibri"/>
                <a:cs typeface="Calibri"/>
              </a:rPr>
              <a:t> </a:t>
            </a:r>
            <a:r>
              <a:rPr sz="2750" spc="-10" dirty="0">
                <a:solidFill>
                  <a:srgbClr val="FF0000"/>
                </a:solidFill>
                <a:latin typeface="Calibri"/>
                <a:cs typeface="Calibri"/>
              </a:rPr>
              <a:t>the</a:t>
            </a:r>
            <a:r>
              <a:rPr sz="2750" spc="114" dirty="0">
                <a:solidFill>
                  <a:srgbClr val="FF0000"/>
                </a:solidFill>
                <a:latin typeface="Calibri"/>
                <a:cs typeface="Calibri"/>
              </a:rPr>
              <a:t> </a:t>
            </a:r>
            <a:r>
              <a:rPr sz="2750" spc="-5" dirty="0">
                <a:solidFill>
                  <a:srgbClr val="FF0000"/>
                </a:solidFill>
                <a:latin typeface="Calibri"/>
                <a:cs typeface="Calibri"/>
              </a:rPr>
              <a:t>endometrium</a:t>
            </a:r>
            <a:r>
              <a:rPr sz="2750" spc="315" dirty="0">
                <a:solidFill>
                  <a:srgbClr val="FF0000"/>
                </a:solidFill>
                <a:latin typeface="Calibri"/>
                <a:cs typeface="Calibri"/>
              </a:rPr>
              <a:t> </a:t>
            </a:r>
            <a:r>
              <a:rPr sz="2750" spc="10" dirty="0">
                <a:solidFill>
                  <a:srgbClr val="FF0000"/>
                </a:solidFill>
                <a:latin typeface="Calibri"/>
                <a:cs typeface="Calibri"/>
              </a:rPr>
              <a:t>make</a:t>
            </a:r>
            <a:r>
              <a:rPr sz="2750" spc="-45" dirty="0">
                <a:solidFill>
                  <a:srgbClr val="FF0000"/>
                </a:solidFill>
                <a:latin typeface="Calibri"/>
                <a:cs typeface="Calibri"/>
              </a:rPr>
              <a:t> </a:t>
            </a:r>
            <a:r>
              <a:rPr sz="2750" spc="-15" dirty="0">
                <a:solidFill>
                  <a:srgbClr val="FF0000"/>
                </a:solidFill>
                <a:latin typeface="Calibri"/>
                <a:cs typeface="Calibri"/>
              </a:rPr>
              <a:t>it</a:t>
            </a:r>
            <a:r>
              <a:rPr sz="2750" spc="105" dirty="0">
                <a:solidFill>
                  <a:srgbClr val="FF0000"/>
                </a:solidFill>
                <a:latin typeface="Calibri"/>
                <a:cs typeface="Calibri"/>
              </a:rPr>
              <a:t> </a:t>
            </a:r>
            <a:r>
              <a:rPr sz="2750" spc="20" dirty="0">
                <a:solidFill>
                  <a:srgbClr val="FF0000"/>
                </a:solidFill>
                <a:latin typeface="Calibri"/>
                <a:cs typeface="Calibri"/>
              </a:rPr>
              <a:t>an </a:t>
            </a:r>
            <a:r>
              <a:rPr sz="2750" spc="-20" dirty="0">
                <a:solidFill>
                  <a:srgbClr val="FF0000"/>
                </a:solidFill>
                <a:latin typeface="Calibri"/>
                <a:cs typeface="Calibri"/>
              </a:rPr>
              <a:t>unfavourable</a:t>
            </a:r>
            <a:r>
              <a:rPr sz="2750" spc="265" dirty="0">
                <a:solidFill>
                  <a:srgbClr val="FF0000"/>
                </a:solidFill>
                <a:latin typeface="Calibri"/>
                <a:cs typeface="Calibri"/>
              </a:rPr>
              <a:t> </a:t>
            </a:r>
            <a:r>
              <a:rPr sz="2750" spc="-15" dirty="0">
                <a:solidFill>
                  <a:srgbClr val="FF0000"/>
                </a:solidFill>
                <a:latin typeface="Calibri"/>
                <a:cs typeface="Calibri"/>
              </a:rPr>
              <a:t>environment</a:t>
            </a:r>
            <a:r>
              <a:rPr sz="2750" spc="254" dirty="0">
                <a:solidFill>
                  <a:srgbClr val="FF0000"/>
                </a:solidFill>
                <a:latin typeface="Calibri"/>
                <a:cs typeface="Calibri"/>
              </a:rPr>
              <a:t> </a:t>
            </a:r>
            <a:r>
              <a:rPr sz="2750" spc="-15" dirty="0">
                <a:solidFill>
                  <a:srgbClr val="FF0000"/>
                </a:solidFill>
                <a:latin typeface="Calibri"/>
                <a:cs typeface="Calibri"/>
              </a:rPr>
              <a:t>for </a:t>
            </a:r>
            <a:r>
              <a:rPr sz="2750" spc="-605" dirty="0">
                <a:solidFill>
                  <a:srgbClr val="FF0000"/>
                </a:solidFill>
                <a:latin typeface="Calibri"/>
                <a:cs typeface="Calibri"/>
              </a:rPr>
              <a:t> </a:t>
            </a:r>
            <a:r>
              <a:rPr sz="2750" spc="-5" dirty="0">
                <a:solidFill>
                  <a:srgbClr val="FF0000"/>
                </a:solidFill>
                <a:latin typeface="Calibri"/>
                <a:cs typeface="Calibri"/>
              </a:rPr>
              <a:t>implantation</a:t>
            </a:r>
            <a:endParaRPr sz="2750">
              <a:latin typeface="Calibri"/>
              <a:cs typeface="Calibri"/>
            </a:endParaRPr>
          </a:p>
          <a:p>
            <a:pPr marL="241300" indent="-229235">
              <a:lnSpc>
                <a:spcPct val="100000"/>
              </a:lnSpc>
              <a:spcBef>
                <a:spcPts val="710"/>
              </a:spcBef>
              <a:buFont typeface="Arial"/>
              <a:buChar char="•"/>
              <a:tabLst>
                <a:tab pos="241935" algn="l"/>
                <a:tab pos="5479415" algn="l"/>
              </a:tabLst>
            </a:pPr>
            <a:r>
              <a:rPr sz="2750" spc="-5" dirty="0">
                <a:solidFill>
                  <a:srgbClr val="FF0000"/>
                </a:solidFill>
                <a:latin typeface="Calibri"/>
                <a:cs typeface="Calibri"/>
              </a:rPr>
              <a:t>prevent</a:t>
            </a:r>
            <a:r>
              <a:rPr sz="2750" spc="114" dirty="0">
                <a:solidFill>
                  <a:srgbClr val="FF0000"/>
                </a:solidFill>
                <a:latin typeface="Calibri"/>
                <a:cs typeface="Calibri"/>
              </a:rPr>
              <a:t> </a:t>
            </a:r>
            <a:r>
              <a:rPr sz="2750" spc="-5" dirty="0">
                <a:solidFill>
                  <a:srgbClr val="FF0000"/>
                </a:solidFill>
                <a:latin typeface="Calibri"/>
                <a:cs typeface="Calibri"/>
              </a:rPr>
              <a:t>pregnancy</a:t>
            </a:r>
            <a:r>
              <a:rPr sz="2750" spc="160" dirty="0">
                <a:solidFill>
                  <a:srgbClr val="FF0000"/>
                </a:solidFill>
                <a:latin typeface="Calibri"/>
                <a:cs typeface="Calibri"/>
              </a:rPr>
              <a:t> </a:t>
            </a:r>
            <a:r>
              <a:rPr sz="2750" spc="-5" dirty="0">
                <a:solidFill>
                  <a:srgbClr val="FF0000"/>
                </a:solidFill>
                <a:latin typeface="Calibri"/>
                <a:cs typeface="Calibri"/>
              </a:rPr>
              <a:t>by</a:t>
            </a:r>
            <a:r>
              <a:rPr sz="2750" spc="85" dirty="0">
                <a:solidFill>
                  <a:srgbClr val="FF0000"/>
                </a:solidFill>
                <a:latin typeface="Calibri"/>
                <a:cs typeface="Calibri"/>
              </a:rPr>
              <a:t> </a:t>
            </a:r>
            <a:r>
              <a:rPr sz="2750" spc="-10" dirty="0">
                <a:solidFill>
                  <a:srgbClr val="FF0000"/>
                </a:solidFill>
                <a:latin typeface="Calibri"/>
                <a:cs typeface="Calibri"/>
              </a:rPr>
              <a:t>the</a:t>
            </a:r>
            <a:r>
              <a:rPr sz="2750" spc="110" dirty="0">
                <a:solidFill>
                  <a:srgbClr val="FF0000"/>
                </a:solidFill>
                <a:latin typeface="Calibri"/>
                <a:cs typeface="Calibri"/>
              </a:rPr>
              <a:t> </a:t>
            </a:r>
            <a:r>
              <a:rPr sz="2750" spc="-20" dirty="0">
                <a:solidFill>
                  <a:srgbClr val="FF0000"/>
                </a:solidFill>
                <a:latin typeface="Calibri"/>
                <a:cs typeface="Calibri"/>
              </a:rPr>
              <a:t>inhibition	</a:t>
            </a:r>
            <a:r>
              <a:rPr sz="2750" spc="25" dirty="0">
                <a:solidFill>
                  <a:srgbClr val="FF0000"/>
                </a:solidFill>
                <a:latin typeface="Calibri"/>
                <a:cs typeface="Calibri"/>
              </a:rPr>
              <a:t>of</a:t>
            </a:r>
            <a:r>
              <a:rPr sz="2750" spc="-55" dirty="0">
                <a:solidFill>
                  <a:srgbClr val="FF0000"/>
                </a:solidFill>
                <a:latin typeface="Calibri"/>
                <a:cs typeface="Calibri"/>
              </a:rPr>
              <a:t> </a:t>
            </a:r>
            <a:r>
              <a:rPr sz="2750" spc="5" dirty="0">
                <a:solidFill>
                  <a:srgbClr val="FF0000"/>
                </a:solidFill>
                <a:latin typeface="Calibri"/>
                <a:cs typeface="Calibri"/>
              </a:rPr>
              <a:t>ovulation</a:t>
            </a:r>
            <a:r>
              <a:rPr sz="2750" spc="125" dirty="0">
                <a:solidFill>
                  <a:srgbClr val="FF0000"/>
                </a:solidFill>
                <a:latin typeface="Calibri"/>
                <a:cs typeface="Calibri"/>
              </a:rPr>
              <a:t> </a:t>
            </a:r>
            <a:r>
              <a:rPr sz="2750" spc="-15" dirty="0">
                <a:solidFill>
                  <a:srgbClr val="00AF50"/>
                </a:solidFill>
                <a:latin typeface="Calibri"/>
                <a:cs typeface="Calibri"/>
              </a:rPr>
              <a:t>week</a:t>
            </a:r>
            <a:r>
              <a:rPr sz="2750" spc="125" dirty="0">
                <a:solidFill>
                  <a:srgbClr val="00AF50"/>
                </a:solidFill>
                <a:latin typeface="Calibri"/>
                <a:cs typeface="Calibri"/>
              </a:rPr>
              <a:t> </a:t>
            </a:r>
            <a:r>
              <a:rPr sz="2750" spc="-20" dirty="0">
                <a:solidFill>
                  <a:srgbClr val="00AF50"/>
                </a:solidFill>
                <a:latin typeface="Calibri"/>
                <a:cs typeface="Calibri"/>
              </a:rPr>
              <a:t>effect</a:t>
            </a:r>
            <a:endParaRPr sz="2750">
              <a:latin typeface="Calibri"/>
              <a:cs typeface="Calibri"/>
            </a:endParaRPr>
          </a:p>
          <a:p>
            <a:pPr>
              <a:lnSpc>
                <a:spcPct val="100000"/>
              </a:lnSpc>
              <a:spcBef>
                <a:spcPts val="30"/>
              </a:spcBef>
            </a:pPr>
            <a:endParaRPr sz="3850">
              <a:latin typeface="Calibri"/>
              <a:cs typeface="Calibri"/>
            </a:endParaRPr>
          </a:p>
          <a:p>
            <a:pPr marL="12700">
              <a:lnSpc>
                <a:spcPct val="100000"/>
              </a:lnSpc>
              <a:spcBef>
                <a:spcPts val="5"/>
              </a:spcBef>
            </a:pPr>
            <a:r>
              <a:rPr sz="2750" dirty="0">
                <a:latin typeface="Calibri"/>
                <a:cs typeface="Calibri"/>
              </a:rPr>
              <a:t>7-If</a:t>
            </a:r>
            <a:r>
              <a:rPr sz="2750" spc="100" dirty="0">
                <a:latin typeface="Calibri"/>
                <a:cs typeface="Calibri"/>
              </a:rPr>
              <a:t> </a:t>
            </a:r>
            <a:r>
              <a:rPr sz="2750" spc="10" dirty="0">
                <a:latin typeface="Calibri"/>
                <a:cs typeface="Calibri"/>
              </a:rPr>
              <a:t>women</a:t>
            </a:r>
            <a:r>
              <a:rPr sz="2750" spc="15" dirty="0">
                <a:latin typeface="Calibri"/>
                <a:cs typeface="Calibri"/>
              </a:rPr>
              <a:t> </a:t>
            </a:r>
            <a:r>
              <a:rPr sz="2750" dirty="0">
                <a:latin typeface="Calibri"/>
                <a:cs typeface="Calibri"/>
              </a:rPr>
              <a:t>want</a:t>
            </a:r>
            <a:r>
              <a:rPr sz="2750" spc="95" dirty="0">
                <a:latin typeface="Calibri"/>
                <a:cs typeface="Calibri"/>
              </a:rPr>
              <a:t> </a:t>
            </a:r>
            <a:r>
              <a:rPr sz="2750" spc="-5" dirty="0">
                <a:latin typeface="Calibri"/>
                <a:cs typeface="Calibri"/>
              </a:rPr>
              <a:t>to</a:t>
            </a:r>
            <a:r>
              <a:rPr sz="2750" spc="10" dirty="0">
                <a:latin typeface="Calibri"/>
                <a:cs typeface="Calibri"/>
              </a:rPr>
              <a:t> </a:t>
            </a:r>
            <a:r>
              <a:rPr sz="2750" spc="-15" dirty="0">
                <a:latin typeface="Calibri"/>
                <a:cs typeface="Calibri"/>
              </a:rPr>
              <a:t>get</a:t>
            </a:r>
            <a:r>
              <a:rPr sz="2750" spc="20" dirty="0">
                <a:latin typeface="Calibri"/>
                <a:cs typeface="Calibri"/>
              </a:rPr>
              <a:t> </a:t>
            </a:r>
            <a:r>
              <a:rPr sz="2750" spc="-10" dirty="0">
                <a:latin typeface="Calibri"/>
                <a:cs typeface="Calibri"/>
              </a:rPr>
              <a:t>pregnant</a:t>
            </a:r>
            <a:r>
              <a:rPr sz="2750" spc="175" dirty="0">
                <a:latin typeface="Calibri"/>
                <a:cs typeface="Calibri"/>
              </a:rPr>
              <a:t> </a:t>
            </a:r>
            <a:r>
              <a:rPr sz="2750" spc="25" dirty="0">
                <a:latin typeface="Calibri"/>
                <a:cs typeface="Calibri"/>
              </a:rPr>
              <a:t>can</a:t>
            </a:r>
            <a:r>
              <a:rPr sz="2750" spc="15" dirty="0">
                <a:latin typeface="Calibri"/>
                <a:cs typeface="Calibri"/>
              </a:rPr>
              <a:t> </a:t>
            </a:r>
            <a:r>
              <a:rPr sz="2750" spc="-15" dirty="0">
                <a:latin typeface="Calibri"/>
                <a:cs typeface="Calibri"/>
              </a:rPr>
              <a:t>she</a:t>
            </a:r>
            <a:r>
              <a:rPr sz="2750" spc="90" dirty="0">
                <a:latin typeface="Calibri"/>
                <a:cs typeface="Calibri"/>
              </a:rPr>
              <a:t> </a:t>
            </a:r>
            <a:r>
              <a:rPr sz="2750" spc="10" dirty="0">
                <a:latin typeface="Calibri"/>
                <a:cs typeface="Calibri"/>
              </a:rPr>
              <a:t>?</a:t>
            </a:r>
            <a:r>
              <a:rPr sz="2750" spc="35" dirty="0">
                <a:latin typeface="Calibri"/>
                <a:cs typeface="Calibri"/>
              </a:rPr>
              <a:t> </a:t>
            </a:r>
            <a:r>
              <a:rPr sz="2750" spc="-10" dirty="0">
                <a:latin typeface="Calibri"/>
                <a:cs typeface="Calibri"/>
              </a:rPr>
              <a:t>Why?</a:t>
            </a:r>
            <a:endParaRPr sz="2750">
              <a:latin typeface="Calibri"/>
              <a:cs typeface="Calibri"/>
            </a:endParaRPr>
          </a:p>
          <a:p>
            <a:pPr marL="12700">
              <a:lnSpc>
                <a:spcPct val="100000"/>
              </a:lnSpc>
              <a:spcBef>
                <a:spcPts val="830"/>
              </a:spcBef>
            </a:pPr>
            <a:r>
              <a:rPr sz="2150" spc="10" dirty="0">
                <a:solidFill>
                  <a:srgbClr val="FF0000"/>
                </a:solidFill>
                <a:latin typeface="Calibri"/>
                <a:cs typeface="Calibri"/>
              </a:rPr>
              <a:t>After</a:t>
            </a:r>
            <a:r>
              <a:rPr sz="2150" spc="35" dirty="0">
                <a:solidFill>
                  <a:srgbClr val="FF0000"/>
                </a:solidFill>
                <a:latin typeface="Calibri"/>
                <a:cs typeface="Calibri"/>
              </a:rPr>
              <a:t> </a:t>
            </a:r>
            <a:r>
              <a:rPr sz="2150" dirty="0">
                <a:solidFill>
                  <a:srgbClr val="FF0000"/>
                </a:solidFill>
                <a:latin typeface="Calibri"/>
                <a:cs typeface="Calibri"/>
              </a:rPr>
              <a:t>stopping</a:t>
            </a:r>
            <a:r>
              <a:rPr sz="2150" spc="140" dirty="0">
                <a:solidFill>
                  <a:srgbClr val="FF0000"/>
                </a:solidFill>
                <a:latin typeface="Calibri"/>
                <a:cs typeface="Calibri"/>
              </a:rPr>
              <a:t> </a:t>
            </a:r>
            <a:r>
              <a:rPr sz="2150" spc="-15" dirty="0">
                <a:solidFill>
                  <a:srgbClr val="FF0000"/>
                </a:solidFill>
                <a:latin typeface="Times New Roman"/>
                <a:cs typeface="Times New Roman"/>
              </a:rPr>
              <a:t>Delayed</a:t>
            </a:r>
            <a:r>
              <a:rPr sz="2150" spc="260" dirty="0">
                <a:solidFill>
                  <a:srgbClr val="FF0000"/>
                </a:solidFill>
                <a:latin typeface="Times New Roman"/>
                <a:cs typeface="Times New Roman"/>
              </a:rPr>
              <a:t> </a:t>
            </a:r>
            <a:r>
              <a:rPr sz="2150" spc="-15" dirty="0">
                <a:solidFill>
                  <a:srgbClr val="FF0000"/>
                </a:solidFill>
                <a:latin typeface="Times New Roman"/>
                <a:cs typeface="Times New Roman"/>
              </a:rPr>
              <a:t>return</a:t>
            </a:r>
            <a:r>
              <a:rPr sz="2150" spc="260" dirty="0">
                <a:solidFill>
                  <a:srgbClr val="FF0000"/>
                </a:solidFill>
                <a:latin typeface="Times New Roman"/>
                <a:cs typeface="Times New Roman"/>
              </a:rPr>
              <a:t> </a:t>
            </a:r>
            <a:r>
              <a:rPr sz="2150" spc="10" dirty="0">
                <a:solidFill>
                  <a:srgbClr val="FF0000"/>
                </a:solidFill>
                <a:latin typeface="Times New Roman"/>
                <a:cs typeface="Times New Roman"/>
              </a:rPr>
              <a:t>to</a:t>
            </a:r>
            <a:r>
              <a:rPr sz="2150" spc="30" dirty="0">
                <a:solidFill>
                  <a:srgbClr val="FF0000"/>
                </a:solidFill>
                <a:latin typeface="Times New Roman"/>
                <a:cs typeface="Times New Roman"/>
              </a:rPr>
              <a:t> </a:t>
            </a:r>
            <a:r>
              <a:rPr sz="2150" spc="-15" dirty="0">
                <a:solidFill>
                  <a:srgbClr val="FF0000"/>
                </a:solidFill>
                <a:latin typeface="Times New Roman"/>
                <a:cs typeface="Times New Roman"/>
              </a:rPr>
              <a:t>fertility:</a:t>
            </a:r>
            <a:r>
              <a:rPr sz="2150" spc="265" dirty="0">
                <a:solidFill>
                  <a:srgbClr val="FF0000"/>
                </a:solidFill>
                <a:latin typeface="Times New Roman"/>
                <a:cs typeface="Times New Roman"/>
              </a:rPr>
              <a:t> </a:t>
            </a:r>
            <a:r>
              <a:rPr sz="2150" spc="-25" dirty="0">
                <a:solidFill>
                  <a:srgbClr val="FF0000"/>
                </a:solidFill>
                <a:latin typeface="Times New Roman"/>
                <a:cs typeface="Times New Roman"/>
              </a:rPr>
              <a:t>6-18</a:t>
            </a:r>
            <a:r>
              <a:rPr sz="2150" spc="260" dirty="0">
                <a:solidFill>
                  <a:srgbClr val="FF0000"/>
                </a:solidFill>
                <a:latin typeface="Times New Roman"/>
                <a:cs typeface="Times New Roman"/>
              </a:rPr>
              <a:t> </a:t>
            </a:r>
            <a:r>
              <a:rPr sz="2150" spc="-20" dirty="0">
                <a:solidFill>
                  <a:srgbClr val="FF0000"/>
                </a:solidFill>
                <a:latin typeface="Times New Roman"/>
                <a:cs typeface="Times New Roman"/>
              </a:rPr>
              <a:t>months.</a:t>
            </a:r>
            <a:r>
              <a:rPr sz="2150" spc="280" dirty="0">
                <a:solidFill>
                  <a:srgbClr val="FF0000"/>
                </a:solidFill>
                <a:latin typeface="Times New Roman"/>
                <a:cs typeface="Times New Roman"/>
              </a:rPr>
              <a:t> </a:t>
            </a:r>
            <a:r>
              <a:rPr sz="2150" dirty="0">
                <a:solidFill>
                  <a:srgbClr val="FF0000"/>
                </a:solidFill>
                <a:latin typeface="Times New Roman"/>
                <a:cs typeface="Times New Roman"/>
              </a:rPr>
              <a:t>By</a:t>
            </a:r>
            <a:r>
              <a:rPr sz="2150" spc="30" dirty="0">
                <a:solidFill>
                  <a:srgbClr val="FF0000"/>
                </a:solidFill>
                <a:latin typeface="Times New Roman"/>
                <a:cs typeface="Times New Roman"/>
              </a:rPr>
              <a:t> </a:t>
            </a:r>
            <a:r>
              <a:rPr sz="2150" spc="-10" dirty="0">
                <a:solidFill>
                  <a:srgbClr val="FF0000"/>
                </a:solidFill>
                <a:latin typeface="Times New Roman"/>
                <a:cs typeface="Times New Roman"/>
              </a:rPr>
              <a:t>18</a:t>
            </a:r>
            <a:r>
              <a:rPr sz="2150" spc="105" dirty="0">
                <a:solidFill>
                  <a:srgbClr val="FF0000"/>
                </a:solidFill>
                <a:latin typeface="Times New Roman"/>
                <a:cs typeface="Times New Roman"/>
              </a:rPr>
              <a:t> </a:t>
            </a:r>
            <a:r>
              <a:rPr sz="2150" spc="-20" dirty="0">
                <a:solidFill>
                  <a:srgbClr val="FF0000"/>
                </a:solidFill>
                <a:latin typeface="Times New Roman"/>
                <a:cs typeface="Times New Roman"/>
              </a:rPr>
              <a:t>months,</a:t>
            </a:r>
            <a:r>
              <a:rPr sz="2150" spc="275" dirty="0">
                <a:solidFill>
                  <a:srgbClr val="FF0000"/>
                </a:solidFill>
                <a:latin typeface="Times New Roman"/>
                <a:cs typeface="Times New Roman"/>
              </a:rPr>
              <a:t> </a:t>
            </a:r>
            <a:r>
              <a:rPr sz="2150" spc="-10" dirty="0">
                <a:solidFill>
                  <a:srgbClr val="FF0000"/>
                </a:solidFill>
                <a:latin typeface="Times New Roman"/>
                <a:cs typeface="Times New Roman"/>
              </a:rPr>
              <a:t>90%</a:t>
            </a:r>
            <a:r>
              <a:rPr sz="2150" spc="130" dirty="0">
                <a:solidFill>
                  <a:srgbClr val="FF0000"/>
                </a:solidFill>
                <a:latin typeface="Times New Roman"/>
                <a:cs typeface="Times New Roman"/>
              </a:rPr>
              <a:t> </a:t>
            </a:r>
            <a:r>
              <a:rPr sz="2150" spc="-15" dirty="0">
                <a:solidFill>
                  <a:srgbClr val="FF0000"/>
                </a:solidFill>
                <a:latin typeface="Times New Roman"/>
                <a:cs typeface="Times New Roman"/>
              </a:rPr>
              <a:t>will</a:t>
            </a:r>
            <a:r>
              <a:rPr sz="2150" spc="140" dirty="0">
                <a:solidFill>
                  <a:srgbClr val="FF0000"/>
                </a:solidFill>
                <a:latin typeface="Times New Roman"/>
                <a:cs typeface="Times New Roman"/>
              </a:rPr>
              <a:t> </a:t>
            </a:r>
            <a:r>
              <a:rPr sz="2150" spc="-25" dirty="0">
                <a:solidFill>
                  <a:srgbClr val="FF0000"/>
                </a:solidFill>
                <a:latin typeface="Times New Roman"/>
                <a:cs typeface="Times New Roman"/>
              </a:rPr>
              <a:t>have</a:t>
            </a:r>
            <a:r>
              <a:rPr sz="2150" spc="225" dirty="0">
                <a:solidFill>
                  <a:srgbClr val="FF0000"/>
                </a:solidFill>
                <a:latin typeface="Times New Roman"/>
                <a:cs typeface="Times New Roman"/>
              </a:rPr>
              <a:t> </a:t>
            </a:r>
            <a:r>
              <a:rPr sz="2150" spc="-15" dirty="0">
                <a:solidFill>
                  <a:srgbClr val="FF0000"/>
                </a:solidFill>
                <a:latin typeface="Times New Roman"/>
                <a:cs typeface="Times New Roman"/>
              </a:rPr>
              <a:t>ovulated</a:t>
            </a:r>
            <a:r>
              <a:rPr sz="2750" spc="-15" dirty="0">
                <a:solidFill>
                  <a:srgbClr val="FF0000"/>
                </a:solidFill>
                <a:latin typeface="Times New Roman"/>
                <a:cs typeface="Times New Roman"/>
              </a:rPr>
              <a:t>.</a:t>
            </a:r>
            <a:endParaRPr sz="2750">
              <a:latin typeface="Times New Roman"/>
              <a:cs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7193" y="0"/>
            <a:ext cx="5944871" cy="2213042"/>
          </a:xfrm>
          <a:prstGeom prst="rect">
            <a:avLst/>
          </a:prstGeom>
        </p:spPr>
        <p:txBody>
          <a:bodyPr vert="horz" wrap="square" lIns="0" tIns="295275" rIns="0" bIns="0" rtlCol="0">
            <a:spAutoFit/>
          </a:bodyPr>
          <a:lstStyle/>
          <a:p>
            <a:pPr marL="131445">
              <a:lnSpc>
                <a:spcPct val="100000"/>
              </a:lnSpc>
              <a:spcBef>
                <a:spcPts val="2325"/>
              </a:spcBef>
            </a:pPr>
            <a:r>
              <a:rPr sz="6000" b="0" spc="50" dirty="0">
                <a:latin typeface="Calibri Light"/>
                <a:cs typeface="Calibri Light"/>
              </a:rPr>
              <a:t>S</a:t>
            </a:r>
            <a:r>
              <a:rPr sz="6000" b="0" spc="-25" dirty="0">
                <a:latin typeface="Calibri Light"/>
                <a:cs typeface="Calibri Light"/>
              </a:rPr>
              <a:t>t</a:t>
            </a:r>
            <a:r>
              <a:rPr sz="6000" b="0" spc="-125" dirty="0">
                <a:latin typeface="Calibri Light"/>
                <a:cs typeface="Calibri Light"/>
              </a:rPr>
              <a:t>a</a:t>
            </a:r>
            <a:r>
              <a:rPr sz="6000" b="0" spc="-25" dirty="0">
                <a:latin typeface="Calibri Light"/>
                <a:cs typeface="Calibri Light"/>
              </a:rPr>
              <a:t>t</a:t>
            </a:r>
            <a:r>
              <a:rPr sz="6000" b="0" spc="15" dirty="0">
                <a:latin typeface="Calibri Light"/>
                <a:cs typeface="Calibri Light"/>
              </a:rPr>
              <a:t>i</a:t>
            </a:r>
            <a:r>
              <a:rPr sz="6000" b="0" spc="-60" dirty="0">
                <a:latin typeface="Calibri Light"/>
                <a:cs typeface="Calibri Light"/>
              </a:rPr>
              <a:t>o</a:t>
            </a:r>
            <a:r>
              <a:rPr sz="6000" b="0" dirty="0">
                <a:latin typeface="Calibri Light"/>
                <a:cs typeface="Calibri Light"/>
              </a:rPr>
              <a:t>n</a:t>
            </a:r>
            <a:r>
              <a:rPr sz="6000" b="0" spc="-345" dirty="0">
                <a:latin typeface="Calibri Light"/>
                <a:cs typeface="Calibri Light"/>
              </a:rPr>
              <a:t> </a:t>
            </a:r>
            <a:r>
              <a:rPr sz="6000" b="0" dirty="0">
                <a:latin typeface="Calibri Light"/>
                <a:cs typeface="Calibri Light"/>
              </a:rPr>
              <a:t>4</a:t>
            </a:r>
            <a:endParaRPr sz="6000">
              <a:latin typeface="Calibri Light"/>
              <a:cs typeface="Calibri Light"/>
            </a:endParaRPr>
          </a:p>
          <a:p>
            <a:pPr marL="12700" marR="5080">
              <a:lnSpc>
                <a:spcPct val="102299"/>
              </a:lnSpc>
              <a:spcBef>
                <a:spcPts val="980"/>
              </a:spcBef>
            </a:pPr>
            <a:r>
              <a:rPr sz="2750" spc="20" dirty="0">
                <a:latin typeface="Calibri"/>
                <a:cs typeface="Calibri"/>
              </a:rPr>
              <a:t>29</a:t>
            </a:r>
            <a:r>
              <a:rPr sz="2750" spc="-10" dirty="0">
                <a:latin typeface="Calibri"/>
                <a:cs typeface="Calibri"/>
              </a:rPr>
              <a:t> </a:t>
            </a:r>
            <a:r>
              <a:rPr sz="2750" spc="20" dirty="0">
                <a:latin typeface="Calibri"/>
                <a:cs typeface="Calibri"/>
              </a:rPr>
              <a:t>year</a:t>
            </a:r>
            <a:r>
              <a:rPr sz="2750" spc="35" dirty="0">
                <a:latin typeface="Calibri"/>
                <a:cs typeface="Calibri"/>
              </a:rPr>
              <a:t> </a:t>
            </a:r>
            <a:r>
              <a:rPr sz="2750" spc="10" dirty="0">
                <a:latin typeface="Calibri"/>
                <a:cs typeface="Calibri"/>
              </a:rPr>
              <a:t>old</a:t>
            </a:r>
            <a:r>
              <a:rPr sz="2750" spc="60" dirty="0">
                <a:latin typeface="Calibri"/>
                <a:cs typeface="Calibri"/>
              </a:rPr>
              <a:t> </a:t>
            </a:r>
            <a:r>
              <a:rPr sz="2750" spc="5" dirty="0">
                <a:latin typeface="Calibri"/>
                <a:cs typeface="Calibri"/>
              </a:rPr>
              <a:t>married</a:t>
            </a:r>
            <a:r>
              <a:rPr sz="2750" spc="130" dirty="0">
                <a:latin typeface="Calibri"/>
                <a:cs typeface="Calibri"/>
              </a:rPr>
              <a:t> </a:t>
            </a:r>
            <a:r>
              <a:rPr sz="2750" spc="25" dirty="0">
                <a:latin typeface="Calibri"/>
                <a:cs typeface="Calibri"/>
              </a:rPr>
              <a:t>women</a:t>
            </a:r>
            <a:r>
              <a:rPr sz="2750" spc="-10" dirty="0">
                <a:latin typeface="Calibri"/>
                <a:cs typeface="Calibri"/>
              </a:rPr>
              <a:t> </a:t>
            </a:r>
            <a:r>
              <a:rPr sz="2750" spc="5" dirty="0">
                <a:latin typeface="Calibri"/>
                <a:cs typeface="Calibri"/>
              </a:rPr>
              <a:t>complain</a:t>
            </a:r>
            <a:r>
              <a:rPr sz="2750" spc="130" dirty="0">
                <a:latin typeface="Calibri"/>
                <a:cs typeface="Calibri"/>
              </a:rPr>
              <a:t> </a:t>
            </a:r>
            <a:r>
              <a:rPr sz="2750" spc="10" dirty="0">
                <a:latin typeface="Calibri"/>
                <a:cs typeface="Calibri"/>
              </a:rPr>
              <a:t>of </a:t>
            </a:r>
            <a:r>
              <a:rPr sz="2750" spc="-610" dirty="0">
                <a:latin typeface="Calibri"/>
                <a:cs typeface="Calibri"/>
              </a:rPr>
              <a:t> </a:t>
            </a:r>
            <a:r>
              <a:rPr sz="2750" spc="5" dirty="0">
                <a:latin typeface="Calibri"/>
                <a:cs typeface="Calibri"/>
              </a:rPr>
              <a:t>infertility</a:t>
            </a:r>
            <a:r>
              <a:rPr sz="2750" spc="85" dirty="0">
                <a:latin typeface="Calibri"/>
                <a:cs typeface="Calibri"/>
              </a:rPr>
              <a:t> </a:t>
            </a:r>
            <a:r>
              <a:rPr sz="2750" spc="-10" dirty="0">
                <a:latin typeface="Calibri"/>
                <a:cs typeface="Calibri"/>
              </a:rPr>
              <a:t>for</a:t>
            </a:r>
            <a:r>
              <a:rPr sz="2750" spc="50" dirty="0">
                <a:latin typeface="Calibri"/>
                <a:cs typeface="Calibri"/>
              </a:rPr>
              <a:t> </a:t>
            </a:r>
            <a:r>
              <a:rPr sz="2750" spc="15" dirty="0">
                <a:latin typeface="Calibri"/>
                <a:cs typeface="Calibri"/>
              </a:rPr>
              <a:t>3</a:t>
            </a:r>
            <a:r>
              <a:rPr sz="2750" spc="65" dirty="0">
                <a:latin typeface="Calibri"/>
                <a:cs typeface="Calibri"/>
              </a:rPr>
              <a:t> </a:t>
            </a:r>
            <a:r>
              <a:rPr sz="2750" spc="15" dirty="0">
                <a:latin typeface="Calibri"/>
                <a:cs typeface="Calibri"/>
              </a:rPr>
              <a:t>years.</a:t>
            </a:r>
            <a:endParaRPr sz="2750">
              <a:latin typeface="Calibri"/>
              <a:cs typeface="Calibri"/>
            </a:endParaRPr>
          </a:p>
        </p:txBody>
      </p:sp>
      <p:sp>
        <p:nvSpPr>
          <p:cNvPr id="3" name="object 3"/>
          <p:cNvSpPr txBox="1"/>
          <p:nvPr/>
        </p:nvSpPr>
        <p:spPr>
          <a:xfrm>
            <a:off x="357193" y="2484760"/>
            <a:ext cx="5792471" cy="3453766"/>
          </a:xfrm>
          <a:prstGeom prst="rect">
            <a:avLst/>
          </a:prstGeom>
        </p:spPr>
        <p:txBody>
          <a:bodyPr vert="horz" wrap="square" lIns="0" tIns="16510" rIns="0" bIns="0" rtlCol="0">
            <a:spAutoFit/>
          </a:bodyPr>
          <a:lstStyle/>
          <a:p>
            <a:pPr marL="384175" indent="-372110">
              <a:lnSpc>
                <a:spcPct val="100000"/>
              </a:lnSpc>
              <a:spcBef>
                <a:spcPts val="130"/>
              </a:spcBef>
              <a:buAutoNum type="arabicPlain"/>
              <a:tabLst>
                <a:tab pos="384810" algn="l"/>
              </a:tabLst>
            </a:pPr>
            <a:r>
              <a:rPr sz="2750" b="1" spc="15" dirty="0">
                <a:latin typeface="Calibri"/>
                <a:cs typeface="Calibri"/>
              </a:rPr>
              <a:t>What</a:t>
            </a:r>
            <a:r>
              <a:rPr sz="2750" b="1" spc="-15" dirty="0">
                <a:latin typeface="Calibri"/>
                <a:cs typeface="Calibri"/>
              </a:rPr>
              <a:t> </a:t>
            </a:r>
            <a:r>
              <a:rPr sz="2750" b="1" spc="5" dirty="0">
                <a:latin typeface="Calibri"/>
                <a:cs typeface="Calibri"/>
              </a:rPr>
              <a:t>is</a:t>
            </a:r>
            <a:r>
              <a:rPr sz="2750" b="1" spc="60" dirty="0">
                <a:latin typeface="Calibri"/>
                <a:cs typeface="Calibri"/>
              </a:rPr>
              <a:t> </a:t>
            </a:r>
            <a:r>
              <a:rPr sz="2750" b="1" spc="15" dirty="0">
                <a:latin typeface="Calibri"/>
                <a:cs typeface="Calibri"/>
              </a:rPr>
              <a:t>the</a:t>
            </a:r>
            <a:r>
              <a:rPr sz="2750" b="1" dirty="0">
                <a:latin typeface="Calibri"/>
                <a:cs typeface="Calibri"/>
              </a:rPr>
              <a:t> </a:t>
            </a:r>
            <a:r>
              <a:rPr sz="2750" b="1" spc="10" dirty="0">
                <a:latin typeface="Calibri"/>
                <a:cs typeface="Calibri"/>
              </a:rPr>
              <a:t>name</a:t>
            </a:r>
            <a:r>
              <a:rPr sz="2750" b="1" spc="70" dirty="0">
                <a:latin typeface="Calibri"/>
                <a:cs typeface="Calibri"/>
              </a:rPr>
              <a:t> </a:t>
            </a:r>
            <a:r>
              <a:rPr sz="2750" b="1" spc="10" dirty="0">
                <a:latin typeface="Calibri"/>
                <a:cs typeface="Calibri"/>
              </a:rPr>
              <a:t>of</a:t>
            </a:r>
            <a:r>
              <a:rPr sz="2750" b="1" spc="75" dirty="0">
                <a:latin typeface="Calibri"/>
                <a:cs typeface="Calibri"/>
              </a:rPr>
              <a:t> </a:t>
            </a:r>
            <a:r>
              <a:rPr sz="2750" b="1" spc="15" dirty="0">
                <a:latin typeface="Calibri"/>
                <a:cs typeface="Calibri"/>
              </a:rPr>
              <a:t>the</a:t>
            </a:r>
            <a:r>
              <a:rPr sz="2750" b="1" spc="5" dirty="0">
                <a:latin typeface="Calibri"/>
                <a:cs typeface="Calibri"/>
              </a:rPr>
              <a:t> </a:t>
            </a:r>
            <a:r>
              <a:rPr sz="2750" b="1" spc="20" dirty="0">
                <a:latin typeface="Calibri"/>
                <a:cs typeface="Calibri"/>
              </a:rPr>
              <a:t>test?</a:t>
            </a:r>
            <a:endParaRPr sz="2750">
              <a:latin typeface="Calibri"/>
              <a:cs typeface="Calibri"/>
            </a:endParaRPr>
          </a:p>
          <a:p>
            <a:pPr marL="12700" marR="20955">
              <a:lnSpc>
                <a:spcPct val="204800"/>
              </a:lnSpc>
              <a:buAutoNum type="arabicPlain"/>
              <a:tabLst>
                <a:tab pos="384810" algn="l"/>
              </a:tabLst>
            </a:pPr>
            <a:r>
              <a:rPr sz="2750" b="1" spc="15" dirty="0">
                <a:latin typeface="Calibri"/>
                <a:cs typeface="Calibri"/>
              </a:rPr>
              <a:t>Identify the </a:t>
            </a:r>
            <a:r>
              <a:rPr sz="2750" b="1" spc="20" dirty="0">
                <a:latin typeface="Calibri"/>
                <a:cs typeface="Calibri"/>
              </a:rPr>
              <a:t>findings </a:t>
            </a:r>
            <a:r>
              <a:rPr sz="2750" b="1" spc="10" dirty="0">
                <a:latin typeface="Calibri"/>
                <a:cs typeface="Calibri"/>
              </a:rPr>
              <a:t>in </a:t>
            </a:r>
            <a:r>
              <a:rPr sz="2750" b="1" spc="15" dirty="0">
                <a:latin typeface="Calibri"/>
                <a:cs typeface="Calibri"/>
              </a:rPr>
              <a:t>the </a:t>
            </a:r>
            <a:r>
              <a:rPr sz="2750" b="1" spc="10" dirty="0">
                <a:latin typeface="Calibri"/>
                <a:cs typeface="Calibri"/>
              </a:rPr>
              <a:t>picture. </a:t>
            </a:r>
            <a:r>
              <a:rPr sz="2750" b="1" spc="15" dirty="0">
                <a:latin typeface="Calibri"/>
                <a:cs typeface="Calibri"/>
              </a:rPr>
              <a:t> 3-</a:t>
            </a:r>
            <a:r>
              <a:rPr sz="2750" b="1" spc="25" dirty="0">
                <a:latin typeface="Calibri"/>
                <a:cs typeface="Calibri"/>
              </a:rPr>
              <a:t> </a:t>
            </a:r>
            <a:r>
              <a:rPr sz="2750" b="1" spc="15" dirty="0">
                <a:latin typeface="Calibri"/>
                <a:cs typeface="Calibri"/>
              </a:rPr>
              <a:t>What</a:t>
            </a:r>
            <a:r>
              <a:rPr sz="2750" b="1" spc="-10" dirty="0">
                <a:latin typeface="Calibri"/>
                <a:cs typeface="Calibri"/>
              </a:rPr>
              <a:t> </a:t>
            </a:r>
            <a:r>
              <a:rPr sz="2750" b="1" spc="5" dirty="0">
                <a:latin typeface="Calibri"/>
                <a:cs typeface="Calibri"/>
              </a:rPr>
              <a:t>is</a:t>
            </a:r>
            <a:r>
              <a:rPr sz="2750" b="1" spc="70" dirty="0">
                <a:latin typeface="Calibri"/>
                <a:cs typeface="Calibri"/>
              </a:rPr>
              <a:t> </a:t>
            </a:r>
            <a:r>
              <a:rPr sz="2750" b="1" spc="20" dirty="0">
                <a:latin typeface="Calibri"/>
                <a:cs typeface="Calibri"/>
              </a:rPr>
              <a:t>your</a:t>
            </a:r>
            <a:r>
              <a:rPr sz="2750" b="1" spc="-30" dirty="0">
                <a:latin typeface="Calibri"/>
                <a:cs typeface="Calibri"/>
              </a:rPr>
              <a:t> </a:t>
            </a:r>
            <a:r>
              <a:rPr sz="2750" b="1" spc="5" dirty="0">
                <a:latin typeface="Calibri"/>
                <a:cs typeface="Calibri"/>
              </a:rPr>
              <a:t>advice</a:t>
            </a:r>
            <a:r>
              <a:rPr sz="2750" b="1" spc="75" dirty="0">
                <a:latin typeface="Calibri"/>
                <a:cs typeface="Calibri"/>
              </a:rPr>
              <a:t> </a:t>
            </a:r>
            <a:r>
              <a:rPr sz="2750" b="1" spc="15" dirty="0">
                <a:latin typeface="Calibri"/>
                <a:cs typeface="Calibri"/>
              </a:rPr>
              <a:t>to</a:t>
            </a:r>
            <a:r>
              <a:rPr sz="2750" b="1" spc="65" dirty="0">
                <a:latin typeface="Calibri"/>
                <a:cs typeface="Calibri"/>
              </a:rPr>
              <a:t> </a:t>
            </a:r>
            <a:r>
              <a:rPr sz="2750" b="1" spc="20" dirty="0">
                <a:latin typeface="Calibri"/>
                <a:cs typeface="Calibri"/>
              </a:rPr>
              <a:t>her</a:t>
            </a:r>
            <a:r>
              <a:rPr sz="2750" b="1" spc="-30" dirty="0">
                <a:latin typeface="Calibri"/>
                <a:cs typeface="Calibri"/>
              </a:rPr>
              <a:t> </a:t>
            </a:r>
            <a:r>
              <a:rPr sz="2750" b="1" spc="5" dirty="0">
                <a:latin typeface="Calibri"/>
                <a:cs typeface="Calibri"/>
              </a:rPr>
              <a:t>and</a:t>
            </a:r>
            <a:r>
              <a:rPr sz="2750" b="1" spc="65" dirty="0">
                <a:latin typeface="Calibri"/>
                <a:cs typeface="Calibri"/>
              </a:rPr>
              <a:t> </a:t>
            </a:r>
            <a:r>
              <a:rPr sz="2750" b="1" spc="10" dirty="0">
                <a:latin typeface="Calibri"/>
                <a:cs typeface="Calibri"/>
              </a:rPr>
              <a:t>why?</a:t>
            </a:r>
            <a:endParaRPr sz="2750">
              <a:latin typeface="Calibri"/>
              <a:cs typeface="Calibri"/>
            </a:endParaRPr>
          </a:p>
          <a:p>
            <a:pPr>
              <a:lnSpc>
                <a:spcPct val="100000"/>
              </a:lnSpc>
              <a:spcBef>
                <a:spcPts val="5"/>
              </a:spcBef>
            </a:pPr>
            <a:endParaRPr sz="2700">
              <a:latin typeface="Calibri"/>
              <a:cs typeface="Calibri"/>
            </a:endParaRPr>
          </a:p>
          <a:p>
            <a:pPr marL="412750" marR="5080" indent="-400685">
              <a:lnSpc>
                <a:spcPct val="102400"/>
              </a:lnSpc>
              <a:spcBef>
                <a:spcPts val="5"/>
              </a:spcBef>
            </a:pPr>
            <a:r>
              <a:rPr sz="2750" b="1" spc="15" dirty="0">
                <a:latin typeface="Calibri"/>
                <a:cs typeface="Calibri"/>
              </a:rPr>
              <a:t>4-</a:t>
            </a:r>
            <a:r>
              <a:rPr sz="2750" b="1" spc="20" dirty="0">
                <a:latin typeface="Calibri"/>
                <a:cs typeface="Calibri"/>
              </a:rPr>
              <a:t> </a:t>
            </a:r>
            <a:r>
              <a:rPr sz="2750" b="1" spc="15" dirty="0">
                <a:latin typeface="Calibri"/>
                <a:cs typeface="Calibri"/>
              </a:rPr>
              <a:t>Breast</a:t>
            </a:r>
            <a:r>
              <a:rPr sz="2750" b="1" spc="-15" dirty="0">
                <a:latin typeface="Calibri"/>
                <a:cs typeface="Calibri"/>
              </a:rPr>
              <a:t> </a:t>
            </a:r>
            <a:r>
              <a:rPr sz="2750" b="1" spc="20" dirty="0">
                <a:latin typeface="Calibri"/>
                <a:cs typeface="Calibri"/>
              </a:rPr>
              <a:t>tenderness</a:t>
            </a:r>
            <a:r>
              <a:rPr sz="2750" b="1" spc="-10" dirty="0">
                <a:latin typeface="Calibri"/>
                <a:cs typeface="Calibri"/>
              </a:rPr>
              <a:t> </a:t>
            </a:r>
            <a:r>
              <a:rPr sz="2750" b="1" spc="10" dirty="0">
                <a:latin typeface="Calibri"/>
                <a:cs typeface="Calibri"/>
              </a:rPr>
              <a:t>and</a:t>
            </a:r>
            <a:r>
              <a:rPr sz="2750" b="1" spc="55" dirty="0">
                <a:latin typeface="Calibri"/>
                <a:cs typeface="Calibri"/>
              </a:rPr>
              <a:t> </a:t>
            </a:r>
            <a:r>
              <a:rPr sz="2750" b="1" spc="5" dirty="0">
                <a:latin typeface="Calibri"/>
                <a:cs typeface="Calibri"/>
              </a:rPr>
              <a:t>midcycle</a:t>
            </a:r>
            <a:r>
              <a:rPr sz="2750" b="1" spc="65" dirty="0">
                <a:latin typeface="Calibri"/>
                <a:cs typeface="Calibri"/>
              </a:rPr>
              <a:t> </a:t>
            </a:r>
            <a:r>
              <a:rPr sz="2750" b="1" spc="5" dirty="0">
                <a:latin typeface="Calibri"/>
                <a:cs typeface="Calibri"/>
              </a:rPr>
              <a:t>pain </a:t>
            </a:r>
            <a:r>
              <a:rPr sz="2750" b="1" spc="-605" dirty="0">
                <a:latin typeface="Calibri"/>
                <a:cs typeface="Calibri"/>
              </a:rPr>
              <a:t> </a:t>
            </a:r>
            <a:r>
              <a:rPr sz="2750" b="1" spc="5" dirty="0">
                <a:latin typeface="Calibri"/>
                <a:cs typeface="Calibri"/>
              </a:rPr>
              <a:t>indicates</a:t>
            </a:r>
            <a:r>
              <a:rPr sz="2750" b="1" spc="65" dirty="0">
                <a:latin typeface="Calibri"/>
                <a:cs typeface="Calibri"/>
              </a:rPr>
              <a:t> </a:t>
            </a:r>
            <a:r>
              <a:rPr sz="2750" b="1" spc="15" dirty="0">
                <a:latin typeface="Calibri"/>
                <a:cs typeface="Calibri"/>
              </a:rPr>
              <a:t>what?</a:t>
            </a:r>
            <a:endParaRPr sz="2750">
              <a:latin typeface="Calibri"/>
              <a:cs typeface="Calibri"/>
            </a:endParaRPr>
          </a:p>
        </p:txBody>
      </p:sp>
      <p:pic>
        <p:nvPicPr>
          <p:cNvPr id="4" name="object 4"/>
          <p:cNvPicPr/>
          <p:nvPr/>
        </p:nvPicPr>
        <p:blipFill>
          <a:blip r:embed="rId2" cstate="print"/>
          <a:stretch>
            <a:fillRect/>
          </a:stretch>
        </p:blipFill>
        <p:spPr>
          <a:xfrm>
            <a:off x="6734176" y="866939"/>
            <a:ext cx="5056973" cy="5152623"/>
          </a:xfrm>
          <a:prstGeom prst="rect">
            <a:avLst/>
          </a:prstGeom>
        </p:spPr>
      </p:pic>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2634" y="52768"/>
            <a:ext cx="682625" cy="693780"/>
          </a:xfrm>
          <a:prstGeom prst="rect">
            <a:avLst/>
          </a:prstGeom>
        </p:spPr>
        <p:txBody>
          <a:bodyPr vert="horz" wrap="square" lIns="0" tIns="16510" rIns="0" bIns="0" rtlCol="0">
            <a:spAutoFit/>
          </a:bodyPr>
          <a:lstStyle/>
          <a:p>
            <a:pPr marL="12700">
              <a:lnSpc>
                <a:spcPct val="100000"/>
              </a:lnSpc>
              <a:spcBef>
                <a:spcPts val="130"/>
              </a:spcBef>
            </a:pPr>
            <a:r>
              <a:rPr sz="4400" b="0" spc="-5" dirty="0">
                <a:latin typeface="Calibri Light"/>
                <a:cs typeface="Calibri Light"/>
              </a:rPr>
              <a:t>Q</a:t>
            </a:r>
            <a:r>
              <a:rPr sz="4400" b="0" spc="15" dirty="0">
                <a:latin typeface="Calibri Light"/>
                <a:cs typeface="Calibri Light"/>
              </a:rPr>
              <a:t>2</a:t>
            </a:r>
            <a:endParaRPr sz="4400">
              <a:latin typeface="Calibri Light"/>
              <a:cs typeface="Calibri Light"/>
            </a:endParaRPr>
          </a:p>
        </p:txBody>
      </p:sp>
      <p:sp>
        <p:nvSpPr>
          <p:cNvPr id="3" name="object 3"/>
          <p:cNvSpPr txBox="1"/>
          <p:nvPr/>
        </p:nvSpPr>
        <p:spPr>
          <a:xfrm>
            <a:off x="78739" y="900436"/>
            <a:ext cx="8742680" cy="5785558"/>
          </a:xfrm>
          <a:prstGeom prst="rect">
            <a:avLst/>
          </a:prstGeom>
        </p:spPr>
        <p:txBody>
          <a:bodyPr vert="horz" wrap="square" lIns="0" tIns="13335" rIns="0" bIns="0" rtlCol="0">
            <a:spAutoFit/>
          </a:bodyPr>
          <a:lstStyle/>
          <a:p>
            <a:pPr marL="260350" indent="-248285">
              <a:lnSpc>
                <a:spcPct val="100000"/>
              </a:lnSpc>
              <a:spcBef>
                <a:spcPts val="105"/>
              </a:spcBef>
              <a:buSzPct val="95833"/>
              <a:buAutoNum type="arabicPlain"/>
              <a:tabLst>
                <a:tab pos="260985" algn="l"/>
                <a:tab pos="1354455" algn="l"/>
                <a:tab pos="3472815" algn="l"/>
              </a:tabLst>
            </a:pPr>
            <a:r>
              <a:rPr sz="2400" b="1" spc="-5" dirty="0">
                <a:latin typeface="Calibri"/>
                <a:cs typeface="Calibri"/>
              </a:rPr>
              <a:t>What</a:t>
            </a:r>
            <a:r>
              <a:rPr sz="2400" b="1" spc="-15" dirty="0">
                <a:latin typeface="Calibri"/>
                <a:cs typeface="Calibri"/>
              </a:rPr>
              <a:t> </a:t>
            </a:r>
            <a:r>
              <a:rPr sz="2400" b="1" dirty="0">
                <a:latin typeface="Calibri"/>
                <a:cs typeface="Calibri"/>
              </a:rPr>
              <a:t>is	</a:t>
            </a:r>
            <a:r>
              <a:rPr sz="2400" b="1" spc="-10" dirty="0">
                <a:latin typeface="Calibri"/>
                <a:cs typeface="Calibri"/>
              </a:rPr>
              <a:t>the</a:t>
            </a:r>
            <a:r>
              <a:rPr sz="2400" b="1" spc="70" dirty="0">
                <a:latin typeface="Calibri"/>
                <a:cs typeface="Calibri"/>
              </a:rPr>
              <a:t> </a:t>
            </a:r>
            <a:r>
              <a:rPr sz="2400" b="1" spc="-5" dirty="0">
                <a:latin typeface="Calibri"/>
                <a:cs typeface="Calibri"/>
              </a:rPr>
              <a:t>difinition</a:t>
            </a:r>
            <a:r>
              <a:rPr sz="2400" b="1" spc="-10" dirty="0">
                <a:latin typeface="Calibri"/>
                <a:cs typeface="Calibri"/>
              </a:rPr>
              <a:t> of	</a:t>
            </a:r>
            <a:r>
              <a:rPr sz="2400" dirty="0">
                <a:solidFill>
                  <a:srgbClr val="FF0000"/>
                </a:solidFill>
                <a:latin typeface="Calibri"/>
                <a:cs typeface="Calibri"/>
              </a:rPr>
              <a:t>:</a:t>
            </a:r>
            <a:endParaRPr sz="2400">
              <a:latin typeface="Calibri"/>
              <a:cs typeface="Calibri"/>
            </a:endParaRPr>
          </a:p>
          <a:p>
            <a:pPr marL="12700" marR="4283710">
              <a:lnSpc>
                <a:spcPts val="3080"/>
              </a:lnSpc>
              <a:spcBef>
                <a:spcPts val="60"/>
              </a:spcBef>
            </a:pPr>
            <a:r>
              <a:rPr sz="2400" b="1" i="1" u="heavy" spc="10" dirty="0">
                <a:solidFill>
                  <a:srgbClr val="FF0000"/>
                </a:solidFill>
                <a:uFill>
                  <a:solidFill>
                    <a:srgbClr val="FF0000"/>
                  </a:solidFill>
                </a:uFill>
                <a:latin typeface="Calibri"/>
                <a:cs typeface="Calibri"/>
              </a:rPr>
              <a:t>Lie</a:t>
            </a:r>
            <a:r>
              <a:rPr sz="2400" b="1" i="1" spc="-75" dirty="0">
                <a:solidFill>
                  <a:srgbClr val="FF0000"/>
                </a:solidFill>
                <a:latin typeface="Calibri"/>
                <a:cs typeface="Calibri"/>
              </a:rPr>
              <a:t> </a:t>
            </a:r>
            <a:r>
              <a:rPr sz="2400" spc="15" dirty="0">
                <a:solidFill>
                  <a:srgbClr val="FF0000"/>
                </a:solidFill>
                <a:latin typeface="Calibri"/>
                <a:cs typeface="Calibri"/>
              </a:rPr>
              <a:t>:The</a:t>
            </a:r>
            <a:r>
              <a:rPr sz="2400" spc="-90" dirty="0">
                <a:solidFill>
                  <a:srgbClr val="FF0000"/>
                </a:solidFill>
                <a:latin typeface="Calibri"/>
                <a:cs typeface="Calibri"/>
              </a:rPr>
              <a:t> </a:t>
            </a:r>
            <a:r>
              <a:rPr sz="2400" spc="-5" dirty="0">
                <a:solidFill>
                  <a:srgbClr val="FF0000"/>
                </a:solidFill>
                <a:latin typeface="Calibri"/>
                <a:cs typeface="Calibri"/>
              </a:rPr>
              <a:t>relationship </a:t>
            </a:r>
            <a:r>
              <a:rPr sz="2400" dirty="0">
                <a:solidFill>
                  <a:srgbClr val="FF0000"/>
                </a:solidFill>
                <a:latin typeface="Calibri"/>
                <a:cs typeface="Calibri"/>
              </a:rPr>
              <a:t>of</a:t>
            </a:r>
            <a:r>
              <a:rPr sz="2400" spc="-5" dirty="0">
                <a:solidFill>
                  <a:srgbClr val="FF0000"/>
                </a:solidFill>
                <a:latin typeface="Calibri"/>
                <a:cs typeface="Calibri"/>
              </a:rPr>
              <a:t> </a:t>
            </a:r>
            <a:r>
              <a:rPr sz="2400" spc="5" dirty="0">
                <a:solidFill>
                  <a:srgbClr val="FF0000"/>
                </a:solidFill>
                <a:latin typeface="Calibri"/>
                <a:cs typeface="Calibri"/>
              </a:rPr>
              <a:t>the</a:t>
            </a:r>
            <a:r>
              <a:rPr sz="2400" spc="-85" dirty="0">
                <a:solidFill>
                  <a:srgbClr val="FF0000"/>
                </a:solidFill>
                <a:latin typeface="Calibri"/>
                <a:cs typeface="Calibri"/>
              </a:rPr>
              <a:t> </a:t>
            </a:r>
            <a:r>
              <a:rPr sz="2400" spc="-5" dirty="0">
                <a:solidFill>
                  <a:srgbClr val="FF0000"/>
                </a:solidFill>
                <a:latin typeface="Calibri"/>
                <a:cs typeface="Calibri"/>
              </a:rPr>
              <a:t>long</a:t>
            </a:r>
            <a:r>
              <a:rPr sz="2400" spc="-25" dirty="0">
                <a:solidFill>
                  <a:srgbClr val="FF0000"/>
                </a:solidFill>
                <a:latin typeface="Calibri"/>
                <a:cs typeface="Calibri"/>
              </a:rPr>
              <a:t> </a:t>
            </a:r>
            <a:r>
              <a:rPr sz="2400" spc="-15" dirty="0">
                <a:solidFill>
                  <a:srgbClr val="FF0000"/>
                </a:solidFill>
                <a:latin typeface="Calibri"/>
                <a:cs typeface="Calibri"/>
              </a:rPr>
              <a:t>axis </a:t>
            </a:r>
            <a:r>
              <a:rPr sz="2400" spc="-525" dirty="0">
                <a:solidFill>
                  <a:srgbClr val="FF0000"/>
                </a:solidFill>
                <a:latin typeface="Calibri"/>
                <a:cs typeface="Calibri"/>
              </a:rPr>
              <a:t> </a:t>
            </a:r>
            <a:r>
              <a:rPr sz="2400" dirty="0">
                <a:solidFill>
                  <a:srgbClr val="FF0000"/>
                </a:solidFill>
                <a:latin typeface="Calibri"/>
                <a:cs typeface="Calibri"/>
              </a:rPr>
              <a:t>of</a:t>
            </a:r>
            <a:r>
              <a:rPr sz="2400" spc="-5" dirty="0">
                <a:solidFill>
                  <a:srgbClr val="FF0000"/>
                </a:solidFill>
                <a:latin typeface="Calibri"/>
                <a:cs typeface="Calibri"/>
              </a:rPr>
              <a:t> </a:t>
            </a:r>
            <a:r>
              <a:rPr sz="2400" spc="5" dirty="0">
                <a:solidFill>
                  <a:srgbClr val="FF0000"/>
                </a:solidFill>
                <a:latin typeface="Calibri"/>
                <a:cs typeface="Calibri"/>
              </a:rPr>
              <a:t>the</a:t>
            </a:r>
            <a:r>
              <a:rPr sz="2400" spc="-85" dirty="0">
                <a:solidFill>
                  <a:srgbClr val="FF0000"/>
                </a:solidFill>
                <a:latin typeface="Calibri"/>
                <a:cs typeface="Calibri"/>
              </a:rPr>
              <a:t> </a:t>
            </a:r>
            <a:r>
              <a:rPr sz="2400" spc="-5" dirty="0">
                <a:solidFill>
                  <a:srgbClr val="FF0000"/>
                </a:solidFill>
                <a:latin typeface="Calibri"/>
                <a:cs typeface="Calibri"/>
              </a:rPr>
              <a:t>fetus</a:t>
            </a:r>
            <a:r>
              <a:rPr sz="2400" spc="15" dirty="0">
                <a:solidFill>
                  <a:srgbClr val="FF0000"/>
                </a:solidFill>
                <a:latin typeface="Calibri"/>
                <a:cs typeface="Calibri"/>
              </a:rPr>
              <a:t> </a:t>
            </a:r>
            <a:r>
              <a:rPr sz="2400" spc="5" dirty="0">
                <a:solidFill>
                  <a:srgbClr val="FF0000"/>
                </a:solidFill>
                <a:latin typeface="Calibri"/>
                <a:cs typeface="Calibri"/>
              </a:rPr>
              <a:t>to</a:t>
            </a:r>
            <a:r>
              <a:rPr sz="2400" spc="-90" dirty="0">
                <a:solidFill>
                  <a:srgbClr val="FF0000"/>
                </a:solidFill>
                <a:latin typeface="Calibri"/>
                <a:cs typeface="Calibri"/>
              </a:rPr>
              <a:t> </a:t>
            </a:r>
            <a:r>
              <a:rPr sz="2400" spc="5" dirty="0">
                <a:solidFill>
                  <a:srgbClr val="FF0000"/>
                </a:solidFill>
                <a:latin typeface="Calibri"/>
                <a:cs typeface="Calibri"/>
              </a:rPr>
              <a:t>the</a:t>
            </a:r>
            <a:r>
              <a:rPr sz="2400" spc="-10" dirty="0">
                <a:solidFill>
                  <a:srgbClr val="FF0000"/>
                </a:solidFill>
                <a:latin typeface="Calibri"/>
                <a:cs typeface="Calibri"/>
              </a:rPr>
              <a:t> </a:t>
            </a:r>
            <a:r>
              <a:rPr sz="2400" spc="-5" dirty="0">
                <a:solidFill>
                  <a:srgbClr val="FF0000"/>
                </a:solidFill>
                <a:latin typeface="Calibri"/>
                <a:cs typeface="Calibri"/>
              </a:rPr>
              <a:t>long</a:t>
            </a:r>
            <a:r>
              <a:rPr sz="2400" spc="-20" dirty="0">
                <a:solidFill>
                  <a:srgbClr val="FF0000"/>
                </a:solidFill>
                <a:latin typeface="Calibri"/>
                <a:cs typeface="Calibri"/>
              </a:rPr>
              <a:t> </a:t>
            </a:r>
            <a:r>
              <a:rPr sz="2400" spc="-15" dirty="0">
                <a:solidFill>
                  <a:srgbClr val="FF0000"/>
                </a:solidFill>
                <a:latin typeface="Calibri"/>
                <a:cs typeface="Calibri"/>
              </a:rPr>
              <a:t>axis</a:t>
            </a:r>
            <a:endParaRPr sz="2400">
              <a:latin typeface="Calibri"/>
              <a:cs typeface="Calibri"/>
            </a:endParaRPr>
          </a:p>
          <a:p>
            <a:pPr marL="78740">
              <a:lnSpc>
                <a:spcPts val="2865"/>
              </a:lnSpc>
            </a:pPr>
            <a:r>
              <a:rPr sz="2400" dirty="0">
                <a:solidFill>
                  <a:srgbClr val="FF0000"/>
                </a:solidFill>
                <a:latin typeface="Calibri"/>
                <a:cs typeface="Calibri"/>
              </a:rPr>
              <a:t>of</a:t>
            </a:r>
            <a:r>
              <a:rPr sz="2400" spc="-25" dirty="0">
                <a:solidFill>
                  <a:srgbClr val="FF0000"/>
                </a:solidFill>
                <a:latin typeface="Calibri"/>
                <a:cs typeface="Calibri"/>
              </a:rPr>
              <a:t> </a:t>
            </a:r>
            <a:r>
              <a:rPr sz="2400" spc="10" dirty="0">
                <a:solidFill>
                  <a:srgbClr val="FF0000"/>
                </a:solidFill>
                <a:latin typeface="Calibri"/>
                <a:cs typeface="Calibri"/>
              </a:rPr>
              <a:t>the</a:t>
            </a:r>
            <a:r>
              <a:rPr sz="2400" spc="-35" dirty="0">
                <a:solidFill>
                  <a:srgbClr val="FF0000"/>
                </a:solidFill>
                <a:latin typeface="Calibri"/>
                <a:cs typeface="Calibri"/>
              </a:rPr>
              <a:t> </a:t>
            </a:r>
            <a:r>
              <a:rPr sz="2400" spc="10" dirty="0">
                <a:solidFill>
                  <a:srgbClr val="FF0000"/>
                </a:solidFill>
                <a:latin typeface="Calibri"/>
                <a:cs typeface="Calibri"/>
              </a:rPr>
              <a:t>mother</a:t>
            </a:r>
            <a:endParaRPr sz="2400">
              <a:latin typeface="Calibri"/>
              <a:cs typeface="Calibri"/>
            </a:endParaRPr>
          </a:p>
          <a:p>
            <a:pPr marL="12700">
              <a:lnSpc>
                <a:spcPct val="100000"/>
              </a:lnSpc>
              <a:spcBef>
                <a:spcPts val="125"/>
              </a:spcBef>
            </a:pPr>
            <a:r>
              <a:rPr sz="2400" i="1" u="heavy" spc="-20" dirty="0">
                <a:solidFill>
                  <a:srgbClr val="FF0000"/>
                </a:solidFill>
                <a:uFill>
                  <a:solidFill>
                    <a:srgbClr val="FF0000"/>
                  </a:solidFill>
                </a:uFill>
                <a:latin typeface="Calibri"/>
                <a:cs typeface="Calibri"/>
              </a:rPr>
              <a:t>Denominator</a:t>
            </a:r>
            <a:r>
              <a:rPr sz="2400" spc="-20" dirty="0">
                <a:solidFill>
                  <a:srgbClr val="FF0000"/>
                </a:solidFill>
                <a:latin typeface="Calibri"/>
                <a:cs typeface="Calibri"/>
              </a:rPr>
              <a:t>:</a:t>
            </a:r>
            <a:r>
              <a:rPr sz="2400" spc="160" dirty="0">
                <a:solidFill>
                  <a:srgbClr val="FF0000"/>
                </a:solidFill>
                <a:latin typeface="Calibri"/>
                <a:cs typeface="Calibri"/>
              </a:rPr>
              <a:t> </a:t>
            </a:r>
            <a:r>
              <a:rPr sz="2400" spc="-20" dirty="0">
                <a:solidFill>
                  <a:srgbClr val="FF0000"/>
                </a:solidFill>
                <a:latin typeface="Calibri"/>
                <a:cs typeface="Calibri"/>
              </a:rPr>
              <a:t>arbitrary</a:t>
            </a:r>
            <a:r>
              <a:rPr sz="2400" spc="95" dirty="0">
                <a:solidFill>
                  <a:srgbClr val="FF0000"/>
                </a:solidFill>
                <a:latin typeface="Calibri"/>
                <a:cs typeface="Calibri"/>
              </a:rPr>
              <a:t> </a:t>
            </a:r>
            <a:r>
              <a:rPr sz="2400" spc="-10" dirty="0">
                <a:solidFill>
                  <a:srgbClr val="FF0000"/>
                </a:solidFill>
                <a:latin typeface="Calibri"/>
                <a:cs typeface="Calibri"/>
              </a:rPr>
              <a:t>part</a:t>
            </a:r>
            <a:r>
              <a:rPr sz="2400" spc="5" dirty="0">
                <a:solidFill>
                  <a:srgbClr val="FF0000"/>
                </a:solidFill>
                <a:latin typeface="Calibri"/>
                <a:cs typeface="Calibri"/>
              </a:rPr>
              <a:t> </a:t>
            </a:r>
            <a:r>
              <a:rPr sz="2400" dirty="0">
                <a:solidFill>
                  <a:srgbClr val="FF0000"/>
                </a:solidFill>
                <a:latin typeface="Calibri"/>
                <a:cs typeface="Calibri"/>
              </a:rPr>
              <a:t>of </a:t>
            </a:r>
            <a:r>
              <a:rPr sz="2400" spc="5" dirty="0">
                <a:solidFill>
                  <a:srgbClr val="FF0000"/>
                </a:solidFill>
                <a:latin typeface="Calibri"/>
                <a:cs typeface="Calibri"/>
              </a:rPr>
              <a:t>the</a:t>
            </a:r>
            <a:r>
              <a:rPr sz="2400" spc="-5" dirty="0">
                <a:solidFill>
                  <a:srgbClr val="FF0000"/>
                </a:solidFill>
                <a:latin typeface="Calibri"/>
                <a:cs typeface="Calibri"/>
              </a:rPr>
              <a:t> </a:t>
            </a:r>
            <a:r>
              <a:rPr sz="2400" dirty="0">
                <a:solidFill>
                  <a:srgbClr val="FF0000"/>
                </a:solidFill>
                <a:latin typeface="Calibri"/>
                <a:cs typeface="Calibri"/>
              </a:rPr>
              <a:t>presentation</a:t>
            </a:r>
            <a:endParaRPr sz="2400">
              <a:latin typeface="Calibri"/>
              <a:cs typeface="Calibri"/>
            </a:endParaRPr>
          </a:p>
          <a:p>
            <a:pPr>
              <a:lnSpc>
                <a:spcPct val="100000"/>
              </a:lnSpc>
              <a:spcBef>
                <a:spcPts val="15"/>
              </a:spcBef>
            </a:pPr>
            <a:endParaRPr sz="2550">
              <a:latin typeface="Calibri"/>
              <a:cs typeface="Calibri"/>
            </a:endParaRPr>
          </a:p>
          <a:p>
            <a:pPr marL="260350" indent="-248285">
              <a:lnSpc>
                <a:spcPct val="100000"/>
              </a:lnSpc>
              <a:buSzPct val="95833"/>
              <a:buAutoNum type="arabicPlain" startAt="2"/>
              <a:tabLst>
                <a:tab pos="260985" algn="l"/>
              </a:tabLst>
            </a:pPr>
            <a:r>
              <a:rPr sz="2400" b="1" spc="-5" dirty="0">
                <a:latin typeface="Calibri"/>
                <a:cs typeface="Calibri"/>
              </a:rPr>
              <a:t>Whats</a:t>
            </a:r>
            <a:r>
              <a:rPr sz="2400" b="1" spc="-30" dirty="0">
                <a:latin typeface="Calibri"/>
                <a:cs typeface="Calibri"/>
              </a:rPr>
              <a:t> </a:t>
            </a:r>
            <a:r>
              <a:rPr sz="2400" b="1" spc="-10" dirty="0">
                <a:latin typeface="Calibri"/>
                <a:cs typeface="Calibri"/>
              </a:rPr>
              <a:t>the</a:t>
            </a:r>
            <a:r>
              <a:rPr sz="2400" b="1" spc="25" dirty="0">
                <a:latin typeface="Calibri"/>
                <a:cs typeface="Calibri"/>
              </a:rPr>
              <a:t> </a:t>
            </a:r>
            <a:r>
              <a:rPr sz="2400" b="1" spc="-10" dirty="0">
                <a:latin typeface="Calibri"/>
                <a:cs typeface="Calibri"/>
              </a:rPr>
              <a:t>presentation?</a:t>
            </a:r>
            <a:endParaRPr sz="2400">
              <a:latin typeface="Calibri"/>
              <a:cs typeface="Calibri"/>
            </a:endParaRPr>
          </a:p>
          <a:p>
            <a:pPr marL="12700" marR="6531609">
              <a:lnSpc>
                <a:spcPct val="104299"/>
              </a:lnSpc>
              <a:spcBef>
                <a:spcPts val="75"/>
              </a:spcBef>
              <a:tabLst>
                <a:tab pos="1098550" algn="l"/>
              </a:tabLst>
            </a:pPr>
            <a:r>
              <a:rPr sz="2400" spc="-5" dirty="0">
                <a:solidFill>
                  <a:srgbClr val="FF0000"/>
                </a:solidFill>
                <a:latin typeface="Calibri"/>
                <a:cs typeface="Calibri"/>
              </a:rPr>
              <a:t>A)Frank	</a:t>
            </a:r>
            <a:r>
              <a:rPr sz="2400" spc="5" dirty="0">
                <a:solidFill>
                  <a:srgbClr val="FF0000"/>
                </a:solidFill>
                <a:latin typeface="Calibri"/>
                <a:cs typeface="Calibri"/>
              </a:rPr>
              <a:t>breech </a:t>
            </a:r>
            <a:r>
              <a:rPr sz="2400" spc="10" dirty="0">
                <a:solidFill>
                  <a:srgbClr val="FF0000"/>
                </a:solidFill>
                <a:latin typeface="Calibri"/>
                <a:cs typeface="Calibri"/>
              </a:rPr>
              <a:t> b</a:t>
            </a:r>
            <a:r>
              <a:rPr sz="2400" spc="20" dirty="0">
                <a:solidFill>
                  <a:srgbClr val="FF0000"/>
                </a:solidFill>
                <a:latin typeface="Calibri"/>
                <a:cs typeface="Calibri"/>
              </a:rPr>
              <a:t>)F</a:t>
            </a:r>
            <a:r>
              <a:rPr sz="2400" spc="5" dirty="0">
                <a:solidFill>
                  <a:srgbClr val="FF0000"/>
                </a:solidFill>
                <a:latin typeface="Calibri"/>
                <a:cs typeface="Calibri"/>
              </a:rPr>
              <a:t>oo</a:t>
            </a:r>
            <a:r>
              <a:rPr sz="2400" spc="15" dirty="0">
                <a:solidFill>
                  <a:srgbClr val="FF0000"/>
                </a:solidFill>
                <a:latin typeface="Calibri"/>
                <a:cs typeface="Calibri"/>
              </a:rPr>
              <a:t>t</a:t>
            </a:r>
            <a:r>
              <a:rPr sz="2400" spc="-30" dirty="0">
                <a:solidFill>
                  <a:srgbClr val="FF0000"/>
                </a:solidFill>
                <a:latin typeface="Calibri"/>
                <a:cs typeface="Calibri"/>
              </a:rPr>
              <a:t>li</a:t>
            </a:r>
            <a:r>
              <a:rPr sz="2400" spc="10" dirty="0">
                <a:solidFill>
                  <a:srgbClr val="FF0000"/>
                </a:solidFill>
                <a:latin typeface="Calibri"/>
                <a:cs typeface="Calibri"/>
              </a:rPr>
              <a:t>n</a:t>
            </a:r>
            <a:r>
              <a:rPr sz="2400" dirty="0">
                <a:solidFill>
                  <a:srgbClr val="FF0000"/>
                </a:solidFill>
                <a:latin typeface="Calibri"/>
                <a:cs typeface="Calibri"/>
              </a:rPr>
              <a:t>g</a:t>
            </a:r>
            <a:r>
              <a:rPr sz="2400" spc="-95" dirty="0">
                <a:solidFill>
                  <a:srgbClr val="FF0000"/>
                </a:solidFill>
                <a:latin typeface="Calibri"/>
                <a:cs typeface="Calibri"/>
              </a:rPr>
              <a:t> </a:t>
            </a:r>
            <a:r>
              <a:rPr sz="2400" spc="10" dirty="0">
                <a:solidFill>
                  <a:srgbClr val="FF0000"/>
                </a:solidFill>
                <a:latin typeface="Calibri"/>
                <a:cs typeface="Calibri"/>
              </a:rPr>
              <a:t>b</a:t>
            </a:r>
            <a:r>
              <a:rPr sz="2400" spc="-15" dirty="0">
                <a:solidFill>
                  <a:srgbClr val="FF0000"/>
                </a:solidFill>
                <a:latin typeface="Calibri"/>
                <a:cs typeface="Calibri"/>
              </a:rPr>
              <a:t>r</a:t>
            </a:r>
            <a:r>
              <a:rPr sz="2400" dirty="0">
                <a:solidFill>
                  <a:srgbClr val="FF0000"/>
                </a:solidFill>
                <a:latin typeface="Calibri"/>
                <a:cs typeface="Calibri"/>
              </a:rPr>
              <a:t>e</a:t>
            </a:r>
            <a:r>
              <a:rPr sz="2400" spc="10" dirty="0">
                <a:solidFill>
                  <a:srgbClr val="FF0000"/>
                </a:solidFill>
                <a:latin typeface="Calibri"/>
                <a:cs typeface="Calibri"/>
              </a:rPr>
              <a:t>e</a:t>
            </a:r>
            <a:r>
              <a:rPr sz="2400" spc="30" dirty="0">
                <a:solidFill>
                  <a:srgbClr val="FF0000"/>
                </a:solidFill>
                <a:latin typeface="Calibri"/>
                <a:cs typeface="Calibri"/>
              </a:rPr>
              <a:t>c</a:t>
            </a:r>
            <a:r>
              <a:rPr sz="2400" dirty="0">
                <a:solidFill>
                  <a:srgbClr val="FF0000"/>
                </a:solidFill>
                <a:latin typeface="Calibri"/>
                <a:cs typeface="Calibri"/>
              </a:rPr>
              <a:t>h</a:t>
            </a:r>
            <a:endParaRPr sz="2400">
              <a:latin typeface="Calibri"/>
              <a:cs typeface="Calibri"/>
            </a:endParaRPr>
          </a:p>
          <a:p>
            <a:pPr marL="12700">
              <a:lnSpc>
                <a:spcPct val="100000"/>
              </a:lnSpc>
              <a:spcBef>
                <a:spcPts val="125"/>
              </a:spcBef>
            </a:pPr>
            <a:r>
              <a:rPr sz="2400" spc="15" dirty="0">
                <a:solidFill>
                  <a:srgbClr val="FF0000"/>
                </a:solidFill>
                <a:latin typeface="Calibri"/>
                <a:cs typeface="Calibri"/>
              </a:rPr>
              <a:t>c)</a:t>
            </a:r>
            <a:r>
              <a:rPr sz="2400" spc="-100" dirty="0">
                <a:solidFill>
                  <a:srgbClr val="FF0000"/>
                </a:solidFill>
                <a:latin typeface="Calibri"/>
                <a:cs typeface="Calibri"/>
              </a:rPr>
              <a:t> </a:t>
            </a:r>
            <a:r>
              <a:rPr sz="2400" spc="5" dirty="0">
                <a:solidFill>
                  <a:srgbClr val="FF0000"/>
                </a:solidFill>
                <a:latin typeface="Calibri"/>
                <a:cs typeface="Calibri"/>
              </a:rPr>
              <a:t>Complete</a:t>
            </a:r>
            <a:r>
              <a:rPr sz="2400" spc="-110" dirty="0">
                <a:solidFill>
                  <a:srgbClr val="FF0000"/>
                </a:solidFill>
                <a:latin typeface="Calibri"/>
                <a:cs typeface="Calibri"/>
              </a:rPr>
              <a:t> </a:t>
            </a:r>
            <a:r>
              <a:rPr sz="2400" spc="5" dirty="0">
                <a:solidFill>
                  <a:srgbClr val="FF0000"/>
                </a:solidFill>
                <a:latin typeface="Calibri"/>
                <a:cs typeface="Calibri"/>
              </a:rPr>
              <a:t>breech</a:t>
            </a:r>
            <a:endParaRPr sz="2400">
              <a:latin typeface="Calibri"/>
              <a:cs typeface="Calibri"/>
            </a:endParaRPr>
          </a:p>
          <a:p>
            <a:pPr>
              <a:lnSpc>
                <a:spcPct val="100000"/>
              </a:lnSpc>
              <a:spcBef>
                <a:spcPts val="25"/>
              </a:spcBef>
            </a:pPr>
            <a:endParaRPr sz="2600">
              <a:latin typeface="Calibri"/>
              <a:cs typeface="Calibri"/>
            </a:endParaRPr>
          </a:p>
          <a:p>
            <a:pPr marL="12700">
              <a:lnSpc>
                <a:spcPct val="100000"/>
              </a:lnSpc>
              <a:spcBef>
                <a:spcPts val="5"/>
              </a:spcBef>
            </a:pPr>
            <a:r>
              <a:rPr sz="2400" b="1" spc="-5" dirty="0">
                <a:latin typeface="Calibri"/>
                <a:cs typeface="Calibri"/>
              </a:rPr>
              <a:t>3-What</a:t>
            </a:r>
            <a:r>
              <a:rPr sz="2400" b="1" spc="-30" dirty="0">
                <a:latin typeface="Calibri"/>
                <a:cs typeface="Calibri"/>
              </a:rPr>
              <a:t> </a:t>
            </a:r>
            <a:r>
              <a:rPr sz="2400" b="1" spc="-10" dirty="0">
                <a:latin typeface="Calibri"/>
                <a:cs typeface="Calibri"/>
              </a:rPr>
              <a:t>are</a:t>
            </a:r>
            <a:r>
              <a:rPr sz="2400" b="1" spc="-25" dirty="0">
                <a:latin typeface="Calibri"/>
                <a:cs typeface="Calibri"/>
              </a:rPr>
              <a:t> </a:t>
            </a:r>
            <a:r>
              <a:rPr sz="2400" b="1" spc="-10" dirty="0">
                <a:latin typeface="Calibri"/>
                <a:cs typeface="Calibri"/>
              </a:rPr>
              <a:t>findings</a:t>
            </a:r>
            <a:r>
              <a:rPr sz="2400" b="1" spc="80" dirty="0">
                <a:latin typeface="Calibri"/>
                <a:cs typeface="Calibri"/>
              </a:rPr>
              <a:t> </a:t>
            </a:r>
            <a:r>
              <a:rPr sz="2400" b="1" spc="-10" dirty="0">
                <a:latin typeface="Calibri"/>
                <a:cs typeface="Calibri"/>
              </a:rPr>
              <a:t>by</a:t>
            </a:r>
            <a:r>
              <a:rPr sz="2400" b="1" spc="-25" dirty="0">
                <a:latin typeface="Calibri"/>
                <a:cs typeface="Calibri"/>
              </a:rPr>
              <a:t> </a:t>
            </a:r>
            <a:r>
              <a:rPr sz="2400" b="1" spc="-5" dirty="0">
                <a:latin typeface="Calibri"/>
                <a:cs typeface="Calibri"/>
              </a:rPr>
              <a:t>abdominal examination</a:t>
            </a:r>
            <a:r>
              <a:rPr sz="2400" b="1" spc="-105" dirty="0">
                <a:latin typeface="Calibri"/>
                <a:cs typeface="Calibri"/>
              </a:rPr>
              <a:t> </a:t>
            </a:r>
            <a:r>
              <a:rPr sz="2400" b="1" spc="-15" dirty="0">
                <a:latin typeface="Calibri"/>
                <a:cs typeface="Calibri"/>
              </a:rPr>
              <a:t>for</a:t>
            </a:r>
            <a:r>
              <a:rPr sz="2400" b="1" spc="-50" dirty="0">
                <a:latin typeface="Calibri"/>
                <a:cs typeface="Calibri"/>
              </a:rPr>
              <a:t> </a:t>
            </a:r>
            <a:r>
              <a:rPr sz="2400" b="1" spc="-5" dirty="0">
                <a:latin typeface="Calibri"/>
                <a:cs typeface="Calibri"/>
              </a:rPr>
              <a:t>this</a:t>
            </a:r>
            <a:r>
              <a:rPr sz="2400" b="1" dirty="0">
                <a:latin typeface="Calibri"/>
                <a:cs typeface="Calibri"/>
              </a:rPr>
              <a:t> </a:t>
            </a:r>
            <a:r>
              <a:rPr sz="2400" b="1" spc="-10" dirty="0">
                <a:latin typeface="Calibri"/>
                <a:cs typeface="Calibri"/>
              </a:rPr>
              <a:t>presentation?</a:t>
            </a:r>
            <a:endParaRPr sz="2400">
              <a:latin typeface="Calibri"/>
              <a:cs typeface="Calibri"/>
            </a:endParaRPr>
          </a:p>
          <a:p>
            <a:pPr marL="241300" indent="-229235">
              <a:lnSpc>
                <a:spcPct val="100000"/>
              </a:lnSpc>
              <a:spcBef>
                <a:spcPts val="120"/>
              </a:spcBef>
              <a:buFont typeface="Arial"/>
              <a:buChar char="•"/>
              <a:tabLst>
                <a:tab pos="241935" algn="l"/>
              </a:tabLst>
            </a:pPr>
            <a:r>
              <a:rPr sz="2400" spc="-15" dirty="0">
                <a:solidFill>
                  <a:srgbClr val="FF0000"/>
                </a:solidFill>
                <a:latin typeface="Calibri"/>
                <a:cs typeface="Calibri"/>
              </a:rPr>
              <a:t>1_Ballotable</a:t>
            </a:r>
            <a:r>
              <a:rPr sz="2400" spc="45" dirty="0">
                <a:solidFill>
                  <a:srgbClr val="FF0000"/>
                </a:solidFill>
                <a:latin typeface="Calibri"/>
                <a:cs typeface="Calibri"/>
              </a:rPr>
              <a:t> </a:t>
            </a:r>
            <a:r>
              <a:rPr sz="2400" dirty="0">
                <a:solidFill>
                  <a:srgbClr val="FF0000"/>
                </a:solidFill>
                <a:latin typeface="Calibri"/>
                <a:cs typeface="Calibri"/>
              </a:rPr>
              <a:t>head</a:t>
            </a:r>
            <a:r>
              <a:rPr sz="2400" spc="-20" dirty="0">
                <a:solidFill>
                  <a:srgbClr val="FF0000"/>
                </a:solidFill>
                <a:latin typeface="Calibri"/>
                <a:cs typeface="Calibri"/>
              </a:rPr>
              <a:t> </a:t>
            </a:r>
            <a:r>
              <a:rPr sz="2400" spc="-15" dirty="0">
                <a:solidFill>
                  <a:srgbClr val="FF0000"/>
                </a:solidFill>
                <a:latin typeface="Calibri"/>
                <a:cs typeface="Calibri"/>
              </a:rPr>
              <a:t>at </a:t>
            </a:r>
            <a:r>
              <a:rPr sz="2400" spc="10" dirty="0">
                <a:solidFill>
                  <a:srgbClr val="FF0000"/>
                </a:solidFill>
                <a:latin typeface="Calibri"/>
                <a:cs typeface="Calibri"/>
              </a:rPr>
              <a:t>fundus</a:t>
            </a:r>
            <a:endParaRPr sz="2400">
              <a:latin typeface="Calibri"/>
              <a:cs typeface="Calibri"/>
            </a:endParaRPr>
          </a:p>
          <a:p>
            <a:pPr marL="241300" indent="-229235">
              <a:lnSpc>
                <a:spcPct val="100000"/>
              </a:lnSpc>
              <a:spcBef>
                <a:spcPts val="125"/>
              </a:spcBef>
              <a:buFont typeface="Arial"/>
              <a:buChar char="•"/>
              <a:tabLst>
                <a:tab pos="241935" algn="l"/>
              </a:tabLst>
            </a:pPr>
            <a:r>
              <a:rPr sz="2400" dirty="0">
                <a:solidFill>
                  <a:srgbClr val="FF0000"/>
                </a:solidFill>
                <a:latin typeface="Calibri"/>
                <a:cs typeface="Calibri"/>
              </a:rPr>
              <a:t>2_Soft</a:t>
            </a:r>
            <a:r>
              <a:rPr sz="2400" spc="-100" dirty="0">
                <a:solidFill>
                  <a:srgbClr val="FF0000"/>
                </a:solidFill>
                <a:latin typeface="Calibri"/>
                <a:cs typeface="Calibri"/>
              </a:rPr>
              <a:t> </a:t>
            </a:r>
            <a:r>
              <a:rPr sz="2400" spc="5" dirty="0">
                <a:solidFill>
                  <a:srgbClr val="FF0000"/>
                </a:solidFill>
                <a:latin typeface="Calibri"/>
                <a:cs typeface="Calibri"/>
              </a:rPr>
              <a:t>presenting</a:t>
            </a:r>
            <a:r>
              <a:rPr sz="2400" spc="-110" dirty="0">
                <a:solidFill>
                  <a:srgbClr val="FF0000"/>
                </a:solidFill>
                <a:latin typeface="Calibri"/>
                <a:cs typeface="Calibri"/>
              </a:rPr>
              <a:t> </a:t>
            </a:r>
            <a:r>
              <a:rPr sz="2400" spc="-10" dirty="0">
                <a:solidFill>
                  <a:srgbClr val="FF0000"/>
                </a:solidFill>
                <a:latin typeface="Calibri"/>
                <a:cs typeface="Calibri"/>
              </a:rPr>
              <a:t>part</a:t>
            </a:r>
            <a:endParaRPr sz="2400">
              <a:latin typeface="Calibri"/>
              <a:cs typeface="Calibri"/>
            </a:endParaRPr>
          </a:p>
          <a:p>
            <a:pPr marL="241300" indent="-229235">
              <a:lnSpc>
                <a:spcPct val="100000"/>
              </a:lnSpc>
              <a:spcBef>
                <a:spcPts val="125"/>
              </a:spcBef>
              <a:buFont typeface="Arial"/>
              <a:buChar char="•"/>
              <a:tabLst>
                <a:tab pos="241935" algn="l"/>
              </a:tabLst>
            </a:pPr>
            <a:r>
              <a:rPr sz="2400" spc="-20" dirty="0">
                <a:solidFill>
                  <a:srgbClr val="FF0000"/>
                </a:solidFill>
                <a:latin typeface="Calibri"/>
                <a:cs typeface="Calibri"/>
              </a:rPr>
              <a:t>3</a:t>
            </a:r>
            <a:r>
              <a:rPr sz="2400" spc="-5" dirty="0">
                <a:solidFill>
                  <a:srgbClr val="FF0000"/>
                </a:solidFill>
                <a:latin typeface="Calibri"/>
                <a:cs typeface="Calibri"/>
              </a:rPr>
              <a:t>_</a:t>
            </a:r>
            <a:r>
              <a:rPr sz="2400" spc="25" dirty="0">
                <a:solidFill>
                  <a:srgbClr val="FF0000"/>
                </a:solidFill>
                <a:latin typeface="Calibri"/>
                <a:cs typeface="Calibri"/>
              </a:rPr>
              <a:t>F</a:t>
            </a:r>
            <a:r>
              <a:rPr sz="2400" dirty="0">
                <a:solidFill>
                  <a:srgbClr val="FF0000"/>
                </a:solidFill>
                <a:latin typeface="Calibri"/>
                <a:cs typeface="Calibri"/>
              </a:rPr>
              <a:t>e</a:t>
            </a:r>
            <a:r>
              <a:rPr sz="2400" spc="25" dirty="0">
                <a:solidFill>
                  <a:srgbClr val="FF0000"/>
                </a:solidFill>
                <a:latin typeface="Calibri"/>
                <a:cs typeface="Calibri"/>
              </a:rPr>
              <a:t>t</a:t>
            </a:r>
            <a:r>
              <a:rPr sz="2400" spc="-25" dirty="0">
                <a:solidFill>
                  <a:srgbClr val="FF0000"/>
                </a:solidFill>
                <a:latin typeface="Calibri"/>
                <a:cs typeface="Calibri"/>
              </a:rPr>
              <a:t>a</a:t>
            </a:r>
            <a:r>
              <a:rPr sz="2400" dirty="0">
                <a:solidFill>
                  <a:srgbClr val="FF0000"/>
                </a:solidFill>
                <a:latin typeface="Calibri"/>
                <a:cs typeface="Calibri"/>
              </a:rPr>
              <a:t>l</a:t>
            </a:r>
            <a:r>
              <a:rPr sz="2400" spc="-120" dirty="0">
                <a:solidFill>
                  <a:srgbClr val="FF0000"/>
                </a:solidFill>
                <a:latin typeface="Calibri"/>
                <a:cs typeface="Calibri"/>
              </a:rPr>
              <a:t> </a:t>
            </a:r>
            <a:r>
              <a:rPr sz="2400" spc="10" dirty="0">
                <a:solidFill>
                  <a:srgbClr val="FF0000"/>
                </a:solidFill>
                <a:latin typeface="Calibri"/>
                <a:cs typeface="Calibri"/>
              </a:rPr>
              <a:t>h</a:t>
            </a:r>
            <a:r>
              <a:rPr sz="2400" dirty="0">
                <a:solidFill>
                  <a:srgbClr val="FF0000"/>
                </a:solidFill>
                <a:latin typeface="Calibri"/>
                <a:cs typeface="Calibri"/>
              </a:rPr>
              <a:t>e</a:t>
            </a:r>
            <a:r>
              <a:rPr sz="2400" spc="-20" dirty="0">
                <a:solidFill>
                  <a:srgbClr val="FF0000"/>
                </a:solidFill>
                <a:latin typeface="Calibri"/>
                <a:cs typeface="Calibri"/>
              </a:rPr>
              <a:t>a</a:t>
            </a:r>
            <a:r>
              <a:rPr sz="2400" spc="-15" dirty="0">
                <a:solidFill>
                  <a:srgbClr val="FF0000"/>
                </a:solidFill>
                <a:latin typeface="Calibri"/>
                <a:cs typeface="Calibri"/>
              </a:rPr>
              <a:t>r</a:t>
            </a:r>
            <a:r>
              <a:rPr sz="2400" dirty="0">
                <a:solidFill>
                  <a:srgbClr val="FF0000"/>
                </a:solidFill>
                <a:latin typeface="Calibri"/>
                <a:cs typeface="Calibri"/>
              </a:rPr>
              <a:t>t </a:t>
            </a:r>
            <a:r>
              <a:rPr sz="2400" spc="-25" dirty="0">
                <a:solidFill>
                  <a:srgbClr val="FF0000"/>
                </a:solidFill>
                <a:latin typeface="Calibri"/>
                <a:cs typeface="Calibri"/>
              </a:rPr>
              <a:t>a</a:t>
            </a:r>
            <a:r>
              <a:rPr sz="2400" spc="10" dirty="0">
                <a:solidFill>
                  <a:srgbClr val="FF0000"/>
                </a:solidFill>
                <a:latin typeface="Calibri"/>
                <a:cs typeface="Calibri"/>
              </a:rPr>
              <a:t>u</a:t>
            </a:r>
            <a:r>
              <a:rPr sz="2400" spc="30" dirty="0">
                <a:solidFill>
                  <a:srgbClr val="FF0000"/>
                </a:solidFill>
                <a:latin typeface="Calibri"/>
                <a:cs typeface="Calibri"/>
              </a:rPr>
              <a:t>sc</a:t>
            </a:r>
            <a:r>
              <a:rPr sz="2400" spc="10" dirty="0">
                <a:solidFill>
                  <a:srgbClr val="FF0000"/>
                </a:solidFill>
                <a:latin typeface="Calibri"/>
                <a:cs typeface="Calibri"/>
              </a:rPr>
              <a:t>u</a:t>
            </a:r>
            <a:r>
              <a:rPr sz="2400" spc="-30" dirty="0">
                <a:solidFill>
                  <a:srgbClr val="FF0000"/>
                </a:solidFill>
                <a:latin typeface="Calibri"/>
                <a:cs typeface="Calibri"/>
              </a:rPr>
              <a:t>l</a:t>
            </a:r>
            <a:r>
              <a:rPr sz="2400" spc="15" dirty="0">
                <a:solidFill>
                  <a:srgbClr val="FF0000"/>
                </a:solidFill>
                <a:latin typeface="Calibri"/>
                <a:cs typeface="Calibri"/>
              </a:rPr>
              <a:t>t</a:t>
            </a:r>
            <a:r>
              <a:rPr sz="2400" spc="-25" dirty="0">
                <a:solidFill>
                  <a:srgbClr val="FF0000"/>
                </a:solidFill>
                <a:latin typeface="Calibri"/>
                <a:cs typeface="Calibri"/>
              </a:rPr>
              <a:t>a</a:t>
            </a:r>
            <a:r>
              <a:rPr sz="2400" spc="15" dirty="0">
                <a:solidFill>
                  <a:srgbClr val="FF0000"/>
                </a:solidFill>
                <a:latin typeface="Calibri"/>
                <a:cs typeface="Calibri"/>
              </a:rPr>
              <a:t>t</a:t>
            </a:r>
            <a:r>
              <a:rPr sz="2400" dirty="0">
                <a:solidFill>
                  <a:srgbClr val="FF0000"/>
                </a:solidFill>
                <a:latin typeface="Calibri"/>
                <a:cs typeface="Calibri"/>
              </a:rPr>
              <a:t>ed</a:t>
            </a:r>
            <a:r>
              <a:rPr sz="2400" spc="-150" dirty="0">
                <a:solidFill>
                  <a:srgbClr val="FF0000"/>
                </a:solidFill>
                <a:latin typeface="Calibri"/>
                <a:cs typeface="Calibri"/>
              </a:rPr>
              <a:t> </a:t>
            </a:r>
            <a:r>
              <a:rPr sz="2400" spc="30" dirty="0">
                <a:solidFill>
                  <a:srgbClr val="FF0000"/>
                </a:solidFill>
                <a:latin typeface="Calibri"/>
                <a:cs typeface="Calibri"/>
              </a:rPr>
              <a:t>m</a:t>
            </a:r>
            <a:r>
              <a:rPr sz="2400" spc="5" dirty="0">
                <a:solidFill>
                  <a:srgbClr val="FF0000"/>
                </a:solidFill>
                <a:latin typeface="Calibri"/>
                <a:cs typeface="Calibri"/>
              </a:rPr>
              <a:t>o</a:t>
            </a:r>
            <a:r>
              <a:rPr sz="2400" spc="-15" dirty="0">
                <a:solidFill>
                  <a:srgbClr val="FF0000"/>
                </a:solidFill>
                <a:latin typeface="Calibri"/>
                <a:cs typeface="Calibri"/>
              </a:rPr>
              <a:t>r</a:t>
            </a:r>
            <a:r>
              <a:rPr sz="2400" dirty="0">
                <a:solidFill>
                  <a:srgbClr val="FF0000"/>
                </a:solidFill>
                <a:latin typeface="Calibri"/>
                <a:cs typeface="Calibri"/>
              </a:rPr>
              <a:t>e</a:t>
            </a:r>
            <a:r>
              <a:rPr sz="2400" spc="-10" dirty="0">
                <a:solidFill>
                  <a:srgbClr val="FF0000"/>
                </a:solidFill>
                <a:latin typeface="Calibri"/>
                <a:cs typeface="Calibri"/>
              </a:rPr>
              <a:t> </a:t>
            </a:r>
            <a:r>
              <a:rPr sz="2400" spc="30" dirty="0">
                <a:solidFill>
                  <a:srgbClr val="FF0000"/>
                </a:solidFill>
                <a:latin typeface="Calibri"/>
                <a:cs typeface="Calibri"/>
              </a:rPr>
              <a:t>c</a:t>
            </a:r>
            <a:r>
              <a:rPr sz="2400" spc="5" dirty="0">
                <a:solidFill>
                  <a:srgbClr val="FF0000"/>
                </a:solidFill>
                <a:latin typeface="Calibri"/>
                <a:cs typeface="Calibri"/>
              </a:rPr>
              <a:t>o</a:t>
            </a:r>
            <a:r>
              <a:rPr sz="2400" spc="30" dirty="0">
                <a:solidFill>
                  <a:srgbClr val="FF0000"/>
                </a:solidFill>
                <a:latin typeface="Calibri"/>
                <a:cs typeface="Calibri"/>
              </a:rPr>
              <a:t>mm</a:t>
            </a:r>
            <a:r>
              <a:rPr sz="2400" spc="5" dirty="0">
                <a:solidFill>
                  <a:srgbClr val="FF0000"/>
                </a:solidFill>
                <a:latin typeface="Calibri"/>
                <a:cs typeface="Calibri"/>
              </a:rPr>
              <a:t>o</a:t>
            </a:r>
            <a:r>
              <a:rPr sz="2400" spc="10" dirty="0">
                <a:solidFill>
                  <a:srgbClr val="FF0000"/>
                </a:solidFill>
                <a:latin typeface="Calibri"/>
                <a:cs typeface="Calibri"/>
              </a:rPr>
              <a:t>n</a:t>
            </a:r>
            <a:r>
              <a:rPr sz="2400" spc="-30" dirty="0">
                <a:solidFill>
                  <a:srgbClr val="FF0000"/>
                </a:solidFill>
                <a:latin typeface="Calibri"/>
                <a:cs typeface="Calibri"/>
              </a:rPr>
              <a:t>l</a:t>
            </a:r>
            <a:r>
              <a:rPr sz="2400" dirty="0">
                <a:solidFill>
                  <a:srgbClr val="FF0000"/>
                </a:solidFill>
                <a:latin typeface="Calibri"/>
                <a:cs typeface="Calibri"/>
              </a:rPr>
              <a:t>y</a:t>
            </a:r>
            <a:r>
              <a:rPr sz="2400" spc="-210" dirty="0">
                <a:solidFill>
                  <a:srgbClr val="FF0000"/>
                </a:solidFill>
                <a:latin typeface="Calibri"/>
                <a:cs typeface="Calibri"/>
              </a:rPr>
              <a:t> </a:t>
            </a:r>
            <a:r>
              <a:rPr sz="2400" spc="-25" dirty="0">
                <a:solidFill>
                  <a:srgbClr val="FF0000"/>
                </a:solidFill>
                <a:latin typeface="Calibri"/>
                <a:cs typeface="Calibri"/>
              </a:rPr>
              <a:t>a</a:t>
            </a:r>
            <a:r>
              <a:rPr sz="2400" spc="10" dirty="0">
                <a:solidFill>
                  <a:srgbClr val="FF0000"/>
                </a:solidFill>
                <a:latin typeface="Calibri"/>
                <a:cs typeface="Calibri"/>
              </a:rPr>
              <a:t>b</a:t>
            </a:r>
            <a:r>
              <a:rPr sz="2400" spc="5" dirty="0">
                <a:solidFill>
                  <a:srgbClr val="FF0000"/>
                </a:solidFill>
                <a:latin typeface="Calibri"/>
                <a:cs typeface="Calibri"/>
              </a:rPr>
              <a:t>o</a:t>
            </a:r>
            <a:r>
              <a:rPr sz="2400" spc="-40" dirty="0">
                <a:solidFill>
                  <a:srgbClr val="FF0000"/>
                </a:solidFill>
                <a:latin typeface="Calibri"/>
                <a:cs typeface="Calibri"/>
              </a:rPr>
              <a:t>v</a:t>
            </a:r>
            <a:r>
              <a:rPr sz="2400" dirty="0">
                <a:solidFill>
                  <a:srgbClr val="FF0000"/>
                </a:solidFill>
                <a:latin typeface="Calibri"/>
                <a:cs typeface="Calibri"/>
              </a:rPr>
              <a:t>e</a:t>
            </a:r>
            <a:r>
              <a:rPr sz="2400" spc="60" dirty="0">
                <a:solidFill>
                  <a:srgbClr val="FF0000"/>
                </a:solidFill>
                <a:latin typeface="Calibri"/>
                <a:cs typeface="Calibri"/>
              </a:rPr>
              <a:t> </a:t>
            </a:r>
            <a:r>
              <a:rPr sz="2400" spc="10" dirty="0">
                <a:solidFill>
                  <a:srgbClr val="FF0000"/>
                </a:solidFill>
                <a:latin typeface="Calibri"/>
                <a:cs typeface="Calibri"/>
              </a:rPr>
              <a:t>u</a:t>
            </a:r>
            <a:r>
              <a:rPr sz="2400" spc="30" dirty="0">
                <a:solidFill>
                  <a:srgbClr val="FF0000"/>
                </a:solidFill>
                <a:latin typeface="Calibri"/>
                <a:cs typeface="Calibri"/>
              </a:rPr>
              <a:t>m</a:t>
            </a:r>
            <a:r>
              <a:rPr sz="2400" spc="10" dirty="0">
                <a:solidFill>
                  <a:srgbClr val="FF0000"/>
                </a:solidFill>
                <a:latin typeface="Calibri"/>
                <a:cs typeface="Calibri"/>
              </a:rPr>
              <a:t>b</a:t>
            </a:r>
            <a:r>
              <a:rPr sz="2400" spc="-30" dirty="0">
                <a:solidFill>
                  <a:srgbClr val="FF0000"/>
                </a:solidFill>
                <a:latin typeface="Calibri"/>
                <a:cs typeface="Calibri"/>
              </a:rPr>
              <a:t>ili</a:t>
            </a:r>
            <a:r>
              <a:rPr sz="2400" spc="30" dirty="0">
                <a:solidFill>
                  <a:srgbClr val="FF0000"/>
                </a:solidFill>
                <a:latin typeface="Calibri"/>
                <a:cs typeface="Calibri"/>
              </a:rPr>
              <a:t>c</a:t>
            </a:r>
            <a:r>
              <a:rPr sz="2400" spc="10" dirty="0">
                <a:solidFill>
                  <a:srgbClr val="FF0000"/>
                </a:solidFill>
                <a:latin typeface="Calibri"/>
                <a:cs typeface="Calibri"/>
              </a:rPr>
              <a:t>u</a:t>
            </a:r>
            <a:r>
              <a:rPr sz="2400" dirty="0">
                <a:solidFill>
                  <a:srgbClr val="FF0000"/>
                </a:solidFill>
                <a:latin typeface="Calibri"/>
                <a:cs typeface="Calibri"/>
              </a:rPr>
              <a:t>s</a:t>
            </a:r>
            <a:endParaRPr sz="2400">
              <a:latin typeface="Calibri"/>
              <a:cs typeface="Calibri"/>
            </a:endParaRPr>
          </a:p>
        </p:txBody>
      </p:sp>
      <p:pic>
        <p:nvPicPr>
          <p:cNvPr id="4" name="object 4"/>
          <p:cNvPicPr/>
          <p:nvPr/>
        </p:nvPicPr>
        <p:blipFill>
          <a:blip r:embed="rId2" cstate="print"/>
          <a:stretch>
            <a:fillRect/>
          </a:stretch>
        </p:blipFill>
        <p:spPr>
          <a:xfrm>
            <a:off x="8020055" y="0"/>
            <a:ext cx="4171951" cy="3200400"/>
          </a:xfrm>
          <a:prstGeom prst="rect">
            <a:avLst/>
          </a:prstGeom>
        </p:spPr>
      </p:pic>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18458" y="309504"/>
            <a:ext cx="11061065" cy="5401992"/>
          </a:xfrm>
          <a:prstGeom prst="rect">
            <a:avLst/>
          </a:prstGeom>
        </p:spPr>
        <p:txBody>
          <a:bodyPr vert="horz" wrap="square" lIns="0" tIns="16510" rIns="0" bIns="0" rtlCol="0">
            <a:spAutoFit/>
          </a:bodyPr>
          <a:lstStyle/>
          <a:p>
            <a:pPr marL="347980" indent="-335915">
              <a:lnSpc>
                <a:spcPts val="3835"/>
              </a:lnSpc>
              <a:spcBef>
                <a:spcPts val="130"/>
              </a:spcBef>
              <a:buSzPct val="96875"/>
              <a:buAutoNum type="arabicPlain" startAt="4"/>
              <a:tabLst>
                <a:tab pos="348615" algn="l"/>
              </a:tabLst>
            </a:pPr>
            <a:r>
              <a:rPr sz="3200" b="1" spc="5" dirty="0">
                <a:latin typeface="Calibri"/>
                <a:cs typeface="Calibri"/>
              </a:rPr>
              <a:t>Whats</a:t>
            </a:r>
            <a:r>
              <a:rPr sz="3200" b="1" spc="-120" dirty="0">
                <a:latin typeface="Calibri"/>
                <a:cs typeface="Calibri"/>
              </a:rPr>
              <a:t> </a:t>
            </a:r>
            <a:r>
              <a:rPr sz="3200" b="1" spc="10" dirty="0">
                <a:latin typeface="Calibri"/>
                <a:cs typeface="Calibri"/>
              </a:rPr>
              <a:t>the</a:t>
            </a:r>
            <a:r>
              <a:rPr sz="3200" b="1" spc="-15" dirty="0">
                <a:latin typeface="Calibri"/>
                <a:cs typeface="Calibri"/>
              </a:rPr>
              <a:t> </a:t>
            </a:r>
            <a:r>
              <a:rPr sz="3200" b="1" spc="10" dirty="0">
                <a:latin typeface="Calibri"/>
                <a:cs typeface="Calibri"/>
              </a:rPr>
              <a:t>dominator</a:t>
            </a:r>
            <a:r>
              <a:rPr sz="3200" b="1" spc="-140" dirty="0">
                <a:latin typeface="Calibri"/>
                <a:cs typeface="Calibri"/>
              </a:rPr>
              <a:t> </a:t>
            </a:r>
            <a:r>
              <a:rPr sz="3200" b="1" spc="-10" dirty="0">
                <a:latin typeface="Calibri"/>
                <a:cs typeface="Calibri"/>
              </a:rPr>
              <a:t>for</a:t>
            </a:r>
            <a:r>
              <a:rPr sz="3200" b="1" spc="-65" dirty="0">
                <a:latin typeface="Calibri"/>
                <a:cs typeface="Calibri"/>
              </a:rPr>
              <a:t> </a:t>
            </a:r>
            <a:r>
              <a:rPr sz="3200" b="1" spc="15" dirty="0">
                <a:latin typeface="Calibri"/>
                <a:cs typeface="Calibri"/>
              </a:rPr>
              <a:t>this</a:t>
            </a:r>
            <a:r>
              <a:rPr sz="3200" b="1" spc="-50" dirty="0">
                <a:latin typeface="Calibri"/>
                <a:cs typeface="Calibri"/>
              </a:rPr>
              <a:t> </a:t>
            </a:r>
            <a:r>
              <a:rPr sz="3200" b="1" spc="10" dirty="0">
                <a:latin typeface="Calibri"/>
                <a:cs typeface="Calibri"/>
              </a:rPr>
              <a:t>presentation</a:t>
            </a:r>
            <a:r>
              <a:rPr sz="3200" b="1" spc="-275" dirty="0">
                <a:latin typeface="Calibri"/>
                <a:cs typeface="Calibri"/>
              </a:rPr>
              <a:t> </a:t>
            </a:r>
            <a:r>
              <a:rPr sz="3200" b="1" spc="10" dirty="0">
                <a:latin typeface="Calibri"/>
                <a:cs typeface="Calibri"/>
              </a:rPr>
              <a:t>?</a:t>
            </a:r>
            <a:endParaRPr sz="3200">
              <a:latin typeface="Calibri"/>
              <a:cs typeface="Calibri"/>
            </a:endParaRPr>
          </a:p>
          <a:p>
            <a:pPr marL="12700">
              <a:lnSpc>
                <a:spcPts val="3829"/>
              </a:lnSpc>
            </a:pPr>
            <a:r>
              <a:rPr sz="3200" spc="20" dirty="0">
                <a:solidFill>
                  <a:srgbClr val="FF0000"/>
                </a:solidFill>
                <a:latin typeface="Calibri"/>
                <a:cs typeface="Calibri"/>
              </a:rPr>
              <a:t>Sacrum</a:t>
            </a:r>
            <a:endParaRPr sz="3200">
              <a:latin typeface="Calibri"/>
              <a:cs typeface="Calibri"/>
            </a:endParaRPr>
          </a:p>
          <a:p>
            <a:pPr marL="347980" indent="-335915">
              <a:lnSpc>
                <a:spcPts val="3835"/>
              </a:lnSpc>
              <a:buSzPct val="96875"/>
              <a:buAutoNum type="arabicPlain" startAt="5"/>
              <a:tabLst>
                <a:tab pos="348615" algn="l"/>
                <a:tab pos="2615565" algn="l"/>
              </a:tabLst>
            </a:pPr>
            <a:r>
              <a:rPr sz="3200" b="1" dirty="0">
                <a:latin typeface="Calibri"/>
                <a:cs typeface="Calibri"/>
              </a:rPr>
              <a:t>Engagement	</a:t>
            </a:r>
            <a:r>
              <a:rPr sz="3200" b="1" spc="5" dirty="0">
                <a:latin typeface="Calibri"/>
                <a:cs typeface="Calibri"/>
              </a:rPr>
              <a:t>diameter?</a:t>
            </a:r>
            <a:endParaRPr sz="3200">
              <a:latin typeface="Calibri"/>
              <a:cs typeface="Calibri"/>
            </a:endParaRPr>
          </a:p>
          <a:p>
            <a:pPr marL="193675">
              <a:lnSpc>
                <a:spcPts val="3835"/>
              </a:lnSpc>
              <a:spcBef>
                <a:spcPts val="65"/>
              </a:spcBef>
            </a:pPr>
            <a:r>
              <a:rPr sz="3200" spc="20" dirty="0">
                <a:solidFill>
                  <a:srgbClr val="FF0000"/>
                </a:solidFill>
                <a:latin typeface="Calibri"/>
                <a:cs typeface="Calibri"/>
              </a:rPr>
              <a:t>10</a:t>
            </a:r>
            <a:r>
              <a:rPr sz="3200" spc="-75" dirty="0">
                <a:solidFill>
                  <a:srgbClr val="FF0000"/>
                </a:solidFill>
                <a:latin typeface="Calibri"/>
                <a:cs typeface="Calibri"/>
              </a:rPr>
              <a:t> </a:t>
            </a:r>
            <a:r>
              <a:rPr sz="3200" dirty="0">
                <a:solidFill>
                  <a:srgbClr val="FF0000"/>
                </a:solidFill>
                <a:latin typeface="Calibri"/>
                <a:cs typeface="Calibri"/>
              </a:rPr>
              <a:t>cm</a:t>
            </a:r>
            <a:endParaRPr sz="3200">
              <a:latin typeface="Calibri"/>
              <a:cs typeface="Calibri"/>
            </a:endParaRPr>
          </a:p>
          <a:p>
            <a:pPr marL="347980" indent="-335915">
              <a:lnSpc>
                <a:spcPts val="3829"/>
              </a:lnSpc>
              <a:buSzPct val="96875"/>
              <a:buAutoNum type="arabicPlain" startAt="6"/>
              <a:tabLst>
                <a:tab pos="348615" algn="l"/>
              </a:tabLst>
            </a:pPr>
            <a:r>
              <a:rPr sz="3200" b="1" spc="5" dirty="0">
                <a:latin typeface="Calibri"/>
                <a:cs typeface="Calibri"/>
              </a:rPr>
              <a:t>What</a:t>
            </a:r>
            <a:r>
              <a:rPr sz="3200" b="1" spc="-120" dirty="0">
                <a:latin typeface="Calibri"/>
                <a:cs typeface="Calibri"/>
              </a:rPr>
              <a:t> </a:t>
            </a:r>
            <a:r>
              <a:rPr sz="3200" b="1" spc="20" dirty="0">
                <a:latin typeface="Calibri"/>
                <a:cs typeface="Calibri"/>
              </a:rPr>
              <a:t>is</a:t>
            </a:r>
            <a:r>
              <a:rPr sz="3200" b="1" spc="-55" dirty="0">
                <a:latin typeface="Calibri"/>
                <a:cs typeface="Calibri"/>
              </a:rPr>
              <a:t> </a:t>
            </a:r>
            <a:r>
              <a:rPr sz="3200" b="1" spc="10" dirty="0">
                <a:latin typeface="Calibri"/>
                <a:cs typeface="Calibri"/>
              </a:rPr>
              <a:t>the</a:t>
            </a:r>
            <a:r>
              <a:rPr sz="3200" b="1" spc="-20" dirty="0">
                <a:latin typeface="Calibri"/>
                <a:cs typeface="Calibri"/>
              </a:rPr>
              <a:t> </a:t>
            </a:r>
            <a:r>
              <a:rPr sz="3200" b="1" spc="5" dirty="0">
                <a:latin typeface="Calibri"/>
                <a:cs typeface="Calibri"/>
              </a:rPr>
              <a:t>risk</a:t>
            </a:r>
            <a:r>
              <a:rPr sz="3200" b="1" spc="-25" dirty="0">
                <a:latin typeface="Calibri"/>
                <a:cs typeface="Calibri"/>
              </a:rPr>
              <a:t> </a:t>
            </a:r>
            <a:r>
              <a:rPr sz="3200" b="1" dirty="0">
                <a:latin typeface="Calibri"/>
                <a:cs typeface="Calibri"/>
              </a:rPr>
              <a:t>found</a:t>
            </a:r>
            <a:r>
              <a:rPr sz="3200" b="1" spc="-50" dirty="0">
                <a:latin typeface="Calibri"/>
                <a:cs typeface="Calibri"/>
              </a:rPr>
              <a:t> </a:t>
            </a:r>
            <a:r>
              <a:rPr sz="3200" b="1" spc="25" dirty="0">
                <a:latin typeface="Calibri"/>
                <a:cs typeface="Calibri"/>
              </a:rPr>
              <a:t>in</a:t>
            </a:r>
            <a:r>
              <a:rPr sz="3200" b="1" spc="-50" dirty="0">
                <a:latin typeface="Calibri"/>
                <a:cs typeface="Calibri"/>
              </a:rPr>
              <a:t> </a:t>
            </a:r>
            <a:r>
              <a:rPr sz="3200" b="1" dirty="0">
                <a:latin typeface="Calibri"/>
                <a:cs typeface="Calibri"/>
              </a:rPr>
              <a:t>(b)</a:t>
            </a:r>
            <a:r>
              <a:rPr sz="3200" b="1" spc="-15" dirty="0">
                <a:latin typeface="Calibri"/>
                <a:cs typeface="Calibri"/>
              </a:rPr>
              <a:t> </a:t>
            </a:r>
            <a:r>
              <a:rPr sz="3200" b="1" spc="5" dirty="0">
                <a:latin typeface="Calibri"/>
                <a:cs typeface="Calibri"/>
              </a:rPr>
              <a:t>more</a:t>
            </a:r>
            <a:r>
              <a:rPr sz="3200" b="1" spc="-25" dirty="0">
                <a:latin typeface="Calibri"/>
                <a:cs typeface="Calibri"/>
              </a:rPr>
              <a:t> </a:t>
            </a:r>
            <a:r>
              <a:rPr sz="3200" b="1" spc="5" dirty="0">
                <a:latin typeface="Calibri"/>
                <a:cs typeface="Calibri"/>
              </a:rPr>
              <a:t>than</a:t>
            </a:r>
            <a:r>
              <a:rPr sz="3200" b="1" spc="-50" dirty="0">
                <a:latin typeface="Calibri"/>
                <a:cs typeface="Calibri"/>
              </a:rPr>
              <a:t> </a:t>
            </a:r>
            <a:r>
              <a:rPr sz="3200" b="1" spc="15" dirty="0">
                <a:latin typeface="Calibri"/>
                <a:cs typeface="Calibri"/>
              </a:rPr>
              <a:t>other</a:t>
            </a:r>
            <a:r>
              <a:rPr sz="3200" b="1" spc="-70" dirty="0">
                <a:latin typeface="Calibri"/>
                <a:cs typeface="Calibri"/>
              </a:rPr>
              <a:t> </a:t>
            </a:r>
            <a:r>
              <a:rPr sz="3200" b="1" spc="10" dirty="0">
                <a:latin typeface="Calibri"/>
                <a:cs typeface="Calibri"/>
              </a:rPr>
              <a:t>?</a:t>
            </a:r>
            <a:endParaRPr sz="3200">
              <a:latin typeface="Calibri"/>
              <a:cs typeface="Calibri"/>
            </a:endParaRPr>
          </a:p>
          <a:p>
            <a:pPr marL="12700">
              <a:lnSpc>
                <a:spcPts val="3835"/>
              </a:lnSpc>
            </a:pPr>
            <a:r>
              <a:rPr sz="3200" spc="5" dirty="0">
                <a:solidFill>
                  <a:srgbClr val="FF0000"/>
                </a:solidFill>
                <a:latin typeface="Calibri"/>
                <a:cs typeface="Calibri"/>
              </a:rPr>
              <a:t>I</a:t>
            </a:r>
            <a:r>
              <a:rPr sz="3200" spc="-50" dirty="0">
                <a:solidFill>
                  <a:srgbClr val="FF0000"/>
                </a:solidFill>
                <a:latin typeface="Calibri"/>
                <a:cs typeface="Calibri"/>
              </a:rPr>
              <a:t> </a:t>
            </a:r>
            <a:r>
              <a:rPr sz="3200" spc="5" dirty="0">
                <a:solidFill>
                  <a:srgbClr val="FF0000"/>
                </a:solidFill>
                <a:latin typeface="Calibri"/>
                <a:cs typeface="Calibri"/>
              </a:rPr>
              <a:t>think&gt;&gt;&gt;</a:t>
            </a:r>
            <a:r>
              <a:rPr sz="3200" spc="-15" dirty="0">
                <a:solidFill>
                  <a:srgbClr val="FF0000"/>
                </a:solidFill>
                <a:latin typeface="Calibri"/>
                <a:cs typeface="Calibri"/>
              </a:rPr>
              <a:t> </a:t>
            </a:r>
            <a:r>
              <a:rPr sz="3200" spc="-10" dirty="0">
                <a:solidFill>
                  <a:srgbClr val="FF0000"/>
                </a:solidFill>
                <a:latin typeface="Calibri"/>
                <a:cs typeface="Calibri"/>
              </a:rPr>
              <a:t>cord</a:t>
            </a:r>
            <a:r>
              <a:rPr sz="3200" spc="-100" dirty="0">
                <a:solidFill>
                  <a:srgbClr val="FF0000"/>
                </a:solidFill>
                <a:latin typeface="Calibri"/>
                <a:cs typeface="Calibri"/>
              </a:rPr>
              <a:t> </a:t>
            </a:r>
            <a:r>
              <a:rPr sz="3200" spc="10" dirty="0">
                <a:solidFill>
                  <a:srgbClr val="FF0000"/>
                </a:solidFill>
                <a:latin typeface="Calibri"/>
                <a:cs typeface="Calibri"/>
              </a:rPr>
              <a:t>prolapse</a:t>
            </a:r>
            <a:endParaRPr sz="3200">
              <a:latin typeface="Calibri"/>
              <a:cs typeface="Calibri"/>
            </a:endParaRPr>
          </a:p>
          <a:p>
            <a:pPr>
              <a:lnSpc>
                <a:spcPct val="100000"/>
              </a:lnSpc>
              <a:spcBef>
                <a:spcPts val="30"/>
              </a:spcBef>
            </a:pPr>
            <a:endParaRPr sz="3050">
              <a:latin typeface="Calibri"/>
              <a:cs typeface="Calibri"/>
            </a:endParaRPr>
          </a:p>
          <a:p>
            <a:pPr marL="12700" marR="5080">
              <a:lnSpc>
                <a:spcPct val="101699"/>
              </a:lnSpc>
              <a:spcBef>
                <a:spcPts val="5"/>
              </a:spcBef>
              <a:buSzPct val="96875"/>
              <a:buAutoNum type="arabicPlain" startAt="7"/>
              <a:tabLst>
                <a:tab pos="348615" algn="l"/>
              </a:tabLst>
            </a:pPr>
            <a:r>
              <a:rPr sz="3200" spc="5" dirty="0">
                <a:latin typeface="Calibri"/>
                <a:cs typeface="Calibri"/>
              </a:rPr>
              <a:t>Pregnant </a:t>
            </a:r>
            <a:r>
              <a:rPr sz="3200" spc="10" dirty="0">
                <a:latin typeface="Calibri"/>
                <a:cs typeface="Calibri"/>
              </a:rPr>
              <a:t>women </a:t>
            </a:r>
            <a:r>
              <a:rPr sz="3200" dirty="0">
                <a:latin typeface="Calibri"/>
                <a:cs typeface="Calibri"/>
              </a:rPr>
              <a:t>comes </a:t>
            </a:r>
            <a:r>
              <a:rPr sz="3200" spc="-5" dirty="0">
                <a:latin typeface="Calibri"/>
                <a:cs typeface="Calibri"/>
              </a:rPr>
              <a:t>to </a:t>
            </a:r>
            <a:r>
              <a:rPr sz="3200" spc="5" dirty="0">
                <a:latin typeface="Calibri"/>
                <a:cs typeface="Calibri"/>
              </a:rPr>
              <a:t>obstetric room </a:t>
            </a:r>
            <a:r>
              <a:rPr sz="3200" spc="25" dirty="0">
                <a:latin typeface="Calibri"/>
                <a:cs typeface="Calibri"/>
              </a:rPr>
              <a:t>by </a:t>
            </a:r>
            <a:r>
              <a:rPr sz="3200" dirty="0">
                <a:latin typeface="Calibri"/>
                <a:cs typeface="Calibri"/>
              </a:rPr>
              <a:t>examination </a:t>
            </a:r>
            <a:r>
              <a:rPr sz="3200" spc="25" dirty="0">
                <a:latin typeface="Calibri"/>
                <a:cs typeface="Calibri"/>
              </a:rPr>
              <a:t>she </a:t>
            </a:r>
            <a:r>
              <a:rPr sz="3200" spc="30" dirty="0">
                <a:latin typeface="Calibri"/>
                <a:cs typeface="Calibri"/>
              </a:rPr>
              <a:t> </a:t>
            </a:r>
            <a:r>
              <a:rPr sz="3200" spc="25" dirty="0">
                <a:latin typeface="Calibri"/>
                <a:cs typeface="Calibri"/>
              </a:rPr>
              <a:t>has</a:t>
            </a:r>
            <a:r>
              <a:rPr sz="3200" spc="-114" dirty="0">
                <a:latin typeface="Calibri"/>
                <a:cs typeface="Calibri"/>
              </a:rPr>
              <a:t> </a:t>
            </a:r>
            <a:r>
              <a:rPr sz="3200" spc="-5" dirty="0">
                <a:latin typeface="Calibri"/>
                <a:cs typeface="Calibri"/>
              </a:rPr>
              <a:t>presentation</a:t>
            </a:r>
            <a:r>
              <a:rPr sz="3200" spc="-100" dirty="0">
                <a:latin typeface="Calibri"/>
                <a:cs typeface="Calibri"/>
              </a:rPr>
              <a:t> </a:t>
            </a:r>
            <a:r>
              <a:rPr sz="3200" spc="10" dirty="0">
                <a:latin typeface="Calibri"/>
                <a:cs typeface="Calibri"/>
              </a:rPr>
              <a:t>in</a:t>
            </a:r>
            <a:r>
              <a:rPr sz="3200" spc="-10" dirty="0">
                <a:latin typeface="Calibri"/>
                <a:cs typeface="Calibri"/>
              </a:rPr>
              <a:t> </a:t>
            </a:r>
            <a:r>
              <a:rPr sz="3200" dirty="0">
                <a:latin typeface="Calibri"/>
                <a:cs typeface="Calibri"/>
              </a:rPr>
              <a:t>picture</a:t>
            </a:r>
            <a:r>
              <a:rPr sz="3200" spc="-80" dirty="0">
                <a:latin typeface="Calibri"/>
                <a:cs typeface="Calibri"/>
              </a:rPr>
              <a:t> </a:t>
            </a:r>
            <a:r>
              <a:rPr sz="3200" dirty="0">
                <a:latin typeface="Calibri"/>
                <a:cs typeface="Calibri"/>
              </a:rPr>
              <a:t>(c)</a:t>
            </a:r>
            <a:r>
              <a:rPr sz="3200" spc="20" dirty="0">
                <a:latin typeface="Calibri"/>
                <a:cs typeface="Calibri"/>
              </a:rPr>
              <a:t> </a:t>
            </a:r>
            <a:r>
              <a:rPr sz="3200" spc="30" dirty="0">
                <a:latin typeface="Calibri"/>
                <a:cs typeface="Calibri"/>
              </a:rPr>
              <a:t>and</a:t>
            </a:r>
            <a:r>
              <a:rPr sz="3200" spc="-100" dirty="0">
                <a:latin typeface="Calibri"/>
                <a:cs typeface="Calibri"/>
              </a:rPr>
              <a:t> </a:t>
            </a:r>
            <a:r>
              <a:rPr sz="3200" spc="20" dirty="0">
                <a:latin typeface="Calibri"/>
                <a:cs typeface="Calibri"/>
              </a:rPr>
              <a:t>she</a:t>
            </a:r>
            <a:r>
              <a:rPr sz="3200" spc="-75" dirty="0">
                <a:latin typeface="Calibri"/>
                <a:cs typeface="Calibri"/>
              </a:rPr>
              <a:t> </a:t>
            </a:r>
            <a:r>
              <a:rPr sz="3200" spc="25" dirty="0">
                <a:latin typeface="Calibri"/>
                <a:cs typeface="Calibri"/>
              </a:rPr>
              <a:t>want</a:t>
            </a:r>
            <a:r>
              <a:rPr sz="3200" spc="-155" dirty="0">
                <a:latin typeface="Calibri"/>
                <a:cs typeface="Calibri"/>
              </a:rPr>
              <a:t> </a:t>
            </a:r>
            <a:r>
              <a:rPr sz="3200" spc="-5" dirty="0">
                <a:latin typeface="Calibri"/>
                <a:cs typeface="Calibri"/>
              </a:rPr>
              <a:t>to</a:t>
            </a:r>
            <a:r>
              <a:rPr sz="3200" spc="-30" dirty="0">
                <a:latin typeface="Calibri"/>
                <a:cs typeface="Calibri"/>
              </a:rPr>
              <a:t> </a:t>
            </a:r>
            <a:r>
              <a:rPr sz="3200" dirty="0">
                <a:latin typeface="Calibri"/>
                <a:cs typeface="Calibri"/>
              </a:rPr>
              <a:t>deliver</a:t>
            </a:r>
            <a:r>
              <a:rPr sz="3200" spc="-50" dirty="0">
                <a:latin typeface="Calibri"/>
                <a:cs typeface="Calibri"/>
              </a:rPr>
              <a:t> </a:t>
            </a:r>
            <a:r>
              <a:rPr sz="3200" spc="-5" dirty="0">
                <a:latin typeface="Calibri"/>
                <a:cs typeface="Calibri"/>
              </a:rPr>
              <a:t>vaginally&gt;&gt;&gt;</a:t>
            </a:r>
            <a:endParaRPr sz="3200">
              <a:latin typeface="Calibri"/>
              <a:cs typeface="Calibri"/>
            </a:endParaRPr>
          </a:p>
          <a:p>
            <a:pPr marL="12700">
              <a:lnSpc>
                <a:spcPts val="3825"/>
              </a:lnSpc>
            </a:pPr>
            <a:r>
              <a:rPr sz="3200" spc="-5" dirty="0">
                <a:latin typeface="Calibri"/>
                <a:cs typeface="Calibri"/>
              </a:rPr>
              <a:t>**</a:t>
            </a:r>
            <a:r>
              <a:rPr sz="3200" b="1" spc="-5" dirty="0">
                <a:latin typeface="Calibri"/>
                <a:cs typeface="Calibri"/>
              </a:rPr>
              <a:t>Can</a:t>
            </a:r>
            <a:r>
              <a:rPr sz="3200" b="1" spc="15" dirty="0">
                <a:latin typeface="Calibri"/>
                <a:cs typeface="Calibri"/>
              </a:rPr>
              <a:t> </a:t>
            </a:r>
            <a:r>
              <a:rPr sz="3200" b="1" spc="-5" dirty="0">
                <a:latin typeface="Calibri"/>
                <a:cs typeface="Calibri"/>
              </a:rPr>
              <a:t>you</a:t>
            </a:r>
            <a:r>
              <a:rPr sz="3200" b="1" spc="-55" dirty="0">
                <a:latin typeface="Calibri"/>
                <a:cs typeface="Calibri"/>
              </a:rPr>
              <a:t> </a:t>
            </a:r>
            <a:r>
              <a:rPr sz="3200" b="1" spc="15" dirty="0">
                <a:latin typeface="Calibri"/>
                <a:cs typeface="Calibri"/>
              </a:rPr>
              <a:t>deliver</a:t>
            </a:r>
            <a:r>
              <a:rPr sz="3200" b="1" spc="-220" dirty="0">
                <a:latin typeface="Calibri"/>
                <a:cs typeface="Calibri"/>
              </a:rPr>
              <a:t> </a:t>
            </a:r>
            <a:r>
              <a:rPr sz="3200" b="1" spc="20" dirty="0">
                <a:latin typeface="Calibri"/>
                <a:cs typeface="Calibri"/>
              </a:rPr>
              <a:t>it</a:t>
            </a:r>
            <a:r>
              <a:rPr sz="3200" b="1" spc="-40" dirty="0">
                <a:latin typeface="Calibri"/>
                <a:cs typeface="Calibri"/>
              </a:rPr>
              <a:t> </a:t>
            </a:r>
            <a:r>
              <a:rPr sz="3200" b="1" spc="-5" dirty="0">
                <a:latin typeface="Calibri"/>
                <a:cs typeface="Calibri"/>
              </a:rPr>
              <a:t>vaginally</a:t>
            </a:r>
            <a:r>
              <a:rPr sz="3200" b="1" spc="-75" dirty="0">
                <a:latin typeface="Calibri"/>
                <a:cs typeface="Calibri"/>
              </a:rPr>
              <a:t> </a:t>
            </a:r>
            <a:r>
              <a:rPr sz="3200" b="1" spc="5" dirty="0">
                <a:latin typeface="Calibri"/>
                <a:cs typeface="Calibri"/>
              </a:rPr>
              <a:t>and how</a:t>
            </a:r>
            <a:r>
              <a:rPr sz="3200" b="1" spc="-55" dirty="0">
                <a:latin typeface="Calibri"/>
                <a:cs typeface="Calibri"/>
              </a:rPr>
              <a:t> </a:t>
            </a:r>
            <a:r>
              <a:rPr sz="3200" b="1" spc="10" dirty="0">
                <a:latin typeface="Calibri"/>
                <a:cs typeface="Calibri"/>
              </a:rPr>
              <a:t>?</a:t>
            </a:r>
            <a:endParaRPr sz="3200">
              <a:latin typeface="Calibri"/>
              <a:cs typeface="Calibri"/>
            </a:endParaRPr>
          </a:p>
          <a:p>
            <a:pPr marL="12700">
              <a:lnSpc>
                <a:spcPts val="3835"/>
              </a:lnSpc>
            </a:pPr>
            <a:r>
              <a:rPr sz="3200" spc="-55" dirty="0">
                <a:solidFill>
                  <a:srgbClr val="FF0000"/>
                </a:solidFill>
                <a:latin typeface="Calibri"/>
                <a:cs typeface="Calibri"/>
              </a:rPr>
              <a:t>Yes,</a:t>
            </a:r>
            <a:r>
              <a:rPr sz="3200" spc="-45" dirty="0">
                <a:solidFill>
                  <a:srgbClr val="FF0000"/>
                </a:solidFill>
                <a:latin typeface="Calibri"/>
                <a:cs typeface="Calibri"/>
              </a:rPr>
              <a:t> </a:t>
            </a:r>
            <a:r>
              <a:rPr sz="3200" spc="20" dirty="0">
                <a:solidFill>
                  <a:srgbClr val="FF0000"/>
                </a:solidFill>
                <a:latin typeface="Calibri"/>
                <a:cs typeface="Calibri"/>
              </a:rPr>
              <a:t>by</a:t>
            </a:r>
            <a:r>
              <a:rPr sz="3200" spc="-95" dirty="0">
                <a:solidFill>
                  <a:srgbClr val="FF0000"/>
                </a:solidFill>
                <a:latin typeface="Calibri"/>
                <a:cs typeface="Calibri"/>
              </a:rPr>
              <a:t> </a:t>
            </a:r>
            <a:r>
              <a:rPr sz="3200" spc="-5" dirty="0">
                <a:solidFill>
                  <a:srgbClr val="FF0000"/>
                </a:solidFill>
                <a:latin typeface="Calibri"/>
                <a:cs typeface="Calibri"/>
              </a:rPr>
              <a:t>external</a:t>
            </a:r>
            <a:r>
              <a:rPr sz="3200" spc="-20" dirty="0">
                <a:solidFill>
                  <a:srgbClr val="FF0000"/>
                </a:solidFill>
                <a:latin typeface="Calibri"/>
                <a:cs typeface="Calibri"/>
              </a:rPr>
              <a:t> </a:t>
            </a:r>
            <a:r>
              <a:rPr sz="3200" spc="15" dirty="0">
                <a:solidFill>
                  <a:srgbClr val="FF0000"/>
                </a:solidFill>
                <a:latin typeface="Calibri"/>
                <a:cs typeface="Calibri"/>
              </a:rPr>
              <a:t>cephallic</a:t>
            </a:r>
            <a:r>
              <a:rPr sz="3200" spc="-130" dirty="0">
                <a:solidFill>
                  <a:srgbClr val="FF0000"/>
                </a:solidFill>
                <a:latin typeface="Calibri"/>
                <a:cs typeface="Calibri"/>
              </a:rPr>
              <a:t> </a:t>
            </a:r>
            <a:r>
              <a:rPr sz="3200" spc="-5" dirty="0">
                <a:solidFill>
                  <a:srgbClr val="FF0000"/>
                </a:solidFill>
                <a:latin typeface="Calibri"/>
                <a:cs typeface="Calibri"/>
              </a:rPr>
              <a:t>version</a:t>
            </a:r>
            <a:endParaRPr sz="3200">
              <a:latin typeface="Calibri"/>
              <a:cs typeface="Calibri"/>
            </a:endParaRP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2634" y="167322"/>
            <a:ext cx="682625" cy="693780"/>
          </a:xfrm>
          <a:prstGeom prst="rect">
            <a:avLst/>
          </a:prstGeom>
        </p:spPr>
        <p:txBody>
          <a:bodyPr vert="horz" wrap="square" lIns="0" tIns="16510" rIns="0" bIns="0" rtlCol="0">
            <a:spAutoFit/>
          </a:bodyPr>
          <a:lstStyle/>
          <a:p>
            <a:pPr marL="12700">
              <a:lnSpc>
                <a:spcPct val="100000"/>
              </a:lnSpc>
              <a:spcBef>
                <a:spcPts val="130"/>
              </a:spcBef>
            </a:pPr>
            <a:r>
              <a:rPr sz="4400" b="0" spc="-5" dirty="0">
                <a:latin typeface="Calibri Light"/>
                <a:cs typeface="Calibri Light"/>
              </a:rPr>
              <a:t>Q</a:t>
            </a:r>
            <a:r>
              <a:rPr sz="4400" b="0" spc="15" dirty="0">
                <a:latin typeface="Calibri Light"/>
                <a:cs typeface="Calibri Light"/>
              </a:rPr>
              <a:t>3</a:t>
            </a:r>
            <a:endParaRPr sz="4400">
              <a:latin typeface="Calibri Light"/>
              <a:cs typeface="Calibri Light"/>
            </a:endParaRPr>
          </a:p>
        </p:txBody>
      </p:sp>
      <p:sp>
        <p:nvSpPr>
          <p:cNvPr id="3" name="object 3"/>
          <p:cNvSpPr txBox="1"/>
          <p:nvPr/>
        </p:nvSpPr>
        <p:spPr>
          <a:xfrm>
            <a:off x="414340" y="818772"/>
            <a:ext cx="5640071" cy="2945037"/>
          </a:xfrm>
          <a:prstGeom prst="rect">
            <a:avLst/>
          </a:prstGeom>
        </p:spPr>
        <p:txBody>
          <a:bodyPr vert="horz" wrap="square" lIns="0" tIns="13335" rIns="0" bIns="0" rtlCol="0">
            <a:spAutoFit/>
          </a:bodyPr>
          <a:lstStyle/>
          <a:p>
            <a:pPr marL="12700" marR="1579880">
              <a:lnSpc>
                <a:spcPct val="100000"/>
              </a:lnSpc>
              <a:spcBef>
                <a:spcPts val="105"/>
              </a:spcBef>
              <a:buSzPct val="96296"/>
              <a:buAutoNum type="arabicPlain"/>
              <a:tabLst>
                <a:tab pos="290830" algn="l"/>
              </a:tabLst>
            </a:pPr>
            <a:r>
              <a:rPr sz="2700" b="1" spc="-35" dirty="0">
                <a:latin typeface="Calibri"/>
                <a:cs typeface="Calibri"/>
              </a:rPr>
              <a:t>WHATS</a:t>
            </a:r>
            <a:r>
              <a:rPr sz="2700" b="1" spc="-105" dirty="0">
                <a:latin typeface="Calibri"/>
                <a:cs typeface="Calibri"/>
              </a:rPr>
              <a:t> </a:t>
            </a:r>
            <a:r>
              <a:rPr sz="2700" b="1" spc="-25" dirty="0">
                <a:latin typeface="Calibri"/>
                <a:cs typeface="Calibri"/>
              </a:rPr>
              <a:t>the</a:t>
            </a:r>
            <a:r>
              <a:rPr sz="2700" b="1" spc="100" dirty="0">
                <a:latin typeface="Calibri"/>
                <a:cs typeface="Calibri"/>
              </a:rPr>
              <a:t> </a:t>
            </a:r>
            <a:r>
              <a:rPr sz="2700" b="1" spc="-10" dirty="0">
                <a:latin typeface="Calibri"/>
                <a:cs typeface="Calibri"/>
              </a:rPr>
              <a:t>abnormality</a:t>
            </a:r>
            <a:r>
              <a:rPr sz="2700" b="1" spc="40" dirty="0">
                <a:latin typeface="Calibri"/>
                <a:cs typeface="Calibri"/>
              </a:rPr>
              <a:t> </a:t>
            </a:r>
            <a:r>
              <a:rPr sz="2700" b="1" dirty="0">
                <a:latin typeface="Calibri"/>
                <a:cs typeface="Calibri"/>
              </a:rPr>
              <a:t>in </a:t>
            </a:r>
            <a:r>
              <a:rPr sz="2700" b="1" spc="-595" dirty="0">
                <a:latin typeface="Calibri"/>
                <a:cs typeface="Calibri"/>
              </a:rPr>
              <a:t> </a:t>
            </a:r>
            <a:r>
              <a:rPr sz="2700" b="1" spc="-10" dirty="0">
                <a:latin typeface="Calibri"/>
                <a:cs typeface="Calibri"/>
              </a:rPr>
              <a:t>picture</a:t>
            </a:r>
            <a:r>
              <a:rPr sz="2700" b="1" spc="45" dirty="0">
                <a:latin typeface="Calibri"/>
                <a:cs typeface="Calibri"/>
              </a:rPr>
              <a:t> </a:t>
            </a:r>
            <a:r>
              <a:rPr sz="2700" b="1" spc="-15" dirty="0">
                <a:latin typeface="Calibri"/>
                <a:cs typeface="Calibri"/>
              </a:rPr>
              <a:t>2?</a:t>
            </a:r>
            <a:endParaRPr sz="2700">
              <a:latin typeface="Calibri"/>
              <a:cs typeface="Calibri"/>
            </a:endParaRPr>
          </a:p>
          <a:p>
            <a:pPr marL="12700" marR="5080">
              <a:lnSpc>
                <a:spcPct val="100000"/>
              </a:lnSpc>
              <a:spcBef>
                <a:spcPts val="55"/>
              </a:spcBef>
            </a:pPr>
            <a:r>
              <a:rPr sz="2700" spc="-5" dirty="0">
                <a:solidFill>
                  <a:srgbClr val="FF0000"/>
                </a:solidFill>
                <a:latin typeface="Calibri"/>
                <a:cs typeface="Calibri"/>
              </a:rPr>
              <a:t>Dawn </a:t>
            </a:r>
            <a:r>
              <a:rPr sz="2700" spc="-15" dirty="0">
                <a:solidFill>
                  <a:srgbClr val="FF0000"/>
                </a:solidFill>
                <a:latin typeface="Calibri"/>
                <a:cs typeface="Calibri"/>
              </a:rPr>
              <a:t>syndrome, </a:t>
            </a:r>
            <a:r>
              <a:rPr sz="2700" spc="-5" dirty="0">
                <a:solidFill>
                  <a:srgbClr val="00AF50"/>
                </a:solidFill>
                <a:latin typeface="Calibri"/>
                <a:cs typeface="Calibri"/>
              </a:rPr>
              <a:t>increase </a:t>
            </a:r>
            <a:r>
              <a:rPr sz="2700" spc="-100" dirty="0">
                <a:solidFill>
                  <a:srgbClr val="00AF50"/>
                </a:solidFill>
                <a:latin typeface="Calibri"/>
                <a:cs typeface="Calibri"/>
              </a:rPr>
              <a:t>NT, </a:t>
            </a:r>
            <a:r>
              <a:rPr sz="2700" spc="5" dirty="0">
                <a:solidFill>
                  <a:srgbClr val="00AF50"/>
                </a:solidFill>
                <a:latin typeface="Calibri"/>
                <a:cs typeface="Calibri"/>
              </a:rPr>
              <a:t>depressed </a:t>
            </a:r>
            <a:r>
              <a:rPr sz="2700" spc="-600" dirty="0">
                <a:solidFill>
                  <a:srgbClr val="00AF50"/>
                </a:solidFill>
                <a:latin typeface="Calibri"/>
                <a:cs typeface="Calibri"/>
              </a:rPr>
              <a:t> </a:t>
            </a:r>
            <a:r>
              <a:rPr sz="2700" spc="-15" dirty="0">
                <a:solidFill>
                  <a:srgbClr val="00AF50"/>
                </a:solidFill>
                <a:latin typeface="Calibri"/>
                <a:cs typeface="Calibri"/>
              </a:rPr>
              <a:t>Nasal</a:t>
            </a:r>
            <a:r>
              <a:rPr sz="2700" spc="40" dirty="0">
                <a:solidFill>
                  <a:srgbClr val="00AF50"/>
                </a:solidFill>
                <a:latin typeface="Calibri"/>
                <a:cs typeface="Calibri"/>
              </a:rPr>
              <a:t> </a:t>
            </a:r>
            <a:r>
              <a:rPr sz="2700" dirty="0">
                <a:solidFill>
                  <a:srgbClr val="00AF50"/>
                </a:solidFill>
                <a:latin typeface="Calibri"/>
                <a:cs typeface="Calibri"/>
              </a:rPr>
              <a:t>bone</a:t>
            </a:r>
            <a:endParaRPr sz="2700">
              <a:latin typeface="Calibri"/>
              <a:cs typeface="Calibri"/>
            </a:endParaRPr>
          </a:p>
          <a:p>
            <a:pPr marL="88900" marR="1003300" indent="-76835">
              <a:lnSpc>
                <a:spcPts val="3300"/>
              </a:lnSpc>
              <a:spcBef>
                <a:spcPts val="110"/>
              </a:spcBef>
              <a:buSzPct val="96296"/>
              <a:buAutoNum type="arabicPlain" startAt="2"/>
              <a:tabLst>
                <a:tab pos="290830" algn="l"/>
                <a:tab pos="3373120" algn="l"/>
              </a:tabLst>
            </a:pPr>
            <a:r>
              <a:rPr sz="2700" b="1" spc="20" dirty="0">
                <a:latin typeface="Calibri"/>
                <a:cs typeface="Calibri"/>
              </a:rPr>
              <a:t>W</a:t>
            </a:r>
            <a:r>
              <a:rPr sz="2700" b="1" spc="-30" dirty="0">
                <a:latin typeface="Calibri"/>
                <a:cs typeface="Calibri"/>
              </a:rPr>
              <a:t>h</a:t>
            </a:r>
            <a:r>
              <a:rPr sz="2700" b="1" spc="10" dirty="0">
                <a:latin typeface="Calibri"/>
                <a:cs typeface="Calibri"/>
              </a:rPr>
              <a:t>a</a:t>
            </a:r>
            <a:r>
              <a:rPr sz="2700" b="1" spc="-40" dirty="0">
                <a:latin typeface="Calibri"/>
                <a:cs typeface="Calibri"/>
              </a:rPr>
              <a:t>t</a:t>
            </a:r>
            <a:r>
              <a:rPr sz="2700" b="1" spc="-35" dirty="0">
                <a:latin typeface="Calibri"/>
                <a:cs typeface="Calibri"/>
              </a:rPr>
              <a:t>'</a:t>
            </a:r>
            <a:r>
              <a:rPr sz="2700" b="1" dirty="0">
                <a:latin typeface="Calibri"/>
                <a:cs typeface="Calibri"/>
              </a:rPr>
              <a:t>s</a:t>
            </a:r>
            <a:r>
              <a:rPr sz="2700" b="1" spc="30" dirty="0">
                <a:latin typeface="Calibri"/>
                <a:cs typeface="Calibri"/>
              </a:rPr>
              <a:t> </a:t>
            </a:r>
            <a:r>
              <a:rPr sz="2700" b="1" spc="-40" dirty="0">
                <a:latin typeface="Calibri"/>
                <a:cs typeface="Calibri"/>
              </a:rPr>
              <a:t>t</a:t>
            </a:r>
            <a:r>
              <a:rPr sz="2700" b="1" spc="-30" dirty="0">
                <a:latin typeface="Calibri"/>
                <a:cs typeface="Calibri"/>
              </a:rPr>
              <a:t>h</a:t>
            </a:r>
            <a:r>
              <a:rPr sz="2700" b="1" dirty="0">
                <a:latin typeface="Calibri"/>
                <a:cs typeface="Calibri"/>
              </a:rPr>
              <a:t>e</a:t>
            </a:r>
            <a:r>
              <a:rPr sz="2700" b="1" spc="50" dirty="0">
                <a:latin typeface="Calibri"/>
                <a:cs typeface="Calibri"/>
              </a:rPr>
              <a:t> </a:t>
            </a:r>
            <a:r>
              <a:rPr sz="2700" b="1" spc="-30" dirty="0">
                <a:latin typeface="Calibri"/>
                <a:cs typeface="Calibri"/>
              </a:rPr>
              <a:t>s</a:t>
            </a:r>
            <a:r>
              <a:rPr sz="2700" b="1" spc="-40" dirty="0">
                <a:latin typeface="Calibri"/>
                <a:cs typeface="Calibri"/>
              </a:rPr>
              <a:t>t</a:t>
            </a:r>
            <a:r>
              <a:rPr sz="2700" b="1" spc="5" dirty="0">
                <a:latin typeface="Calibri"/>
                <a:cs typeface="Calibri"/>
              </a:rPr>
              <a:t>r</a:t>
            </a:r>
            <a:r>
              <a:rPr sz="2700" b="1" spc="-30" dirty="0">
                <a:latin typeface="Calibri"/>
                <a:cs typeface="Calibri"/>
              </a:rPr>
              <a:t>u</a:t>
            </a:r>
            <a:r>
              <a:rPr sz="2700" b="1" spc="-5" dirty="0">
                <a:latin typeface="Calibri"/>
                <a:cs typeface="Calibri"/>
              </a:rPr>
              <a:t>c</a:t>
            </a:r>
            <a:r>
              <a:rPr sz="2700" b="1" spc="-45" dirty="0">
                <a:latin typeface="Calibri"/>
                <a:cs typeface="Calibri"/>
              </a:rPr>
              <a:t>t</a:t>
            </a:r>
            <a:r>
              <a:rPr sz="2700" b="1" spc="-30" dirty="0">
                <a:latin typeface="Calibri"/>
                <a:cs typeface="Calibri"/>
              </a:rPr>
              <a:t>u</a:t>
            </a:r>
            <a:r>
              <a:rPr sz="2700" b="1" spc="5" dirty="0">
                <a:latin typeface="Calibri"/>
                <a:cs typeface="Calibri"/>
              </a:rPr>
              <a:t>r</a:t>
            </a:r>
            <a:r>
              <a:rPr sz="2700" b="1" dirty="0">
                <a:latin typeface="Calibri"/>
                <a:cs typeface="Calibri"/>
              </a:rPr>
              <a:t>e	</a:t>
            </a:r>
            <a:r>
              <a:rPr sz="2700" b="1" spc="-30" dirty="0">
                <a:latin typeface="Calibri"/>
                <a:cs typeface="Calibri"/>
              </a:rPr>
              <a:t>po</a:t>
            </a:r>
            <a:r>
              <a:rPr sz="2700" b="1" spc="5" dirty="0">
                <a:latin typeface="Calibri"/>
                <a:cs typeface="Calibri"/>
              </a:rPr>
              <a:t>i</a:t>
            </a:r>
            <a:r>
              <a:rPr sz="2700" b="1" spc="-30" dirty="0">
                <a:latin typeface="Calibri"/>
                <a:cs typeface="Calibri"/>
              </a:rPr>
              <a:t>n</a:t>
            </a:r>
            <a:r>
              <a:rPr sz="2700" b="1" spc="-40" dirty="0">
                <a:latin typeface="Calibri"/>
                <a:cs typeface="Calibri"/>
              </a:rPr>
              <a:t>t</a:t>
            </a:r>
            <a:r>
              <a:rPr sz="2700" b="1" spc="-15" dirty="0">
                <a:latin typeface="Calibri"/>
                <a:cs typeface="Calibri"/>
              </a:rPr>
              <a:t>e</a:t>
            </a:r>
            <a:r>
              <a:rPr sz="2700" b="1" spc="-30" dirty="0">
                <a:latin typeface="Calibri"/>
                <a:cs typeface="Calibri"/>
              </a:rPr>
              <a:t>d</a:t>
            </a:r>
            <a:r>
              <a:rPr sz="2700" b="1" dirty="0">
                <a:latin typeface="Calibri"/>
                <a:cs typeface="Calibri"/>
              </a:rPr>
              <a:t>?  </a:t>
            </a:r>
            <a:r>
              <a:rPr sz="2700" b="1" spc="-15" dirty="0">
                <a:latin typeface="Calibri"/>
                <a:cs typeface="Calibri"/>
              </a:rPr>
              <a:t>by</a:t>
            </a:r>
            <a:r>
              <a:rPr sz="2700" b="1" spc="-25" dirty="0">
                <a:latin typeface="Calibri"/>
                <a:cs typeface="Calibri"/>
              </a:rPr>
              <a:t> </a:t>
            </a:r>
            <a:r>
              <a:rPr sz="2700" b="1" dirty="0">
                <a:latin typeface="Calibri"/>
                <a:cs typeface="Calibri"/>
              </a:rPr>
              <a:t>arrow?</a:t>
            </a:r>
            <a:endParaRPr sz="2700">
              <a:latin typeface="Calibri"/>
              <a:cs typeface="Calibri"/>
            </a:endParaRPr>
          </a:p>
          <a:p>
            <a:pPr marL="241300" indent="-229235">
              <a:lnSpc>
                <a:spcPts val="3115"/>
              </a:lnSpc>
              <a:buFont typeface="Arial"/>
              <a:buChar char="•"/>
              <a:tabLst>
                <a:tab pos="241935" algn="l"/>
              </a:tabLst>
            </a:pPr>
            <a:r>
              <a:rPr sz="2700" dirty="0">
                <a:solidFill>
                  <a:srgbClr val="FF0000"/>
                </a:solidFill>
                <a:latin typeface="Calibri"/>
                <a:cs typeface="Calibri"/>
              </a:rPr>
              <a:t>Tip</a:t>
            </a:r>
            <a:r>
              <a:rPr sz="2700" spc="-25" dirty="0">
                <a:solidFill>
                  <a:srgbClr val="FF0000"/>
                </a:solidFill>
                <a:latin typeface="Calibri"/>
                <a:cs typeface="Calibri"/>
              </a:rPr>
              <a:t> </a:t>
            </a:r>
            <a:r>
              <a:rPr sz="2700" spc="-5" dirty="0">
                <a:solidFill>
                  <a:srgbClr val="FF0000"/>
                </a:solidFill>
                <a:latin typeface="Calibri"/>
                <a:cs typeface="Calibri"/>
              </a:rPr>
              <a:t>of</a:t>
            </a:r>
            <a:r>
              <a:rPr sz="2700" spc="-35" dirty="0">
                <a:solidFill>
                  <a:srgbClr val="FF0000"/>
                </a:solidFill>
                <a:latin typeface="Calibri"/>
                <a:cs typeface="Calibri"/>
              </a:rPr>
              <a:t> </a:t>
            </a:r>
            <a:r>
              <a:rPr sz="2700" dirty="0">
                <a:solidFill>
                  <a:srgbClr val="FF0000"/>
                </a:solidFill>
                <a:latin typeface="Calibri"/>
                <a:cs typeface="Calibri"/>
              </a:rPr>
              <a:t>the</a:t>
            </a:r>
            <a:r>
              <a:rPr sz="2700" spc="-25" dirty="0">
                <a:solidFill>
                  <a:srgbClr val="FF0000"/>
                </a:solidFill>
                <a:latin typeface="Calibri"/>
                <a:cs typeface="Calibri"/>
              </a:rPr>
              <a:t> </a:t>
            </a:r>
            <a:r>
              <a:rPr sz="2700" spc="-5" dirty="0">
                <a:solidFill>
                  <a:srgbClr val="FF0000"/>
                </a:solidFill>
                <a:latin typeface="Calibri"/>
                <a:cs typeface="Calibri"/>
              </a:rPr>
              <a:t>nose</a:t>
            </a:r>
            <a:endParaRPr sz="2700">
              <a:latin typeface="Calibri"/>
              <a:cs typeface="Calibri"/>
            </a:endParaRPr>
          </a:p>
        </p:txBody>
      </p:sp>
      <p:sp>
        <p:nvSpPr>
          <p:cNvPr id="4" name="object 4"/>
          <p:cNvSpPr txBox="1"/>
          <p:nvPr/>
        </p:nvSpPr>
        <p:spPr>
          <a:xfrm>
            <a:off x="414344" y="3728402"/>
            <a:ext cx="4365625" cy="439223"/>
          </a:xfrm>
          <a:prstGeom prst="rect">
            <a:avLst/>
          </a:prstGeom>
        </p:spPr>
        <p:txBody>
          <a:bodyPr vert="horz" wrap="square" lIns="0" tIns="15875" rIns="0" bIns="0" rtlCol="0">
            <a:spAutoFit/>
          </a:bodyPr>
          <a:lstStyle/>
          <a:p>
            <a:pPr marL="12700">
              <a:lnSpc>
                <a:spcPct val="100000"/>
              </a:lnSpc>
              <a:spcBef>
                <a:spcPts val="125"/>
              </a:spcBef>
            </a:pPr>
            <a:r>
              <a:rPr sz="2750" b="1" spc="10" dirty="0">
                <a:latin typeface="Calibri"/>
                <a:cs typeface="Calibri"/>
              </a:rPr>
              <a:t>3-What</a:t>
            </a:r>
            <a:r>
              <a:rPr sz="2750" b="1" spc="40" dirty="0">
                <a:latin typeface="Calibri"/>
                <a:cs typeface="Calibri"/>
              </a:rPr>
              <a:t> </a:t>
            </a:r>
            <a:r>
              <a:rPr sz="2750" b="1" spc="15" dirty="0">
                <a:latin typeface="Calibri"/>
                <a:cs typeface="Calibri"/>
              </a:rPr>
              <a:t>the</a:t>
            </a:r>
            <a:r>
              <a:rPr sz="2750" b="1" spc="-15" dirty="0">
                <a:latin typeface="Calibri"/>
                <a:cs typeface="Calibri"/>
              </a:rPr>
              <a:t> </a:t>
            </a:r>
            <a:r>
              <a:rPr sz="2750" b="1" spc="10" dirty="0">
                <a:latin typeface="Calibri"/>
                <a:cs typeface="Calibri"/>
              </a:rPr>
              <a:t>procedure</a:t>
            </a:r>
            <a:r>
              <a:rPr sz="2750" b="1" spc="55" dirty="0">
                <a:latin typeface="Calibri"/>
                <a:cs typeface="Calibri"/>
              </a:rPr>
              <a:t> </a:t>
            </a:r>
            <a:r>
              <a:rPr sz="2750" b="1" spc="15" dirty="0">
                <a:latin typeface="Calibri"/>
                <a:cs typeface="Calibri"/>
              </a:rPr>
              <a:t>done</a:t>
            </a:r>
            <a:r>
              <a:rPr sz="2750" b="1" spc="-10" dirty="0">
                <a:latin typeface="Calibri"/>
                <a:cs typeface="Calibri"/>
              </a:rPr>
              <a:t> </a:t>
            </a:r>
            <a:r>
              <a:rPr sz="2750" b="1" spc="10" dirty="0">
                <a:latin typeface="Calibri"/>
                <a:cs typeface="Calibri"/>
              </a:rPr>
              <a:t>?</a:t>
            </a:r>
            <a:endParaRPr sz="2750">
              <a:latin typeface="Calibri"/>
              <a:cs typeface="Calibri"/>
            </a:endParaRPr>
          </a:p>
        </p:txBody>
      </p:sp>
      <p:sp>
        <p:nvSpPr>
          <p:cNvPr id="5" name="object 5"/>
          <p:cNvSpPr txBox="1"/>
          <p:nvPr/>
        </p:nvSpPr>
        <p:spPr>
          <a:xfrm>
            <a:off x="414337" y="4023618"/>
            <a:ext cx="6187440" cy="875881"/>
          </a:xfrm>
          <a:prstGeom prst="rect">
            <a:avLst/>
          </a:prstGeom>
        </p:spPr>
        <p:txBody>
          <a:bodyPr vert="horz" wrap="square" lIns="0" tIns="16510" rIns="0" bIns="0" rtlCol="0">
            <a:spAutoFit/>
          </a:bodyPr>
          <a:lstStyle/>
          <a:p>
            <a:pPr marL="12700">
              <a:lnSpc>
                <a:spcPct val="100000"/>
              </a:lnSpc>
              <a:spcBef>
                <a:spcPts val="130"/>
              </a:spcBef>
            </a:pPr>
            <a:r>
              <a:rPr sz="2750" spc="-5" dirty="0">
                <a:solidFill>
                  <a:srgbClr val="FF0000"/>
                </a:solidFill>
                <a:latin typeface="Arial"/>
                <a:cs typeface="Arial"/>
              </a:rPr>
              <a:t>Amniocentesis</a:t>
            </a:r>
            <a:endParaRPr sz="2750">
              <a:latin typeface="Arial"/>
              <a:cs typeface="Arial"/>
            </a:endParaRPr>
          </a:p>
          <a:p>
            <a:pPr marL="12700">
              <a:lnSpc>
                <a:spcPct val="100000"/>
              </a:lnSpc>
              <a:spcBef>
                <a:spcPts val="80"/>
              </a:spcBef>
            </a:pPr>
            <a:r>
              <a:rPr sz="2750" b="1" spc="5" dirty="0">
                <a:latin typeface="Calibri"/>
                <a:cs typeface="Calibri"/>
              </a:rPr>
              <a:t>4-and</a:t>
            </a:r>
            <a:r>
              <a:rPr sz="2750" b="1" spc="55" dirty="0">
                <a:latin typeface="Calibri"/>
                <a:cs typeface="Calibri"/>
              </a:rPr>
              <a:t> </a:t>
            </a:r>
            <a:r>
              <a:rPr sz="2750" b="1" spc="15" dirty="0">
                <a:latin typeface="Calibri"/>
                <a:cs typeface="Calibri"/>
              </a:rPr>
              <a:t>what</a:t>
            </a:r>
            <a:r>
              <a:rPr sz="2750" b="1" spc="60" dirty="0">
                <a:latin typeface="Calibri"/>
                <a:cs typeface="Calibri"/>
              </a:rPr>
              <a:t> </a:t>
            </a:r>
            <a:r>
              <a:rPr sz="2750" b="1" spc="15" dirty="0">
                <a:latin typeface="Calibri"/>
                <a:cs typeface="Calibri"/>
              </a:rPr>
              <a:t>the</a:t>
            </a:r>
            <a:r>
              <a:rPr sz="2750" b="1" spc="5" dirty="0">
                <a:latin typeface="Calibri"/>
                <a:cs typeface="Calibri"/>
              </a:rPr>
              <a:t> </a:t>
            </a:r>
            <a:r>
              <a:rPr sz="2750" b="1" spc="20" dirty="0">
                <a:latin typeface="Calibri"/>
                <a:cs typeface="Calibri"/>
              </a:rPr>
              <a:t>benefit</a:t>
            </a:r>
            <a:r>
              <a:rPr sz="2750" b="1" spc="-15" dirty="0">
                <a:latin typeface="Calibri"/>
                <a:cs typeface="Calibri"/>
              </a:rPr>
              <a:t> </a:t>
            </a:r>
            <a:r>
              <a:rPr sz="2750" b="1" spc="10" dirty="0">
                <a:latin typeface="Calibri"/>
                <a:cs typeface="Calibri"/>
              </a:rPr>
              <a:t>of</a:t>
            </a:r>
            <a:r>
              <a:rPr sz="2750" b="1" spc="65" dirty="0">
                <a:latin typeface="Calibri"/>
                <a:cs typeface="Calibri"/>
              </a:rPr>
              <a:t> </a:t>
            </a:r>
            <a:r>
              <a:rPr sz="2750" b="1" spc="10" dirty="0">
                <a:latin typeface="Calibri"/>
                <a:cs typeface="Calibri"/>
              </a:rPr>
              <a:t>this</a:t>
            </a:r>
            <a:r>
              <a:rPr sz="2750" b="1" spc="-10" dirty="0">
                <a:latin typeface="Calibri"/>
                <a:cs typeface="Calibri"/>
              </a:rPr>
              <a:t> </a:t>
            </a:r>
            <a:r>
              <a:rPr sz="2750" b="1" spc="10" dirty="0">
                <a:latin typeface="Calibri"/>
                <a:cs typeface="Calibri"/>
              </a:rPr>
              <a:t>procedure?</a:t>
            </a:r>
            <a:endParaRPr sz="2750">
              <a:latin typeface="Calibri"/>
              <a:cs typeface="Calibri"/>
            </a:endParaRPr>
          </a:p>
        </p:txBody>
      </p:sp>
      <p:sp>
        <p:nvSpPr>
          <p:cNvPr id="6" name="object 6"/>
          <p:cNvSpPr txBox="1"/>
          <p:nvPr/>
        </p:nvSpPr>
        <p:spPr>
          <a:xfrm>
            <a:off x="414337" y="5177790"/>
            <a:ext cx="11450955" cy="1348574"/>
          </a:xfrm>
          <a:prstGeom prst="rect">
            <a:avLst/>
          </a:prstGeom>
        </p:spPr>
        <p:txBody>
          <a:bodyPr vert="horz" wrap="square" lIns="0" tIns="16510" rIns="0" bIns="0" rtlCol="0">
            <a:spAutoFit/>
          </a:bodyPr>
          <a:lstStyle/>
          <a:p>
            <a:pPr marL="12700">
              <a:lnSpc>
                <a:spcPts val="2815"/>
              </a:lnSpc>
              <a:spcBef>
                <a:spcPts val="130"/>
              </a:spcBef>
              <a:tabLst>
                <a:tab pos="1537970" algn="l"/>
              </a:tabLst>
            </a:pPr>
            <a:r>
              <a:rPr sz="2750" spc="-5" dirty="0">
                <a:solidFill>
                  <a:srgbClr val="FF0000"/>
                </a:solidFill>
                <a:latin typeface="Arial"/>
                <a:cs typeface="Arial"/>
              </a:rPr>
              <a:t>Prenatal	</a:t>
            </a:r>
            <a:r>
              <a:rPr sz="2750" spc="-10" dirty="0">
                <a:solidFill>
                  <a:srgbClr val="FF0000"/>
                </a:solidFill>
                <a:latin typeface="Arial"/>
                <a:cs typeface="Arial"/>
              </a:rPr>
              <a:t>genetic</a:t>
            </a:r>
            <a:r>
              <a:rPr sz="2750" spc="245" dirty="0">
                <a:solidFill>
                  <a:srgbClr val="FF0000"/>
                </a:solidFill>
                <a:latin typeface="Arial"/>
                <a:cs typeface="Arial"/>
              </a:rPr>
              <a:t> </a:t>
            </a:r>
            <a:r>
              <a:rPr sz="2750" spc="-5" dirty="0">
                <a:solidFill>
                  <a:srgbClr val="FF0000"/>
                </a:solidFill>
                <a:latin typeface="Arial"/>
                <a:cs typeface="Arial"/>
              </a:rPr>
              <a:t>diagnosis</a:t>
            </a:r>
            <a:r>
              <a:rPr sz="2750" spc="250" dirty="0">
                <a:solidFill>
                  <a:srgbClr val="FF0000"/>
                </a:solidFill>
                <a:latin typeface="Arial"/>
                <a:cs typeface="Arial"/>
              </a:rPr>
              <a:t> </a:t>
            </a:r>
            <a:r>
              <a:rPr sz="2750" spc="20" dirty="0">
                <a:solidFill>
                  <a:srgbClr val="FF0000"/>
                </a:solidFill>
                <a:latin typeface="Arial"/>
                <a:cs typeface="Arial"/>
              </a:rPr>
              <a:t>(PGD)</a:t>
            </a:r>
            <a:r>
              <a:rPr sz="2750" spc="110" dirty="0">
                <a:solidFill>
                  <a:srgbClr val="FF0000"/>
                </a:solidFill>
                <a:latin typeface="Arial"/>
                <a:cs typeface="Arial"/>
              </a:rPr>
              <a:t> </a:t>
            </a:r>
            <a:r>
              <a:rPr sz="2750" spc="5" dirty="0">
                <a:solidFill>
                  <a:srgbClr val="FF0000"/>
                </a:solidFill>
                <a:latin typeface="Arial"/>
                <a:cs typeface="Arial"/>
              </a:rPr>
              <a:t>and</a:t>
            </a:r>
            <a:r>
              <a:rPr sz="2750" spc="15" dirty="0">
                <a:solidFill>
                  <a:srgbClr val="FF0000"/>
                </a:solidFill>
                <a:latin typeface="Arial"/>
                <a:cs typeface="Arial"/>
              </a:rPr>
              <a:t> </a:t>
            </a:r>
            <a:r>
              <a:rPr sz="2750" spc="-5" dirty="0">
                <a:solidFill>
                  <a:srgbClr val="FF0000"/>
                </a:solidFill>
                <a:latin typeface="Arial"/>
                <a:cs typeface="Arial"/>
              </a:rPr>
              <a:t>assessment</a:t>
            </a:r>
            <a:r>
              <a:rPr sz="2750" spc="340" dirty="0">
                <a:solidFill>
                  <a:srgbClr val="FF0000"/>
                </a:solidFill>
                <a:latin typeface="Arial"/>
                <a:cs typeface="Arial"/>
              </a:rPr>
              <a:t> </a:t>
            </a:r>
            <a:r>
              <a:rPr sz="2750" spc="25" dirty="0">
                <a:solidFill>
                  <a:srgbClr val="FF0000"/>
                </a:solidFill>
                <a:latin typeface="Arial"/>
                <a:cs typeface="Arial"/>
              </a:rPr>
              <a:t>of</a:t>
            </a:r>
            <a:r>
              <a:rPr sz="2750" spc="45" dirty="0">
                <a:solidFill>
                  <a:srgbClr val="FF0000"/>
                </a:solidFill>
                <a:latin typeface="Arial"/>
                <a:cs typeface="Arial"/>
              </a:rPr>
              <a:t> </a:t>
            </a:r>
            <a:r>
              <a:rPr sz="2750" spc="-15" dirty="0">
                <a:solidFill>
                  <a:srgbClr val="FF0000"/>
                </a:solidFill>
                <a:latin typeface="Arial"/>
                <a:cs typeface="Arial"/>
              </a:rPr>
              <a:t>fetal</a:t>
            </a:r>
            <a:r>
              <a:rPr sz="2750" spc="195" dirty="0">
                <a:solidFill>
                  <a:srgbClr val="FF0000"/>
                </a:solidFill>
                <a:latin typeface="Arial"/>
                <a:cs typeface="Arial"/>
              </a:rPr>
              <a:t> </a:t>
            </a:r>
            <a:r>
              <a:rPr sz="2750" dirty="0">
                <a:solidFill>
                  <a:srgbClr val="FF0000"/>
                </a:solidFill>
                <a:latin typeface="Arial"/>
                <a:cs typeface="Arial"/>
              </a:rPr>
              <a:t>lung</a:t>
            </a:r>
            <a:r>
              <a:rPr sz="2750" spc="85" dirty="0">
                <a:solidFill>
                  <a:srgbClr val="FF0000"/>
                </a:solidFill>
                <a:latin typeface="Arial"/>
                <a:cs typeface="Arial"/>
              </a:rPr>
              <a:t> </a:t>
            </a:r>
            <a:r>
              <a:rPr sz="2750" spc="-40" dirty="0">
                <a:solidFill>
                  <a:srgbClr val="FF0000"/>
                </a:solidFill>
                <a:latin typeface="Arial"/>
                <a:cs typeface="Arial"/>
              </a:rPr>
              <a:t>maturity.</a:t>
            </a:r>
            <a:endParaRPr sz="2750">
              <a:latin typeface="Arial"/>
              <a:cs typeface="Arial"/>
            </a:endParaRPr>
          </a:p>
          <a:p>
            <a:pPr marL="12700" marR="268605">
              <a:lnSpc>
                <a:spcPct val="70500"/>
              </a:lnSpc>
              <a:spcBef>
                <a:spcPts val="484"/>
              </a:spcBef>
              <a:tabLst>
                <a:tab pos="1614170" algn="l"/>
                <a:tab pos="5766435" algn="l"/>
              </a:tabLst>
            </a:pPr>
            <a:r>
              <a:rPr sz="2750" b="1" spc="25" dirty="0">
                <a:solidFill>
                  <a:srgbClr val="FF0000"/>
                </a:solidFill>
                <a:latin typeface="Arial"/>
                <a:cs typeface="Arial"/>
              </a:rPr>
              <a:t>Phosphatadyl</a:t>
            </a:r>
            <a:r>
              <a:rPr sz="2750" b="1" spc="-20" dirty="0">
                <a:solidFill>
                  <a:srgbClr val="FF0000"/>
                </a:solidFill>
                <a:latin typeface="Arial"/>
                <a:cs typeface="Arial"/>
              </a:rPr>
              <a:t> </a:t>
            </a:r>
            <a:r>
              <a:rPr sz="2750" b="1" spc="10" dirty="0">
                <a:solidFill>
                  <a:srgbClr val="FF0000"/>
                </a:solidFill>
                <a:latin typeface="Arial"/>
                <a:cs typeface="Arial"/>
              </a:rPr>
              <a:t>glycerol,</a:t>
            </a:r>
            <a:r>
              <a:rPr sz="2750" b="1" spc="140" dirty="0">
                <a:solidFill>
                  <a:srgbClr val="FF0000"/>
                </a:solidFill>
                <a:latin typeface="Arial"/>
                <a:cs typeface="Arial"/>
              </a:rPr>
              <a:t> </a:t>
            </a:r>
            <a:r>
              <a:rPr sz="2750" spc="-15" dirty="0">
                <a:solidFill>
                  <a:srgbClr val="FF0000"/>
                </a:solidFill>
                <a:latin typeface="Arial"/>
                <a:cs typeface="Arial"/>
              </a:rPr>
              <a:t>Evaluation	</a:t>
            </a:r>
            <a:r>
              <a:rPr sz="2750" spc="20" dirty="0">
                <a:solidFill>
                  <a:srgbClr val="FF0000"/>
                </a:solidFill>
                <a:latin typeface="Arial"/>
                <a:cs typeface="Arial"/>
              </a:rPr>
              <a:t>of</a:t>
            </a:r>
            <a:r>
              <a:rPr sz="2750" spc="35" dirty="0">
                <a:solidFill>
                  <a:srgbClr val="FF0000"/>
                </a:solidFill>
                <a:latin typeface="Arial"/>
                <a:cs typeface="Arial"/>
              </a:rPr>
              <a:t> </a:t>
            </a:r>
            <a:r>
              <a:rPr sz="2750" spc="10" dirty="0">
                <a:solidFill>
                  <a:srgbClr val="FF0000"/>
                </a:solidFill>
                <a:latin typeface="Arial"/>
                <a:cs typeface="Arial"/>
              </a:rPr>
              <a:t>the</a:t>
            </a:r>
            <a:r>
              <a:rPr sz="2750" spc="5" dirty="0">
                <a:solidFill>
                  <a:srgbClr val="FF0000"/>
                </a:solidFill>
                <a:latin typeface="Arial"/>
                <a:cs typeface="Arial"/>
              </a:rPr>
              <a:t> </a:t>
            </a:r>
            <a:r>
              <a:rPr sz="2750" spc="-5" dirty="0">
                <a:solidFill>
                  <a:srgbClr val="FF0000"/>
                </a:solidFill>
                <a:latin typeface="Arial"/>
                <a:cs typeface="Arial"/>
              </a:rPr>
              <a:t>fetus</a:t>
            </a:r>
            <a:r>
              <a:rPr sz="2750" spc="165" dirty="0">
                <a:solidFill>
                  <a:srgbClr val="FF0000"/>
                </a:solidFill>
                <a:latin typeface="Arial"/>
                <a:cs typeface="Arial"/>
              </a:rPr>
              <a:t> </a:t>
            </a:r>
            <a:r>
              <a:rPr sz="2750" spc="10" dirty="0">
                <a:solidFill>
                  <a:srgbClr val="FF0000"/>
                </a:solidFill>
                <a:latin typeface="Arial"/>
                <a:cs typeface="Arial"/>
              </a:rPr>
              <a:t>for</a:t>
            </a:r>
            <a:r>
              <a:rPr sz="2750" spc="25" dirty="0">
                <a:solidFill>
                  <a:srgbClr val="FF0000"/>
                </a:solidFill>
                <a:latin typeface="Arial"/>
                <a:cs typeface="Arial"/>
              </a:rPr>
              <a:t> </a:t>
            </a:r>
            <a:r>
              <a:rPr sz="2750" spc="-10" dirty="0">
                <a:solidFill>
                  <a:srgbClr val="FF0000"/>
                </a:solidFill>
                <a:latin typeface="Arial"/>
                <a:cs typeface="Arial"/>
              </a:rPr>
              <a:t>infection,</a:t>
            </a:r>
            <a:r>
              <a:rPr sz="2750" spc="260" dirty="0">
                <a:solidFill>
                  <a:srgbClr val="FF0000"/>
                </a:solidFill>
                <a:latin typeface="Arial"/>
                <a:cs typeface="Arial"/>
              </a:rPr>
              <a:t> </a:t>
            </a:r>
            <a:r>
              <a:rPr sz="2750" dirty="0">
                <a:solidFill>
                  <a:srgbClr val="FF0000"/>
                </a:solidFill>
                <a:latin typeface="Arial"/>
                <a:cs typeface="Arial"/>
              </a:rPr>
              <a:t>degree</a:t>
            </a:r>
            <a:r>
              <a:rPr sz="2750" spc="160" dirty="0">
                <a:solidFill>
                  <a:srgbClr val="FF0000"/>
                </a:solidFill>
                <a:latin typeface="Arial"/>
                <a:cs typeface="Arial"/>
              </a:rPr>
              <a:t> </a:t>
            </a:r>
            <a:r>
              <a:rPr sz="2750" spc="20" dirty="0">
                <a:solidFill>
                  <a:srgbClr val="FF0000"/>
                </a:solidFill>
                <a:latin typeface="Arial"/>
                <a:cs typeface="Arial"/>
              </a:rPr>
              <a:t>of </a:t>
            </a:r>
            <a:r>
              <a:rPr sz="2750" spc="-750" dirty="0">
                <a:solidFill>
                  <a:srgbClr val="FF0000"/>
                </a:solidFill>
                <a:latin typeface="Arial"/>
                <a:cs typeface="Arial"/>
              </a:rPr>
              <a:t> </a:t>
            </a:r>
            <a:r>
              <a:rPr sz="2750" spc="-20" dirty="0">
                <a:solidFill>
                  <a:srgbClr val="FF0000"/>
                </a:solidFill>
                <a:latin typeface="Arial"/>
                <a:cs typeface="Arial"/>
              </a:rPr>
              <a:t>hemolytic	</a:t>
            </a:r>
            <a:r>
              <a:rPr sz="2750" spc="-15" dirty="0">
                <a:solidFill>
                  <a:srgbClr val="FF0000"/>
                </a:solidFill>
                <a:latin typeface="Arial"/>
                <a:cs typeface="Arial"/>
              </a:rPr>
              <a:t>anemia,</a:t>
            </a:r>
            <a:endParaRPr sz="2750">
              <a:latin typeface="Arial"/>
              <a:cs typeface="Arial"/>
            </a:endParaRPr>
          </a:p>
          <a:p>
            <a:pPr marL="603885">
              <a:lnSpc>
                <a:spcPts val="2400"/>
              </a:lnSpc>
              <a:tabLst>
                <a:tab pos="3241040" algn="l"/>
              </a:tabLst>
            </a:pPr>
            <a:r>
              <a:rPr sz="2750" spc="10" dirty="0">
                <a:solidFill>
                  <a:srgbClr val="FF0000"/>
                </a:solidFill>
                <a:latin typeface="Arial"/>
                <a:cs typeface="Arial"/>
              </a:rPr>
              <a:t>blood</a:t>
            </a:r>
            <a:r>
              <a:rPr sz="2750" spc="85" dirty="0">
                <a:solidFill>
                  <a:srgbClr val="FF0000"/>
                </a:solidFill>
                <a:latin typeface="Arial"/>
                <a:cs typeface="Arial"/>
              </a:rPr>
              <a:t> </a:t>
            </a:r>
            <a:r>
              <a:rPr sz="2750" spc="25" dirty="0">
                <a:solidFill>
                  <a:srgbClr val="FF0000"/>
                </a:solidFill>
                <a:latin typeface="Arial"/>
                <a:cs typeface="Arial"/>
              </a:rPr>
              <a:t>or</a:t>
            </a:r>
            <a:r>
              <a:rPr sz="2750" spc="35" dirty="0">
                <a:solidFill>
                  <a:srgbClr val="FF0000"/>
                </a:solidFill>
                <a:latin typeface="Arial"/>
                <a:cs typeface="Arial"/>
              </a:rPr>
              <a:t> </a:t>
            </a:r>
            <a:r>
              <a:rPr sz="2750" spc="-30" dirty="0">
                <a:solidFill>
                  <a:srgbClr val="FF0000"/>
                </a:solidFill>
                <a:latin typeface="Arial"/>
                <a:cs typeface="Arial"/>
              </a:rPr>
              <a:t>platelet	</a:t>
            </a:r>
            <a:r>
              <a:rPr sz="2750" spc="-20" dirty="0">
                <a:solidFill>
                  <a:srgbClr val="FF0000"/>
                </a:solidFill>
                <a:latin typeface="Arial"/>
                <a:cs typeface="Arial"/>
              </a:rPr>
              <a:t>type,</a:t>
            </a:r>
            <a:r>
              <a:rPr sz="2750" spc="204" dirty="0">
                <a:solidFill>
                  <a:srgbClr val="FF0000"/>
                </a:solidFill>
                <a:latin typeface="Arial"/>
                <a:cs typeface="Arial"/>
              </a:rPr>
              <a:t> </a:t>
            </a:r>
            <a:r>
              <a:rPr sz="2750" spc="-5" dirty="0">
                <a:solidFill>
                  <a:srgbClr val="FF0000"/>
                </a:solidFill>
                <a:latin typeface="Arial"/>
                <a:cs typeface="Arial"/>
              </a:rPr>
              <a:t>hemoglobinopathy,</a:t>
            </a:r>
            <a:r>
              <a:rPr sz="2750" spc="320" dirty="0">
                <a:solidFill>
                  <a:srgbClr val="FF0000"/>
                </a:solidFill>
                <a:latin typeface="Arial"/>
                <a:cs typeface="Arial"/>
              </a:rPr>
              <a:t> </a:t>
            </a:r>
            <a:r>
              <a:rPr sz="2750" spc="5" dirty="0">
                <a:solidFill>
                  <a:srgbClr val="FF0000"/>
                </a:solidFill>
                <a:latin typeface="Arial"/>
                <a:cs typeface="Arial"/>
              </a:rPr>
              <a:t>and</a:t>
            </a:r>
            <a:r>
              <a:rPr sz="2750" spc="80" dirty="0">
                <a:solidFill>
                  <a:srgbClr val="FF0000"/>
                </a:solidFill>
                <a:latin typeface="Arial"/>
                <a:cs typeface="Arial"/>
              </a:rPr>
              <a:t> </a:t>
            </a:r>
            <a:r>
              <a:rPr sz="2750" spc="20" dirty="0">
                <a:solidFill>
                  <a:srgbClr val="FF0000"/>
                </a:solidFill>
                <a:latin typeface="Arial"/>
                <a:cs typeface="Arial"/>
              </a:rPr>
              <a:t>NTDs</a:t>
            </a:r>
            <a:r>
              <a:rPr sz="2750" spc="20" dirty="0">
                <a:latin typeface="Arial"/>
                <a:cs typeface="Arial"/>
              </a:rPr>
              <a:t>.</a:t>
            </a:r>
            <a:endParaRPr sz="2750">
              <a:latin typeface="Arial"/>
              <a:cs typeface="Arial"/>
            </a:endParaRPr>
          </a:p>
        </p:txBody>
      </p:sp>
      <p:pic>
        <p:nvPicPr>
          <p:cNvPr id="7" name="object 7"/>
          <p:cNvPicPr/>
          <p:nvPr/>
        </p:nvPicPr>
        <p:blipFill>
          <a:blip r:embed="rId2" cstate="print"/>
          <a:stretch>
            <a:fillRect/>
          </a:stretch>
        </p:blipFill>
        <p:spPr>
          <a:xfrm>
            <a:off x="7315200" y="285220"/>
            <a:ext cx="4876800" cy="3381904"/>
          </a:xfrm>
          <a:prstGeom prst="rect">
            <a:avLst/>
          </a:prstGeom>
        </p:spPr>
      </p:pic>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746" y="407040"/>
            <a:ext cx="4255135" cy="370614"/>
          </a:xfrm>
          <a:prstGeom prst="rect">
            <a:avLst/>
          </a:prstGeom>
        </p:spPr>
        <p:txBody>
          <a:bodyPr vert="horz" wrap="square" lIns="0" tIns="16510" rIns="0" bIns="0" rtlCol="0">
            <a:spAutoFit/>
          </a:bodyPr>
          <a:lstStyle/>
          <a:p>
            <a:pPr marL="12700">
              <a:lnSpc>
                <a:spcPct val="100000"/>
              </a:lnSpc>
              <a:spcBef>
                <a:spcPts val="130"/>
              </a:spcBef>
            </a:pPr>
            <a:r>
              <a:rPr sz="2300" b="1" spc="5" dirty="0">
                <a:latin typeface="Calibri"/>
                <a:cs typeface="Calibri"/>
              </a:rPr>
              <a:t>5-What</a:t>
            </a:r>
            <a:r>
              <a:rPr sz="2300" b="1" spc="-65" dirty="0">
                <a:latin typeface="Calibri"/>
                <a:cs typeface="Calibri"/>
              </a:rPr>
              <a:t> </a:t>
            </a:r>
            <a:r>
              <a:rPr sz="2300" b="1" spc="20" dirty="0">
                <a:latin typeface="Calibri"/>
                <a:cs typeface="Calibri"/>
              </a:rPr>
              <a:t>the</a:t>
            </a:r>
            <a:r>
              <a:rPr sz="2300" b="1" spc="-125" dirty="0">
                <a:latin typeface="Calibri"/>
                <a:cs typeface="Calibri"/>
              </a:rPr>
              <a:t> </a:t>
            </a:r>
            <a:r>
              <a:rPr sz="2300" b="1" spc="5" dirty="0">
                <a:latin typeface="Calibri"/>
                <a:cs typeface="Calibri"/>
              </a:rPr>
              <a:t>risk</a:t>
            </a:r>
            <a:r>
              <a:rPr sz="2300" b="1" dirty="0">
                <a:latin typeface="Calibri"/>
                <a:cs typeface="Calibri"/>
              </a:rPr>
              <a:t> </a:t>
            </a:r>
            <a:r>
              <a:rPr sz="2300" b="1" spc="20" dirty="0">
                <a:latin typeface="Calibri"/>
                <a:cs typeface="Calibri"/>
              </a:rPr>
              <a:t>of</a:t>
            </a:r>
            <a:r>
              <a:rPr sz="2300" b="1" spc="-60" dirty="0">
                <a:latin typeface="Calibri"/>
                <a:cs typeface="Calibri"/>
              </a:rPr>
              <a:t> </a:t>
            </a:r>
            <a:r>
              <a:rPr sz="2300" b="1" spc="20" dirty="0">
                <a:latin typeface="Calibri"/>
                <a:cs typeface="Calibri"/>
              </a:rPr>
              <a:t>it</a:t>
            </a:r>
            <a:r>
              <a:rPr sz="2300" b="1" spc="-65" dirty="0">
                <a:latin typeface="Calibri"/>
                <a:cs typeface="Calibri"/>
              </a:rPr>
              <a:t> </a:t>
            </a:r>
            <a:r>
              <a:rPr sz="2300" b="1" spc="20" dirty="0">
                <a:latin typeface="Calibri"/>
                <a:cs typeface="Calibri"/>
              </a:rPr>
              <a:t>when</a:t>
            </a:r>
            <a:r>
              <a:rPr sz="2300" b="1" spc="-125" dirty="0">
                <a:latin typeface="Calibri"/>
                <a:cs typeface="Calibri"/>
              </a:rPr>
              <a:t> </a:t>
            </a:r>
            <a:r>
              <a:rPr sz="2300" b="1" spc="20" dirty="0">
                <a:latin typeface="Calibri"/>
                <a:cs typeface="Calibri"/>
              </a:rPr>
              <a:t>its</a:t>
            </a:r>
            <a:r>
              <a:rPr sz="2300" b="1" spc="-25" dirty="0">
                <a:latin typeface="Calibri"/>
                <a:cs typeface="Calibri"/>
              </a:rPr>
              <a:t> </a:t>
            </a:r>
            <a:r>
              <a:rPr sz="2300" b="1" spc="25" dirty="0">
                <a:latin typeface="Calibri"/>
                <a:cs typeface="Calibri"/>
              </a:rPr>
              <a:t>done</a:t>
            </a:r>
            <a:endParaRPr sz="2300">
              <a:latin typeface="Calibri"/>
              <a:cs typeface="Calibri"/>
            </a:endParaRPr>
          </a:p>
        </p:txBody>
      </p:sp>
      <p:sp>
        <p:nvSpPr>
          <p:cNvPr id="3" name="object 3"/>
          <p:cNvSpPr txBox="1"/>
          <p:nvPr/>
        </p:nvSpPr>
        <p:spPr>
          <a:xfrm>
            <a:off x="78741" y="655637"/>
            <a:ext cx="4056379" cy="1118896"/>
          </a:xfrm>
          <a:prstGeom prst="rect">
            <a:avLst/>
          </a:prstGeom>
        </p:spPr>
        <p:txBody>
          <a:bodyPr vert="horz" wrap="square" lIns="0" tIns="15875" rIns="0" bIns="0" rtlCol="0">
            <a:spAutoFit/>
          </a:bodyPr>
          <a:lstStyle/>
          <a:p>
            <a:pPr marL="527050" indent="-514984">
              <a:lnSpc>
                <a:spcPts val="2355"/>
              </a:lnSpc>
              <a:spcBef>
                <a:spcPts val="125"/>
              </a:spcBef>
              <a:buAutoNum type="arabicPeriod"/>
              <a:tabLst>
                <a:tab pos="527050" algn="l"/>
                <a:tab pos="527685" algn="l"/>
              </a:tabLst>
            </a:pPr>
            <a:r>
              <a:rPr sz="2300" spc="-40" dirty="0">
                <a:solidFill>
                  <a:srgbClr val="FF0000"/>
                </a:solidFill>
                <a:latin typeface="Arial"/>
                <a:cs typeface="Arial"/>
              </a:rPr>
              <a:t>Leakage</a:t>
            </a:r>
            <a:r>
              <a:rPr sz="2300" spc="225" dirty="0">
                <a:solidFill>
                  <a:srgbClr val="FF0000"/>
                </a:solidFill>
                <a:latin typeface="Arial"/>
                <a:cs typeface="Arial"/>
              </a:rPr>
              <a:t> </a:t>
            </a:r>
            <a:r>
              <a:rPr sz="2300" spc="-40" dirty="0">
                <a:solidFill>
                  <a:srgbClr val="FF0000"/>
                </a:solidFill>
                <a:latin typeface="Arial"/>
                <a:cs typeface="Arial"/>
              </a:rPr>
              <a:t>of</a:t>
            </a:r>
            <a:r>
              <a:rPr sz="2300" spc="55" dirty="0">
                <a:solidFill>
                  <a:srgbClr val="FF0000"/>
                </a:solidFill>
                <a:latin typeface="Arial"/>
                <a:cs typeface="Arial"/>
              </a:rPr>
              <a:t> </a:t>
            </a:r>
            <a:r>
              <a:rPr sz="2300" dirty="0">
                <a:solidFill>
                  <a:srgbClr val="FF0000"/>
                </a:solidFill>
                <a:latin typeface="Arial"/>
                <a:cs typeface="Arial"/>
              </a:rPr>
              <a:t>amniotic</a:t>
            </a:r>
            <a:r>
              <a:rPr sz="2300" spc="-85" dirty="0">
                <a:solidFill>
                  <a:srgbClr val="FF0000"/>
                </a:solidFill>
                <a:latin typeface="Arial"/>
                <a:cs typeface="Arial"/>
              </a:rPr>
              <a:t> </a:t>
            </a:r>
            <a:r>
              <a:rPr sz="2300" spc="-5" dirty="0">
                <a:solidFill>
                  <a:srgbClr val="FF0000"/>
                </a:solidFill>
                <a:latin typeface="Arial"/>
                <a:cs typeface="Arial"/>
              </a:rPr>
              <a:t>fluid.</a:t>
            </a:r>
            <a:endParaRPr sz="2300">
              <a:latin typeface="Arial"/>
              <a:cs typeface="Arial"/>
            </a:endParaRPr>
          </a:p>
          <a:p>
            <a:pPr marL="527050" indent="-514984">
              <a:lnSpc>
                <a:spcPts val="1955"/>
              </a:lnSpc>
              <a:buAutoNum type="arabicPeriod"/>
              <a:tabLst>
                <a:tab pos="527050" algn="l"/>
                <a:tab pos="527685" algn="l"/>
              </a:tabLst>
            </a:pPr>
            <a:r>
              <a:rPr sz="2300" spc="-10" dirty="0">
                <a:solidFill>
                  <a:srgbClr val="FF0000"/>
                </a:solidFill>
                <a:latin typeface="Arial"/>
                <a:cs typeface="Arial"/>
              </a:rPr>
              <a:t>Direct</a:t>
            </a:r>
            <a:r>
              <a:rPr sz="2300" spc="-25" dirty="0">
                <a:solidFill>
                  <a:srgbClr val="FF0000"/>
                </a:solidFill>
                <a:latin typeface="Arial"/>
                <a:cs typeface="Arial"/>
              </a:rPr>
              <a:t> </a:t>
            </a:r>
            <a:r>
              <a:rPr sz="2300" spc="-35" dirty="0">
                <a:solidFill>
                  <a:srgbClr val="FF0000"/>
                </a:solidFill>
                <a:latin typeface="Arial"/>
                <a:cs typeface="Arial"/>
              </a:rPr>
              <a:t>fetal</a:t>
            </a:r>
            <a:r>
              <a:rPr sz="2300" spc="180" dirty="0">
                <a:solidFill>
                  <a:srgbClr val="FF0000"/>
                </a:solidFill>
                <a:latin typeface="Arial"/>
                <a:cs typeface="Arial"/>
              </a:rPr>
              <a:t> </a:t>
            </a:r>
            <a:r>
              <a:rPr sz="2300" spc="-25" dirty="0">
                <a:solidFill>
                  <a:srgbClr val="FF0000"/>
                </a:solidFill>
                <a:latin typeface="Arial"/>
                <a:cs typeface="Arial"/>
              </a:rPr>
              <a:t>needle</a:t>
            </a:r>
            <a:r>
              <a:rPr sz="2300" spc="80" dirty="0">
                <a:solidFill>
                  <a:srgbClr val="FF0000"/>
                </a:solidFill>
                <a:latin typeface="Arial"/>
                <a:cs typeface="Arial"/>
              </a:rPr>
              <a:t> </a:t>
            </a:r>
            <a:r>
              <a:rPr sz="2300" spc="-25" dirty="0">
                <a:solidFill>
                  <a:srgbClr val="FF0000"/>
                </a:solidFill>
                <a:latin typeface="Arial"/>
                <a:cs typeface="Arial"/>
              </a:rPr>
              <a:t>injury.</a:t>
            </a:r>
            <a:endParaRPr sz="2300">
              <a:latin typeface="Arial"/>
              <a:cs typeface="Arial"/>
            </a:endParaRPr>
          </a:p>
          <a:p>
            <a:pPr marL="527050" indent="-514984">
              <a:lnSpc>
                <a:spcPts val="1914"/>
              </a:lnSpc>
              <a:buAutoNum type="arabicPeriod"/>
              <a:tabLst>
                <a:tab pos="527050" algn="l"/>
                <a:tab pos="527685" algn="l"/>
              </a:tabLst>
            </a:pPr>
            <a:r>
              <a:rPr sz="2300" spc="-25" dirty="0">
                <a:solidFill>
                  <a:srgbClr val="FF0000"/>
                </a:solidFill>
                <a:latin typeface="Arial"/>
                <a:cs typeface="Arial"/>
              </a:rPr>
              <a:t>Vertical</a:t>
            </a:r>
            <a:r>
              <a:rPr sz="2300" spc="20" dirty="0">
                <a:solidFill>
                  <a:srgbClr val="FF0000"/>
                </a:solidFill>
                <a:latin typeface="Arial"/>
                <a:cs typeface="Arial"/>
              </a:rPr>
              <a:t> </a:t>
            </a:r>
            <a:r>
              <a:rPr sz="2300" spc="-10" dirty="0">
                <a:solidFill>
                  <a:srgbClr val="FF0000"/>
                </a:solidFill>
                <a:latin typeface="Arial"/>
                <a:cs typeface="Arial"/>
              </a:rPr>
              <a:t>transmission</a:t>
            </a:r>
            <a:endParaRPr sz="2300">
              <a:latin typeface="Arial"/>
              <a:cs typeface="Arial"/>
            </a:endParaRPr>
          </a:p>
          <a:p>
            <a:pPr marL="527050" indent="-514984">
              <a:lnSpc>
                <a:spcPts val="2320"/>
              </a:lnSpc>
              <a:buAutoNum type="arabicPeriod"/>
              <a:tabLst>
                <a:tab pos="527050" algn="l"/>
                <a:tab pos="527685" algn="l"/>
              </a:tabLst>
            </a:pPr>
            <a:r>
              <a:rPr sz="2300" spc="-10" dirty="0">
                <a:solidFill>
                  <a:srgbClr val="FF0000"/>
                </a:solidFill>
                <a:latin typeface="Arial"/>
                <a:cs typeface="Arial"/>
              </a:rPr>
              <a:t>Innoculation</a:t>
            </a:r>
            <a:r>
              <a:rPr sz="2300" spc="-15" dirty="0">
                <a:solidFill>
                  <a:srgbClr val="FF0000"/>
                </a:solidFill>
                <a:latin typeface="Arial"/>
                <a:cs typeface="Arial"/>
              </a:rPr>
              <a:t> </a:t>
            </a:r>
            <a:r>
              <a:rPr sz="2300" dirty="0">
                <a:solidFill>
                  <a:srgbClr val="FF0000"/>
                </a:solidFill>
                <a:latin typeface="Arial"/>
                <a:cs typeface="Arial"/>
              </a:rPr>
              <a:t>by</a:t>
            </a:r>
            <a:r>
              <a:rPr sz="2300" spc="-20" dirty="0">
                <a:solidFill>
                  <a:srgbClr val="FF0000"/>
                </a:solidFill>
                <a:latin typeface="Arial"/>
                <a:cs typeface="Arial"/>
              </a:rPr>
              <a:t> bowel</a:t>
            </a:r>
            <a:r>
              <a:rPr sz="2300" spc="95" dirty="0">
                <a:solidFill>
                  <a:srgbClr val="FF0000"/>
                </a:solidFill>
                <a:latin typeface="Arial"/>
                <a:cs typeface="Arial"/>
              </a:rPr>
              <a:t> </a:t>
            </a:r>
            <a:r>
              <a:rPr sz="2300" spc="-35" dirty="0">
                <a:solidFill>
                  <a:srgbClr val="FF0000"/>
                </a:solidFill>
                <a:latin typeface="Arial"/>
                <a:cs typeface="Arial"/>
              </a:rPr>
              <a:t>flora.</a:t>
            </a:r>
            <a:endParaRPr sz="2300">
              <a:latin typeface="Arial"/>
              <a:cs typeface="Arial"/>
            </a:endParaRPr>
          </a:p>
        </p:txBody>
      </p:sp>
      <p:sp>
        <p:nvSpPr>
          <p:cNvPr id="4" name="object 4"/>
          <p:cNvSpPr txBox="1"/>
          <p:nvPr/>
        </p:nvSpPr>
        <p:spPr>
          <a:xfrm>
            <a:off x="78739" y="1637985"/>
            <a:ext cx="3164840" cy="631583"/>
          </a:xfrm>
          <a:prstGeom prst="rect">
            <a:avLst/>
          </a:prstGeom>
        </p:spPr>
        <p:txBody>
          <a:bodyPr vert="horz" wrap="square" lIns="0" tIns="15875" rIns="0" bIns="0" rtlCol="0">
            <a:spAutoFit/>
          </a:bodyPr>
          <a:lstStyle/>
          <a:p>
            <a:pPr marL="756285" indent="-743585">
              <a:lnSpc>
                <a:spcPts val="2355"/>
              </a:lnSpc>
              <a:spcBef>
                <a:spcPts val="125"/>
              </a:spcBef>
              <a:buAutoNum type="arabicPeriod" startAt="5"/>
              <a:tabLst>
                <a:tab pos="755650" algn="l"/>
                <a:tab pos="756285" algn="l"/>
              </a:tabLst>
            </a:pPr>
            <a:r>
              <a:rPr sz="2300" spc="-25" dirty="0">
                <a:solidFill>
                  <a:srgbClr val="FF0000"/>
                </a:solidFill>
                <a:latin typeface="Arial"/>
                <a:cs typeface="Arial"/>
              </a:rPr>
              <a:t>Fetal</a:t>
            </a:r>
            <a:r>
              <a:rPr sz="2300" spc="5" dirty="0">
                <a:solidFill>
                  <a:srgbClr val="FF0000"/>
                </a:solidFill>
                <a:latin typeface="Arial"/>
                <a:cs typeface="Arial"/>
              </a:rPr>
              <a:t> </a:t>
            </a:r>
            <a:r>
              <a:rPr sz="2300" spc="-25" dirty="0">
                <a:solidFill>
                  <a:srgbClr val="FF0000"/>
                </a:solidFill>
                <a:latin typeface="Arial"/>
                <a:cs typeface="Arial"/>
              </a:rPr>
              <a:t>loss.</a:t>
            </a:r>
            <a:endParaRPr sz="2300">
              <a:latin typeface="Arial"/>
              <a:cs typeface="Arial"/>
            </a:endParaRPr>
          </a:p>
          <a:p>
            <a:pPr marL="756285" indent="-743585">
              <a:lnSpc>
                <a:spcPts val="2355"/>
              </a:lnSpc>
              <a:buAutoNum type="arabicPeriod" startAt="5"/>
              <a:tabLst>
                <a:tab pos="755650" algn="l"/>
                <a:tab pos="756285" algn="l"/>
              </a:tabLst>
            </a:pPr>
            <a:r>
              <a:rPr sz="2300" spc="-20" dirty="0">
                <a:solidFill>
                  <a:srgbClr val="FF0000"/>
                </a:solidFill>
                <a:latin typeface="Arial"/>
                <a:cs typeface="Arial"/>
              </a:rPr>
              <a:t>Cell</a:t>
            </a:r>
            <a:r>
              <a:rPr sz="2300" spc="-5" dirty="0">
                <a:solidFill>
                  <a:srgbClr val="FF0000"/>
                </a:solidFill>
                <a:latin typeface="Arial"/>
                <a:cs typeface="Arial"/>
              </a:rPr>
              <a:t> </a:t>
            </a:r>
            <a:r>
              <a:rPr sz="2300" spc="10" dirty="0">
                <a:solidFill>
                  <a:srgbClr val="FF0000"/>
                </a:solidFill>
                <a:latin typeface="Arial"/>
                <a:cs typeface="Arial"/>
              </a:rPr>
              <a:t>culture</a:t>
            </a:r>
            <a:r>
              <a:rPr sz="2300" spc="-100" dirty="0">
                <a:solidFill>
                  <a:srgbClr val="FF0000"/>
                </a:solidFill>
                <a:latin typeface="Arial"/>
                <a:cs typeface="Arial"/>
              </a:rPr>
              <a:t> </a:t>
            </a:r>
            <a:r>
              <a:rPr sz="2300" spc="-25" dirty="0">
                <a:solidFill>
                  <a:srgbClr val="FF0000"/>
                </a:solidFill>
                <a:latin typeface="Arial"/>
                <a:cs typeface="Arial"/>
              </a:rPr>
              <a:t>failure:</a:t>
            </a:r>
            <a:endParaRPr sz="2300">
              <a:latin typeface="Arial"/>
              <a:cs typeface="Arial"/>
            </a:endParaRPr>
          </a:p>
        </p:txBody>
      </p:sp>
      <p:sp>
        <p:nvSpPr>
          <p:cNvPr id="5" name="object 5"/>
          <p:cNvSpPr txBox="1"/>
          <p:nvPr/>
        </p:nvSpPr>
        <p:spPr>
          <a:xfrm>
            <a:off x="78739" y="2362585"/>
            <a:ext cx="6291580" cy="439864"/>
          </a:xfrm>
          <a:prstGeom prst="rect">
            <a:avLst/>
          </a:prstGeom>
        </p:spPr>
        <p:txBody>
          <a:bodyPr vert="horz" wrap="square" lIns="0" tIns="16510" rIns="0" bIns="0" rtlCol="0">
            <a:spAutoFit/>
          </a:bodyPr>
          <a:lstStyle/>
          <a:p>
            <a:pPr marL="12700">
              <a:lnSpc>
                <a:spcPct val="100000"/>
              </a:lnSpc>
              <a:spcBef>
                <a:spcPts val="130"/>
              </a:spcBef>
            </a:pPr>
            <a:r>
              <a:rPr sz="2750" b="1" dirty="0">
                <a:latin typeface="Calibri"/>
                <a:cs typeface="Calibri"/>
              </a:rPr>
              <a:t>6-at</a:t>
            </a:r>
            <a:r>
              <a:rPr sz="2750" b="1" spc="55" dirty="0">
                <a:latin typeface="Calibri"/>
                <a:cs typeface="Calibri"/>
              </a:rPr>
              <a:t> </a:t>
            </a:r>
            <a:r>
              <a:rPr sz="2750" b="1" spc="10" dirty="0">
                <a:latin typeface="Calibri"/>
                <a:cs typeface="Calibri"/>
              </a:rPr>
              <a:t>which</a:t>
            </a:r>
            <a:r>
              <a:rPr sz="2750" b="1" spc="55" dirty="0">
                <a:latin typeface="Calibri"/>
                <a:cs typeface="Calibri"/>
              </a:rPr>
              <a:t> </a:t>
            </a:r>
            <a:r>
              <a:rPr sz="2750" b="1" spc="10" dirty="0">
                <a:latin typeface="Calibri"/>
                <a:cs typeface="Calibri"/>
              </a:rPr>
              <a:t>gestational</a:t>
            </a:r>
            <a:r>
              <a:rPr sz="2750" b="1" spc="-30" dirty="0">
                <a:latin typeface="Calibri"/>
                <a:cs typeface="Calibri"/>
              </a:rPr>
              <a:t> </a:t>
            </a:r>
            <a:r>
              <a:rPr sz="2750" b="1" spc="30" dirty="0">
                <a:latin typeface="Calibri"/>
                <a:cs typeface="Calibri"/>
              </a:rPr>
              <a:t>week</a:t>
            </a:r>
            <a:r>
              <a:rPr sz="2750" b="1" spc="-10" dirty="0">
                <a:latin typeface="Calibri"/>
                <a:cs typeface="Calibri"/>
              </a:rPr>
              <a:t> </a:t>
            </a:r>
            <a:r>
              <a:rPr sz="2750" b="1" spc="25" dirty="0">
                <a:latin typeface="Calibri"/>
                <a:cs typeface="Calibri"/>
              </a:rPr>
              <a:t>you</a:t>
            </a:r>
            <a:r>
              <a:rPr sz="2750" b="1" spc="-90" dirty="0">
                <a:latin typeface="Calibri"/>
                <a:cs typeface="Calibri"/>
              </a:rPr>
              <a:t> </a:t>
            </a:r>
            <a:r>
              <a:rPr sz="2750" b="1" spc="-10" dirty="0">
                <a:latin typeface="Calibri"/>
                <a:cs typeface="Calibri"/>
              </a:rPr>
              <a:t>can</a:t>
            </a:r>
            <a:r>
              <a:rPr sz="2750" b="1" spc="130" dirty="0">
                <a:latin typeface="Calibri"/>
                <a:cs typeface="Calibri"/>
              </a:rPr>
              <a:t> </a:t>
            </a:r>
            <a:r>
              <a:rPr sz="2750" b="1" spc="15" dirty="0">
                <a:latin typeface="Calibri"/>
                <a:cs typeface="Calibri"/>
              </a:rPr>
              <a:t>do</a:t>
            </a:r>
            <a:r>
              <a:rPr sz="2750" b="1" spc="-15" dirty="0">
                <a:latin typeface="Calibri"/>
                <a:cs typeface="Calibri"/>
              </a:rPr>
              <a:t> </a:t>
            </a:r>
            <a:r>
              <a:rPr sz="2750" b="1" spc="5" dirty="0">
                <a:latin typeface="Calibri"/>
                <a:cs typeface="Calibri"/>
              </a:rPr>
              <a:t>it?</a:t>
            </a:r>
            <a:endParaRPr sz="2750">
              <a:latin typeface="Calibri"/>
              <a:cs typeface="Calibri"/>
            </a:endParaRPr>
          </a:p>
        </p:txBody>
      </p:sp>
      <p:sp>
        <p:nvSpPr>
          <p:cNvPr id="6" name="object 6"/>
          <p:cNvSpPr txBox="1"/>
          <p:nvPr/>
        </p:nvSpPr>
        <p:spPr>
          <a:xfrm>
            <a:off x="78746" y="2658682"/>
            <a:ext cx="10401935" cy="2981072"/>
          </a:xfrm>
          <a:prstGeom prst="rect">
            <a:avLst/>
          </a:prstGeom>
        </p:spPr>
        <p:txBody>
          <a:bodyPr vert="horz" wrap="square" lIns="0" tIns="15875" rIns="0" bIns="0" rtlCol="0">
            <a:spAutoFit/>
          </a:bodyPr>
          <a:lstStyle/>
          <a:p>
            <a:pPr marL="12700">
              <a:lnSpc>
                <a:spcPts val="2815"/>
              </a:lnSpc>
              <a:spcBef>
                <a:spcPts val="125"/>
              </a:spcBef>
              <a:tabLst>
                <a:tab pos="5976620" algn="l"/>
              </a:tabLst>
            </a:pPr>
            <a:r>
              <a:rPr sz="2750" spc="-15" dirty="0">
                <a:solidFill>
                  <a:srgbClr val="FF0000"/>
                </a:solidFill>
                <a:latin typeface="Arial"/>
                <a:cs typeface="Arial"/>
              </a:rPr>
              <a:t>optimally</a:t>
            </a:r>
            <a:r>
              <a:rPr sz="2750" spc="330" dirty="0">
                <a:solidFill>
                  <a:srgbClr val="FF0000"/>
                </a:solidFill>
                <a:latin typeface="Arial"/>
                <a:cs typeface="Arial"/>
              </a:rPr>
              <a:t> </a:t>
            </a:r>
            <a:r>
              <a:rPr sz="2750" dirty="0">
                <a:solidFill>
                  <a:srgbClr val="FF0000"/>
                </a:solidFill>
                <a:latin typeface="Arial"/>
                <a:cs typeface="Arial"/>
              </a:rPr>
              <a:t>to</a:t>
            </a:r>
            <a:r>
              <a:rPr sz="2750" spc="30" dirty="0">
                <a:solidFill>
                  <a:srgbClr val="FF0000"/>
                </a:solidFill>
                <a:latin typeface="Arial"/>
                <a:cs typeface="Arial"/>
              </a:rPr>
              <a:t> </a:t>
            </a:r>
            <a:r>
              <a:rPr sz="2750" spc="25" dirty="0">
                <a:solidFill>
                  <a:srgbClr val="FF0000"/>
                </a:solidFill>
                <a:latin typeface="Arial"/>
                <a:cs typeface="Arial"/>
              </a:rPr>
              <a:t>be </a:t>
            </a:r>
            <a:r>
              <a:rPr sz="2750" spc="35" dirty="0">
                <a:solidFill>
                  <a:srgbClr val="FF0000"/>
                </a:solidFill>
                <a:latin typeface="Arial"/>
                <a:cs typeface="Arial"/>
              </a:rPr>
              <a:t>done</a:t>
            </a:r>
            <a:r>
              <a:rPr sz="2750" spc="25" dirty="0">
                <a:solidFill>
                  <a:srgbClr val="FF0000"/>
                </a:solidFill>
                <a:latin typeface="Arial"/>
                <a:cs typeface="Arial"/>
              </a:rPr>
              <a:t> </a:t>
            </a:r>
            <a:r>
              <a:rPr sz="2750" spc="-15" dirty="0">
                <a:solidFill>
                  <a:srgbClr val="FF0000"/>
                </a:solidFill>
                <a:latin typeface="Arial"/>
                <a:cs typeface="Arial"/>
              </a:rPr>
              <a:t>at</a:t>
            </a:r>
            <a:r>
              <a:rPr sz="2750" spc="125" dirty="0">
                <a:solidFill>
                  <a:srgbClr val="FF0000"/>
                </a:solidFill>
                <a:latin typeface="Arial"/>
                <a:cs typeface="Arial"/>
              </a:rPr>
              <a:t> </a:t>
            </a:r>
            <a:r>
              <a:rPr sz="2750" b="1" spc="25" dirty="0">
                <a:solidFill>
                  <a:srgbClr val="FF0000"/>
                </a:solidFill>
                <a:latin typeface="Arial"/>
                <a:cs typeface="Arial"/>
              </a:rPr>
              <a:t>15-17 </a:t>
            </a:r>
            <a:r>
              <a:rPr sz="2750" b="1" spc="30" dirty="0">
                <a:solidFill>
                  <a:srgbClr val="FF0000"/>
                </a:solidFill>
                <a:latin typeface="Arial"/>
                <a:cs typeface="Arial"/>
              </a:rPr>
              <a:t>weeks	</a:t>
            </a:r>
            <a:r>
              <a:rPr sz="2750" b="1" spc="15" dirty="0">
                <a:solidFill>
                  <a:srgbClr val="FF0000"/>
                </a:solidFill>
                <a:latin typeface="Arial"/>
                <a:cs typeface="Arial"/>
              </a:rPr>
              <a:t>&gt;</a:t>
            </a:r>
            <a:r>
              <a:rPr sz="2750" b="1" spc="10" dirty="0">
                <a:solidFill>
                  <a:srgbClr val="FF0000"/>
                </a:solidFill>
                <a:latin typeface="Arial"/>
                <a:cs typeface="Arial"/>
              </a:rPr>
              <a:t> </a:t>
            </a:r>
            <a:r>
              <a:rPr sz="2750" b="1" spc="35" dirty="0">
                <a:solidFill>
                  <a:srgbClr val="00AF50"/>
                </a:solidFill>
                <a:latin typeface="Arial"/>
                <a:cs typeface="Arial"/>
              </a:rPr>
              <a:t>15w</a:t>
            </a:r>
            <a:r>
              <a:rPr sz="2750" b="1" spc="-30" dirty="0">
                <a:solidFill>
                  <a:srgbClr val="00AF50"/>
                </a:solidFill>
                <a:latin typeface="Arial"/>
                <a:cs typeface="Arial"/>
              </a:rPr>
              <a:t> </a:t>
            </a:r>
            <a:r>
              <a:rPr sz="2750" b="1" spc="25" dirty="0">
                <a:solidFill>
                  <a:srgbClr val="FF0000"/>
                </a:solidFill>
                <a:latin typeface="Arial"/>
                <a:cs typeface="Arial"/>
              </a:rPr>
              <a:t>of</a:t>
            </a:r>
            <a:endParaRPr sz="2750">
              <a:latin typeface="Arial"/>
              <a:cs typeface="Arial"/>
            </a:endParaRPr>
          </a:p>
          <a:p>
            <a:pPr marL="307975">
              <a:lnSpc>
                <a:spcPts val="2815"/>
              </a:lnSpc>
            </a:pPr>
            <a:r>
              <a:rPr sz="2750" spc="-10" dirty="0">
                <a:solidFill>
                  <a:srgbClr val="FF0000"/>
                </a:solidFill>
                <a:latin typeface="Arial"/>
                <a:cs typeface="Arial"/>
              </a:rPr>
              <a:t>gestation.</a:t>
            </a:r>
            <a:endParaRPr sz="2750">
              <a:latin typeface="Arial"/>
              <a:cs typeface="Arial"/>
            </a:endParaRPr>
          </a:p>
          <a:p>
            <a:pPr>
              <a:lnSpc>
                <a:spcPct val="100000"/>
              </a:lnSpc>
              <a:spcBef>
                <a:spcPts val="10"/>
              </a:spcBef>
            </a:pPr>
            <a:endParaRPr sz="2550">
              <a:latin typeface="Arial"/>
              <a:cs typeface="Arial"/>
            </a:endParaRPr>
          </a:p>
          <a:p>
            <a:pPr marL="12700" marR="5080">
              <a:lnSpc>
                <a:spcPct val="70400"/>
              </a:lnSpc>
              <a:spcBef>
                <a:spcPts val="5"/>
              </a:spcBef>
              <a:tabLst>
                <a:tab pos="3721735" algn="l"/>
              </a:tabLst>
            </a:pPr>
            <a:r>
              <a:rPr sz="3200" b="1" spc="5" dirty="0">
                <a:latin typeface="Calibri"/>
                <a:cs typeface="Calibri"/>
              </a:rPr>
              <a:t>7-What</a:t>
            </a:r>
            <a:r>
              <a:rPr sz="3200" b="1" spc="-110" dirty="0">
                <a:latin typeface="Calibri"/>
                <a:cs typeface="Calibri"/>
              </a:rPr>
              <a:t> </a:t>
            </a:r>
            <a:r>
              <a:rPr sz="3200" b="1" spc="-5" dirty="0">
                <a:latin typeface="Calibri"/>
                <a:cs typeface="Calibri"/>
              </a:rPr>
              <a:t>are</a:t>
            </a:r>
            <a:r>
              <a:rPr sz="3200" b="1" spc="-15" dirty="0">
                <a:latin typeface="Calibri"/>
                <a:cs typeface="Calibri"/>
              </a:rPr>
              <a:t> </a:t>
            </a:r>
            <a:r>
              <a:rPr sz="3200" b="1" spc="10" dirty="0">
                <a:latin typeface="Calibri"/>
                <a:cs typeface="Calibri"/>
              </a:rPr>
              <a:t>screening</a:t>
            </a:r>
            <a:r>
              <a:rPr sz="3200" b="1" spc="-155" dirty="0">
                <a:latin typeface="Calibri"/>
                <a:cs typeface="Calibri"/>
              </a:rPr>
              <a:t> </a:t>
            </a:r>
            <a:r>
              <a:rPr sz="3200" b="1" spc="-5" dirty="0">
                <a:latin typeface="Calibri"/>
                <a:cs typeface="Calibri"/>
              </a:rPr>
              <a:t>test</a:t>
            </a:r>
            <a:r>
              <a:rPr sz="3200" b="1" spc="-110" dirty="0">
                <a:latin typeface="Calibri"/>
                <a:cs typeface="Calibri"/>
              </a:rPr>
              <a:t> </a:t>
            </a:r>
            <a:r>
              <a:rPr sz="3200" b="1" spc="10" dirty="0">
                <a:latin typeface="Calibri"/>
                <a:cs typeface="Calibri"/>
              </a:rPr>
              <a:t>used</a:t>
            </a:r>
            <a:r>
              <a:rPr sz="3200" b="1" spc="-40" dirty="0">
                <a:latin typeface="Calibri"/>
                <a:cs typeface="Calibri"/>
              </a:rPr>
              <a:t> </a:t>
            </a:r>
            <a:r>
              <a:rPr sz="3200" b="1" spc="-10" dirty="0">
                <a:latin typeface="Calibri"/>
                <a:cs typeface="Calibri"/>
              </a:rPr>
              <a:t>for</a:t>
            </a:r>
            <a:r>
              <a:rPr sz="3200" b="1" spc="5" dirty="0">
                <a:latin typeface="Calibri"/>
                <a:cs typeface="Calibri"/>
              </a:rPr>
              <a:t> diagnosis</a:t>
            </a:r>
            <a:r>
              <a:rPr sz="3200" b="1" spc="-130" dirty="0">
                <a:latin typeface="Calibri"/>
                <a:cs typeface="Calibri"/>
              </a:rPr>
              <a:t> </a:t>
            </a:r>
            <a:r>
              <a:rPr sz="3200" b="1" spc="5" dirty="0">
                <a:latin typeface="Calibri"/>
                <a:cs typeface="Calibri"/>
              </a:rPr>
              <a:t>of</a:t>
            </a:r>
            <a:r>
              <a:rPr sz="3200" b="1" spc="60" dirty="0">
                <a:latin typeface="Calibri"/>
                <a:cs typeface="Calibri"/>
              </a:rPr>
              <a:t> </a:t>
            </a:r>
            <a:r>
              <a:rPr sz="3200" b="1" spc="15" dirty="0">
                <a:latin typeface="Calibri"/>
                <a:cs typeface="Calibri"/>
              </a:rPr>
              <a:t>this</a:t>
            </a:r>
            <a:r>
              <a:rPr sz="3200" b="1" spc="-100" dirty="0">
                <a:latin typeface="Calibri"/>
                <a:cs typeface="Calibri"/>
              </a:rPr>
              <a:t> </a:t>
            </a:r>
            <a:r>
              <a:rPr sz="3200" b="1" spc="5" dirty="0">
                <a:latin typeface="Calibri"/>
                <a:cs typeface="Calibri"/>
              </a:rPr>
              <a:t>conginital </a:t>
            </a:r>
            <a:r>
              <a:rPr sz="3200" b="1" spc="-705" dirty="0">
                <a:latin typeface="Calibri"/>
                <a:cs typeface="Calibri"/>
              </a:rPr>
              <a:t> </a:t>
            </a:r>
            <a:r>
              <a:rPr sz="3200" b="1" spc="10" dirty="0">
                <a:latin typeface="Calibri"/>
                <a:cs typeface="Calibri"/>
              </a:rPr>
              <a:t>anomaly</a:t>
            </a:r>
            <a:r>
              <a:rPr sz="3200" b="1" spc="-75" dirty="0">
                <a:latin typeface="Calibri"/>
                <a:cs typeface="Calibri"/>
              </a:rPr>
              <a:t> </a:t>
            </a:r>
            <a:r>
              <a:rPr sz="3200" b="1" spc="5" dirty="0">
                <a:latin typeface="Calibri"/>
                <a:cs typeface="Calibri"/>
              </a:rPr>
              <a:t>,,</a:t>
            </a:r>
            <a:r>
              <a:rPr sz="3200" b="1" spc="-60" dirty="0">
                <a:latin typeface="Calibri"/>
                <a:cs typeface="Calibri"/>
              </a:rPr>
              <a:t> </a:t>
            </a:r>
            <a:r>
              <a:rPr sz="3200" b="1" spc="5" dirty="0">
                <a:latin typeface="Calibri"/>
                <a:cs typeface="Calibri"/>
              </a:rPr>
              <a:t>and</a:t>
            </a:r>
            <a:r>
              <a:rPr sz="3200" b="1" spc="20" dirty="0">
                <a:latin typeface="Calibri"/>
                <a:cs typeface="Calibri"/>
              </a:rPr>
              <a:t> </a:t>
            </a:r>
            <a:r>
              <a:rPr sz="3200" b="1" spc="15" dirty="0">
                <a:latin typeface="Calibri"/>
                <a:cs typeface="Calibri"/>
              </a:rPr>
              <a:t>when	</a:t>
            </a:r>
            <a:r>
              <a:rPr sz="3200" b="1" spc="20" dirty="0">
                <a:latin typeface="Calibri"/>
                <a:cs typeface="Calibri"/>
              </a:rPr>
              <a:t>it</a:t>
            </a:r>
            <a:r>
              <a:rPr sz="3200" b="1" spc="-45" dirty="0">
                <a:latin typeface="Calibri"/>
                <a:cs typeface="Calibri"/>
              </a:rPr>
              <a:t> </a:t>
            </a:r>
            <a:r>
              <a:rPr sz="3200" b="1" spc="10" dirty="0">
                <a:latin typeface="Calibri"/>
                <a:cs typeface="Calibri"/>
              </a:rPr>
              <a:t>done??</a:t>
            </a:r>
            <a:endParaRPr sz="3200">
              <a:latin typeface="Calibri"/>
              <a:cs typeface="Calibri"/>
            </a:endParaRPr>
          </a:p>
          <a:p>
            <a:pPr marL="12700" marR="5396230">
              <a:lnSpc>
                <a:spcPct val="104299"/>
              </a:lnSpc>
              <a:spcBef>
                <a:spcPts val="65"/>
              </a:spcBef>
            </a:pPr>
            <a:r>
              <a:rPr sz="2400" spc="20" dirty="0">
                <a:solidFill>
                  <a:srgbClr val="00AF50"/>
                </a:solidFill>
                <a:latin typeface="Calibri"/>
                <a:cs typeface="Calibri"/>
              </a:rPr>
              <a:t>F</a:t>
            </a:r>
            <a:r>
              <a:rPr sz="2400" spc="-30" dirty="0">
                <a:solidFill>
                  <a:srgbClr val="00AF50"/>
                </a:solidFill>
                <a:latin typeface="Calibri"/>
                <a:cs typeface="Calibri"/>
              </a:rPr>
              <a:t>i</a:t>
            </a:r>
            <a:r>
              <a:rPr sz="2400" spc="-90" dirty="0">
                <a:solidFill>
                  <a:srgbClr val="00AF50"/>
                </a:solidFill>
                <a:latin typeface="Calibri"/>
                <a:cs typeface="Calibri"/>
              </a:rPr>
              <a:t>r</a:t>
            </a:r>
            <a:r>
              <a:rPr sz="2400" spc="35" dirty="0">
                <a:solidFill>
                  <a:srgbClr val="00AF50"/>
                </a:solidFill>
                <a:latin typeface="Calibri"/>
                <a:cs typeface="Calibri"/>
              </a:rPr>
              <a:t>s</a:t>
            </a:r>
            <a:r>
              <a:rPr sz="2400" dirty="0">
                <a:solidFill>
                  <a:srgbClr val="00AF50"/>
                </a:solidFill>
                <a:latin typeface="Calibri"/>
                <a:cs typeface="Calibri"/>
              </a:rPr>
              <a:t>t </a:t>
            </a:r>
            <a:r>
              <a:rPr sz="2400" spc="15" dirty="0">
                <a:solidFill>
                  <a:srgbClr val="00AF50"/>
                </a:solidFill>
                <a:latin typeface="Calibri"/>
                <a:cs typeface="Calibri"/>
              </a:rPr>
              <a:t>t</a:t>
            </a:r>
            <a:r>
              <a:rPr sz="2400" spc="-15" dirty="0">
                <a:solidFill>
                  <a:srgbClr val="00AF50"/>
                </a:solidFill>
                <a:latin typeface="Calibri"/>
                <a:cs typeface="Calibri"/>
              </a:rPr>
              <a:t>r</a:t>
            </a:r>
            <a:r>
              <a:rPr sz="2400" spc="-30" dirty="0">
                <a:solidFill>
                  <a:srgbClr val="00AF50"/>
                </a:solidFill>
                <a:latin typeface="Calibri"/>
                <a:cs typeface="Calibri"/>
              </a:rPr>
              <a:t>i</a:t>
            </a:r>
            <a:r>
              <a:rPr sz="2400" spc="30" dirty="0">
                <a:solidFill>
                  <a:srgbClr val="00AF50"/>
                </a:solidFill>
                <a:latin typeface="Calibri"/>
                <a:cs typeface="Calibri"/>
              </a:rPr>
              <a:t>m</a:t>
            </a:r>
            <a:r>
              <a:rPr sz="2400" dirty="0">
                <a:solidFill>
                  <a:srgbClr val="00AF50"/>
                </a:solidFill>
                <a:latin typeface="Calibri"/>
                <a:cs typeface="Calibri"/>
              </a:rPr>
              <a:t>e</a:t>
            </a:r>
            <a:r>
              <a:rPr sz="2400" spc="40" dirty="0">
                <a:solidFill>
                  <a:srgbClr val="00AF50"/>
                </a:solidFill>
                <a:latin typeface="Calibri"/>
                <a:cs typeface="Calibri"/>
              </a:rPr>
              <a:t>s</a:t>
            </a:r>
            <a:r>
              <a:rPr sz="2400" spc="15" dirty="0">
                <a:solidFill>
                  <a:srgbClr val="00AF50"/>
                </a:solidFill>
                <a:latin typeface="Calibri"/>
                <a:cs typeface="Calibri"/>
              </a:rPr>
              <a:t>t</a:t>
            </a:r>
            <a:r>
              <a:rPr sz="2400" dirty="0">
                <a:solidFill>
                  <a:srgbClr val="00AF50"/>
                </a:solidFill>
                <a:latin typeface="Calibri"/>
                <a:cs typeface="Calibri"/>
              </a:rPr>
              <a:t>er</a:t>
            </a:r>
            <a:r>
              <a:rPr sz="2400" spc="-175" dirty="0">
                <a:solidFill>
                  <a:srgbClr val="00AF50"/>
                </a:solidFill>
                <a:latin typeface="Calibri"/>
                <a:cs typeface="Calibri"/>
              </a:rPr>
              <a:t> </a:t>
            </a:r>
            <a:r>
              <a:rPr sz="2400" spc="30" dirty="0">
                <a:solidFill>
                  <a:srgbClr val="00AF50"/>
                </a:solidFill>
                <a:latin typeface="Calibri"/>
                <a:cs typeface="Calibri"/>
              </a:rPr>
              <a:t>c</a:t>
            </a:r>
            <a:r>
              <a:rPr sz="2400" spc="5" dirty="0">
                <a:solidFill>
                  <a:srgbClr val="00AF50"/>
                </a:solidFill>
                <a:latin typeface="Calibri"/>
                <a:cs typeface="Calibri"/>
              </a:rPr>
              <a:t>o</a:t>
            </a:r>
            <a:r>
              <a:rPr sz="2400" spc="30" dirty="0">
                <a:solidFill>
                  <a:srgbClr val="00AF50"/>
                </a:solidFill>
                <a:latin typeface="Calibri"/>
                <a:cs typeface="Calibri"/>
              </a:rPr>
              <a:t>m</a:t>
            </a:r>
            <a:r>
              <a:rPr sz="2400" spc="10" dirty="0">
                <a:solidFill>
                  <a:srgbClr val="00AF50"/>
                </a:solidFill>
                <a:latin typeface="Calibri"/>
                <a:cs typeface="Calibri"/>
              </a:rPr>
              <a:t>b</a:t>
            </a:r>
            <a:r>
              <a:rPr sz="2400" spc="-30" dirty="0">
                <a:solidFill>
                  <a:srgbClr val="00AF50"/>
                </a:solidFill>
                <a:latin typeface="Calibri"/>
                <a:cs typeface="Calibri"/>
              </a:rPr>
              <a:t>i</a:t>
            </a:r>
            <a:r>
              <a:rPr sz="2400" spc="10" dirty="0">
                <a:solidFill>
                  <a:srgbClr val="00AF50"/>
                </a:solidFill>
                <a:latin typeface="Calibri"/>
                <a:cs typeface="Calibri"/>
              </a:rPr>
              <a:t>n</a:t>
            </a:r>
            <a:r>
              <a:rPr sz="2400" dirty="0">
                <a:solidFill>
                  <a:srgbClr val="00AF50"/>
                </a:solidFill>
                <a:latin typeface="Calibri"/>
                <a:cs typeface="Calibri"/>
              </a:rPr>
              <a:t>ed</a:t>
            </a:r>
            <a:r>
              <a:rPr sz="2400" spc="-75" dirty="0">
                <a:solidFill>
                  <a:srgbClr val="00AF50"/>
                </a:solidFill>
                <a:latin typeface="Calibri"/>
                <a:cs typeface="Calibri"/>
              </a:rPr>
              <a:t> </a:t>
            </a:r>
            <a:r>
              <a:rPr sz="2400" spc="15" dirty="0">
                <a:solidFill>
                  <a:srgbClr val="00AF50"/>
                </a:solidFill>
                <a:latin typeface="Calibri"/>
                <a:cs typeface="Calibri"/>
              </a:rPr>
              <a:t>t</a:t>
            </a:r>
            <a:r>
              <a:rPr sz="2400" dirty="0">
                <a:solidFill>
                  <a:srgbClr val="00AF50"/>
                </a:solidFill>
                <a:latin typeface="Calibri"/>
                <a:cs typeface="Calibri"/>
              </a:rPr>
              <a:t>e</a:t>
            </a:r>
            <a:r>
              <a:rPr sz="2400" spc="40" dirty="0">
                <a:solidFill>
                  <a:srgbClr val="00AF50"/>
                </a:solidFill>
                <a:latin typeface="Calibri"/>
                <a:cs typeface="Calibri"/>
              </a:rPr>
              <a:t>s</a:t>
            </a:r>
            <a:r>
              <a:rPr sz="2400" dirty="0">
                <a:solidFill>
                  <a:srgbClr val="00AF50"/>
                </a:solidFill>
                <a:latin typeface="Calibri"/>
                <a:cs typeface="Calibri"/>
              </a:rPr>
              <a:t>t</a:t>
            </a:r>
            <a:r>
              <a:rPr sz="2400" spc="-150" dirty="0">
                <a:solidFill>
                  <a:srgbClr val="00AF50"/>
                </a:solidFill>
                <a:latin typeface="Calibri"/>
                <a:cs typeface="Calibri"/>
              </a:rPr>
              <a:t> </a:t>
            </a:r>
            <a:r>
              <a:rPr sz="2400" spc="-20" dirty="0">
                <a:solidFill>
                  <a:srgbClr val="00AF50"/>
                </a:solidFill>
                <a:latin typeface="Calibri"/>
                <a:cs typeface="Calibri"/>
              </a:rPr>
              <a:t>1</a:t>
            </a:r>
            <a:r>
              <a:rPr sz="2400" spc="-15" dirty="0">
                <a:solidFill>
                  <a:srgbClr val="00AF50"/>
                </a:solidFill>
                <a:latin typeface="Calibri"/>
                <a:cs typeface="Calibri"/>
              </a:rPr>
              <a:t>1</a:t>
            </a:r>
            <a:r>
              <a:rPr sz="2400" spc="10" dirty="0">
                <a:solidFill>
                  <a:srgbClr val="00AF50"/>
                </a:solidFill>
                <a:latin typeface="Calibri"/>
                <a:cs typeface="Calibri"/>
              </a:rPr>
              <a:t>-</a:t>
            </a:r>
            <a:r>
              <a:rPr sz="2400" spc="-20" dirty="0">
                <a:solidFill>
                  <a:srgbClr val="00AF50"/>
                </a:solidFill>
                <a:latin typeface="Calibri"/>
                <a:cs typeface="Calibri"/>
              </a:rPr>
              <a:t>13</a:t>
            </a:r>
            <a:r>
              <a:rPr sz="2400" dirty="0">
                <a:solidFill>
                  <a:srgbClr val="00AF50"/>
                </a:solidFill>
                <a:latin typeface="Calibri"/>
                <a:cs typeface="Calibri"/>
              </a:rPr>
              <a:t>w  </a:t>
            </a:r>
            <a:r>
              <a:rPr sz="2400" spc="20" dirty="0">
                <a:solidFill>
                  <a:srgbClr val="00AF50"/>
                </a:solidFill>
                <a:latin typeface="Calibri"/>
                <a:cs typeface="Calibri"/>
              </a:rPr>
              <a:t>S</a:t>
            </a:r>
            <a:r>
              <a:rPr sz="2400" dirty="0">
                <a:solidFill>
                  <a:srgbClr val="00AF50"/>
                </a:solidFill>
                <a:latin typeface="Calibri"/>
                <a:cs typeface="Calibri"/>
              </a:rPr>
              <a:t>e</a:t>
            </a:r>
            <a:r>
              <a:rPr sz="2400" spc="40" dirty="0">
                <a:solidFill>
                  <a:srgbClr val="00AF50"/>
                </a:solidFill>
                <a:latin typeface="Calibri"/>
                <a:cs typeface="Calibri"/>
              </a:rPr>
              <a:t>c</a:t>
            </a:r>
            <a:r>
              <a:rPr sz="2400" spc="5" dirty="0">
                <a:solidFill>
                  <a:srgbClr val="00AF50"/>
                </a:solidFill>
                <a:latin typeface="Calibri"/>
                <a:cs typeface="Calibri"/>
              </a:rPr>
              <a:t>o</a:t>
            </a:r>
            <a:r>
              <a:rPr sz="2400" spc="10" dirty="0">
                <a:solidFill>
                  <a:srgbClr val="00AF50"/>
                </a:solidFill>
                <a:latin typeface="Calibri"/>
                <a:cs typeface="Calibri"/>
              </a:rPr>
              <a:t>n</a:t>
            </a:r>
            <a:r>
              <a:rPr sz="2400" dirty="0">
                <a:solidFill>
                  <a:srgbClr val="00AF50"/>
                </a:solidFill>
                <a:latin typeface="Calibri"/>
                <a:cs typeface="Calibri"/>
              </a:rPr>
              <a:t>d</a:t>
            </a:r>
            <a:r>
              <a:rPr sz="2400" spc="-80" dirty="0">
                <a:solidFill>
                  <a:srgbClr val="00AF50"/>
                </a:solidFill>
                <a:latin typeface="Calibri"/>
                <a:cs typeface="Calibri"/>
              </a:rPr>
              <a:t> </a:t>
            </a:r>
            <a:r>
              <a:rPr sz="2400" spc="15" dirty="0">
                <a:solidFill>
                  <a:srgbClr val="00AF50"/>
                </a:solidFill>
                <a:latin typeface="Calibri"/>
                <a:cs typeface="Calibri"/>
              </a:rPr>
              <a:t>t</a:t>
            </a:r>
            <a:r>
              <a:rPr sz="2400" spc="-15" dirty="0">
                <a:solidFill>
                  <a:srgbClr val="00AF50"/>
                </a:solidFill>
                <a:latin typeface="Calibri"/>
                <a:cs typeface="Calibri"/>
              </a:rPr>
              <a:t>r</a:t>
            </a:r>
            <a:r>
              <a:rPr sz="2400" spc="-30" dirty="0">
                <a:solidFill>
                  <a:srgbClr val="00AF50"/>
                </a:solidFill>
                <a:latin typeface="Calibri"/>
                <a:cs typeface="Calibri"/>
              </a:rPr>
              <a:t>i</a:t>
            </a:r>
            <a:r>
              <a:rPr sz="2400" spc="30" dirty="0">
                <a:solidFill>
                  <a:srgbClr val="00AF50"/>
                </a:solidFill>
                <a:latin typeface="Calibri"/>
                <a:cs typeface="Calibri"/>
              </a:rPr>
              <a:t>m</a:t>
            </a:r>
            <a:r>
              <a:rPr sz="2400" dirty="0">
                <a:solidFill>
                  <a:srgbClr val="00AF50"/>
                </a:solidFill>
                <a:latin typeface="Calibri"/>
                <a:cs typeface="Calibri"/>
              </a:rPr>
              <a:t>e</a:t>
            </a:r>
            <a:r>
              <a:rPr sz="2400" spc="40" dirty="0">
                <a:solidFill>
                  <a:srgbClr val="00AF50"/>
                </a:solidFill>
                <a:latin typeface="Calibri"/>
                <a:cs typeface="Calibri"/>
              </a:rPr>
              <a:t>s</a:t>
            </a:r>
            <a:r>
              <a:rPr sz="2400" spc="15" dirty="0">
                <a:solidFill>
                  <a:srgbClr val="00AF50"/>
                </a:solidFill>
                <a:latin typeface="Calibri"/>
                <a:cs typeface="Calibri"/>
              </a:rPr>
              <a:t>t</a:t>
            </a:r>
            <a:r>
              <a:rPr sz="2400" dirty="0">
                <a:solidFill>
                  <a:srgbClr val="00AF50"/>
                </a:solidFill>
                <a:latin typeface="Calibri"/>
                <a:cs typeface="Calibri"/>
              </a:rPr>
              <a:t>er</a:t>
            </a:r>
            <a:r>
              <a:rPr sz="2400" spc="-175" dirty="0">
                <a:solidFill>
                  <a:srgbClr val="00AF50"/>
                </a:solidFill>
                <a:latin typeface="Calibri"/>
                <a:cs typeface="Calibri"/>
              </a:rPr>
              <a:t> </a:t>
            </a:r>
            <a:r>
              <a:rPr sz="2400" spc="10" dirty="0">
                <a:solidFill>
                  <a:srgbClr val="00AF50"/>
                </a:solidFill>
                <a:latin typeface="Calibri"/>
                <a:cs typeface="Calibri"/>
              </a:rPr>
              <a:t>qu</a:t>
            </a:r>
            <a:r>
              <a:rPr sz="2400" spc="-30" dirty="0">
                <a:solidFill>
                  <a:srgbClr val="00AF50"/>
                </a:solidFill>
                <a:latin typeface="Calibri"/>
                <a:cs typeface="Calibri"/>
              </a:rPr>
              <a:t>a</a:t>
            </a:r>
            <a:r>
              <a:rPr sz="2400" spc="10" dirty="0">
                <a:solidFill>
                  <a:srgbClr val="00AF50"/>
                </a:solidFill>
                <a:latin typeface="Calibri"/>
                <a:cs typeface="Calibri"/>
              </a:rPr>
              <a:t>d</a:t>
            </a:r>
            <a:r>
              <a:rPr sz="2400" spc="-15" dirty="0">
                <a:solidFill>
                  <a:srgbClr val="00AF50"/>
                </a:solidFill>
                <a:latin typeface="Calibri"/>
                <a:cs typeface="Calibri"/>
              </a:rPr>
              <a:t>r</a:t>
            </a:r>
            <a:r>
              <a:rPr sz="2400" spc="10" dirty="0">
                <a:solidFill>
                  <a:srgbClr val="00AF50"/>
                </a:solidFill>
                <a:latin typeface="Calibri"/>
                <a:cs typeface="Calibri"/>
              </a:rPr>
              <a:t>ub</a:t>
            </a:r>
            <a:r>
              <a:rPr sz="2400" spc="-30" dirty="0">
                <a:solidFill>
                  <a:srgbClr val="00AF50"/>
                </a:solidFill>
                <a:latin typeface="Calibri"/>
                <a:cs typeface="Calibri"/>
              </a:rPr>
              <a:t>l</a:t>
            </a:r>
            <a:r>
              <a:rPr sz="2400" dirty="0">
                <a:solidFill>
                  <a:srgbClr val="00AF50"/>
                </a:solidFill>
                <a:latin typeface="Calibri"/>
                <a:cs typeface="Calibri"/>
              </a:rPr>
              <a:t>e </a:t>
            </a:r>
            <a:r>
              <a:rPr sz="2400" spc="15" dirty="0">
                <a:solidFill>
                  <a:srgbClr val="00AF50"/>
                </a:solidFill>
                <a:latin typeface="Calibri"/>
                <a:cs typeface="Calibri"/>
              </a:rPr>
              <a:t>t</a:t>
            </a:r>
            <a:r>
              <a:rPr sz="2400" dirty="0">
                <a:solidFill>
                  <a:srgbClr val="00AF50"/>
                </a:solidFill>
                <a:latin typeface="Calibri"/>
                <a:cs typeface="Calibri"/>
              </a:rPr>
              <a:t>e</a:t>
            </a:r>
            <a:r>
              <a:rPr sz="2400" spc="35" dirty="0">
                <a:solidFill>
                  <a:srgbClr val="00AF50"/>
                </a:solidFill>
                <a:latin typeface="Calibri"/>
                <a:cs typeface="Calibri"/>
              </a:rPr>
              <a:t>s</a:t>
            </a:r>
            <a:r>
              <a:rPr sz="2400" dirty="0">
                <a:solidFill>
                  <a:srgbClr val="00AF50"/>
                </a:solidFill>
                <a:latin typeface="Calibri"/>
                <a:cs typeface="Calibri"/>
              </a:rPr>
              <a:t>t</a:t>
            </a:r>
            <a:r>
              <a:rPr sz="2400" spc="-140" dirty="0">
                <a:solidFill>
                  <a:srgbClr val="00AF50"/>
                </a:solidFill>
                <a:latin typeface="Calibri"/>
                <a:cs typeface="Calibri"/>
              </a:rPr>
              <a:t> </a:t>
            </a:r>
            <a:r>
              <a:rPr sz="2400" spc="-20" dirty="0">
                <a:solidFill>
                  <a:srgbClr val="00AF50"/>
                </a:solidFill>
                <a:latin typeface="Calibri"/>
                <a:cs typeface="Calibri"/>
              </a:rPr>
              <a:t>1</a:t>
            </a:r>
            <a:r>
              <a:rPr sz="2400" spc="-15" dirty="0">
                <a:solidFill>
                  <a:srgbClr val="00AF50"/>
                </a:solidFill>
                <a:latin typeface="Calibri"/>
                <a:cs typeface="Calibri"/>
              </a:rPr>
              <a:t>5</a:t>
            </a:r>
            <a:r>
              <a:rPr sz="2400" spc="10" dirty="0">
                <a:solidFill>
                  <a:srgbClr val="00AF50"/>
                </a:solidFill>
                <a:latin typeface="Calibri"/>
                <a:cs typeface="Calibri"/>
              </a:rPr>
              <a:t>-</a:t>
            </a:r>
            <a:r>
              <a:rPr sz="2400" spc="-20" dirty="0">
                <a:solidFill>
                  <a:srgbClr val="00AF50"/>
                </a:solidFill>
                <a:latin typeface="Calibri"/>
                <a:cs typeface="Calibri"/>
              </a:rPr>
              <a:t>18</a:t>
            </a:r>
            <a:r>
              <a:rPr sz="2400" dirty="0">
                <a:solidFill>
                  <a:srgbClr val="00AF50"/>
                </a:solidFill>
                <a:latin typeface="Calibri"/>
                <a:cs typeface="Calibri"/>
              </a:rPr>
              <a:t>w  </a:t>
            </a:r>
            <a:r>
              <a:rPr sz="2400" spc="-15" dirty="0">
                <a:solidFill>
                  <a:srgbClr val="FF0000"/>
                </a:solidFill>
                <a:latin typeface="Calibri"/>
                <a:cs typeface="Calibri"/>
              </a:rPr>
              <a:t>fetal</a:t>
            </a:r>
            <a:r>
              <a:rPr sz="2400" spc="-45" dirty="0">
                <a:solidFill>
                  <a:srgbClr val="FF0000"/>
                </a:solidFill>
                <a:latin typeface="Calibri"/>
                <a:cs typeface="Calibri"/>
              </a:rPr>
              <a:t> </a:t>
            </a:r>
            <a:r>
              <a:rPr sz="2400" spc="-5" dirty="0">
                <a:solidFill>
                  <a:srgbClr val="FF0000"/>
                </a:solidFill>
                <a:latin typeface="Calibri"/>
                <a:cs typeface="Calibri"/>
              </a:rPr>
              <a:t>"cell-free</a:t>
            </a:r>
            <a:r>
              <a:rPr sz="2400" spc="-10" dirty="0">
                <a:solidFill>
                  <a:srgbClr val="FF0000"/>
                </a:solidFill>
                <a:latin typeface="Calibri"/>
                <a:cs typeface="Calibri"/>
              </a:rPr>
              <a:t> </a:t>
            </a:r>
            <a:r>
              <a:rPr sz="2400" spc="15" dirty="0">
                <a:solidFill>
                  <a:srgbClr val="FF0000"/>
                </a:solidFill>
                <a:latin typeface="Calibri"/>
                <a:cs typeface="Calibri"/>
              </a:rPr>
              <a:t>(cf)"</a:t>
            </a:r>
            <a:r>
              <a:rPr sz="2400" spc="-90" dirty="0">
                <a:solidFill>
                  <a:srgbClr val="FF0000"/>
                </a:solidFill>
                <a:latin typeface="Calibri"/>
                <a:cs typeface="Calibri"/>
              </a:rPr>
              <a:t> </a:t>
            </a:r>
            <a:r>
              <a:rPr sz="2400" spc="-5" dirty="0">
                <a:solidFill>
                  <a:srgbClr val="FF0000"/>
                </a:solidFill>
                <a:latin typeface="Calibri"/>
                <a:cs typeface="Calibri"/>
              </a:rPr>
              <a:t>nucleic</a:t>
            </a:r>
            <a:r>
              <a:rPr sz="2400" spc="-65" dirty="0">
                <a:solidFill>
                  <a:srgbClr val="FF0000"/>
                </a:solidFill>
                <a:latin typeface="Calibri"/>
                <a:cs typeface="Calibri"/>
              </a:rPr>
              <a:t> </a:t>
            </a:r>
            <a:r>
              <a:rPr sz="2400" spc="-5" dirty="0">
                <a:solidFill>
                  <a:srgbClr val="FF0000"/>
                </a:solidFill>
                <a:latin typeface="Calibri"/>
                <a:cs typeface="Calibri"/>
              </a:rPr>
              <a:t>acids</a:t>
            </a:r>
            <a:endParaRPr sz="2400">
              <a:latin typeface="Calibri"/>
              <a:cs typeface="Calibri"/>
            </a:endParaRPr>
          </a:p>
        </p:txBody>
      </p:sp>
      <p:sp>
        <p:nvSpPr>
          <p:cNvPr id="7" name="object 7"/>
          <p:cNvSpPr txBox="1"/>
          <p:nvPr/>
        </p:nvSpPr>
        <p:spPr>
          <a:xfrm>
            <a:off x="78738" y="5481959"/>
            <a:ext cx="8187691" cy="654025"/>
          </a:xfrm>
          <a:prstGeom prst="rect">
            <a:avLst/>
          </a:prstGeom>
        </p:spPr>
        <p:txBody>
          <a:bodyPr vert="horz" wrap="square" lIns="0" tIns="12700" rIns="0" bIns="0" rtlCol="0">
            <a:spAutoFit/>
          </a:bodyPr>
          <a:lstStyle/>
          <a:p>
            <a:pPr marL="12700">
              <a:lnSpc>
                <a:spcPts val="2455"/>
              </a:lnSpc>
              <a:spcBef>
                <a:spcPts val="100"/>
              </a:spcBef>
            </a:pPr>
            <a:r>
              <a:rPr sz="2400" spc="-60" dirty="0">
                <a:solidFill>
                  <a:srgbClr val="FF0000"/>
                </a:solidFill>
                <a:latin typeface="Arial"/>
                <a:cs typeface="Arial"/>
              </a:rPr>
              <a:t>a</a:t>
            </a:r>
            <a:r>
              <a:rPr sz="2400" dirty="0">
                <a:solidFill>
                  <a:srgbClr val="FF0000"/>
                </a:solidFill>
                <a:latin typeface="Arial"/>
                <a:cs typeface="Arial"/>
              </a:rPr>
              <a:t>s</a:t>
            </a:r>
            <a:r>
              <a:rPr sz="2400" spc="85" dirty="0">
                <a:solidFill>
                  <a:srgbClr val="FF0000"/>
                </a:solidFill>
                <a:latin typeface="Arial"/>
                <a:cs typeface="Arial"/>
              </a:rPr>
              <a:t> </a:t>
            </a:r>
            <a:r>
              <a:rPr sz="2400" spc="-60" dirty="0">
                <a:solidFill>
                  <a:srgbClr val="FF0000"/>
                </a:solidFill>
                <a:latin typeface="Arial"/>
                <a:cs typeface="Arial"/>
              </a:rPr>
              <a:t>ea</a:t>
            </a:r>
            <a:r>
              <a:rPr sz="2400" spc="20" dirty="0">
                <a:solidFill>
                  <a:srgbClr val="FF0000"/>
                </a:solidFill>
                <a:latin typeface="Arial"/>
                <a:cs typeface="Arial"/>
              </a:rPr>
              <a:t>r</a:t>
            </a:r>
            <a:r>
              <a:rPr sz="2400" spc="-10" dirty="0">
                <a:solidFill>
                  <a:srgbClr val="FF0000"/>
                </a:solidFill>
                <a:latin typeface="Arial"/>
                <a:cs typeface="Arial"/>
              </a:rPr>
              <a:t>l</a:t>
            </a:r>
            <a:r>
              <a:rPr sz="2400" dirty="0">
                <a:solidFill>
                  <a:srgbClr val="FF0000"/>
                </a:solidFill>
                <a:latin typeface="Arial"/>
                <a:cs typeface="Arial"/>
              </a:rPr>
              <a:t>y</a:t>
            </a:r>
            <a:r>
              <a:rPr sz="2400" spc="80" dirty="0">
                <a:solidFill>
                  <a:srgbClr val="FF0000"/>
                </a:solidFill>
                <a:latin typeface="Arial"/>
                <a:cs typeface="Arial"/>
              </a:rPr>
              <a:t> </a:t>
            </a:r>
            <a:r>
              <a:rPr sz="2400" spc="-60" dirty="0">
                <a:solidFill>
                  <a:srgbClr val="FF0000"/>
                </a:solidFill>
                <a:latin typeface="Arial"/>
                <a:cs typeface="Arial"/>
              </a:rPr>
              <a:t>a</a:t>
            </a:r>
            <a:r>
              <a:rPr sz="2400" dirty="0">
                <a:solidFill>
                  <a:srgbClr val="FF0000"/>
                </a:solidFill>
                <a:latin typeface="Arial"/>
                <a:cs typeface="Arial"/>
              </a:rPr>
              <a:t>s</a:t>
            </a:r>
            <a:r>
              <a:rPr sz="2400" spc="85" dirty="0">
                <a:solidFill>
                  <a:srgbClr val="FF0000"/>
                </a:solidFill>
                <a:latin typeface="Arial"/>
                <a:cs typeface="Arial"/>
              </a:rPr>
              <a:t> </a:t>
            </a:r>
            <a:r>
              <a:rPr sz="2400" dirty="0">
                <a:solidFill>
                  <a:srgbClr val="FF0000"/>
                </a:solidFill>
                <a:latin typeface="Arial"/>
                <a:cs typeface="Arial"/>
              </a:rPr>
              <a:t>t</a:t>
            </a:r>
            <a:r>
              <a:rPr sz="2400" spc="20" dirty="0">
                <a:solidFill>
                  <a:srgbClr val="FF0000"/>
                </a:solidFill>
                <a:latin typeface="Arial"/>
                <a:cs typeface="Arial"/>
              </a:rPr>
              <a:t>h</a:t>
            </a:r>
            <a:r>
              <a:rPr sz="2400" dirty="0">
                <a:solidFill>
                  <a:srgbClr val="FF0000"/>
                </a:solidFill>
                <a:latin typeface="Arial"/>
                <a:cs typeface="Arial"/>
              </a:rPr>
              <a:t>e</a:t>
            </a:r>
            <a:r>
              <a:rPr sz="2400" spc="-60" dirty="0">
                <a:solidFill>
                  <a:srgbClr val="FF0000"/>
                </a:solidFill>
                <a:latin typeface="Arial"/>
                <a:cs typeface="Arial"/>
              </a:rPr>
              <a:t> </a:t>
            </a:r>
            <a:r>
              <a:rPr sz="2400" spc="85" dirty="0">
                <a:solidFill>
                  <a:srgbClr val="FF0000"/>
                </a:solidFill>
                <a:latin typeface="Arial"/>
                <a:cs typeface="Arial"/>
              </a:rPr>
              <a:t>f</a:t>
            </a:r>
            <a:r>
              <a:rPr sz="2400" spc="-10" dirty="0">
                <a:solidFill>
                  <a:srgbClr val="FF0000"/>
                </a:solidFill>
                <a:latin typeface="Arial"/>
                <a:cs typeface="Arial"/>
              </a:rPr>
              <a:t>i</a:t>
            </a:r>
            <a:r>
              <a:rPr sz="2400" spc="80" dirty="0">
                <a:solidFill>
                  <a:srgbClr val="FF0000"/>
                </a:solidFill>
                <a:latin typeface="Arial"/>
                <a:cs typeface="Arial"/>
              </a:rPr>
              <a:t>f</a:t>
            </a:r>
            <a:r>
              <a:rPr sz="2400" dirty="0">
                <a:solidFill>
                  <a:srgbClr val="FF0000"/>
                </a:solidFill>
                <a:latin typeface="Arial"/>
                <a:cs typeface="Arial"/>
              </a:rPr>
              <a:t>th</a:t>
            </a:r>
            <a:r>
              <a:rPr sz="2400" spc="-200" dirty="0">
                <a:solidFill>
                  <a:srgbClr val="FF0000"/>
                </a:solidFill>
                <a:latin typeface="Arial"/>
                <a:cs typeface="Arial"/>
              </a:rPr>
              <a:t> </a:t>
            </a:r>
            <a:r>
              <a:rPr sz="2400" spc="-60" dirty="0">
                <a:solidFill>
                  <a:srgbClr val="FF0000"/>
                </a:solidFill>
                <a:latin typeface="Arial"/>
                <a:cs typeface="Arial"/>
              </a:rPr>
              <a:t>po</a:t>
            </a:r>
            <a:r>
              <a:rPr sz="2400" dirty="0">
                <a:solidFill>
                  <a:srgbClr val="FF0000"/>
                </a:solidFill>
                <a:latin typeface="Arial"/>
                <a:cs typeface="Arial"/>
              </a:rPr>
              <a:t>st</a:t>
            </a:r>
            <a:r>
              <a:rPr sz="2400" spc="20" dirty="0">
                <a:solidFill>
                  <a:srgbClr val="FF0000"/>
                </a:solidFill>
                <a:latin typeface="Arial"/>
                <a:cs typeface="Arial"/>
              </a:rPr>
              <a:t>m</a:t>
            </a:r>
            <a:r>
              <a:rPr sz="2400" spc="-60" dirty="0">
                <a:solidFill>
                  <a:srgbClr val="FF0000"/>
                </a:solidFill>
                <a:latin typeface="Arial"/>
                <a:cs typeface="Arial"/>
              </a:rPr>
              <a:t>e</a:t>
            </a:r>
            <a:r>
              <a:rPr sz="2400" spc="10" dirty="0">
                <a:solidFill>
                  <a:srgbClr val="FF0000"/>
                </a:solidFill>
                <a:latin typeface="Arial"/>
                <a:cs typeface="Arial"/>
              </a:rPr>
              <a:t>n</a:t>
            </a:r>
            <a:r>
              <a:rPr sz="2400" dirty="0">
                <a:solidFill>
                  <a:srgbClr val="FF0000"/>
                </a:solidFill>
                <a:latin typeface="Arial"/>
                <a:cs typeface="Arial"/>
              </a:rPr>
              <a:t>st</a:t>
            </a:r>
            <a:r>
              <a:rPr sz="2400" spc="20" dirty="0">
                <a:solidFill>
                  <a:srgbClr val="FF0000"/>
                </a:solidFill>
                <a:latin typeface="Arial"/>
                <a:cs typeface="Arial"/>
              </a:rPr>
              <a:t>r</a:t>
            </a:r>
            <a:r>
              <a:rPr sz="2400" spc="10" dirty="0">
                <a:solidFill>
                  <a:srgbClr val="FF0000"/>
                </a:solidFill>
                <a:latin typeface="Arial"/>
                <a:cs typeface="Arial"/>
              </a:rPr>
              <a:t>u</a:t>
            </a:r>
            <a:r>
              <a:rPr sz="2400" spc="-60" dirty="0">
                <a:solidFill>
                  <a:srgbClr val="FF0000"/>
                </a:solidFill>
                <a:latin typeface="Arial"/>
                <a:cs typeface="Arial"/>
              </a:rPr>
              <a:t>a</a:t>
            </a:r>
            <a:r>
              <a:rPr sz="2400" dirty="0">
                <a:solidFill>
                  <a:srgbClr val="FF0000"/>
                </a:solidFill>
                <a:latin typeface="Arial"/>
                <a:cs typeface="Arial"/>
              </a:rPr>
              <a:t>l</a:t>
            </a:r>
            <a:endParaRPr sz="2400">
              <a:latin typeface="Arial"/>
              <a:cs typeface="Arial"/>
            </a:endParaRPr>
          </a:p>
          <a:p>
            <a:pPr marL="346075">
              <a:lnSpc>
                <a:spcPts val="2455"/>
              </a:lnSpc>
            </a:pPr>
            <a:r>
              <a:rPr sz="2400" spc="-30" dirty="0">
                <a:solidFill>
                  <a:srgbClr val="FF0000"/>
                </a:solidFill>
                <a:latin typeface="Arial"/>
                <a:cs typeface="Arial"/>
              </a:rPr>
              <a:t>week,</a:t>
            </a:r>
            <a:r>
              <a:rPr sz="2400" spc="160" dirty="0">
                <a:solidFill>
                  <a:srgbClr val="FF0000"/>
                </a:solidFill>
                <a:latin typeface="Arial"/>
                <a:cs typeface="Arial"/>
              </a:rPr>
              <a:t> </a:t>
            </a:r>
            <a:r>
              <a:rPr sz="2400" spc="-20" dirty="0">
                <a:solidFill>
                  <a:srgbClr val="FF0000"/>
                </a:solidFill>
                <a:latin typeface="Arial"/>
                <a:cs typeface="Arial"/>
              </a:rPr>
              <a:t>and</a:t>
            </a:r>
            <a:r>
              <a:rPr sz="2400" spc="20" dirty="0">
                <a:solidFill>
                  <a:srgbClr val="FF0000"/>
                </a:solidFill>
                <a:latin typeface="Arial"/>
                <a:cs typeface="Arial"/>
              </a:rPr>
              <a:t> </a:t>
            </a:r>
            <a:r>
              <a:rPr sz="2400" spc="-20" dirty="0">
                <a:solidFill>
                  <a:srgbClr val="FF0000"/>
                </a:solidFill>
                <a:latin typeface="Arial"/>
                <a:cs typeface="Arial"/>
              </a:rPr>
              <a:t>almost</a:t>
            </a:r>
            <a:r>
              <a:rPr sz="2400" spc="90" dirty="0">
                <a:solidFill>
                  <a:srgbClr val="FF0000"/>
                </a:solidFill>
                <a:latin typeface="Arial"/>
                <a:cs typeface="Arial"/>
              </a:rPr>
              <a:t> </a:t>
            </a:r>
            <a:r>
              <a:rPr sz="2400" spc="-40" dirty="0">
                <a:solidFill>
                  <a:srgbClr val="FF0000"/>
                </a:solidFill>
                <a:latin typeface="Arial"/>
                <a:cs typeface="Arial"/>
              </a:rPr>
              <a:t>always</a:t>
            </a:r>
            <a:r>
              <a:rPr sz="2400" spc="225" dirty="0">
                <a:solidFill>
                  <a:srgbClr val="FF0000"/>
                </a:solidFill>
                <a:latin typeface="Arial"/>
                <a:cs typeface="Arial"/>
              </a:rPr>
              <a:t> </a:t>
            </a:r>
            <a:r>
              <a:rPr sz="2400" spc="-35" dirty="0">
                <a:solidFill>
                  <a:srgbClr val="FF0000"/>
                </a:solidFill>
                <a:latin typeface="Arial"/>
                <a:cs typeface="Arial"/>
              </a:rPr>
              <a:t>by</a:t>
            </a:r>
            <a:r>
              <a:rPr sz="2400" spc="75" dirty="0">
                <a:solidFill>
                  <a:srgbClr val="FF0000"/>
                </a:solidFill>
                <a:latin typeface="Arial"/>
                <a:cs typeface="Arial"/>
              </a:rPr>
              <a:t> </a:t>
            </a:r>
            <a:r>
              <a:rPr sz="2400" spc="5" dirty="0">
                <a:solidFill>
                  <a:srgbClr val="FF0000"/>
                </a:solidFill>
                <a:latin typeface="Arial"/>
                <a:cs typeface="Arial"/>
              </a:rPr>
              <a:t>the</a:t>
            </a:r>
            <a:r>
              <a:rPr sz="2400" spc="-55" dirty="0">
                <a:solidFill>
                  <a:srgbClr val="FF0000"/>
                </a:solidFill>
                <a:latin typeface="Arial"/>
                <a:cs typeface="Arial"/>
              </a:rPr>
              <a:t> </a:t>
            </a:r>
            <a:r>
              <a:rPr sz="2400" dirty="0">
                <a:solidFill>
                  <a:srgbClr val="FF0000"/>
                </a:solidFill>
                <a:latin typeface="Arial"/>
                <a:cs typeface="Arial"/>
              </a:rPr>
              <a:t>ninth</a:t>
            </a:r>
            <a:r>
              <a:rPr sz="2400" spc="-50" dirty="0">
                <a:solidFill>
                  <a:srgbClr val="FF0000"/>
                </a:solidFill>
                <a:latin typeface="Arial"/>
                <a:cs typeface="Arial"/>
              </a:rPr>
              <a:t> </a:t>
            </a:r>
            <a:r>
              <a:rPr sz="2400" spc="-15" dirty="0">
                <a:solidFill>
                  <a:srgbClr val="FF0000"/>
                </a:solidFill>
                <a:latin typeface="Arial"/>
                <a:cs typeface="Arial"/>
              </a:rPr>
              <a:t>postmenstrual</a:t>
            </a:r>
            <a:r>
              <a:rPr sz="2400" spc="145" dirty="0">
                <a:solidFill>
                  <a:srgbClr val="FF0000"/>
                </a:solidFill>
                <a:latin typeface="Arial"/>
                <a:cs typeface="Arial"/>
              </a:rPr>
              <a:t> </a:t>
            </a:r>
            <a:r>
              <a:rPr sz="2400" spc="-35" dirty="0">
                <a:solidFill>
                  <a:srgbClr val="FF0000"/>
                </a:solidFill>
                <a:latin typeface="Arial"/>
                <a:cs typeface="Arial"/>
              </a:rPr>
              <a:t>week</a:t>
            </a:r>
            <a:endParaRPr sz="2400">
              <a:latin typeface="Arial"/>
              <a:cs typeface="Arial"/>
            </a:endParaRP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1847" y="269493"/>
            <a:ext cx="682625" cy="693780"/>
          </a:xfrm>
          <a:prstGeom prst="rect">
            <a:avLst/>
          </a:prstGeom>
        </p:spPr>
        <p:txBody>
          <a:bodyPr vert="horz" wrap="square" lIns="0" tIns="16510" rIns="0" bIns="0" rtlCol="0">
            <a:spAutoFit/>
          </a:bodyPr>
          <a:lstStyle/>
          <a:p>
            <a:pPr marL="12700">
              <a:lnSpc>
                <a:spcPct val="100000"/>
              </a:lnSpc>
              <a:spcBef>
                <a:spcPts val="130"/>
              </a:spcBef>
            </a:pPr>
            <a:r>
              <a:rPr sz="4400" b="0" spc="-5" dirty="0">
                <a:latin typeface="Calibri Light"/>
                <a:cs typeface="Calibri Light"/>
              </a:rPr>
              <a:t>Q</a:t>
            </a:r>
            <a:r>
              <a:rPr sz="4400" b="0" spc="15" dirty="0">
                <a:latin typeface="Calibri Light"/>
                <a:cs typeface="Calibri Light"/>
              </a:rPr>
              <a:t>4</a:t>
            </a:r>
            <a:endParaRPr sz="4400">
              <a:latin typeface="Calibri Light"/>
              <a:cs typeface="Calibri Light"/>
            </a:endParaRPr>
          </a:p>
        </p:txBody>
      </p:sp>
      <p:sp>
        <p:nvSpPr>
          <p:cNvPr id="3" name="object 3"/>
          <p:cNvSpPr txBox="1"/>
          <p:nvPr/>
        </p:nvSpPr>
        <p:spPr>
          <a:xfrm>
            <a:off x="414340" y="1203016"/>
            <a:ext cx="11007725" cy="5156283"/>
          </a:xfrm>
          <a:prstGeom prst="rect">
            <a:avLst/>
          </a:prstGeom>
        </p:spPr>
        <p:txBody>
          <a:bodyPr vert="horz" wrap="square" lIns="0" tIns="12700" rIns="0" bIns="0" rtlCol="0">
            <a:spAutoFit/>
          </a:bodyPr>
          <a:lstStyle/>
          <a:p>
            <a:pPr marL="79375" marR="7265670" indent="-66675">
              <a:lnSpc>
                <a:spcPts val="3000"/>
              </a:lnSpc>
              <a:spcBef>
                <a:spcPts val="100"/>
              </a:spcBef>
            </a:pPr>
            <a:r>
              <a:rPr sz="2400" spc="-10" dirty="0">
                <a:latin typeface="Calibri"/>
                <a:cs typeface="Calibri"/>
              </a:rPr>
              <a:t>1-Whats</a:t>
            </a:r>
            <a:r>
              <a:rPr sz="2400" spc="10" dirty="0">
                <a:latin typeface="Calibri"/>
                <a:cs typeface="Calibri"/>
              </a:rPr>
              <a:t> </a:t>
            </a:r>
            <a:r>
              <a:rPr sz="2400" spc="5" dirty="0">
                <a:latin typeface="Calibri"/>
                <a:cs typeface="Calibri"/>
              </a:rPr>
              <a:t>the</a:t>
            </a:r>
            <a:r>
              <a:rPr sz="2400" spc="-95" dirty="0">
                <a:latin typeface="Calibri"/>
                <a:cs typeface="Calibri"/>
              </a:rPr>
              <a:t> </a:t>
            </a:r>
            <a:r>
              <a:rPr sz="2400" spc="5" dirty="0">
                <a:latin typeface="Calibri"/>
                <a:cs typeface="Calibri"/>
              </a:rPr>
              <a:t>Name</a:t>
            </a:r>
            <a:r>
              <a:rPr sz="2400" spc="-20" dirty="0">
                <a:latin typeface="Calibri"/>
                <a:cs typeface="Calibri"/>
              </a:rPr>
              <a:t> </a:t>
            </a:r>
            <a:r>
              <a:rPr sz="2400" dirty="0">
                <a:latin typeface="Calibri"/>
                <a:cs typeface="Calibri"/>
              </a:rPr>
              <a:t>of</a:t>
            </a:r>
            <a:r>
              <a:rPr sz="2400" spc="-10" dirty="0">
                <a:latin typeface="Calibri"/>
                <a:cs typeface="Calibri"/>
              </a:rPr>
              <a:t> </a:t>
            </a:r>
            <a:r>
              <a:rPr sz="2400" spc="-5" dirty="0">
                <a:latin typeface="Calibri"/>
                <a:cs typeface="Calibri"/>
              </a:rPr>
              <a:t>this</a:t>
            </a:r>
            <a:r>
              <a:rPr sz="2400" spc="-65" dirty="0">
                <a:latin typeface="Calibri"/>
                <a:cs typeface="Calibri"/>
              </a:rPr>
              <a:t> </a:t>
            </a:r>
            <a:r>
              <a:rPr sz="2400" spc="5" dirty="0">
                <a:latin typeface="Calibri"/>
                <a:cs typeface="Calibri"/>
              </a:rPr>
              <a:t>two </a:t>
            </a:r>
            <a:r>
              <a:rPr sz="2400" spc="-525" dirty="0">
                <a:latin typeface="Calibri"/>
                <a:cs typeface="Calibri"/>
              </a:rPr>
              <a:t> </a:t>
            </a:r>
            <a:r>
              <a:rPr sz="2400" dirty="0">
                <a:latin typeface="Calibri"/>
                <a:cs typeface="Calibri"/>
              </a:rPr>
              <a:t>devices?</a:t>
            </a:r>
            <a:endParaRPr sz="2400">
              <a:latin typeface="Calibri"/>
              <a:cs typeface="Calibri"/>
            </a:endParaRPr>
          </a:p>
          <a:p>
            <a:pPr marL="431800" indent="-419734">
              <a:lnSpc>
                <a:spcPct val="100000"/>
              </a:lnSpc>
              <a:spcBef>
                <a:spcPts val="85"/>
              </a:spcBef>
              <a:buFont typeface="Calibri"/>
              <a:buAutoNum type="arabicParenBoth"/>
              <a:tabLst>
                <a:tab pos="432434" algn="l"/>
              </a:tabLst>
            </a:pPr>
            <a:r>
              <a:rPr sz="2400" b="1" spc="-30" dirty="0">
                <a:solidFill>
                  <a:srgbClr val="FF0000"/>
                </a:solidFill>
                <a:latin typeface="Arial"/>
                <a:cs typeface="Arial"/>
              </a:rPr>
              <a:t>S</a:t>
            </a:r>
            <a:r>
              <a:rPr sz="2400" b="1" spc="-45" dirty="0">
                <a:solidFill>
                  <a:srgbClr val="FF0000"/>
                </a:solidFill>
                <a:latin typeface="Arial"/>
                <a:cs typeface="Arial"/>
              </a:rPr>
              <a:t>uppo</a:t>
            </a:r>
            <a:r>
              <a:rPr sz="2400" b="1" spc="35" dirty="0">
                <a:solidFill>
                  <a:srgbClr val="FF0000"/>
                </a:solidFill>
                <a:latin typeface="Arial"/>
                <a:cs typeface="Arial"/>
              </a:rPr>
              <a:t>r</a:t>
            </a:r>
            <a:r>
              <a:rPr sz="2400" b="1" dirty="0">
                <a:solidFill>
                  <a:srgbClr val="FF0000"/>
                </a:solidFill>
                <a:latin typeface="Arial"/>
                <a:cs typeface="Arial"/>
              </a:rPr>
              <a:t>t</a:t>
            </a:r>
            <a:r>
              <a:rPr sz="2400" b="1" spc="170" dirty="0">
                <a:solidFill>
                  <a:srgbClr val="FF0000"/>
                </a:solidFill>
                <a:latin typeface="Arial"/>
                <a:cs typeface="Arial"/>
              </a:rPr>
              <a:t> </a:t>
            </a:r>
            <a:r>
              <a:rPr sz="2400" b="1" spc="-105" dirty="0">
                <a:solidFill>
                  <a:srgbClr val="FF0000"/>
                </a:solidFill>
                <a:latin typeface="Arial"/>
                <a:cs typeface="Arial"/>
              </a:rPr>
              <a:t>P</a:t>
            </a:r>
            <a:r>
              <a:rPr sz="2400" b="1" spc="10" dirty="0">
                <a:solidFill>
                  <a:srgbClr val="FF0000"/>
                </a:solidFill>
                <a:latin typeface="Arial"/>
                <a:cs typeface="Arial"/>
              </a:rPr>
              <a:t>essa</a:t>
            </a:r>
            <a:r>
              <a:rPr sz="2400" b="1" spc="35" dirty="0">
                <a:solidFill>
                  <a:srgbClr val="FF0000"/>
                </a:solidFill>
                <a:latin typeface="Arial"/>
                <a:cs typeface="Arial"/>
              </a:rPr>
              <a:t>r</a:t>
            </a:r>
            <a:r>
              <a:rPr sz="2400" b="1" spc="-55" dirty="0">
                <a:solidFill>
                  <a:srgbClr val="FF0000"/>
                </a:solidFill>
                <a:latin typeface="Arial"/>
                <a:cs typeface="Arial"/>
              </a:rPr>
              <a:t>y</a:t>
            </a:r>
            <a:r>
              <a:rPr sz="2400" b="1" dirty="0">
                <a:solidFill>
                  <a:srgbClr val="FF0000"/>
                </a:solidFill>
                <a:latin typeface="Arial"/>
                <a:cs typeface="Arial"/>
              </a:rPr>
              <a:t>:</a:t>
            </a:r>
            <a:r>
              <a:rPr sz="2400" b="1" spc="35" dirty="0">
                <a:solidFill>
                  <a:srgbClr val="FF0000"/>
                </a:solidFill>
                <a:latin typeface="Arial"/>
                <a:cs typeface="Arial"/>
              </a:rPr>
              <a:t> </a:t>
            </a:r>
            <a:r>
              <a:rPr sz="2000" b="1" spc="45" dirty="0">
                <a:solidFill>
                  <a:srgbClr val="FF0000"/>
                </a:solidFill>
                <a:latin typeface="Arial"/>
                <a:cs typeface="Arial"/>
              </a:rPr>
              <a:t>Rin</a:t>
            </a:r>
            <a:r>
              <a:rPr sz="2000" b="1" spc="15" dirty="0">
                <a:solidFill>
                  <a:srgbClr val="FF0000"/>
                </a:solidFill>
                <a:latin typeface="Arial"/>
                <a:cs typeface="Arial"/>
              </a:rPr>
              <a:t>g</a:t>
            </a:r>
            <a:r>
              <a:rPr sz="2000" b="1" spc="-145" dirty="0">
                <a:solidFill>
                  <a:srgbClr val="FF0000"/>
                </a:solidFill>
                <a:latin typeface="Arial"/>
                <a:cs typeface="Arial"/>
              </a:rPr>
              <a:t> </a:t>
            </a:r>
            <a:r>
              <a:rPr sz="2000" b="1" spc="15" dirty="0">
                <a:solidFill>
                  <a:srgbClr val="FF0000"/>
                </a:solidFill>
                <a:latin typeface="Arial"/>
                <a:cs typeface="Arial"/>
              </a:rPr>
              <a:t>Pessa</a:t>
            </a:r>
            <a:r>
              <a:rPr sz="2000" b="1" spc="40" dirty="0">
                <a:solidFill>
                  <a:srgbClr val="FF0000"/>
                </a:solidFill>
                <a:latin typeface="Arial"/>
                <a:cs typeface="Arial"/>
              </a:rPr>
              <a:t>r</a:t>
            </a:r>
            <a:r>
              <a:rPr sz="2000" b="1" spc="15" dirty="0">
                <a:solidFill>
                  <a:srgbClr val="FF0000"/>
                </a:solidFill>
                <a:latin typeface="Arial"/>
                <a:cs typeface="Arial"/>
              </a:rPr>
              <a:t>y</a:t>
            </a:r>
            <a:endParaRPr sz="2000">
              <a:latin typeface="Arial"/>
              <a:cs typeface="Arial"/>
            </a:endParaRPr>
          </a:p>
          <a:p>
            <a:pPr marL="431800" indent="-419734">
              <a:lnSpc>
                <a:spcPct val="100000"/>
              </a:lnSpc>
              <a:spcBef>
                <a:spcPts val="125"/>
              </a:spcBef>
              <a:buFont typeface="Calibri"/>
              <a:buAutoNum type="arabicParenBoth"/>
              <a:tabLst>
                <a:tab pos="432434" algn="l"/>
              </a:tabLst>
            </a:pPr>
            <a:r>
              <a:rPr sz="2400" b="1" spc="-25" dirty="0">
                <a:solidFill>
                  <a:srgbClr val="FF0000"/>
                </a:solidFill>
                <a:latin typeface="Arial"/>
                <a:cs typeface="Arial"/>
              </a:rPr>
              <a:t>S</a:t>
            </a:r>
            <a:r>
              <a:rPr sz="2400" b="1" spc="-45" dirty="0">
                <a:solidFill>
                  <a:srgbClr val="FF0000"/>
                </a:solidFill>
                <a:latin typeface="Arial"/>
                <a:cs typeface="Arial"/>
              </a:rPr>
              <a:t>p</a:t>
            </a:r>
            <a:r>
              <a:rPr sz="2400" b="1" spc="10" dirty="0">
                <a:solidFill>
                  <a:srgbClr val="FF0000"/>
                </a:solidFill>
                <a:latin typeface="Arial"/>
                <a:cs typeface="Arial"/>
              </a:rPr>
              <a:t>ace</a:t>
            </a:r>
            <a:r>
              <a:rPr sz="2400" b="1" dirty="0">
                <a:solidFill>
                  <a:srgbClr val="FF0000"/>
                </a:solidFill>
                <a:latin typeface="Arial"/>
                <a:cs typeface="Arial"/>
              </a:rPr>
              <a:t>-</a:t>
            </a:r>
            <a:r>
              <a:rPr sz="2400" b="1" spc="35" dirty="0">
                <a:solidFill>
                  <a:srgbClr val="FF0000"/>
                </a:solidFill>
                <a:latin typeface="Arial"/>
                <a:cs typeface="Arial"/>
              </a:rPr>
              <a:t> </a:t>
            </a:r>
            <a:r>
              <a:rPr sz="2400" b="1" spc="25" dirty="0">
                <a:solidFill>
                  <a:srgbClr val="FF0000"/>
                </a:solidFill>
                <a:latin typeface="Arial"/>
                <a:cs typeface="Arial"/>
              </a:rPr>
              <a:t>F</a:t>
            </a:r>
            <a:r>
              <a:rPr sz="2400" b="1" spc="75" dirty="0">
                <a:solidFill>
                  <a:srgbClr val="FF0000"/>
                </a:solidFill>
                <a:latin typeface="Arial"/>
                <a:cs typeface="Arial"/>
              </a:rPr>
              <a:t>il</a:t>
            </a:r>
            <a:r>
              <a:rPr sz="2400" b="1" dirty="0">
                <a:solidFill>
                  <a:srgbClr val="FF0000"/>
                </a:solidFill>
                <a:latin typeface="Arial"/>
                <a:cs typeface="Arial"/>
              </a:rPr>
              <a:t>l</a:t>
            </a:r>
            <a:r>
              <a:rPr sz="2400" b="1" spc="10" dirty="0">
                <a:solidFill>
                  <a:srgbClr val="FF0000"/>
                </a:solidFill>
                <a:latin typeface="Arial"/>
                <a:cs typeface="Arial"/>
              </a:rPr>
              <a:t>i</a:t>
            </a:r>
            <a:r>
              <a:rPr sz="2400" b="1" spc="-45" dirty="0">
                <a:solidFill>
                  <a:srgbClr val="FF0000"/>
                </a:solidFill>
                <a:latin typeface="Arial"/>
                <a:cs typeface="Arial"/>
              </a:rPr>
              <a:t>n</a:t>
            </a:r>
            <a:r>
              <a:rPr sz="2400" b="1" dirty="0">
                <a:solidFill>
                  <a:srgbClr val="FF0000"/>
                </a:solidFill>
                <a:latin typeface="Arial"/>
                <a:cs typeface="Arial"/>
              </a:rPr>
              <a:t>g</a:t>
            </a:r>
            <a:r>
              <a:rPr sz="2400" b="1" spc="-170" dirty="0">
                <a:solidFill>
                  <a:srgbClr val="FF0000"/>
                </a:solidFill>
                <a:latin typeface="Arial"/>
                <a:cs typeface="Arial"/>
              </a:rPr>
              <a:t> </a:t>
            </a:r>
            <a:r>
              <a:rPr sz="2400" b="1" spc="-105" dirty="0">
                <a:solidFill>
                  <a:srgbClr val="FF0000"/>
                </a:solidFill>
                <a:latin typeface="Arial"/>
                <a:cs typeface="Arial"/>
              </a:rPr>
              <a:t>P</a:t>
            </a:r>
            <a:r>
              <a:rPr sz="2400" b="1" spc="10" dirty="0">
                <a:solidFill>
                  <a:srgbClr val="FF0000"/>
                </a:solidFill>
                <a:latin typeface="Arial"/>
                <a:cs typeface="Arial"/>
              </a:rPr>
              <a:t>essa</a:t>
            </a:r>
            <a:r>
              <a:rPr sz="2400" b="1" spc="40" dirty="0">
                <a:solidFill>
                  <a:srgbClr val="FF0000"/>
                </a:solidFill>
                <a:latin typeface="Arial"/>
                <a:cs typeface="Arial"/>
              </a:rPr>
              <a:t>r</a:t>
            </a:r>
            <a:r>
              <a:rPr sz="2400" b="1" spc="-60" dirty="0">
                <a:solidFill>
                  <a:srgbClr val="FF0000"/>
                </a:solidFill>
                <a:latin typeface="Arial"/>
                <a:cs typeface="Arial"/>
              </a:rPr>
              <a:t>y</a:t>
            </a:r>
            <a:r>
              <a:rPr sz="2400" b="1" dirty="0">
                <a:solidFill>
                  <a:srgbClr val="FF0000"/>
                </a:solidFill>
                <a:latin typeface="Arial"/>
                <a:cs typeface="Arial"/>
              </a:rPr>
              <a:t>:</a:t>
            </a:r>
            <a:r>
              <a:rPr sz="2400" b="1" spc="35" dirty="0">
                <a:solidFill>
                  <a:srgbClr val="FF0000"/>
                </a:solidFill>
                <a:latin typeface="Arial"/>
                <a:cs typeface="Arial"/>
              </a:rPr>
              <a:t> </a:t>
            </a:r>
            <a:r>
              <a:rPr sz="2000" b="1" spc="50" dirty="0">
                <a:solidFill>
                  <a:srgbClr val="FF0000"/>
                </a:solidFill>
                <a:latin typeface="Arial"/>
                <a:cs typeface="Arial"/>
              </a:rPr>
              <a:t>Donut</a:t>
            </a:r>
            <a:endParaRPr sz="2000">
              <a:latin typeface="Arial"/>
              <a:cs typeface="Arial"/>
            </a:endParaRPr>
          </a:p>
          <a:p>
            <a:pPr marL="12700">
              <a:lnSpc>
                <a:spcPct val="100000"/>
              </a:lnSpc>
              <a:spcBef>
                <a:spcPts val="125"/>
              </a:spcBef>
            </a:pPr>
            <a:r>
              <a:rPr sz="2400" spc="15" dirty="0">
                <a:latin typeface="Arial"/>
                <a:cs typeface="Arial"/>
              </a:rPr>
              <a:t>2</a:t>
            </a:r>
            <a:r>
              <a:rPr sz="2400" spc="25" dirty="0">
                <a:latin typeface="Arial"/>
                <a:cs typeface="Arial"/>
              </a:rPr>
              <a:t>-</a:t>
            </a:r>
            <a:r>
              <a:rPr sz="2400" spc="55" dirty="0">
                <a:latin typeface="Arial"/>
                <a:cs typeface="Arial"/>
              </a:rPr>
              <a:t>W</a:t>
            </a:r>
            <a:r>
              <a:rPr sz="2400" spc="20" dirty="0">
                <a:latin typeface="Arial"/>
                <a:cs typeface="Arial"/>
              </a:rPr>
              <a:t>r</a:t>
            </a:r>
            <a:r>
              <a:rPr sz="2400" spc="-10" dirty="0">
                <a:latin typeface="Arial"/>
                <a:cs typeface="Arial"/>
              </a:rPr>
              <a:t>i</a:t>
            </a:r>
            <a:r>
              <a:rPr sz="2400" dirty="0">
                <a:latin typeface="Arial"/>
                <a:cs typeface="Arial"/>
              </a:rPr>
              <a:t>te</a:t>
            </a:r>
            <a:r>
              <a:rPr sz="2400" spc="-190" dirty="0">
                <a:latin typeface="Arial"/>
                <a:cs typeface="Arial"/>
              </a:rPr>
              <a:t> </a:t>
            </a:r>
            <a:r>
              <a:rPr sz="2400" dirty="0">
                <a:latin typeface="Arial"/>
                <a:cs typeface="Arial"/>
              </a:rPr>
              <a:t>3</a:t>
            </a:r>
            <a:r>
              <a:rPr sz="2400" spc="20" dirty="0">
                <a:latin typeface="Arial"/>
                <a:cs typeface="Arial"/>
              </a:rPr>
              <a:t> </a:t>
            </a:r>
            <a:r>
              <a:rPr sz="2400" dirty="0">
                <a:latin typeface="Arial"/>
                <a:cs typeface="Arial"/>
              </a:rPr>
              <a:t>i</a:t>
            </a:r>
            <a:r>
              <a:rPr sz="2400" spc="5" dirty="0">
                <a:latin typeface="Arial"/>
                <a:cs typeface="Arial"/>
              </a:rPr>
              <a:t>n</a:t>
            </a:r>
            <a:r>
              <a:rPr sz="2400" spc="-60" dirty="0">
                <a:latin typeface="Arial"/>
                <a:cs typeface="Arial"/>
              </a:rPr>
              <a:t>d</a:t>
            </a:r>
            <a:r>
              <a:rPr sz="2400" dirty="0">
                <a:latin typeface="Arial"/>
                <a:cs typeface="Arial"/>
              </a:rPr>
              <a:t>ic</a:t>
            </a:r>
            <a:r>
              <a:rPr sz="2400" spc="-65" dirty="0">
                <a:latin typeface="Arial"/>
                <a:cs typeface="Arial"/>
              </a:rPr>
              <a:t>a</a:t>
            </a:r>
            <a:r>
              <a:rPr sz="2400" spc="5" dirty="0">
                <a:latin typeface="Arial"/>
                <a:cs typeface="Arial"/>
              </a:rPr>
              <a:t>t</a:t>
            </a:r>
            <a:r>
              <a:rPr sz="2400" dirty="0">
                <a:latin typeface="Arial"/>
                <a:cs typeface="Arial"/>
              </a:rPr>
              <a:t>i</a:t>
            </a:r>
            <a:r>
              <a:rPr sz="2400" spc="-65" dirty="0">
                <a:latin typeface="Arial"/>
                <a:cs typeface="Arial"/>
              </a:rPr>
              <a:t>o</a:t>
            </a:r>
            <a:r>
              <a:rPr sz="2400" spc="10" dirty="0">
                <a:latin typeface="Arial"/>
                <a:cs typeface="Arial"/>
              </a:rPr>
              <a:t>n</a:t>
            </a:r>
            <a:r>
              <a:rPr sz="2400" dirty="0">
                <a:latin typeface="Arial"/>
                <a:cs typeface="Arial"/>
              </a:rPr>
              <a:t>s</a:t>
            </a:r>
            <a:r>
              <a:rPr sz="2400" spc="155" dirty="0">
                <a:latin typeface="Arial"/>
                <a:cs typeface="Arial"/>
              </a:rPr>
              <a:t> </a:t>
            </a:r>
            <a:r>
              <a:rPr sz="2400" spc="5" dirty="0">
                <a:latin typeface="Arial"/>
                <a:cs typeface="Arial"/>
              </a:rPr>
              <a:t>t</a:t>
            </a:r>
            <a:r>
              <a:rPr sz="2400" dirty="0">
                <a:latin typeface="Arial"/>
                <a:cs typeface="Arial"/>
              </a:rPr>
              <a:t>o</a:t>
            </a:r>
            <a:r>
              <a:rPr sz="2400" spc="25" dirty="0">
                <a:latin typeface="Arial"/>
                <a:cs typeface="Arial"/>
              </a:rPr>
              <a:t> </a:t>
            </a:r>
            <a:r>
              <a:rPr sz="2400" spc="10" dirty="0">
                <a:latin typeface="Arial"/>
                <a:cs typeface="Arial"/>
              </a:rPr>
              <a:t>u</a:t>
            </a:r>
            <a:r>
              <a:rPr sz="2400" dirty="0">
                <a:latin typeface="Arial"/>
                <a:cs typeface="Arial"/>
              </a:rPr>
              <a:t>se</a:t>
            </a:r>
            <a:r>
              <a:rPr sz="2400" spc="-50" dirty="0">
                <a:latin typeface="Arial"/>
                <a:cs typeface="Arial"/>
              </a:rPr>
              <a:t> </a:t>
            </a:r>
            <a:r>
              <a:rPr sz="2400" spc="5" dirty="0">
                <a:latin typeface="Arial"/>
                <a:cs typeface="Arial"/>
              </a:rPr>
              <a:t>t</a:t>
            </a:r>
            <a:r>
              <a:rPr sz="2400" spc="10" dirty="0">
                <a:latin typeface="Arial"/>
                <a:cs typeface="Arial"/>
              </a:rPr>
              <a:t>h</a:t>
            </a:r>
            <a:r>
              <a:rPr sz="2400" spc="-60" dirty="0">
                <a:latin typeface="Arial"/>
                <a:cs typeface="Arial"/>
              </a:rPr>
              <a:t>e</a:t>
            </a:r>
            <a:r>
              <a:rPr sz="2400" dirty="0">
                <a:latin typeface="Arial"/>
                <a:cs typeface="Arial"/>
              </a:rPr>
              <a:t>m</a:t>
            </a:r>
            <a:endParaRPr sz="2400">
              <a:latin typeface="Arial"/>
              <a:cs typeface="Arial"/>
            </a:endParaRPr>
          </a:p>
          <a:p>
            <a:pPr marL="622935" indent="-610235">
              <a:lnSpc>
                <a:spcPct val="100000"/>
              </a:lnSpc>
              <a:spcBef>
                <a:spcPts val="295"/>
              </a:spcBef>
              <a:buAutoNum type="arabicPeriod"/>
              <a:tabLst>
                <a:tab pos="622300" algn="l"/>
                <a:tab pos="622935" algn="l"/>
              </a:tabLst>
            </a:pPr>
            <a:r>
              <a:rPr sz="2000" b="1" spc="-25" dirty="0">
                <a:solidFill>
                  <a:srgbClr val="FF0000"/>
                </a:solidFill>
                <a:latin typeface="Arial"/>
                <a:cs typeface="Arial"/>
              </a:rPr>
              <a:t>A</a:t>
            </a:r>
            <a:r>
              <a:rPr sz="2000" b="1" spc="15" dirty="0">
                <a:solidFill>
                  <a:srgbClr val="FF0000"/>
                </a:solidFill>
                <a:latin typeface="Arial"/>
                <a:cs typeface="Arial"/>
              </a:rPr>
              <a:t>s</a:t>
            </a:r>
            <a:r>
              <a:rPr sz="2000" b="1" spc="-35" dirty="0">
                <a:solidFill>
                  <a:srgbClr val="FF0000"/>
                </a:solidFill>
                <a:latin typeface="Arial"/>
                <a:cs typeface="Arial"/>
              </a:rPr>
              <a:t> </a:t>
            </a:r>
            <a:r>
              <a:rPr sz="2000" b="1" spc="15" dirty="0">
                <a:solidFill>
                  <a:srgbClr val="FF0000"/>
                </a:solidFill>
                <a:latin typeface="Arial"/>
                <a:cs typeface="Arial"/>
              </a:rPr>
              <a:t>a</a:t>
            </a:r>
            <a:r>
              <a:rPr sz="2000" b="1" spc="40" dirty="0">
                <a:solidFill>
                  <a:srgbClr val="FF0000"/>
                </a:solidFill>
                <a:latin typeface="Arial"/>
                <a:cs typeface="Arial"/>
              </a:rPr>
              <a:t> </a:t>
            </a:r>
            <a:r>
              <a:rPr sz="2000" b="1" spc="5" dirty="0">
                <a:solidFill>
                  <a:srgbClr val="FF0000"/>
                </a:solidFill>
                <a:latin typeface="Arial"/>
                <a:cs typeface="Arial"/>
              </a:rPr>
              <a:t>t</a:t>
            </a:r>
            <a:r>
              <a:rPr sz="2000" b="1" spc="45" dirty="0">
                <a:solidFill>
                  <a:srgbClr val="FF0000"/>
                </a:solidFill>
                <a:latin typeface="Arial"/>
                <a:cs typeface="Arial"/>
              </a:rPr>
              <a:t>h</a:t>
            </a:r>
            <a:r>
              <a:rPr sz="2000" b="1" spc="10" dirty="0">
                <a:solidFill>
                  <a:srgbClr val="FF0000"/>
                </a:solidFill>
                <a:latin typeface="Arial"/>
                <a:cs typeface="Arial"/>
              </a:rPr>
              <a:t>e</a:t>
            </a:r>
            <a:r>
              <a:rPr sz="2000" b="1" spc="40" dirty="0">
                <a:solidFill>
                  <a:srgbClr val="FF0000"/>
                </a:solidFill>
                <a:latin typeface="Arial"/>
                <a:cs typeface="Arial"/>
              </a:rPr>
              <a:t>r</a:t>
            </a:r>
            <a:r>
              <a:rPr sz="2000" b="1" spc="15" dirty="0">
                <a:solidFill>
                  <a:srgbClr val="FF0000"/>
                </a:solidFill>
                <a:latin typeface="Arial"/>
                <a:cs typeface="Arial"/>
              </a:rPr>
              <a:t>a</a:t>
            </a:r>
            <a:r>
              <a:rPr sz="2000" b="1" spc="45" dirty="0">
                <a:solidFill>
                  <a:srgbClr val="FF0000"/>
                </a:solidFill>
                <a:latin typeface="Arial"/>
                <a:cs typeface="Arial"/>
              </a:rPr>
              <a:t>p</a:t>
            </a:r>
            <a:r>
              <a:rPr sz="2000" b="1" spc="15" dirty="0">
                <a:solidFill>
                  <a:srgbClr val="FF0000"/>
                </a:solidFill>
                <a:latin typeface="Arial"/>
                <a:cs typeface="Arial"/>
              </a:rPr>
              <a:t>e</a:t>
            </a:r>
            <a:r>
              <a:rPr sz="2000" b="1" spc="-30" dirty="0">
                <a:solidFill>
                  <a:srgbClr val="FF0000"/>
                </a:solidFill>
                <a:latin typeface="Arial"/>
                <a:cs typeface="Arial"/>
              </a:rPr>
              <a:t>u</a:t>
            </a:r>
            <a:r>
              <a:rPr sz="2000" b="1" spc="5" dirty="0">
                <a:solidFill>
                  <a:srgbClr val="FF0000"/>
                </a:solidFill>
                <a:latin typeface="Arial"/>
                <a:cs typeface="Arial"/>
              </a:rPr>
              <a:t>t</a:t>
            </a:r>
            <a:r>
              <a:rPr sz="2000" b="1" spc="-35" dirty="0">
                <a:solidFill>
                  <a:srgbClr val="FF0000"/>
                </a:solidFill>
                <a:latin typeface="Arial"/>
                <a:cs typeface="Arial"/>
              </a:rPr>
              <a:t>i</a:t>
            </a:r>
            <a:r>
              <a:rPr sz="2000" b="1" spc="15" dirty="0">
                <a:solidFill>
                  <a:srgbClr val="FF0000"/>
                </a:solidFill>
                <a:latin typeface="Arial"/>
                <a:cs typeface="Arial"/>
              </a:rPr>
              <a:t>c</a:t>
            </a:r>
            <a:r>
              <a:rPr sz="2000" b="1" spc="-185" dirty="0">
                <a:solidFill>
                  <a:srgbClr val="FF0000"/>
                </a:solidFill>
                <a:latin typeface="Arial"/>
                <a:cs typeface="Arial"/>
              </a:rPr>
              <a:t> </a:t>
            </a:r>
            <a:r>
              <a:rPr sz="2000" b="1" spc="10" dirty="0">
                <a:solidFill>
                  <a:srgbClr val="FF0000"/>
                </a:solidFill>
                <a:latin typeface="Arial"/>
                <a:cs typeface="Arial"/>
              </a:rPr>
              <a:t>test.</a:t>
            </a:r>
            <a:endParaRPr sz="2000">
              <a:latin typeface="Arial"/>
              <a:cs typeface="Arial"/>
            </a:endParaRPr>
          </a:p>
          <a:p>
            <a:pPr marL="622935" indent="-610235">
              <a:lnSpc>
                <a:spcPct val="100000"/>
              </a:lnSpc>
              <a:spcBef>
                <a:spcPts val="305"/>
              </a:spcBef>
              <a:buAutoNum type="arabicPeriod"/>
              <a:tabLst>
                <a:tab pos="622300" algn="l"/>
                <a:tab pos="622935" algn="l"/>
              </a:tabLst>
            </a:pPr>
            <a:r>
              <a:rPr sz="2000" b="1" spc="10" dirty="0">
                <a:solidFill>
                  <a:srgbClr val="FF0000"/>
                </a:solidFill>
                <a:latin typeface="Arial"/>
                <a:cs typeface="Arial"/>
              </a:rPr>
              <a:t>Medically</a:t>
            </a:r>
            <a:r>
              <a:rPr sz="2000" b="1" spc="-185" dirty="0">
                <a:solidFill>
                  <a:srgbClr val="FF0000"/>
                </a:solidFill>
                <a:latin typeface="Arial"/>
                <a:cs typeface="Arial"/>
              </a:rPr>
              <a:t> </a:t>
            </a:r>
            <a:r>
              <a:rPr sz="2000" b="1" spc="30" dirty="0">
                <a:solidFill>
                  <a:srgbClr val="FF0000"/>
                </a:solidFill>
                <a:latin typeface="Arial"/>
                <a:cs typeface="Arial"/>
              </a:rPr>
              <a:t>unfit</a:t>
            </a:r>
            <a:r>
              <a:rPr sz="2000" b="1" spc="-185" dirty="0">
                <a:solidFill>
                  <a:srgbClr val="FF0000"/>
                </a:solidFill>
                <a:latin typeface="Arial"/>
                <a:cs typeface="Arial"/>
              </a:rPr>
              <a:t> </a:t>
            </a:r>
            <a:r>
              <a:rPr sz="2000" b="1" spc="20" dirty="0">
                <a:solidFill>
                  <a:srgbClr val="FF0000"/>
                </a:solidFill>
                <a:latin typeface="Arial"/>
                <a:cs typeface="Arial"/>
              </a:rPr>
              <a:t>for</a:t>
            </a:r>
            <a:r>
              <a:rPr sz="2000" b="1" spc="-70" dirty="0">
                <a:solidFill>
                  <a:srgbClr val="FF0000"/>
                </a:solidFill>
                <a:latin typeface="Arial"/>
                <a:cs typeface="Arial"/>
              </a:rPr>
              <a:t> </a:t>
            </a:r>
            <a:r>
              <a:rPr sz="2000" b="1" spc="30" dirty="0">
                <a:solidFill>
                  <a:srgbClr val="FF0000"/>
                </a:solidFill>
                <a:latin typeface="Arial"/>
                <a:cs typeface="Arial"/>
              </a:rPr>
              <a:t>surgery</a:t>
            </a:r>
            <a:r>
              <a:rPr sz="2000" b="1" spc="-185" dirty="0">
                <a:solidFill>
                  <a:srgbClr val="FF0000"/>
                </a:solidFill>
                <a:latin typeface="Arial"/>
                <a:cs typeface="Arial"/>
              </a:rPr>
              <a:t> </a:t>
            </a:r>
            <a:r>
              <a:rPr sz="2000" b="1" spc="25" dirty="0">
                <a:solidFill>
                  <a:srgbClr val="FF0000"/>
                </a:solidFill>
                <a:latin typeface="Arial"/>
                <a:cs typeface="Arial"/>
              </a:rPr>
              <a:t>or</a:t>
            </a:r>
            <a:r>
              <a:rPr sz="2000" b="1" spc="-145" dirty="0">
                <a:solidFill>
                  <a:srgbClr val="FF0000"/>
                </a:solidFill>
                <a:latin typeface="Arial"/>
                <a:cs typeface="Arial"/>
              </a:rPr>
              <a:t> </a:t>
            </a:r>
            <a:r>
              <a:rPr sz="2000" b="1" spc="20" dirty="0">
                <a:solidFill>
                  <a:srgbClr val="FF0000"/>
                </a:solidFill>
                <a:latin typeface="Arial"/>
                <a:cs typeface="Arial"/>
              </a:rPr>
              <a:t>refused</a:t>
            </a:r>
            <a:r>
              <a:rPr sz="2000" b="1" spc="-155" dirty="0">
                <a:solidFill>
                  <a:srgbClr val="FF0000"/>
                </a:solidFill>
                <a:latin typeface="Arial"/>
                <a:cs typeface="Arial"/>
              </a:rPr>
              <a:t> </a:t>
            </a:r>
            <a:r>
              <a:rPr sz="2000" b="1" spc="5" dirty="0">
                <a:solidFill>
                  <a:srgbClr val="FF0000"/>
                </a:solidFill>
                <a:latin typeface="Arial"/>
                <a:cs typeface="Arial"/>
              </a:rPr>
              <a:t>surgery.</a:t>
            </a:r>
            <a:endParaRPr sz="2000">
              <a:latin typeface="Arial"/>
              <a:cs typeface="Arial"/>
            </a:endParaRPr>
          </a:p>
          <a:p>
            <a:pPr marL="622935" indent="-610235">
              <a:lnSpc>
                <a:spcPct val="100000"/>
              </a:lnSpc>
              <a:spcBef>
                <a:spcPts val="229"/>
              </a:spcBef>
              <a:buAutoNum type="arabicPeriod"/>
              <a:tabLst>
                <a:tab pos="622300" algn="l"/>
                <a:tab pos="622935" algn="l"/>
              </a:tabLst>
            </a:pPr>
            <a:r>
              <a:rPr sz="2000" b="1" spc="45" dirty="0">
                <a:solidFill>
                  <a:srgbClr val="FF0000"/>
                </a:solidFill>
                <a:latin typeface="Arial"/>
                <a:cs typeface="Arial"/>
              </a:rPr>
              <a:t>Du</a:t>
            </a:r>
            <a:r>
              <a:rPr sz="2000" b="1" spc="40" dirty="0">
                <a:solidFill>
                  <a:srgbClr val="FF0000"/>
                </a:solidFill>
                <a:latin typeface="Arial"/>
                <a:cs typeface="Arial"/>
              </a:rPr>
              <a:t>r</a:t>
            </a:r>
            <a:r>
              <a:rPr sz="2000" b="1" spc="35" dirty="0">
                <a:solidFill>
                  <a:srgbClr val="FF0000"/>
                </a:solidFill>
                <a:latin typeface="Arial"/>
                <a:cs typeface="Arial"/>
              </a:rPr>
              <a:t>i</a:t>
            </a:r>
            <a:r>
              <a:rPr sz="2000" b="1" spc="45" dirty="0">
                <a:solidFill>
                  <a:srgbClr val="FF0000"/>
                </a:solidFill>
                <a:latin typeface="Arial"/>
                <a:cs typeface="Arial"/>
              </a:rPr>
              <a:t>n</a:t>
            </a:r>
            <a:r>
              <a:rPr sz="2000" b="1" spc="15" dirty="0">
                <a:solidFill>
                  <a:srgbClr val="FF0000"/>
                </a:solidFill>
                <a:latin typeface="Arial"/>
                <a:cs typeface="Arial"/>
              </a:rPr>
              <a:t>g</a:t>
            </a:r>
            <a:r>
              <a:rPr sz="2000" b="1" spc="-220" dirty="0">
                <a:solidFill>
                  <a:srgbClr val="FF0000"/>
                </a:solidFill>
                <a:latin typeface="Arial"/>
                <a:cs typeface="Arial"/>
              </a:rPr>
              <a:t> </a:t>
            </a:r>
            <a:r>
              <a:rPr sz="2000" b="1" spc="15" dirty="0">
                <a:solidFill>
                  <a:srgbClr val="FF0000"/>
                </a:solidFill>
                <a:latin typeface="Arial"/>
                <a:cs typeface="Arial"/>
              </a:rPr>
              <a:t>a</a:t>
            </a:r>
            <a:r>
              <a:rPr sz="2000" b="1" spc="45" dirty="0">
                <a:solidFill>
                  <a:srgbClr val="FF0000"/>
                </a:solidFill>
                <a:latin typeface="Arial"/>
                <a:cs typeface="Arial"/>
              </a:rPr>
              <a:t>n</a:t>
            </a:r>
            <a:r>
              <a:rPr sz="2000" b="1" spc="15" dirty="0">
                <a:solidFill>
                  <a:srgbClr val="FF0000"/>
                </a:solidFill>
                <a:latin typeface="Arial"/>
                <a:cs typeface="Arial"/>
              </a:rPr>
              <a:t>d</a:t>
            </a:r>
            <a:r>
              <a:rPr sz="2000" b="1" spc="-150" dirty="0">
                <a:solidFill>
                  <a:srgbClr val="FF0000"/>
                </a:solidFill>
                <a:latin typeface="Arial"/>
                <a:cs typeface="Arial"/>
              </a:rPr>
              <a:t> </a:t>
            </a:r>
            <a:r>
              <a:rPr sz="2000" b="1" spc="10" dirty="0">
                <a:solidFill>
                  <a:srgbClr val="FF0000"/>
                </a:solidFill>
                <a:latin typeface="Arial"/>
                <a:cs typeface="Arial"/>
              </a:rPr>
              <a:t>after</a:t>
            </a:r>
            <a:r>
              <a:rPr sz="2000" b="1" spc="-80" dirty="0">
                <a:solidFill>
                  <a:srgbClr val="FF0000"/>
                </a:solidFill>
                <a:latin typeface="Arial"/>
                <a:cs typeface="Arial"/>
              </a:rPr>
              <a:t> </a:t>
            </a:r>
            <a:r>
              <a:rPr sz="2000" b="1" spc="45" dirty="0">
                <a:solidFill>
                  <a:srgbClr val="FF0000"/>
                </a:solidFill>
                <a:latin typeface="Arial"/>
                <a:cs typeface="Arial"/>
              </a:rPr>
              <a:t>p</a:t>
            </a:r>
            <a:r>
              <a:rPr sz="2000" b="1" spc="40" dirty="0">
                <a:solidFill>
                  <a:srgbClr val="FF0000"/>
                </a:solidFill>
                <a:latin typeface="Arial"/>
                <a:cs typeface="Arial"/>
              </a:rPr>
              <a:t>r</a:t>
            </a:r>
            <a:r>
              <a:rPr sz="2000" b="1" spc="15" dirty="0">
                <a:solidFill>
                  <a:srgbClr val="FF0000"/>
                </a:solidFill>
                <a:latin typeface="Arial"/>
                <a:cs typeface="Arial"/>
              </a:rPr>
              <a:t>e</a:t>
            </a:r>
            <a:r>
              <a:rPr sz="2000" b="1" spc="45" dirty="0">
                <a:solidFill>
                  <a:srgbClr val="FF0000"/>
                </a:solidFill>
                <a:latin typeface="Arial"/>
                <a:cs typeface="Arial"/>
              </a:rPr>
              <a:t>gn</a:t>
            </a:r>
            <a:r>
              <a:rPr sz="2000" b="1" spc="15" dirty="0">
                <a:solidFill>
                  <a:srgbClr val="FF0000"/>
                </a:solidFill>
                <a:latin typeface="Arial"/>
                <a:cs typeface="Arial"/>
              </a:rPr>
              <a:t>a</a:t>
            </a:r>
            <a:r>
              <a:rPr sz="2000" b="1" spc="-30" dirty="0">
                <a:solidFill>
                  <a:srgbClr val="FF0000"/>
                </a:solidFill>
                <a:latin typeface="Arial"/>
                <a:cs typeface="Arial"/>
              </a:rPr>
              <a:t>n</a:t>
            </a:r>
            <a:r>
              <a:rPr sz="2000" b="1" spc="15" dirty="0">
                <a:solidFill>
                  <a:srgbClr val="FF0000"/>
                </a:solidFill>
                <a:latin typeface="Arial"/>
                <a:cs typeface="Arial"/>
              </a:rPr>
              <a:t>c</a:t>
            </a:r>
            <a:r>
              <a:rPr sz="2000" b="1" spc="-140" dirty="0">
                <a:solidFill>
                  <a:srgbClr val="FF0000"/>
                </a:solidFill>
                <a:latin typeface="Arial"/>
                <a:cs typeface="Arial"/>
              </a:rPr>
              <a:t>y</a:t>
            </a:r>
            <a:r>
              <a:rPr sz="2000" b="1" spc="5" dirty="0">
                <a:solidFill>
                  <a:srgbClr val="FF0000"/>
                </a:solidFill>
                <a:latin typeface="Arial"/>
                <a:cs typeface="Arial"/>
              </a:rPr>
              <a:t>.</a:t>
            </a:r>
            <a:endParaRPr sz="2000">
              <a:latin typeface="Arial"/>
              <a:cs typeface="Arial"/>
            </a:endParaRPr>
          </a:p>
          <a:p>
            <a:pPr marL="622935" indent="-610235">
              <a:lnSpc>
                <a:spcPct val="100000"/>
              </a:lnSpc>
              <a:spcBef>
                <a:spcPts val="300"/>
              </a:spcBef>
              <a:buAutoNum type="arabicPeriod"/>
              <a:tabLst>
                <a:tab pos="622300" algn="l"/>
                <a:tab pos="622935" algn="l"/>
              </a:tabLst>
            </a:pPr>
            <a:r>
              <a:rPr sz="2000" b="1" spc="-20" dirty="0">
                <a:solidFill>
                  <a:srgbClr val="FF0000"/>
                </a:solidFill>
                <a:latin typeface="Arial"/>
                <a:cs typeface="Arial"/>
              </a:rPr>
              <a:t>W</a:t>
            </a:r>
            <a:r>
              <a:rPr sz="2000" b="1" spc="45" dirty="0">
                <a:solidFill>
                  <a:srgbClr val="FF0000"/>
                </a:solidFill>
                <a:latin typeface="Arial"/>
                <a:cs typeface="Arial"/>
              </a:rPr>
              <a:t>h</a:t>
            </a:r>
            <a:r>
              <a:rPr sz="2000" b="1" spc="35" dirty="0">
                <a:solidFill>
                  <a:srgbClr val="FF0000"/>
                </a:solidFill>
                <a:latin typeface="Arial"/>
                <a:cs typeface="Arial"/>
              </a:rPr>
              <a:t>il</a:t>
            </a:r>
            <a:r>
              <a:rPr sz="2000" b="1" spc="15" dirty="0">
                <a:solidFill>
                  <a:srgbClr val="FF0000"/>
                </a:solidFill>
                <a:latin typeface="Arial"/>
                <a:cs typeface="Arial"/>
              </a:rPr>
              <a:t>e</a:t>
            </a:r>
            <a:r>
              <a:rPr sz="2000" b="1" spc="-185" dirty="0">
                <a:solidFill>
                  <a:srgbClr val="FF0000"/>
                </a:solidFill>
                <a:latin typeface="Arial"/>
                <a:cs typeface="Arial"/>
              </a:rPr>
              <a:t> </a:t>
            </a:r>
            <a:r>
              <a:rPr sz="2000" b="1" spc="15" dirty="0">
                <a:solidFill>
                  <a:srgbClr val="FF0000"/>
                </a:solidFill>
                <a:latin typeface="Arial"/>
                <a:cs typeface="Arial"/>
              </a:rPr>
              <a:t>a</a:t>
            </a:r>
            <a:r>
              <a:rPr sz="2000" b="1" spc="10" dirty="0">
                <a:solidFill>
                  <a:srgbClr val="FF0000"/>
                </a:solidFill>
                <a:latin typeface="Arial"/>
                <a:cs typeface="Arial"/>
              </a:rPr>
              <a:t>w</a:t>
            </a:r>
            <a:r>
              <a:rPr sz="2000" b="1" spc="15" dirty="0">
                <a:solidFill>
                  <a:srgbClr val="FF0000"/>
                </a:solidFill>
                <a:latin typeface="Arial"/>
                <a:cs typeface="Arial"/>
              </a:rPr>
              <a:t>a</a:t>
            </a:r>
            <a:r>
              <a:rPr sz="2000" b="1" spc="35" dirty="0">
                <a:solidFill>
                  <a:srgbClr val="FF0000"/>
                </a:solidFill>
                <a:latin typeface="Arial"/>
                <a:cs typeface="Arial"/>
              </a:rPr>
              <a:t>i</a:t>
            </a:r>
            <a:r>
              <a:rPr sz="2000" b="1" spc="10" dirty="0">
                <a:solidFill>
                  <a:srgbClr val="FF0000"/>
                </a:solidFill>
                <a:latin typeface="Arial"/>
                <a:cs typeface="Arial"/>
              </a:rPr>
              <a:t>t</a:t>
            </a:r>
            <a:r>
              <a:rPr sz="2000" b="1" spc="40" dirty="0">
                <a:solidFill>
                  <a:srgbClr val="FF0000"/>
                </a:solidFill>
                <a:latin typeface="Arial"/>
                <a:cs typeface="Arial"/>
              </a:rPr>
              <a:t>in</a:t>
            </a:r>
            <a:r>
              <a:rPr sz="2000" b="1" spc="15" dirty="0">
                <a:solidFill>
                  <a:srgbClr val="FF0000"/>
                </a:solidFill>
                <a:latin typeface="Arial"/>
                <a:cs typeface="Arial"/>
              </a:rPr>
              <a:t>g</a:t>
            </a:r>
            <a:r>
              <a:rPr sz="2000" b="1" spc="-150" dirty="0">
                <a:solidFill>
                  <a:srgbClr val="FF0000"/>
                </a:solidFill>
                <a:latin typeface="Arial"/>
                <a:cs typeface="Arial"/>
              </a:rPr>
              <a:t> </a:t>
            </a:r>
            <a:r>
              <a:rPr sz="2000" b="1" spc="10" dirty="0">
                <a:solidFill>
                  <a:srgbClr val="FF0000"/>
                </a:solidFill>
                <a:latin typeface="Arial"/>
                <a:cs typeface="Arial"/>
              </a:rPr>
              <a:t>f</a:t>
            </a:r>
            <a:r>
              <a:rPr sz="2000" b="1" spc="45" dirty="0">
                <a:solidFill>
                  <a:srgbClr val="FF0000"/>
                </a:solidFill>
                <a:latin typeface="Arial"/>
                <a:cs typeface="Arial"/>
              </a:rPr>
              <a:t>o</a:t>
            </a:r>
            <a:r>
              <a:rPr sz="2000" b="1" spc="10" dirty="0">
                <a:solidFill>
                  <a:srgbClr val="FF0000"/>
                </a:solidFill>
                <a:latin typeface="Arial"/>
                <a:cs typeface="Arial"/>
              </a:rPr>
              <a:t>r</a:t>
            </a:r>
            <a:r>
              <a:rPr sz="2000" b="1" spc="-150" dirty="0">
                <a:solidFill>
                  <a:srgbClr val="FF0000"/>
                </a:solidFill>
                <a:latin typeface="Arial"/>
                <a:cs typeface="Arial"/>
              </a:rPr>
              <a:t> </a:t>
            </a:r>
            <a:r>
              <a:rPr sz="2000" b="1" spc="15" dirty="0">
                <a:solidFill>
                  <a:srgbClr val="FF0000"/>
                </a:solidFill>
                <a:latin typeface="Arial"/>
                <a:cs typeface="Arial"/>
              </a:rPr>
              <a:t>s</a:t>
            </a:r>
            <a:r>
              <a:rPr sz="2000" b="1" spc="40" dirty="0">
                <a:solidFill>
                  <a:srgbClr val="FF0000"/>
                </a:solidFill>
                <a:latin typeface="Arial"/>
                <a:cs typeface="Arial"/>
              </a:rPr>
              <a:t>ur</a:t>
            </a:r>
            <a:r>
              <a:rPr sz="2000" b="1" spc="45" dirty="0">
                <a:solidFill>
                  <a:srgbClr val="FF0000"/>
                </a:solidFill>
                <a:latin typeface="Arial"/>
                <a:cs typeface="Arial"/>
              </a:rPr>
              <a:t>g</a:t>
            </a:r>
            <a:r>
              <a:rPr sz="2000" b="1" spc="15" dirty="0">
                <a:solidFill>
                  <a:srgbClr val="FF0000"/>
                </a:solidFill>
                <a:latin typeface="Arial"/>
                <a:cs typeface="Arial"/>
              </a:rPr>
              <a:t>e</a:t>
            </a:r>
            <a:r>
              <a:rPr sz="2000" b="1" spc="40" dirty="0">
                <a:solidFill>
                  <a:srgbClr val="FF0000"/>
                </a:solidFill>
                <a:latin typeface="Arial"/>
                <a:cs typeface="Arial"/>
              </a:rPr>
              <a:t>r</a:t>
            </a:r>
            <a:r>
              <a:rPr sz="2000" b="1" spc="-140" dirty="0">
                <a:solidFill>
                  <a:srgbClr val="FF0000"/>
                </a:solidFill>
                <a:latin typeface="Arial"/>
                <a:cs typeface="Arial"/>
              </a:rPr>
              <a:t>y</a:t>
            </a:r>
            <a:r>
              <a:rPr sz="2000" b="1" spc="5" dirty="0">
                <a:solidFill>
                  <a:srgbClr val="FF0000"/>
                </a:solidFill>
                <a:latin typeface="Arial"/>
                <a:cs typeface="Arial"/>
              </a:rPr>
              <a:t>.</a:t>
            </a:r>
            <a:endParaRPr sz="2000">
              <a:latin typeface="Arial"/>
              <a:cs typeface="Arial"/>
            </a:endParaRPr>
          </a:p>
          <a:p>
            <a:pPr>
              <a:lnSpc>
                <a:spcPct val="100000"/>
              </a:lnSpc>
              <a:spcBef>
                <a:spcPts val="55"/>
              </a:spcBef>
            </a:pPr>
            <a:endParaRPr sz="2400">
              <a:latin typeface="Arial"/>
              <a:cs typeface="Arial"/>
            </a:endParaRPr>
          </a:p>
          <a:p>
            <a:pPr marL="12700" marR="4609465">
              <a:lnSpc>
                <a:spcPct val="110500"/>
              </a:lnSpc>
            </a:pPr>
            <a:r>
              <a:rPr sz="2150" spc="40" dirty="0">
                <a:latin typeface="Arial"/>
                <a:cs typeface="Arial"/>
              </a:rPr>
              <a:t>3-What </a:t>
            </a:r>
            <a:r>
              <a:rPr sz="2150" spc="5" dirty="0">
                <a:latin typeface="Arial"/>
                <a:cs typeface="Arial"/>
              </a:rPr>
              <a:t>the </a:t>
            </a:r>
            <a:r>
              <a:rPr sz="2150" spc="-10" dirty="0">
                <a:latin typeface="Arial"/>
                <a:cs typeface="Arial"/>
              </a:rPr>
              <a:t>advantages</a:t>
            </a:r>
            <a:r>
              <a:rPr sz="2150" spc="575" dirty="0">
                <a:latin typeface="Arial"/>
                <a:cs typeface="Arial"/>
              </a:rPr>
              <a:t> </a:t>
            </a:r>
            <a:r>
              <a:rPr sz="2150" dirty="0">
                <a:latin typeface="Arial"/>
                <a:cs typeface="Arial"/>
              </a:rPr>
              <a:t>of </a:t>
            </a:r>
            <a:r>
              <a:rPr sz="2150" spc="-25" dirty="0">
                <a:latin typeface="Arial"/>
                <a:cs typeface="Arial"/>
              </a:rPr>
              <a:t>type </a:t>
            </a:r>
            <a:r>
              <a:rPr sz="2150" spc="15" dirty="0">
                <a:latin typeface="Arial"/>
                <a:cs typeface="Arial"/>
              </a:rPr>
              <a:t>A </a:t>
            </a:r>
            <a:r>
              <a:rPr sz="2150" spc="-25" dirty="0">
                <a:latin typeface="Arial"/>
                <a:cs typeface="Arial"/>
              </a:rPr>
              <a:t>over type</a:t>
            </a:r>
            <a:r>
              <a:rPr sz="2150" spc="545" dirty="0">
                <a:latin typeface="Arial"/>
                <a:cs typeface="Arial"/>
              </a:rPr>
              <a:t> </a:t>
            </a:r>
            <a:r>
              <a:rPr sz="2150" spc="15" dirty="0">
                <a:latin typeface="Arial"/>
                <a:cs typeface="Arial"/>
              </a:rPr>
              <a:t>B </a:t>
            </a:r>
            <a:r>
              <a:rPr sz="2150" spc="20" dirty="0">
                <a:latin typeface="Arial"/>
                <a:cs typeface="Arial"/>
              </a:rPr>
              <a:t> </a:t>
            </a:r>
            <a:r>
              <a:rPr sz="2150" spc="10" dirty="0">
                <a:solidFill>
                  <a:srgbClr val="FF0000"/>
                </a:solidFill>
                <a:latin typeface="Arial"/>
                <a:cs typeface="Arial"/>
              </a:rPr>
              <a:t>1)Easy</a:t>
            </a:r>
            <a:r>
              <a:rPr sz="2150" spc="35" dirty="0">
                <a:solidFill>
                  <a:srgbClr val="FF0000"/>
                </a:solidFill>
                <a:latin typeface="Arial"/>
                <a:cs typeface="Arial"/>
              </a:rPr>
              <a:t> </a:t>
            </a:r>
            <a:r>
              <a:rPr sz="2150" spc="10" dirty="0">
                <a:solidFill>
                  <a:srgbClr val="FF0000"/>
                </a:solidFill>
                <a:latin typeface="Arial"/>
                <a:cs typeface="Arial"/>
              </a:rPr>
              <a:t>to</a:t>
            </a:r>
            <a:r>
              <a:rPr sz="2150" spc="60" dirty="0">
                <a:solidFill>
                  <a:srgbClr val="FF0000"/>
                </a:solidFill>
                <a:latin typeface="Arial"/>
                <a:cs typeface="Arial"/>
              </a:rPr>
              <a:t> </a:t>
            </a:r>
            <a:r>
              <a:rPr sz="2150" spc="20" dirty="0">
                <a:solidFill>
                  <a:srgbClr val="FF0000"/>
                </a:solidFill>
                <a:latin typeface="Arial"/>
                <a:cs typeface="Arial"/>
              </a:rPr>
              <a:t>insert</a:t>
            </a:r>
            <a:r>
              <a:rPr sz="2150" spc="-5" dirty="0">
                <a:solidFill>
                  <a:srgbClr val="FF0000"/>
                </a:solidFill>
                <a:latin typeface="Arial"/>
                <a:cs typeface="Arial"/>
              </a:rPr>
              <a:t> </a:t>
            </a:r>
            <a:r>
              <a:rPr sz="2150" spc="5" dirty="0">
                <a:solidFill>
                  <a:srgbClr val="FF0000"/>
                </a:solidFill>
                <a:latin typeface="Arial"/>
                <a:cs typeface="Arial"/>
              </a:rPr>
              <a:t>,</a:t>
            </a:r>
            <a:r>
              <a:rPr sz="2150" spc="-5" dirty="0">
                <a:solidFill>
                  <a:srgbClr val="FF0000"/>
                </a:solidFill>
                <a:latin typeface="Arial"/>
                <a:cs typeface="Arial"/>
              </a:rPr>
              <a:t> </a:t>
            </a:r>
            <a:r>
              <a:rPr sz="2150" spc="15" dirty="0">
                <a:solidFill>
                  <a:srgbClr val="FF0000"/>
                </a:solidFill>
                <a:latin typeface="Arial"/>
                <a:cs typeface="Arial"/>
              </a:rPr>
              <a:t>can</a:t>
            </a:r>
            <a:r>
              <a:rPr sz="2150" spc="60" dirty="0">
                <a:solidFill>
                  <a:srgbClr val="FF0000"/>
                </a:solidFill>
                <a:latin typeface="Arial"/>
                <a:cs typeface="Arial"/>
              </a:rPr>
              <a:t> </a:t>
            </a:r>
            <a:r>
              <a:rPr sz="2150" spc="5" dirty="0">
                <a:solidFill>
                  <a:srgbClr val="FF0000"/>
                </a:solidFill>
                <a:latin typeface="Arial"/>
                <a:cs typeface="Arial"/>
              </a:rPr>
              <a:t>be</a:t>
            </a:r>
            <a:r>
              <a:rPr sz="2150" spc="60" dirty="0">
                <a:solidFill>
                  <a:srgbClr val="FF0000"/>
                </a:solidFill>
                <a:latin typeface="Arial"/>
                <a:cs typeface="Arial"/>
              </a:rPr>
              <a:t> </a:t>
            </a:r>
            <a:r>
              <a:rPr sz="2150" spc="15" dirty="0">
                <a:solidFill>
                  <a:srgbClr val="FF0000"/>
                </a:solidFill>
                <a:latin typeface="Arial"/>
                <a:cs typeface="Arial"/>
              </a:rPr>
              <a:t>inserted</a:t>
            </a:r>
            <a:r>
              <a:rPr sz="2150" spc="-5" dirty="0">
                <a:solidFill>
                  <a:srgbClr val="FF0000"/>
                </a:solidFill>
                <a:latin typeface="Arial"/>
                <a:cs typeface="Arial"/>
              </a:rPr>
              <a:t> </a:t>
            </a:r>
            <a:r>
              <a:rPr sz="2150" dirty="0">
                <a:solidFill>
                  <a:srgbClr val="FF0000"/>
                </a:solidFill>
                <a:latin typeface="Arial"/>
                <a:cs typeface="Arial"/>
              </a:rPr>
              <a:t>by</a:t>
            </a:r>
            <a:r>
              <a:rPr sz="2150" spc="110" dirty="0">
                <a:solidFill>
                  <a:srgbClr val="FF0000"/>
                </a:solidFill>
                <a:latin typeface="Arial"/>
                <a:cs typeface="Arial"/>
              </a:rPr>
              <a:t> </a:t>
            </a:r>
            <a:r>
              <a:rPr sz="2150" spc="5" dirty="0">
                <a:solidFill>
                  <a:srgbClr val="FF0000"/>
                </a:solidFill>
                <a:latin typeface="Arial"/>
                <a:cs typeface="Arial"/>
              </a:rPr>
              <a:t>patient</a:t>
            </a:r>
            <a:r>
              <a:rPr sz="2150" spc="70" dirty="0">
                <a:solidFill>
                  <a:srgbClr val="FF0000"/>
                </a:solidFill>
                <a:latin typeface="Arial"/>
                <a:cs typeface="Arial"/>
              </a:rPr>
              <a:t> </a:t>
            </a:r>
            <a:r>
              <a:rPr sz="2150" dirty="0">
                <a:solidFill>
                  <a:srgbClr val="FF0000"/>
                </a:solidFill>
                <a:latin typeface="Arial"/>
                <a:cs typeface="Arial"/>
              </a:rPr>
              <a:t>her</a:t>
            </a:r>
            <a:r>
              <a:rPr sz="2150" spc="95" dirty="0">
                <a:solidFill>
                  <a:srgbClr val="FF0000"/>
                </a:solidFill>
                <a:latin typeface="Arial"/>
                <a:cs typeface="Arial"/>
              </a:rPr>
              <a:t> </a:t>
            </a:r>
            <a:r>
              <a:rPr sz="2150" spc="20" dirty="0">
                <a:solidFill>
                  <a:srgbClr val="FF0000"/>
                </a:solidFill>
                <a:latin typeface="Arial"/>
                <a:cs typeface="Arial"/>
              </a:rPr>
              <a:t>self</a:t>
            </a:r>
            <a:endParaRPr sz="2150">
              <a:latin typeface="Arial"/>
              <a:cs typeface="Arial"/>
            </a:endParaRPr>
          </a:p>
          <a:p>
            <a:pPr marL="12700">
              <a:lnSpc>
                <a:spcPct val="100000"/>
              </a:lnSpc>
              <a:spcBef>
                <a:spcPts val="275"/>
              </a:spcBef>
            </a:pPr>
            <a:r>
              <a:rPr sz="2150" spc="5" dirty="0">
                <a:solidFill>
                  <a:srgbClr val="FF0000"/>
                </a:solidFill>
                <a:latin typeface="Arial"/>
                <a:cs typeface="Arial"/>
              </a:rPr>
              <a:t>2)</a:t>
            </a:r>
            <a:r>
              <a:rPr sz="2150" spc="25" dirty="0">
                <a:solidFill>
                  <a:srgbClr val="FF0000"/>
                </a:solidFill>
                <a:latin typeface="Arial"/>
                <a:cs typeface="Arial"/>
              </a:rPr>
              <a:t> </a:t>
            </a:r>
            <a:r>
              <a:rPr sz="2150" spc="10" dirty="0">
                <a:solidFill>
                  <a:srgbClr val="FF0000"/>
                </a:solidFill>
                <a:latin typeface="Arial"/>
                <a:cs typeface="Arial"/>
              </a:rPr>
              <a:t>Can</a:t>
            </a:r>
            <a:r>
              <a:rPr sz="2150" spc="60" dirty="0">
                <a:solidFill>
                  <a:srgbClr val="FF0000"/>
                </a:solidFill>
                <a:latin typeface="Arial"/>
                <a:cs typeface="Arial"/>
              </a:rPr>
              <a:t> </a:t>
            </a:r>
            <a:r>
              <a:rPr sz="2150" spc="-25" dirty="0">
                <a:solidFill>
                  <a:srgbClr val="FF0000"/>
                </a:solidFill>
                <a:latin typeface="Arial"/>
                <a:cs typeface="Arial"/>
              </a:rPr>
              <a:t>have</a:t>
            </a:r>
            <a:r>
              <a:rPr sz="2150" spc="210" dirty="0">
                <a:solidFill>
                  <a:srgbClr val="FF0000"/>
                </a:solidFill>
                <a:latin typeface="Arial"/>
                <a:cs typeface="Arial"/>
              </a:rPr>
              <a:t> </a:t>
            </a:r>
            <a:r>
              <a:rPr sz="2150" spc="15" dirty="0">
                <a:solidFill>
                  <a:srgbClr val="FF0000"/>
                </a:solidFill>
                <a:latin typeface="Arial"/>
                <a:cs typeface="Arial"/>
              </a:rPr>
              <a:t>intercourse</a:t>
            </a:r>
            <a:r>
              <a:rPr sz="2150" spc="60" dirty="0">
                <a:solidFill>
                  <a:srgbClr val="FF0000"/>
                </a:solidFill>
                <a:latin typeface="Arial"/>
                <a:cs typeface="Arial"/>
              </a:rPr>
              <a:t> </a:t>
            </a:r>
            <a:r>
              <a:rPr sz="2150" spc="10" dirty="0">
                <a:solidFill>
                  <a:srgbClr val="FF0000"/>
                </a:solidFill>
                <a:latin typeface="Arial"/>
                <a:cs typeface="Arial"/>
              </a:rPr>
              <a:t>during</a:t>
            </a:r>
            <a:r>
              <a:rPr sz="2150" spc="-5" dirty="0">
                <a:solidFill>
                  <a:srgbClr val="FF0000"/>
                </a:solidFill>
                <a:latin typeface="Arial"/>
                <a:cs typeface="Arial"/>
              </a:rPr>
              <a:t> </a:t>
            </a:r>
            <a:r>
              <a:rPr sz="2150" spc="15" dirty="0">
                <a:solidFill>
                  <a:srgbClr val="FF0000"/>
                </a:solidFill>
                <a:latin typeface="Arial"/>
                <a:cs typeface="Arial"/>
              </a:rPr>
              <a:t>use</a:t>
            </a:r>
            <a:r>
              <a:rPr sz="2150" spc="60" dirty="0">
                <a:solidFill>
                  <a:srgbClr val="FF0000"/>
                </a:solidFill>
                <a:latin typeface="Arial"/>
                <a:cs typeface="Arial"/>
              </a:rPr>
              <a:t> </a:t>
            </a:r>
            <a:r>
              <a:rPr sz="2150" spc="20" dirty="0">
                <a:solidFill>
                  <a:srgbClr val="FF0000"/>
                </a:solidFill>
                <a:latin typeface="Arial"/>
                <a:cs typeface="Arial"/>
              </a:rPr>
              <a:t>it</a:t>
            </a:r>
            <a:endParaRPr sz="2150">
              <a:latin typeface="Arial"/>
              <a:cs typeface="Arial"/>
            </a:endParaRPr>
          </a:p>
          <a:p>
            <a:pPr marL="12700">
              <a:lnSpc>
                <a:spcPct val="100000"/>
              </a:lnSpc>
              <a:spcBef>
                <a:spcPts val="275"/>
              </a:spcBef>
              <a:tabLst>
                <a:tab pos="10154920" algn="l"/>
              </a:tabLst>
            </a:pPr>
            <a:r>
              <a:rPr sz="2150" spc="50" dirty="0">
                <a:latin typeface="Arial"/>
                <a:cs typeface="Arial"/>
              </a:rPr>
              <a:t>4-Which</a:t>
            </a:r>
            <a:r>
              <a:rPr sz="2150" spc="-160" dirty="0">
                <a:latin typeface="Arial"/>
                <a:cs typeface="Arial"/>
              </a:rPr>
              <a:t> </a:t>
            </a:r>
            <a:r>
              <a:rPr sz="2150" spc="5" dirty="0">
                <a:latin typeface="Arial"/>
                <a:cs typeface="Arial"/>
              </a:rPr>
              <a:t>one</a:t>
            </a:r>
            <a:r>
              <a:rPr sz="2150" spc="70" dirty="0">
                <a:latin typeface="Arial"/>
                <a:cs typeface="Arial"/>
              </a:rPr>
              <a:t> </a:t>
            </a:r>
            <a:r>
              <a:rPr sz="2150" spc="-30" dirty="0">
                <a:latin typeface="Arial"/>
                <a:cs typeface="Arial"/>
              </a:rPr>
              <a:t>you</a:t>
            </a:r>
            <a:r>
              <a:rPr sz="2150" spc="145" dirty="0">
                <a:latin typeface="Arial"/>
                <a:cs typeface="Arial"/>
              </a:rPr>
              <a:t> </a:t>
            </a:r>
            <a:r>
              <a:rPr sz="2150" spc="20" dirty="0">
                <a:latin typeface="Arial"/>
                <a:cs typeface="Arial"/>
              </a:rPr>
              <a:t>chose</a:t>
            </a:r>
            <a:r>
              <a:rPr sz="2150" spc="70" dirty="0">
                <a:latin typeface="Arial"/>
                <a:cs typeface="Arial"/>
              </a:rPr>
              <a:t> </a:t>
            </a:r>
            <a:r>
              <a:rPr sz="2150" spc="5" dirty="0">
                <a:latin typeface="Arial"/>
                <a:cs typeface="Arial"/>
              </a:rPr>
              <a:t>for</a:t>
            </a:r>
            <a:r>
              <a:rPr sz="2150" spc="80" dirty="0">
                <a:latin typeface="Arial"/>
                <a:cs typeface="Arial"/>
              </a:rPr>
              <a:t> </a:t>
            </a:r>
            <a:r>
              <a:rPr sz="2150" spc="5" dirty="0">
                <a:latin typeface="Arial"/>
                <a:cs typeface="Arial"/>
              </a:rPr>
              <a:t>70</a:t>
            </a:r>
            <a:r>
              <a:rPr sz="2150" spc="75" dirty="0">
                <a:latin typeface="Arial"/>
                <a:cs typeface="Arial"/>
              </a:rPr>
              <a:t> </a:t>
            </a:r>
            <a:r>
              <a:rPr sz="2150" spc="-10" dirty="0">
                <a:latin typeface="Arial"/>
                <a:cs typeface="Arial"/>
              </a:rPr>
              <a:t>years</a:t>
            </a:r>
            <a:r>
              <a:rPr sz="2150" spc="195" dirty="0">
                <a:latin typeface="Arial"/>
                <a:cs typeface="Arial"/>
              </a:rPr>
              <a:t> </a:t>
            </a:r>
            <a:r>
              <a:rPr sz="2150" spc="20" dirty="0">
                <a:latin typeface="Arial"/>
                <a:cs typeface="Arial"/>
              </a:rPr>
              <a:t>old</a:t>
            </a:r>
            <a:r>
              <a:rPr sz="2150" spc="75" dirty="0">
                <a:latin typeface="Arial"/>
                <a:cs typeface="Arial"/>
              </a:rPr>
              <a:t> </a:t>
            </a:r>
            <a:r>
              <a:rPr sz="2150" spc="25" dirty="0">
                <a:latin typeface="Arial"/>
                <a:cs typeface="Arial"/>
              </a:rPr>
              <a:t>female</a:t>
            </a:r>
            <a:r>
              <a:rPr sz="2150" spc="10" dirty="0">
                <a:latin typeface="Arial"/>
                <a:cs typeface="Arial"/>
              </a:rPr>
              <a:t> </a:t>
            </a:r>
            <a:r>
              <a:rPr sz="2150" spc="25" dirty="0">
                <a:latin typeface="Arial"/>
                <a:cs typeface="Arial"/>
              </a:rPr>
              <a:t>complaining</a:t>
            </a:r>
            <a:r>
              <a:rPr sz="2150" spc="10" dirty="0">
                <a:latin typeface="Arial"/>
                <a:cs typeface="Arial"/>
              </a:rPr>
              <a:t> </a:t>
            </a:r>
            <a:r>
              <a:rPr sz="2150" spc="5" dirty="0">
                <a:latin typeface="Arial"/>
                <a:cs typeface="Arial"/>
              </a:rPr>
              <a:t>of</a:t>
            </a:r>
            <a:r>
              <a:rPr sz="2150" spc="10" dirty="0">
                <a:latin typeface="Arial"/>
                <a:cs typeface="Arial"/>
              </a:rPr>
              <a:t> organ</a:t>
            </a:r>
            <a:r>
              <a:rPr sz="2150" spc="150" dirty="0">
                <a:latin typeface="Arial"/>
                <a:cs typeface="Arial"/>
              </a:rPr>
              <a:t> </a:t>
            </a:r>
            <a:r>
              <a:rPr sz="2150" spc="15" dirty="0">
                <a:latin typeface="Arial"/>
                <a:cs typeface="Arial"/>
              </a:rPr>
              <a:t>prolapse??	</a:t>
            </a:r>
            <a:r>
              <a:rPr sz="2150" spc="-35" dirty="0">
                <a:solidFill>
                  <a:srgbClr val="FF0000"/>
                </a:solidFill>
                <a:latin typeface="Arial"/>
                <a:cs typeface="Arial"/>
              </a:rPr>
              <a:t>Type</a:t>
            </a:r>
            <a:r>
              <a:rPr sz="2150" spc="60" dirty="0">
                <a:solidFill>
                  <a:srgbClr val="FF0000"/>
                </a:solidFill>
                <a:latin typeface="Arial"/>
                <a:cs typeface="Arial"/>
              </a:rPr>
              <a:t> </a:t>
            </a:r>
            <a:r>
              <a:rPr sz="2150" spc="15" dirty="0">
                <a:solidFill>
                  <a:srgbClr val="FF0000"/>
                </a:solidFill>
                <a:latin typeface="Arial"/>
                <a:cs typeface="Arial"/>
              </a:rPr>
              <a:t>b</a:t>
            </a:r>
            <a:endParaRPr sz="2150">
              <a:latin typeface="Arial"/>
              <a:cs typeface="Arial"/>
            </a:endParaRPr>
          </a:p>
        </p:txBody>
      </p:sp>
      <p:pic>
        <p:nvPicPr>
          <p:cNvPr id="4" name="object 4"/>
          <p:cNvPicPr/>
          <p:nvPr/>
        </p:nvPicPr>
        <p:blipFill>
          <a:blip r:embed="rId2" cstate="print"/>
          <a:stretch>
            <a:fillRect/>
          </a:stretch>
        </p:blipFill>
        <p:spPr>
          <a:xfrm>
            <a:off x="7934325" y="227763"/>
            <a:ext cx="4257675" cy="2192125"/>
          </a:xfrm>
          <a:prstGeom prst="rect">
            <a:avLst/>
          </a:prstGeom>
        </p:spPr>
      </p:pic>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2634" y="0"/>
            <a:ext cx="682625" cy="693780"/>
          </a:xfrm>
          <a:prstGeom prst="rect">
            <a:avLst/>
          </a:prstGeom>
        </p:spPr>
        <p:txBody>
          <a:bodyPr vert="horz" wrap="square" lIns="0" tIns="16510" rIns="0" bIns="0" rtlCol="0">
            <a:spAutoFit/>
          </a:bodyPr>
          <a:lstStyle/>
          <a:p>
            <a:pPr marL="12700">
              <a:lnSpc>
                <a:spcPct val="100000"/>
              </a:lnSpc>
              <a:spcBef>
                <a:spcPts val="130"/>
              </a:spcBef>
            </a:pPr>
            <a:r>
              <a:rPr sz="4400" b="0" spc="-5" dirty="0">
                <a:latin typeface="Calibri Light"/>
                <a:cs typeface="Calibri Light"/>
              </a:rPr>
              <a:t>Q</a:t>
            </a:r>
            <a:r>
              <a:rPr sz="4400" b="0" spc="15" dirty="0">
                <a:latin typeface="Calibri Light"/>
                <a:cs typeface="Calibri Light"/>
              </a:rPr>
              <a:t>5</a:t>
            </a:r>
            <a:endParaRPr sz="4400">
              <a:latin typeface="Calibri Light"/>
              <a:cs typeface="Calibri Light"/>
            </a:endParaRPr>
          </a:p>
        </p:txBody>
      </p:sp>
      <p:sp>
        <p:nvSpPr>
          <p:cNvPr id="3" name="object 3"/>
          <p:cNvSpPr txBox="1"/>
          <p:nvPr/>
        </p:nvSpPr>
        <p:spPr>
          <a:xfrm>
            <a:off x="78741" y="824141"/>
            <a:ext cx="7940675" cy="6077305"/>
          </a:xfrm>
          <a:prstGeom prst="rect">
            <a:avLst/>
          </a:prstGeom>
        </p:spPr>
        <p:txBody>
          <a:bodyPr vert="horz" wrap="square" lIns="0" tIns="38100" rIns="0" bIns="0" rtlCol="0">
            <a:spAutoFit/>
          </a:bodyPr>
          <a:lstStyle/>
          <a:p>
            <a:pPr marL="12700">
              <a:lnSpc>
                <a:spcPct val="100000"/>
              </a:lnSpc>
              <a:spcBef>
                <a:spcPts val="300"/>
              </a:spcBef>
            </a:pPr>
            <a:r>
              <a:rPr sz="2400" spc="-10" dirty="0">
                <a:latin typeface="Calibri"/>
                <a:cs typeface="Calibri"/>
              </a:rPr>
              <a:t>1-What</a:t>
            </a:r>
            <a:r>
              <a:rPr sz="2400" spc="-15" dirty="0">
                <a:latin typeface="Calibri"/>
                <a:cs typeface="Calibri"/>
              </a:rPr>
              <a:t> </a:t>
            </a:r>
            <a:r>
              <a:rPr sz="2400" spc="5" dirty="0">
                <a:latin typeface="Calibri"/>
                <a:cs typeface="Calibri"/>
              </a:rPr>
              <a:t>do</a:t>
            </a:r>
            <a:r>
              <a:rPr sz="2400" spc="-20" dirty="0">
                <a:latin typeface="Calibri"/>
                <a:cs typeface="Calibri"/>
              </a:rPr>
              <a:t> </a:t>
            </a:r>
            <a:r>
              <a:rPr sz="2400" spc="-15" dirty="0">
                <a:latin typeface="Calibri"/>
                <a:cs typeface="Calibri"/>
              </a:rPr>
              <a:t>you</a:t>
            </a:r>
            <a:r>
              <a:rPr sz="2400" spc="-20" dirty="0">
                <a:latin typeface="Calibri"/>
                <a:cs typeface="Calibri"/>
              </a:rPr>
              <a:t> </a:t>
            </a:r>
            <a:r>
              <a:rPr sz="2400" spc="10" dirty="0">
                <a:latin typeface="Calibri"/>
                <a:cs typeface="Calibri"/>
              </a:rPr>
              <a:t>see</a:t>
            </a:r>
            <a:r>
              <a:rPr sz="2400" spc="-20" dirty="0">
                <a:latin typeface="Calibri"/>
                <a:cs typeface="Calibri"/>
              </a:rPr>
              <a:t> </a:t>
            </a:r>
            <a:r>
              <a:rPr sz="2400" spc="-15" dirty="0">
                <a:latin typeface="Calibri"/>
                <a:cs typeface="Calibri"/>
              </a:rPr>
              <a:t>in</a:t>
            </a:r>
            <a:r>
              <a:rPr sz="2400" spc="-20" dirty="0">
                <a:latin typeface="Calibri"/>
                <a:cs typeface="Calibri"/>
              </a:rPr>
              <a:t> </a:t>
            </a:r>
            <a:r>
              <a:rPr sz="2400" spc="-10" dirty="0">
                <a:latin typeface="Calibri"/>
                <a:cs typeface="Calibri"/>
              </a:rPr>
              <a:t>image?</a:t>
            </a:r>
            <a:endParaRPr sz="2400">
              <a:latin typeface="Calibri"/>
              <a:cs typeface="Calibri"/>
            </a:endParaRPr>
          </a:p>
          <a:p>
            <a:pPr marL="12700">
              <a:lnSpc>
                <a:spcPct val="100000"/>
              </a:lnSpc>
              <a:spcBef>
                <a:spcPts val="200"/>
              </a:spcBef>
            </a:pPr>
            <a:r>
              <a:rPr sz="2400" spc="-20" dirty="0">
                <a:solidFill>
                  <a:srgbClr val="FF0000"/>
                </a:solidFill>
                <a:latin typeface="Calibri"/>
                <a:cs typeface="Calibri"/>
              </a:rPr>
              <a:t>6</a:t>
            </a:r>
            <a:r>
              <a:rPr sz="2400" spc="10" dirty="0">
                <a:solidFill>
                  <a:srgbClr val="FF0000"/>
                </a:solidFill>
                <a:latin typeface="Calibri"/>
                <a:cs typeface="Calibri"/>
              </a:rPr>
              <a:t>-</a:t>
            </a:r>
            <a:r>
              <a:rPr sz="2400" dirty="0">
                <a:solidFill>
                  <a:srgbClr val="FF0000"/>
                </a:solidFill>
                <a:latin typeface="Calibri"/>
                <a:cs typeface="Calibri"/>
              </a:rPr>
              <a:t>8</a:t>
            </a:r>
            <a:r>
              <a:rPr sz="2400" spc="-40" dirty="0">
                <a:solidFill>
                  <a:srgbClr val="FF0000"/>
                </a:solidFill>
                <a:latin typeface="Calibri"/>
                <a:cs typeface="Calibri"/>
              </a:rPr>
              <a:t> </a:t>
            </a:r>
            <a:r>
              <a:rPr sz="2400" spc="30" dirty="0">
                <a:solidFill>
                  <a:srgbClr val="FF0000"/>
                </a:solidFill>
                <a:latin typeface="Calibri"/>
                <a:cs typeface="Calibri"/>
              </a:rPr>
              <a:t>c</a:t>
            </a:r>
            <a:r>
              <a:rPr sz="2400" dirty="0">
                <a:solidFill>
                  <a:srgbClr val="FF0000"/>
                </a:solidFill>
                <a:latin typeface="Calibri"/>
                <a:cs typeface="Calibri"/>
              </a:rPr>
              <a:t>e</a:t>
            </a:r>
            <a:r>
              <a:rPr sz="2400" spc="-20" dirty="0">
                <a:solidFill>
                  <a:srgbClr val="FF0000"/>
                </a:solidFill>
                <a:latin typeface="Calibri"/>
                <a:cs typeface="Calibri"/>
              </a:rPr>
              <a:t>l</a:t>
            </a:r>
            <a:r>
              <a:rPr sz="2400" dirty="0">
                <a:solidFill>
                  <a:srgbClr val="FF0000"/>
                </a:solidFill>
                <a:latin typeface="Calibri"/>
                <a:cs typeface="Calibri"/>
              </a:rPr>
              <a:t>l</a:t>
            </a:r>
            <a:r>
              <a:rPr sz="2400" spc="35" dirty="0">
                <a:solidFill>
                  <a:srgbClr val="FF0000"/>
                </a:solidFill>
                <a:latin typeface="Calibri"/>
                <a:cs typeface="Calibri"/>
              </a:rPr>
              <a:t> s</a:t>
            </a:r>
            <a:r>
              <a:rPr sz="2400" spc="15" dirty="0">
                <a:solidFill>
                  <a:srgbClr val="FF0000"/>
                </a:solidFill>
                <a:latin typeface="Calibri"/>
                <a:cs typeface="Calibri"/>
              </a:rPr>
              <a:t>t</a:t>
            </a:r>
            <a:r>
              <a:rPr sz="2400" spc="-25" dirty="0">
                <a:solidFill>
                  <a:srgbClr val="FF0000"/>
                </a:solidFill>
                <a:latin typeface="Calibri"/>
                <a:cs typeface="Calibri"/>
              </a:rPr>
              <a:t>a</a:t>
            </a:r>
            <a:r>
              <a:rPr sz="2400" dirty="0">
                <a:solidFill>
                  <a:srgbClr val="FF0000"/>
                </a:solidFill>
                <a:latin typeface="Calibri"/>
                <a:cs typeface="Calibri"/>
              </a:rPr>
              <a:t>ge</a:t>
            </a:r>
            <a:r>
              <a:rPr sz="2400" spc="-175" dirty="0">
                <a:solidFill>
                  <a:srgbClr val="FF0000"/>
                </a:solidFill>
                <a:latin typeface="Calibri"/>
                <a:cs typeface="Calibri"/>
              </a:rPr>
              <a:t> </a:t>
            </a:r>
            <a:r>
              <a:rPr sz="2400" dirty="0">
                <a:solidFill>
                  <a:srgbClr val="FF0000"/>
                </a:solidFill>
                <a:latin typeface="Calibri"/>
                <a:cs typeface="Calibri"/>
              </a:rPr>
              <a:t>e</a:t>
            </a:r>
            <a:r>
              <a:rPr sz="2400" spc="35" dirty="0">
                <a:solidFill>
                  <a:srgbClr val="FF0000"/>
                </a:solidFill>
                <a:latin typeface="Calibri"/>
                <a:cs typeface="Calibri"/>
              </a:rPr>
              <a:t>m</a:t>
            </a:r>
            <a:r>
              <a:rPr sz="2400" spc="10" dirty="0">
                <a:solidFill>
                  <a:srgbClr val="FF0000"/>
                </a:solidFill>
                <a:latin typeface="Calibri"/>
                <a:cs typeface="Calibri"/>
              </a:rPr>
              <a:t>p</a:t>
            </a:r>
            <a:r>
              <a:rPr sz="2400" spc="-15" dirty="0">
                <a:solidFill>
                  <a:srgbClr val="FF0000"/>
                </a:solidFill>
                <a:latin typeface="Calibri"/>
                <a:cs typeface="Calibri"/>
              </a:rPr>
              <a:t>r</a:t>
            </a:r>
            <a:r>
              <a:rPr sz="2400" spc="-40" dirty="0">
                <a:solidFill>
                  <a:srgbClr val="FF0000"/>
                </a:solidFill>
                <a:latin typeface="Calibri"/>
                <a:cs typeface="Calibri"/>
              </a:rPr>
              <a:t>y</a:t>
            </a:r>
            <a:r>
              <a:rPr sz="2400" dirty="0">
                <a:solidFill>
                  <a:srgbClr val="FF0000"/>
                </a:solidFill>
                <a:latin typeface="Calibri"/>
                <a:cs typeface="Calibri"/>
              </a:rPr>
              <a:t>o</a:t>
            </a:r>
            <a:endParaRPr sz="2400">
              <a:latin typeface="Calibri"/>
              <a:cs typeface="Calibri"/>
            </a:endParaRPr>
          </a:p>
          <a:p>
            <a:pPr marL="260350" indent="-248285">
              <a:lnSpc>
                <a:spcPct val="100000"/>
              </a:lnSpc>
              <a:spcBef>
                <a:spcPts val="125"/>
              </a:spcBef>
              <a:buSzPct val="95833"/>
              <a:buAutoNum type="arabicPlain" startAt="2"/>
              <a:tabLst>
                <a:tab pos="260985" algn="l"/>
              </a:tabLst>
            </a:pPr>
            <a:r>
              <a:rPr sz="2400" spc="-15" dirty="0">
                <a:latin typeface="Calibri"/>
                <a:cs typeface="Calibri"/>
              </a:rPr>
              <a:t>What</a:t>
            </a:r>
            <a:r>
              <a:rPr sz="2400" spc="-5" dirty="0">
                <a:latin typeface="Calibri"/>
                <a:cs typeface="Calibri"/>
              </a:rPr>
              <a:t> </a:t>
            </a:r>
            <a:r>
              <a:rPr sz="2400" spc="5" dirty="0">
                <a:latin typeface="Calibri"/>
                <a:cs typeface="Calibri"/>
              </a:rPr>
              <a:t>technique</a:t>
            </a:r>
            <a:r>
              <a:rPr sz="2400" spc="-105" dirty="0">
                <a:latin typeface="Calibri"/>
                <a:cs typeface="Calibri"/>
              </a:rPr>
              <a:t> </a:t>
            </a:r>
            <a:r>
              <a:rPr sz="2400" spc="10" dirty="0">
                <a:latin typeface="Calibri"/>
                <a:cs typeface="Calibri"/>
              </a:rPr>
              <a:t>used</a:t>
            </a:r>
            <a:r>
              <a:rPr sz="2400" spc="-70" dirty="0">
                <a:latin typeface="Calibri"/>
                <a:cs typeface="Calibri"/>
              </a:rPr>
              <a:t> </a:t>
            </a:r>
            <a:r>
              <a:rPr sz="2400" spc="10" dirty="0">
                <a:solidFill>
                  <a:srgbClr val="FF0000"/>
                </a:solidFill>
                <a:latin typeface="Calibri"/>
                <a:cs typeface="Calibri"/>
              </a:rPr>
              <a:t>??</a:t>
            </a:r>
            <a:endParaRPr sz="2400">
              <a:latin typeface="Calibri"/>
              <a:cs typeface="Calibri"/>
            </a:endParaRPr>
          </a:p>
          <a:p>
            <a:pPr marL="12700">
              <a:lnSpc>
                <a:spcPct val="100000"/>
              </a:lnSpc>
              <a:spcBef>
                <a:spcPts val="125"/>
              </a:spcBef>
            </a:pPr>
            <a:r>
              <a:rPr sz="2400" dirty="0">
                <a:solidFill>
                  <a:srgbClr val="FF0000"/>
                </a:solidFill>
                <a:latin typeface="Calibri"/>
                <a:cs typeface="Calibri"/>
              </a:rPr>
              <a:t>In</a:t>
            </a:r>
            <a:r>
              <a:rPr sz="2400" spc="-30" dirty="0">
                <a:solidFill>
                  <a:srgbClr val="FF0000"/>
                </a:solidFill>
                <a:latin typeface="Calibri"/>
                <a:cs typeface="Calibri"/>
              </a:rPr>
              <a:t> </a:t>
            </a:r>
            <a:r>
              <a:rPr sz="2400" spc="-20" dirty="0">
                <a:solidFill>
                  <a:srgbClr val="FF0000"/>
                </a:solidFill>
                <a:latin typeface="Calibri"/>
                <a:cs typeface="Calibri"/>
              </a:rPr>
              <a:t>vetro</a:t>
            </a:r>
            <a:r>
              <a:rPr sz="2400" spc="-25" dirty="0">
                <a:solidFill>
                  <a:srgbClr val="FF0000"/>
                </a:solidFill>
                <a:latin typeface="Calibri"/>
                <a:cs typeface="Calibri"/>
              </a:rPr>
              <a:t> </a:t>
            </a:r>
            <a:r>
              <a:rPr sz="2400" spc="-20" dirty="0">
                <a:solidFill>
                  <a:srgbClr val="FF0000"/>
                </a:solidFill>
                <a:latin typeface="Calibri"/>
                <a:cs typeface="Calibri"/>
              </a:rPr>
              <a:t>fertalization</a:t>
            </a:r>
            <a:endParaRPr sz="2400">
              <a:latin typeface="Calibri"/>
              <a:cs typeface="Calibri"/>
            </a:endParaRPr>
          </a:p>
          <a:p>
            <a:pPr marL="12700" marR="2884805">
              <a:lnSpc>
                <a:spcPct val="104299"/>
              </a:lnSpc>
              <a:buSzPct val="95833"/>
              <a:buAutoNum type="arabicPlain" startAt="3"/>
              <a:tabLst>
                <a:tab pos="260985" algn="l"/>
              </a:tabLst>
            </a:pPr>
            <a:r>
              <a:rPr sz="2400" spc="-10" dirty="0">
                <a:latin typeface="Calibri"/>
                <a:cs typeface="Calibri"/>
              </a:rPr>
              <a:t>When </a:t>
            </a:r>
            <a:r>
              <a:rPr sz="2400" spc="-15" dirty="0">
                <a:latin typeface="Calibri"/>
                <a:cs typeface="Calibri"/>
              </a:rPr>
              <a:t>you transfer</a:t>
            </a:r>
            <a:r>
              <a:rPr sz="2400" spc="-30" dirty="0">
                <a:latin typeface="Calibri"/>
                <a:cs typeface="Calibri"/>
              </a:rPr>
              <a:t> </a:t>
            </a:r>
            <a:r>
              <a:rPr sz="2400" spc="-15" dirty="0">
                <a:latin typeface="Calibri"/>
                <a:cs typeface="Calibri"/>
              </a:rPr>
              <a:t>it</a:t>
            </a:r>
            <a:r>
              <a:rPr sz="2400" spc="-5" dirty="0">
                <a:latin typeface="Calibri"/>
                <a:cs typeface="Calibri"/>
              </a:rPr>
              <a:t> </a:t>
            </a:r>
            <a:r>
              <a:rPr sz="2400" spc="5" dirty="0">
                <a:latin typeface="Calibri"/>
                <a:cs typeface="Calibri"/>
              </a:rPr>
              <a:t>to</a:t>
            </a:r>
            <a:r>
              <a:rPr sz="2400" spc="-15" dirty="0">
                <a:latin typeface="Calibri"/>
                <a:cs typeface="Calibri"/>
              </a:rPr>
              <a:t> </a:t>
            </a:r>
            <a:r>
              <a:rPr sz="2400" spc="5" dirty="0">
                <a:latin typeface="Calibri"/>
                <a:cs typeface="Calibri"/>
              </a:rPr>
              <a:t>be</a:t>
            </a:r>
            <a:r>
              <a:rPr sz="2400" spc="-20" dirty="0">
                <a:latin typeface="Calibri"/>
                <a:cs typeface="Calibri"/>
              </a:rPr>
              <a:t> </a:t>
            </a:r>
            <a:r>
              <a:rPr sz="2400" spc="-5" dirty="0">
                <a:latin typeface="Calibri"/>
                <a:cs typeface="Calibri"/>
              </a:rPr>
              <a:t>implanted</a:t>
            </a:r>
            <a:r>
              <a:rPr sz="2400" spc="-80" dirty="0">
                <a:latin typeface="Calibri"/>
                <a:cs typeface="Calibri"/>
              </a:rPr>
              <a:t> </a:t>
            </a:r>
            <a:r>
              <a:rPr sz="2400" dirty="0">
                <a:latin typeface="Calibri"/>
                <a:cs typeface="Calibri"/>
              </a:rPr>
              <a:t>? </a:t>
            </a:r>
            <a:r>
              <a:rPr sz="2400" spc="-530" dirty="0">
                <a:latin typeface="Calibri"/>
                <a:cs typeface="Calibri"/>
              </a:rPr>
              <a:t> </a:t>
            </a:r>
            <a:r>
              <a:rPr sz="2400" spc="-15" dirty="0">
                <a:solidFill>
                  <a:srgbClr val="FF0000"/>
                </a:solidFill>
                <a:latin typeface="Calibri"/>
                <a:cs typeface="Calibri"/>
              </a:rPr>
              <a:t>Can</a:t>
            </a:r>
            <a:r>
              <a:rPr sz="2400" spc="-10" dirty="0">
                <a:solidFill>
                  <a:srgbClr val="FF0000"/>
                </a:solidFill>
                <a:latin typeface="Calibri"/>
                <a:cs typeface="Calibri"/>
              </a:rPr>
              <a:t> </a:t>
            </a:r>
            <a:r>
              <a:rPr sz="2400" spc="-15" dirty="0">
                <a:solidFill>
                  <a:srgbClr val="FF0000"/>
                </a:solidFill>
                <a:latin typeface="Calibri"/>
                <a:cs typeface="Calibri"/>
              </a:rPr>
              <a:t>transfer</a:t>
            </a:r>
            <a:r>
              <a:rPr sz="2400" spc="-25" dirty="0">
                <a:solidFill>
                  <a:srgbClr val="FF0000"/>
                </a:solidFill>
                <a:latin typeface="Calibri"/>
                <a:cs typeface="Calibri"/>
              </a:rPr>
              <a:t> </a:t>
            </a:r>
            <a:r>
              <a:rPr sz="2400" spc="-15" dirty="0">
                <a:solidFill>
                  <a:srgbClr val="FF0000"/>
                </a:solidFill>
                <a:latin typeface="Calibri"/>
                <a:cs typeface="Calibri"/>
              </a:rPr>
              <a:t>at</a:t>
            </a:r>
            <a:r>
              <a:rPr sz="2400" spc="-5" dirty="0">
                <a:solidFill>
                  <a:srgbClr val="FF0000"/>
                </a:solidFill>
                <a:latin typeface="Calibri"/>
                <a:cs typeface="Calibri"/>
              </a:rPr>
              <a:t> </a:t>
            </a:r>
            <a:r>
              <a:rPr sz="2400" spc="-30" dirty="0">
                <a:solidFill>
                  <a:srgbClr val="FF0000"/>
                </a:solidFill>
                <a:latin typeface="Calibri"/>
                <a:cs typeface="Calibri"/>
              </a:rPr>
              <a:t>Day</a:t>
            </a:r>
            <a:r>
              <a:rPr sz="2400" spc="15" dirty="0">
                <a:solidFill>
                  <a:srgbClr val="FF0000"/>
                </a:solidFill>
                <a:latin typeface="Calibri"/>
                <a:cs typeface="Calibri"/>
              </a:rPr>
              <a:t> </a:t>
            </a:r>
            <a:r>
              <a:rPr sz="2400" dirty="0">
                <a:solidFill>
                  <a:srgbClr val="FF0000"/>
                </a:solidFill>
                <a:latin typeface="Calibri"/>
                <a:cs typeface="Calibri"/>
              </a:rPr>
              <a:t>3</a:t>
            </a:r>
            <a:r>
              <a:rPr sz="2400" spc="35" dirty="0">
                <a:solidFill>
                  <a:srgbClr val="FF0000"/>
                </a:solidFill>
                <a:latin typeface="Calibri"/>
                <a:cs typeface="Calibri"/>
              </a:rPr>
              <a:t> </a:t>
            </a:r>
            <a:r>
              <a:rPr sz="2400" spc="-20" dirty="0">
                <a:solidFill>
                  <a:srgbClr val="FF0000"/>
                </a:solidFill>
                <a:latin typeface="Calibri"/>
                <a:cs typeface="Calibri"/>
              </a:rPr>
              <a:t>cleavage </a:t>
            </a:r>
            <a:r>
              <a:rPr sz="2400" spc="-5" dirty="0">
                <a:solidFill>
                  <a:srgbClr val="FF0000"/>
                </a:solidFill>
                <a:latin typeface="Calibri"/>
                <a:cs typeface="Calibri"/>
              </a:rPr>
              <a:t>embryo</a:t>
            </a:r>
            <a:endParaRPr sz="2400">
              <a:latin typeface="Calibri"/>
              <a:cs typeface="Calibri"/>
            </a:endParaRPr>
          </a:p>
          <a:p>
            <a:pPr marL="12700">
              <a:lnSpc>
                <a:spcPct val="100000"/>
              </a:lnSpc>
              <a:spcBef>
                <a:spcPts val="195"/>
              </a:spcBef>
            </a:pPr>
            <a:r>
              <a:rPr sz="2400" spc="-5" dirty="0">
                <a:solidFill>
                  <a:srgbClr val="FF0000"/>
                </a:solidFill>
                <a:latin typeface="Calibri"/>
                <a:cs typeface="Calibri"/>
              </a:rPr>
              <a:t>Or</a:t>
            </a:r>
            <a:r>
              <a:rPr sz="2400" spc="-40" dirty="0">
                <a:solidFill>
                  <a:srgbClr val="FF0000"/>
                </a:solidFill>
                <a:latin typeface="Calibri"/>
                <a:cs typeface="Calibri"/>
              </a:rPr>
              <a:t> </a:t>
            </a:r>
            <a:r>
              <a:rPr sz="2400" spc="-15" dirty="0">
                <a:solidFill>
                  <a:srgbClr val="FF0000"/>
                </a:solidFill>
                <a:latin typeface="Calibri"/>
                <a:cs typeface="Calibri"/>
              </a:rPr>
              <a:t>at</a:t>
            </a:r>
            <a:r>
              <a:rPr sz="2400" spc="-10" dirty="0">
                <a:solidFill>
                  <a:srgbClr val="FF0000"/>
                </a:solidFill>
                <a:latin typeface="Calibri"/>
                <a:cs typeface="Calibri"/>
              </a:rPr>
              <a:t> </a:t>
            </a:r>
            <a:r>
              <a:rPr sz="2400" spc="-25" dirty="0">
                <a:solidFill>
                  <a:srgbClr val="FF0000"/>
                </a:solidFill>
                <a:latin typeface="Calibri"/>
                <a:cs typeface="Calibri"/>
              </a:rPr>
              <a:t>Day</a:t>
            </a:r>
            <a:r>
              <a:rPr sz="2400" spc="5" dirty="0">
                <a:solidFill>
                  <a:srgbClr val="FF0000"/>
                </a:solidFill>
                <a:latin typeface="Calibri"/>
                <a:cs typeface="Calibri"/>
              </a:rPr>
              <a:t> </a:t>
            </a:r>
            <a:r>
              <a:rPr sz="2400" dirty="0">
                <a:solidFill>
                  <a:srgbClr val="FF0000"/>
                </a:solidFill>
                <a:latin typeface="Calibri"/>
                <a:cs typeface="Calibri"/>
              </a:rPr>
              <a:t>5</a:t>
            </a:r>
            <a:r>
              <a:rPr sz="2400" spc="25" dirty="0">
                <a:solidFill>
                  <a:srgbClr val="FF0000"/>
                </a:solidFill>
                <a:latin typeface="Calibri"/>
                <a:cs typeface="Calibri"/>
              </a:rPr>
              <a:t> </a:t>
            </a:r>
            <a:r>
              <a:rPr sz="2400" dirty="0">
                <a:solidFill>
                  <a:srgbClr val="FF0000"/>
                </a:solidFill>
                <a:latin typeface="Calibri"/>
                <a:cs typeface="Calibri"/>
              </a:rPr>
              <a:t>blastocyst</a:t>
            </a:r>
            <a:endParaRPr sz="2400">
              <a:latin typeface="Calibri"/>
              <a:cs typeface="Calibri"/>
            </a:endParaRPr>
          </a:p>
          <a:p>
            <a:pPr marL="260350" indent="-248285">
              <a:lnSpc>
                <a:spcPct val="100000"/>
              </a:lnSpc>
              <a:spcBef>
                <a:spcPts val="1705"/>
              </a:spcBef>
              <a:buSzPct val="95833"/>
              <a:buAutoNum type="arabicPlain" startAt="4"/>
              <a:tabLst>
                <a:tab pos="260985" algn="l"/>
              </a:tabLst>
            </a:pPr>
            <a:r>
              <a:rPr sz="2400" spc="-35" dirty="0">
                <a:latin typeface="Calibri"/>
                <a:cs typeface="Calibri"/>
              </a:rPr>
              <a:t>Why</a:t>
            </a:r>
            <a:r>
              <a:rPr sz="2400" spc="15" dirty="0">
                <a:latin typeface="Calibri"/>
                <a:cs typeface="Calibri"/>
              </a:rPr>
              <a:t> </a:t>
            </a:r>
            <a:r>
              <a:rPr sz="2400" spc="-25" dirty="0">
                <a:latin typeface="Calibri"/>
                <a:cs typeface="Calibri"/>
              </a:rPr>
              <a:t>YOU</a:t>
            </a:r>
            <a:r>
              <a:rPr sz="2400" spc="15" dirty="0">
                <a:latin typeface="Calibri"/>
                <a:cs typeface="Calibri"/>
              </a:rPr>
              <a:t> </a:t>
            </a:r>
            <a:r>
              <a:rPr sz="2400" spc="-5" dirty="0">
                <a:latin typeface="Calibri"/>
                <a:cs typeface="Calibri"/>
              </a:rPr>
              <a:t>CHOOSE</a:t>
            </a:r>
            <a:r>
              <a:rPr sz="2400" spc="5" dirty="0">
                <a:latin typeface="Calibri"/>
                <a:cs typeface="Calibri"/>
              </a:rPr>
              <a:t> </a:t>
            </a:r>
            <a:r>
              <a:rPr sz="2400" spc="-5" dirty="0">
                <a:latin typeface="Calibri"/>
                <a:cs typeface="Calibri"/>
              </a:rPr>
              <a:t>this</a:t>
            </a:r>
            <a:r>
              <a:rPr sz="2400" spc="-60" dirty="0">
                <a:latin typeface="Calibri"/>
                <a:cs typeface="Calibri"/>
              </a:rPr>
              <a:t> </a:t>
            </a:r>
            <a:r>
              <a:rPr sz="2400" spc="5" dirty="0">
                <a:latin typeface="Calibri"/>
                <a:cs typeface="Calibri"/>
              </a:rPr>
              <a:t>technique</a:t>
            </a:r>
            <a:r>
              <a:rPr sz="2400" spc="-90" dirty="0">
                <a:latin typeface="Calibri"/>
                <a:cs typeface="Calibri"/>
              </a:rPr>
              <a:t> </a:t>
            </a:r>
            <a:r>
              <a:rPr sz="2400" spc="-15" dirty="0">
                <a:latin typeface="Calibri"/>
                <a:cs typeface="Calibri"/>
              </a:rPr>
              <a:t>in</a:t>
            </a:r>
            <a:r>
              <a:rPr sz="2400" spc="-10" dirty="0">
                <a:latin typeface="Calibri"/>
                <a:cs typeface="Calibri"/>
              </a:rPr>
              <a:t> </a:t>
            </a:r>
            <a:r>
              <a:rPr sz="2400" spc="-5" dirty="0">
                <a:latin typeface="Calibri"/>
                <a:cs typeface="Calibri"/>
              </a:rPr>
              <a:t>this</a:t>
            </a:r>
            <a:r>
              <a:rPr sz="2400" spc="15" dirty="0">
                <a:latin typeface="Calibri"/>
                <a:cs typeface="Calibri"/>
              </a:rPr>
              <a:t> </a:t>
            </a:r>
            <a:r>
              <a:rPr sz="2400" spc="20" dirty="0">
                <a:latin typeface="Calibri"/>
                <a:cs typeface="Calibri"/>
              </a:rPr>
              <a:t>case</a:t>
            </a:r>
            <a:r>
              <a:rPr sz="1850" spc="20" dirty="0">
                <a:solidFill>
                  <a:srgbClr val="FF0000"/>
                </a:solidFill>
                <a:latin typeface="Calibri"/>
                <a:cs typeface="Calibri"/>
              </a:rPr>
              <a:t>?</a:t>
            </a:r>
            <a:endParaRPr sz="1850">
              <a:latin typeface="Calibri"/>
              <a:cs typeface="Calibri"/>
            </a:endParaRPr>
          </a:p>
          <a:p>
            <a:pPr marL="1089660">
              <a:lnSpc>
                <a:spcPct val="100000"/>
              </a:lnSpc>
              <a:spcBef>
                <a:spcPts val="370"/>
              </a:spcBef>
            </a:pPr>
            <a:r>
              <a:rPr sz="1850" spc="-10" dirty="0">
                <a:solidFill>
                  <a:srgbClr val="FF0000"/>
                </a:solidFill>
                <a:latin typeface="Calibri"/>
                <a:cs typeface="Calibri"/>
              </a:rPr>
              <a:t>……………..</a:t>
            </a:r>
            <a:endParaRPr sz="1850">
              <a:latin typeface="Calibri"/>
              <a:cs typeface="Calibri"/>
            </a:endParaRPr>
          </a:p>
          <a:p>
            <a:pPr marL="225425" indent="-213360">
              <a:lnSpc>
                <a:spcPct val="100000"/>
              </a:lnSpc>
              <a:spcBef>
                <a:spcPts val="340"/>
              </a:spcBef>
              <a:buSzPct val="95000"/>
              <a:buAutoNum type="arabicPlain" startAt="5"/>
              <a:tabLst>
                <a:tab pos="226060" algn="l"/>
              </a:tabLst>
            </a:pPr>
            <a:r>
              <a:rPr sz="2000" spc="-10" dirty="0">
                <a:latin typeface="Calibri"/>
                <a:cs typeface="Calibri"/>
              </a:rPr>
              <a:t>Three</a:t>
            </a:r>
            <a:r>
              <a:rPr sz="2000" spc="-45" dirty="0">
                <a:latin typeface="Calibri"/>
                <a:cs typeface="Calibri"/>
              </a:rPr>
              <a:t> </a:t>
            </a:r>
            <a:r>
              <a:rPr sz="2000" dirty="0">
                <a:latin typeface="Calibri"/>
                <a:cs typeface="Calibri"/>
              </a:rPr>
              <a:t>medication</a:t>
            </a:r>
            <a:r>
              <a:rPr sz="2000" spc="-25" dirty="0">
                <a:latin typeface="Calibri"/>
                <a:cs typeface="Calibri"/>
              </a:rPr>
              <a:t> </a:t>
            </a:r>
            <a:r>
              <a:rPr sz="2000" spc="5" dirty="0">
                <a:latin typeface="Calibri"/>
                <a:cs typeface="Calibri"/>
              </a:rPr>
              <a:t>used</a:t>
            </a:r>
            <a:r>
              <a:rPr sz="2000" spc="-25" dirty="0">
                <a:latin typeface="Calibri"/>
                <a:cs typeface="Calibri"/>
              </a:rPr>
              <a:t> </a:t>
            </a:r>
            <a:r>
              <a:rPr sz="2000" dirty="0">
                <a:latin typeface="Calibri"/>
                <a:cs typeface="Calibri"/>
              </a:rPr>
              <a:t>in</a:t>
            </a:r>
            <a:r>
              <a:rPr sz="2000" spc="-25" dirty="0">
                <a:latin typeface="Calibri"/>
                <a:cs typeface="Calibri"/>
              </a:rPr>
              <a:t> </a:t>
            </a:r>
            <a:r>
              <a:rPr sz="2000" dirty="0">
                <a:latin typeface="Calibri"/>
                <a:cs typeface="Calibri"/>
              </a:rPr>
              <a:t>this</a:t>
            </a:r>
            <a:r>
              <a:rPr sz="2000" spc="20" dirty="0">
                <a:latin typeface="Calibri"/>
                <a:cs typeface="Calibri"/>
              </a:rPr>
              <a:t> </a:t>
            </a:r>
            <a:r>
              <a:rPr sz="2000" spc="-10" dirty="0">
                <a:latin typeface="Calibri"/>
                <a:cs typeface="Calibri"/>
              </a:rPr>
              <a:t>technique?</a:t>
            </a:r>
            <a:endParaRPr sz="2000">
              <a:latin typeface="Calibri"/>
              <a:cs typeface="Calibri"/>
            </a:endParaRPr>
          </a:p>
          <a:p>
            <a:pPr marL="12700" marR="5080">
              <a:lnSpc>
                <a:spcPts val="2700"/>
              </a:lnSpc>
              <a:spcBef>
                <a:spcPts val="65"/>
              </a:spcBef>
            </a:pPr>
            <a:r>
              <a:rPr sz="2000" spc="-5" dirty="0">
                <a:solidFill>
                  <a:srgbClr val="FF0000"/>
                </a:solidFill>
                <a:latin typeface="Calibri"/>
                <a:cs typeface="Calibri"/>
              </a:rPr>
              <a:t>Gonadotrophic</a:t>
            </a:r>
            <a:r>
              <a:rPr sz="2000" spc="-25" dirty="0">
                <a:solidFill>
                  <a:srgbClr val="FF0000"/>
                </a:solidFill>
                <a:latin typeface="Calibri"/>
                <a:cs typeface="Calibri"/>
              </a:rPr>
              <a:t> </a:t>
            </a:r>
            <a:r>
              <a:rPr sz="2000" spc="-5" dirty="0">
                <a:solidFill>
                  <a:srgbClr val="FF0000"/>
                </a:solidFill>
                <a:latin typeface="Calibri"/>
                <a:cs typeface="Calibri"/>
              </a:rPr>
              <a:t>releasing</a:t>
            </a:r>
            <a:r>
              <a:rPr sz="2000" spc="30" dirty="0">
                <a:solidFill>
                  <a:srgbClr val="FF0000"/>
                </a:solidFill>
                <a:latin typeface="Calibri"/>
                <a:cs typeface="Calibri"/>
              </a:rPr>
              <a:t> </a:t>
            </a:r>
            <a:r>
              <a:rPr sz="2000" dirty="0">
                <a:solidFill>
                  <a:srgbClr val="FF0000"/>
                </a:solidFill>
                <a:latin typeface="Calibri"/>
                <a:cs typeface="Calibri"/>
              </a:rPr>
              <a:t>hormone</a:t>
            </a:r>
            <a:r>
              <a:rPr sz="2000" spc="-25" dirty="0">
                <a:solidFill>
                  <a:srgbClr val="FF0000"/>
                </a:solidFill>
                <a:latin typeface="Calibri"/>
                <a:cs typeface="Calibri"/>
              </a:rPr>
              <a:t> </a:t>
            </a:r>
            <a:r>
              <a:rPr sz="2000" spc="5" dirty="0">
                <a:solidFill>
                  <a:srgbClr val="FF0000"/>
                </a:solidFill>
                <a:latin typeface="Calibri"/>
                <a:cs typeface="Calibri"/>
              </a:rPr>
              <a:t>analogue</a:t>
            </a:r>
            <a:r>
              <a:rPr sz="2000" spc="-20" dirty="0">
                <a:solidFill>
                  <a:srgbClr val="FF0000"/>
                </a:solidFill>
                <a:latin typeface="Calibri"/>
                <a:cs typeface="Calibri"/>
              </a:rPr>
              <a:t> </a:t>
            </a:r>
            <a:r>
              <a:rPr sz="2000" dirty="0">
                <a:solidFill>
                  <a:srgbClr val="FF0000"/>
                </a:solidFill>
                <a:latin typeface="Calibri"/>
                <a:cs typeface="Calibri"/>
              </a:rPr>
              <a:t>or</a:t>
            </a:r>
            <a:r>
              <a:rPr sz="2000" spc="-20" dirty="0">
                <a:solidFill>
                  <a:srgbClr val="FF0000"/>
                </a:solidFill>
                <a:latin typeface="Calibri"/>
                <a:cs typeface="Calibri"/>
              </a:rPr>
              <a:t> </a:t>
            </a:r>
            <a:r>
              <a:rPr sz="2000" spc="10" dirty="0">
                <a:solidFill>
                  <a:srgbClr val="FF0000"/>
                </a:solidFill>
                <a:latin typeface="Calibri"/>
                <a:cs typeface="Calibri"/>
              </a:rPr>
              <a:t>agonist</a:t>
            </a:r>
            <a:r>
              <a:rPr sz="2000" spc="-155" dirty="0">
                <a:solidFill>
                  <a:srgbClr val="FF0000"/>
                </a:solidFill>
                <a:latin typeface="Calibri"/>
                <a:cs typeface="Calibri"/>
              </a:rPr>
              <a:t> </a:t>
            </a:r>
            <a:r>
              <a:rPr sz="2000" spc="5" dirty="0">
                <a:solidFill>
                  <a:srgbClr val="FF0000"/>
                </a:solidFill>
                <a:latin typeface="Calibri"/>
                <a:cs typeface="Calibri"/>
              </a:rPr>
              <a:t>(GnRHa)</a:t>
            </a:r>
            <a:r>
              <a:rPr sz="2000" spc="-5" dirty="0">
                <a:solidFill>
                  <a:srgbClr val="FF0000"/>
                </a:solidFill>
                <a:latin typeface="Calibri"/>
                <a:cs typeface="Calibri"/>
              </a:rPr>
              <a:t> Deycapeptyl </a:t>
            </a:r>
            <a:r>
              <a:rPr sz="2000" spc="-434" dirty="0">
                <a:solidFill>
                  <a:srgbClr val="FF0000"/>
                </a:solidFill>
                <a:latin typeface="Calibri"/>
                <a:cs typeface="Calibri"/>
              </a:rPr>
              <a:t> </a:t>
            </a:r>
            <a:r>
              <a:rPr sz="2000" spc="20" dirty="0">
                <a:solidFill>
                  <a:srgbClr val="00AF50"/>
                </a:solidFill>
                <a:latin typeface="Calibri"/>
                <a:cs typeface="Calibri"/>
              </a:rPr>
              <a:t>HMG</a:t>
            </a:r>
            <a:endParaRPr sz="2000">
              <a:latin typeface="Calibri"/>
              <a:cs typeface="Calibri"/>
            </a:endParaRPr>
          </a:p>
          <a:p>
            <a:pPr marL="12700">
              <a:lnSpc>
                <a:spcPct val="100000"/>
              </a:lnSpc>
              <a:spcBef>
                <a:spcPts val="170"/>
              </a:spcBef>
            </a:pPr>
            <a:r>
              <a:rPr sz="2000" spc="15" dirty="0">
                <a:solidFill>
                  <a:srgbClr val="FF0000"/>
                </a:solidFill>
                <a:latin typeface="Corbel"/>
                <a:cs typeface="Corbel"/>
              </a:rPr>
              <a:t>HCG</a:t>
            </a:r>
            <a:endParaRPr sz="2000">
              <a:latin typeface="Corbel"/>
              <a:cs typeface="Corbel"/>
            </a:endParaRPr>
          </a:p>
          <a:p>
            <a:pPr marL="12700" marR="1836420">
              <a:lnSpc>
                <a:spcPts val="2700"/>
              </a:lnSpc>
              <a:spcBef>
                <a:spcPts val="70"/>
              </a:spcBef>
              <a:buSzPct val="95000"/>
              <a:buAutoNum type="arabicPlain" startAt="6"/>
              <a:tabLst>
                <a:tab pos="226060" algn="l"/>
              </a:tabLst>
            </a:pPr>
            <a:r>
              <a:rPr sz="2000" spc="10" dirty="0">
                <a:latin typeface="Calibri"/>
                <a:cs typeface="Calibri"/>
              </a:rPr>
              <a:t>What</a:t>
            </a:r>
            <a:r>
              <a:rPr sz="2000" spc="-80" dirty="0">
                <a:latin typeface="Calibri"/>
                <a:cs typeface="Calibri"/>
              </a:rPr>
              <a:t> </a:t>
            </a:r>
            <a:r>
              <a:rPr sz="2000" spc="-10" dirty="0">
                <a:latin typeface="Calibri"/>
                <a:cs typeface="Calibri"/>
              </a:rPr>
              <a:t>Percentage</a:t>
            </a:r>
            <a:r>
              <a:rPr sz="2000" spc="-40" dirty="0">
                <a:latin typeface="Calibri"/>
                <a:cs typeface="Calibri"/>
              </a:rPr>
              <a:t> </a:t>
            </a:r>
            <a:r>
              <a:rPr sz="2000" dirty="0">
                <a:latin typeface="Calibri"/>
                <a:cs typeface="Calibri"/>
              </a:rPr>
              <a:t>of</a:t>
            </a:r>
            <a:r>
              <a:rPr sz="2000" spc="-25" dirty="0">
                <a:latin typeface="Calibri"/>
                <a:cs typeface="Calibri"/>
              </a:rPr>
              <a:t> </a:t>
            </a:r>
            <a:r>
              <a:rPr sz="2000" spc="-10" dirty="0">
                <a:latin typeface="Calibri"/>
                <a:cs typeface="Calibri"/>
              </a:rPr>
              <a:t>ectopic</a:t>
            </a:r>
            <a:r>
              <a:rPr sz="2000" spc="35" dirty="0">
                <a:latin typeface="Calibri"/>
                <a:cs typeface="Calibri"/>
              </a:rPr>
              <a:t> </a:t>
            </a:r>
            <a:r>
              <a:rPr sz="2000" spc="-5" dirty="0">
                <a:latin typeface="Calibri"/>
                <a:cs typeface="Calibri"/>
              </a:rPr>
              <a:t>pregnancy</a:t>
            </a:r>
            <a:r>
              <a:rPr sz="2000" spc="-20" dirty="0">
                <a:latin typeface="Calibri"/>
                <a:cs typeface="Calibri"/>
              </a:rPr>
              <a:t> </a:t>
            </a:r>
            <a:r>
              <a:rPr sz="2000" dirty="0">
                <a:latin typeface="Calibri"/>
                <a:cs typeface="Calibri"/>
              </a:rPr>
              <a:t>in</a:t>
            </a:r>
            <a:r>
              <a:rPr sz="2000" spc="-20" dirty="0">
                <a:latin typeface="Calibri"/>
                <a:cs typeface="Calibri"/>
              </a:rPr>
              <a:t> </a:t>
            </a:r>
            <a:r>
              <a:rPr sz="2000" dirty="0">
                <a:latin typeface="Calibri"/>
                <a:cs typeface="Calibri"/>
              </a:rPr>
              <a:t>this</a:t>
            </a:r>
            <a:r>
              <a:rPr sz="2000" spc="25" dirty="0">
                <a:latin typeface="Calibri"/>
                <a:cs typeface="Calibri"/>
              </a:rPr>
              <a:t> </a:t>
            </a:r>
            <a:r>
              <a:rPr sz="2000" spc="-10" dirty="0">
                <a:latin typeface="Calibri"/>
                <a:cs typeface="Calibri"/>
              </a:rPr>
              <a:t>technique? </a:t>
            </a:r>
            <a:r>
              <a:rPr sz="2000" spc="-440" dirty="0">
                <a:latin typeface="Calibri"/>
                <a:cs typeface="Calibri"/>
              </a:rPr>
              <a:t> </a:t>
            </a:r>
            <a:r>
              <a:rPr sz="2000" spc="25" dirty="0">
                <a:solidFill>
                  <a:srgbClr val="FF0000"/>
                </a:solidFill>
                <a:latin typeface="Calibri"/>
                <a:cs typeface="Calibri"/>
              </a:rPr>
              <a:t>5%</a:t>
            </a:r>
            <a:endParaRPr sz="2000">
              <a:latin typeface="Calibri"/>
              <a:cs typeface="Calibri"/>
            </a:endParaRPr>
          </a:p>
          <a:p>
            <a:pPr marL="225425" indent="-213360">
              <a:lnSpc>
                <a:spcPct val="100000"/>
              </a:lnSpc>
              <a:spcBef>
                <a:spcPts val="165"/>
              </a:spcBef>
              <a:buSzPct val="95000"/>
              <a:buAutoNum type="arabicPlain" startAt="6"/>
              <a:tabLst>
                <a:tab pos="226060" algn="l"/>
              </a:tabLst>
            </a:pPr>
            <a:r>
              <a:rPr sz="2000" spc="10" dirty="0">
                <a:latin typeface="Calibri"/>
                <a:cs typeface="Calibri"/>
              </a:rPr>
              <a:t>What</a:t>
            </a:r>
            <a:r>
              <a:rPr sz="2000" spc="-90" dirty="0">
                <a:latin typeface="Calibri"/>
                <a:cs typeface="Calibri"/>
              </a:rPr>
              <a:t> </a:t>
            </a:r>
            <a:r>
              <a:rPr sz="2000" spc="-10" dirty="0">
                <a:latin typeface="Calibri"/>
                <a:cs typeface="Calibri"/>
              </a:rPr>
              <a:t>Percentage</a:t>
            </a:r>
            <a:r>
              <a:rPr sz="2000" spc="-50" dirty="0">
                <a:latin typeface="Calibri"/>
                <a:cs typeface="Calibri"/>
              </a:rPr>
              <a:t> </a:t>
            </a:r>
            <a:r>
              <a:rPr sz="2000" dirty="0">
                <a:latin typeface="Calibri"/>
                <a:cs typeface="Calibri"/>
              </a:rPr>
              <a:t>of</a:t>
            </a:r>
            <a:r>
              <a:rPr sz="2000" spc="-35" dirty="0">
                <a:latin typeface="Calibri"/>
                <a:cs typeface="Calibri"/>
              </a:rPr>
              <a:t> </a:t>
            </a:r>
            <a:r>
              <a:rPr sz="2000" dirty="0">
                <a:latin typeface="Calibri"/>
                <a:cs typeface="Calibri"/>
              </a:rPr>
              <a:t>miscarriage?</a:t>
            </a:r>
            <a:endParaRPr sz="2000">
              <a:latin typeface="Calibri"/>
              <a:cs typeface="Calibri"/>
            </a:endParaRPr>
          </a:p>
        </p:txBody>
      </p:sp>
      <p:pic>
        <p:nvPicPr>
          <p:cNvPr id="4" name="object 4"/>
          <p:cNvPicPr/>
          <p:nvPr/>
        </p:nvPicPr>
        <p:blipFill>
          <a:blip r:embed="rId2" cstate="print"/>
          <a:stretch>
            <a:fillRect/>
          </a:stretch>
        </p:blipFill>
        <p:spPr>
          <a:xfrm>
            <a:off x="8153400" y="28585"/>
            <a:ext cx="4038600" cy="2257425"/>
          </a:xfrm>
          <a:prstGeom prst="rect">
            <a:avLst/>
          </a:prstGeom>
        </p:spPr>
      </p:pic>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2627" y="199140"/>
            <a:ext cx="2794000" cy="1186863"/>
          </a:xfrm>
          <a:prstGeom prst="rect">
            <a:avLst/>
          </a:prstGeom>
        </p:spPr>
        <p:txBody>
          <a:bodyPr vert="horz" wrap="square" lIns="0" tIns="83185" rIns="0" bIns="0" rtlCol="0">
            <a:spAutoFit/>
          </a:bodyPr>
          <a:lstStyle/>
          <a:p>
            <a:pPr marL="12700" marR="5080">
              <a:lnSpc>
                <a:spcPts val="4280"/>
              </a:lnSpc>
              <a:spcBef>
                <a:spcPts val="655"/>
              </a:spcBef>
            </a:pPr>
            <a:r>
              <a:rPr sz="3950" b="0" spc="10" dirty="0">
                <a:latin typeface="Calibri Light"/>
                <a:cs typeface="Calibri Light"/>
              </a:rPr>
              <a:t>OSCE</a:t>
            </a:r>
            <a:r>
              <a:rPr sz="3950" b="0" spc="-65" dirty="0">
                <a:latin typeface="Calibri Light"/>
                <a:cs typeface="Calibri Light"/>
              </a:rPr>
              <a:t> </a:t>
            </a:r>
            <a:r>
              <a:rPr sz="3950" b="0" spc="-15" dirty="0">
                <a:latin typeface="Calibri Light"/>
                <a:cs typeface="Calibri Light"/>
              </a:rPr>
              <a:t>stations </a:t>
            </a:r>
            <a:r>
              <a:rPr sz="3950" b="0" spc="-880" dirty="0">
                <a:latin typeface="Calibri Light"/>
                <a:cs typeface="Calibri Light"/>
              </a:rPr>
              <a:t> </a:t>
            </a:r>
            <a:r>
              <a:rPr sz="3950" b="0" spc="15" dirty="0">
                <a:latin typeface="Calibri Light"/>
                <a:cs typeface="Calibri Light"/>
              </a:rPr>
              <a:t>6/8/2019</a:t>
            </a:r>
            <a:endParaRPr sz="3950">
              <a:latin typeface="Calibri Light"/>
              <a:cs typeface="Calibri Light"/>
            </a:endParaRPr>
          </a:p>
        </p:txBody>
      </p:sp>
      <p:sp>
        <p:nvSpPr>
          <p:cNvPr id="3" name="object 3"/>
          <p:cNvSpPr txBox="1"/>
          <p:nvPr/>
        </p:nvSpPr>
        <p:spPr>
          <a:xfrm>
            <a:off x="485143" y="1937629"/>
            <a:ext cx="3837940" cy="2110193"/>
          </a:xfrm>
          <a:prstGeom prst="rect">
            <a:avLst/>
          </a:prstGeom>
        </p:spPr>
        <p:txBody>
          <a:bodyPr vert="horz" wrap="square" lIns="0" tIns="108585" rIns="0" bIns="0" rtlCol="0">
            <a:spAutoFit/>
          </a:bodyPr>
          <a:lstStyle/>
          <a:p>
            <a:pPr marL="266700" indent="-228600">
              <a:lnSpc>
                <a:spcPct val="100000"/>
              </a:lnSpc>
              <a:spcBef>
                <a:spcPts val="855"/>
              </a:spcBef>
              <a:buFont typeface="Arial"/>
              <a:buChar char="•"/>
              <a:tabLst>
                <a:tab pos="266700" algn="l"/>
              </a:tabLst>
            </a:pPr>
            <a:r>
              <a:rPr sz="2750" spc="10" dirty="0">
                <a:latin typeface="Calibri"/>
                <a:cs typeface="Calibri"/>
              </a:rPr>
              <a:t>Pre</a:t>
            </a:r>
            <a:r>
              <a:rPr sz="2750" spc="-10" dirty="0">
                <a:latin typeface="Calibri"/>
                <a:cs typeface="Calibri"/>
              </a:rPr>
              <a:t> </a:t>
            </a:r>
            <a:r>
              <a:rPr sz="2750" spc="-5" dirty="0">
                <a:latin typeface="Calibri"/>
                <a:cs typeface="Calibri"/>
              </a:rPr>
              <a:t>term</a:t>
            </a:r>
            <a:endParaRPr sz="2750">
              <a:latin typeface="Calibri"/>
              <a:cs typeface="Calibri"/>
            </a:endParaRPr>
          </a:p>
          <a:p>
            <a:pPr marL="266700" indent="-228600">
              <a:lnSpc>
                <a:spcPct val="100000"/>
              </a:lnSpc>
              <a:spcBef>
                <a:spcPts val="755"/>
              </a:spcBef>
              <a:buFont typeface="Arial"/>
              <a:buChar char="•"/>
              <a:tabLst>
                <a:tab pos="266700" algn="l"/>
              </a:tabLst>
            </a:pPr>
            <a:r>
              <a:rPr sz="2750" spc="10" dirty="0">
                <a:latin typeface="Calibri"/>
                <a:cs typeface="Calibri"/>
              </a:rPr>
              <a:t>Small</a:t>
            </a:r>
            <a:r>
              <a:rPr sz="2750" dirty="0">
                <a:latin typeface="Calibri"/>
                <a:cs typeface="Calibri"/>
              </a:rPr>
              <a:t> </a:t>
            </a:r>
            <a:r>
              <a:rPr sz="2750" spc="-10" dirty="0">
                <a:latin typeface="Calibri"/>
                <a:cs typeface="Calibri"/>
              </a:rPr>
              <a:t>for</a:t>
            </a:r>
            <a:r>
              <a:rPr sz="2750" spc="45" dirty="0">
                <a:latin typeface="Calibri"/>
                <a:cs typeface="Calibri"/>
              </a:rPr>
              <a:t> </a:t>
            </a:r>
            <a:r>
              <a:rPr sz="2750" spc="-5" dirty="0">
                <a:latin typeface="Calibri"/>
                <a:cs typeface="Calibri"/>
              </a:rPr>
              <a:t>gestational</a:t>
            </a:r>
            <a:r>
              <a:rPr sz="2750" spc="145" dirty="0">
                <a:latin typeface="Calibri"/>
                <a:cs typeface="Calibri"/>
              </a:rPr>
              <a:t> </a:t>
            </a:r>
            <a:r>
              <a:rPr sz="2750" spc="5" dirty="0">
                <a:latin typeface="Calibri"/>
                <a:cs typeface="Calibri"/>
              </a:rPr>
              <a:t>age</a:t>
            </a:r>
            <a:endParaRPr sz="2750">
              <a:latin typeface="Calibri"/>
              <a:cs typeface="Calibri"/>
            </a:endParaRPr>
          </a:p>
          <a:p>
            <a:pPr marL="266700" indent="-228600">
              <a:lnSpc>
                <a:spcPct val="100000"/>
              </a:lnSpc>
              <a:spcBef>
                <a:spcPts val="755"/>
              </a:spcBef>
              <a:buFont typeface="Arial"/>
              <a:buChar char="•"/>
              <a:tabLst>
                <a:tab pos="266700" algn="l"/>
              </a:tabLst>
            </a:pPr>
            <a:r>
              <a:rPr sz="2750" spc="20" dirty="0">
                <a:latin typeface="Calibri"/>
                <a:cs typeface="Calibri"/>
              </a:rPr>
              <a:t>PCOS</a:t>
            </a:r>
            <a:endParaRPr sz="2750">
              <a:latin typeface="Calibri"/>
              <a:cs typeface="Calibri"/>
            </a:endParaRPr>
          </a:p>
          <a:p>
            <a:pPr marL="38100">
              <a:lnSpc>
                <a:spcPct val="100000"/>
              </a:lnSpc>
              <a:spcBef>
                <a:spcPts val="830"/>
              </a:spcBef>
            </a:pPr>
            <a:r>
              <a:rPr sz="2750" spc="10" dirty="0">
                <a:latin typeface="Arial"/>
                <a:cs typeface="Arial"/>
              </a:rPr>
              <a:t>•  </a:t>
            </a:r>
            <a:r>
              <a:rPr sz="2750" spc="245" dirty="0">
                <a:latin typeface="Arial"/>
                <a:cs typeface="Arial"/>
              </a:rPr>
              <a:t>ةمهم</a:t>
            </a:r>
            <a:r>
              <a:rPr sz="2750" spc="50" dirty="0">
                <a:latin typeface="Arial"/>
                <a:cs typeface="Arial"/>
              </a:rPr>
              <a:t> </a:t>
            </a:r>
            <a:r>
              <a:rPr sz="2750" spc="-425" dirty="0">
                <a:latin typeface="Arial"/>
                <a:cs typeface="Arial"/>
              </a:rPr>
              <a:t>ديلاسلا</a:t>
            </a:r>
            <a:r>
              <a:rPr sz="2750" spc="195" dirty="0">
                <a:latin typeface="Arial"/>
                <a:cs typeface="Arial"/>
              </a:rPr>
              <a:t> </a:t>
            </a:r>
            <a:r>
              <a:rPr sz="2750" spc="-740" dirty="0">
                <a:latin typeface="Arial"/>
                <a:cs typeface="Arial"/>
              </a:rPr>
              <a:t>ليصافت</a:t>
            </a:r>
            <a:r>
              <a:rPr sz="2750" spc="-710" dirty="0">
                <a:latin typeface="Arial"/>
                <a:cs typeface="Arial"/>
              </a:rPr>
              <a:t> </a:t>
            </a:r>
            <a:r>
              <a:rPr sz="2750" spc="-265" dirty="0">
                <a:latin typeface="Arial"/>
                <a:cs typeface="Arial"/>
              </a:rPr>
              <a:t>لك</a:t>
            </a:r>
            <a:r>
              <a:rPr sz="2750" spc="-185" dirty="0">
                <a:latin typeface="Arial"/>
                <a:cs typeface="Arial"/>
              </a:rPr>
              <a:t> </a:t>
            </a:r>
            <a:r>
              <a:rPr sz="4125" spc="-487" baseline="7070" dirty="0">
                <a:latin typeface="Arial"/>
                <a:cs typeface="Arial"/>
              </a:rPr>
              <a:t>ً</a:t>
            </a:r>
            <a:r>
              <a:rPr sz="2750" spc="-325" dirty="0">
                <a:latin typeface="Arial"/>
                <a:cs typeface="Arial"/>
              </a:rPr>
              <a:t>اعبط</a:t>
            </a:r>
            <a:endParaRPr sz="2750">
              <a:latin typeface="Arial"/>
              <a:cs typeface="Arial"/>
            </a:endParaRP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28477" y="1665292"/>
            <a:ext cx="8715375" cy="2267287"/>
          </a:xfrm>
          <a:prstGeom prst="rect">
            <a:avLst/>
          </a:prstGeom>
        </p:spPr>
        <p:txBody>
          <a:bodyPr vert="horz" wrap="square" lIns="0" tIns="111760" rIns="0" bIns="0" rtlCol="0">
            <a:spAutoFit/>
          </a:bodyPr>
          <a:lstStyle/>
          <a:p>
            <a:pPr marL="869950" marR="840105" algn="ctr">
              <a:lnSpc>
                <a:spcPts val="6530"/>
              </a:lnSpc>
              <a:spcBef>
                <a:spcPts val="880"/>
              </a:spcBef>
            </a:pPr>
            <a:r>
              <a:rPr sz="6000" b="0" dirty="0">
                <a:latin typeface="Calibri Light"/>
                <a:cs typeface="Calibri Light"/>
              </a:rPr>
              <a:t>Obs</a:t>
            </a:r>
            <a:r>
              <a:rPr sz="6000" b="0" spc="-30" dirty="0">
                <a:latin typeface="Calibri Light"/>
                <a:cs typeface="Calibri Light"/>
              </a:rPr>
              <a:t> </a:t>
            </a:r>
            <a:r>
              <a:rPr sz="6000" b="0" spc="5" dirty="0">
                <a:latin typeface="Calibri Light"/>
                <a:cs typeface="Calibri Light"/>
              </a:rPr>
              <a:t>&amp;</a:t>
            </a:r>
            <a:r>
              <a:rPr sz="6000" b="0" spc="-85" dirty="0">
                <a:latin typeface="Calibri Light"/>
                <a:cs typeface="Calibri Light"/>
              </a:rPr>
              <a:t> </a:t>
            </a:r>
            <a:r>
              <a:rPr sz="6000" b="0" spc="-20" dirty="0">
                <a:latin typeface="Calibri Light"/>
                <a:cs typeface="Calibri Light"/>
              </a:rPr>
              <a:t>Gyne</a:t>
            </a:r>
            <a:r>
              <a:rPr sz="6000" b="0" spc="10" dirty="0">
                <a:latin typeface="Calibri Light"/>
                <a:cs typeface="Calibri Light"/>
              </a:rPr>
              <a:t> </a:t>
            </a:r>
            <a:r>
              <a:rPr sz="6000" b="0" spc="5" dirty="0">
                <a:latin typeface="Calibri Light"/>
                <a:cs typeface="Calibri Light"/>
              </a:rPr>
              <a:t>mini-OSCE </a:t>
            </a:r>
            <a:r>
              <a:rPr sz="6000" b="0" spc="-1345" dirty="0">
                <a:latin typeface="Calibri Light"/>
                <a:cs typeface="Calibri Light"/>
              </a:rPr>
              <a:t> </a:t>
            </a:r>
            <a:r>
              <a:rPr sz="6000" b="0" spc="-10" dirty="0">
                <a:latin typeface="Calibri Light"/>
                <a:cs typeface="Calibri Light"/>
              </a:rPr>
              <a:t>sixth</a:t>
            </a:r>
            <a:r>
              <a:rPr sz="6000" b="0" spc="85" dirty="0">
                <a:latin typeface="Calibri Light"/>
                <a:cs typeface="Calibri Light"/>
              </a:rPr>
              <a:t> </a:t>
            </a:r>
            <a:r>
              <a:rPr sz="6000" b="0" spc="-15" dirty="0">
                <a:latin typeface="Calibri Light"/>
                <a:cs typeface="Calibri Light"/>
              </a:rPr>
              <a:t>year</a:t>
            </a:r>
            <a:r>
              <a:rPr sz="6000" b="0" spc="-45" dirty="0">
                <a:latin typeface="Calibri Light"/>
                <a:cs typeface="Calibri Light"/>
              </a:rPr>
              <a:t> </a:t>
            </a:r>
            <a:r>
              <a:rPr sz="6000" b="0" spc="35" dirty="0">
                <a:latin typeface="Calibri Light"/>
                <a:cs typeface="Calibri Light"/>
              </a:rPr>
              <a:t>2019</a:t>
            </a:r>
            <a:endParaRPr sz="6000">
              <a:latin typeface="Calibri Light"/>
              <a:cs typeface="Calibri Light"/>
            </a:endParaRPr>
          </a:p>
          <a:p>
            <a:pPr marL="12700" marR="5080" algn="ctr">
              <a:lnSpc>
                <a:spcPct val="125200"/>
              </a:lnSpc>
              <a:spcBef>
                <a:spcPts val="160"/>
              </a:spcBef>
            </a:pPr>
            <a:r>
              <a:rPr sz="2400" spc="-1260" dirty="0">
                <a:solidFill>
                  <a:srgbClr val="00AF50"/>
                </a:solidFill>
                <a:latin typeface="Calibri"/>
                <a:cs typeface="Calibri"/>
              </a:rPr>
              <a:t>هيف</a:t>
            </a:r>
            <a:r>
              <a:rPr sz="2400" spc="-140" dirty="0">
                <a:solidFill>
                  <a:srgbClr val="00AF50"/>
                </a:solidFill>
                <a:latin typeface="Calibri"/>
                <a:cs typeface="Calibri"/>
              </a:rPr>
              <a:t> </a:t>
            </a:r>
            <a:r>
              <a:rPr sz="2400" spc="-1035" dirty="0">
                <a:solidFill>
                  <a:srgbClr val="00AF50"/>
                </a:solidFill>
                <a:latin typeface="Calibri"/>
                <a:cs typeface="Calibri"/>
              </a:rPr>
              <a:t>يرث</a:t>
            </a:r>
            <a:r>
              <a:rPr sz="3600" spc="-1552" baseline="1157" dirty="0">
                <a:solidFill>
                  <a:srgbClr val="00AF50"/>
                </a:solidFill>
                <a:latin typeface="Calibri"/>
                <a:cs typeface="Calibri"/>
              </a:rPr>
              <a:t>ك</a:t>
            </a:r>
            <a:r>
              <a:rPr sz="3600" spc="-225" baseline="1157" dirty="0">
                <a:solidFill>
                  <a:srgbClr val="00AF50"/>
                </a:solidFill>
                <a:latin typeface="Calibri"/>
                <a:cs typeface="Calibri"/>
              </a:rPr>
              <a:t> </a:t>
            </a:r>
            <a:r>
              <a:rPr sz="2400" spc="-960" dirty="0">
                <a:solidFill>
                  <a:srgbClr val="00AF50"/>
                </a:solidFill>
                <a:latin typeface="Calibri"/>
                <a:cs typeface="Calibri"/>
              </a:rPr>
              <a:t>ةئيس</a:t>
            </a:r>
            <a:r>
              <a:rPr sz="2400" spc="-170" dirty="0">
                <a:solidFill>
                  <a:srgbClr val="00AF50"/>
                </a:solidFill>
                <a:latin typeface="Calibri"/>
                <a:cs typeface="Calibri"/>
              </a:rPr>
              <a:t> </a:t>
            </a:r>
            <a:r>
              <a:rPr sz="2400" spc="-725" dirty="0">
                <a:solidFill>
                  <a:srgbClr val="00AF50"/>
                </a:solidFill>
                <a:latin typeface="Calibri"/>
                <a:cs typeface="Calibri"/>
              </a:rPr>
              <a:t>تنكا</a:t>
            </a:r>
            <a:r>
              <a:rPr sz="2400" spc="-160" dirty="0">
                <a:solidFill>
                  <a:srgbClr val="00AF50"/>
                </a:solidFill>
                <a:latin typeface="Calibri"/>
                <a:cs typeface="Calibri"/>
              </a:rPr>
              <a:t> </a:t>
            </a:r>
            <a:r>
              <a:rPr sz="2400" spc="-565" dirty="0">
                <a:solidFill>
                  <a:srgbClr val="00AF50"/>
                </a:solidFill>
                <a:latin typeface="Calibri"/>
                <a:cs typeface="Calibri"/>
              </a:rPr>
              <a:t>ان</a:t>
            </a:r>
            <a:r>
              <a:rPr sz="3600" spc="-847" baseline="1157" dirty="0">
                <a:solidFill>
                  <a:srgbClr val="00AF50"/>
                </a:solidFill>
                <a:latin typeface="Calibri"/>
                <a:cs typeface="Calibri"/>
              </a:rPr>
              <a:t>ت</a:t>
            </a:r>
            <a:r>
              <a:rPr sz="2400" spc="-565" dirty="0">
                <a:solidFill>
                  <a:srgbClr val="00AF50"/>
                </a:solidFill>
                <a:latin typeface="Calibri"/>
                <a:cs typeface="Calibri"/>
              </a:rPr>
              <a:t>املاعو</a:t>
            </a:r>
            <a:r>
              <a:rPr sz="2400" spc="-140" dirty="0">
                <a:solidFill>
                  <a:srgbClr val="00AF50"/>
                </a:solidFill>
                <a:latin typeface="Calibri"/>
                <a:cs typeface="Calibri"/>
              </a:rPr>
              <a:t> </a:t>
            </a:r>
            <a:r>
              <a:rPr sz="2400" spc="-220" dirty="0">
                <a:solidFill>
                  <a:srgbClr val="00AF50"/>
                </a:solidFill>
                <a:latin typeface="Calibri"/>
                <a:cs typeface="Calibri"/>
              </a:rPr>
              <a:t>,</a:t>
            </a:r>
            <a:r>
              <a:rPr sz="2400" spc="-195" dirty="0">
                <a:solidFill>
                  <a:srgbClr val="00AF50"/>
                </a:solidFill>
                <a:latin typeface="Calibri"/>
                <a:cs typeface="Calibri"/>
              </a:rPr>
              <a:t> </a:t>
            </a:r>
            <a:r>
              <a:rPr sz="2400" spc="-994" dirty="0">
                <a:solidFill>
                  <a:srgbClr val="00AF50"/>
                </a:solidFill>
                <a:latin typeface="Calibri"/>
                <a:cs typeface="Calibri"/>
              </a:rPr>
              <a:t>مهصن</a:t>
            </a:r>
            <a:r>
              <a:rPr sz="2400" spc="-155" dirty="0">
                <a:solidFill>
                  <a:srgbClr val="00AF50"/>
                </a:solidFill>
                <a:latin typeface="Calibri"/>
                <a:cs typeface="Calibri"/>
              </a:rPr>
              <a:t> </a:t>
            </a:r>
            <a:r>
              <a:rPr sz="2400" spc="-770" dirty="0">
                <a:solidFill>
                  <a:srgbClr val="00AF50"/>
                </a:solidFill>
                <a:latin typeface="Calibri"/>
                <a:cs typeface="Calibri"/>
              </a:rPr>
              <a:t>فرعن</a:t>
            </a:r>
            <a:r>
              <a:rPr sz="2400" spc="-160" dirty="0">
                <a:solidFill>
                  <a:srgbClr val="00AF50"/>
                </a:solidFill>
                <a:latin typeface="Calibri"/>
                <a:cs typeface="Calibri"/>
              </a:rPr>
              <a:t> </a:t>
            </a:r>
            <a:r>
              <a:rPr sz="2400" spc="-420" dirty="0">
                <a:solidFill>
                  <a:srgbClr val="00AF50"/>
                </a:solidFill>
                <a:latin typeface="Calibri"/>
                <a:cs typeface="Calibri"/>
              </a:rPr>
              <a:t>انحاو</a:t>
            </a:r>
            <a:r>
              <a:rPr sz="2400" spc="-320" dirty="0">
                <a:solidFill>
                  <a:srgbClr val="00AF50"/>
                </a:solidFill>
                <a:latin typeface="Calibri"/>
                <a:cs typeface="Calibri"/>
              </a:rPr>
              <a:t> </a:t>
            </a:r>
            <a:r>
              <a:rPr sz="2400" spc="-605" dirty="0">
                <a:solidFill>
                  <a:srgbClr val="00AF50"/>
                </a:solidFill>
                <a:latin typeface="Calibri"/>
                <a:cs typeface="Calibri"/>
              </a:rPr>
              <a:t>عرفالا</a:t>
            </a:r>
            <a:r>
              <a:rPr sz="2400" spc="-145" dirty="0">
                <a:solidFill>
                  <a:srgbClr val="00AF50"/>
                </a:solidFill>
                <a:latin typeface="Calibri"/>
                <a:cs typeface="Calibri"/>
              </a:rPr>
              <a:t> </a:t>
            </a:r>
            <a:r>
              <a:rPr sz="2400" spc="-785" dirty="0">
                <a:solidFill>
                  <a:srgbClr val="00AF50"/>
                </a:solidFill>
                <a:latin typeface="Calibri"/>
                <a:cs typeface="Calibri"/>
              </a:rPr>
              <a:t>بلغ</a:t>
            </a:r>
            <a:r>
              <a:rPr sz="3600" spc="15" baseline="3472" dirty="0">
                <a:solidFill>
                  <a:srgbClr val="00AF50"/>
                </a:solidFill>
                <a:latin typeface="Calibri"/>
                <a:cs typeface="Calibri"/>
              </a:rPr>
              <a:t> </a:t>
            </a:r>
            <a:r>
              <a:rPr sz="2400" spc="-850" dirty="0">
                <a:solidFill>
                  <a:srgbClr val="00AF50"/>
                </a:solidFill>
                <a:latin typeface="Calibri"/>
                <a:cs typeface="Calibri"/>
              </a:rPr>
              <a:t>أب</a:t>
            </a:r>
            <a:r>
              <a:rPr sz="2400" spc="-140" dirty="0">
                <a:solidFill>
                  <a:srgbClr val="00AF50"/>
                </a:solidFill>
                <a:latin typeface="Calibri"/>
                <a:cs typeface="Calibri"/>
              </a:rPr>
              <a:t> </a:t>
            </a:r>
            <a:r>
              <a:rPr sz="2400" spc="-944" dirty="0">
                <a:solidFill>
                  <a:srgbClr val="00AF50"/>
                </a:solidFill>
                <a:latin typeface="Calibri"/>
                <a:cs typeface="Calibri"/>
              </a:rPr>
              <a:t>ةيرث</a:t>
            </a:r>
            <a:r>
              <a:rPr sz="3600" spc="-1417" baseline="1157" dirty="0">
                <a:solidFill>
                  <a:srgbClr val="00AF50"/>
                </a:solidFill>
                <a:latin typeface="Calibri"/>
                <a:cs typeface="Calibri"/>
              </a:rPr>
              <a:t>ك</a:t>
            </a:r>
            <a:r>
              <a:rPr sz="3600" spc="-225" baseline="1157" dirty="0">
                <a:solidFill>
                  <a:srgbClr val="00AF50"/>
                </a:solidFill>
                <a:latin typeface="Calibri"/>
                <a:cs typeface="Calibri"/>
              </a:rPr>
              <a:t> </a:t>
            </a:r>
            <a:r>
              <a:rPr sz="2400" spc="-710" dirty="0">
                <a:solidFill>
                  <a:srgbClr val="00AF50"/>
                </a:solidFill>
                <a:latin typeface="Calibri"/>
                <a:cs typeface="Calibri"/>
              </a:rPr>
              <a:t>طاقن</a:t>
            </a:r>
            <a:r>
              <a:rPr sz="2400" spc="-155" dirty="0">
                <a:solidFill>
                  <a:srgbClr val="00AF50"/>
                </a:solidFill>
                <a:latin typeface="Calibri"/>
                <a:cs typeface="Calibri"/>
              </a:rPr>
              <a:t> </a:t>
            </a:r>
            <a:r>
              <a:rPr sz="2400" spc="-675" dirty="0">
                <a:solidFill>
                  <a:srgbClr val="00AF50"/>
                </a:solidFill>
                <a:latin typeface="Calibri"/>
                <a:cs typeface="Calibri"/>
              </a:rPr>
              <a:t>بولطم</a:t>
            </a:r>
            <a:r>
              <a:rPr sz="2400" spc="-190" dirty="0">
                <a:solidFill>
                  <a:srgbClr val="00AF50"/>
                </a:solidFill>
                <a:latin typeface="Calibri"/>
                <a:cs typeface="Calibri"/>
              </a:rPr>
              <a:t> </a:t>
            </a:r>
            <a:r>
              <a:rPr sz="2400" spc="-535" dirty="0">
                <a:solidFill>
                  <a:srgbClr val="00AF50"/>
                </a:solidFill>
                <a:latin typeface="Calibri"/>
                <a:cs typeface="Calibri"/>
              </a:rPr>
              <a:t>نكاو</a:t>
            </a:r>
            <a:r>
              <a:rPr sz="2400" spc="-530" dirty="0">
                <a:solidFill>
                  <a:srgbClr val="00AF50"/>
                </a:solidFill>
                <a:latin typeface="Calibri"/>
                <a:cs typeface="Calibri"/>
              </a:rPr>
              <a:t> </a:t>
            </a:r>
            <a:r>
              <a:rPr sz="2400" spc="-220" dirty="0">
                <a:solidFill>
                  <a:srgbClr val="00AF50"/>
                </a:solidFill>
                <a:latin typeface="Calibri"/>
                <a:cs typeface="Calibri"/>
              </a:rPr>
              <a:t>,</a:t>
            </a:r>
            <a:r>
              <a:rPr sz="2400" spc="-190" dirty="0">
                <a:solidFill>
                  <a:srgbClr val="00AF50"/>
                </a:solidFill>
                <a:latin typeface="Calibri"/>
                <a:cs typeface="Calibri"/>
              </a:rPr>
              <a:t> </a:t>
            </a:r>
            <a:r>
              <a:rPr sz="2400" spc="-680" dirty="0">
                <a:solidFill>
                  <a:srgbClr val="00AF50"/>
                </a:solidFill>
                <a:latin typeface="Calibri"/>
                <a:cs typeface="Calibri"/>
              </a:rPr>
              <a:t>)ةقيقد</a:t>
            </a:r>
            <a:r>
              <a:rPr sz="2400" spc="-50" dirty="0">
                <a:solidFill>
                  <a:srgbClr val="00AF50"/>
                </a:solidFill>
                <a:latin typeface="Calibri"/>
                <a:cs typeface="Calibri"/>
              </a:rPr>
              <a:t> </a:t>
            </a:r>
            <a:r>
              <a:rPr sz="2400" spc="-735" dirty="0">
                <a:solidFill>
                  <a:srgbClr val="00AF50"/>
                </a:solidFill>
                <a:latin typeface="Calibri"/>
                <a:cs typeface="Calibri"/>
              </a:rPr>
              <a:t>40(يرصق</a:t>
            </a:r>
            <a:r>
              <a:rPr sz="2400" spc="-145" dirty="0">
                <a:solidFill>
                  <a:srgbClr val="00AF50"/>
                </a:solidFill>
                <a:latin typeface="Calibri"/>
                <a:cs typeface="Calibri"/>
              </a:rPr>
              <a:t> </a:t>
            </a:r>
            <a:r>
              <a:rPr sz="2400" spc="-865" dirty="0">
                <a:solidFill>
                  <a:srgbClr val="00AF50"/>
                </a:solidFill>
                <a:latin typeface="Calibri"/>
                <a:cs typeface="Calibri"/>
              </a:rPr>
              <a:t>هتقوو</a:t>
            </a:r>
            <a:r>
              <a:rPr sz="2400" spc="-200" dirty="0">
                <a:solidFill>
                  <a:srgbClr val="00AF50"/>
                </a:solidFill>
                <a:latin typeface="Calibri"/>
                <a:cs typeface="Calibri"/>
              </a:rPr>
              <a:t> </a:t>
            </a:r>
            <a:r>
              <a:rPr sz="2400" spc="-730" dirty="0">
                <a:solidFill>
                  <a:srgbClr val="00AF50"/>
                </a:solidFill>
                <a:latin typeface="Calibri"/>
                <a:cs typeface="Calibri"/>
              </a:rPr>
              <a:t>ليوط</a:t>
            </a:r>
            <a:r>
              <a:rPr sz="2400" spc="-195" dirty="0">
                <a:solidFill>
                  <a:srgbClr val="00AF50"/>
                </a:solidFill>
                <a:latin typeface="Calibri"/>
                <a:cs typeface="Calibri"/>
              </a:rPr>
              <a:t> </a:t>
            </a:r>
            <a:r>
              <a:rPr sz="2400" spc="-585" dirty="0">
                <a:solidFill>
                  <a:srgbClr val="00AF50"/>
                </a:solidFill>
                <a:latin typeface="Calibri"/>
                <a:cs typeface="Calibri"/>
              </a:rPr>
              <a:t>نكا</a:t>
            </a:r>
            <a:r>
              <a:rPr sz="2400" spc="-160" dirty="0">
                <a:solidFill>
                  <a:srgbClr val="00AF50"/>
                </a:solidFill>
                <a:latin typeface="Calibri"/>
                <a:cs typeface="Calibri"/>
              </a:rPr>
              <a:t> </a:t>
            </a:r>
            <a:r>
              <a:rPr sz="2400" spc="-530" dirty="0">
                <a:solidFill>
                  <a:srgbClr val="00AF50"/>
                </a:solidFill>
                <a:latin typeface="Calibri"/>
                <a:cs typeface="Calibri"/>
              </a:rPr>
              <a:t>ناحتمالا </a:t>
            </a:r>
            <a:r>
              <a:rPr sz="2400" spc="-525" dirty="0">
                <a:solidFill>
                  <a:srgbClr val="00AF50"/>
                </a:solidFill>
                <a:latin typeface="Calibri"/>
                <a:cs typeface="Calibri"/>
              </a:rPr>
              <a:t> </a:t>
            </a:r>
            <a:r>
              <a:rPr sz="2400" spc="-305" dirty="0">
                <a:solidFill>
                  <a:srgbClr val="00AF50"/>
                </a:solidFill>
                <a:latin typeface="Calibri"/>
                <a:cs typeface="Calibri"/>
              </a:rPr>
              <a:t>ا</a:t>
            </a:r>
            <a:r>
              <a:rPr sz="2400" spc="-635" dirty="0">
                <a:solidFill>
                  <a:srgbClr val="00AF50"/>
                </a:solidFill>
                <a:latin typeface="Calibri"/>
                <a:cs typeface="Calibri"/>
              </a:rPr>
              <a:t>و</a:t>
            </a:r>
            <a:r>
              <a:rPr sz="2400" spc="-755" dirty="0">
                <a:solidFill>
                  <a:srgbClr val="00AF50"/>
                </a:solidFill>
                <a:latin typeface="Calibri"/>
                <a:cs typeface="Calibri"/>
              </a:rPr>
              <a:t>ل</a:t>
            </a:r>
            <a:r>
              <a:rPr sz="2400" spc="-245" dirty="0">
                <a:solidFill>
                  <a:srgbClr val="00AF50"/>
                </a:solidFill>
                <a:latin typeface="Calibri"/>
                <a:cs typeface="Calibri"/>
              </a:rPr>
              <a:t>ء</a:t>
            </a:r>
            <a:r>
              <a:rPr sz="2400" spc="-10" dirty="0">
                <a:solidFill>
                  <a:srgbClr val="00AF50"/>
                </a:solidFill>
                <a:latin typeface="Calibri"/>
                <a:cs typeface="Calibri"/>
              </a:rPr>
              <a:t>ا</a:t>
            </a:r>
            <a:r>
              <a:rPr sz="2400" spc="-1655" dirty="0">
                <a:solidFill>
                  <a:srgbClr val="00AF50"/>
                </a:solidFill>
                <a:latin typeface="Calibri"/>
                <a:cs typeface="Calibri"/>
              </a:rPr>
              <a:t>ف</a:t>
            </a:r>
            <a:r>
              <a:rPr sz="2400" spc="-1650" dirty="0">
                <a:solidFill>
                  <a:srgbClr val="00AF50"/>
                </a:solidFill>
                <a:latin typeface="Calibri"/>
                <a:cs typeface="Calibri"/>
              </a:rPr>
              <a:t>ت</a:t>
            </a:r>
            <a:r>
              <a:rPr sz="2400" spc="-180" dirty="0">
                <a:solidFill>
                  <a:srgbClr val="00AF50"/>
                </a:solidFill>
                <a:latin typeface="Calibri"/>
                <a:cs typeface="Calibri"/>
              </a:rPr>
              <a:t> </a:t>
            </a:r>
            <a:r>
              <a:rPr sz="2400" spc="-515" dirty="0">
                <a:solidFill>
                  <a:srgbClr val="00AF50"/>
                </a:solidFill>
                <a:latin typeface="Calibri"/>
                <a:cs typeface="Calibri"/>
              </a:rPr>
              <a:t>س</a:t>
            </a:r>
            <a:r>
              <a:rPr sz="2400" spc="-1710" dirty="0">
                <a:solidFill>
                  <a:srgbClr val="00AF50"/>
                </a:solidFill>
                <a:latin typeface="Calibri"/>
                <a:cs typeface="Calibri"/>
              </a:rPr>
              <a:t>ب</a:t>
            </a:r>
            <a:r>
              <a:rPr sz="2400" spc="130" dirty="0">
                <a:solidFill>
                  <a:srgbClr val="00AF50"/>
                </a:solidFill>
                <a:latin typeface="Calibri"/>
                <a:cs typeface="Calibri"/>
              </a:rPr>
              <a:t> </a:t>
            </a:r>
            <a:r>
              <a:rPr sz="2400" spc="-415" dirty="0">
                <a:solidFill>
                  <a:srgbClr val="00AF50"/>
                </a:solidFill>
              </a:rPr>
              <a:t>:P</a:t>
            </a:r>
            <a:endParaRPr sz="2400">
              <a:latin typeface="Calibri"/>
              <a:cs typeface="Calibri"/>
            </a:endParaRP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41" y="152780"/>
            <a:ext cx="806451" cy="693780"/>
          </a:xfrm>
          <a:prstGeom prst="rect">
            <a:avLst/>
          </a:prstGeom>
        </p:spPr>
        <p:txBody>
          <a:bodyPr vert="horz" wrap="square" lIns="0" tIns="16510" rIns="0" bIns="0" rtlCol="0">
            <a:spAutoFit/>
          </a:bodyPr>
          <a:lstStyle/>
          <a:p>
            <a:pPr marL="12700">
              <a:lnSpc>
                <a:spcPct val="100000"/>
              </a:lnSpc>
              <a:spcBef>
                <a:spcPts val="130"/>
              </a:spcBef>
            </a:pPr>
            <a:r>
              <a:rPr sz="4400" b="0" spc="20" dirty="0">
                <a:latin typeface="Calibri Light"/>
                <a:cs typeface="Calibri Light"/>
              </a:rPr>
              <a:t>Q</a:t>
            </a:r>
            <a:r>
              <a:rPr sz="4400" b="0" spc="-135" dirty="0">
                <a:latin typeface="Calibri Light"/>
                <a:cs typeface="Calibri Light"/>
              </a:rPr>
              <a:t> </a:t>
            </a:r>
            <a:r>
              <a:rPr sz="4400" b="0" spc="15" dirty="0">
                <a:latin typeface="Calibri Light"/>
                <a:cs typeface="Calibri Light"/>
              </a:rPr>
              <a:t>1</a:t>
            </a:r>
            <a:endParaRPr sz="4400">
              <a:latin typeface="Calibri Light"/>
              <a:cs typeface="Calibri Light"/>
            </a:endParaRPr>
          </a:p>
        </p:txBody>
      </p:sp>
      <p:sp>
        <p:nvSpPr>
          <p:cNvPr id="3" name="object 3"/>
          <p:cNvSpPr/>
          <p:nvPr/>
        </p:nvSpPr>
        <p:spPr>
          <a:xfrm>
            <a:off x="4765" y="3281362"/>
            <a:ext cx="12187555" cy="3429000"/>
          </a:xfrm>
          <a:custGeom>
            <a:avLst/>
            <a:gdLst/>
            <a:ahLst/>
            <a:cxnLst/>
            <a:rect l="l" t="t" r="r" b="b"/>
            <a:pathLst>
              <a:path w="12187555" h="3429000">
                <a:moveTo>
                  <a:pt x="0" y="3429000"/>
                </a:moveTo>
                <a:lnTo>
                  <a:pt x="12187236" y="3429000"/>
                </a:lnTo>
              </a:path>
              <a:path w="12187555" h="3429000">
                <a:moveTo>
                  <a:pt x="12187236" y="0"/>
                </a:moveTo>
                <a:lnTo>
                  <a:pt x="0" y="0"/>
                </a:lnTo>
                <a:lnTo>
                  <a:pt x="0" y="3429000"/>
                </a:lnTo>
              </a:path>
            </a:pathLst>
          </a:custGeom>
          <a:ln w="12700">
            <a:solidFill>
              <a:srgbClr val="00AF50"/>
            </a:solidFill>
          </a:ln>
        </p:spPr>
        <p:txBody>
          <a:bodyPr wrap="square" lIns="0" tIns="0" rIns="0" bIns="0" rtlCol="0"/>
          <a:lstStyle/>
          <a:p>
            <a:endParaRPr/>
          </a:p>
        </p:txBody>
      </p:sp>
      <p:sp>
        <p:nvSpPr>
          <p:cNvPr id="4" name="object 4"/>
          <p:cNvSpPr txBox="1"/>
          <p:nvPr/>
        </p:nvSpPr>
        <p:spPr>
          <a:xfrm>
            <a:off x="78739" y="3287019"/>
            <a:ext cx="6187440" cy="3402213"/>
          </a:xfrm>
          <a:prstGeom prst="rect">
            <a:avLst/>
          </a:prstGeom>
        </p:spPr>
        <p:txBody>
          <a:bodyPr vert="horz" wrap="square" lIns="0" tIns="16510" rIns="0" bIns="0" rtlCol="0">
            <a:spAutoFit/>
          </a:bodyPr>
          <a:lstStyle/>
          <a:p>
            <a:pPr marL="12700">
              <a:lnSpc>
                <a:spcPct val="100000"/>
              </a:lnSpc>
              <a:spcBef>
                <a:spcPts val="130"/>
              </a:spcBef>
            </a:pPr>
            <a:r>
              <a:rPr sz="2000" spc="35" dirty="0">
                <a:latin typeface="Calibri"/>
                <a:cs typeface="Calibri"/>
              </a:rPr>
              <a:t>3</a:t>
            </a:r>
            <a:r>
              <a:rPr sz="2000" spc="15" dirty="0">
                <a:latin typeface="Calibri"/>
                <a:cs typeface="Calibri"/>
              </a:rPr>
              <a:t>9</a:t>
            </a:r>
            <a:r>
              <a:rPr sz="2000" spc="-60" dirty="0">
                <a:latin typeface="Calibri"/>
                <a:cs typeface="Calibri"/>
              </a:rPr>
              <a:t> </a:t>
            </a:r>
            <a:r>
              <a:rPr sz="2000" spc="-10" dirty="0">
                <a:latin typeface="Calibri"/>
                <a:cs typeface="Calibri"/>
              </a:rPr>
              <a:t>w</a:t>
            </a:r>
            <a:r>
              <a:rPr sz="2000" spc="-30" dirty="0">
                <a:latin typeface="Calibri"/>
                <a:cs typeface="Calibri"/>
              </a:rPr>
              <a:t>ee</a:t>
            </a:r>
            <a:r>
              <a:rPr sz="2000" spc="-15" dirty="0">
                <a:latin typeface="Calibri"/>
                <a:cs typeface="Calibri"/>
              </a:rPr>
              <a:t>k</a:t>
            </a:r>
            <a:r>
              <a:rPr sz="2000" spc="10" dirty="0">
                <a:latin typeface="Calibri"/>
                <a:cs typeface="Calibri"/>
              </a:rPr>
              <a:t>s</a:t>
            </a:r>
            <a:r>
              <a:rPr sz="2000" spc="25" dirty="0">
                <a:latin typeface="Calibri"/>
                <a:cs typeface="Calibri"/>
              </a:rPr>
              <a:t> g</a:t>
            </a:r>
            <a:r>
              <a:rPr sz="2000" spc="-30" dirty="0">
                <a:latin typeface="Calibri"/>
                <a:cs typeface="Calibri"/>
              </a:rPr>
              <a:t>e</a:t>
            </a:r>
            <a:r>
              <a:rPr sz="2000" spc="35" dirty="0">
                <a:latin typeface="Calibri"/>
                <a:cs typeface="Calibri"/>
              </a:rPr>
              <a:t>s</a:t>
            </a:r>
            <a:r>
              <a:rPr sz="2000" spc="10" dirty="0">
                <a:latin typeface="Calibri"/>
                <a:cs typeface="Calibri"/>
              </a:rPr>
              <a:t>ta</a:t>
            </a:r>
            <a:r>
              <a:rPr sz="2000" dirty="0">
                <a:latin typeface="Calibri"/>
                <a:cs typeface="Calibri"/>
              </a:rPr>
              <a:t>t</a:t>
            </a:r>
            <a:r>
              <a:rPr sz="2000" spc="-15" dirty="0">
                <a:latin typeface="Calibri"/>
                <a:cs typeface="Calibri"/>
              </a:rPr>
              <a:t>i</a:t>
            </a:r>
            <a:r>
              <a:rPr sz="2000" spc="-10" dirty="0">
                <a:latin typeface="Calibri"/>
                <a:cs typeface="Calibri"/>
              </a:rPr>
              <a:t>o</a:t>
            </a:r>
            <a:r>
              <a:rPr sz="2000" spc="15" dirty="0">
                <a:latin typeface="Calibri"/>
                <a:cs typeface="Calibri"/>
              </a:rPr>
              <a:t>n</a:t>
            </a:r>
            <a:r>
              <a:rPr sz="2000" spc="-170" dirty="0">
                <a:latin typeface="Calibri"/>
                <a:cs typeface="Calibri"/>
              </a:rPr>
              <a:t> </a:t>
            </a:r>
            <a:r>
              <a:rPr sz="2000" spc="-25" dirty="0">
                <a:latin typeface="Calibri"/>
                <a:cs typeface="Calibri"/>
              </a:rPr>
              <a:t>c</a:t>
            </a:r>
            <a:r>
              <a:rPr sz="2000" spc="10" dirty="0">
                <a:latin typeface="Calibri"/>
                <a:cs typeface="Calibri"/>
              </a:rPr>
              <a:t>a</a:t>
            </a:r>
            <a:r>
              <a:rPr sz="2000" spc="50" dirty="0">
                <a:latin typeface="Calibri"/>
                <a:cs typeface="Calibri"/>
              </a:rPr>
              <a:t>m</a:t>
            </a:r>
            <a:r>
              <a:rPr sz="2000" spc="10" dirty="0">
                <a:latin typeface="Calibri"/>
                <a:cs typeface="Calibri"/>
              </a:rPr>
              <a:t>e</a:t>
            </a:r>
            <a:r>
              <a:rPr sz="2000" spc="-40" dirty="0">
                <a:latin typeface="Calibri"/>
                <a:cs typeface="Calibri"/>
              </a:rPr>
              <a:t> </a:t>
            </a:r>
            <a:r>
              <a:rPr sz="2000" spc="-10" dirty="0">
                <a:latin typeface="Calibri"/>
                <a:cs typeface="Calibri"/>
              </a:rPr>
              <a:t>w</a:t>
            </a:r>
            <a:r>
              <a:rPr sz="2000" spc="-15" dirty="0">
                <a:latin typeface="Calibri"/>
                <a:cs typeface="Calibri"/>
              </a:rPr>
              <a:t>i</a:t>
            </a:r>
            <a:r>
              <a:rPr sz="2000" spc="10" dirty="0">
                <a:latin typeface="Calibri"/>
                <a:cs typeface="Calibri"/>
              </a:rPr>
              <a:t>th</a:t>
            </a:r>
            <a:r>
              <a:rPr sz="2000" spc="-25" dirty="0">
                <a:latin typeface="Calibri"/>
                <a:cs typeface="Calibri"/>
              </a:rPr>
              <a:t> </a:t>
            </a:r>
            <a:r>
              <a:rPr sz="2000" spc="35" dirty="0">
                <a:latin typeface="Calibri"/>
                <a:cs typeface="Calibri"/>
              </a:rPr>
              <a:t>R</a:t>
            </a:r>
            <a:r>
              <a:rPr sz="2000" spc="20" dirty="0">
                <a:latin typeface="Calibri"/>
                <a:cs typeface="Calibri"/>
              </a:rPr>
              <a:t>OM</a:t>
            </a:r>
            <a:r>
              <a:rPr sz="2000" spc="-55" dirty="0">
                <a:latin typeface="Calibri"/>
                <a:cs typeface="Calibri"/>
              </a:rPr>
              <a:t> </a:t>
            </a:r>
            <a:r>
              <a:rPr sz="2000" spc="15" dirty="0">
                <a:latin typeface="Calibri"/>
                <a:cs typeface="Calibri"/>
              </a:rPr>
              <a:t>4</a:t>
            </a:r>
            <a:r>
              <a:rPr sz="2000" spc="-55" dirty="0">
                <a:latin typeface="Calibri"/>
                <a:cs typeface="Calibri"/>
              </a:rPr>
              <a:t> </a:t>
            </a:r>
            <a:r>
              <a:rPr sz="2000" spc="-5" dirty="0">
                <a:latin typeface="Calibri"/>
                <a:cs typeface="Calibri"/>
              </a:rPr>
              <a:t>h</a:t>
            </a:r>
            <a:r>
              <a:rPr sz="2000" spc="-10" dirty="0">
                <a:latin typeface="Calibri"/>
                <a:cs typeface="Calibri"/>
              </a:rPr>
              <a:t>o</a:t>
            </a:r>
            <a:r>
              <a:rPr sz="2000" spc="-5" dirty="0">
                <a:latin typeface="Calibri"/>
                <a:cs typeface="Calibri"/>
              </a:rPr>
              <a:t>u</a:t>
            </a:r>
            <a:r>
              <a:rPr sz="2000" spc="-25" dirty="0">
                <a:latin typeface="Calibri"/>
                <a:cs typeface="Calibri"/>
              </a:rPr>
              <a:t>r</a:t>
            </a:r>
            <a:r>
              <a:rPr sz="2000" spc="10" dirty="0">
                <a:latin typeface="Calibri"/>
                <a:cs typeface="Calibri"/>
              </a:rPr>
              <a:t>s</a:t>
            </a:r>
            <a:r>
              <a:rPr sz="2000" spc="-50" dirty="0">
                <a:latin typeface="Calibri"/>
                <a:cs typeface="Calibri"/>
              </a:rPr>
              <a:t> </a:t>
            </a:r>
            <a:r>
              <a:rPr sz="2000" spc="10" dirty="0">
                <a:latin typeface="Calibri"/>
                <a:cs typeface="Calibri"/>
              </a:rPr>
              <a:t>a</a:t>
            </a:r>
            <a:r>
              <a:rPr sz="2000" spc="30" dirty="0">
                <a:latin typeface="Calibri"/>
                <a:cs typeface="Calibri"/>
              </a:rPr>
              <a:t>g</a:t>
            </a:r>
            <a:r>
              <a:rPr sz="2000" spc="15" dirty="0">
                <a:latin typeface="Calibri"/>
                <a:cs typeface="Calibri"/>
              </a:rPr>
              <a:t>o</a:t>
            </a:r>
            <a:r>
              <a:rPr sz="2000" spc="-25" dirty="0">
                <a:latin typeface="Calibri"/>
                <a:cs typeface="Calibri"/>
              </a:rPr>
              <a:t> </a:t>
            </a:r>
            <a:r>
              <a:rPr sz="2000" spc="5" dirty="0">
                <a:latin typeface="Calibri"/>
                <a:cs typeface="Calibri"/>
              </a:rPr>
              <a:t>.</a:t>
            </a:r>
            <a:endParaRPr sz="2000">
              <a:latin typeface="Calibri"/>
              <a:cs typeface="Calibri"/>
            </a:endParaRPr>
          </a:p>
          <a:p>
            <a:pPr marL="12700" marR="2782570">
              <a:lnSpc>
                <a:spcPct val="100000"/>
              </a:lnSpc>
              <a:spcBef>
                <a:spcPts val="5"/>
              </a:spcBef>
              <a:buSzPct val="95000"/>
              <a:buFont typeface="Arial"/>
              <a:buChar char="•"/>
              <a:tabLst>
                <a:tab pos="103505" algn="l"/>
              </a:tabLst>
            </a:pPr>
            <a:r>
              <a:rPr sz="2000" spc="10" dirty="0">
                <a:latin typeface="Calibri"/>
                <a:cs typeface="Calibri"/>
              </a:rPr>
              <a:t>What </a:t>
            </a:r>
            <a:r>
              <a:rPr sz="2000" spc="5" dirty="0">
                <a:latin typeface="Calibri"/>
                <a:cs typeface="Calibri"/>
              </a:rPr>
              <a:t>do </a:t>
            </a:r>
            <a:r>
              <a:rPr sz="2000" spc="-5" dirty="0">
                <a:latin typeface="Calibri"/>
                <a:cs typeface="Calibri"/>
              </a:rPr>
              <a:t>you </a:t>
            </a:r>
            <a:r>
              <a:rPr sz="2000" spc="5" dirty="0">
                <a:latin typeface="Calibri"/>
                <a:cs typeface="Calibri"/>
              </a:rPr>
              <a:t>see </a:t>
            </a:r>
            <a:r>
              <a:rPr sz="2000" dirty="0">
                <a:latin typeface="Calibri"/>
                <a:cs typeface="Calibri"/>
              </a:rPr>
              <a:t>on </a:t>
            </a:r>
            <a:r>
              <a:rPr sz="2000" spc="-30" dirty="0">
                <a:latin typeface="Calibri"/>
                <a:cs typeface="Calibri"/>
              </a:rPr>
              <a:t>CTG </a:t>
            </a:r>
            <a:r>
              <a:rPr sz="2000" spc="10" dirty="0">
                <a:latin typeface="Calibri"/>
                <a:cs typeface="Calibri"/>
              </a:rPr>
              <a:t>? </a:t>
            </a:r>
            <a:r>
              <a:rPr sz="2000" spc="15" dirty="0">
                <a:latin typeface="Calibri"/>
                <a:cs typeface="Calibri"/>
              </a:rPr>
              <a:t> </a:t>
            </a:r>
            <a:r>
              <a:rPr sz="2000" spc="10" dirty="0">
                <a:solidFill>
                  <a:srgbClr val="FF0000"/>
                </a:solidFill>
                <a:latin typeface="Calibri"/>
                <a:cs typeface="Calibri"/>
              </a:rPr>
              <a:t>Abnormal</a:t>
            </a:r>
            <a:r>
              <a:rPr sz="2000" spc="-110" dirty="0">
                <a:solidFill>
                  <a:srgbClr val="FF0000"/>
                </a:solidFill>
                <a:latin typeface="Calibri"/>
                <a:cs typeface="Calibri"/>
              </a:rPr>
              <a:t> </a:t>
            </a:r>
            <a:r>
              <a:rPr sz="2000" spc="-25" dirty="0">
                <a:solidFill>
                  <a:srgbClr val="FF0000"/>
                </a:solidFill>
                <a:latin typeface="Calibri"/>
                <a:cs typeface="Calibri"/>
              </a:rPr>
              <a:t>CTG</a:t>
            </a:r>
            <a:r>
              <a:rPr sz="2000" spc="50" dirty="0">
                <a:solidFill>
                  <a:srgbClr val="FF0000"/>
                </a:solidFill>
                <a:latin typeface="Calibri"/>
                <a:cs typeface="Calibri"/>
              </a:rPr>
              <a:t> </a:t>
            </a:r>
            <a:r>
              <a:rPr sz="2000" spc="5" dirty="0">
                <a:solidFill>
                  <a:srgbClr val="FF0000"/>
                </a:solidFill>
                <a:latin typeface="Calibri"/>
                <a:cs typeface="Calibri"/>
              </a:rPr>
              <a:t>,</a:t>
            </a:r>
            <a:r>
              <a:rPr sz="2000" spc="-75" dirty="0">
                <a:solidFill>
                  <a:srgbClr val="FF0000"/>
                </a:solidFill>
                <a:latin typeface="Calibri"/>
                <a:cs typeface="Calibri"/>
              </a:rPr>
              <a:t> </a:t>
            </a:r>
            <a:r>
              <a:rPr sz="2000" spc="-20" dirty="0">
                <a:solidFill>
                  <a:srgbClr val="FF0000"/>
                </a:solidFill>
                <a:latin typeface="Calibri"/>
                <a:cs typeface="Calibri"/>
              </a:rPr>
              <a:t>fetal</a:t>
            </a:r>
            <a:r>
              <a:rPr sz="2000" spc="40" dirty="0">
                <a:solidFill>
                  <a:srgbClr val="FF0000"/>
                </a:solidFill>
                <a:latin typeface="Calibri"/>
                <a:cs typeface="Calibri"/>
              </a:rPr>
              <a:t> </a:t>
            </a:r>
            <a:r>
              <a:rPr sz="2000" spc="-5" dirty="0">
                <a:solidFill>
                  <a:srgbClr val="FF0000"/>
                </a:solidFill>
                <a:latin typeface="Calibri"/>
                <a:cs typeface="Calibri"/>
              </a:rPr>
              <a:t>tachycardia</a:t>
            </a:r>
            <a:endParaRPr sz="2000">
              <a:latin typeface="Calibri"/>
              <a:cs typeface="Calibri"/>
            </a:endParaRPr>
          </a:p>
          <a:p>
            <a:pPr marL="103505" indent="-91440">
              <a:lnSpc>
                <a:spcPct val="100000"/>
              </a:lnSpc>
              <a:spcBef>
                <a:spcPts val="5"/>
              </a:spcBef>
              <a:buSzPct val="95000"/>
              <a:buFont typeface="Arial"/>
              <a:buChar char="•"/>
              <a:tabLst>
                <a:tab pos="104139" algn="l"/>
              </a:tabLst>
            </a:pPr>
            <a:r>
              <a:rPr sz="2000" spc="10" dirty="0">
                <a:latin typeface="Calibri"/>
                <a:cs typeface="Calibri"/>
              </a:rPr>
              <a:t>What</a:t>
            </a:r>
            <a:r>
              <a:rPr sz="2000" spc="-85" dirty="0">
                <a:latin typeface="Calibri"/>
                <a:cs typeface="Calibri"/>
              </a:rPr>
              <a:t> </a:t>
            </a:r>
            <a:r>
              <a:rPr sz="2000" dirty="0">
                <a:latin typeface="Calibri"/>
                <a:cs typeface="Calibri"/>
              </a:rPr>
              <a:t>is</a:t>
            </a:r>
            <a:r>
              <a:rPr sz="2000" spc="15" dirty="0">
                <a:latin typeface="Calibri"/>
                <a:cs typeface="Calibri"/>
              </a:rPr>
              <a:t> </a:t>
            </a:r>
            <a:r>
              <a:rPr sz="2000" spc="5" dirty="0">
                <a:latin typeface="Calibri"/>
                <a:cs typeface="Calibri"/>
              </a:rPr>
              <a:t>the</a:t>
            </a:r>
            <a:r>
              <a:rPr sz="2000" spc="-45" dirty="0">
                <a:latin typeface="Calibri"/>
                <a:cs typeface="Calibri"/>
              </a:rPr>
              <a:t> </a:t>
            </a:r>
            <a:r>
              <a:rPr sz="2000" spc="-5" dirty="0">
                <a:latin typeface="Calibri"/>
                <a:cs typeface="Calibri"/>
              </a:rPr>
              <a:t>underlying</a:t>
            </a:r>
            <a:r>
              <a:rPr sz="2000" spc="80" dirty="0">
                <a:latin typeface="Calibri"/>
                <a:cs typeface="Calibri"/>
              </a:rPr>
              <a:t> </a:t>
            </a:r>
            <a:r>
              <a:rPr sz="2000" spc="10" dirty="0">
                <a:latin typeface="Calibri"/>
                <a:cs typeface="Calibri"/>
              </a:rPr>
              <a:t>cause</a:t>
            </a:r>
            <a:r>
              <a:rPr sz="2000" spc="-45" dirty="0">
                <a:latin typeface="Calibri"/>
                <a:cs typeface="Calibri"/>
              </a:rPr>
              <a:t> </a:t>
            </a:r>
            <a:r>
              <a:rPr sz="2000" spc="10" dirty="0">
                <a:latin typeface="Calibri"/>
                <a:cs typeface="Calibri"/>
              </a:rPr>
              <a:t>?</a:t>
            </a:r>
            <a:endParaRPr sz="2000">
              <a:latin typeface="Calibri"/>
              <a:cs typeface="Calibri"/>
            </a:endParaRPr>
          </a:p>
          <a:p>
            <a:pPr marL="12700">
              <a:lnSpc>
                <a:spcPct val="100000"/>
              </a:lnSpc>
              <a:spcBef>
                <a:spcPts val="5"/>
              </a:spcBef>
            </a:pPr>
            <a:r>
              <a:rPr sz="2000" spc="-5" dirty="0">
                <a:solidFill>
                  <a:srgbClr val="FF0000"/>
                </a:solidFill>
                <a:latin typeface="Calibri"/>
                <a:cs typeface="Calibri"/>
              </a:rPr>
              <a:t>Chorioamnionitis</a:t>
            </a:r>
            <a:endParaRPr sz="2000">
              <a:latin typeface="Calibri"/>
              <a:cs typeface="Calibri"/>
            </a:endParaRPr>
          </a:p>
          <a:p>
            <a:pPr marL="102870" indent="-90805">
              <a:lnSpc>
                <a:spcPct val="100000"/>
              </a:lnSpc>
              <a:buSzPct val="95000"/>
              <a:buFont typeface="Arial"/>
              <a:buChar char="•"/>
              <a:tabLst>
                <a:tab pos="103505" algn="l"/>
              </a:tabLst>
            </a:pPr>
            <a:r>
              <a:rPr sz="2000" spc="10" dirty="0">
                <a:latin typeface="Calibri"/>
                <a:cs typeface="Calibri"/>
              </a:rPr>
              <a:t>What</a:t>
            </a:r>
            <a:r>
              <a:rPr sz="2000" spc="-80" dirty="0">
                <a:latin typeface="Calibri"/>
                <a:cs typeface="Calibri"/>
              </a:rPr>
              <a:t> </a:t>
            </a:r>
            <a:r>
              <a:rPr sz="2000" spc="-5" dirty="0">
                <a:latin typeface="Calibri"/>
                <a:cs typeface="Calibri"/>
              </a:rPr>
              <a:t>other</a:t>
            </a:r>
            <a:r>
              <a:rPr sz="2000" spc="45" dirty="0">
                <a:latin typeface="Calibri"/>
                <a:cs typeface="Calibri"/>
              </a:rPr>
              <a:t> </a:t>
            </a:r>
            <a:r>
              <a:rPr sz="2000" spc="-10" dirty="0">
                <a:latin typeface="Calibri"/>
                <a:cs typeface="Calibri"/>
              </a:rPr>
              <a:t>clinical</a:t>
            </a:r>
            <a:r>
              <a:rPr sz="2000" spc="60" dirty="0">
                <a:latin typeface="Calibri"/>
                <a:cs typeface="Calibri"/>
              </a:rPr>
              <a:t> </a:t>
            </a:r>
            <a:r>
              <a:rPr sz="2000" dirty="0">
                <a:latin typeface="Calibri"/>
                <a:cs typeface="Calibri"/>
              </a:rPr>
              <a:t>findings</a:t>
            </a:r>
            <a:r>
              <a:rPr sz="2000" spc="-40" dirty="0">
                <a:latin typeface="Calibri"/>
                <a:cs typeface="Calibri"/>
              </a:rPr>
              <a:t> </a:t>
            </a:r>
            <a:r>
              <a:rPr sz="2000" spc="15" dirty="0">
                <a:latin typeface="Calibri"/>
                <a:cs typeface="Calibri"/>
              </a:rPr>
              <a:t>might</a:t>
            </a:r>
            <a:r>
              <a:rPr sz="2000" spc="-75" dirty="0">
                <a:latin typeface="Calibri"/>
                <a:cs typeface="Calibri"/>
              </a:rPr>
              <a:t> </a:t>
            </a:r>
            <a:r>
              <a:rPr sz="2000" dirty="0">
                <a:latin typeface="Calibri"/>
                <a:cs typeface="Calibri"/>
              </a:rPr>
              <a:t>support </a:t>
            </a:r>
            <a:r>
              <a:rPr sz="2000" spc="-5" dirty="0">
                <a:latin typeface="Calibri"/>
                <a:cs typeface="Calibri"/>
              </a:rPr>
              <a:t>your</a:t>
            </a:r>
            <a:r>
              <a:rPr sz="2000" spc="-20" dirty="0">
                <a:latin typeface="Calibri"/>
                <a:cs typeface="Calibri"/>
              </a:rPr>
              <a:t> </a:t>
            </a:r>
            <a:r>
              <a:rPr sz="2000" spc="5" dirty="0">
                <a:latin typeface="Calibri"/>
                <a:cs typeface="Calibri"/>
              </a:rPr>
              <a:t>diagnosis</a:t>
            </a:r>
            <a:r>
              <a:rPr sz="2000" spc="-45" dirty="0">
                <a:latin typeface="Calibri"/>
                <a:cs typeface="Calibri"/>
              </a:rPr>
              <a:t> </a:t>
            </a:r>
            <a:r>
              <a:rPr sz="2000" spc="10" dirty="0">
                <a:latin typeface="Calibri"/>
                <a:cs typeface="Calibri"/>
              </a:rPr>
              <a:t>?</a:t>
            </a:r>
            <a:endParaRPr sz="2000">
              <a:latin typeface="Calibri"/>
              <a:cs typeface="Calibri"/>
            </a:endParaRPr>
          </a:p>
          <a:p>
            <a:pPr marL="12700">
              <a:lnSpc>
                <a:spcPct val="100000"/>
              </a:lnSpc>
              <a:spcBef>
                <a:spcPts val="5"/>
              </a:spcBef>
            </a:pPr>
            <a:r>
              <a:rPr sz="2000" spc="-20" dirty="0">
                <a:solidFill>
                  <a:srgbClr val="FF0000"/>
                </a:solidFill>
                <a:latin typeface="Calibri"/>
                <a:cs typeface="Calibri"/>
              </a:rPr>
              <a:t>F</a:t>
            </a:r>
            <a:r>
              <a:rPr sz="2000" spc="-25" dirty="0">
                <a:solidFill>
                  <a:srgbClr val="FF0000"/>
                </a:solidFill>
                <a:latin typeface="Calibri"/>
                <a:cs typeface="Calibri"/>
              </a:rPr>
              <a:t>e</a:t>
            </a:r>
            <a:r>
              <a:rPr sz="2000" spc="-5" dirty="0">
                <a:solidFill>
                  <a:srgbClr val="FF0000"/>
                </a:solidFill>
                <a:latin typeface="Calibri"/>
                <a:cs typeface="Calibri"/>
              </a:rPr>
              <a:t>v</a:t>
            </a:r>
            <a:r>
              <a:rPr sz="2000" spc="-25" dirty="0">
                <a:solidFill>
                  <a:srgbClr val="FF0000"/>
                </a:solidFill>
                <a:latin typeface="Calibri"/>
                <a:cs typeface="Calibri"/>
              </a:rPr>
              <a:t>e</a:t>
            </a:r>
            <a:r>
              <a:rPr sz="2000" spc="10" dirty="0">
                <a:solidFill>
                  <a:srgbClr val="FF0000"/>
                </a:solidFill>
                <a:latin typeface="Calibri"/>
                <a:cs typeface="Calibri"/>
              </a:rPr>
              <a:t>r</a:t>
            </a:r>
            <a:r>
              <a:rPr sz="2000" spc="35" dirty="0">
                <a:solidFill>
                  <a:srgbClr val="FF0000"/>
                </a:solidFill>
                <a:latin typeface="Calibri"/>
                <a:cs typeface="Calibri"/>
              </a:rPr>
              <a:t> </a:t>
            </a:r>
            <a:r>
              <a:rPr sz="2000" spc="5" dirty="0">
                <a:solidFill>
                  <a:srgbClr val="FF0000"/>
                </a:solidFill>
                <a:latin typeface="Calibri"/>
                <a:cs typeface="Calibri"/>
              </a:rPr>
              <a:t>,</a:t>
            </a:r>
            <a:r>
              <a:rPr sz="2000" spc="-60" dirty="0">
                <a:solidFill>
                  <a:srgbClr val="FF0000"/>
                </a:solidFill>
                <a:latin typeface="Calibri"/>
                <a:cs typeface="Calibri"/>
              </a:rPr>
              <a:t> </a:t>
            </a:r>
            <a:r>
              <a:rPr sz="2000" spc="10" dirty="0">
                <a:solidFill>
                  <a:srgbClr val="FF0000"/>
                </a:solidFill>
                <a:latin typeface="Calibri"/>
                <a:cs typeface="Calibri"/>
              </a:rPr>
              <a:t>a</a:t>
            </a:r>
            <a:r>
              <a:rPr sz="2000" spc="5" dirty="0">
                <a:solidFill>
                  <a:srgbClr val="FF0000"/>
                </a:solidFill>
                <a:latin typeface="Calibri"/>
                <a:cs typeface="Calibri"/>
              </a:rPr>
              <a:t>b</a:t>
            </a:r>
            <a:r>
              <a:rPr sz="2000" dirty="0">
                <a:solidFill>
                  <a:srgbClr val="FF0000"/>
                </a:solidFill>
                <a:latin typeface="Calibri"/>
                <a:cs typeface="Calibri"/>
              </a:rPr>
              <a:t>n</a:t>
            </a:r>
            <a:r>
              <a:rPr sz="2000" spc="-5" dirty="0">
                <a:solidFill>
                  <a:srgbClr val="FF0000"/>
                </a:solidFill>
                <a:latin typeface="Calibri"/>
                <a:cs typeface="Calibri"/>
              </a:rPr>
              <a:t>o</a:t>
            </a:r>
            <a:r>
              <a:rPr sz="2000" spc="-25" dirty="0">
                <a:solidFill>
                  <a:srgbClr val="FF0000"/>
                </a:solidFill>
                <a:latin typeface="Calibri"/>
                <a:cs typeface="Calibri"/>
              </a:rPr>
              <a:t>r</a:t>
            </a:r>
            <a:r>
              <a:rPr sz="2000" spc="45" dirty="0">
                <a:solidFill>
                  <a:srgbClr val="FF0000"/>
                </a:solidFill>
                <a:latin typeface="Calibri"/>
                <a:cs typeface="Calibri"/>
              </a:rPr>
              <a:t>m</a:t>
            </a:r>
            <a:r>
              <a:rPr sz="2000" spc="10" dirty="0">
                <a:solidFill>
                  <a:srgbClr val="FF0000"/>
                </a:solidFill>
                <a:latin typeface="Calibri"/>
                <a:cs typeface="Calibri"/>
              </a:rPr>
              <a:t>al</a:t>
            </a:r>
            <a:r>
              <a:rPr sz="2000" spc="-15" dirty="0">
                <a:solidFill>
                  <a:srgbClr val="FF0000"/>
                </a:solidFill>
                <a:latin typeface="Calibri"/>
                <a:cs typeface="Calibri"/>
              </a:rPr>
              <a:t> </a:t>
            </a:r>
            <a:r>
              <a:rPr sz="2000" spc="-5" dirty="0">
                <a:solidFill>
                  <a:srgbClr val="FF0000"/>
                </a:solidFill>
                <a:latin typeface="Calibri"/>
                <a:cs typeface="Calibri"/>
              </a:rPr>
              <a:t>v</a:t>
            </a:r>
            <a:r>
              <a:rPr sz="2000" spc="10" dirty="0">
                <a:solidFill>
                  <a:srgbClr val="FF0000"/>
                </a:solidFill>
                <a:latin typeface="Calibri"/>
                <a:cs typeface="Calibri"/>
              </a:rPr>
              <a:t>a</a:t>
            </a:r>
            <a:r>
              <a:rPr sz="2000" spc="30" dirty="0">
                <a:solidFill>
                  <a:srgbClr val="FF0000"/>
                </a:solidFill>
                <a:latin typeface="Calibri"/>
                <a:cs typeface="Calibri"/>
              </a:rPr>
              <a:t>g</a:t>
            </a:r>
            <a:r>
              <a:rPr sz="2000" spc="-15" dirty="0">
                <a:solidFill>
                  <a:srgbClr val="FF0000"/>
                </a:solidFill>
                <a:latin typeface="Calibri"/>
                <a:cs typeface="Calibri"/>
              </a:rPr>
              <a:t>i</a:t>
            </a:r>
            <a:r>
              <a:rPr sz="2000" dirty="0">
                <a:solidFill>
                  <a:srgbClr val="FF0000"/>
                </a:solidFill>
                <a:latin typeface="Calibri"/>
                <a:cs typeface="Calibri"/>
              </a:rPr>
              <a:t>n</a:t>
            </a:r>
            <a:r>
              <a:rPr sz="2000" spc="10" dirty="0">
                <a:solidFill>
                  <a:srgbClr val="FF0000"/>
                </a:solidFill>
                <a:latin typeface="Calibri"/>
                <a:cs typeface="Calibri"/>
              </a:rPr>
              <a:t>al</a:t>
            </a:r>
            <a:r>
              <a:rPr sz="2000" spc="-90" dirty="0">
                <a:solidFill>
                  <a:srgbClr val="FF0000"/>
                </a:solidFill>
                <a:latin typeface="Calibri"/>
                <a:cs typeface="Calibri"/>
              </a:rPr>
              <a:t> </a:t>
            </a:r>
            <a:r>
              <a:rPr sz="2000" dirty="0">
                <a:solidFill>
                  <a:srgbClr val="FF0000"/>
                </a:solidFill>
                <a:latin typeface="Calibri"/>
                <a:cs typeface="Calibri"/>
              </a:rPr>
              <a:t>d</a:t>
            </a:r>
            <a:r>
              <a:rPr sz="2000" spc="-15" dirty="0">
                <a:solidFill>
                  <a:srgbClr val="FF0000"/>
                </a:solidFill>
                <a:latin typeface="Calibri"/>
                <a:cs typeface="Calibri"/>
              </a:rPr>
              <a:t>i</a:t>
            </a:r>
            <a:r>
              <a:rPr sz="2000" spc="40" dirty="0">
                <a:solidFill>
                  <a:srgbClr val="FF0000"/>
                </a:solidFill>
                <a:latin typeface="Calibri"/>
                <a:cs typeface="Calibri"/>
              </a:rPr>
              <a:t>s</a:t>
            </a:r>
            <a:r>
              <a:rPr sz="2000" spc="-25" dirty="0">
                <a:solidFill>
                  <a:srgbClr val="FF0000"/>
                </a:solidFill>
                <a:latin typeface="Calibri"/>
                <a:cs typeface="Calibri"/>
              </a:rPr>
              <a:t>c</a:t>
            </a:r>
            <a:r>
              <a:rPr sz="2000" dirty="0">
                <a:solidFill>
                  <a:srgbClr val="FF0000"/>
                </a:solidFill>
                <a:latin typeface="Calibri"/>
                <a:cs typeface="Calibri"/>
              </a:rPr>
              <a:t>h</a:t>
            </a:r>
            <a:r>
              <a:rPr sz="2000" spc="10" dirty="0">
                <a:solidFill>
                  <a:srgbClr val="FF0000"/>
                </a:solidFill>
                <a:latin typeface="Calibri"/>
                <a:cs typeface="Calibri"/>
              </a:rPr>
              <a:t>a</a:t>
            </a:r>
            <a:r>
              <a:rPr sz="2000" spc="-20" dirty="0">
                <a:solidFill>
                  <a:srgbClr val="FF0000"/>
                </a:solidFill>
                <a:latin typeface="Calibri"/>
                <a:cs typeface="Calibri"/>
              </a:rPr>
              <a:t>r</a:t>
            </a:r>
            <a:r>
              <a:rPr sz="2000" spc="30" dirty="0">
                <a:solidFill>
                  <a:srgbClr val="FF0000"/>
                </a:solidFill>
                <a:latin typeface="Calibri"/>
                <a:cs typeface="Calibri"/>
              </a:rPr>
              <a:t>g</a:t>
            </a:r>
            <a:r>
              <a:rPr sz="2000" spc="10" dirty="0">
                <a:solidFill>
                  <a:srgbClr val="FF0000"/>
                </a:solidFill>
                <a:latin typeface="Calibri"/>
                <a:cs typeface="Calibri"/>
              </a:rPr>
              <a:t>e</a:t>
            </a:r>
            <a:r>
              <a:rPr sz="2000" spc="-110" dirty="0">
                <a:solidFill>
                  <a:srgbClr val="FF0000"/>
                </a:solidFill>
                <a:latin typeface="Calibri"/>
                <a:cs typeface="Calibri"/>
              </a:rPr>
              <a:t> </a:t>
            </a:r>
            <a:r>
              <a:rPr sz="2000" spc="10" dirty="0">
                <a:solidFill>
                  <a:srgbClr val="FF0000"/>
                </a:solidFill>
                <a:latin typeface="Calibri"/>
                <a:cs typeface="Calibri"/>
              </a:rPr>
              <a:t>?</a:t>
            </a:r>
            <a:endParaRPr sz="2000">
              <a:latin typeface="Calibri"/>
              <a:cs typeface="Calibri"/>
            </a:endParaRPr>
          </a:p>
          <a:p>
            <a:pPr marL="102870" indent="-90805">
              <a:lnSpc>
                <a:spcPct val="100000"/>
              </a:lnSpc>
              <a:spcBef>
                <a:spcPts val="5"/>
              </a:spcBef>
              <a:buSzPct val="95000"/>
              <a:buFont typeface="Arial"/>
              <a:buChar char="•"/>
              <a:tabLst>
                <a:tab pos="103505" algn="l"/>
              </a:tabLst>
            </a:pPr>
            <a:r>
              <a:rPr sz="2000" spc="25" dirty="0">
                <a:latin typeface="Calibri"/>
                <a:cs typeface="Calibri"/>
              </a:rPr>
              <a:t>H</a:t>
            </a:r>
            <a:r>
              <a:rPr sz="2000" spc="-10" dirty="0">
                <a:latin typeface="Calibri"/>
                <a:cs typeface="Calibri"/>
              </a:rPr>
              <a:t>o</a:t>
            </a:r>
            <a:r>
              <a:rPr sz="2000" spc="15" dirty="0">
                <a:latin typeface="Calibri"/>
                <a:cs typeface="Calibri"/>
              </a:rPr>
              <a:t>w</a:t>
            </a:r>
            <a:r>
              <a:rPr sz="2000" spc="-20" dirty="0">
                <a:latin typeface="Calibri"/>
                <a:cs typeface="Calibri"/>
              </a:rPr>
              <a:t> </a:t>
            </a:r>
            <a:r>
              <a:rPr sz="2000" spc="-5" dirty="0">
                <a:latin typeface="Calibri"/>
                <a:cs typeface="Calibri"/>
              </a:rPr>
              <a:t>t</a:t>
            </a:r>
            <a:r>
              <a:rPr sz="2000" spc="10" dirty="0">
                <a:latin typeface="Calibri"/>
                <a:cs typeface="Calibri"/>
              </a:rPr>
              <a:t>o</a:t>
            </a:r>
            <a:r>
              <a:rPr sz="2000" spc="-95" dirty="0">
                <a:latin typeface="Calibri"/>
                <a:cs typeface="Calibri"/>
              </a:rPr>
              <a:t> </a:t>
            </a:r>
            <a:r>
              <a:rPr sz="2000" spc="50" dirty="0">
                <a:latin typeface="Calibri"/>
                <a:cs typeface="Calibri"/>
              </a:rPr>
              <a:t>m</a:t>
            </a:r>
            <a:r>
              <a:rPr sz="2000" spc="10" dirty="0">
                <a:latin typeface="Calibri"/>
                <a:cs typeface="Calibri"/>
              </a:rPr>
              <a:t>a</a:t>
            </a:r>
            <a:r>
              <a:rPr sz="2000" spc="-5" dirty="0">
                <a:latin typeface="Calibri"/>
                <a:cs typeface="Calibri"/>
              </a:rPr>
              <a:t>n</a:t>
            </a:r>
            <a:r>
              <a:rPr sz="2000" spc="10" dirty="0">
                <a:latin typeface="Calibri"/>
                <a:cs typeface="Calibri"/>
              </a:rPr>
              <a:t>a</a:t>
            </a:r>
            <a:r>
              <a:rPr sz="2000" spc="30" dirty="0">
                <a:latin typeface="Calibri"/>
                <a:cs typeface="Calibri"/>
              </a:rPr>
              <a:t>g</a:t>
            </a:r>
            <a:r>
              <a:rPr sz="2000" spc="10" dirty="0">
                <a:latin typeface="Calibri"/>
                <a:cs typeface="Calibri"/>
              </a:rPr>
              <a:t>e</a:t>
            </a:r>
            <a:r>
              <a:rPr sz="2000" spc="-110" dirty="0">
                <a:latin typeface="Calibri"/>
                <a:cs typeface="Calibri"/>
              </a:rPr>
              <a:t> </a:t>
            </a:r>
            <a:r>
              <a:rPr sz="2000" spc="10" dirty="0">
                <a:latin typeface="Calibri"/>
                <a:cs typeface="Calibri"/>
              </a:rPr>
              <a:t>?</a:t>
            </a:r>
            <a:endParaRPr sz="2000">
              <a:latin typeface="Calibri"/>
              <a:cs typeface="Calibri"/>
            </a:endParaRPr>
          </a:p>
          <a:p>
            <a:pPr marL="12700">
              <a:lnSpc>
                <a:spcPct val="100000"/>
              </a:lnSpc>
            </a:pPr>
            <a:r>
              <a:rPr sz="2000" dirty="0">
                <a:solidFill>
                  <a:srgbClr val="FF0000"/>
                </a:solidFill>
                <a:latin typeface="Calibri"/>
                <a:cs typeface="Calibri"/>
              </a:rPr>
              <a:t>Antibiotic</a:t>
            </a:r>
            <a:r>
              <a:rPr sz="2000" spc="-45" dirty="0">
                <a:solidFill>
                  <a:srgbClr val="FF0000"/>
                </a:solidFill>
                <a:latin typeface="Calibri"/>
                <a:cs typeface="Calibri"/>
              </a:rPr>
              <a:t> </a:t>
            </a:r>
            <a:r>
              <a:rPr sz="2000" spc="5" dirty="0">
                <a:solidFill>
                  <a:srgbClr val="FF0000"/>
                </a:solidFill>
                <a:latin typeface="Calibri"/>
                <a:cs typeface="Calibri"/>
              </a:rPr>
              <a:t>and</a:t>
            </a:r>
            <a:r>
              <a:rPr sz="2000" spc="-25" dirty="0">
                <a:solidFill>
                  <a:srgbClr val="FF0000"/>
                </a:solidFill>
                <a:latin typeface="Calibri"/>
                <a:cs typeface="Calibri"/>
              </a:rPr>
              <a:t> </a:t>
            </a:r>
            <a:r>
              <a:rPr sz="2000" spc="-10" dirty="0">
                <a:solidFill>
                  <a:srgbClr val="FF0000"/>
                </a:solidFill>
                <a:latin typeface="Calibri"/>
                <a:cs typeface="Calibri"/>
              </a:rPr>
              <a:t>deliver</a:t>
            </a:r>
            <a:r>
              <a:rPr sz="2000" spc="25" dirty="0">
                <a:solidFill>
                  <a:srgbClr val="FF0000"/>
                </a:solidFill>
                <a:latin typeface="Calibri"/>
                <a:cs typeface="Calibri"/>
              </a:rPr>
              <a:t> </a:t>
            </a:r>
            <a:r>
              <a:rPr sz="2000" dirty="0">
                <a:solidFill>
                  <a:srgbClr val="FF0000"/>
                </a:solidFill>
                <a:latin typeface="Calibri"/>
                <a:cs typeface="Calibri"/>
              </a:rPr>
              <a:t>vaginally</a:t>
            </a:r>
            <a:endParaRPr sz="2000">
              <a:latin typeface="Calibri"/>
              <a:cs typeface="Calibri"/>
            </a:endParaRPr>
          </a:p>
          <a:p>
            <a:pPr marL="103505" indent="-91440">
              <a:lnSpc>
                <a:spcPct val="100000"/>
              </a:lnSpc>
              <a:spcBef>
                <a:spcPts val="5"/>
              </a:spcBef>
              <a:buSzPct val="95000"/>
              <a:buFont typeface="Arial"/>
              <a:buChar char="•"/>
              <a:tabLst>
                <a:tab pos="104139" algn="l"/>
              </a:tabLst>
            </a:pPr>
            <a:r>
              <a:rPr sz="2000" dirty="0">
                <a:latin typeface="Calibri"/>
                <a:cs typeface="Calibri"/>
              </a:rPr>
              <a:t>Mention</a:t>
            </a:r>
            <a:r>
              <a:rPr sz="2000" spc="-35" dirty="0">
                <a:latin typeface="Calibri"/>
                <a:cs typeface="Calibri"/>
              </a:rPr>
              <a:t> </a:t>
            </a:r>
            <a:r>
              <a:rPr sz="2000" spc="15" dirty="0">
                <a:latin typeface="Calibri"/>
                <a:cs typeface="Calibri"/>
              </a:rPr>
              <a:t>2</a:t>
            </a:r>
            <a:r>
              <a:rPr sz="2000" spc="10" dirty="0">
                <a:latin typeface="Calibri"/>
                <a:cs typeface="Calibri"/>
              </a:rPr>
              <a:t> </a:t>
            </a:r>
            <a:r>
              <a:rPr sz="2000" spc="-5" dirty="0">
                <a:latin typeface="Calibri"/>
                <a:cs typeface="Calibri"/>
              </a:rPr>
              <a:t>complications</a:t>
            </a:r>
            <a:r>
              <a:rPr sz="2000" spc="-60" dirty="0">
                <a:latin typeface="Calibri"/>
                <a:cs typeface="Calibri"/>
              </a:rPr>
              <a:t> </a:t>
            </a:r>
            <a:r>
              <a:rPr sz="2000" spc="10" dirty="0">
                <a:latin typeface="Calibri"/>
                <a:cs typeface="Calibri"/>
              </a:rPr>
              <a:t>?</a:t>
            </a:r>
            <a:endParaRPr sz="2000">
              <a:latin typeface="Calibri"/>
              <a:cs typeface="Calibri"/>
            </a:endParaRPr>
          </a:p>
          <a:p>
            <a:pPr marL="12700">
              <a:lnSpc>
                <a:spcPct val="100000"/>
              </a:lnSpc>
              <a:spcBef>
                <a:spcPts val="5"/>
              </a:spcBef>
            </a:pPr>
            <a:r>
              <a:rPr sz="2000" spc="-5" dirty="0">
                <a:solidFill>
                  <a:srgbClr val="FF0000"/>
                </a:solidFill>
                <a:latin typeface="Calibri"/>
                <a:cs typeface="Calibri"/>
              </a:rPr>
              <a:t>Post</a:t>
            </a:r>
            <a:r>
              <a:rPr sz="2000" spc="-90" dirty="0">
                <a:solidFill>
                  <a:srgbClr val="FF0000"/>
                </a:solidFill>
                <a:latin typeface="Calibri"/>
                <a:cs typeface="Calibri"/>
              </a:rPr>
              <a:t> </a:t>
            </a:r>
            <a:r>
              <a:rPr sz="2000" dirty="0">
                <a:solidFill>
                  <a:srgbClr val="FF0000"/>
                </a:solidFill>
                <a:latin typeface="Calibri"/>
                <a:cs typeface="Calibri"/>
              </a:rPr>
              <a:t>partum</a:t>
            </a:r>
            <a:r>
              <a:rPr sz="2000" spc="25" dirty="0">
                <a:solidFill>
                  <a:srgbClr val="FF0000"/>
                </a:solidFill>
                <a:latin typeface="Calibri"/>
                <a:cs typeface="Calibri"/>
              </a:rPr>
              <a:t> </a:t>
            </a:r>
            <a:r>
              <a:rPr sz="2000" dirty="0">
                <a:solidFill>
                  <a:srgbClr val="FF0000"/>
                </a:solidFill>
                <a:latin typeface="Calibri"/>
                <a:cs typeface="Calibri"/>
              </a:rPr>
              <a:t>hemorrhage</a:t>
            </a:r>
            <a:r>
              <a:rPr sz="2000" spc="-35" dirty="0">
                <a:solidFill>
                  <a:srgbClr val="FF0000"/>
                </a:solidFill>
                <a:latin typeface="Calibri"/>
                <a:cs typeface="Calibri"/>
              </a:rPr>
              <a:t> </a:t>
            </a:r>
            <a:r>
              <a:rPr sz="2000" spc="5" dirty="0">
                <a:solidFill>
                  <a:srgbClr val="FF0000"/>
                </a:solidFill>
                <a:latin typeface="Calibri"/>
                <a:cs typeface="Calibri"/>
              </a:rPr>
              <a:t>,</a:t>
            </a:r>
            <a:r>
              <a:rPr sz="2000" spc="-60" dirty="0">
                <a:solidFill>
                  <a:srgbClr val="FF0000"/>
                </a:solidFill>
                <a:latin typeface="Calibri"/>
                <a:cs typeface="Calibri"/>
              </a:rPr>
              <a:t> </a:t>
            </a:r>
            <a:r>
              <a:rPr sz="2000" dirty="0">
                <a:solidFill>
                  <a:srgbClr val="FF0000"/>
                </a:solidFill>
                <a:latin typeface="Calibri"/>
                <a:cs typeface="Calibri"/>
              </a:rPr>
              <a:t>neonatal</a:t>
            </a:r>
            <a:r>
              <a:rPr sz="2000" spc="-25" dirty="0">
                <a:solidFill>
                  <a:srgbClr val="FF0000"/>
                </a:solidFill>
                <a:latin typeface="Calibri"/>
                <a:cs typeface="Calibri"/>
              </a:rPr>
              <a:t> </a:t>
            </a:r>
            <a:r>
              <a:rPr sz="2000" spc="5" dirty="0">
                <a:solidFill>
                  <a:srgbClr val="FF0000"/>
                </a:solidFill>
                <a:latin typeface="Calibri"/>
                <a:cs typeface="Calibri"/>
              </a:rPr>
              <a:t>sepsis</a:t>
            </a:r>
            <a:endParaRPr sz="2000">
              <a:latin typeface="Calibri"/>
              <a:cs typeface="Calibri"/>
            </a:endParaRPr>
          </a:p>
        </p:txBody>
      </p:sp>
      <p:pic>
        <p:nvPicPr>
          <p:cNvPr id="5" name="object 5"/>
          <p:cNvPicPr/>
          <p:nvPr/>
        </p:nvPicPr>
        <p:blipFill>
          <a:blip r:embed="rId2" cstate="print"/>
          <a:stretch>
            <a:fillRect/>
          </a:stretch>
        </p:blipFill>
        <p:spPr>
          <a:xfrm>
            <a:off x="2238382" y="0"/>
            <a:ext cx="9953625" cy="3200400"/>
          </a:xfrm>
          <a:prstGeom prst="rect">
            <a:avLst/>
          </a:prstGeom>
        </p:spPr>
      </p:pic>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977" y="427736"/>
            <a:ext cx="806451" cy="693780"/>
          </a:xfrm>
          <a:prstGeom prst="rect">
            <a:avLst/>
          </a:prstGeom>
        </p:spPr>
        <p:txBody>
          <a:bodyPr vert="horz" wrap="square" lIns="0" tIns="16510" rIns="0" bIns="0" rtlCol="0">
            <a:spAutoFit/>
          </a:bodyPr>
          <a:lstStyle/>
          <a:p>
            <a:pPr marL="12700">
              <a:lnSpc>
                <a:spcPct val="100000"/>
              </a:lnSpc>
              <a:spcBef>
                <a:spcPts val="130"/>
              </a:spcBef>
            </a:pPr>
            <a:r>
              <a:rPr sz="4400" b="0" spc="20" dirty="0">
                <a:latin typeface="Calibri Light"/>
                <a:cs typeface="Calibri Light"/>
              </a:rPr>
              <a:t>Q</a:t>
            </a:r>
            <a:r>
              <a:rPr sz="4400" b="0" spc="-135" dirty="0">
                <a:latin typeface="Calibri Light"/>
                <a:cs typeface="Calibri Light"/>
              </a:rPr>
              <a:t> </a:t>
            </a:r>
            <a:r>
              <a:rPr sz="4400" b="0" spc="15" dirty="0">
                <a:latin typeface="Calibri Light"/>
                <a:cs typeface="Calibri Light"/>
              </a:rPr>
              <a:t>2</a:t>
            </a:r>
            <a:endParaRPr sz="4400">
              <a:latin typeface="Calibri Light"/>
              <a:cs typeface="Calibri Light"/>
            </a:endParaRPr>
          </a:p>
        </p:txBody>
      </p:sp>
      <p:sp>
        <p:nvSpPr>
          <p:cNvPr id="3" name="object 3"/>
          <p:cNvSpPr/>
          <p:nvPr/>
        </p:nvSpPr>
        <p:spPr>
          <a:xfrm>
            <a:off x="4765" y="3281362"/>
            <a:ext cx="12187555" cy="3576954"/>
          </a:xfrm>
          <a:custGeom>
            <a:avLst/>
            <a:gdLst/>
            <a:ahLst/>
            <a:cxnLst/>
            <a:rect l="l" t="t" r="r" b="b"/>
            <a:pathLst>
              <a:path w="12187555" h="3576954">
                <a:moveTo>
                  <a:pt x="12187236" y="0"/>
                </a:moveTo>
                <a:lnTo>
                  <a:pt x="0" y="0"/>
                </a:lnTo>
                <a:lnTo>
                  <a:pt x="0" y="3576635"/>
                </a:lnTo>
              </a:path>
            </a:pathLst>
          </a:custGeom>
          <a:ln w="12700">
            <a:solidFill>
              <a:srgbClr val="00AF50"/>
            </a:solidFill>
          </a:ln>
        </p:spPr>
        <p:txBody>
          <a:bodyPr wrap="square" lIns="0" tIns="0" rIns="0" bIns="0" rtlCol="0"/>
          <a:lstStyle/>
          <a:p>
            <a:endParaRPr/>
          </a:p>
        </p:txBody>
      </p:sp>
      <p:sp>
        <p:nvSpPr>
          <p:cNvPr id="4" name="object 4"/>
          <p:cNvSpPr txBox="1"/>
          <p:nvPr/>
        </p:nvSpPr>
        <p:spPr>
          <a:xfrm>
            <a:off x="78739" y="3516001"/>
            <a:ext cx="10563860" cy="2786660"/>
          </a:xfrm>
          <a:prstGeom prst="rect">
            <a:avLst/>
          </a:prstGeom>
        </p:spPr>
        <p:txBody>
          <a:bodyPr vert="horz" wrap="square" lIns="0" tIns="16510" rIns="0" bIns="0" rtlCol="0">
            <a:spAutoFit/>
          </a:bodyPr>
          <a:lstStyle/>
          <a:p>
            <a:pPr marL="12700">
              <a:lnSpc>
                <a:spcPct val="100000"/>
              </a:lnSpc>
              <a:spcBef>
                <a:spcPts val="130"/>
              </a:spcBef>
            </a:pPr>
            <a:r>
              <a:rPr sz="2000" spc="-5" dirty="0">
                <a:latin typeface="Calibri"/>
                <a:cs typeface="Calibri"/>
              </a:rPr>
              <a:t>This</a:t>
            </a:r>
            <a:r>
              <a:rPr sz="2000" spc="40" dirty="0">
                <a:latin typeface="Calibri"/>
                <a:cs typeface="Calibri"/>
              </a:rPr>
              <a:t> </a:t>
            </a:r>
            <a:r>
              <a:rPr sz="2000" spc="5" dirty="0">
                <a:latin typeface="Calibri"/>
                <a:cs typeface="Calibri"/>
              </a:rPr>
              <a:t>lady</a:t>
            </a:r>
            <a:r>
              <a:rPr sz="2000" spc="-10" dirty="0">
                <a:latin typeface="Calibri"/>
                <a:cs typeface="Calibri"/>
              </a:rPr>
              <a:t> </a:t>
            </a:r>
            <a:r>
              <a:rPr sz="2000" spc="15" dirty="0">
                <a:latin typeface="Calibri"/>
                <a:cs typeface="Calibri"/>
              </a:rPr>
              <a:t>came</a:t>
            </a:r>
            <a:r>
              <a:rPr sz="2000" spc="-100" dirty="0">
                <a:latin typeface="Calibri"/>
                <a:cs typeface="Calibri"/>
              </a:rPr>
              <a:t> </a:t>
            </a:r>
            <a:r>
              <a:rPr sz="2000" dirty="0">
                <a:latin typeface="Calibri"/>
                <a:cs typeface="Calibri"/>
              </a:rPr>
              <a:t>with</a:t>
            </a:r>
            <a:r>
              <a:rPr sz="2000" spc="-10" dirty="0">
                <a:latin typeface="Calibri"/>
                <a:cs typeface="Calibri"/>
              </a:rPr>
              <a:t> </a:t>
            </a:r>
            <a:r>
              <a:rPr sz="2000" dirty="0">
                <a:latin typeface="Calibri"/>
                <a:cs typeface="Calibri"/>
              </a:rPr>
              <a:t>history</a:t>
            </a:r>
            <a:r>
              <a:rPr sz="2000" spc="-5" dirty="0">
                <a:latin typeface="Calibri"/>
                <a:cs typeface="Calibri"/>
              </a:rPr>
              <a:t> </a:t>
            </a:r>
            <a:r>
              <a:rPr sz="2000" dirty="0">
                <a:latin typeface="Calibri"/>
                <a:cs typeface="Calibri"/>
              </a:rPr>
              <a:t>of</a:t>
            </a:r>
            <a:r>
              <a:rPr sz="2000" spc="-45" dirty="0">
                <a:latin typeface="Calibri"/>
                <a:cs typeface="Calibri"/>
              </a:rPr>
              <a:t> </a:t>
            </a:r>
            <a:r>
              <a:rPr sz="2000" spc="15" dirty="0">
                <a:latin typeface="Calibri"/>
                <a:cs typeface="Calibri"/>
              </a:rPr>
              <a:t>8</a:t>
            </a:r>
            <a:r>
              <a:rPr sz="2000" spc="25" dirty="0">
                <a:latin typeface="Calibri"/>
                <a:cs typeface="Calibri"/>
              </a:rPr>
              <a:t> </a:t>
            </a:r>
            <a:r>
              <a:rPr sz="2000" spc="-10" dirty="0">
                <a:latin typeface="Calibri"/>
                <a:cs typeface="Calibri"/>
              </a:rPr>
              <a:t>week </a:t>
            </a:r>
            <a:r>
              <a:rPr sz="2000" spc="-5" dirty="0">
                <a:latin typeface="Calibri"/>
                <a:cs typeface="Calibri"/>
              </a:rPr>
              <a:t>amenorrhea</a:t>
            </a:r>
            <a:r>
              <a:rPr sz="2000" spc="85" dirty="0">
                <a:latin typeface="Calibri"/>
                <a:cs typeface="Calibri"/>
              </a:rPr>
              <a:t> </a:t>
            </a:r>
            <a:r>
              <a:rPr sz="2000" spc="5" dirty="0">
                <a:latin typeface="Calibri"/>
                <a:cs typeface="Calibri"/>
              </a:rPr>
              <a:t>,vaginal</a:t>
            </a:r>
            <a:r>
              <a:rPr sz="2000" spc="-155" dirty="0">
                <a:latin typeface="Calibri"/>
                <a:cs typeface="Calibri"/>
              </a:rPr>
              <a:t> </a:t>
            </a:r>
            <a:r>
              <a:rPr sz="2000" spc="-10" dirty="0">
                <a:latin typeface="Calibri"/>
                <a:cs typeface="Calibri"/>
              </a:rPr>
              <a:t>bleeding</a:t>
            </a:r>
            <a:r>
              <a:rPr sz="2000" spc="105" dirty="0">
                <a:latin typeface="Calibri"/>
                <a:cs typeface="Calibri"/>
              </a:rPr>
              <a:t> </a:t>
            </a:r>
            <a:r>
              <a:rPr sz="2000" spc="10" dirty="0">
                <a:latin typeface="Calibri"/>
                <a:cs typeface="Calibri"/>
              </a:rPr>
              <a:t>and</a:t>
            </a:r>
            <a:r>
              <a:rPr sz="2000" spc="-10" dirty="0">
                <a:latin typeface="Calibri"/>
                <a:cs typeface="Calibri"/>
              </a:rPr>
              <a:t> lower</a:t>
            </a:r>
            <a:r>
              <a:rPr sz="2000" spc="-25" dirty="0">
                <a:latin typeface="Calibri"/>
                <a:cs typeface="Calibri"/>
              </a:rPr>
              <a:t> </a:t>
            </a:r>
            <a:r>
              <a:rPr sz="2000" spc="5" dirty="0">
                <a:latin typeface="Calibri"/>
                <a:cs typeface="Calibri"/>
              </a:rPr>
              <a:t>abdominal</a:t>
            </a:r>
            <a:r>
              <a:rPr sz="2000" dirty="0">
                <a:latin typeface="Calibri"/>
                <a:cs typeface="Calibri"/>
              </a:rPr>
              <a:t> </a:t>
            </a:r>
            <a:r>
              <a:rPr sz="2000" spc="-10" dirty="0">
                <a:latin typeface="Calibri"/>
                <a:cs typeface="Calibri"/>
              </a:rPr>
              <a:t>discomfort</a:t>
            </a:r>
            <a:r>
              <a:rPr sz="2000" spc="-75" dirty="0">
                <a:latin typeface="Calibri"/>
                <a:cs typeface="Calibri"/>
              </a:rPr>
              <a:t> </a:t>
            </a:r>
            <a:r>
              <a:rPr sz="2000" spc="5" dirty="0">
                <a:latin typeface="Calibri"/>
                <a:cs typeface="Calibri"/>
              </a:rPr>
              <a:t>.</a:t>
            </a:r>
            <a:endParaRPr sz="2000">
              <a:latin typeface="Calibri"/>
              <a:cs typeface="Calibri"/>
            </a:endParaRPr>
          </a:p>
          <a:p>
            <a:pPr marL="102870" indent="-90805">
              <a:lnSpc>
                <a:spcPct val="100000"/>
              </a:lnSpc>
              <a:spcBef>
                <a:spcPts val="5"/>
              </a:spcBef>
              <a:buSzPct val="95000"/>
              <a:buFont typeface="Arial"/>
              <a:buChar char="•"/>
              <a:tabLst>
                <a:tab pos="103505" algn="l"/>
              </a:tabLst>
            </a:pPr>
            <a:r>
              <a:rPr sz="2000" spc="10" dirty="0">
                <a:latin typeface="Calibri"/>
                <a:cs typeface="Calibri"/>
              </a:rPr>
              <a:t>What</a:t>
            </a:r>
            <a:r>
              <a:rPr sz="2000" spc="-85" dirty="0">
                <a:latin typeface="Calibri"/>
                <a:cs typeface="Calibri"/>
              </a:rPr>
              <a:t> </a:t>
            </a:r>
            <a:r>
              <a:rPr sz="2000" dirty="0">
                <a:latin typeface="Calibri"/>
                <a:cs typeface="Calibri"/>
              </a:rPr>
              <a:t>is</a:t>
            </a:r>
            <a:r>
              <a:rPr sz="2000" spc="30" dirty="0">
                <a:latin typeface="Calibri"/>
                <a:cs typeface="Calibri"/>
              </a:rPr>
              <a:t> </a:t>
            </a:r>
            <a:r>
              <a:rPr sz="2000" dirty="0">
                <a:latin typeface="Calibri"/>
                <a:cs typeface="Calibri"/>
              </a:rPr>
              <a:t>the</a:t>
            </a:r>
            <a:r>
              <a:rPr sz="2000" spc="-35" dirty="0">
                <a:latin typeface="Calibri"/>
                <a:cs typeface="Calibri"/>
              </a:rPr>
              <a:t> </a:t>
            </a:r>
            <a:r>
              <a:rPr sz="2000" spc="5" dirty="0">
                <a:latin typeface="Calibri"/>
                <a:cs typeface="Calibri"/>
              </a:rPr>
              <a:t>diagnosis</a:t>
            </a:r>
            <a:r>
              <a:rPr sz="2000" spc="-50" dirty="0">
                <a:latin typeface="Calibri"/>
                <a:cs typeface="Calibri"/>
              </a:rPr>
              <a:t> </a:t>
            </a:r>
            <a:r>
              <a:rPr sz="2000" spc="10" dirty="0">
                <a:latin typeface="Calibri"/>
                <a:cs typeface="Calibri"/>
              </a:rPr>
              <a:t>?</a:t>
            </a:r>
            <a:r>
              <a:rPr sz="2000" spc="-45" dirty="0">
                <a:latin typeface="Calibri"/>
                <a:cs typeface="Calibri"/>
              </a:rPr>
              <a:t> </a:t>
            </a:r>
            <a:r>
              <a:rPr sz="2000" spc="15" dirty="0">
                <a:latin typeface="Calibri"/>
                <a:cs typeface="Calibri"/>
              </a:rPr>
              <a:t>And</a:t>
            </a:r>
            <a:r>
              <a:rPr sz="2000" spc="-15" dirty="0">
                <a:latin typeface="Calibri"/>
                <a:cs typeface="Calibri"/>
              </a:rPr>
              <a:t> </a:t>
            </a:r>
            <a:r>
              <a:rPr sz="2000" dirty="0">
                <a:latin typeface="Calibri"/>
                <a:cs typeface="Calibri"/>
              </a:rPr>
              <a:t>why</a:t>
            </a:r>
            <a:r>
              <a:rPr sz="2000" spc="-100" dirty="0">
                <a:latin typeface="Calibri"/>
                <a:cs typeface="Calibri"/>
              </a:rPr>
              <a:t> </a:t>
            </a:r>
            <a:r>
              <a:rPr sz="2000" spc="10" dirty="0">
                <a:latin typeface="Calibri"/>
                <a:cs typeface="Calibri"/>
              </a:rPr>
              <a:t>?</a:t>
            </a:r>
            <a:endParaRPr sz="2000">
              <a:latin typeface="Calibri"/>
              <a:cs typeface="Calibri"/>
            </a:endParaRPr>
          </a:p>
          <a:p>
            <a:pPr marL="12700">
              <a:lnSpc>
                <a:spcPct val="100000"/>
              </a:lnSpc>
            </a:pPr>
            <a:r>
              <a:rPr sz="2000" spc="10" dirty="0">
                <a:solidFill>
                  <a:srgbClr val="FF0000"/>
                </a:solidFill>
                <a:latin typeface="Calibri"/>
                <a:cs typeface="Calibri"/>
              </a:rPr>
              <a:t>Missed</a:t>
            </a:r>
            <a:r>
              <a:rPr sz="2000" spc="-90" dirty="0">
                <a:solidFill>
                  <a:srgbClr val="FF0000"/>
                </a:solidFill>
                <a:latin typeface="Calibri"/>
                <a:cs typeface="Calibri"/>
              </a:rPr>
              <a:t> </a:t>
            </a:r>
            <a:r>
              <a:rPr sz="2000" spc="5" dirty="0">
                <a:solidFill>
                  <a:srgbClr val="FF0000"/>
                </a:solidFill>
                <a:latin typeface="Calibri"/>
                <a:cs typeface="Calibri"/>
              </a:rPr>
              <a:t>miscarriage</a:t>
            </a:r>
            <a:r>
              <a:rPr sz="2000" spc="-35" dirty="0">
                <a:solidFill>
                  <a:srgbClr val="FF0000"/>
                </a:solidFill>
                <a:latin typeface="Calibri"/>
                <a:cs typeface="Calibri"/>
              </a:rPr>
              <a:t> </a:t>
            </a:r>
            <a:r>
              <a:rPr sz="2000" spc="5" dirty="0">
                <a:solidFill>
                  <a:srgbClr val="FF0000"/>
                </a:solidFill>
                <a:latin typeface="Calibri"/>
                <a:cs typeface="Calibri"/>
              </a:rPr>
              <a:t>,</a:t>
            </a:r>
            <a:r>
              <a:rPr sz="2000" spc="-60" dirty="0">
                <a:solidFill>
                  <a:srgbClr val="FF0000"/>
                </a:solidFill>
                <a:latin typeface="Calibri"/>
                <a:cs typeface="Calibri"/>
              </a:rPr>
              <a:t> </a:t>
            </a:r>
            <a:r>
              <a:rPr sz="2000" dirty="0">
                <a:solidFill>
                  <a:srgbClr val="FF0000"/>
                </a:solidFill>
                <a:latin typeface="Calibri"/>
                <a:cs typeface="Calibri"/>
              </a:rPr>
              <a:t>because</a:t>
            </a:r>
            <a:r>
              <a:rPr sz="2000" spc="-35" dirty="0">
                <a:solidFill>
                  <a:srgbClr val="FF0000"/>
                </a:solidFill>
                <a:latin typeface="Calibri"/>
                <a:cs typeface="Calibri"/>
              </a:rPr>
              <a:t> </a:t>
            </a:r>
            <a:r>
              <a:rPr sz="2000" spc="5" dirty="0">
                <a:solidFill>
                  <a:srgbClr val="FF0000"/>
                </a:solidFill>
                <a:latin typeface="Calibri"/>
                <a:cs typeface="Calibri"/>
              </a:rPr>
              <a:t>no</a:t>
            </a:r>
            <a:r>
              <a:rPr sz="2000" spc="-15" dirty="0">
                <a:solidFill>
                  <a:srgbClr val="FF0000"/>
                </a:solidFill>
                <a:latin typeface="Calibri"/>
                <a:cs typeface="Calibri"/>
              </a:rPr>
              <a:t> </a:t>
            </a:r>
            <a:r>
              <a:rPr sz="2000" spc="-20" dirty="0">
                <a:solidFill>
                  <a:srgbClr val="FF0000"/>
                </a:solidFill>
                <a:latin typeface="Calibri"/>
                <a:cs typeface="Calibri"/>
              </a:rPr>
              <a:t>fetal</a:t>
            </a:r>
            <a:r>
              <a:rPr sz="2000" spc="55" dirty="0">
                <a:solidFill>
                  <a:srgbClr val="FF0000"/>
                </a:solidFill>
                <a:latin typeface="Calibri"/>
                <a:cs typeface="Calibri"/>
              </a:rPr>
              <a:t> </a:t>
            </a:r>
            <a:r>
              <a:rPr sz="2000" spc="-5" dirty="0">
                <a:solidFill>
                  <a:srgbClr val="FF0000"/>
                </a:solidFill>
                <a:latin typeface="Calibri"/>
                <a:cs typeface="Calibri"/>
              </a:rPr>
              <a:t>heart</a:t>
            </a:r>
            <a:r>
              <a:rPr sz="2000" spc="-10" dirty="0">
                <a:solidFill>
                  <a:srgbClr val="FF0000"/>
                </a:solidFill>
                <a:latin typeface="Calibri"/>
                <a:cs typeface="Calibri"/>
              </a:rPr>
              <a:t> </a:t>
            </a:r>
            <a:r>
              <a:rPr sz="2000" spc="-5" dirty="0">
                <a:solidFill>
                  <a:srgbClr val="FF0000"/>
                </a:solidFill>
                <a:latin typeface="Calibri"/>
                <a:cs typeface="Calibri"/>
              </a:rPr>
              <a:t>activity</a:t>
            </a:r>
            <a:r>
              <a:rPr sz="2000" spc="50" dirty="0">
                <a:solidFill>
                  <a:srgbClr val="FF0000"/>
                </a:solidFill>
                <a:latin typeface="Calibri"/>
                <a:cs typeface="Calibri"/>
              </a:rPr>
              <a:t> </a:t>
            </a:r>
            <a:r>
              <a:rPr sz="2000" dirty="0">
                <a:solidFill>
                  <a:srgbClr val="FF0000"/>
                </a:solidFill>
                <a:latin typeface="Calibri"/>
                <a:cs typeface="Calibri"/>
              </a:rPr>
              <a:t>on</a:t>
            </a:r>
            <a:r>
              <a:rPr sz="2000" spc="-20" dirty="0">
                <a:solidFill>
                  <a:srgbClr val="FF0000"/>
                </a:solidFill>
                <a:latin typeface="Calibri"/>
                <a:cs typeface="Calibri"/>
              </a:rPr>
              <a:t> </a:t>
            </a:r>
            <a:r>
              <a:rPr sz="2000" spc="-5" dirty="0">
                <a:solidFill>
                  <a:srgbClr val="FF0000"/>
                </a:solidFill>
                <a:latin typeface="Calibri"/>
                <a:cs typeface="Calibri"/>
              </a:rPr>
              <a:t>doppler</a:t>
            </a:r>
            <a:r>
              <a:rPr sz="2000" spc="40" dirty="0">
                <a:solidFill>
                  <a:srgbClr val="FF0000"/>
                </a:solidFill>
                <a:latin typeface="Calibri"/>
                <a:cs typeface="Calibri"/>
              </a:rPr>
              <a:t> </a:t>
            </a:r>
            <a:r>
              <a:rPr sz="2000" dirty="0">
                <a:solidFill>
                  <a:srgbClr val="FF0000"/>
                </a:solidFill>
                <a:latin typeface="Calibri"/>
                <a:cs typeface="Calibri"/>
              </a:rPr>
              <a:t>US</a:t>
            </a:r>
            <a:endParaRPr sz="2000">
              <a:latin typeface="Calibri"/>
              <a:cs typeface="Calibri"/>
            </a:endParaRPr>
          </a:p>
          <a:p>
            <a:pPr marL="103505" indent="-91440">
              <a:lnSpc>
                <a:spcPct val="100000"/>
              </a:lnSpc>
              <a:spcBef>
                <a:spcPts val="5"/>
              </a:spcBef>
              <a:buSzPct val="95000"/>
              <a:buFont typeface="Arial"/>
              <a:buChar char="•"/>
              <a:tabLst>
                <a:tab pos="104139" algn="l"/>
              </a:tabLst>
            </a:pPr>
            <a:r>
              <a:rPr sz="2000" spc="15" dirty="0">
                <a:latin typeface="Calibri"/>
                <a:cs typeface="Calibri"/>
              </a:rPr>
              <a:t>M</a:t>
            </a:r>
            <a:r>
              <a:rPr sz="2000" spc="-25" dirty="0">
                <a:latin typeface="Calibri"/>
                <a:cs typeface="Calibri"/>
              </a:rPr>
              <a:t>e</a:t>
            </a:r>
            <a:r>
              <a:rPr sz="2000" dirty="0">
                <a:latin typeface="Calibri"/>
                <a:cs typeface="Calibri"/>
              </a:rPr>
              <a:t>n</a:t>
            </a:r>
            <a:r>
              <a:rPr sz="2000" spc="10" dirty="0">
                <a:latin typeface="Calibri"/>
                <a:cs typeface="Calibri"/>
              </a:rPr>
              <a:t>t</a:t>
            </a:r>
            <a:r>
              <a:rPr sz="2000" spc="-10" dirty="0">
                <a:latin typeface="Calibri"/>
                <a:cs typeface="Calibri"/>
              </a:rPr>
              <a:t>io</a:t>
            </a:r>
            <a:r>
              <a:rPr sz="2000" spc="15" dirty="0">
                <a:latin typeface="Calibri"/>
                <a:cs typeface="Calibri"/>
              </a:rPr>
              <a:t>n</a:t>
            </a:r>
            <a:r>
              <a:rPr sz="2000" spc="-25" dirty="0">
                <a:latin typeface="Calibri"/>
                <a:cs typeface="Calibri"/>
              </a:rPr>
              <a:t> </a:t>
            </a:r>
            <a:r>
              <a:rPr sz="2000" spc="15" dirty="0">
                <a:latin typeface="Calibri"/>
                <a:cs typeface="Calibri"/>
              </a:rPr>
              <a:t>3 </a:t>
            </a:r>
            <a:r>
              <a:rPr sz="2000" dirty="0">
                <a:latin typeface="Calibri"/>
                <a:cs typeface="Calibri"/>
              </a:rPr>
              <a:t>b</a:t>
            </a:r>
            <a:r>
              <a:rPr sz="2000" spc="-15" dirty="0">
                <a:latin typeface="Calibri"/>
                <a:cs typeface="Calibri"/>
              </a:rPr>
              <a:t>i</a:t>
            </a:r>
            <a:r>
              <a:rPr sz="2000" spc="45" dirty="0">
                <a:latin typeface="Calibri"/>
                <a:cs typeface="Calibri"/>
              </a:rPr>
              <a:t>m</a:t>
            </a:r>
            <a:r>
              <a:rPr sz="2000" spc="10" dirty="0">
                <a:latin typeface="Calibri"/>
                <a:cs typeface="Calibri"/>
              </a:rPr>
              <a:t>a</a:t>
            </a:r>
            <a:r>
              <a:rPr sz="2000" spc="5" dirty="0">
                <a:latin typeface="Calibri"/>
                <a:cs typeface="Calibri"/>
              </a:rPr>
              <a:t>n</a:t>
            </a:r>
            <a:r>
              <a:rPr sz="2000" dirty="0">
                <a:latin typeface="Calibri"/>
                <a:cs typeface="Calibri"/>
              </a:rPr>
              <a:t>u</a:t>
            </a:r>
            <a:r>
              <a:rPr sz="2000" spc="10" dirty="0">
                <a:latin typeface="Calibri"/>
                <a:cs typeface="Calibri"/>
              </a:rPr>
              <a:t>al</a:t>
            </a:r>
            <a:r>
              <a:rPr sz="2000" spc="-90" dirty="0">
                <a:latin typeface="Calibri"/>
                <a:cs typeface="Calibri"/>
              </a:rPr>
              <a:t> </a:t>
            </a:r>
            <a:r>
              <a:rPr sz="2000" spc="-25" dirty="0">
                <a:latin typeface="Calibri"/>
                <a:cs typeface="Calibri"/>
              </a:rPr>
              <a:t>e</a:t>
            </a:r>
            <a:r>
              <a:rPr sz="2000" spc="25" dirty="0">
                <a:latin typeface="Calibri"/>
                <a:cs typeface="Calibri"/>
              </a:rPr>
              <a:t>x</a:t>
            </a:r>
            <a:r>
              <a:rPr sz="2000" spc="10" dirty="0">
                <a:latin typeface="Calibri"/>
                <a:cs typeface="Calibri"/>
              </a:rPr>
              <a:t>a</a:t>
            </a:r>
            <a:r>
              <a:rPr sz="2000" spc="50" dirty="0">
                <a:latin typeface="Calibri"/>
                <a:cs typeface="Calibri"/>
              </a:rPr>
              <a:t>m</a:t>
            </a:r>
            <a:r>
              <a:rPr sz="2000" spc="-15" dirty="0">
                <a:latin typeface="Calibri"/>
                <a:cs typeface="Calibri"/>
              </a:rPr>
              <a:t>i</a:t>
            </a:r>
            <a:r>
              <a:rPr sz="2000" dirty="0">
                <a:latin typeface="Calibri"/>
                <a:cs typeface="Calibri"/>
              </a:rPr>
              <a:t>n</a:t>
            </a:r>
            <a:r>
              <a:rPr sz="2000" spc="10" dirty="0">
                <a:latin typeface="Calibri"/>
                <a:cs typeface="Calibri"/>
              </a:rPr>
              <a:t>at</a:t>
            </a:r>
            <a:r>
              <a:rPr sz="2000" spc="-10" dirty="0">
                <a:latin typeface="Calibri"/>
                <a:cs typeface="Calibri"/>
              </a:rPr>
              <a:t>io</a:t>
            </a:r>
            <a:r>
              <a:rPr sz="2000" spc="15" dirty="0">
                <a:latin typeface="Calibri"/>
                <a:cs typeface="Calibri"/>
              </a:rPr>
              <a:t>n</a:t>
            </a:r>
            <a:r>
              <a:rPr sz="2000" spc="-170" dirty="0">
                <a:latin typeface="Calibri"/>
                <a:cs typeface="Calibri"/>
              </a:rPr>
              <a:t> </a:t>
            </a:r>
            <a:r>
              <a:rPr sz="2000" spc="-15" dirty="0">
                <a:latin typeface="Calibri"/>
                <a:cs typeface="Calibri"/>
              </a:rPr>
              <a:t>fi</a:t>
            </a:r>
            <a:r>
              <a:rPr sz="2000" dirty="0">
                <a:latin typeface="Calibri"/>
                <a:cs typeface="Calibri"/>
              </a:rPr>
              <a:t>nd</a:t>
            </a:r>
            <a:r>
              <a:rPr sz="2000" spc="-15" dirty="0">
                <a:latin typeface="Calibri"/>
                <a:cs typeface="Calibri"/>
              </a:rPr>
              <a:t>i</a:t>
            </a:r>
            <a:r>
              <a:rPr sz="2000" dirty="0">
                <a:latin typeface="Calibri"/>
                <a:cs typeface="Calibri"/>
              </a:rPr>
              <a:t>n</a:t>
            </a:r>
            <a:r>
              <a:rPr sz="2000" spc="30" dirty="0">
                <a:latin typeface="Calibri"/>
                <a:cs typeface="Calibri"/>
              </a:rPr>
              <a:t>g</a:t>
            </a:r>
            <a:r>
              <a:rPr sz="2000" spc="10" dirty="0">
                <a:latin typeface="Calibri"/>
                <a:cs typeface="Calibri"/>
              </a:rPr>
              <a:t>s</a:t>
            </a:r>
            <a:r>
              <a:rPr sz="2000" spc="-50" dirty="0">
                <a:latin typeface="Calibri"/>
                <a:cs typeface="Calibri"/>
              </a:rPr>
              <a:t> </a:t>
            </a:r>
            <a:r>
              <a:rPr sz="2000" spc="10" dirty="0">
                <a:latin typeface="Calibri"/>
                <a:cs typeface="Calibri"/>
              </a:rPr>
              <a:t>?</a:t>
            </a:r>
            <a:endParaRPr sz="2000">
              <a:latin typeface="Calibri"/>
              <a:cs typeface="Calibri"/>
            </a:endParaRPr>
          </a:p>
          <a:p>
            <a:pPr marL="12700">
              <a:lnSpc>
                <a:spcPct val="100000"/>
              </a:lnSpc>
              <a:spcBef>
                <a:spcPts val="5"/>
              </a:spcBef>
            </a:pPr>
            <a:r>
              <a:rPr sz="2000" spc="5" dirty="0">
                <a:solidFill>
                  <a:srgbClr val="FF0000"/>
                </a:solidFill>
                <a:latin typeface="Calibri"/>
                <a:cs typeface="Calibri"/>
              </a:rPr>
              <a:t>Small</a:t>
            </a:r>
            <a:r>
              <a:rPr sz="2000" spc="-20" dirty="0">
                <a:solidFill>
                  <a:srgbClr val="FF0000"/>
                </a:solidFill>
                <a:latin typeface="Calibri"/>
                <a:cs typeface="Calibri"/>
              </a:rPr>
              <a:t> </a:t>
            </a:r>
            <a:r>
              <a:rPr sz="2000" spc="-10" dirty="0">
                <a:solidFill>
                  <a:srgbClr val="FF0000"/>
                </a:solidFill>
                <a:latin typeface="Calibri"/>
                <a:cs typeface="Calibri"/>
              </a:rPr>
              <a:t>uterus</a:t>
            </a:r>
            <a:r>
              <a:rPr sz="2000" spc="35" dirty="0">
                <a:solidFill>
                  <a:srgbClr val="FF0000"/>
                </a:solidFill>
                <a:latin typeface="Calibri"/>
                <a:cs typeface="Calibri"/>
              </a:rPr>
              <a:t> </a:t>
            </a:r>
            <a:r>
              <a:rPr sz="2000" spc="-30" dirty="0">
                <a:solidFill>
                  <a:srgbClr val="FF0000"/>
                </a:solidFill>
                <a:latin typeface="Calibri"/>
                <a:cs typeface="Calibri"/>
              </a:rPr>
              <a:t>for</a:t>
            </a:r>
            <a:r>
              <a:rPr sz="2000" spc="40" dirty="0">
                <a:solidFill>
                  <a:srgbClr val="FF0000"/>
                </a:solidFill>
                <a:latin typeface="Calibri"/>
                <a:cs typeface="Calibri"/>
              </a:rPr>
              <a:t> </a:t>
            </a:r>
            <a:r>
              <a:rPr sz="2000" spc="5" dirty="0">
                <a:solidFill>
                  <a:srgbClr val="FF0000"/>
                </a:solidFill>
                <a:latin typeface="Calibri"/>
                <a:cs typeface="Calibri"/>
              </a:rPr>
              <a:t>gestational</a:t>
            </a:r>
            <a:r>
              <a:rPr sz="2000" spc="-170" dirty="0">
                <a:solidFill>
                  <a:srgbClr val="FF0000"/>
                </a:solidFill>
                <a:latin typeface="Calibri"/>
                <a:cs typeface="Calibri"/>
              </a:rPr>
              <a:t> </a:t>
            </a:r>
            <a:r>
              <a:rPr sz="2000" spc="15" dirty="0">
                <a:solidFill>
                  <a:srgbClr val="FF0000"/>
                </a:solidFill>
                <a:latin typeface="Calibri"/>
                <a:cs typeface="Calibri"/>
              </a:rPr>
              <a:t>age</a:t>
            </a:r>
            <a:r>
              <a:rPr sz="2000" spc="-105" dirty="0">
                <a:solidFill>
                  <a:srgbClr val="FF0000"/>
                </a:solidFill>
                <a:latin typeface="Calibri"/>
                <a:cs typeface="Calibri"/>
              </a:rPr>
              <a:t> </a:t>
            </a:r>
            <a:r>
              <a:rPr sz="2000" spc="5" dirty="0">
                <a:solidFill>
                  <a:srgbClr val="FF0000"/>
                </a:solidFill>
                <a:latin typeface="Calibri"/>
                <a:cs typeface="Calibri"/>
              </a:rPr>
              <a:t>,</a:t>
            </a:r>
            <a:r>
              <a:rPr sz="2000" spc="20" dirty="0">
                <a:solidFill>
                  <a:srgbClr val="FF0000"/>
                </a:solidFill>
                <a:latin typeface="Calibri"/>
                <a:cs typeface="Calibri"/>
              </a:rPr>
              <a:t> </a:t>
            </a:r>
            <a:r>
              <a:rPr sz="2000" spc="-5" dirty="0">
                <a:solidFill>
                  <a:srgbClr val="FF0000"/>
                </a:solidFill>
                <a:latin typeface="Calibri"/>
                <a:cs typeface="Calibri"/>
              </a:rPr>
              <a:t>closed</a:t>
            </a:r>
            <a:r>
              <a:rPr sz="2000" spc="-15" dirty="0">
                <a:solidFill>
                  <a:srgbClr val="FF0000"/>
                </a:solidFill>
                <a:latin typeface="Calibri"/>
                <a:cs typeface="Calibri"/>
              </a:rPr>
              <a:t> cervix</a:t>
            </a:r>
            <a:r>
              <a:rPr sz="2000" spc="95" dirty="0">
                <a:solidFill>
                  <a:srgbClr val="FF0000"/>
                </a:solidFill>
                <a:latin typeface="Calibri"/>
                <a:cs typeface="Calibri"/>
              </a:rPr>
              <a:t> </a:t>
            </a:r>
            <a:r>
              <a:rPr sz="2000" spc="5" dirty="0">
                <a:solidFill>
                  <a:srgbClr val="FF0000"/>
                </a:solidFill>
                <a:latin typeface="Calibri"/>
                <a:cs typeface="Calibri"/>
              </a:rPr>
              <a:t>,</a:t>
            </a:r>
            <a:r>
              <a:rPr sz="2000" spc="20" dirty="0">
                <a:solidFill>
                  <a:srgbClr val="FF0000"/>
                </a:solidFill>
                <a:latin typeface="Calibri"/>
                <a:cs typeface="Calibri"/>
              </a:rPr>
              <a:t> </a:t>
            </a:r>
            <a:r>
              <a:rPr sz="2000" spc="10" dirty="0">
                <a:solidFill>
                  <a:srgbClr val="FF0000"/>
                </a:solidFill>
                <a:latin typeface="Calibri"/>
                <a:cs typeface="Calibri"/>
              </a:rPr>
              <a:t>?</a:t>
            </a:r>
            <a:endParaRPr sz="2000">
              <a:latin typeface="Calibri"/>
              <a:cs typeface="Calibri"/>
            </a:endParaRPr>
          </a:p>
          <a:p>
            <a:pPr marL="102870" indent="-90805">
              <a:lnSpc>
                <a:spcPct val="100000"/>
              </a:lnSpc>
              <a:buSzPct val="95000"/>
              <a:buFont typeface="Arial"/>
              <a:buChar char="•"/>
              <a:tabLst>
                <a:tab pos="103505" algn="l"/>
              </a:tabLst>
            </a:pPr>
            <a:r>
              <a:rPr sz="2000" spc="-10" dirty="0">
                <a:latin typeface="Calibri"/>
                <a:cs typeface="Calibri"/>
              </a:rPr>
              <a:t>Serious</a:t>
            </a:r>
            <a:r>
              <a:rPr sz="2000" spc="90" dirty="0">
                <a:latin typeface="Calibri"/>
                <a:cs typeface="Calibri"/>
              </a:rPr>
              <a:t> </a:t>
            </a:r>
            <a:r>
              <a:rPr sz="2000" dirty="0">
                <a:latin typeface="Calibri"/>
                <a:cs typeface="Calibri"/>
              </a:rPr>
              <a:t>complication</a:t>
            </a:r>
            <a:r>
              <a:rPr sz="2000" spc="-100" dirty="0">
                <a:latin typeface="Calibri"/>
                <a:cs typeface="Calibri"/>
              </a:rPr>
              <a:t> </a:t>
            </a:r>
            <a:r>
              <a:rPr sz="2000" dirty="0">
                <a:latin typeface="Calibri"/>
                <a:cs typeface="Calibri"/>
              </a:rPr>
              <a:t>you</a:t>
            </a:r>
            <a:r>
              <a:rPr sz="2000" spc="-25" dirty="0">
                <a:latin typeface="Calibri"/>
                <a:cs typeface="Calibri"/>
              </a:rPr>
              <a:t> </a:t>
            </a:r>
            <a:r>
              <a:rPr sz="2000" spc="5" dirty="0">
                <a:latin typeface="Calibri"/>
                <a:cs typeface="Calibri"/>
              </a:rPr>
              <a:t>should</a:t>
            </a:r>
            <a:r>
              <a:rPr sz="2000" spc="-20" dirty="0">
                <a:latin typeface="Calibri"/>
                <a:cs typeface="Calibri"/>
              </a:rPr>
              <a:t> </a:t>
            </a:r>
            <a:r>
              <a:rPr sz="2000" dirty="0">
                <a:latin typeface="Calibri"/>
                <a:cs typeface="Calibri"/>
              </a:rPr>
              <a:t>avoid</a:t>
            </a:r>
            <a:r>
              <a:rPr sz="2000" spc="-100" dirty="0">
                <a:latin typeface="Calibri"/>
                <a:cs typeface="Calibri"/>
              </a:rPr>
              <a:t> </a:t>
            </a:r>
            <a:r>
              <a:rPr sz="2000" spc="10" dirty="0">
                <a:latin typeface="Calibri"/>
                <a:cs typeface="Calibri"/>
              </a:rPr>
              <a:t>?</a:t>
            </a:r>
            <a:endParaRPr sz="2000">
              <a:latin typeface="Calibri"/>
              <a:cs typeface="Calibri"/>
            </a:endParaRPr>
          </a:p>
          <a:p>
            <a:pPr marL="12700">
              <a:lnSpc>
                <a:spcPct val="100000"/>
              </a:lnSpc>
              <a:spcBef>
                <a:spcPts val="5"/>
              </a:spcBef>
            </a:pPr>
            <a:r>
              <a:rPr sz="2000" spc="25" dirty="0">
                <a:solidFill>
                  <a:srgbClr val="FF0000"/>
                </a:solidFill>
                <a:latin typeface="Calibri"/>
                <a:cs typeface="Calibri"/>
              </a:rPr>
              <a:t>DIC</a:t>
            </a:r>
            <a:endParaRPr sz="2000">
              <a:latin typeface="Calibri"/>
              <a:cs typeface="Calibri"/>
            </a:endParaRPr>
          </a:p>
          <a:p>
            <a:pPr marL="12700" marR="6051550">
              <a:lnSpc>
                <a:spcPct val="100000"/>
              </a:lnSpc>
              <a:spcBef>
                <a:spcPts val="5"/>
              </a:spcBef>
              <a:buSzPct val="95000"/>
              <a:buFont typeface="Arial"/>
              <a:buChar char="•"/>
              <a:tabLst>
                <a:tab pos="103505" algn="l"/>
              </a:tabLst>
            </a:pPr>
            <a:r>
              <a:rPr sz="2000" spc="20" dirty="0">
                <a:latin typeface="Calibri"/>
                <a:cs typeface="Calibri"/>
              </a:rPr>
              <a:t>W</a:t>
            </a:r>
            <a:r>
              <a:rPr sz="2000" spc="-5" dirty="0">
                <a:latin typeface="Calibri"/>
                <a:cs typeface="Calibri"/>
              </a:rPr>
              <a:t>h</a:t>
            </a:r>
            <a:r>
              <a:rPr sz="2000" spc="10" dirty="0">
                <a:latin typeface="Calibri"/>
                <a:cs typeface="Calibri"/>
              </a:rPr>
              <a:t>at</a:t>
            </a:r>
            <a:r>
              <a:rPr sz="2000" spc="-80" dirty="0">
                <a:latin typeface="Calibri"/>
                <a:cs typeface="Calibri"/>
              </a:rPr>
              <a:t> </a:t>
            </a:r>
            <a:r>
              <a:rPr sz="2000" spc="-10" dirty="0">
                <a:latin typeface="Calibri"/>
                <a:cs typeface="Calibri"/>
              </a:rPr>
              <a:t>l</a:t>
            </a:r>
            <a:r>
              <a:rPr sz="2000" spc="10" dirty="0">
                <a:latin typeface="Calibri"/>
                <a:cs typeface="Calibri"/>
              </a:rPr>
              <a:t>ab</a:t>
            </a:r>
            <a:r>
              <a:rPr sz="2000" spc="-10" dirty="0">
                <a:latin typeface="Calibri"/>
                <a:cs typeface="Calibri"/>
              </a:rPr>
              <a:t> </a:t>
            </a:r>
            <a:r>
              <a:rPr sz="2000" spc="-15" dirty="0">
                <a:latin typeface="Calibri"/>
                <a:cs typeface="Calibri"/>
              </a:rPr>
              <a:t>i</a:t>
            </a:r>
            <a:r>
              <a:rPr sz="2000" spc="-5" dirty="0">
                <a:latin typeface="Calibri"/>
                <a:cs typeface="Calibri"/>
              </a:rPr>
              <a:t>nv</a:t>
            </a:r>
            <a:r>
              <a:rPr sz="2000" spc="-25" dirty="0">
                <a:latin typeface="Calibri"/>
                <a:cs typeface="Calibri"/>
              </a:rPr>
              <a:t>e</a:t>
            </a:r>
            <a:r>
              <a:rPr sz="2000" spc="40" dirty="0">
                <a:latin typeface="Calibri"/>
                <a:cs typeface="Calibri"/>
              </a:rPr>
              <a:t>s</a:t>
            </a:r>
            <a:r>
              <a:rPr sz="2000" spc="5" dirty="0">
                <a:latin typeface="Calibri"/>
                <a:cs typeface="Calibri"/>
              </a:rPr>
              <a:t>t</a:t>
            </a:r>
            <a:r>
              <a:rPr sz="2000" spc="-15" dirty="0">
                <a:latin typeface="Calibri"/>
                <a:cs typeface="Calibri"/>
              </a:rPr>
              <a:t>i</a:t>
            </a:r>
            <a:r>
              <a:rPr sz="2000" spc="30" dirty="0">
                <a:latin typeface="Calibri"/>
                <a:cs typeface="Calibri"/>
              </a:rPr>
              <a:t>g</a:t>
            </a:r>
            <a:r>
              <a:rPr sz="2000" spc="10" dirty="0">
                <a:latin typeface="Calibri"/>
                <a:cs typeface="Calibri"/>
              </a:rPr>
              <a:t>at</a:t>
            </a:r>
            <a:r>
              <a:rPr sz="2000" spc="-10" dirty="0">
                <a:latin typeface="Calibri"/>
                <a:cs typeface="Calibri"/>
              </a:rPr>
              <a:t>io</a:t>
            </a:r>
            <a:r>
              <a:rPr sz="2000" spc="-5" dirty="0">
                <a:latin typeface="Calibri"/>
                <a:cs typeface="Calibri"/>
              </a:rPr>
              <a:t>n</a:t>
            </a:r>
            <a:r>
              <a:rPr sz="2000" spc="10" dirty="0">
                <a:latin typeface="Calibri"/>
                <a:cs typeface="Calibri"/>
              </a:rPr>
              <a:t>s</a:t>
            </a:r>
            <a:r>
              <a:rPr sz="2000" spc="-120" dirty="0">
                <a:latin typeface="Calibri"/>
                <a:cs typeface="Calibri"/>
              </a:rPr>
              <a:t> </a:t>
            </a:r>
            <a:r>
              <a:rPr sz="2000" spc="-10" dirty="0">
                <a:latin typeface="Calibri"/>
                <a:cs typeface="Calibri"/>
              </a:rPr>
              <a:t>yo</a:t>
            </a:r>
            <a:r>
              <a:rPr sz="2000" spc="10" dirty="0">
                <a:latin typeface="Calibri"/>
                <a:cs typeface="Calibri"/>
              </a:rPr>
              <a:t>u</a:t>
            </a:r>
            <a:r>
              <a:rPr sz="2000" spc="-90" dirty="0">
                <a:latin typeface="Calibri"/>
                <a:cs typeface="Calibri"/>
              </a:rPr>
              <a:t> </a:t>
            </a:r>
            <a:r>
              <a:rPr sz="2000" spc="40" dirty="0">
                <a:latin typeface="Calibri"/>
                <a:cs typeface="Calibri"/>
              </a:rPr>
              <a:t>s</a:t>
            </a:r>
            <a:r>
              <a:rPr sz="2000" spc="-5" dirty="0">
                <a:latin typeface="Calibri"/>
                <a:cs typeface="Calibri"/>
              </a:rPr>
              <a:t>h</a:t>
            </a:r>
            <a:r>
              <a:rPr sz="2000" spc="-10" dirty="0">
                <a:latin typeface="Calibri"/>
                <a:cs typeface="Calibri"/>
              </a:rPr>
              <a:t>o</a:t>
            </a:r>
            <a:r>
              <a:rPr sz="2000" spc="-5" dirty="0">
                <a:latin typeface="Calibri"/>
                <a:cs typeface="Calibri"/>
              </a:rPr>
              <a:t>ul</a:t>
            </a:r>
            <a:r>
              <a:rPr sz="2000" spc="10" dirty="0">
                <a:latin typeface="Calibri"/>
                <a:cs typeface="Calibri"/>
              </a:rPr>
              <a:t>d</a:t>
            </a:r>
            <a:r>
              <a:rPr sz="2000" spc="-10" dirty="0">
                <a:latin typeface="Calibri"/>
                <a:cs typeface="Calibri"/>
              </a:rPr>
              <a:t> </a:t>
            </a:r>
            <a:r>
              <a:rPr sz="2000" spc="-15" dirty="0">
                <a:latin typeface="Calibri"/>
                <a:cs typeface="Calibri"/>
              </a:rPr>
              <a:t>o</a:t>
            </a:r>
            <a:r>
              <a:rPr sz="2000" spc="-25" dirty="0">
                <a:latin typeface="Calibri"/>
                <a:cs typeface="Calibri"/>
              </a:rPr>
              <a:t>r</a:t>
            </a:r>
            <a:r>
              <a:rPr sz="2000" spc="-5" dirty="0">
                <a:latin typeface="Calibri"/>
                <a:cs typeface="Calibri"/>
              </a:rPr>
              <a:t>d</a:t>
            </a:r>
            <a:r>
              <a:rPr sz="2000" spc="-25" dirty="0">
                <a:latin typeface="Calibri"/>
                <a:cs typeface="Calibri"/>
              </a:rPr>
              <a:t>e</a:t>
            </a:r>
            <a:r>
              <a:rPr sz="2000" spc="5" dirty="0">
                <a:latin typeface="Calibri"/>
                <a:cs typeface="Calibri"/>
              </a:rPr>
              <a:t>r</a:t>
            </a:r>
            <a:r>
              <a:rPr sz="2000" spc="40" dirty="0">
                <a:latin typeface="Calibri"/>
                <a:cs typeface="Calibri"/>
              </a:rPr>
              <a:t> </a:t>
            </a:r>
            <a:r>
              <a:rPr sz="2000" spc="5" dirty="0">
                <a:latin typeface="Calibri"/>
                <a:cs typeface="Calibri"/>
              </a:rPr>
              <a:t>?  </a:t>
            </a:r>
            <a:r>
              <a:rPr sz="2000" spc="10" dirty="0">
                <a:solidFill>
                  <a:srgbClr val="FF0000"/>
                </a:solidFill>
                <a:latin typeface="Calibri"/>
                <a:cs typeface="Calibri"/>
              </a:rPr>
              <a:t>PT</a:t>
            </a:r>
            <a:r>
              <a:rPr sz="2000" spc="-15" dirty="0">
                <a:solidFill>
                  <a:srgbClr val="FF0000"/>
                </a:solidFill>
                <a:latin typeface="Calibri"/>
                <a:cs typeface="Calibri"/>
              </a:rPr>
              <a:t> </a:t>
            </a:r>
            <a:r>
              <a:rPr sz="2000" spc="5" dirty="0">
                <a:solidFill>
                  <a:srgbClr val="FF0000"/>
                </a:solidFill>
                <a:latin typeface="Calibri"/>
                <a:cs typeface="Calibri"/>
              </a:rPr>
              <a:t>,</a:t>
            </a:r>
            <a:r>
              <a:rPr sz="2000" spc="-60" dirty="0">
                <a:solidFill>
                  <a:srgbClr val="FF0000"/>
                </a:solidFill>
                <a:latin typeface="Calibri"/>
                <a:cs typeface="Calibri"/>
              </a:rPr>
              <a:t> </a:t>
            </a:r>
            <a:r>
              <a:rPr sz="2000" spc="10" dirty="0">
                <a:solidFill>
                  <a:srgbClr val="FF0000"/>
                </a:solidFill>
                <a:latin typeface="Calibri"/>
                <a:cs typeface="Calibri"/>
              </a:rPr>
              <a:t>PTT</a:t>
            </a:r>
            <a:r>
              <a:rPr sz="2000" spc="-20" dirty="0">
                <a:solidFill>
                  <a:srgbClr val="FF0000"/>
                </a:solidFill>
                <a:latin typeface="Calibri"/>
                <a:cs typeface="Calibri"/>
              </a:rPr>
              <a:t> </a:t>
            </a:r>
            <a:r>
              <a:rPr sz="2000" spc="5" dirty="0">
                <a:solidFill>
                  <a:srgbClr val="FF0000"/>
                </a:solidFill>
                <a:latin typeface="Calibri"/>
                <a:cs typeface="Calibri"/>
              </a:rPr>
              <a:t>,</a:t>
            </a:r>
            <a:r>
              <a:rPr sz="2000" spc="10" dirty="0">
                <a:solidFill>
                  <a:srgbClr val="FF0000"/>
                </a:solidFill>
                <a:latin typeface="Calibri"/>
                <a:cs typeface="Calibri"/>
              </a:rPr>
              <a:t> </a:t>
            </a:r>
            <a:r>
              <a:rPr sz="2000" spc="-5" dirty="0">
                <a:solidFill>
                  <a:srgbClr val="FF0000"/>
                </a:solidFill>
                <a:latin typeface="Calibri"/>
                <a:cs typeface="Calibri"/>
              </a:rPr>
              <a:t>fibrinogen</a:t>
            </a:r>
            <a:r>
              <a:rPr sz="2000" spc="55" dirty="0">
                <a:solidFill>
                  <a:srgbClr val="FF0000"/>
                </a:solidFill>
                <a:latin typeface="Calibri"/>
                <a:cs typeface="Calibri"/>
              </a:rPr>
              <a:t> </a:t>
            </a:r>
            <a:r>
              <a:rPr sz="2000" spc="5" dirty="0">
                <a:solidFill>
                  <a:srgbClr val="FF0000"/>
                </a:solidFill>
                <a:latin typeface="Calibri"/>
                <a:cs typeface="Calibri"/>
              </a:rPr>
              <a:t>,</a:t>
            </a:r>
            <a:r>
              <a:rPr sz="2000" spc="-60" dirty="0">
                <a:solidFill>
                  <a:srgbClr val="FF0000"/>
                </a:solidFill>
                <a:latin typeface="Calibri"/>
                <a:cs typeface="Calibri"/>
              </a:rPr>
              <a:t> </a:t>
            </a:r>
            <a:r>
              <a:rPr sz="2000" spc="-10" dirty="0">
                <a:solidFill>
                  <a:srgbClr val="FF0000"/>
                </a:solidFill>
                <a:latin typeface="Calibri"/>
                <a:cs typeface="Calibri"/>
              </a:rPr>
              <a:t>platelet </a:t>
            </a:r>
            <a:r>
              <a:rPr sz="2000" spc="-5" dirty="0">
                <a:solidFill>
                  <a:srgbClr val="FF0000"/>
                </a:solidFill>
                <a:latin typeface="Calibri"/>
                <a:cs typeface="Calibri"/>
              </a:rPr>
              <a:t>count</a:t>
            </a:r>
            <a:endParaRPr sz="2000">
              <a:latin typeface="Calibri"/>
              <a:cs typeface="Calibri"/>
            </a:endParaRPr>
          </a:p>
        </p:txBody>
      </p:sp>
      <p:pic>
        <p:nvPicPr>
          <p:cNvPr id="5" name="object 5"/>
          <p:cNvPicPr/>
          <p:nvPr/>
        </p:nvPicPr>
        <p:blipFill>
          <a:blip r:embed="rId2" cstate="print"/>
          <a:stretch>
            <a:fillRect/>
          </a:stretch>
        </p:blipFill>
        <p:spPr>
          <a:xfrm>
            <a:off x="4371982" y="0"/>
            <a:ext cx="7820025" cy="3048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7193" y="9"/>
            <a:ext cx="4436111" cy="1785745"/>
          </a:xfrm>
          <a:prstGeom prst="rect">
            <a:avLst/>
          </a:prstGeom>
        </p:spPr>
        <p:txBody>
          <a:bodyPr vert="horz" wrap="square" lIns="0" tIns="295275" rIns="0" bIns="0" rtlCol="0">
            <a:spAutoFit/>
          </a:bodyPr>
          <a:lstStyle/>
          <a:p>
            <a:pPr marL="131445">
              <a:lnSpc>
                <a:spcPct val="100000"/>
              </a:lnSpc>
              <a:spcBef>
                <a:spcPts val="2325"/>
              </a:spcBef>
            </a:pPr>
            <a:r>
              <a:rPr sz="6000" b="0" spc="-50" dirty="0">
                <a:latin typeface="Calibri Light"/>
                <a:cs typeface="Calibri Light"/>
              </a:rPr>
              <a:t>Answers</a:t>
            </a:r>
            <a:endParaRPr sz="6000">
              <a:latin typeface="Calibri Light"/>
              <a:cs typeface="Calibri Light"/>
            </a:endParaRPr>
          </a:p>
          <a:p>
            <a:pPr marL="12700">
              <a:lnSpc>
                <a:spcPct val="100000"/>
              </a:lnSpc>
              <a:spcBef>
                <a:spcPts val="1060"/>
              </a:spcBef>
            </a:pPr>
            <a:r>
              <a:rPr sz="2750" spc="15" dirty="0">
                <a:solidFill>
                  <a:srgbClr val="FF0000"/>
                </a:solidFill>
                <a:latin typeface="Calibri"/>
                <a:cs typeface="Calibri"/>
              </a:rPr>
              <a:t>1-</a:t>
            </a:r>
            <a:r>
              <a:rPr sz="2750" spc="20" dirty="0">
                <a:solidFill>
                  <a:srgbClr val="FF0000"/>
                </a:solidFill>
                <a:latin typeface="Calibri"/>
                <a:cs typeface="Calibri"/>
              </a:rPr>
              <a:t> </a:t>
            </a:r>
            <a:r>
              <a:rPr sz="2750" spc="10" dirty="0">
                <a:solidFill>
                  <a:srgbClr val="FF0000"/>
                </a:solidFill>
                <a:latin typeface="Calibri"/>
                <a:cs typeface="Calibri"/>
              </a:rPr>
              <a:t>Hysterosalpingogram</a:t>
            </a:r>
            <a:r>
              <a:rPr sz="2750" spc="-35" dirty="0">
                <a:solidFill>
                  <a:srgbClr val="FF0000"/>
                </a:solidFill>
                <a:latin typeface="Calibri"/>
                <a:cs typeface="Calibri"/>
              </a:rPr>
              <a:t> </a:t>
            </a:r>
            <a:r>
              <a:rPr sz="2750" spc="10" dirty="0">
                <a:solidFill>
                  <a:srgbClr val="FF0000"/>
                </a:solidFill>
                <a:latin typeface="Calibri"/>
                <a:cs typeface="Calibri"/>
              </a:rPr>
              <a:t>(HSG)</a:t>
            </a:r>
            <a:endParaRPr sz="2750">
              <a:latin typeface="Calibri"/>
              <a:cs typeface="Calibri"/>
            </a:endParaRPr>
          </a:p>
        </p:txBody>
      </p:sp>
      <p:sp>
        <p:nvSpPr>
          <p:cNvPr id="3" name="object 3"/>
          <p:cNvSpPr txBox="1"/>
          <p:nvPr/>
        </p:nvSpPr>
        <p:spPr>
          <a:xfrm>
            <a:off x="357189" y="2065029"/>
            <a:ext cx="11205211" cy="4293235"/>
          </a:xfrm>
          <a:prstGeom prst="rect">
            <a:avLst/>
          </a:prstGeom>
        </p:spPr>
        <p:txBody>
          <a:bodyPr vert="horz" wrap="square" lIns="0" tIns="16510" rIns="0" bIns="0" rtlCol="0">
            <a:spAutoFit/>
          </a:bodyPr>
          <a:lstStyle/>
          <a:p>
            <a:pPr marL="384175" indent="-372110">
              <a:lnSpc>
                <a:spcPct val="100000"/>
              </a:lnSpc>
              <a:spcBef>
                <a:spcPts val="130"/>
              </a:spcBef>
              <a:buAutoNum type="arabicPlain" startAt="2"/>
              <a:tabLst>
                <a:tab pos="384810" algn="l"/>
              </a:tabLst>
            </a:pPr>
            <a:r>
              <a:rPr sz="2750" b="1" spc="-10" dirty="0">
                <a:solidFill>
                  <a:srgbClr val="FF0000"/>
                </a:solidFill>
                <a:latin typeface="Calibri"/>
                <a:cs typeface="Calibri"/>
              </a:rPr>
              <a:t>HSG</a:t>
            </a:r>
            <a:r>
              <a:rPr sz="2750" b="1" spc="55" dirty="0">
                <a:solidFill>
                  <a:srgbClr val="FF0000"/>
                </a:solidFill>
                <a:latin typeface="Calibri"/>
                <a:cs typeface="Calibri"/>
              </a:rPr>
              <a:t> </a:t>
            </a:r>
            <a:r>
              <a:rPr sz="2750" b="1" spc="20" dirty="0">
                <a:solidFill>
                  <a:srgbClr val="FF0000"/>
                </a:solidFill>
                <a:latin typeface="Calibri"/>
                <a:cs typeface="Calibri"/>
              </a:rPr>
              <a:t>showing</a:t>
            </a:r>
            <a:r>
              <a:rPr sz="2750" b="1" dirty="0">
                <a:solidFill>
                  <a:srgbClr val="FF0000"/>
                </a:solidFill>
                <a:latin typeface="Calibri"/>
                <a:cs typeface="Calibri"/>
              </a:rPr>
              <a:t> </a:t>
            </a:r>
            <a:r>
              <a:rPr sz="2750" b="1" spc="5" dirty="0">
                <a:solidFill>
                  <a:srgbClr val="FF0000"/>
                </a:solidFill>
                <a:latin typeface="Calibri"/>
                <a:cs typeface="Calibri"/>
              </a:rPr>
              <a:t>:</a:t>
            </a:r>
            <a:endParaRPr sz="2750">
              <a:latin typeface="Calibri"/>
              <a:cs typeface="Calibri"/>
            </a:endParaRPr>
          </a:p>
          <a:p>
            <a:pPr marL="784860" lvl="1" indent="-372745">
              <a:lnSpc>
                <a:spcPct val="100000"/>
              </a:lnSpc>
              <a:spcBef>
                <a:spcPts val="5"/>
              </a:spcBef>
              <a:buAutoNum type="alphaLcParenR"/>
              <a:tabLst>
                <a:tab pos="785495" algn="l"/>
              </a:tabLst>
            </a:pPr>
            <a:r>
              <a:rPr sz="2750" b="1" spc="15" dirty="0">
                <a:solidFill>
                  <a:srgbClr val="FF0000"/>
                </a:solidFill>
                <a:latin typeface="Calibri"/>
                <a:cs typeface="Calibri"/>
              </a:rPr>
              <a:t>speculum</a:t>
            </a:r>
            <a:endParaRPr sz="2750">
              <a:latin typeface="Calibri"/>
              <a:cs typeface="Calibri"/>
            </a:endParaRPr>
          </a:p>
          <a:p>
            <a:pPr marL="803275" lvl="1" indent="-391160">
              <a:lnSpc>
                <a:spcPct val="100000"/>
              </a:lnSpc>
              <a:spcBef>
                <a:spcPts val="80"/>
              </a:spcBef>
              <a:buAutoNum type="alphaLcParenR"/>
              <a:tabLst>
                <a:tab pos="803910" algn="l"/>
              </a:tabLst>
            </a:pPr>
            <a:r>
              <a:rPr sz="2750" b="1" spc="15" dirty="0">
                <a:solidFill>
                  <a:srgbClr val="FF0000"/>
                </a:solidFill>
                <a:latin typeface="Calibri"/>
                <a:cs typeface="Calibri"/>
              </a:rPr>
              <a:t>patent</a:t>
            </a:r>
            <a:r>
              <a:rPr sz="2750" b="1" spc="-110" dirty="0">
                <a:solidFill>
                  <a:srgbClr val="FF0000"/>
                </a:solidFill>
                <a:latin typeface="Calibri"/>
                <a:cs typeface="Calibri"/>
              </a:rPr>
              <a:t> </a:t>
            </a:r>
            <a:r>
              <a:rPr sz="2750" b="1" spc="10" dirty="0">
                <a:solidFill>
                  <a:srgbClr val="FF0000"/>
                </a:solidFill>
                <a:latin typeface="Calibri"/>
                <a:cs typeface="Calibri"/>
              </a:rPr>
              <a:t>cervix</a:t>
            </a:r>
            <a:endParaRPr sz="2750">
              <a:latin typeface="Calibri"/>
              <a:cs typeface="Calibri"/>
            </a:endParaRPr>
          </a:p>
          <a:p>
            <a:pPr marL="756285" lvl="1" indent="-343535">
              <a:lnSpc>
                <a:spcPct val="100000"/>
              </a:lnSpc>
              <a:spcBef>
                <a:spcPts val="80"/>
              </a:spcBef>
              <a:buAutoNum type="alphaLcParenR"/>
              <a:tabLst>
                <a:tab pos="756285" algn="l"/>
              </a:tabLst>
            </a:pPr>
            <a:r>
              <a:rPr sz="2750" b="1" spc="10" dirty="0">
                <a:solidFill>
                  <a:srgbClr val="FF0000"/>
                </a:solidFill>
                <a:latin typeface="Calibri"/>
                <a:cs typeface="Calibri"/>
              </a:rPr>
              <a:t>normal</a:t>
            </a:r>
            <a:r>
              <a:rPr sz="2750" b="1" spc="110" dirty="0">
                <a:solidFill>
                  <a:srgbClr val="FF0000"/>
                </a:solidFill>
                <a:latin typeface="Calibri"/>
                <a:cs typeface="Calibri"/>
              </a:rPr>
              <a:t> </a:t>
            </a:r>
            <a:r>
              <a:rPr sz="2750" b="1" spc="15" dirty="0">
                <a:solidFill>
                  <a:srgbClr val="FF0000"/>
                </a:solidFill>
                <a:latin typeface="Calibri"/>
                <a:cs typeface="Calibri"/>
              </a:rPr>
              <a:t>uterine</a:t>
            </a:r>
            <a:r>
              <a:rPr sz="2750" b="1" spc="10" dirty="0">
                <a:solidFill>
                  <a:srgbClr val="FF0000"/>
                </a:solidFill>
                <a:latin typeface="Calibri"/>
                <a:cs typeface="Calibri"/>
              </a:rPr>
              <a:t> </a:t>
            </a:r>
            <a:r>
              <a:rPr sz="2750" b="1" spc="-5" dirty="0">
                <a:solidFill>
                  <a:srgbClr val="FF0000"/>
                </a:solidFill>
                <a:latin typeface="Calibri"/>
                <a:cs typeface="Calibri"/>
              </a:rPr>
              <a:t>cavity</a:t>
            </a:r>
            <a:r>
              <a:rPr sz="2750" b="1" spc="165" dirty="0">
                <a:solidFill>
                  <a:srgbClr val="FF0000"/>
                </a:solidFill>
                <a:latin typeface="Calibri"/>
                <a:cs typeface="Calibri"/>
              </a:rPr>
              <a:t> </a:t>
            </a:r>
            <a:r>
              <a:rPr sz="2750" b="1" spc="20" dirty="0">
                <a:solidFill>
                  <a:srgbClr val="FF0000"/>
                </a:solidFill>
                <a:latin typeface="Calibri"/>
                <a:cs typeface="Calibri"/>
              </a:rPr>
              <a:t>with</a:t>
            </a:r>
            <a:r>
              <a:rPr sz="2750" b="1" spc="-10" dirty="0">
                <a:solidFill>
                  <a:srgbClr val="FF0000"/>
                </a:solidFill>
                <a:latin typeface="Calibri"/>
                <a:cs typeface="Calibri"/>
              </a:rPr>
              <a:t> </a:t>
            </a:r>
            <a:r>
              <a:rPr sz="2750" b="1" spc="15" dirty="0">
                <a:solidFill>
                  <a:srgbClr val="FF0000"/>
                </a:solidFill>
                <a:latin typeface="Calibri"/>
                <a:cs typeface="Calibri"/>
              </a:rPr>
              <a:t>no</a:t>
            </a:r>
            <a:r>
              <a:rPr sz="2750" b="1" spc="55" dirty="0">
                <a:solidFill>
                  <a:srgbClr val="FF0000"/>
                </a:solidFill>
                <a:latin typeface="Calibri"/>
                <a:cs typeface="Calibri"/>
              </a:rPr>
              <a:t> </a:t>
            </a:r>
            <a:r>
              <a:rPr sz="2750" b="1" spc="5" dirty="0">
                <a:solidFill>
                  <a:srgbClr val="FF0000"/>
                </a:solidFill>
                <a:latin typeface="Calibri"/>
                <a:cs typeface="Calibri"/>
              </a:rPr>
              <a:t>filling defect</a:t>
            </a:r>
            <a:endParaRPr sz="2750">
              <a:latin typeface="Calibri"/>
              <a:cs typeface="Calibri"/>
            </a:endParaRPr>
          </a:p>
          <a:p>
            <a:pPr marL="803275" lvl="1" indent="-391160">
              <a:lnSpc>
                <a:spcPct val="100000"/>
              </a:lnSpc>
              <a:spcBef>
                <a:spcPts val="80"/>
              </a:spcBef>
              <a:buAutoNum type="alphaLcParenR"/>
              <a:tabLst>
                <a:tab pos="803910" algn="l"/>
              </a:tabLst>
            </a:pPr>
            <a:r>
              <a:rPr sz="2750" b="1" dirty="0">
                <a:solidFill>
                  <a:srgbClr val="FF0000"/>
                </a:solidFill>
                <a:latin typeface="Calibri"/>
                <a:cs typeface="Calibri"/>
              </a:rPr>
              <a:t>bilateral</a:t>
            </a:r>
            <a:r>
              <a:rPr sz="2750" b="1" spc="35" dirty="0">
                <a:solidFill>
                  <a:srgbClr val="FF0000"/>
                </a:solidFill>
                <a:latin typeface="Calibri"/>
                <a:cs typeface="Calibri"/>
              </a:rPr>
              <a:t> </a:t>
            </a:r>
            <a:r>
              <a:rPr sz="2750" b="1" spc="10" dirty="0">
                <a:solidFill>
                  <a:srgbClr val="FF0000"/>
                </a:solidFill>
                <a:latin typeface="Calibri"/>
                <a:cs typeface="Calibri"/>
              </a:rPr>
              <a:t>dilated</a:t>
            </a:r>
            <a:r>
              <a:rPr sz="2750" b="1" spc="55" dirty="0">
                <a:solidFill>
                  <a:srgbClr val="FF0000"/>
                </a:solidFill>
                <a:latin typeface="Calibri"/>
                <a:cs typeface="Calibri"/>
              </a:rPr>
              <a:t> </a:t>
            </a:r>
            <a:r>
              <a:rPr sz="2750" b="1" spc="20" dirty="0">
                <a:solidFill>
                  <a:srgbClr val="FF0000"/>
                </a:solidFill>
                <a:latin typeface="Calibri"/>
                <a:cs typeface="Calibri"/>
              </a:rPr>
              <a:t>tubes</a:t>
            </a:r>
            <a:r>
              <a:rPr sz="2750" b="1" spc="-10" dirty="0">
                <a:solidFill>
                  <a:srgbClr val="FF0000"/>
                </a:solidFill>
                <a:latin typeface="Calibri"/>
                <a:cs typeface="Calibri"/>
              </a:rPr>
              <a:t> </a:t>
            </a:r>
            <a:r>
              <a:rPr sz="2750" b="1" spc="20" dirty="0">
                <a:solidFill>
                  <a:srgbClr val="FF0000"/>
                </a:solidFill>
                <a:latin typeface="Calibri"/>
                <a:cs typeface="Calibri"/>
              </a:rPr>
              <a:t>with</a:t>
            </a:r>
            <a:r>
              <a:rPr sz="2750" b="1" spc="-10" dirty="0">
                <a:solidFill>
                  <a:srgbClr val="FF0000"/>
                </a:solidFill>
                <a:latin typeface="Calibri"/>
                <a:cs typeface="Calibri"/>
              </a:rPr>
              <a:t> </a:t>
            </a:r>
            <a:r>
              <a:rPr sz="2750" b="1" spc="15" dirty="0">
                <a:solidFill>
                  <a:srgbClr val="FF0000"/>
                </a:solidFill>
                <a:latin typeface="Calibri"/>
                <a:cs typeface="Calibri"/>
              </a:rPr>
              <a:t>no</a:t>
            </a:r>
            <a:r>
              <a:rPr sz="2750" b="1" spc="55" dirty="0">
                <a:solidFill>
                  <a:srgbClr val="FF0000"/>
                </a:solidFill>
                <a:latin typeface="Calibri"/>
                <a:cs typeface="Calibri"/>
              </a:rPr>
              <a:t> </a:t>
            </a:r>
            <a:r>
              <a:rPr sz="2750" b="1" spc="20" dirty="0">
                <a:solidFill>
                  <a:srgbClr val="FF0000"/>
                </a:solidFill>
                <a:latin typeface="Calibri"/>
                <a:cs typeface="Calibri"/>
              </a:rPr>
              <a:t>free</a:t>
            </a:r>
            <a:r>
              <a:rPr sz="2750" b="1" dirty="0">
                <a:solidFill>
                  <a:srgbClr val="FF0000"/>
                </a:solidFill>
                <a:latin typeface="Calibri"/>
                <a:cs typeface="Calibri"/>
              </a:rPr>
              <a:t> </a:t>
            </a:r>
            <a:r>
              <a:rPr sz="2750" b="1" spc="10" dirty="0">
                <a:solidFill>
                  <a:srgbClr val="FF0000"/>
                </a:solidFill>
                <a:latin typeface="Calibri"/>
                <a:cs typeface="Calibri"/>
              </a:rPr>
              <a:t>spillage</a:t>
            </a:r>
            <a:endParaRPr sz="2750">
              <a:latin typeface="Calibri"/>
              <a:cs typeface="Calibri"/>
            </a:endParaRPr>
          </a:p>
          <a:p>
            <a:pPr lvl="1">
              <a:lnSpc>
                <a:spcPct val="100000"/>
              </a:lnSpc>
              <a:buClr>
                <a:srgbClr val="FF0000"/>
              </a:buClr>
              <a:buFont typeface="Calibri"/>
              <a:buAutoNum type="alphaLcParenR"/>
            </a:pPr>
            <a:endParaRPr sz="2700">
              <a:latin typeface="Calibri"/>
              <a:cs typeface="Calibri"/>
            </a:endParaRPr>
          </a:p>
          <a:p>
            <a:pPr marL="384810" marR="5080" indent="-384810">
              <a:lnSpc>
                <a:spcPct val="102499"/>
              </a:lnSpc>
              <a:buAutoNum type="arabicPlain" startAt="2"/>
              <a:tabLst>
                <a:tab pos="384810" algn="l"/>
              </a:tabLst>
            </a:pPr>
            <a:r>
              <a:rPr sz="2750" b="1" dirty="0">
                <a:solidFill>
                  <a:srgbClr val="FF0000"/>
                </a:solidFill>
                <a:latin typeface="Calibri"/>
                <a:cs typeface="Calibri"/>
              </a:rPr>
              <a:t>Bilateral</a:t>
            </a:r>
            <a:r>
              <a:rPr sz="2750" b="1" spc="125" dirty="0">
                <a:solidFill>
                  <a:srgbClr val="FF0000"/>
                </a:solidFill>
                <a:latin typeface="Calibri"/>
                <a:cs typeface="Calibri"/>
              </a:rPr>
              <a:t> </a:t>
            </a:r>
            <a:r>
              <a:rPr sz="2750" b="1" spc="10" dirty="0">
                <a:solidFill>
                  <a:srgbClr val="FF0000"/>
                </a:solidFill>
                <a:latin typeface="Calibri"/>
                <a:cs typeface="Calibri"/>
              </a:rPr>
              <a:t>salpingectomy</a:t>
            </a:r>
            <a:r>
              <a:rPr sz="2750" b="1" spc="15" dirty="0">
                <a:solidFill>
                  <a:srgbClr val="FF0000"/>
                </a:solidFill>
                <a:latin typeface="Calibri"/>
                <a:cs typeface="Calibri"/>
              </a:rPr>
              <a:t> </a:t>
            </a:r>
            <a:r>
              <a:rPr sz="2750" b="1" spc="10" dirty="0">
                <a:solidFill>
                  <a:srgbClr val="FF0000"/>
                </a:solidFill>
                <a:latin typeface="Calibri"/>
                <a:cs typeface="Calibri"/>
              </a:rPr>
              <a:t>followed</a:t>
            </a:r>
            <a:r>
              <a:rPr sz="2750" b="1" spc="65" dirty="0">
                <a:solidFill>
                  <a:srgbClr val="FF0000"/>
                </a:solidFill>
                <a:latin typeface="Calibri"/>
                <a:cs typeface="Calibri"/>
              </a:rPr>
              <a:t> </a:t>
            </a:r>
            <a:r>
              <a:rPr sz="2750" b="1" spc="15" dirty="0">
                <a:solidFill>
                  <a:srgbClr val="FF0000"/>
                </a:solidFill>
                <a:latin typeface="Calibri"/>
                <a:cs typeface="Calibri"/>
              </a:rPr>
              <a:t>by</a:t>
            </a:r>
            <a:r>
              <a:rPr sz="2750" b="1" spc="20" dirty="0">
                <a:solidFill>
                  <a:srgbClr val="FF0000"/>
                </a:solidFill>
                <a:latin typeface="Calibri"/>
                <a:cs typeface="Calibri"/>
              </a:rPr>
              <a:t> </a:t>
            </a:r>
            <a:r>
              <a:rPr sz="2750" b="1" spc="10" dirty="0">
                <a:solidFill>
                  <a:srgbClr val="FF0000"/>
                </a:solidFill>
                <a:latin typeface="Calibri"/>
                <a:cs typeface="Calibri"/>
              </a:rPr>
              <a:t>IVF</a:t>
            </a:r>
            <a:r>
              <a:rPr sz="2750" b="1" spc="-15" dirty="0">
                <a:solidFill>
                  <a:srgbClr val="FF0000"/>
                </a:solidFill>
                <a:latin typeface="Calibri"/>
                <a:cs typeface="Calibri"/>
              </a:rPr>
              <a:t> </a:t>
            </a:r>
            <a:r>
              <a:rPr sz="2750" b="1" spc="10" dirty="0">
                <a:solidFill>
                  <a:srgbClr val="FF0000"/>
                </a:solidFill>
                <a:latin typeface="Calibri"/>
                <a:cs typeface="Calibri"/>
              </a:rPr>
              <a:t>because</a:t>
            </a:r>
            <a:r>
              <a:rPr sz="2750" b="1" spc="80" dirty="0">
                <a:solidFill>
                  <a:srgbClr val="FF0000"/>
                </a:solidFill>
                <a:latin typeface="Calibri"/>
                <a:cs typeface="Calibri"/>
              </a:rPr>
              <a:t> </a:t>
            </a:r>
            <a:r>
              <a:rPr sz="2750" b="1" spc="15" dirty="0">
                <a:solidFill>
                  <a:srgbClr val="FF0000"/>
                </a:solidFill>
                <a:latin typeface="Calibri"/>
                <a:cs typeface="Calibri"/>
              </a:rPr>
              <a:t>the</a:t>
            </a:r>
            <a:r>
              <a:rPr sz="2750" b="1" spc="80" dirty="0">
                <a:solidFill>
                  <a:srgbClr val="FF0000"/>
                </a:solidFill>
                <a:latin typeface="Calibri"/>
                <a:cs typeface="Calibri"/>
              </a:rPr>
              <a:t> </a:t>
            </a:r>
            <a:r>
              <a:rPr sz="2750" b="1" spc="20" dirty="0">
                <a:solidFill>
                  <a:srgbClr val="FF0000"/>
                </a:solidFill>
                <a:latin typeface="Calibri"/>
                <a:cs typeface="Calibri"/>
              </a:rPr>
              <a:t>tubes</a:t>
            </a:r>
            <a:r>
              <a:rPr sz="2750" b="1" dirty="0">
                <a:solidFill>
                  <a:srgbClr val="FF0000"/>
                </a:solidFill>
                <a:latin typeface="Calibri"/>
                <a:cs typeface="Calibri"/>
              </a:rPr>
              <a:t> are</a:t>
            </a:r>
            <a:r>
              <a:rPr sz="2750" b="1" spc="80" dirty="0">
                <a:solidFill>
                  <a:srgbClr val="FF0000"/>
                </a:solidFill>
                <a:latin typeface="Calibri"/>
                <a:cs typeface="Calibri"/>
              </a:rPr>
              <a:t> </a:t>
            </a:r>
            <a:r>
              <a:rPr sz="2750" b="1" dirty="0">
                <a:solidFill>
                  <a:srgbClr val="FF0000"/>
                </a:solidFill>
                <a:latin typeface="Calibri"/>
                <a:cs typeface="Calibri"/>
              </a:rPr>
              <a:t>blocked</a:t>
            </a:r>
            <a:r>
              <a:rPr sz="2750" b="1" spc="65" dirty="0">
                <a:solidFill>
                  <a:srgbClr val="FF0000"/>
                </a:solidFill>
                <a:latin typeface="Calibri"/>
                <a:cs typeface="Calibri"/>
              </a:rPr>
              <a:t> </a:t>
            </a:r>
            <a:r>
              <a:rPr sz="2750" b="1" spc="15" dirty="0">
                <a:solidFill>
                  <a:srgbClr val="FF0000"/>
                </a:solidFill>
                <a:latin typeface="Calibri"/>
                <a:cs typeface="Calibri"/>
              </a:rPr>
              <a:t>by </a:t>
            </a:r>
            <a:r>
              <a:rPr sz="2750" b="1" spc="-610" dirty="0">
                <a:solidFill>
                  <a:srgbClr val="FF0000"/>
                </a:solidFill>
                <a:latin typeface="Calibri"/>
                <a:cs typeface="Calibri"/>
              </a:rPr>
              <a:t> </a:t>
            </a:r>
            <a:r>
              <a:rPr sz="2750" b="1" spc="15" dirty="0">
                <a:solidFill>
                  <a:srgbClr val="FF0000"/>
                </a:solidFill>
                <a:latin typeface="Calibri"/>
                <a:cs typeface="Calibri"/>
              </a:rPr>
              <a:t>fluid</a:t>
            </a:r>
            <a:r>
              <a:rPr sz="2750" b="1" spc="55" dirty="0">
                <a:solidFill>
                  <a:srgbClr val="FF0000"/>
                </a:solidFill>
                <a:latin typeface="Calibri"/>
                <a:cs typeface="Calibri"/>
              </a:rPr>
              <a:t> </a:t>
            </a:r>
            <a:r>
              <a:rPr sz="2750" b="1" spc="10" dirty="0">
                <a:solidFill>
                  <a:srgbClr val="FF0000"/>
                </a:solidFill>
                <a:latin typeface="Calibri"/>
                <a:cs typeface="Calibri"/>
              </a:rPr>
              <a:t>and</a:t>
            </a:r>
            <a:r>
              <a:rPr sz="2750" b="1" spc="60" dirty="0">
                <a:solidFill>
                  <a:srgbClr val="FF0000"/>
                </a:solidFill>
                <a:latin typeface="Calibri"/>
                <a:cs typeface="Calibri"/>
              </a:rPr>
              <a:t> </a:t>
            </a:r>
            <a:r>
              <a:rPr sz="2750" b="1" spc="15" dirty="0">
                <a:solidFill>
                  <a:srgbClr val="FF0000"/>
                </a:solidFill>
                <a:latin typeface="Calibri"/>
                <a:cs typeface="Calibri"/>
              </a:rPr>
              <a:t>swelling</a:t>
            </a:r>
            <a:endParaRPr sz="2750">
              <a:latin typeface="Calibri"/>
              <a:cs typeface="Calibri"/>
            </a:endParaRPr>
          </a:p>
          <a:p>
            <a:pPr>
              <a:lnSpc>
                <a:spcPct val="100000"/>
              </a:lnSpc>
              <a:spcBef>
                <a:spcPts val="45"/>
              </a:spcBef>
              <a:buClr>
                <a:srgbClr val="FF0000"/>
              </a:buClr>
              <a:buFont typeface="Calibri"/>
              <a:buAutoNum type="arabicPlain" startAt="2"/>
            </a:pPr>
            <a:endParaRPr sz="2800">
              <a:latin typeface="Calibri"/>
              <a:cs typeface="Calibri"/>
            </a:endParaRPr>
          </a:p>
          <a:p>
            <a:pPr marL="384175" indent="-372110">
              <a:lnSpc>
                <a:spcPct val="100000"/>
              </a:lnSpc>
              <a:buAutoNum type="arabicPlain" startAt="2"/>
              <a:tabLst>
                <a:tab pos="384810" algn="l"/>
              </a:tabLst>
            </a:pPr>
            <a:r>
              <a:rPr sz="2750" b="1" spc="10" dirty="0">
                <a:solidFill>
                  <a:srgbClr val="FF0000"/>
                </a:solidFill>
                <a:latin typeface="Calibri"/>
                <a:cs typeface="Calibri"/>
              </a:rPr>
              <a:t>Indicates</a:t>
            </a:r>
            <a:r>
              <a:rPr sz="2750" b="1" spc="-15" dirty="0">
                <a:solidFill>
                  <a:srgbClr val="FF0000"/>
                </a:solidFill>
                <a:latin typeface="Calibri"/>
                <a:cs typeface="Calibri"/>
              </a:rPr>
              <a:t> </a:t>
            </a:r>
            <a:r>
              <a:rPr sz="2750" b="1" spc="15" dirty="0">
                <a:solidFill>
                  <a:srgbClr val="FF0000"/>
                </a:solidFill>
                <a:latin typeface="Calibri"/>
                <a:cs typeface="Calibri"/>
              </a:rPr>
              <a:t>ovulation</a:t>
            </a:r>
            <a:r>
              <a:rPr sz="2750" b="1" spc="50" dirty="0">
                <a:solidFill>
                  <a:srgbClr val="FF0000"/>
                </a:solidFill>
                <a:latin typeface="Calibri"/>
                <a:cs typeface="Calibri"/>
              </a:rPr>
              <a:t> </a:t>
            </a:r>
            <a:r>
              <a:rPr sz="2750" b="1" spc="10" dirty="0">
                <a:solidFill>
                  <a:srgbClr val="FF0000"/>
                </a:solidFill>
                <a:latin typeface="Calibri"/>
                <a:cs typeface="Calibri"/>
              </a:rPr>
              <a:t>(ovaries</a:t>
            </a:r>
            <a:r>
              <a:rPr sz="2750" b="1" spc="60" dirty="0">
                <a:solidFill>
                  <a:srgbClr val="FF0000"/>
                </a:solidFill>
                <a:latin typeface="Calibri"/>
                <a:cs typeface="Calibri"/>
              </a:rPr>
              <a:t> </a:t>
            </a:r>
            <a:r>
              <a:rPr sz="2750" b="1" dirty="0">
                <a:solidFill>
                  <a:srgbClr val="FF0000"/>
                </a:solidFill>
                <a:latin typeface="Calibri"/>
                <a:cs typeface="Calibri"/>
              </a:rPr>
              <a:t>are</a:t>
            </a:r>
            <a:r>
              <a:rPr sz="2750" b="1" spc="65" dirty="0">
                <a:solidFill>
                  <a:srgbClr val="FF0000"/>
                </a:solidFill>
                <a:latin typeface="Calibri"/>
                <a:cs typeface="Calibri"/>
              </a:rPr>
              <a:t> </a:t>
            </a:r>
            <a:r>
              <a:rPr sz="2750" b="1" spc="5" dirty="0">
                <a:solidFill>
                  <a:srgbClr val="FF0000"/>
                </a:solidFill>
                <a:latin typeface="Calibri"/>
                <a:cs typeface="Calibri"/>
              </a:rPr>
              <a:t>intact)</a:t>
            </a:r>
            <a:endParaRPr sz="2750">
              <a:latin typeface="Calibri"/>
              <a:cs typeface="Calibri"/>
            </a:endParaRP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977" y="427736"/>
            <a:ext cx="806451" cy="693780"/>
          </a:xfrm>
          <a:prstGeom prst="rect">
            <a:avLst/>
          </a:prstGeom>
        </p:spPr>
        <p:txBody>
          <a:bodyPr vert="horz" wrap="square" lIns="0" tIns="16510" rIns="0" bIns="0" rtlCol="0">
            <a:spAutoFit/>
          </a:bodyPr>
          <a:lstStyle/>
          <a:p>
            <a:pPr marL="12700">
              <a:lnSpc>
                <a:spcPct val="100000"/>
              </a:lnSpc>
              <a:spcBef>
                <a:spcPts val="130"/>
              </a:spcBef>
            </a:pPr>
            <a:r>
              <a:rPr sz="4400" b="0" spc="20" dirty="0">
                <a:latin typeface="Calibri Light"/>
                <a:cs typeface="Calibri Light"/>
              </a:rPr>
              <a:t>Q</a:t>
            </a:r>
            <a:r>
              <a:rPr sz="4400" b="0" spc="-135" dirty="0">
                <a:latin typeface="Calibri Light"/>
                <a:cs typeface="Calibri Light"/>
              </a:rPr>
              <a:t> </a:t>
            </a:r>
            <a:r>
              <a:rPr sz="4400" b="0" spc="15" dirty="0">
                <a:latin typeface="Calibri Light"/>
                <a:cs typeface="Calibri Light"/>
              </a:rPr>
              <a:t>3</a:t>
            </a:r>
            <a:endParaRPr sz="4400">
              <a:latin typeface="Calibri Light"/>
              <a:cs typeface="Calibri Light"/>
            </a:endParaRPr>
          </a:p>
        </p:txBody>
      </p:sp>
      <p:sp>
        <p:nvSpPr>
          <p:cNvPr id="3" name="object 3"/>
          <p:cNvSpPr/>
          <p:nvPr/>
        </p:nvSpPr>
        <p:spPr>
          <a:xfrm>
            <a:off x="204789" y="2595562"/>
            <a:ext cx="11987531" cy="4038600"/>
          </a:xfrm>
          <a:custGeom>
            <a:avLst/>
            <a:gdLst/>
            <a:ahLst/>
            <a:cxnLst/>
            <a:rect l="l" t="t" r="r" b="b"/>
            <a:pathLst>
              <a:path w="11987530" h="4038600">
                <a:moveTo>
                  <a:pt x="0" y="4038600"/>
                </a:moveTo>
                <a:lnTo>
                  <a:pt x="11987212" y="4038600"/>
                </a:lnTo>
              </a:path>
              <a:path w="11987530" h="4038600">
                <a:moveTo>
                  <a:pt x="11987212" y="0"/>
                </a:moveTo>
                <a:lnTo>
                  <a:pt x="0" y="0"/>
                </a:lnTo>
                <a:lnTo>
                  <a:pt x="0" y="4038600"/>
                </a:lnTo>
              </a:path>
            </a:pathLst>
          </a:custGeom>
          <a:ln w="12700">
            <a:solidFill>
              <a:srgbClr val="00AF50"/>
            </a:solidFill>
          </a:ln>
        </p:spPr>
        <p:txBody>
          <a:bodyPr wrap="square" lIns="0" tIns="0" rIns="0" bIns="0" rtlCol="0"/>
          <a:lstStyle/>
          <a:p>
            <a:endParaRPr/>
          </a:p>
        </p:txBody>
      </p:sp>
      <p:sp>
        <p:nvSpPr>
          <p:cNvPr id="4" name="object 4"/>
          <p:cNvSpPr txBox="1"/>
          <p:nvPr/>
        </p:nvSpPr>
        <p:spPr>
          <a:xfrm>
            <a:off x="282257" y="2936563"/>
            <a:ext cx="9839960" cy="3338222"/>
          </a:xfrm>
          <a:prstGeom prst="rect">
            <a:avLst/>
          </a:prstGeom>
        </p:spPr>
        <p:txBody>
          <a:bodyPr vert="horz" wrap="square" lIns="0" tIns="10795" rIns="0" bIns="0" rtlCol="0">
            <a:spAutoFit/>
          </a:bodyPr>
          <a:lstStyle/>
          <a:p>
            <a:pPr marL="12700" marR="5041265">
              <a:lnSpc>
                <a:spcPct val="100800"/>
              </a:lnSpc>
              <a:spcBef>
                <a:spcPts val="85"/>
              </a:spcBef>
              <a:buSzPct val="94444"/>
              <a:buFont typeface="Arial"/>
              <a:buChar char="•"/>
              <a:tabLst>
                <a:tab pos="93980" algn="l"/>
              </a:tabLst>
            </a:pPr>
            <a:r>
              <a:rPr sz="1800" spc="5" dirty="0">
                <a:latin typeface="Calibri"/>
                <a:cs typeface="Calibri"/>
              </a:rPr>
              <a:t>What</a:t>
            </a:r>
            <a:r>
              <a:rPr sz="1800" spc="-40" dirty="0">
                <a:latin typeface="Calibri"/>
                <a:cs typeface="Calibri"/>
              </a:rPr>
              <a:t> </a:t>
            </a:r>
            <a:r>
              <a:rPr sz="1800" spc="15" dirty="0">
                <a:latin typeface="Calibri"/>
                <a:cs typeface="Calibri"/>
              </a:rPr>
              <a:t>is</a:t>
            </a:r>
            <a:r>
              <a:rPr sz="1800" spc="-65" dirty="0">
                <a:latin typeface="Calibri"/>
                <a:cs typeface="Calibri"/>
              </a:rPr>
              <a:t> </a:t>
            </a:r>
            <a:r>
              <a:rPr sz="1800" spc="5" dirty="0">
                <a:latin typeface="Calibri"/>
                <a:cs typeface="Calibri"/>
              </a:rPr>
              <a:t>the</a:t>
            </a:r>
            <a:r>
              <a:rPr sz="1800" spc="-30" dirty="0">
                <a:latin typeface="Calibri"/>
                <a:cs typeface="Calibri"/>
              </a:rPr>
              <a:t> </a:t>
            </a:r>
            <a:r>
              <a:rPr sz="1800" spc="10" dirty="0">
                <a:latin typeface="Calibri"/>
                <a:cs typeface="Calibri"/>
              </a:rPr>
              <a:t>diagnosis</a:t>
            </a:r>
            <a:r>
              <a:rPr sz="1800" spc="-140" dirty="0">
                <a:latin typeface="Calibri"/>
                <a:cs typeface="Calibri"/>
              </a:rPr>
              <a:t> </a:t>
            </a:r>
            <a:r>
              <a:rPr sz="1800" dirty="0">
                <a:latin typeface="Calibri"/>
                <a:cs typeface="Calibri"/>
              </a:rPr>
              <a:t>?</a:t>
            </a:r>
            <a:r>
              <a:rPr sz="1800" spc="35" dirty="0">
                <a:latin typeface="Calibri"/>
                <a:cs typeface="Calibri"/>
              </a:rPr>
              <a:t> </a:t>
            </a:r>
            <a:r>
              <a:rPr sz="1800" spc="10" dirty="0">
                <a:latin typeface="Calibri"/>
                <a:cs typeface="Calibri"/>
              </a:rPr>
              <a:t>And</a:t>
            </a:r>
            <a:r>
              <a:rPr sz="1800" spc="-10" dirty="0">
                <a:latin typeface="Calibri"/>
                <a:cs typeface="Calibri"/>
              </a:rPr>
              <a:t> </a:t>
            </a:r>
            <a:r>
              <a:rPr sz="1800" spc="10" dirty="0">
                <a:latin typeface="Calibri"/>
                <a:cs typeface="Calibri"/>
              </a:rPr>
              <a:t>what</a:t>
            </a:r>
            <a:r>
              <a:rPr sz="1800" spc="-114" dirty="0">
                <a:latin typeface="Calibri"/>
                <a:cs typeface="Calibri"/>
              </a:rPr>
              <a:t> </a:t>
            </a:r>
            <a:r>
              <a:rPr sz="1800" spc="15" dirty="0">
                <a:latin typeface="Calibri"/>
                <a:cs typeface="Calibri"/>
              </a:rPr>
              <a:t>is</a:t>
            </a:r>
            <a:r>
              <a:rPr sz="1800" spc="10" dirty="0">
                <a:latin typeface="Calibri"/>
                <a:cs typeface="Calibri"/>
              </a:rPr>
              <a:t> </a:t>
            </a:r>
            <a:r>
              <a:rPr sz="1800" spc="5" dirty="0">
                <a:latin typeface="Calibri"/>
                <a:cs typeface="Calibri"/>
              </a:rPr>
              <a:t>the</a:t>
            </a:r>
            <a:r>
              <a:rPr sz="1800" spc="-30" dirty="0">
                <a:latin typeface="Calibri"/>
                <a:cs typeface="Calibri"/>
              </a:rPr>
              <a:t> </a:t>
            </a:r>
            <a:r>
              <a:rPr sz="1800" dirty="0">
                <a:latin typeface="Calibri"/>
                <a:cs typeface="Calibri"/>
              </a:rPr>
              <a:t>organism</a:t>
            </a:r>
            <a:r>
              <a:rPr sz="1800" spc="-120" dirty="0">
                <a:latin typeface="Calibri"/>
                <a:cs typeface="Calibri"/>
              </a:rPr>
              <a:t> </a:t>
            </a:r>
            <a:r>
              <a:rPr sz="1800" dirty="0">
                <a:latin typeface="Calibri"/>
                <a:cs typeface="Calibri"/>
              </a:rPr>
              <a:t>? </a:t>
            </a:r>
            <a:r>
              <a:rPr sz="1800" spc="-395" dirty="0">
                <a:latin typeface="Calibri"/>
                <a:cs typeface="Calibri"/>
              </a:rPr>
              <a:t> </a:t>
            </a:r>
            <a:r>
              <a:rPr sz="1800" dirty="0">
                <a:solidFill>
                  <a:srgbClr val="FF0000"/>
                </a:solidFill>
                <a:latin typeface="Calibri"/>
                <a:cs typeface="Calibri"/>
              </a:rPr>
              <a:t>Bacterial</a:t>
            </a:r>
            <a:r>
              <a:rPr sz="1800" spc="-60" dirty="0">
                <a:solidFill>
                  <a:srgbClr val="FF0000"/>
                </a:solidFill>
                <a:latin typeface="Calibri"/>
                <a:cs typeface="Calibri"/>
              </a:rPr>
              <a:t> </a:t>
            </a:r>
            <a:r>
              <a:rPr sz="1800" spc="10" dirty="0">
                <a:solidFill>
                  <a:srgbClr val="FF0000"/>
                </a:solidFill>
                <a:latin typeface="Calibri"/>
                <a:cs typeface="Calibri"/>
              </a:rPr>
              <a:t>vaginosis</a:t>
            </a:r>
            <a:r>
              <a:rPr sz="1800" spc="-125" dirty="0">
                <a:solidFill>
                  <a:srgbClr val="FF0000"/>
                </a:solidFill>
                <a:latin typeface="Calibri"/>
                <a:cs typeface="Calibri"/>
              </a:rPr>
              <a:t> </a:t>
            </a:r>
            <a:r>
              <a:rPr sz="1800" dirty="0">
                <a:solidFill>
                  <a:srgbClr val="FF0000"/>
                </a:solidFill>
                <a:latin typeface="Calibri"/>
                <a:cs typeface="Calibri"/>
              </a:rPr>
              <a:t>,</a:t>
            </a:r>
            <a:r>
              <a:rPr sz="1800" spc="-35" dirty="0">
                <a:solidFill>
                  <a:srgbClr val="FF0000"/>
                </a:solidFill>
                <a:latin typeface="Calibri"/>
                <a:cs typeface="Calibri"/>
              </a:rPr>
              <a:t> </a:t>
            </a:r>
            <a:r>
              <a:rPr sz="1800" spc="10" dirty="0">
                <a:solidFill>
                  <a:srgbClr val="FF0000"/>
                </a:solidFill>
                <a:latin typeface="Calibri"/>
                <a:cs typeface="Calibri"/>
              </a:rPr>
              <a:t>Gardnella</a:t>
            </a:r>
            <a:r>
              <a:rPr sz="1800" spc="-145" dirty="0">
                <a:solidFill>
                  <a:srgbClr val="FF0000"/>
                </a:solidFill>
                <a:latin typeface="Calibri"/>
                <a:cs typeface="Calibri"/>
              </a:rPr>
              <a:t> </a:t>
            </a:r>
            <a:r>
              <a:rPr sz="1800" spc="5" dirty="0">
                <a:solidFill>
                  <a:srgbClr val="FF0000"/>
                </a:solidFill>
                <a:latin typeface="Calibri"/>
                <a:cs typeface="Calibri"/>
              </a:rPr>
              <a:t>Vaginitis</a:t>
            </a:r>
            <a:endParaRPr sz="1800">
              <a:latin typeface="Calibri"/>
              <a:cs typeface="Calibri"/>
            </a:endParaRPr>
          </a:p>
          <a:p>
            <a:pPr marL="12700" marR="6325870">
              <a:lnSpc>
                <a:spcPct val="100800"/>
              </a:lnSpc>
              <a:buSzPct val="94444"/>
              <a:buFont typeface="Arial"/>
              <a:buChar char="•"/>
              <a:tabLst>
                <a:tab pos="93980" algn="l"/>
              </a:tabLst>
            </a:pPr>
            <a:r>
              <a:rPr sz="1800" spc="30" dirty="0">
                <a:latin typeface="Calibri"/>
                <a:cs typeface="Calibri"/>
              </a:rPr>
              <a:t>M</a:t>
            </a:r>
            <a:r>
              <a:rPr sz="1800" dirty="0">
                <a:latin typeface="Calibri"/>
                <a:cs typeface="Calibri"/>
              </a:rPr>
              <a:t>e</a:t>
            </a:r>
            <a:r>
              <a:rPr sz="1800" spc="25" dirty="0">
                <a:latin typeface="Calibri"/>
                <a:cs typeface="Calibri"/>
              </a:rPr>
              <a:t>n</a:t>
            </a:r>
            <a:r>
              <a:rPr sz="1800" dirty="0">
                <a:latin typeface="Calibri"/>
                <a:cs typeface="Calibri"/>
              </a:rPr>
              <a:t>t</a:t>
            </a:r>
            <a:r>
              <a:rPr sz="1800" spc="30" dirty="0">
                <a:latin typeface="Calibri"/>
                <a:cs typeface="Calibri"/>
              </a:rPr>
              <a:t>i</a:t>
            </a:r>
            <a:r>
              <a:rPr sz="1800" spc="20" dirty="0">
                <a:latin typeface="Calibri"/>
                <a:cs typeface="Calibri"/>
              </a:rPr>
              <a:t>o</a:t>
            </a:r>
            <a:r>
              <a:rPr sz="1800" dirty="0">
                <a:latin typeface="Calibri"/>
                <a:cs typeface="Calibri"/>
              </a:rPr>
              <a:t>n</a:t>
            </a:r>
            <a:r>
              <a:rPr sz="1800" spc="-145" dirty="0">
                <a:latin typeface="Calibri"/>
                <a:cs typeface="Calibri"/>
              </a:rPr>
              <a:t> </a:t>
            </a:r>
            <a:r>
              <a:rPr sz="1800" dirty="0">
                <a:latin typeface="Calibri"/>
                <a:cs typeface="Calibri"/>
              </a:rPr>
              <a:t>4</a:t>
            </a:r>
            <a:r>
              <a:rPr sz="1800" spc="25" dirty="0">
                <a:latin typeface="Calibri"/>
                <a:cs typeface="Calibri"/>
              </a:rPr>
              <a:t> </a:t>
            </a:r>
            <a:r>
              <a:rPr sz="1800" spc="20" dirty="0">
                <a:latin typeface="Calibri"/>
                <a:cs typeface="Calibri"/>
              </a:rPr>
              <a:t>o</a:t>
            </a:r>
            <a:r>
              <a:rPr sz="1800" dirty="0">
                <a:latin typeface="Calibri"/>
                <a:cs typeface="Calibri"/>
              </a:rPr>
              <a:t>t</a:t>
            </a:r>
            <a:r>
              <a:rPr sz="1800" spc="25" dirty="0">
                <a:latin typeface="Calibri"/>
                <a:cs typeface="Calibri"/>
              </a:rPr>
              <a:t>h</a:t>
            </a:r>
            <a:r>
              <a:rPr sz="1800" dirty="0">
                <a:latin typeface="Calibri"/>
                <a:cs typeface="Calibri"/>
              </a:rPr>
              <a:t>er</a:t>
            </a:r>
            <a:r>
              <a:rPr sz="1800" spc="-55" dirty="0">
                <a:latin typeface="Calibri"/>
                <a:cs typeface="Calibri"/>
              </a:rPr>
              <a:t> </a:t>
            </a:r>
            <a:r>
              <a:rPr sz="1800" dirty="0">
                <a:latin typeface="Calibri"/>
                <a:cs typeface="Calibri"/>
              </a:rPr>
              <a:t>te</a:t>
            </a:r>
            <a:r>
              <a:rPr sz="1800" spc="-25" dirty="0">
                <a:latin typeface="Calibri"/>
                <a:cs typeface="Calibri"/>
              </a:rPr>
              <a:t>s</a:t>
            </a:r>
            <a:r>
              <a:rPr sz="1800" dirty="0">
                <a:latin typeface="Calibri"/>
                <a:cs typeface="Calibri"/>
              </a:rPr>
              <a:t>ts</a:t>
            </a:r>
            <a:r>
              <a:rPr sz="1800" spc="10" dirty="0">
                <a:latin typeface="Calibri"/>
                <a:cs typeface="Calibri"/>
              </a:rPr>
              <a:t> </a:t>
            </a:r>
            <a:r>
              <a:rPr sz="1800" spc="-100" dirty="0">
                <a:latin typeface="Calibri"/>
                <a:cs typeface="Calibri"/>
              </a:rPr>
              <a:t>f</a:t>
            </a:r>
            <a:r>
              <a:rPr sz="1800" spc="20" dirty="0">
                <a:latin typeface="Calibri"/>
                <a:cs typeface="Calibri"/>
              </a:rPr>
              <a:t>o</a:t>
            </a:r>
            <a:r>
              <a:rPr sz="1800" dirty="0">
                <a:latin typeface="Calibri"/>
                <a:cs typeface="Calibri"/>
              </a:rPr>
              <a:t>r</a:t>
            </a:r>
            <a:r>
              <a:rPr sz="1800" spc="15" dirty="0">
                <a:latin typeface="Calibri"/>
                <a:cs typeface="Calibri"/>
              </a:rPr>
              <a:t> </a:t>
            </a:r>
            <a:r>
              <a:rPr sz="1800" spc="25" dirty="0">
                <a:latin typeface="Calibri"/>
                <a:cs typeface="Calibri"/>
              </a:rPr>
              <a:t>d</a:t>
            </a:r>
            <a:r>
              <a:rPr sz="1800" spc="35" dirty="0">
                <a:latin typeface="Calibri"/>
                <a:cs typeface="Calibri"/>
              </a:rPr>
              <a:t>ia</a:t>
            </a:r>
            <a:r>
              <a:rPr sz="1800" spc="-25" dirty="0">
                <a:latin typeface="Calibri"/>
                <a:cs typeface="Calibri"/>
              </a:rPr>
              <a:t>g</a:t>
            </a:r>
            <a:r>
              <a:rPr sz="1800" spc="25" dirty="0">
                <a:latin typeface="Calibri"/>
                <a:cs typeface="Calibri"/>
              </a:rPr>
              <a:t>n</a:t>
            </a:r>
            <a:r>
              <a:rPr sz="1800" spc="20" dirty="0">
                <a:latin typeface="Calibri"/>
                <a:cs typeface="Calibri"/>
              </a:rPr>
              <a:t>o</a:t>
            </a:r>
            <a:r>
              <a:rPr sz="1800" spc="-30" dirty="0">
                <a:latin typeface="Calibri"/>
                <a:cs typeface="Calibri"/>
              </a:rPr>
              <a:t>s</a:t>
            </a:r>
            <a:r>
              <a:rPr sz="1800" spc="35" dirty="0">
                <a:latin typeface="Calibri"/>
                <a:cs typeface="Calibri"/>
              </a:rPr>
              <a:t>i</a:t>
            </a:r>
            <a:r>
              <a:rPr sz="1800" dirty="0">
                <a:latin typeface="Calibri"/>
                <a:cs typeface="Calibri"/>
              </a:rPr>
              <a:t>s</a:t>
            </a:r>
            <a:r>
              <a:rPr sz="1800" spc="-135" dirty="0">
                <a:latin typeface="Calibri"/>
                <a:cs typeface="Calibri"/>
              </a:rPr>
              <a:t> </a:t>
            </a:r>
            <a:r>
              <a:rPr sz="1800" dirty="0">
                <a:latin typeface="Calibri"/>
                <a:cs typeface="Calibri"/>
              </a:rPr>
              <a:t>?  </a:t>
            </a:r>
            <a:r>
              <a:rPr sz="1800" dirty="0">
                <a:solidFill>
                  <a:srgbClr val="FF0000"/>
                </a:solidFill>
                <a:latin typeface="Calibri"/>
                <a:cs typeface="Calibri"/>
              </a:rPr>
              <a:t>Whiff</a:t>
            </a:r>
            <a:r>
              <a:rPr sz="1800" spc="-65" dirty="0">
                <a:solidFill>
                  <a:srgbClr val="FF0000"/>
                </a:solidFill>
                <a:latin typeface="Calibri"/>
                <a:cs typeface="Calibri"/>
              </a:rPr>
              <a:t> </a:t>
            </a:r>
            <a:r>
              <a:rPr sz="1800" spc="-10" dirty="0">
                <a:solidFill>
                  <a:srgbClr val="FF0000"/>
                </a:solidFill>
                <a:latin typeface="Calibri"/>
                <a:cs typeface="Calibri"/>
              </a:rPr>
              <a:t>test</a:t>
            </a:r>
            <a:r>
              <a:rPr sz="1800" spc="30" dirty="0">
                <a:solidFill>
                  <a:srgbClr val="FF0000"/>
                </a:solidFill>
                <a:latin typeface="Calibri"/>
                <a:cs typeface="Calibri"/>
              </a:rPr>
              <a:t> </a:t>
            </a:r>
            <a:r>
              <a:rPr sz="1800" dirty="0">
                <a:solidFill>
                  <a:srgbClr val="FF0000"/>
                </a:solidFill>
                <a:latin typeface="Calibri"/>
                <a:cs typeface="Calibri"/>
              </a:rPr>
              <a:t>,</a:t>
            </a:r>
            <a:r>
              <a:rPr sz="1800" spc="-40" dirty="0">
                <a:solidFill>
                  <a:srgbClr val="FF0000"/>
                </a:solidFill>
                <a:latin typeface="Calibri"/>
                <a:cs typeface="Calibri"/>
              </a:rPr>
              <a:t> </a:t>
            </a:r>
            <a:r>
              <a:rPr sz="1800" spc="5" dirty="0">
                <a:solidFill>
                  <a:srgbClr val="FF0000"/>
                </a:solidFill>
                <a:latin typeface="Calibri"/>
                <a:cs typeface="Calibri"/>
              </a:rPr>
              <a:t>culture</a:t>
            </a:r>
            <a:r>
              <a:rPr sz="1800" spc="-35" dirty="0">
                <a:solidFill>
                  <a:srgbClr val="FF0000"/>
                </a:solidFill>
                <a:latin typeface="Calibri"/>
                <a:cs typeface="Calibri"/>
              </a:rPr>
              <a:t> </a:t>
            </a:r>
            <a:r>
              <a:rPr sz="1800" dirty="0">
                <a:solidFill>
                  <a:srgbClr val="FF0000"/>
                </a:solidFill>
                <a:latin typeface="Calibri"/>
                <a:cs typeface="Calibri"/>
              </a:rPr>
              <a:t>,</a:t>
            </a:r>
            <a:r>
              <a:rPr sz="1800" spc="-40" dirty="0">
                <a:solidFill>
                  <a:srgbClr val="FF0000"/>
                </a:solidFill>
                <a:latin typeface="Calibri"/>
                <a:cs typeface="Calibri"/>
              </a:rPr>
              <a:t> </a:t>
            </a:r>
            <a:r>
              <a:rPr sz="1800" spc="-20" dirty="0">
                <a:solidFill>
                  <a:srgbClr val="FF0000"/>
                </a:solidFill>
                <a:latin typeface="Calibri"/>
                <a:cs typeface="Calibri"/>
              </a:rPr>
              <a:t>PH</a:t>
            </a:r>
            <a:r>
              <a:rPr sz="1800" spc="35" dirty="0">
                <a:solidFill>
                  <a:srgbClr val="FF0000"/>
                </a:solidFill>
                <a:latin typeface="Calibri"/>
                <a:cs typeface="Calibri"/>
              </a:rPr>
              <a:t> </a:t>
            </a:r>
            <a:r>
              <a:rPr sz="1800" dirty="0">
                <a:solidFill>
                  <a:srgbClr val="FF0000"/>
                </a:solidFill>
                <a:latin typeface="Calibri"/>
                <a:cs typeface="Calibri"/>
              </a:rPr>
              <a:t>,</a:t>
            </a:r>
            <a:r>
              <a:rPr sz="1800" spc="35" dirty="0">
                <a:solidFill>
                  <a:srgbClr val="FF0000"/>
                </a:solidFill>
                <a:latin typeface="Calibri"/>
                <a:cs typeface="Calibri"/>
              </a:rPr>
              <a:t> </a:t>
            </a:r>
            <a:r>
              <a:rPr sz="1800" spc="-5" dirty="0">
                <a:solidFill>
                  <a:srgbClr val="FF0000"/>
                </a:solidFill>
                <a:latin typeface="Calibri"/>
                <a:cs typeface="Calibri"/>
              </a:rPr>
              <a:t>gram</a:t>
            </a:r>
            <a:r>
              <a:rPr sz="1800" spc="-55" dirty="0">
                <a:solidFill>
                  <a:srgbClr val="FF0000"/>
                </a:solidFill>
                <a:latin typeface="Calibri"/>
                <a:cs typeface="Calibri"/>
              </a:rPr>
              <a:t> </a:t>
            </a:r>
            <a:r>
              <a:rPr sz="1800" spc="5" dirty="0">
                <a:solidFill>
                  <a:srgbClr val="FF0000"/>
                </a:solidFill>
                <a:latin typeface="Calibri"/>
                <a:cs typeface="Calibri"/>
              </a:rPr>
              <a:t>stain</a:t>
            </a:r>
            <a:endParaRPr sz="1800">
              <a:latin typeface="Calibri"/>
              <a:cs typeface="Calibri"/>
            </a:endParaRPr>
          </a:p>
          <a:p>
            <a:pPr marL="12700" marR="5563870">
              <a:lnSpc>
                <a:spcPts val="2100"/>
              </a:lnSpc>
              <a:spcBef>
                <a:spcPts val="140"/>
              </a:spcBef>
              <a:buSzPct val="94444"/>
              <a:buFont typeface="Arial"/>
              <a:buChar char="•"/>
              <a:tabLst>
                <a:tab pos="93980" algn="l"/>
              </a:tabLst>
            </a:pPr>
            <a:r>
              <a:rPr sz="1800" spc="-30" dirty="0">
                <a:latin typeface="Calibri"/>
                <a:cs typeface="Calibri"/>
              </a:rPr>
              <a:t>W</a:t>
            </a:r>
            <a:r>
              <a:rPr sz="1800" spc="25" dirty="0">
                <a:latin typeface="Calibri"/>
                <a:cs typeface="Calibri"/>
              </a:rPr>
              <a:t>h</a:t>
            </a:r>
            <a:r>
              <a:rPr sz="1800" spc="30" dirty="0">
                <a:latin typeface="Calibri"/>
                <a:cs typeface="Calibri"/>
              </a:rPr>
              <a:t>a</a:t>
            </a:r>
            <a:r>
              <a:rPr sz="1800" dirty="0">
                <a:latin typeface="Calibri"/>
                <a:cs typeface="Calibri"/>
              </a:rPr>
              <a:t>t</a:t>
            </a:r>
            <a:r>
              <a:rPr sz="1800" spc="-40" dirty="0">
                <a:latin typeface="Calibri"/>
                <a:cs typeface="Calibri"/>
              </a:rPr>
              <a:t> </a:t>
            </a:r>
            <a:r>
              <a:rPr sz="1800" spc="35" dirty="0">
                <a:latin typeface="Calibri"/>
                <a:cs typeface="Calibri"/>
              </a:rPr>
              <a:t>i</a:t>
            </a:r>
            <a:r>
              <a:rPr sz="1800" dirty="0">
                <a:latin typeface="Calibri"/>
                <a:cs typeface="Calibri"/>
              </a:rPr>
              <a:t>s</a:t>
            </a:r>
            <a:r>
              <a:rPr sz="1800" spc="-65" dirty="0">
                <a:latin typeface="Calibri"/>
                <a:cs typeface="Calibri"/>
              </a:rPr>
              <a:t> </a:t>
            </a:r>
            <a:r>
              <a:rPr sz="1800" spc="-35" dirty="0">
                <a:latin typeface="Calibri"/>
                <a:cs typeface="Calibri"/>
              </a:rPr>
              <a:t>s</a:t>
            </a:r>
            <a:r>
              <a:rPr sz="1800" spc="35" dirty="0">
                <a:latin typeface="Calibri"/>
                <a:cs typeface="Calibri"/>
              </a:rPr>
              <a:t>i</a:t>
            </a:r>
            <a:r>
              <a:rPr sz="1800" spc="-25" dirty="0">
                <a:latin typeface="Calibri"/>
                <a:cs typeface="Calibri"/>
              </a:rPr>
              <a:t>g</a:t>
            </a:r>
            <a:r>
              <a:rPr sz="1800" spc="25" dirty="0">
                <a:latin typeface="Calibri"/>
                <a:cs typeface="Calibri"/>
              </a:rPr>
              <a:t>n</a:t>
            </a:r>
            <a:r>
              <a:rPr sz="1800" spc="35" dirty="0">
                <a:latin typeface="Calibri"/>
                <a:cs typeface="Calibri"/>
              </a:rPr>
              <a:t>i</a:t>
            </a:r>
            <a:r>
              <a:rPr sz="1800" spc="-30" dirty="0">
                <a:latin typeface="Calibri"/>
                <a:cs typeface="Calibri"/>
              </a:rPr>
              <a:t>f</a:t>
            </a:r>
            <a:r>
              <a:rPr sz="1800" spc="35" dirty="0">
                <a:latin typeface="Calibri"/>
                <a:cs typeface="Calibri"/>
              </a:rPr>
              <a:t>i</a:t>
            </a:r>
            <a:r>
              <a:rPr sz="1800" spc="-15" dirty="0">
                <a:latin typeface="Calibri"/>
                <a:cs typeface="Calibri"/>
              </a:rPr>
              <a:t>c</a:t>
            </a:r>
            <a:r>
              <a:rPr sz="1800" spc="30" dirty="0">
                <a:latin typeface="Calibri"/>
                <a:cs typeface="Calibri"/>
              </a:rPr>
              <a:t>a</a:t>
            </a:r>
            <a:r>
              <a:rPr sz="1800" spc="25" dirty="0">
                <a:latin typeface="Calibri"/>
                <a:cs typeface="Calibri"/>
              </a:rPr>
              <a:t>n</a:t>
            </a:r>
            <a:r>
              <a:rPr sz="1800" dirty="0">
                <a:latin typeface="Calibri"/>
                <a:cs typeface="Calibri"/>
              </a:rPr>
              <a:t>t</a:t>
            </a:r>
            <a:r>
              <a:rPr sz="1800" spc="-114" dirty="0">
                <a:latin typeface="Calibri"/>
                <a:cs typeface="Calibri"/>
              </a:rPr>
              <a:t> </a:t>
            </a:r>
            <a:r>
              <a:rPr sz="1800" spc="-100" dirty="0">
                <a:latin typeface="Calibri"/>
                <a:cs typeface="Calibri"/>
              </a:rPr>
              <a:t>f</a:t>
            </a:r>
            <a:r>
              <a:rPr sz="1800" dirty="0">
                <a:latin typeface="Calibri"/>
                <a:cs typeface="Calibri"/>
              </a:rPr>
              <a:t>e</a:t>
            </a:r>
            <a:r>
              <a:rPr sz="1800" spc="35" dirty="0">
                <a:latin typeface="Calibri"/>
                <a:cs typeface="Calibri"/>
              </a:rPr>
              <a:t>a</a:t>
            </a:r>
            <a:r>
              <a:rPr sz="1800" dirty="0">
                <a:latin typeface="Calibri"/>
                <a:cs typeface="Calibri"/>
              </a:rPr>
              <a:t>t</a:t>
            </a:r>
            <a:r>
              <a:rPr sz="1800" spc="20" dirty="0">
                <a:latin typeface="Calibri"/>
                <a:cs typeface="Calibri"/>
              </a:rPr>
              <a:t>u</a:t>
            </a:r>
            <a:r>
              <a:rPr sz="1800" spc="-30" dirty="0">
                <a:latin typeface="Calibri"/>
                <a:cs typeface="Calibri"/>
              </a:rPr>
              <a:t>r</a:t>
            </a:r>
            <a:r>
              <a:rPr sz="1800" dirty="0">
                <a:latin typeface="Calibri"/>
                <a:cs typeface="Calibri"/>
              </a:rPr>
              <a:t>e</a:t>
            </a:r>
            <a:r>
              <a:rPr sz="1800" spc="-30" dirty="0">
                <a:latin typeface="Calibri"/>
                <a:cs typeface="Calibri"/>
              </a:rPr>
              <a:t> </a:t>
            </a:r>
            <a:r>
              <a:rPr sz="1800" dirty="0">
                <a:latin typeface="Calibri"/>
                <a:cs typeface="Calibri"/>
              </a:rPr>
              <a:t>t</a:t>
            </a:r>
            <a:r>
              <a:rPr sz="1800" spc="20" dirty="0">
                <a:latin typeface="Calibri"/>
                <a:cs typeface="Calibri"/>
              </a:rPr>
              <a:t>h</a:t>
            </a:r>
            <a:r>
              <a:rPr sz="1800" spc="35" dirty="0">
                <a:latin typeface="Calibri"/>
                <a:cs typeface="Calibri"/>
              </a:rPr>
              <a:t>i</a:t>
            </a:r>
            <a:r>
              <a:rPr sz="1800" dirty="0">
                <a:latin typeface="Calibri"/>
                <a:cs typeface="Calibri"/>
              </a:rPr>
              <a:t>s</a:t>
            </a:r>
            <a:r>
              <a:rPr sz="1800" spc="-65" dirty="0">
                <a:latin typeface="Calibri"/>
                <a:cs typeface="Calibri"/>
              </a:rPr>
              <a:t> </a:t>
            </a:r>
            <a:r>
              <a:rPr sz="1800" spc="25" dirty="0">
                <a:latin typeface="Calibri"/>
                <a:cs typeface="Calibri"/>
              </a:rPr>
              <a:t>p</a:t>
            </a:r>
            <a:r>
              <a:rPr sz="1800" spc="30" dirty="0">
                <a:latin typeface="Calibri"/>
                <a:cs typeface="Calibri"/>
              </a:rPr>
              <a:t>a</a:t>
            </a:r>
            <a:r>
              <a:rPr sz="1800" dirty="0">
                <a:latin typeface="Calibri"/>
                <a:cs typeface="Calibri"/>
              </a:rPr>
              <a:t>t</a:t>
            </a:r>
            <a:r>
              <a:rPr sz="1800" spc="30" dirty="0">
                <a:latin typeface="Calibri"/>
                <a:cs typeface="Calibri"/>
              </a:rPr>
              <a:t>i</a:t>
            </a:r>
            <a:r>
              <a:rPr sz="1800" dirty="0">
                <a:latin typeface="Calibri"/>
                <a:cs typeface="Calibri"/>
              </a:rPr>
              <a:t>e</a:t>
            </a:r>
            <a:r>
              <a:rPr sz="1800" spc="25" dirty="0">
                <a:latin typeface="Calibri"/>
                <a:cs typeface="Calibri"/>
              </a:rPr>
              <a:t>n</a:t>
            </a:r>
            <a:r>
              <a:rPr sz="1800" dirty="0">
                <a:latin typeface="Calibri"/>
                <a:cs typeface="Calibri"/>
              </a:rPr>
              <a:t>t</a:t>
            </a:r>
            <a:r>
              <a:rPr sz="1800" spc="-190" dirty="0">
                <a:latin typeface="Calibri"/>
                <a:cs typeface="Calibri"/>
              </a:rPr>
              <a:t> </a:t>
            </a:r>
            <a:r>
              <a:rPr sz="1800" spc="25" dirty="0">
                <a:latin typeface="Calibri"/>
                <a:cs typeface="Calibri"/>
              </a:rPr>
              <a:t>h</a:t>
            </a:r>
            <a:r>
              <a:rPr sz="1800" spc="30" dirty="0">
                <a:latin typeface="Calibri"/>
                <a:cs typeface="Calibri"/>
              </a:rPr>
              <a:t>a</a:t>
            </a:r>
            <a:r>
              <a:rPr sz="1800" spc="5" dirty="0">
                <a:latin typeface="Calibri"/>
                <a:cs typeface="Calibri"/>
              </a:rPr>
              <a:t>v</a:t>
            </a:r>
            <a:r>
              <a:rPr sz="1800" dirty="0">
                <a:latin typeface="Calibri"/>
                <a:cs typeface="Calibri"/>
              </a:rPr>
              <a:t>e</a:t>
            </a:r>
            <a:r>
              <a:rPr sz="1800" spc="-105" dirty="0">
                <a:latin typeface="Calibri"/>
                <a:cs typeface="Calibri"/>
              </a:rPr>
              <a:t> </a:t>
            </a:r>
            <a:r>
              <a:rPr sz="1800" dirty="0">
                <a:latin typeface="Calibri"/>
                <a:cs typeface="Calibri"/>
              </a:rPr>
              <a:t>?  </a:t>
            </a:r>
            <a:r>
              <a:rPr sz="1800" spc="-5" dirty="0">
                <a:solidFill>
                  <a:srgbClr val="FF0000"/>
                </a:solidFill>
                <a:latin typeface="Calibri"/>
                <a:cs typeface="Calibri"/>
              </a:rPr>
              <a:t>F</a:t>
            </a:r>
            <a:r>
              <a:rPr sz="1800" spc="25" dirty="0">
                <a:solidFill>
                  <a:srgbClr val="FF0000"/>
                </a:solidFill>
                <a:latin typeface="Calibri"/>
                <a:cs typeface="Calibri"/>
              </a:rPr>
              <a:t>i</a:t>
            </a:r>
            <a:r>
              <a:rPr sz="1800" spc="-35" dirty="0">
                <a:solidFill>
                  <a:srgbClr val="FF0000"/>
                </a:solidFill>
                <a:latin typeface="Calibri"/>
                <a:cs typeface="Calibri"/>
              </a:rPr>
              <a:t>s</a:t>
            </a:r>
            <a:r>
              <a:rPr sz="1800" spc="25" dirty="0">
                <a:solidFill>
                  <a:srgbClr val="FF0000"/>
                </a:solidFill>
                <a:latin typeface="Calibri"/>
                <a:cs typeface="Calibri"/>
              </a:rPr>
              <a:t>h</a:t>
            </a:r>
            <a:r>
              <a:rPr sz="1800" dirty="0">
                <a:solidFill>
                  <a:srgbClr val="FF0000"/>
                </a:solidFill>
                <a:latin typeface="Calibri"/>
                <a:cs typeface="Calibri"/>
              </a:rPr>
              <a:t>y</a:t>
            </a:r>
            <a:r>
              <a:rPr sz="1800" spc="-100" dirty="0">
                <a:solidFill>
                  <a:srgbClr val="FF0000"/>
                </a:solidFill>
                <a:latin typeface="Calibri"/>
                <a:cs typeface="Calibri"/>
              </a:rPr>
              <a:t> </a:t>
            </a:r>
            <a:r>
              <a:rPr sz="1800" spc="20" dirty="0">
                <a:solidFill>
                  <a:srgbClr val="FF0000"/>
                </a:solidFill>
                <a:latin typeface="Calibri"/>
                <a:cs typeface="Calibri"/>
              </a:rPr>
              <a:t>o</a:t>
            </a:r>
            <a:r>
              <a:rPr sz="1800" spc="25" dirty="0">
                <a:solidFill>
                  <a:srgbClr val="FF0000"/>
                </a:solidFill>
                <a:latin typeface="Calibri"/>
                <a:cs typeface="Calibri"/>
              </a:rPr>
              <a:t>d</a:t>
            </a:r>
            <a:r>
              <a:rPr sz="1800" spc="20" dirty="0">
                <a:solidFill>
                  <a:srgbClr val="FF0000"/>
                </a:solidFill>
                <a:latin typeface="Calibri"/>
                <a:cs typeface="Calibri"/>
              </a:rPr>
              <a:t>o</a:t>
            </a:r>
            <a:r>
              <a:rPr sz="1800" dirty="0">
                <a:solidFill>
                  <a:srgbClr val="FF0000"/>
                </a:solidFill>
                <a:latin typeface="Calibri"/>
                <a:cs typeface="Calibri"/>
              </a:rPr>
              <a:t>r</a:t>
            </a:r>
            <a:r>
              <a:rPr sz="1800" spc="-65" dirty="0">
                <a:solidFill>
                  <a:srgbClr val="FF0000"/>
                </a:solidFill>
                <a:latin typeface="Calibri"/>
                <a:cs typeface="Calibri"/>
              </a:rPr>
              <a:t> </a:t>
            </a:r>
            <a:r>
              <a:rPr sz="1800" spc="5" dirty="0">
                <a:solidFill>
                  <a:srgbClr val="FF0000"/>
                </a:solidFill>
                <a:latin typeface="Calibri"/>
                <a:cs typeface="Calibri"/>
              </a:rPr>
              <a:t>v</a:t>
            </a:r>
            <a:r>
              <a:rPr sz="1800" spc="30" dirty="0">
                <a:solidFill>
                  <a:srgbClr val="FF0000"/>
                </a:solidFill>
                <a:latin typeface="Calibri"/>
                <a:cs typeface="Calibri"/>
              </a:rPr>
              <a:t>a</a:t>
            </a:r>
            <a:r>
              <a:rPr sz="1800" spc="-25" dirty="0">
                <a:solidFill>
                  <a:srgbClr val="FF0000"/>
                </a:solidFill>
                <a:latin typeface="Calibri"/>
                <a:cs typeface="Calibri"/>
              </a:rPr>
              <a:t>g</a:t>
            </a:r>
            <a:r>
              <a:rPr sz="1800" spc="35" dirty="0">
                <a:solidFill>
                  <a:srgbClr val="FF0000"/>
                </a:solidFill>
                <a:latin typeface="Calibri"/>
                <a:cs typeface="Calibri"/>
              </a:rPr>
              <a:t>i</a:t>
            </a:r>
            <a:r>
              <a:rPr sz="1800" spc="25" dirty="0">
                <a:solidFill>
                  <a:srgbClr val="FF0000"/>
                </a:solidFill>
                <a:latin typeface="Calibri"/>
                <a:cs typeface="Calibri"/>
              </a:rPr>
              <a:t>n</a:t>
            </a:r>
            <a:r>
              <a:rPr sz="1800" spc="30" dirty="0">
                <a:solidFill>
                  <a:srgbClr val="FF0000"/>
                </a:solidFill>
                <a:latin typeface="Calibri"/>
                <a:cs typeface="Calibri"/>
              </a:rPr>
              <a:t>a</a:t>
            </a:r>
            <a:r>
              <a:rPr sz="1800" dirty="0">
                <a:solidFill>
                  <a:srgbClr val="FF0000"/>
                </a:solidFill>
                <a:latin typeface="Calibri"/>
                <a:cs typeface="Calibri"/>
              </a:rPr>
              <a:t>l</a:t>
            </a:r>
            <a:r>
              <a:rPr sz="1800" spc="-150" dirty="0">
                <a:solidFill>
                  <a:srgbClr val="FF0000"/>
                </a:solidFill>
                <a:latin typeface="Calibri"/>
                <a:cs typeface="Calibri"/>
              </a:rPr>
              <a:t> </a:t>
            </a:r>
            <a:r>
              <a:rPr sz="1800" spc="25" dirty="0">
                <a:solidFill>
                  <a:srgbClr val="FF0000"/>
                </a:solidFill>
                <a:latin typeface="Calibri"/>
                <a:cs typeface="Calibri"/>
              </a:rPr>
              <a:t>d</a:t>
            </a:r>
            <a:r>
              <a:rPr sz="1800" spc="35" dirty="0">
                <a:solidFill>
                  <a:srgbClr val="FF0000"/>
                </a:solidFill>
                <a:latin typeface="Calibri"/>
                <a:cs typeface="Calibri"/>
              </a:rPr>
              <a:t>i</a:t>
            </a:r>
            <a:r>
              <a:rPr sz="1800" spc="-35" dirty="0">
                <a:solidFill>
                  <a:srgbClr val="FF0000"/>
                </a:solidFill>
                <a:latin typeface="Calibri"/>
                <a:cs typeface="Calibri"/>
              </a:rPr>
              <a:t>s</a:t>
            </a:r>
            <a:r>
              <a:rPr sz="1800" spc="-15" dirty="0">
                <a:solidFill>
                  <a:srgbClr val="FF0000"/>
                </a:solidFill>
                <a:latin typeface="Calibri"/>
                <a:cs typeface="Calibri"/>
              </a:rPr>
              <a:t>c</a:t>
            </a:r>
            <a:r>
              <a:rPr sz="1800" spc="25" dirty="0">
                <a:solidFill>
                  <a:srgbClr val="FF0000"/>
                </a:solidFill>
                <a:latin typeface="Calibri"/>
                <a:cs typeface="Calibri"/>
              </a:rPr>
              <a:t>h</a:t>
            </a:r>
            <a:r>
              <a:rPr sz="1800" spc="30" dirty="0">
                <a:solidFill>
                  <a:srgbClr val="FF0000"/>
                </a:solidFill>
                <a:latin typeface="Calibri"/>
                <a:cs typeface="Calibri"/>
              </a:rPr>
              <a:t>a</a:t>
            </a:r>
            <a:r>
              <a:rPr sz="1800" spc="-30" dirty="0">
                <a:solidFill>
                  <a:srgbClr val="FF0000"/>
                </a:solidFill>
                <a:latin typeface="Calibri"/>
                <a:cs typeface="Calibri"/>
              </a:rPr>
              <a:t>r</a:t>
            </a:r>
            <a:r>
              <a:rPr sz="1800" spc="-25" dirty="0">
                <a:solidFill>
                  <a:srgbClr val="FF0000"/>
                </a:solidFill>
                <a:latin typeface="Calibri"/>
                <a:cs typeface="Calibri"/>
              </a:rPr>
              <a:t>g</a:t>
            </a:r>
            <a:r>
              <a:rPr sz="1800" dirty="0">
                <a:solidFill>
                  <a:srgbClr val="FF0000"/>
                </a:solidFill>
                <a:latin typeface="Calibri"/>
                <a:cs typeface="Calibri"/>
              </a:rPr>
              <a:t>e</a:t>
            </a:r>
            <a:endParaRPr sz="1800">
              <a:latin typeface="Calibri"/>
              <a:cs typeface="Calibri"/>
            </a:endParaRPr>
          </a:p>
          <a:p>
            <a:pPr marL="93345" indent="-81280">
              <a:lnSpc>
                <a:spcPts val="2120"/>
              </a:lnSpc>
              <a:buSzPct val="94444"/>
              <a:buFont typeface="Arial"/>
              <a:buChar char="•"/>
              <a:tabLst>
                <a:tab pos="93980" algn="l"/>
              </a:tabLst>
            </a:pPr>
            <a:r>
              <a:rPr sz="1800" spc="5" dirty="0">
                <a:latin typeface="Calibri"/>
                <a:cs typeface="Calibri"/>
              </a:rPr>
              <a:t>What</a:t>
            </a:r>
            <a:r>
              <a:rPr sz="1800" spc="-55" dirty="0">
                <a:latin typeface="Calibri"/>
                <a:cs typeface="Calibri"/>
              </a:rPr>
              <a:t> </a:t>
            </a:r>
            <a:r>
              <a:rPr sz="1800" spc="15" dirty="0">
                <a:latin typeface="Calibri"/>
                <a:cs typeface="Calibri"/>
              </a:rPr>
              <a:t>is</a:t>
            </a:r>
            <a:r>
              <a:rPr sz="1800" spc="-70" dirty="0">
                <a:latin typeface="Calibri"/>
                <a:cs typeface="Calibri"/>
              </a:rPr>
              <a:t> </a:t>
            </a:r>
            <a:r>
              <a:rPr sz="1800" spc="5" dirty="0">
                <a:latin typeface="Calibri"/>
                <a:cs typeface="Calibri"/>
              </a:rPr>
              <a:t>the</a:t>
            </a:r>
            <a:r>
              <a:rPr sz="1800" spc="-45" dirty="0">
                <a:latin typeface="Calibri"/>
                <a:cs typeface="Calibri"/>
              </a:rPr>
              <a:t> </a:t>
            </a:r>
            <a:r>
              <a:rPr sz="1800" dirty="0">
                <a:latin typeface="Calibri"/>
                <a:cs typeface="Calibri"/>
              </a:rPr>
              <a:t>treatment</a:t>
            </a:r>
            <a:r>
              <a:rPr sz="1800" spc="-50" dirty="0">
                <a:latin typeface="Calibri"/>
                <a:cs typeface="Calibri"/>
              </a:rPr>
              <a:t> </a:t>
            </a:r>
            <a:r>
              <a:rPr sz="1800" dirty="0">
                <a:latin typeface="Calibri"/>
                <a:cs typeface="Calibri"/>
              </a:rPr>
              <a:t>?</a:t>
            </a:r>
            <a:endParaRPr sz="1800">
              <a:latin typeface="Calibri"/>
              <a:cs typeface="Calibri"/>
            </a:endParaRPr>
          </a:p>
          <a:p>
            <a:pPr marL="12700">
              <a:lnSpc>
                <a:spcPct val="100000"/>
              </a:lnSpc>
              <a:spcBef>
                <a:spcPts val="15"/>
              </a:spcBef>
            </a:pPr>
            <a:r>
              <a:rPr sz="1800" spc="30" dirty="0">
                <a:solidFill>
                  <a:srgbClr val="FF0000"/>
                </a:solidFill>
                <a:latin typeface="Calibri"/>
                <a:cs typeface="Calibri"/>
              </a:rPr>
              <a:t>M</a:t>
            </a:r>
            <a:r>
              <a:rPr sz="1800" dirty="0">
                <a:solidFill>
                  <a:srgbClr val="FF0000"/>
                </a:solidFill>
                <a:latin typeface="Calibri"/>
                <a:cs typeface="Calibri"/>
              </a:rPr>
              <a:t>et</a:t>
            </a:r>
            <a:r>
              <a:rPr sz="1800" spc="-30" dirty="0">
                <a:solidFill>
                  <a:srgbClr val="FF0000"/>
                </a:solidFill>
                <a:latin typeface="Calibri"/>
                <a:cs typeface="Calibri"/>
              </a:rPr>
              <a:t>r</a:t>
            </a:r>
            <a:r>
              <a:rPr sz="1800" spc="20" dirty="0">
                <a:solidFill>
                  <a:srgbClr val="FF0000"/>
                </a:solidFill>
                <a:latin typeface="Calibri"/>
                <a:cs typeface="Calibri"/>
              </a:rPr>
              <a:t>o</a:t>
            </a:r>
            <a:r>
              <a:rPr sz="1800" spc="25" dirty="0">
                <a:solidFill>
                  <a:srgbClr val="FF0000"/>
                </a:solidFill>
                <a:latin typeface="Calibri"/>
                <a:cs typeface="Calibri"/>
              </a:rPr>
              <a:t>n</a:t>
            </a:r>
            <a:r>
              <a:rPr sz="1800" spc="35" dirty="0">
                <a:solidFill>
                  <a:srgbClr val="FF0000"/>
                </a:solidFill>
                <a:latin typeface="Calibri"/>
                <a:cs typeface="Calibri"/>
              </a:rPr>
              <a:t>i</a:t>
            </a:r>
            <a:r>
              <a:rPr sz="1800" spc="25" dirty="0">
                <a:solidFill>
                  <a:srgbClr val="FF0000"/>
                </a:solidFill>
                <a:latin typeface="Calibri"/>
                <a:cs typeface="Calibri"/>
              </a:rPr>
              <a:t>d</a:t>
            </a:r>
            <a:r>
              <a:rPr sz="1800" spc="30" dirty="0">
                <a:solidFill>
                  <a:srgbClr val="FF0000"/>
                </a:solidFill>
                <a:latin typeface="Calibri"/>
                <a:cs typeface="Calibri"/>
              </a:rPr>
              <a:t>a</a:t>
            </a:r>
            <a:r>
              <a:rPr sz="1800" spc="-114" dirty="0">
                <a:solidFill>
                  <a:srgbClr val="FF0000"/>
                </a:solidFill>
                <a:latin typeface="Calibri"/>
                <a:cs typeface="Calibri"/>
              </a:rPr>
              <a:t>z</a:t>
            </a:r>
            <a:r>
              <a:rPr sz="1800" spc="20" dirty="0">
                <a:solidFill>
                  <a:srgbClr val="FF0000"/>
                </a:solidFill>
                <a:latin typeface="Calibri"/>
                <a:cs typeface="Calibri"/>
              </a:rPr>
              <a:t>o</a:t>
            </a:r>
            <a:r>
              <a:rPr sz="1800" spc="35" dirty="0">
                <a:solidFill>
                  <a:srgbClr val="FF0000"/>
                </a:solidFill>
                <a:latin typeface="Calibri"/>
                <a:cs typeface="Calibri"/>
              </a:rPr>
              <a:t>l</a:t>
            </a:r>
            <a:r>
              <a:rPr sz="1800" dirty="0">
                <a:solidFill>
                  <a:srgbClr val="FF0000"/>
                </a:solidFill>
                <a:latin typeface="Calibri"/>
                <a:cs typeface="Calibri"/>
              </a:rPr>
              <a:t>e</a:t>
            </a:r>
            <a:r>
              <a:rPr sz="1800" spc="-160" dirty="0">
                <a:solidFill>
                  <a:srgbClr val="FF0000"/>
                </a:solidFill>
                <a:latin typeface="Calibri"/>
                <a:cs typeface="Calibri"/>
              </a:rPr>
              <a:t> </a:t>
            </a:r>
            <a:r>
              <a:rPr sz="1800" spc="-15" dirty="0">
                <a:solidFill>
                  <a:srgbClr val="FF0000"/>
                </a:solidFill>
                <a:latin typeface="Calibri"/>
                <a:cs typeface="Calibri"/>
              </a:rPr>
              <a:t>50</a:t>
            </a:r>
            <a:r>
              <a:rPr sz="1800" dirty="0">
                <a:solidFill>
                  <a:srgbClr val="FF0000"/>
                </a:solidFill>
                <a:latin typeface="Calibri"/>
                <a:cs typeface="Calibri"/>
              </a:rPr>
              <a:t>0</a:t>
            </a:r>
            <a:r>
              <a:rPr sz="1800" spc="30" dirty="0">
                <a:solidFill>
                  <a:srgbClr val="FF0000"/>
                </a:solidFill>
                <a:latin typeface="Calibri"/>
                <a:cs typeface="Calibri"/>
              </a:rPr>
              <a:t> </a:t>
            </a:r>
            <a:r>
              <a:rPr sz="1800" spc="-15" dirty="0">
                <a:solidFill>
                  <a:srgbClr val="FF0000"/>
                </a:solidFill>
                <a:latin typeface="Calibri"/>
                <a:cs typeface="Calibri"/>
              </a:rPr>
              <a:t>m</a:t>
            </a:r>
            <a:r>
              <a:rPr sz="1800" dirty="0">
                <a:solidFill>
                  <a:srgbClr val="FF0000"/>
                </a:solidFill>
                <a:latin typeface="Calibri"/>
                <a:cs typeface="Calibri"/>
              </a:rPr>
              <a:t>g</a:t>
            </a:r>
            <a:r>
              <a:rPr sz="1800" spc="15" dirty="0">
                <a:solidFill>
                  <a:srgbClr val="FF0000"/>
                </a:solidFill>
                <a:latin typeface="Calibri"/>
                <a:cs typeface="Calibri"/>
              </a:rPr>
              <a:t> </a:t>
            </a:r>
            <a:r>
              <a:rPr sz="1800" spc="20" dirty="0">
                <a:solidFill>
                  <a:srgbClr val="FF0000"/>
                </a:solidFill>
                <a:latin typeface="Calibri"/>
                <a:cs typeface="Calibri"/>
              </a:rPr>
              <a:t>o</a:t>
            </a:r>
            <a:r>
              <a:rPr sz="1800" spc="-30" dirty="0">
                <a:solidFill>
                  <a:srgbClr val="FF0000"/>
                </a:solidFill>
                <a:latin typeface="Calibri"/>
                <a:cs typeface="Calibri"/>
              </a:rPr>
              <a:t>r</a:t>
            </a:r>
            <a:r>
              <a:rPr sz="1800" spc="30" dirty="0">
                <a:solidFill>
                  <a:srgbClr val="FF0000"/>
                </a:solidFill>
                <a:latin typeface="Calibri"/>
                <a:cs typeface="Calibri"/>
              </a:rPr>
              <a:t>a</a:t>
            </a:r>
            <a:r>
              <a:rPr sz="1800" spc="35" dirty="0">
                <a:solidFill>
                  <a:srgbClr val="FF0000"/>
                </a:solidFill>
                <a:latin typeface="Calibri"/>
                <a:cs typeface="Calibri"/>
              </a:rPr>
              <a:t>ll</a:t>
            </a:r>
            <a:r>
              <a:rPr sz="1800" dirty="0">
                <a:solidFill>
                  <a:srgbClr val="FF0000"/>
                </a:solidFill>
                <a:latin typeface="Calibri"/>
                <a:cs typeface="Calibri"/>
              </a:rPr>
              <a:t>y</a:t>
            </a:r>
            <a:r>
              <a:rPr sz="1800" spc="-175" dirty="0">
                <a:solidFill>
                  <a:srgbClr val="FF0000"/>
                </a:solidFill>
                <a:latin typeface="Calibri"/>
                <a:cs typeface="Calibri"/>
              </a:rPr>
              <a:t> </a:t>
            </a:r>
            <a:r>
              <a:rPr sz="1800" dirty="0">
                <a:solidFill>
                  <a:srgbClr val="FF0000"/>
                </a:solidFill>
                <a:latin typeface="Calibri"/>
                <a:cs typeface="Calibri"/>
              </a:rPr>
              <a:t>t</a:t>
            </a:r>
            <a:r>
              <a:rPr sz="1800" spc="-20" dirty="0">
                <a:solidFill>
                  <a:srgbClr val="FF0000"/>
                </a:solidFill>
                <a:latin typeface="Calibri"/>
                <a:cs typeface="Calibri"/>
              </a:rPr>
              <a:t>w</a:t>
            </a:r>
            <a:r>
              <a:rPr sz="1800" spc="35" dirty="0">
                <a:solidFill>
                  <a:srgbClr val="FF0000"/>
                </a:solidFill>
                <a:latin typeface="Calibri"/>
                <a:cs typeface="Calibri"/>
              </a:rPr>
              <a:t>i</a:t>
            </a:r>
            <a:r>
              <a:rPr sz="1800" spc="-15" dirty="0">
                <a:solidFill>
                  <a:srgbClr val="FF0000"/>
                </a:solidFill>
                <a:latin typeface="Calibri"/>
                <a:cs typeface="Calibri"/>
              </a:rPr>
              <a:t>c</a:t>
            </a:r>
            <a:r>
              <a:rPr sz="1800" dirty="0">
                <a:solidFill>
                  <a:srgbClr val="FF0000"/>
                </a:solidFill>
                <a:latin typeface="Calibri"/>
                <a:cs typeface="Calibri"/>
              </a:rPr>
              <a:t>e</a:t>
            </a:r>
            <a:r>
              <a:rPr sz="1800" spc="45" dirty="0">
                <a:solidFill>
                  <a:srgbClr val="FF0000"/>
                </a:solidFill>
                <a:latin typeface="Calibri"/>
                <a:cs typeface="Calibri"/>
              </a:rPr>
              <a:t> </a:t>
            </a:r>
            <a:r>
              <a:rPr sz="1800" dirty="0">
                <a:solidFill>
                  <a:srgbClr val="FF0000"/>
                </a:solidFill>
                <a:latin typeface="Calibri"/>
                <a:cs typeface="Calibri"/>
              </a:rPr>
              <a:t>a </a:t>
            </a:r>
            <a:r>
              <a:rPr sz="1800" spc="25" dirty="0">
                <a:solidFill>
                  <a:srgbClr val="FF0000"/>
                </a:solidFill>
                <a:latin typeface="Calibri"/>
                <a:cs typeface="Calibri"/>
              </a:rPr>
              <a:t>d</a:t>
            </a:r>
            <a:r>
              <a:rPr sz="1800" spc="30" dirty="0">
                <a:solidFill>
                  <a:srgbClr val="FF0000"/>
                </a:solidFill>
                <a:latin typeface="Calibri"/>
                <a:cs typeface="Calibri"/>
              </a:rPr>
              <a:t>a</a:t>
            </a:r>
            <a:r>
              <a:rPr sz="1800" dirty="0">
                <a:solidFill>
                  <a:srgbClr val="FF0000"/>
                </a:solidFill>
                <a:latin typeface="Calibri"/>
                <a:cs typeface="Calibri"/>
              </a:rPr>
              <a:t>y</a:t>
            </a:r>
            <a:r>
              <a:rPr sz="1800" spc="-100" dirty="0">
                <a:solidFill>
                  <a:srgbClr val="FF0000"/>
                </a:solidFill>
                <a:latin typeface="Calibri"/>
                <a:cs typeface="Calibri"/>
              </a:rPr>
              <a:t> f</a:t>
            </a:r>
            <a:r>
              <a:rPr sz="1800" spc="20" dirty="0">
                <a:solidFill>
                  <a:srgbClr val="FF0000"/>
                </a:solidFill>
                <a:latin typeface="Calibri"/>
                <a:cs typeface="Calibri"/>
              </a:rPr>
              <a:t>o</a:t>
            </a:r>
            <a:r>
              <a:rPr sz="1800" dirty="0">
                <a:solidFill>
                  <a:srgbClr val="FF0000"/>
                </a:solidFill>
                <a:latin typeface="Calibri"/>
                <a:cs typeface="Calibri"/>
              </a:rPr>
              <a:t>r</a:t>
            </a:r>
            <a:r>
              <a:rPr sz="1800" spc="45" dirty="0">
                <a:solidFill>
                  <a:srgbClr val="FF0000"/>
                </a:solidFill>
                <a:latin typeface="Calibri"/>
                <a:cs typeface="Calibri"/>
              </a:rPr>
              <a:t> </a:t>
            </a:r>
            <a:r>
              <a:rPr sz="1800" dirty="0">
                <a:solidFill>
                  <a:srgbClr val="FF0000"/>
                </a:solidFill>
                <a:latin typeface="Calibri"/>
                <a:cs typeface="Calibri"/>
              </a:rPr>
              <a:t>7</a:t>
            </a:r>
            <a:r>
              <a:rPr sz="1800" spc="25" dirty="0">
                <a:solidFill>
                  <a:srgbClr val="FF0000"/>
                </a:solidFill>
                <a:latin typeface="Calibri"/>
                <a:cs typeface="Calibri"/>
              </a:rPr>
              <a:t> d</a:t>
            </a:r>
            <a:r>
              <a:rPr sz="1800" spc="30" dirty="0">
                <a:solidFill>
                  <a:srgbClr val="FF0000"/>
                </a:solidFill>
                <a:latin typeface="Calibri"/>
                <a:cs typeface="Calibri"/>
              </a:rPr>
              <a:t>a</a:t>
            </a:r>
            <a:r>
              <a:rPr sz="1800" spc="5" dirty="0">
                <a:solidFill>
                  <a:srgbClr val="FF0000"/>
                </a:solidFill>
                <a:latin typeface="Calibri"/>
                <a:cs typeface="Calibri"/>
              </a:rPr>
              <a:t>y</a:t>
            </a:r>
            <a:r>
              <a:rPr sz="1800" dirty="0">
                <a:solidFill>
                  <a:srgbClr val="FF0000"/>
                </a:solidFill>
                <a:latin typeface="Calibri"/>
                <a:cs typeface="Calibri"/>
              </a:rPr>
              <a:t>s</a:t>
            </a:r>
            <a:endParaRPr sz="1800">
              <a:latin typeface="Calibri"/>
              <a:cs typeface="Calibri"/>
            </a:endParaRPr>
          </a:p>
          <a:p>
            <a:pPr marL="12700" marR="5050155">
              <a:lnSpc>
                <a:spcPts val="2180"/>
              </a:lnSpc>
              <a:spcBef>
                <a:spcPts val="75"/>
              </a:spcBef>
              <a:buSzPct val="94444"/>
              <a:buFont typeface="Arial"/>
              <a:buChar char="•"/>
              <a:tabLst>
                <a:tab pos="93980" algn="l"/>
              </a:tabLst>
            </a:pPr>
            <a:r>
              <a:rPr sz="1800" spc="5" dirty="0">
                <a:latin typeface="Calibri"/>
                <a:cs typeface="Calibri"/>
              </a:rPr>
              <a:t>What</a:t>
            </a:r>
            <a:r>
              <a:rPr sz="1800" spc="-40" dirty="0">
                <a:latin typeface="Calibri"/>
                <a:cs typeface="Calibri"/>
              </a:rPr>
              <a:t> </a:t>
            </a:r>
            <a:r>
              <a:rPr sz="1800" spc="10" dirty="0">
                <a:latin typeface="Calibri"/>
                <a:cs typeface="Calibri"/>
              </a:rPr>
              <a:t>hygiene</a:t>
            </a:r>
            <a:r>
              <a:rPr sz="1800" spc="-100" dirty="0">
                <a:latin typeface="Calibri"/>
                <a:cs typeface="Calibri"/>
              </a:rPr>
              <a:t> </a:t>
            </a:r>
            <a:r>
              <a:rPr sz="1800" spc="10" dirty="0">
                <a:latin typeface="Calibri"/>
                <a:cs typeface="Calibri"/>
              </a:rPr>
              <a:t>advice</a:t>
            </a:r>
            <a:r>
              <a:rPr sz="1800" spc="-105" dirty="0">
                <a:latin typeface="Calibri"/>
                <a:cs typeface="Calibri"/>
              </a:rPr>
              <a:t> </a:t>
            </a:r>
            <a:r>
              <a:rPr sz="1800" spc="5" dirty="0">
                <a:latin typeface="Calibri"/>
                <a:cs typeface="Calibri"/>
              </a:rPr>
              <a:t>you</a:t>
            </a:r>
            <a:r>
              <a:rPr sz="1800" spc="-80" dirty="0">
                <a:latin typeface="Calibri"/>
                <a:cs typeface="Calibri"/>
              </a:rPr>
              <a:t> </a:t>
            </a:r>
            <a:r>
              <a:rPr sz="1800" spc="10" dirty="0">
                <a:latin typeface="Calibri"/>
                <a:cs typeface="Calibri"/>
              </a:rPr>
              <a:t>should</a:t>
            </a:r>
            <a:r>
              <a:rPr sz="1800" spc="-85" dirty="0">
                <a:latin typeface="Calibri"/>
                <a:cs typeface="Calibri"/>
              </a:rPr>
              <a:t> </a:t>
            </a:r>
            <a:r>
              <a:rPr sz="1800" dirty="0">
                <a:latin typeface="Calibri"/>
                <a:cs typeface="Calibri"/>
              </a:rPr>
              <a:t>give</a:t>
            </a:r>
            <a:r>
              <a:rPr sz="1800" spc="-25" dirty="0">
                <a:latin typeface="Calibri"/>
                <a:cs typeface="Calibri"/>
              </a:rPr>
              <a:t> </a:t>
            </a:r>
            <a:r>
              <a:rPr sz="1800" spc="10" dirty="0">
                <a:latin typeface="Calibri"/>
                <a:cs typeface="Calibri"/>
              </a:rPr>
              <a:t>this</a:t>
            </a:r>
            <a:r>
              <a:rPr sz="1800" spc="-65" dirty="0">
                <a:latin typeface="Calibri"/>
                <a:cs typeface="Calibri"/>
              </a:rPr>
              <a:t> </a:t>
            </a:r>
            <a:r>
              <a:rPr sz="1800" spc="15" dirty="0">
                <a:latin typeface="Calibri"/>
                <a:cs typeface="Calibri"/>
              </a:rPr>
              <a:t>patient</a:t>
            </a:r>
            <a:r>
              <a:rPr sz="1800" spc="-185" dirty="0">
                <a:latin typeface="Calibri"/>
                <a:cs typeface="Calibri"/>
              </a:rPr>
              <a:t> </a:t>
            </a:r>
            <a:r>
              <a:rPr sz="1800" dirty="0">
                <a:latin typeface="Calibri"/>
                <a:cs typeface="Calibri"/>
              </a:rPr>
              <a:t>? </a:t>
            </a:r>
            <a:r>
              <a:rPr sz="1800" spc="-395" dirty="0">
                <a:latin typeface="Calibri"/>
                <a:cs typeface="Calibri"/>
              </a:rPr>
              <a:t> </a:t>
            </a:r>
            <a:r>
              <a:rPr sz="1800" spc="10" dirty="0">
                <a:solidFill>
                  <a:srgbClr val="FF0000"/>
                </a:solidFill>
                <a:latin typeface="Calibri"/>
                <a:cs typeface="Calibri"/>
              </a:rPr>
              <a:t>D</a:t>
            </a:r>
            <a:r>
              <a:rPr sz="1800" spc="20" dirty="0">
                <a:solidFill>
                  <a:srgbClr val="FF0000"/>
                </a:solidFill>
                <a:latin typeface="Calibri"/>
                <a:cs typeface="Calibri"/>
              </a:rPr>
              <a:t>o</a:t>
            </a:r>
            <a:r>
              <a:rPr sz="1800" spc="30" dirty="0">
                <a:solidFill>
                  <a:srgbClr val="FF0000"/>
                </a:solidFill>
                <a:latin typeface="Calibri"/>
                <a:cs typeface="Calibri"/>
              </a:rPr>
              <a:t>n</a:t>
            </a:r>
            <a:r>
              <a:rPr sz="1800" dirty="0">
                <a:solidFill>
                  <a:srgbClr val="FF0000"/>
                </a:solidFill>
                <a:latin typeface="Calibri"/>
                <a:cs typeface="Calibri"/>
              </a:rPr>
              <a:t>’t</a:t>
            </a:r>
            <a:r>
              <a:rPr sz="1800" spc="-40" dirty="0">
                <a:solidFill>
                  <a:srgbClr val="FF0000"/>
                </a:solidFill>
                <a:latin typeface="Calibri"/>
                <a:cs typeface="Calibri"/>
              </a:rPr>
              <a:t> </a:t>
            </a:r>
            <a:r>
              <a:rPr sz="1800" spc="25" dirty="0">
                <a:solidFill>
                  <a:srgbClr val="FF0000"/>
                </a:solidFill>
                <a:latin typeface="Calibri"/>
                <a:cs typeface="Calibri"/>
              </a:rPr>
              <a:t>d</a:t>
            </a:r>
            <a:r>
              <a:rPr sz="1800" dirty="0">
                <a:solidFill>
                  <a:srgbClr val="FF0000"/>
                </a:solidFill>
                <a:latin typeface="Calibri"/>
                <a:cs typeface="Calibri"/>
              </a:rPr>
              <a:t>o</a:t>
            </a:r>
            <a:r>
              <a:rPr sz="1800" spc="-85" dirty="0">
                <a:solidFill>
                  <a:srgbClr val="FF0000"/>
                </a:solidFill>
                <a:latin typeface="Calibri"/>
                <a:cs typeface="Calibri"/>
              </a:rPr>
              <a:t> </a:t>
            </a:r>
            <a:r>
              <a:rPr sz="1800" spc="5" dirty="0">
                <a:solidFill>
                  <a:srgbClr val="FF0000"/>
                </a:solidFill>
                <a:latin typeface="Calibri"/>
                <a:cs typeface="Calibri"/>
              </a:rPr>
              <a:t>v</a:t>
            </a:r>
            <a:r>
              <a:rPr sz="1800" spc="30" dirty="0">
                <a:solidFill>
                  <a:srgbClr val="FF0000"/>
                </a:solidFill>
                <a:latin typeface="Calibri"/>
                <a:cs typeface="Calibri"/>
              </a:rPr>
              <a:t>a</a:t>
            </a:r>
            <a:r>
              <a:rPr sz="1800" spc="-25" dirty="0">
                <a:solidFill>
                  <a:srgbClr val="FF0000"/>
                </a:solidFill>
                <a:latin typeface="Calibri"/>
                <a:cs typeface="Calibri"/>
              </a:rPr>
              <a:t>g</a:t>
            </a:r>
            <a:r>
              <a:rPr sz="1800" spc="35" dirty="0">
                <a:solidFill>
                  <a:srgbClr val="FF0000"/>
                </a:solidFill>
                <a:latin typeface="Calibri"/>
                <a:cs typeface="Calibri"/>
              </a:rPr>
              <a:t>i</a:t>
            </a:r>
            <a:r>
              <a:rPr sz="1800" spc="25" dirty="0">
                <a:solidFill>
                  <a:srgbClr val="FF0000"/>
                </a:solidFill>
                <a:latin typeface="Calibri"/>
                <a:cs typeface="Calibri"/>
              </a:rPr>
              <a:t>n</a:t>
            </a:r>
            <a:r>
              <a:rPr sz="1800" spc="30" dirty="0">
                <a:solidFill>
                  <a:srgbClr val="FF0000"/>
                </a:solidFill>
                <a:latin typeface="Calibri"/>
                <a:cs typeface="Calibri"/>
              </a:rPr>
              <a:t>a</a:t>
            </a:r>
            <a:r>
              <a:rPr sz="1800" dirty="0">
                <a:solidFill>
                  <a:srgbClr val="FF0000"/>
                </a:solidFill>
                <a:latin typeface="Calibri"/>
                <a:cs typeface="Calibri"/>
              </a:rPr>
              <a:t>l</a:t>
            </a:r>
            <a:r>
              <a:rPr sz="1800" spc="-150" dirty="0">
                <a:solidFill>
                  <a:srgbClr val="FF0000"/>
                </a:solidFill>
                <a:latin typeface="Calibri"/>
                <a:cs typeface="Calibri"/>
              </a:rPr>
              <a:t> </a:t>
            </a:r>
            <a:r>
              <a:rPr sz="1800" spc="25" dirty="0">
                <a:solidFill>
                  <a:srgbClr val="FF0000"/>
                </a:solidFill>
                <a:latin typeface="Calibri"/>
                <a:cs typeface="Calibri"/>
              </a:rPr>
              <a:t>d</a:t>
            </a:r>
            <a:r>
              <a:rPr sz="1800" spc="20" dirty="0">
                <a:solidFill>
                  <a:srgbClr val="FF0000"/>
                </a:solidFill>
                <a:latin typeface="Calibri"/>
                <a:cs typeface="Calibri"/>
              </a:rPr>
              <a:t>o</a:t>
            </a:r>
            <a:r>
              <a:rPr sz="1800" spc="25" dirty="0">
                <a:solidFill>
                  <a:srgbClr val="FF0000"/>
                </a:solidFill>
                <a:latin typeface="Calibri"/>
                <a:cs typeface="Calibri"/>
              </a:rPr>
              <a:t>u</a:t>
            </a:r>
            <a:r>
              <a:rPr sz="1800" spc="-15" dirty="0">
                <a:solidFill>
                  <a:srgbClr val="FF0000"/>
                </a:solidFill>
                <a:latin typeface="Calibri"/>
                <a:cs typeface="Calibri"/>
              </a:rPr>
              <a:t>c</a:t>
            </a:r>
            <a:r>
              <a:rPr sz="1800" spc="25" dirty="0">
                <a:solidFill>
                  <a:srgbClr val="FF0000"/>
                </a:solidFill>
                <a:latin typeface="Calibri"/>
                <a:cs typeface="Calibri"/>
              </a:rPr>
              <a:t>h</a:t>
            </a:r>
            <a:r>
              <a:rPr sz="1800" spc="35" dirty="0">
                <a:solidFill>
                  <a:srgbClr val="FF0000"/>
                </a:solidFill>
                <a:latin typeface="Calibri"/>
                <a:cs typeface="Calibri"/>
              </a:rPr>
              <a:t>i</a:t>
            </a:r>
            <a:r>
              <a:rPr sz="1800" spc="25" dirty="0">
                <a:solidFill>
                  <a:srgbClr val="FF0000"/>
                </a:solidFill>
                <a:latin typeface="Calibri"/>
                <a:cs typeface="Calibri"/>
              </a:rPr>
              <a:t>n</a:t>
            </a:r>
            <a:r>
              <a:rPr sz="1800" dirty="0">
                <a:solidFill>
                  <a:srgbClr val="FF0000"/>
                </a:solidFill>
                <a:latin typeface="Calibri"/>
                <a:cs typeface="Calibri"/>
              </a:rPr>
              <a:t>g</a:t>
            </a:r>
            <a:endParaRPr sz="1800">
              <a:latin typeface="Calibri"/>
              <a:cs typeface="Calibri"/>
            </a:endParaRPr>
          </a:p>
          <a:p>
            <a:pPr marL="93345" indent="-81280">
              <a:lnSpc>
                <a:spcPts val="2025"/>
              </a:lnSpc>
              <a:buSzPct val="94444"/>
              <a:buFont typeface="Arial"/>
              <a:buChar char="•"/>
              <a:tabLst>
                <a:tab pos="93980" algn="l"/>
              </a:tabLst>
            </a:pPr>
            <a:r>
              <a:rPr sz="1800" dirty="0">
                <a:latin typeface="Calibri"/>
                <a:cs typeface="Calibri"/>
              </a:rPr>
              <a:t>If</a:t>
            </a:r>
            <a:r>
              <a:rPr sz="1800" spc="15" dirty="0">
                <a:latin typeface="Calibri"/>
                <a:cs typeface="Calibri"/>
              </a:rPr>
              <a:t> </a:t>
            </a:r>
            <a:r>
              <a:rPr sz="1800" spc="10" dirty="0">
                <a:latin typeface="Calibri"/>
                <a:cs typeface="Calibri"/>
              </a:rPr>
              <a:t>this</a:t>
            </a:r>
            <a:r>
              <a:rPr sz="1800" spc="-55" dirty="0">
                <a:latin typeface="Calibri"/>
                <a:cs typeface="Calibri"/>
              </a:rPr>
              <a:t> </a:t>
            </a:r>
            <a:r>
              <a:rPr sz="1800" spc="15" dirty="0">
                <a:latin typeface="Calibri"/>
                <a:cs typeface="Calibri"/>
              </a:rPr>
              <a:t>patient</a:t>
            </a:r>
            <a:r>
              <a:rPr sz="1800" spc="-185" dirty="0">
                <a:latin typeface="Calibri"/>
                <a:cs typeface="Calibri"/>
              </a:rPr>
              <a:t> </a:t>
            </a:r>
            <a:r>
              <a:rPr sz="1800" dirty="0">
                <a:latin typeface="Calibri"/>
                <a:cs typeface="Calibri"/>
              </a:rPr>
              <a:t>came</a:t>
            </a:r>
            <a:r>
              <a:rPr sz="1800" spc="-25" dirty="0">
                <a:latin typeface="Calibri"/>
                <a:cs typeface="Calibri"/>
              </a:rPr>
              <a:t> </a:t>
            </a:r>
            <a:r>
              <a:rPr sz="1800" spc="5" dirty="0">
                <a:latin typeface="Calibri"/>
                <a:cs typeface="Calibri"/>
              </a:rPr>
              <a:t>with</a:t>
            </a:r>
            <a:r>
              <a:rPr sz="1800" spc="30" dirty="0">
                <a:latin typeface="Calibri"/>
                <a:cs typeface="Calibri"/>
              </a:rPr>
              <a:t> </a:t>
            </a:r>
            <a:r>
              <a:rPr sz="1800" spc="-10" dirty="0">
                <a:latin typeface="Calibri"/>
                <a:cs typeface="Calibri"/>
              </a:rPr>
              <a:t>19</a:t>
            </a:r>
            <a:r>
              <a:rPr sz="1800" spc="35" dirty="0">
                <a:latin typeface="Calibri"/>
                <a:cs typeface="Calibri"/>
              </a:rPr>
              <a:t> </a:t>
            </a:r>
            <a:r>
              <a:rPr sz="1800" spc="-5" dirty="0">
                <a:latin typeface="Calibri"/>
                <a:cs typeface="Calibri"/>
              </a:rPr>
              <a:t>weeks</a:t>
            </a:r>
            <a:r>
              <a:rPr sz="1800" spc="-55" dirty="0">
                <a:latin typeface="Calibri"/>
                <a:cs typeface="Calibri"/>
              </a:rPr>
              <a:t> </a:t>
            </a:r>
            <a:r>
              <a:rPr sz="1800" dirty="0">
                <a:latin typeface="Calibri"/>
                <a:cs typeface="Calibri"/>
              </a:rPr>
              <a:t>gestation</a:t>
            </a:r>
            <a:r>
              <a:rPr sz="1800" spc="-75" dirty="0">
                <a:latin typeface="Calibri"/>
                <a:cs typeface="Calibri"/>
              </a:rPr>
              <a:t> </a:t>
            </a:r>
            <a:r>
              <a:rPr sz="1800" dirty="0">
                <a:latin typeface="Calibri"/>
                <a:cs typeface="Calibri"/>
              </a:rPr>
              <a:t>,</a:t>
            </a:r>
            <a:r>
              <a:rPr sz="1800" spc="-25" dirty="0">
                <a:latin typeface="Calibri"/>
                <a:cs typeface="Calibri"/>
              </a:rPr>
              <a:t> </a:t>
            </a:r>
            <a:r>
              <a:rPr sz="1800" spc="10" dirty="0">
                <a:latin typeface="Calibri"/>
                <a:cs typeface="Calibri"/>
              </a:rPr>
              <a:t>what</a:t>
            </a:r>
            <a:r>
              <a:rPr sz="1800" spc="-35" dirty="0">
                <a:latin typeface="Calibri"/>
                <a:cs typeface="Calibri"/>
              </a:rPr>
              <a:t> </a:t>
            </a:r>
            <a:r>
              <a:rPr sz="1800" dirty="0">
                <a:latin typeface="Calibri"/>
                <a:cs typeface="Calibri"/>
              </a:rPr>
              <a:t>are</a:t>
            </a:r>
            <a:r>
              <a:rPr sz="1800" spc="-20" dirty="0">
                <a:latin typeface="Calibri"/>
                <a:cs typeface="Calibri"/>
              </a:rPr>
              <a:t> </a:t>
            </a:r>
            <a:r>
              <a:rPr sz="1800" spc="-10" dirty="0">
                <a:latin typeface="Calibri"/>
                <a:cs typeface="Calibri"/>
              </a:rPr>
              <a:t>most</a:t>
            </a:r>
            <a:r>
              <a:rPr sz="1800" spc="-30" dirty="0">
                <a:latin typeface="Calibri"/>
                <a:cs typeface="Calibri"/>
              </a:rPr>
              <a:t> </a:t>
            </a:r>
            <a:r>
              <a:rPr sz="1800" dirty="0">
                <a:latin typeface="Calibri"/>
                <a:cs typeface="Calibri"/>
              </a:rPr>
              <a:t>common</a:t>
            </a:r>
            <a:r>
              <a:rPr sz="1800" spc="5" dirty="0">
                <a:latin typeface="Calibri"/>
                <a:cs typeface="Calibri"/>
              </a:rPr>
              <a:t> </a:t>
            </a:r>
            <a:r>
              <a:rPr sz="1800" spc="10" dirty="0">
                <a:latin typeface="Calibri"/>
                <a:cs typeface="Calibri"/>
              </a:rPr>
              <a:t>complications</a:t>
            </a:r>
            <a:r>
              <a:rPr sz="1800" spc="-215" dirty="0">
                <a:latin typeface="Calibri"/>
                <a:cs typeface="Calibri"/>
              </a:rPr>
              <a:t> </a:t>
            </a:r>
            <a:r>
              <a:rPr sz="1800" spc="10" dirty="0">
                <a:latin typeface="Calibri"/>
                <a:cs typeface="Calibri"/>
              </a:rPr>
              <a:t>that</a:t>
            </a:r>
            <a:r>
              <a:rPr sz="1800" spc="-105" dirty="0">
                <a:latin typeface="Calibri"/>
                <a:cs typeface="Calibri"/>
              </a:rPr>
              <a:t> </a:t>
            </a:r>
            <a:r>
              <a:rPr sz="1800" spc="5" dirty="0">
                <a:latin typeface="Calibri"/>
                <a:cs typeface="Calibri"/>
              </a:rPr>
              <a:t>might</a:t>
            </a:r>
            <a:r>
              <a:rPr sz="1800" spc="-35" dirty="0">
                <a:latin typeface="Calibri"/>
                <a:cs typeface="Calibri"/>
              </a:rPr>
              <a:t> </a:t>
            </a:r>
            <a:r>
              <a:rPr sz="1800" spc="15" dirty="0">
                <a:latin typeface="Calibri"/>
                <a:cs typeface="Calibri"/>
              </a:rPr>
              <a:t>happen</a:t>
            </a:r>
            <a:r>
              <a:rPr sz="1800" spc="-65" dirty="0">
                <a:latin typeface="Calibri"/>
                <a:cs typeface="Calibri"/>
              </a:rPr>
              <a:t> </a:t>
            </a:r>
            <a:r>
              <a:rPr sz="1800" dirty="0">
                <a:latin typeface="Calibri"/>
                <a:cs typeface="Calibri"/>
              </a:rPr>
              <a:t>?</a:t>
            </a:r>
            <a:endParaRPr sz="1800">
              <a:latin typeface="Calibri"/>
              <a:cs typeface="Calibri"/>
            </a:endParaRPr>
          </a:p>
          <a:p>
            <a:pPr marL="12700">
              <a:lnSpc>
                <a:spcPct val="100000"/>
              </a:lnSpc>
              <a:spcBef>
                <a:spcPts val="20"/>
              </a:spcBef>
            </a:pPr>
            <a:r>
              <a:rPr sz="1800" spc="-35" dirty="0">
                <a:solidFill>
                  <a:srgbClr val="FF0000"/>
                </a:solidFill>
                <a:latin typeface="Calibri"/>
                <a:cs typeface="Calibri"/>
              </a:rPr>
              <a:t>P</a:t>
            </a:r>
            <a:r>
              <a:rPr sz="1800" spc="-30" dirty="0">
                <a:solidFill>
                  <a:srgbClr val="FF0000"/>
                </a:solidFill>
                <a:latin typeface="Calibri"/>
                <a:cs typeface="Calibri"/>
              </a:rPr>
              <a:t>r</a:t>
            </a:r>
            <a:r>
              <a:rPr sz="1800" dirty="0">
                <a:solidFill>
                  <a:srgbClr val="FF0000"/>
                </a:solidFill>
                <a:latin typeface="Calibri"/>
                <a:cs typeface="Calibri"/>
              </a:rPr>
              <a:t>ete</a:t>
            </a:r>
            <a:r>
              <a:rPr sz="1800" spc="-30" dirty="0">
                <a:solidFill>
                  <a:srgbClr val="FF0000"/>
                </a:solidFill>
                <a:latin typeface="Calibri"/>
                <a:cs typeface="Calibri"/>
              </a:rPr>
              <a:t>r</a:t>
            </a:r>
            <a:r>
              <a:rPr sz="1800" dirty="0">
                <a:solidFill>
                  <a:srgbClr val="FF0000"/>
                </a:solidFill>
                <a:latin typeface="Calibri"/>
                <a:cs typeface="Calibri"/>
              </a:rPr>
              <a:t>m</a:t>
            </a:r>
            <a:r>
              <a:rPr sz="1800" spc="30" dirty="0">
                <a:solidFill>
                  <a:srgbClr val="FF0000"/>
                </a:solidFill>
                <a:latin typeface="Calibri"/>
                <a:cs typeface="Calibri"/>
              </a:rPr>
              <a:t> </a:t>
            </a:r>
            <a:r>
              <a:rPr sz="1800" spc="35" dirty="0">
                <a:solidFill>
                  <a:srgbClr val="FF0000"/>
                </a:solidFill>
                <a:latin typeface="Calibri"/>
                <a:cs typeface="Calibri"/>
              </a:rPr>
              <a:t>l</a:t>
            </a:r>
            <a:r>
              <a:rPr sz="1800" spc="30" dirty="0">
                <a:solidFill>
                  <a:srgbClr val="FF0000"/>
                </a:solidFill>
                <a:latin typeface="Calibri"/>
                <a:cs typeface="Calibri"/>
              </a:rPr>
              <a:t>a</a:t>
            </a:r>
            <a:r>
              <a:rPr sz="1800" spc="25" dirty="0">
                <a:solidFill>
                  <a:srgbClr val="FF0000"/>
                </a:solidFill>
                <a:latin typeface="Calibri"/>
                <a:cs typeface="Calibri"/>
              </a:rPr>
              <a:t>b</a:t>
            </a:r>
            <a:r>
              <a:rPr sz="1800" spc="20" dirty="0">
                <a:solidFill>
                  <a:srgbClr val="FF0000"/>
                </a:solidFill>
                <a:latin typeface="Calibri"/>
                <a:cs typeface="Calibri"/>
              </a:rPr>
              <a:t>o</a:t>
            </a:r>
            <a:r>
              <a:rPr sz="1800" spc="25" dirty="0">
                <a:solidFill>
                  <a:srgbClr val="FF0000"/>
                </a:solidFill>
                <a:latin typeface="Calibri"/>
                <a:cs typeface="Calibri"/>
              </a:rPr>
              <a:t>u</a:t>
            </a:r>
            <a:r>
              <a:rPr sz="1800" dirty="0">
                <a:solidFill>
                  <a:srgbClr val="FF0000"/>
                </a:solidFill>
                <a:latin typeface="Calibri"/>
                <a:cs typeface="Calibri"/>
              </a:rPr>
              <a:t>r</a:t>
            </a:r>
            <a:r>
              <a:rPr sz="1800" spc="-125" dirty="0">
                <a:solidFill>
                  <a:srgbClr val="FF0000"/>
                </a:solidFill>
                <a:latin typeface="Calibri"/>
                <a:cs typeface="Calibri"/>
              </a:rPr>
              <a:t> </a:t>
            </a:r>
            <a:r>
              <a:rPr sz="1800" dirty="0">
                <a:solidFill>
                  <a:srgbClr val="FF0000"/>
                </a:solidFill>
                <a:latin typeface="Calibri"/>
                <a:cs typeface="Calibri"/>
              </a:rPr>
              <a:t>,</a:t>
            </a:r>
            <a:r>
              <a:rPr sz="1800" spc="-35" dirty="0">
                <a:solidFill>
                  <a:srgbClr val="FF0000"/>
                </a:solidFill>
                <a:latin typeface="Calibri"/>
                <a:cs typeface="Calibri"/>
              </a:rPr>
              <a:t> </a:t>
            </a:r>
            <a:r>
              <a:rPr sz="1800" spc="25" dirty="0">
                <a:solidFill>
                  <a:srgbClr val="FF0000"/>
                </a:solidFill>
                <a:latin typeface="Calibri"/>
                <a:cs typeface="Calibri"/>
              </a:rPr>
              <a:t>n</a:t>
            </a:r>
            <a:r>
              <a:rPr sz="1800" dirty="0">
                <a:solidFill>
                  <a:srgbClr val="FF0000"/>
                </a:solidFill>
                <a:latin typeface="Calibri"/>
                <a:cs typeface="Calibri"/>
              </a:rPr>
              <a:t>e</a:t>
            </a:r>
            <a:r>
              <a:rPr sz="1800" spc="30" dirty="0">
                <a:solidFill>
                  <a:srgbClr val="FF0000"/>
                </a:solidFill>
                <a:latin typeface="Calibri"/>
                <a:cs typeface="Calibri"/>
              </a:rPr>
              <a:t>o</a:t>
            </a:r>
            <a:r>
              <a:rPr sz="1800" spc="25" dirty="0">
                <a:solidFill>
                  <a:srgbClr val="FF0000"/>
                </a:solidFill>
                <a:latin typeface="Calibri"/>
                <a:cs typeface="Calibri"/>
              </a:rPr>
              <a:t>n</a:t>
            </a:r>
            <a:r>
              <a:rPr sz="1800" spc="35" dirty="0">
                <a:solidFill>
                  <a:srgbClr val="FF0000"/>
                </a:solidFill>
                <a:latin typeface="Calibri"/>
                <a:cs typeface="Calibri"/>
              </a:rPr>
              <a:t>a</a:t>
            </a:r>
            <a:r>
              <a:rPr sz="1800" dirty="0">
                <a:solidFill>
                  <a:srgbClr val="FF0000"/>
                </a:solidFill>
                <a:latin typeface="Calibri"/>
                <a:cs typeface="Calibri"/>
              </a:rPr>
              <a:t>t</a:t>
            </a:r>
            <a:r>
              <a:rPr sz="1800" spc="30" dirty="0">
                <a:solidFill>
                  <a:srgbClr val="FF0000"/>
                </a:solidFill>
                <a:latin typeface="Calibri"/>
                <a:cs typeface="Calibri"/>
              </a:rPr>
              <a:t>a</a:t>
            </a:r>
            <a:r>
              <a:rPr sz="1800" dirty="0">
                <a:solidFill>
                  <a:srgbClr val="FF0000"/>
                </a:solidFill>
                <a:latin typeface="Calibri"/>
                <a:cs typeface="Calibri"/>
              </a:rPr>
              <a:t>l</a:t>
            </a:r>
            <a:r>
              <a:rPr sz="1800" spc="-150" dirty="0">
                <a:solidFill>
                  <a:srgbClr val="FF0000"/>
                </a:solidFill>
                <a:latin typeface="Calibri"/>
                <a:cs typeface="Calibri"/>
              </a:rPr>
              <a:t> </a:t>
            </a:r>
            <a:r>
              <a:rPr sz="1800" spc="-35" dirty="0">
                <a:solidFill>
                  <a:srgbClr val="FF0000"/>
                </a:solidFill>
                <a:latin typeface="Calibri"/>
                <a:cs typeface="Calibri"/>
              </a:rPr>
              <a:t>s</a:t>
            </a:r>
            <a:r>
              <a:rPr sz="1800" dirty="0">
                <a:solidFill>
                  <a:srgbClr val="FF0000"/>
                </a:solidFill>
                <a:latin typeface="Calibri"/>
                <a:cs typeface="Calibri"/>
              </a:rPr>
              <a:t>e</a:t>
            </a:r>
            <a:r>
              <a:rPr sz="1800" spc="35" dirty="0">
                <a:solidFill>
                  <a:srgbClr val="FF0000"/>
                </a:solidFill>
                <a:latin typeface="Calibri"/>
                <a:cs typeface="Calibri"/>
              </a:rPr>
              <a:t>p</a:t>
            </a:r>
            <a:r>
              <a:rPr sz="1800" spc="-35" dirty="0">
                <a:solidFill>
                  <a:srgbClr val="FF0000"/>
                </a:solidFill>
                <a:latin typeface="Calibri"/>
                <a:cs typeface="Calibri"/>
              </a:rPr>
              <a:t>s</a:t>
            </a:r>
            <a:r>
              <a:rPr sz="1800" spc="35" dirty="0">
                <a:solidFill>
                  <a:srgbClr val="FF0000"/>
                </a:solidFill>
                <a:latin typeface="Calibri"/>
                <a:cs typeface="Calibri"/>
              </a:rPr>
              <a:t>i</a:t>
            </a:r>
            <a:r>
              <a:rPr sz="1800" dirty="0">
                <a:solidFill>
                  <a:srgbClr val="FF0000"/>
                </a:solidFill>
                <a:latin typeface="Calibri"/>
                <a:cs typeface="Calibri"/>
              </a:rPr>
              <a:t>s</a:t>
            </a:r>
            <a:endParaRPr sz="1800">
              <a:latin typeface="Calibri"/>
              <a:cs typeface="Calibri"/>
            </a:endParaRPr>
          </a:p>
        </p:txBody>
      </p:sp>
      <p:grpSp>
        <p:nvGrpSpPr>
          <p:cNvPr id="5" name="object 5"/>
          <p:cNvGrpSpPr/>
          <p:nvPr/>
        </p:nvGrpSpPr>
        <p:grpSpPr>
          <a:xfrm>
            <a:off x="808037" y="0"/>
            <a:ext cx="11384280" cy="3124200"/>
            <a:chOff x="808037" y="0"/>
            <a:chExt cx="11384280" cy="3124200"/>
          </a:xfrm>
        </p:grpSpPr>
        <p:pic>
          <p:nvPicPr>
            <p:cNvPr id="6" name="object 6"/>
            <p:cNvPicPr/>
            <p:nvPr/>
          </p:nvPicPr>
          <p:blipFill>
            <a:blip r:embed="rId2" cstate="print"/>
            <a:stretch>
              <a:fillRect/>
            </a:stretch>
          </p:blipFill>
          <p:spPr>
            <a:xfrm>
              <a:off x="7010400" y="0"/>
              <a:ext cx="5181600" cy="3124200"/>
            </a:xfrm>
            <a:prstGeom prst="rect">
              <a:avLst/>
            </a:prstGeom>
          </p:spPr>
        </p:pic>
        <p:sp>
          <p:nvSpPr>
            <p:cNvPr id="7" name="object 7"/>
            <p:cNvSpPr/>
            <p:nvPr/>
          </p:nvSpPr>
          <p:spPr>
            <a:xfrm>
              <a:off x="814387" y="1224025"/>
              <a:ext cx="4067175" cy="1295400"/>
            </a:xfrm>
            <a:custGeom>
              <a:avLst/>
              <a:gdLst/>
              <a:ahLst/>
              <a:cxnLst/>
              <a:rect l="l" t="t" r="r" b="b"/>
              <a:pathLst>
                <a:path w="4067175" h="1295400">
                  <a:moveTo>
                    <a:pt x="0" y="1295400"/>
                  </a:moveTo>
                  <a:lnTo>
                    <a:pt x="4067175" y="1295400"/>
                  </a:lnTo>
                  <a:lnTo>
                    <a:pt x="4067175" y="0"/>
                  </a:lnTo>
                  <a:lnTo>
                    <a:pt x="0" y="0"/>
                  </a:lnTo>
                  <a:lnTo>
                    <a:pt x="0" y="1295400"/>
                  </a:lnTo>
                  <a:close/>
                </a:path>
              </a:pathLst>
            </a:custGeom>
            <a:ln w="12700">
              <a:solidFill>
                <a:srgbClr val="00AF50"/>
              </a:solidFill>
            </a:ln>
          </p:spPr>
          <p:txBody>
            <a:bodyPr wrap="square" lIns="0" tIns="0" rIns="0" bIns="0" rtlCol="0"/>
            <a:lstStyle/>
            <a:p>
              <a:endParaRPr/>
            </a:p>
          </p:txBody>
        </p:sp>
      </p:grpSp>
      <p:sp>
        <p:nvSpPr>
          <p:cNvPr id="8" name="object 8"/>
          <p:cNvSpPr txBox="1"/>
          <p:nvPr/>
        </p:nvSpPr>
        <p:spPr>
          <a:xfrm>
            <a:off x="3840876" y="1379801"/>
            <a:ext cx="837565" cy="323807"/>
          </a:xfrm>
          <a:prstGeom prst="rect">
            <a:avLst/>
          </a:prstGeom>
        </p:spPr>
        <p:txBody>
          <a:bodyPr vert="horz" wrap="square" lIns="0" tIns="15875" rIns="0" bIns="0" rtlCol="0">
            <a:spAutoFit/>
          </a:bodyPr>
          <a:lstStyle/>
          <a:p>
            <a:pPr>
              <a:lnSpc>
                <a:spcPct val="100000"/>
              </a:lnSpc>
              <a:spcBef>
                <a:spcPts val="125"/>
              </a:spcBef>
            </a:pPr>
            <a:r>
              <a:rPr sz="2000" spc="-10" dirty="0">
                <a:solidFill>
                  <a:srgbClr val="FF0000"/>
                </a:solidFill>
                <a:latin typeface="Arial"/>
                <a:cs typeface="Arial"/>
              </a:rPr>
              <a:t>ن</a:t>
            </a:r>
            <a:r>
              <a:rPr sz="2000" spc="30" dirty="0">
                <a:solidFill>
                  <a:srgbClr val="FF0000"/>
                </a:solidFill>
                <a:latin typeface="Arial"/>
                <a:cs typeface="Arial"/>
              </a:rPr>
              <a:t>ا</a:t>
            </a:r>
            <a:r>
              <a:rPr sz="2000" spc="-385" dirty="0">
                <a:solidFill>
                  <a:srgbClr val="FF0000"/>
                </a:solidFill>
                <a:latin typeface="Arial"/>
                <a:cs typeface="Arial"/>
              </a:rPr>
              <a:t>ك</a:t>
            </a:r>
            <a:r>
              <a:rPr sz="2000" spc="10" dirty="0">
                <a:solidFill>
                  <a:srgbClr val="FF0000"/>
                </a:solidFill>
                <a:latin typeface="Arial"/>
                <a:cs typeface="Arial"/>
              </a:rPr>
              <a:t>و</a:t>
            </a:r>
            <a:r>
              <a:rPr sz="2000" spc="-85" dirty="0">
                <a:solidFill>
                  <a:srgbClr val="FF0000"/>
                </a:solidFill>
                <a:latin typeface="Arial"/>
                <a:cs typeface="Arial"/>
              </a:rPr>
              <a:t> </a:t>
            </a:r>
            <a:r>
              <a:rPr sz="2000" spc="-10" dirty="0">
                <a:solidFill>
                  <a:srgbClr val="FF0000"/>
                </a:solidFill>
                <a:latin typeface="Arial"/>
                <a:cs typeface="Arial"/>
              </a:rPr>
              <a:t>ر</a:t>
            </a:r>
            <a:r>
              <a:rPr sz="2000" spc="-760" dirty="0">
                <a:solidFill>
                  <a:srgbClr val="FF0000"/>
                </a:solidFill>
                <a:latin typeface="Arial"/>
                <a:cs typeface="Arial"/>
              </a:rPr>
              <a:t>ي</a:t>
            </a:r>
            <a:r>
              <a:rPr sz="2000" spc="-910" dirty="0">
                <a:solidFill>
                  <a:srgbClr val="FF0000"/>
                </a:solidFill>
                <a:latin typeface="Arial"/>
                <a:cs typeface="Arial"/>
              </a:rPr>
              <a:t>ث</a:t>
            </a:r>
            <a:r>
              <a:rPr sz="2000" spc="-405" dirty="0">
                <a:solidFill>
                  <a:srgbClr val="FF0000"/>
                </a:solidFill>
                <a:latin typeface="Arial"/>
                <a:cs typeface="Arial"/>
              </a:rPr>
              <a:t>ك</a:t>
            </a:r>
            <a:endParaRPr sz="2000">
              <a:latin typeface="Arial"/>
              <a:cs typeface="Arial"/>
            </a:endParaRPr>
          </a:p>
        </p:txBody>
      </p:sp>
      <p:sp>
        <p:nvSpPr>
          <p:cNvPr id="9" name="object 9"/>
          <p:cNvSpPr txBox="1"/>
          <p:nvPr/>
        </p:nvSpPr>
        <p:spPr>
          <a:xfrm>
            <a:off x="952520" y="1379791"/>
            <a:ext cx="2607945" cy="939360"/>
          </a:xfrm>
          <a:prstGeom prst="rect">
            <a:avLst/>
          </a:prstGeom>
        </p:spPr>
        <p:txBody>
          <a:bodyPr vert="horz" wrap="square" lIns="0" tIns="15875" rIns="0" bIns="0" rtlCol="0">
            <a:spAutoFit/>
          </a:bodyPr>
          <a:lstStyle/>
          <a:p>
            <a:pPr marR="5080">
              <a:lnSpc>
                <a:spcPct val="100000"/>
              </a:lnSpc>
              <a:spcBef>
                <a:spcPts val="125"/>
              </a:spcBef>
            </a:pPr>
            <a:r>
              <a:rPr sz="2000" spc="180" dirty="0">
                <a:solidFill>
                  <a:srgbClr val="FF0000"/>
                </a:solidFill>
                <a:latin typeface="Arial"/>
                <a:cs typeface="Arial"/>
              </a:rPr>
              <a:t>ة</a:t>
            </a:r>
            <a:r>
              <a:rPr sz="2000" spc="-80" dirty="0">
                <a:solidFill>
                  <a:srgbClr val="FF0000"/>
                </a:solidFill>
                <a:latin typeface="Arial"/>
                <a:cs typeface="Arial"/>
              </a:rPr>
              <a:t>ح</a:t>
            </a:r>
            <a:r>
              <a:rPr sz="2000" spc="-480" dirty="0">
                <a:solidFill>
                  <a:srgbClr val="FF0000"/>
                </a:solidFill>
                <a:latin typeface="Arial"/>
                <a:cs typeface="Arial"/>
              </a:rPr>
              <a:t>ض</a:t>
            </a:r>
            <a:r>
              <a:rPr sz="2000" spc="30" dirty="0">
                <a:solidFill>
                  <a:srgbClr val="FF0000"/>
                </a:solidFill>
                <a:latin typeface="Arial"/>
                <a:cs typeface="Arial"/>
              </a:rPr>
              <a:t>ا</a:t>
            </a:r>
            <a:r>
              <a:rPr sz="2000" spc="10" dirty="0">
                <a:solidFill>
                  <a:srgbClr val="FF0000"/>
                </a:solidFill>
                <a:latin typeface="Arial"/>
                <a:cs typeface="Arial"/>
              </a:rPr>
              <a:t>و</a:t>
            </a:r>
            <a:r>
              <a:rPr sz="2000" spc="-10" dirty="0">
                <a:solidFill>
                  <a:srgbClr val="FF0000"/>
                </a:solidFill>
                <a:latin typeface="Arial"/>
                <a:cs typeface="Arial"/>
              </a:rPr>
              <a:t> </a:t>
            </a:r>
            <a:r>
              <a:rPr sz="2000" spc="-5" dirty="0">
                <a:solidFill>
                  <a:srgbClr val="FF0000"/>
                </a:solidFill>
                <a:latin typeface="Arial"/>
                <a:cs typeface="Arial"/>
              </a:rPr>
              <a:t>ت</a:t>
            </a:r>
            <a:r>
              <a:rPr sz="2000" spc="-535" dirty="0">
                <a:solidFill>
                  <a:srgbClr val="FF0000"/>
                </a:solidFill>
                <a:latin typeface="Arial"/>
                <a:cs typeface="Arial"/>
              </a:rPr>
              <a:t>ن</a:t>
            </a:r>
            <a:r>
              <a:rPr sz="2000" spc="30" dirty="0">
                <a:solidFill>
                  <a:srgbClr val="FF0000"/>
                </a:solidFill>
                <a:latin typeface="Arial"/>
                <a:cs typeface="Arial"/>
              </a:rPr>
              <a:t>ا</a:t>
            </a:r>
            <a:r>
              <a:rPr sz="2000" spc="-405" dirty="0">
                <a:solidFill>
                  <a:srgbClr val="FF0000"/>
                </a:solidFill>
                <a:latin typeface="Arial"/>
                <a:cs typeface="Arial"/>
              </a:rPr>
              <a:t>ك</a:t>
            </a:r>
            <a:r>
              <a:rPr sz="2000" spc="-85" dirty="0">
                <a:solidFill>
                  <a:srgbClr val="FF0000"/>
                </a:solidFill>
                <a:latin typeface="Arial"/>
                <a:cs typeface="Arial"/>
              </a:rPr>
              <a:t> </a:t>
            </a:r>
            <a:r>
              <a:rPr sz="2000" spc="30" dirty="0">
                <a:solidFill>
                  <a:srgbClr val="FF0000"/>
                </a:solidFill>
                <a:latin typeface="Arial"/>
                <a:cs typeface="Arial"/>
              </a:rPr>
              <a:t>ا</a:t>
            </a:r>
            <a:r>
              <a:rPr sz="2000" spc="-535" dirty="0">
                <a:solidFill>
                  <a:srgbClr val="FF0000"/>
                </a:solidFill>
                <a:latin typeface="Arial"/>
                <a:cs typeface="Arial"/>
              </a:rPr>
              <a:t>ن</a:t>
            </a:r>
            <a:r>
              <a:rPr sz="2000" spc="-910" dirty="0">
                <a:solidFill>
                  <a:srgbClr val="FF0000"/>
                </a:solidFill>
                <a:latin typeface="Arial"/>
                <a:cs typeface="Arial"/>
              </a:rPr>
              <a:t>ت</a:t>
            </a:r>
            <a:r>
              <a:rPr sz="2000" spc="-80" dirty="0">
                <a:solidFill>
                  <a:srgbClr val="FF0000"/>
                </a:solidFill>
                <a:latin typeface="Arial"/>
                <a:cs typeface="Arial"/>
              </a:rPr>
              <a:t>ج</a:t>
            </a:r>
            <a:r>
              <a:rPr sz="2000" spc="5" dirty="0">
                <a:solidFill>
                  <a:srgbClr val="FF0000"/>
                </a:solidFill>
                <a:latin typeface="Arial"/>
                <a:cs typeface="Arial"/>
              </a:rPr>
              <a:t>ا</a:t>
            </a:r>
            <a:r>
              <a:rPr sz="2000" spc="-155" dirty="0">
                <a:solidFill>
                  <a:srgbClr val="FF0000"/>
                </a:solidFill>
                <a:latin typeface="Arial"/>
                <a:cs typeface="Arial"/>
              </a:rPr>
              <a:t> </a:t>
            </a:r>
            <a:r>
              <a:rPr sz="2000" spc="-80" dirty="0">
                <a:solidFill>
                  <a:srgbClr val="FF0000"/>
                </a:solidFill>
                <a:latin typeface="Arial"/>
                <a:cs typeface="Arial"/>
              </a:rPr>
              <a:t>ي</a:t>
            </a:r>
            <a:r>
              <a:rPr sz="2000" spc="-570" dirty="0">
                <a:solidFill>
                  <a:srgbClr val="FF0000"/>
                </a:solidFill>
                <a:latin typeface="Arial"/>
                <a:cs typeface="Arial"/>
              </a:rPr>
              <a:t>لل</a:t>
            </a:r>
            <a:r>
              <a:rPr sz="2000" spc="5" dirty="0">
                <a:solidFill>
                  <a:srgbClr val="FF0000"/>
                </a:solidFill>
                <a:latin typeface="Arial"/>
                <a:cs typeface="Arial"/>
              </a:rPr>
              <a:t>ا</a:t>
            </a:r>
            <a:r>
              <a:rPr sz="2000" spc="-155" dirty="0">
                <a:solidFill>
                  <a:srgbClr val="FF0000"/>
                </a:solidFill>
                <a:latin typeface="Arial"/>
                <a:cs typeface="Arial"/>
              </a:rPr>
              <a:t> </a:t>
            </a:r>
            <a:r>
              <a:rPr sz="2000" spc="30" dirty="0">
                <a:solidFill>
                  <a:srgbClr val="FF0000"/>
                </a:solidFill>
                <a:latin typeface="Arial"/>
                <a:cs typeface="Arial"/>
              </a:rPr>
              <a:t>ة</a:t>
            </a:r>
            <a:r>
              <a:rPr sz="2000" spc="-5" dirty="0">
                <a:solidFill>
                  <a:srgbClr val="FF0000"/>
                </a:solidFill>
                <a:latin typeface="Arial"/>
                <a:cs typeface="Arial"/>
              </a:rPr>
              <a:t>ر</a:t>
            </a:r>
            <a:r>
              <a:rPr sz="2000" spc="30" dirty="0">
                <a:solidFill>
                  <a:srgbClr val="FF0000"/>
                </a:solidFill>
                <a:latin typeface="Arial"/>
                <a:cs typeface="Arial"/>
              </a:rPr>
              <a:t>و</a:t>
            </a:r>
            <a:r>
              <a:rPr sz="2000" spc="-480" dirty="0">
                <a:solidFill>
                  <a:srgbClr val="FF0000"/>
                </a:solidFill>
                <a:latin typeface="Arial"/>
                <a:cs typeface="Arial"/>
              </a:rPr>
              <a:t>ص</a:t>
            </a:r>
            <a:r>
              <a:rPr sz="2000" spc="-570" dirty="0">
                <a:solidFill>
                  <a:srgbClr val="FF0000"/>
                </a:solidFill>
                <a:latin typeface="Arial"/>
                <a:cs typeface="Arial"/>
              </a:rPr>
              <a:t>ل</a:t>
            </a:r>
            <a:r>
              <a:rPr sz="2000" spc="5" dirty="0">
                <a:solidFill>
                  <a:srgbClr val="FF0000"/>
                </a:solidFill>
                <a:latin typeface="Arial"/>
                <a:cs typeface="Arial"/>
              </a:rPr>
              <a:t>ا  </a:t>
            </a:r>
            <a:r>
              <a:rPr sz="2000" spc="30" dirty="0">
                <a:solidFill>
                  <a:srgbClr val="FF0000"/>
                </a:solidFill>
                <a:latin typeface="Arial"/>
                <a:cs typeface="Arial"/>
              </a:rPr>
              <a:t>ا</a:t>
            </a:r>
            <a:r>
              <a:rPr sz="2000" spc="250" dirty="0">
                <a:solidFill>
                  <a:srgbClr val="FF0000"/>
                </a:solidFill>
                <a:latin typeface="Arial"/>
                <a:cs typeface="Arial"/>
              </a:rPr>
              <a:t>ه</a:t>
            </a:r>
            <a:r>
              <a:rPr sz="2000" spc="-760" dirty="0">
                <a:solidFill>
                  <a:srgbClr val="FF0000"/>
                </a:solidFill>
                <a:latin typeface="Arial"/>
                <a:cs typeface="Arial"/>
              </a:rPr>
              <a:t>ي</a:t>
            </a:r>
            <a:r>
              <a:rPr sz="2000" spc="-570" dirty="0">
                <a:solidFill>
                  <a:srgbClr val="FF0000"/>
                </a:solidFill>
                <a:latin typeface="Arial"/>
                <a:cs typeface="Arial"/>
              </a:rPr>
              <a:t>ل</a:t>
            </a:r>
            <a:r>
              <a:rPr sz="2000" spc="-25" dirty="0">
                <a:solidFill>
                  <a:srgbClr val="FF0000"/>
                </a:solidFill>
                <a:latin typeface="Arial"/>
                <a:cs typeface="Arial"/>
              </a:rPr>
              <a:t>ع</a:t>
            </a:r>
            <a:r>
              <a:rPr sz="2000" spc="-195" dirty="0">
                <a:solidFill>
                  <a:srgbClr val="FF0000"/>
                </a:solidFill>
                <a:latin typeface="Arial"/>
                <a:cs typeface="Arial"/>
              </a:rPr>
              <a:t> </a:t>
            </a:r>
            <a:r>
              <a:rPr sz="2000" spc="-5" dirty="0">
                <a:solidFill>
                  <a:srgbClr val="FF0000"/>
                </a:solidFill>
                <a:latin typeface="Arial"/>
                <a:cs typeface="Arial"/>
              </a:rPr>
              <a:t>ب</a:t>
            </a:r>
            <a:r>
              <a:rPr sz="2000" spc="30" dirty="0">
                <a:solidFill>
                  <a:srgbClr val="FF0000"/>
                </a:solidFill>
                <a:latin typeface="Arial"/>
                <a:cs typeface="Arial"/>
              </a:rPr>
              <a:t>و</a:t>
            </a:r>
            <a:r>
              <a:rPr sz="2000" spc="-910" dirty="0">
                <a:solidFill>
                  <a:srgbClr val="FF0000"/>
                </a:solidFill>
                <a:latin typeface="Arial"/>
                <a:cs typeface="Arial"/>
              </a:rPr>
              <a:t>ت</a:t>
            </a:r>
            <a:r>
              <a:rPr sz="2000" spc="-385" dirty="0">
                <a:solidFill>
                  <a:srgbClr val="FF0000"/>
                </a:solidFill>
                <a:latin typeface="Arial"/>
                <a:cs typeface="Arial"/>
              </a:rPr>
              <a:t>ك</a:t>
            </a:r>
            <a:r>
              <a:rPr sz="2000" spc="235" dirty="0">
                <a:solidFill>
                  <a:srgbClr val="FF0000"/>
                </a:solidFill>
                <a:latin typeface="Arial"/>
                <a:cs typeface="Arial"/>
              </a:rPr>
              <a:t>م</a:t>
            </a:r>
            <a:r>
              <a:rPr sz="2000" spc="-10" dirty="0">
                <a:solidFill>
                  <a:srgbClr val="FF0000"/>
                </a:solidFill>
                <a:latin typeface="Calibri"/>
                <a:cs typeface="Calibri"/>
              </a:rPr>
              <a:t>(</a:t>
            </a:r>
            <a:r>
              <a:rPr sz="2000" spc="-25" dirty="0">
                <a:solidFill>
                  <a:srgbClr val="FF0000"/>
                </a:solidFill>
                <a:latin typeface="Calibri"/>
                <a:cs typeface="Calibri"/>
              </a:rPr>
              <a:t>c</a:t>
            </a:r>
            <a:r>
              <a:rPr sz="2000" spc="-15" dirty="0">
                <a:solidFill>
                  <a:srgbClr val="FF0000"/>
                </a:solidFill>
                <a:latin typeface="Calibri"/>
                <a:cs typeface="Calibri"/>
              </a:rPr>
              <a:t>l</a:t>
            </a:r>
            <a:r>
              <a:rPr sz="2000" spc="-5" dirty="0">
                <a:solidFill>
                  <a:srgbClr val="FF0000"/>
                </a:solidFill>
                <a:latin typeface="Calibri"/>
                <a:cs typeface="Calibri"/>
              </a:rPr>
              <a:t>u</a:t>
            </a:r>
            <a:r>
              <a:rPr sz="2000" spc="10" dirty="0">
                <a:solidFill>
                  <a:srgbClr val="FF0000"/>
                </a:solidFill>
                <a:latin typeface="Calibri"/>
                <a:cs typeface="Calibri"/>
              </a:rPr>
              <a:t>e</a:t>
            </a:r>
            <a:endParaRPr sz="2000">
              <a:latin typeface="Calibri"/>
              <a:cs typeface="Calibri"/>
            </a:endParaRPr>
          </a:p>
          <a:p>
            <a:pPr marL="8890">
              <a:lnSpc>
                <a:spcPct val="100000"/>
              </a:lnSpc>
              <a:spcBef>
                <a:spcPts val="10"/>
              </a:spcBef>
            </a:pPr>
            <a:r>
              <a:rPr sz="2000" spc="-5" dirty="0">
                <a:solidFill>
                  <a:srgbClr val="FF0000"/>
                </a:solidFill>
                <a:latin typeface="Calibri"/>
                <a:cs typeface="Calibri"/>
              </a:rPr>
              <a:t>cells)</a:t>
            </a:r>
            <a:endParaRPr sz="2000">
              <a:latin typeface="Calibri"/>
              <a:cs typeface="Calibri"/>
            </a:endParaRP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7" y="609282"/>
            <a:ext cx="806451" cy="693780"/>
          </a:xfrm>
          <a:prstGeom prst="rect">
            <a:avLst/>
          </a:prstGeom>
        </p:spPr>
        <p:txBody>
          <a:bodyPr vert="horz" wrap="square" lIns="0" tIns="16510" rIns="0" bIns="0" rtlCol="0">
            <a:spAutoFit/>
          </a:bodyPr>
          <a:lstStyle/>
          <a:p>
            <a:pPr marL="12700">
              <a:lnSpc>
                <a:spcPct val="100000"/>
              </a:lnSpc>
              <a:spcBef>
                <a:spcPts val="130"/>
              </a:spcBef>
            </a:pPr>
            <a:r>
              <a:rPr sz="4400" b="0" spc="20" dirty="0">
                <a:latin typeface="Calibri Light"/>
                <a:cs typeface="Calibri Light"/>
              </a:rPr>
              <a:t>Q</a:t>
            </a:r>
            <a:r>
              <a:rPr sz="4400" b="0" spc="-135" dirty="0">
                <a:latin typeface="Calibri Light"/>
                <a:cs typeface="Calibri Light"/>
              </a:rPr>
              <a:t> </a:t>
            </a:r>
            <a:r>
              <a:rPr sz="4400" b="0" spc="15" dirty="0">
                <a:latin typeface="Calibri Light"/>
                <a:cs typeface="Calibri Light"/>
              </a:rPr>
              <a:t>4</a:t>
            </a:r>
            <a:endParaRPr sz="4400">
              <a:latin typeface="Calibri Light"/>
              <a:cs typeface="Calibri Light"/>
            </a:endParaRPr>
          </a:p>
        </p:txBody>
      </p:sp>
      <p:sp>
        <p:nvSpPr>
          <p:cNvPr id="3" name="object 3"/>
          <p:cNvSpPr/>
          <p:nvPr/>
        </p:nvSpPr>
        <p:spPr>
          <a:xfrm>
            <a:off x="309569" y="1376362"/>
            <a:ext cx="11477625" cy="5257800"/>
          </a:xfrm>
          <a:custGeom>
            <a:avLst/>
            <a:gdLst/>
            <a:ahLst/>
            <a:cxnLst/>
            <a:rect l="l" t="t" r="r" b="b"/>
            <a:pathLst>
              <a:path w="11477625" h="5257800">
                <a:moveTo>
                  <a:pt x="0" y="5257800"/>
                </a:moveTo>
                <a:lnTo>
                  <a:pt x="11477625" y="5257800"/>
                </a:lnTo>
                <a:lnTo>
                  <a:pt x="11477625" y="0"/>
                </a:lnTo>
                <a:lnTo>
                  <a:pt x="0" y="0"/>
                </a:lnTo>
                <a:lnTo>
                  <a:pt x="0" y="5257800"/>
                </a:lnTo>
                <a:close/>
              </a:path>
            </a:pathLst>
          </a:custGeom>
          <a:ln w="12700">
            <a:solidFill>
              <a:srgbClr val="00AF50"/>
            </a:solidFill>
          </a:ln>
        </p:spPr>
        <p:txBody>
          <a:bodyPr wrap="square" lIns="0" tIns="0" rIns="0" bIns="0" rtlCol="0"/>
          <a:lstStyle/>
          <a:p>
            <a:endParaRPr/>
          </a:p>
        </p:txBody>
      </p:sp>
      <p:sp>
        <p:nvSpPr>
          <p:cNvPr id="4" name="object 4"/>
          <p:cNvSpPr txBox="1"/>
          <p:nvPr/>
        </p:nvSpPr>
        <p:spPr>
          <a:xfrm>
            <a:off x="383864" y="1532572"/>
            <a:ext cx="11289665" cy="4617290"/>
          </a:xfrm>
          <a:prstGeom prst="rect">
            <a:avLst/>
          </a:prstGeom>
        </p:spPr>
        <p:txBody>
          <a:bodyPr vert="horz" wrap="square" lIns="0" tIns="15875" rIns="0" bIns="0" rtlCol="0">
            <a:spAutoFit/>
          </a:bodyPr>
          <a:lstStyle/>
          <a:p>
            <a:pPr marL="12700">
              <a:lnSpc>
                <a:spcPct val="100000"/>
              </a:lnSpc>
              <a:spcBef>
                <a:spcPts val="125"/>
              </a:spcBef>
            </a:pPr>
            <a:r>
              <a:rPr sz="2000" spc="-5" dirty="0">
                <a:latin typeface="Calibri"/>
                <a:cs typeface="Calibri"/>
              </a:rPr>
              <a:t>No</a:t>
            </a:r>
            <a:r>
              <a:rPr sz="2000" spc="-35" dirty="0">
                <a:latin typeface="Calibri"/>
                <a:cs typeface="Calibri"/>
              </a:rPr>
              <a:t> </a:t>
            </a:r>
            <a:r>
              <a:rPr sz="2000" spc="-5" dirty="0">
                <a:latin typeface="Calibri"/>
                <a:cs typeface="Calibri"/>
              </a:rPr>
              <a:t>pic</a:t>
            </a:r>
            <a:r>
              <a:rPr sz="2000" spc="30" dirty="0">
                <a:latin typeface="Calibri"/>
                <a:cs typeface="Calibri"/>
              </a:rPr>
              <a:t> </a:t>
            </a:r>
            <a:r>
              <a:rPr sz="2000" dirty="0">
                <a:latin typeface="Calibri"/>
                <a:cs typeface="Calibri"/>
              </a:rPr>
              <a:t>in</a:t>
            </a:r>
            <a:r>
              <a:rPr sz="2000" spc="-30" dirty="0">
                <a:latin typeface="Calibri"/>
                <a:cs typeface="Calibri"/>
              </a:rPr>
              <a:t> </a:t>
            </a:r>
            <a:r>
              <a:rPr sz="2000" dirty="0">
                <a:latin typeface="Calibri"/>
                <a:cs typeface="Calibri"/>
              </a:rPr>
              <a:t>this</a:t>
            </a:r>
            <a:r>
              <a:rPr sz="2000" spc="-60" dirty="0">
                <a:latin typeface="Calibri"/>
                <a:cs typeface="Calibri"/>
              </a:rPr>
              <a:t> </a:t>
            </a:r>
            <a:r>
              <a:rPr sz="2000" dirty="0">
                <a:latin typeface="Calibri"/>
                <a:cs typeface="Calibri"/>
              </a:rPr>
              <a:t>question</a:t>
            </a:r>
            <a:endParaRPr sz="2000">
              <a:latin typeface="Calibri"/>
              <a:cs typeface="Calibri"/>
            </a:endParaRPr>
          </a:p>
          <a:p>
            <a:pPr>
              <a:lnSpc>
                <a:spcPct val="100000"/>
              </a:lnSpc>
              <a:spcBef>
                <a:spcPts val="30"/>
              </a:spcBef>
            </a:pPr>
            <a:endParaRPr sz="1950">
              <a:latin typeface="Calibri"/>
              <a:cs typeface="Calibri"/>
            </a:endParaRPr>
          </a:p>
          <a:p>
            <a:pPr marL="12700" marR="5080">
              <a:lnSpc>
                <a:spcPct val="100000"/>
              </a:lnSpc>
            </a:pPr>
            <a:r>
              <a:rPr sz="2000" spc="20" dirty="0">
                <a:latin typeface="Calibri"/>
                <a:cs typeface="Calibri"/>
              </a:rPr>
              <a:t>36 </a:t>
            </a:r>
            <a:r>
              <a:rPr sz="2000" spc="-10" dirty="0">
                <a:latin typeface="Calibri"/>
                <a:cs typeface="Calibri"/>
              </a:rPr>
              <a:t>year-old </a:t>
            </a:r>
            <a:r>
              <a:rPr sz="2000" spc="-5" dirty="0">
                <a:latin typeface="Calibri"/>
                <a:cs typeface="Calibri"/>
              </a:rPr>
              <a:t>patient </a:t>
            </a:r>
            <a:r>
              <a:rPr sz="2000" spc="10" dirty="0">
                <a:latin typeface="Calibri"/>
                <a:cs typeface="Calibri"/>
              </a:rPr>
              <a:t>came </a:t>
            </a:r>
            <a:r>
              <a:rPr sz="2000" dirty="0">
                <a:latin typeface="Calibri"/>
                <a:cs typeface="Calibri"/>
              </a:rPr>
              <a:t>with </a:t>
            </a:r>
            <a:r>
              <a:rPr sz="2000" spc="-5" dirty="0">
                <a:latin typeface="Calibri"/>
                <a:cs typeface="Calibri"/>
              </a:rPr>
              <a:t>severe </a:t>
            </a:r>
            <a:r>
              <a:rPr sz="2000" spc="-10" dirty="0">
                <a:latin typeface="Calibri"/>
                <a:cs typeface="Calibri"/>
              </a:rPr>
              <a:t>chronic lower </a:t>
            </a:r>
            <a:r>
              <a:rPr sz="2000" spc="5" dirty="0">
                <a:latin typeface="Calibri"/>
                <a:cs typeface="Calibri"/>
              </a:rPr>
              <a:t>abdominal </a:t>
            </a:r>
            <a:r>
              <a:rPr sz="2000" dirty="0">
                <a:latin typeface="Calibri"/>
                <a:cs typeface="Calibri"/>
              </a:rPr>
              <a:t>pain </a:t>
            </a:r>
            <a:r>
              <a:rPr sz="2000" spc="5" dirty="0">
                <a:latin typeface="Calibri"/>
                <a:cs typeface="Calibri"/>
              </a:rPr>
              <a:t>and </a:t>
            </a:r>
            <a:r>
              <a:rPr sz="2000" dirty="0">
                <a:latin typeface="Calibri"/>
                <a:cs typeface="Calibri"/>
              </a:rPr>
              <a:t>menorrhagia since </a:t>
            </a:r>
            <a:r>
              <a:rPr sz="2000" spc="10" dirty="0">
                <a:latin typeface="Calibri"/>
                <a:cs typeface="Calibri"/>
              </a:rPr>
              <a:t>2 </a:t>
            </a:r>
            <a:r>
              <a:rPr sz="2000" spc="-10" dirty="0">
                <a:latin typeface="Calibri"/>
                <a:cs typeface="Calibri"/>
              </a:rPr>
              <a:t>years </a:t>
            </a:r>
            <a:r>
              <a:rPr sz="2000" spc="5" dirty="0">
                <a:latin typeface="Calibri"/>
                <a:cs typeface="Calibri"/>
              </a:rPr>
              <a:t>, </a:t>
            </a:r>
            <a:r>
              <a:rPr sz="2000" dirty="0">
                <a:latin typeface="Calibri"/>
                <a:cs typeface="Calibri"/>
              </a:rPr>
              <a:t>on </a:t>
            </a:r>
            <a:r>
              <a:rPr sz="2000" spc="5" dirty="0">
                <a:latin typeface="Calibri"/>
                <a:cs typeface="Calibri"/>
              </a:rPr>
              <a:t> examination</a:t>
            </a:r>
            <a:r>
              <a:rPr sz="2000" spc="-170" dirty="0">
                <a:latin typeface="Calibri"/>
                <a:cs typeface="Calibri"/>
              </a:rPr>
              <a:t> </a:t>
            </a:r>
            <a:r>
              <a:rPr sz="2000" spc="5" dirty="0">
                <a:latin typeface="Calibri"/>
                <a:cs typeface="Calibri"/>
              </a:rPr>
              <a:t>the</a:t>
            </a:r>
            <a:r>
              <a:rPr sz="2000" spc="-30" dirty="0">
                <a:latin typeface="Calibri"/>
                <a:cs typeface="Calibri"/>
              </a:rPr>
              <a:t> </a:t>
            </a:r>
            <a:r>
              <a:rPr sz="2000" spc="-10" dirty="0">
                <a:latin typeface="Calibri"/>
                <a:cs typeface="Calibri"/>
              </a:rPr>
              <a:t>uterus</a:t>
            </a:r>
            <a:r>
              <a:rPr sz="2000" spc="30" dirty="0">
                <a:latin typeface="Calibri"/>
                <a:cs typeface="Calibri"/>
              </a:rPr>
              <a:t> </a:t>
            </a:r>
            <a:r>
              <a:rPr sz="2000" spc="-5" dirty="0">
                <a:latin typeface="Calibri"/>
                <a:cs typeface="Calibri"/>
              </a:rPr>
              <a:t>size</a:t>
            </a:r>
            <a:r>
              <a:rPr sz="2000" spc="-30" dirty="0">
                <a:latin typeface="Calibri"/>
                <a:cs typeface="Calibri"/>
              </a:rPr>
              <a:t> </a:t>
            </a:r>
            <a:r>
              <a:rPr sz="2000" spc="5" dirty="0">
                <a:latin typeface="Calibri"/>
                <a:cs typeface="Calibri"/>
              </a:rPr>
              <a:t>was</a:t>
            </a:r>
            <a:r>
              <a:rPr sz="2000" spc="-40" dirty="0">
                <a:latin typeface="Calibri"/>
                <a:cs typeface="Calibri"/>
              </a:rPr>
              <a:t> </a:t>
            </a:r>
            <a:r>
              <a:rPr sz="2000" spc="5" dirty="0">
                <a:latin typeface="Calibri"/>
                <a:cs typeface="Calibri"/>
              </a:rPr>
              <a:t>normal</a:t>
            </a:r>
            <a:r>
              <a:rPr sz="2000" spc="-5" dirty="0">
                <a:latin typeface="Calibri"/>
                <a:cs typeface="Calibri"/>
              </a:rPr>
              <a:t> </a:t>
            </a:r>
            <a:r>
              <a:rPr sz="2000" spc="5" dirty="0">
                <a:latin typeface="Calibri"/>
                <a:cs typeface="Calibri"/>
              </a:rPr>
              <a:t>,</a:t>
            </a:r>
            <a:r>
              <a:rPr sz="2000" spc="20" dirty="0">
                <a:latin typeface="Calibri"/>
                <a:cs typeface="Calibri"/>
              </a:rPr>
              <a:t> </a:t>
            </a:r>
            <a:r>
              <a:rPr sz="2000" dirty="0">
                <a:latin typeface="Calibri"/>
                <a:cs typeface="Calibri"/>
              </a:rPr>
              <a:t>on</a:t>
            </a:r>
            <a:r>
              <a:rPr sz="2000" spc="-10" dirty="0">
                <a:latin typeface="Calibri"/>
                <a:cs typeface="Calibri"/>
              </a:rPr>
              <a:t> pelvic</a:t>
            </a:r>
            <a:r>
              <a:rPr sz="2000" spc="40" dirty="0">
                <a:latin typeface="Calibri"/>
                <a:cs typeface="Calibri"/>
              </a:rPr>
              <a:t> </a:t>
            </a:r>
            <a:r>
              <a:rPr sz="2000" spc="5" dirty="0">
                <a:latin typeface="Calibri"/>
                <a:cs typeface="Calibri"/>
              </a:rPr>
              <a:t>examination</a:t>
            </a:r>
            <a:r>
              <a:rPr sz="2000" spc="-165" dirty="0">
                <a:latin typeface="Calibri"/>
                <a:cs typeface="Calibri"/>
              </a:rPr>
              <a:t> </a:t>
            </a:r>
            <a:r>
              <a:rPr sz="2000" spc="-10" dirty="0">
                <a:latin typeface="Calibri"/>
                <a:cs typeface="Calibri"/>
              </a:rPr>
              <a:t>there</a:t>
            </a:r>
            <a:r>
              <a:rPr sz="2000" spc="-30" dirty="0">
                <a:latin typeface="Calibri"/>
                <a:cs typeface="Calibri"/>
              </a:rPr>
              <a:t> </a:t>
            </a:r>
            <a:r>
              <a:rPr sz="2000" spc="-10" dirty="0">
                <a:latin typeface="Calibri"/>
                <a:cs typeface="Calibri"/>
              </a:rPr>
              <a:t>were</a:t>
            </a:r>
            <a:r>
              <a:rPr sz="2000" spc="40" dirty="0">
                <a:latin typeface="Calibri"/>
                <a:cs typeface="Calibri"/>
              </a:rPr>
              <a:t> </a:t>
            </a:r>
            <a:r>
              <a:rPr sz="2000" spc="-5" dirty="0">
                <a:latin typeface="Calibri"/>
                <a:cs typeface="Calibri"/>
              </a:rPr>
              <a:t>painful</a:t>
            </a:r>
            <a:r>
              <a:rPr sz="2000" spc="-10" dirty="0">
                <a:latin typeface="Calibri"/>
                <a:cs typeface="Calibri"/>
              </a:rPr>
              <a:t> </a:t>
            </a:r>
            <a:r>
              <a:rPr sz="2000" spc="-5" dirty="0">
                <a:latin typeface="Calibri"/>
                <a:cs typeface="Calibri"/>
              </a:rPr>
              <a:t>nodules</a:t>
            </a:r>
            <a:r>
              <a:rPr sz="2000" spc="30" dirty="0">
                <a:latin typeface="Calibri"/>
                <a:cs typeface="Calibri"/>
              </a:rPr>
              <a:t> </a:t>
            </a:r>
            <a:r>
              <a:rPr sz="2000" dirty="0">
                <a:latin typeface="Calibri"/>
                <a:cs typeface="Calibri"/>
              </a:rPr>
              <a:t>in</a:t>
            </a:r>
            <a:r>
              <a:rPr sz="2000" spc="-10" dirty="0">
                <a:latin typeface="Calibri"/>
                <a:cs typeface="Calibri"/>
              </a:rPr>
              <a:t> </a:t>
            </a:r>
            <a:r>
              <a:rPr sz="2000" spc="-5" dirty="0">
                <a:latin typeface="Calibri"/>
                <a:cs typeface="Calibri"/>
              </a:rPr>
              <a:t>posterior</a:t>
            </a:r>
            <a:r>
              <a:rPr sz="2000" spc="-30" dirty="0">
                <a:latin typeface="Calibri"/>
                <a:cs typeface="Calibri"/>
              </a:rPr>
              <a:t> </a:t>
            </a:r>
            <a:r>
              <a:rPr sz="2000" spc="-20" dirty="0">
                <a:latin typeface="Calibri"/>
                <a:cs typeface="Calibri"/>
              </a:rPr>
              <a:t>fornix</a:t>
            </a:r>
            <a:endParaRPr sz="2000">
              <a:latin typeface="Calibri"/>
              <a:cs typeface="Calibri"/>
            </a:endParaRPr>
          </a:p>
          <a:p>
            <a:pPr>
              <a:lnSpc>
                <a:spcPct val="100000"/>
              </a:lnSpc>
              <a:spcBef>
                <a:spcPts val="25"/>
              </a:spcBef>
            </a:pPr>
            <a:endParaRPr sz="1950">
              <a:latin typeface="Calibri"/>
              <a:cs typeface="Calibri"/>
            </a:endParaRPr>
          </a:p>
          <a:p>
            <a:pPr marL="103505" indent="-91440">
              <a:lnSpc>
                <a:spcPct val="100000"/>
              </a:lnSpc>
              <a:buSzPct val="95000"/>
              <a:buFont typeface="Arial"/>
              <a:buChar char="•"/>
              <a:tabLst>
                <a:tab pos="104139" algn="l"/>
              </a:tabLst>
            </a:pPr>
            <a:r>
              <a:rPr sz="2000" spc="10" dirty="0">
                <a:latin typeface="Calibri"/>
                <a:cs typeface="Calibri"/>
              </a:rPr>
              <a:t>What</a:t>
            </a:r>
            <a:r>
              <a:rPr sz="2000" spc="-90" dirty="0">
                <a:latin typeface="Calibri"/>
                <a:cs typeface="Calibri"/>
              </a:rPr>
              <a:t> </a:t>
            </a:r>
            <a:r>
              <a:rPr sz="2000" spc="-5" dirty="0">
                <a:latin typeface="Calibri"/>
                <a:cs typeface="Calibri"/>
              </a:rPr>
              <a:t>is</a:t>
            </a:r>
            <a:r>
              <a:rPr sz="2000" spc="10" dirty="0">
                <a:latin typeface="Calibri"/>
                <a:cs typeface="Calibri"/>
              </a:rPr>
              <a:t> </a:t>
            </a:r>
            <a:r>
              <a:rPr sz="2000" dirty="0">
                <a:latin typeface="Calibri"/>
                <a:cs typeface="Calibri"/>
              </a:rPr>
              <a:t>your</a:t>
            </a:r>
            <a:r>
              <a:rPr sz="2000" spc="-45" dirty="0">
                <a:latin typeface="Calibri"/>
                <a:cs typeface="Calibri"/>
              </a:rPr>
              <a:t> </a:t>
            </a:r>
            <a:r>
              <a:rPr sz="2000" spc="5" dirty="0">
                <a:latin typeface="Calibri"/>
                <a:cs typeface="Calibri"/>
              </a:rPr>
              <a:t>diagnosis</a:t>
            </a:r>
            <a:r>
              <a:rPr sz="2000" spc="-60" dirty="0">
                <a:latin typeface="Calibri"/>
                <a:cs typeface="Calibri"/>
              </a:rPr>
              <a:t> </a:t>
            </a:r>
            <a:r>
              <a:rPr sz="2000" spc="10" dirty="0">
                <a:latin typeface="Calibri"/>
                <a:cs typeface="Calibri"/>
              </a:rPr>
              <a:t>?</a:t>
            </a:r>
            <a:endParaRPr sz="2000">
              <a:latin typeface="Calibri"/>
              <a:cs typeface="Calibri"/>
            </a:endParaRPr>
          </a:p>
          <a:p>
            <a:pPr marL="12700">
              <a:lnSpc>
                <a:spcPct val="100000"/>
              </a:lnSpc>
              <a:spcBef>
                <a:spcPts val="5"/>
              </a:spcBef>
            </a:pPr>
            <a:r>
              <a:rPr sz="2000" dirty="0">
                <a:solidFill>
                  <a:srgbClr val="FF0000"/>
                </a:solidFill>
                <a:latin typeface="Calibri"/>
                <a:cs typeface="Calibri"/>
              </a:rPr>
              <a:t>Endometriosis</a:t>
            </a:r>
            <a:endParaRPr sz="2000">
              <a:latin typeface="Calibri"/>
              <a:cs typeface="Calibri"/>
            </a:endParaRPr>
          </a:p>
          <a:p>
            <a:pPr marL="102870" indent="-90805">
              <a:lnSpc>
                <a:spcPct val="100000"/>
              </a:lnSpc>
              <a:spcBef>
                <a:spcPts val="5"/>
              </a:spcBef>
              <a:buSzPct val="95000"/>
              <a:buFont typeface="Arial"/>
              <a:buChar char="•"/>
              <a:tabLst>
                <a:tab pos="103505" algn="l"/>
              </a:tabLst>
            </a:pPr>
            <a:r>
              <a:rPr sz="2000" spc="10" dirty="0">
                <a:latin typeface="Calibri"/>
                <a:cs typeface="Calibri"/>
              </a:rPr>
              <a:t>How</a:t>
            </a:r>
            <a:r>
              <a:rPr sz="2000" spc="-40" dirty="0">
                <a:latin typeface="Calibri"/>
                <a:cs typeface="Calibri"/>
              </a:rPr>
              <a:t> </a:t>
            </a:r>
            <a:r>
              <a:rPr sz="2000" spc="10" dirty="0">
                <a:latin typeface="Calibri"/>
                <a:cs typeface="Calibri"/>
              </a:rPr>
              <a:t>to</a:t>
            </a:r>
            <a:r>
              <a:rPr sz="2000" spc="-110" dirty="0">
                <a:latin typeface="Calibri"/>
                <a:cs typeface="Calibri"/>
              </a:rPr>
              <a:t> </a:t>
            </a:r>
            <a:r>
              <a:rPr sz="2000" spc="-10" dirty="0">
                <a:latin typeface="Calibri"/>
                <a:cs typeface="Calibri"/>
              </a:rPr>
              <a:t>confirm</a:t>
            </a:r>
            <a:r>
              <a:rPr sz="2000" spc="15" dirty="0">
                <a:latin typeface="Calibri"/>
                <a:cs typeface="Calibri"/>
              </a:rPr>
              <a:t> </a:t>
            </a:r>
            <a:r>
              <a:rPr sz="2000" spc="-5" dirty="0">
                <a:latin typeface="Calibri"/>
                <a:cs typeface="Calibri"/>
              </a:rPr>
              <a:t>it</a:t>
            </a:r>
            <a:r>
              <a:rPr sz="2000" spc="-25" dirty="0">
                <a:latin typeface="Calibri"/>
                <a:cs typeface="Calibri"/>
              </a:rPr>
              <a:t> </a:t>
            </a:r>
            <a:r>
              <a:rPr sz="2000" spc="10" dirty="0">
                <a:latin typeface="Calibri"/>
                <a:cs typeface="Calibri"/>
              </a:rPr>
              <a:t>?</a:t>
            </a:r>
            <a:endParaRPr sz="2000">
              <a:latin typeface="Calibri"/>
              <a:cs typeface="Calibri"/>
            </a:endParaRPr>
          </a:p>
          <a:p>
            <a:pPr marL="12700">
              <a:lnSpc>
                <a:spcPct val="100000"/>
              </a:lnSpc>
            </a:pPr>
            <a:r>
              <a:rPr sz="2000" spc="-5" dirty="0">
                <a:solidFill>
                  <a:srgbClr val="FF0000"/>
                </a:solidFill>
                <a:latin typeface="Calibri"/>
                <a:cs typeface="Calibri"/>
              </a:rPr>
              <a:t>Laparoscope</a:t>
            </a:r>
            <a:endParaRPr sz="2000">
              <a:latin typeface="Calibri"/>
              <a:cs typeface="Calibri"/>
            </a:endParaRPr>
          </a:p>
          <a:p>
            <a:pPr marL="12700" marR="4804410">
              <a:lnSpc>
                <a:spcPct val="100000"/>
              </a:lnSpc>
              <a:spcBef>
                <a:spcPts val="5"/>
              </a:spcBef>
              <a:buSzPct val="95000"/>
              <a:buFont typeface="Arial"/>
              <a:buChar char="•"/>
              <a:tabLst>
                <a:tab pos="103505" algn="l"/>
              </a:tabLst>
            </a:pPr>
            <a:r>
              <a:rPr sz="2000" dirty="0">
                <a:latin typeface="Calibri"/>
                <a:cs typeface="Calibri"/>
              </a:rPr>
              <a:t>Give</a:t>
            </a:r>
            <a:r>
              <a:rPr sz="2000" spc="-25" dirty="0">
                <a:latin typeface="Calibri"/>
                <a:cs typeface="Calibri"/>
              </a:rPr>
              <a:t> </a:t>
            </a:r>
            <a:r>
              <a:rPr sz="2000" spc="-5" dirty="0">
                <a:latin typeface="Calibri"/>
                <a:cs typeface="Calibri"/>
              </a:rPr>
              <a:t>another</a:t>
            </a:r>
            <a:r>
              <a:rPr sz="2000" spc="45" dirty="0">
                <a:latin typeface="Calibri"/>
                <a:cs typeface="Calibri"/>
              </a:rPr>
              <a:t> </a:t>
            </a:r>
            <a:r>
              <a:rPr sz="2000" spc="5" dirty="0">
                <a:latin typeface="Calibri"/>
                <a:cs typeface="Calibri"/>
              </a:rPr>
              <a:t>gyne</a:t>
            </a:r>
            <a:r>
              <a:rPr sz="2000" spc="-100" dirty="0">
                <a:latin typeface="Calibri"/>
                <a:cs typeface="Calibri"/>
              </a:rPr>
              <a:t> </a:t>
            </a:r>
            <a:r>
              <a:rPr sz="2000" spc="-5" dirty="0">
                <a:latin typeface="Calibri"/>
                <a:cs typeface="Calibri"/>
              </a:rPr>
              <a:t>presentation</a:t>
            </a:r>
            <a:r>
              <a:rPr sz="2000" spc="-10" dirty="0">
                <a:latin typeface="Calibri"/>
                <a:cs typeface="Calibri"/>
              </a:rPr>
              <a:t> </a:t>
            </a:r>
            <a:r>
              <a:rPr sz="2000" dirty="0">
                <a:latin typeface="Calibri"/>
                <a:cs typeface="Calibri"/>
              </a:rPr>
              <a:t>this</a:t>
            </a:r>
            <a:r>
              <a:rPr sz="2000" spc="-40" dirty="0">
                <a:latin typeface="Calibri"/>
                <a:cs typeface="Calibri"/>
              </a:rPr>
              <a:t> </a:t>
            </a:r>
            <a:r>
              <a:rPr sz="2000" spc="-5" dirty="0">
                <a:latin typeface="Calibri"/>
                <a:cs typeface="Calibri"/>
              </a:rPr>
              <a:t>patient</a:t>
            </a:r>
            <a:r>
              <a:rPr sz="2000" dirty="0">
                <a:latin typeface="Calibri"/>
                <a:cs typeface="Calibri"/>
              </a:rPr>
              <a:t> </a:t>
            </a:r>
            <a:r>
              <a:rPr sz="2000" spc="20" dirty="0">
                <a:latin typeface="Calibri"/>
                <a:cs typeface="Calibri"/>
              </a:rPr>
              <a:t>may</a:t>
            </a:r>
            <a:r>
              <a:rPr sz="2000" spc="-85" dirty="0">
                <a:latin typeface="Calibri"/>
                <a:cs typeface="Calibri"/>
              </a:rPr>
              <a:t> </a:t>
            </a:r>
            <a:r>
              <a:rPr sz="2000" spc="-15" dirty="0">
                <a:latin typeface="Calibri"/>
                <a:cs typeface="Calibri"/>
              </a:rPr>
              <a:t>suffer</a:t>
            </a:r>
            <a:r>
              <a:rPr sz="2000" spc="-25" dirty="0">
                <a:latin typeface="Calibri"/>
                <a:cs typeface="Calibri"/>
              </a:rPr>
              <a:t> </a:t>
            </a:r>
            <a:r>
              <a:rPr sz="2000" spc="-10" dirty="0">
                <a:latin typeface="Calibri"/>
                <a:cs typeface="Calibri"/>
              </a:rPr>
              <a:t>from</a:t>
            </a:r>
            <a:r>
              <a:rPr sz="2000" spc="40" dirty="0">
                <a:latin typeface="Calibri"/>
                <a:cs typeface="Calibri"/>
              </a:rPr>
              <a:t> </a:t>
            </a:r>
            <a:r>
              <a:rPr sz="2000" spc="10" dirty="0">
                <a:latin typeface="Calibri"/>
                <a:cs typeface="Calibri"/>
              </a:rPr>
              <a:t>? </a:t>
            </a:r>
            <a:r>
              <a:rPr sz="2000" spc="-440" dirty="0">
                <a:latin typeface="Calibri"/>
                <a:cs typeface="Calibri"/>
              </a:rPr>
              <a:t> </a:t>
            </a:r>
            <a:r>
              <a:rPr sz="2000" dirty="0">
                <a:solidFill>
                  <a:srgbClr val="FF0000"/>
                </a:solidFill>
                <a:latin typeface="Calibri"/>
                <a:cs typeface="Calibri"/>
              </a:rPr>
              <a:t>Deep</a:t>
            </a:r>
            <a:r>
              <a:rPr sz="2000" spc="-20" dirty="0">
                <a:solidFill>
                  <a:srgbClr val="FF0000"/>
                </a:solidFill>
                <a:latin typeface="Calibri"/>
                <a:cs typeface="Calibri"/>
              </a:rPr>
              <a:t> </a:t>
            </a:r>
            <a:r>
              <a:rPr sz="2000" dirty="0">
                <a:solidFill>
                  <a:srgbClr val="FF0000"/>
                </a:solidFill>
                <a:latin typeface="Calibri"/>
                <a:cs typeface="Calibri"/>
              </a:rPr>
              <a:t>dysparuenia</a:t>
            </a:r>
            <a:r>
              <a:rPr sz="2000" spc="-10" dirty="0">
                <a:solidFill>
                  <a:srgbClr val="FF0000"/>
                </a:solidFill>
                <a:latin typeface="Calibri"/>
                <a:cs typeface="Calibri"/>
              </a:rPr>
              <a:t> </a:t>
            </a:r>
            <a:r>
              <a:rPr sz="2000" spc="5" dirty="0">
                <a:solidFill>
                  <a:srgbClr val="FF0000"/>
                </a:solidFill>
                <a:latin typeface="Calibri"/>
                <a:cs typeface="Calibri"/>
              </a:rPr>
              <a:t>,</a:t>
            </a:r>
            <a:r>
              <a:rPr sz="2000" spc="-60" dirty="0">
                <a:solidFill>
                  <a:srgbClr val="FF0000"/>
                </a:solidFill>
                <a:latin typeface="Calibri"/>
                <a:cs typeface="Calibri"/>
              </a:rPr>
              <a:t> </a:t>
            </a:r>
            <a:r>
              <a:rPr sz="2000" spc="-5" dirty="0">
                <a:solidFill>
                  <a:srgbClr val="FF0000"/>
                </a:solidFill>
                <a:latin typeface="Calibri"/>
                <a:cs typeface="Calibri"/>
              </a:rPr>
              <a:t>dysmenorrhea</a:t>
            </a:r>
            <a:endParaRPr sz="2000">
              <a:latin typeface="Calibri"/>
              <a:cs typeface="Calibri"/>
            </a:endParaRPr>
          </a:p>
          <a:p>
            <a:pPr marL="103505" indent="-91440">
              <a:lnSpc>
                <a:spcPct val="100000"/>
              </a:lnSpc>
              <a:spcBef>
                <a:spcPts val="5"/>
              </a:spcBef>
              <a:buSzPct val="95000"/>
              <a:buFont typeface="Arial"/>
              <a:buChar char="•"/>
              <a:tabLst>
                <a:tab pos="104139" algn="l"/>
              </a:tabLst>
            </a:pPr>
            <a:r>
              <a:rPr sz="2000" spc="40" dirty="0">
                <a:latin typeface="Calibri"/>
                <a:cs typeface="Calibri"/>
              </a:rPr>
              <a:t>A</a:t>
            </a:r>
            <a:r>
              <a:rPr sz="2000" dirty="0">
                <a:latin typeface="Calibri"/>
                <a:cs typeface="Calibri"/>
              </a:rPr>
              <a:t>n</a:t>
            </a:r>
            <a:r>
              <a:rPr sz="2000" spc="-5" dirty="0">
                <a:latin typeface="Calibri"/>
                <a:cs typeface="Calibri"/>
              </a:rPr>
              <a:t>o</a:t>
            </a:r>
            <a:r>
              <a:rPr sz="2000" spc="10" dirty="0">
                <a:latin typeface="Calibri"/>
                <a:cs typeface="Calibri"/>
              </a:rPr>
              <a:t>t</a:t>
            </a:r>
            <a:r>
              <a:rPr sz="2000" spc="-5" dirty="0">
                <a:latin typeface="Calibri"/>
                <a:cs typeface="Calibri"/>
              </a:rPr>
              <a:t>h</a:t>
            </a:r>
            <a:r>
              <a:rPr sz="2000" spc="-25" dirty="0">
                <a:latin typeface="Calibri"/>
                <a:cs typeface="Calibri"/>
              </a:rPr>
              <a:t>e</a:t>
            </a:r>
            <a:r>
              <a:rPr sz="2000" spc="10" dirty="0">
                <a:latin typeface="Calibri"/>
                <a:cs typeface="Calibri"/>
              </a:rPr>
              <a:t>r</a:t>
            </a:r>
            <a:r>
              <a:rPr sz="2000" spc="-35" dirty="0">
                <a:latin typeface="Calibri"/>
                <a:cs typeface="Calibri"/>
              </a:rPr>
              <a:t> </a:t>
            </a:r>
            <a:r>
              <a:rPr sz="2000" spc="-15" dirty="0">
                <a:latin typeface="Calibri"/>
                <a:cs typeface="Calibri"/>
              </a:rPr>
              <a:t>fi</a:t>
            </a:r>
            <a:r>
              <a:rPr sz="2000" dirty="0">
                <a:latin typeface="Calibri"/>
                <a:cs typeface="Calibri"/>
              </a:rPr>
              <a:t>nd</a:t>
            </a:r>
            <a:r>
              <a:rPr sz="2000" spc="-15" dirty="0">
                <a:latin typeface="Calibri"/>
                <a:cs typeface="Calibri"/>
              </a:rPr>
              <a:t>i</a:t>
            </a:r>
            <a:r>
              <a:rPr sz="2000" dirty="0">
                <a:latin typeface="Calibri"/>
                <a:cs typeface="Calibri"/>
              </a:rPr>
              <a:t>n</a:t>
            </a:r>
            <a:r>
              <a:rPr sz="2000" spc="10" dirty="0">
                <a:latin typeface="Calibri"/>
                <a:cs typeface="Calibri"/>
              </a:rPr>
              <a:t>g</a:t>
            </a:r>
            <a:r>
              <a:rPr sz="2000" spc="15" dirty="0">
                <a:latin typeface="Calibri"/>
                <a:cs typeface="Calibri"/>
              </a:rPr>
              <a:t> </a:t>
            </a:r>
            <a:r>
              <a:rPr sz="2000" spc="-5" dirty="0">
                <a:latin typeface="Calibri"/>
                <a:cs typeface="Calibri"/>
              </a:rPr>
              <a:t>o</a:t>
            </a:r>
            <a:r>
              <a:rPr sz="2000" spc="15" dirty="0">
                <a:latin typeface="Calibri"/>
                <a:cs typeface="Calibri"/>
              </a:rPr>
              <a:t>n</a:t>
            </a:r>
            <a:r>
              <a:rPr sz="2000" spc="-20" dirty="0">
                <a:latin typeface="Calibri"/>
                <a:cs typeface="Calibri"/>
              </a:rPr>
              <a:t> </a:t>
            </a:r>
            <a:r>
              <a:rPr sz="2000" spc="-25" dirty="0">
                <a:latin typeface="Calibri"/>
                <a:cs typeface="Calibri"/>
              </a:rPr>
              <a:t>e</a:t>
            </a:r>
            <a:r>
              <a:rPr sz="2000" spc="25" dirty="0">
                <a:latin typeface="Calibri"/>
                <a:cs typeface="Calibri"/>
              </a:rPr>
              <a:t>x</a:t>
            </a:r>
            <a:r>
              <a:rPr sz="2000" spc="10" dirty="0">
                <a:latin typeface="Calibri"/>
                <a:cs typeface="Calibri"/>
              </a:rPr>
              <a:t>a</a:t>
            </a:r>
            <a:r>
              <a:rPr sz="2000" spc="50" dirty="0">
                <a:latin typeface="Calibri"/>
                <a:cs typeface="Calibri"/>
              </a:rPr>
              <a:t>m</a:t>
            </a:r>
            <a:r>
              <a:rPr sz="2000" spc="-15" dirty="0">
                <a:latin typeface="Calibri"/>
                <a:cs typeface="Calibri"/>
              </a:rPr>
              <a:t>i</a:t>
            </a:r>
            <a:r>
              <a:rPr sz="2000" dirty="0">
                <a:latin typeface="Calibri"/>
                <a:cs typeface="Calibri"/>
              </a:rPr>
              <a:t>n</a:t>
            </a:r>
            <a:r>
              <a:rPr sz="2000" spc="10" dirty="0">
                <a:latin typeface="Calibri"/>
                <a:cs typeface="Calibri"/>
              </a:rPr>
              <a:t>at</a:t>
            </a:r>
            <a:r>
              <a:rPr sz="2000" spc="-10" dirty="0">
                <a:latin typeface="Calibri"/>
                <a:cs typeface="Calibri"/>
              </a:rPr>
              <a:t>io</a:t>
            </a:r>
            <a:r>
              <a:rPr sz="2000" spc="15" dirty="0">
                <a:latin typeface="Calibri"/>
                <a:cs typeface="Calibri"/>
              </a:rPr>
              <a:t>n</a:t>
            </a:r>
            <a:r>
              <a:rPr sz="2000" spc="-170" dirty="0">
                <a:latin typeface="Calibri"/>
                <a:cs typeface="Calibri"/>
              </a:rPr>
              <a:t> </a:t>
            </a:r>
            <a:r>
              <a:rPr sz="2000" spc="10" dirty="0">
                <a:latin typeface="Calibri"/>
                <a:cs typeface="Calibri"/>
              </a:rPr>
              <a:t>?</a:t>
            </a:r>
            <a:endParaRPr sz="2000">
              <a:latin typeface="Calibri"/>
              <a:cs typeface="Calibri"/>
            </a:endParaRPr>
          </a:p>
          <a:p>
            <a:pPr marL="12700">
              <a:lnSpc>
                <a:spcPct val="100000"/>
              </a:lnSpc>
              <a:spcBef>
                <a:spcPts val="5"/>
              </a:spcBef>
            </a:pPr>
            <a:r>
              <a:rPr sz="2000" spc="-10" dirty="0">
                <a:solidFill>
                  <a:srgbClr val="FF0000"/>
                </a:solidFill>
                <a:latin typeface="Calibri"/>
                <a:cs typeface="Calibri"/>
              </a:rPr>
              <a:t>Lower</a:t>
            </a:r>
            <a:r>
              <a:rPr sz="2000" spc="-35" dirty="0">
                <a:solidFill>
                  <a:srgbClr val="FF0000"/>
                </a:solidFill>
                <a:latin typeface="Calibri"/>
                <a:cs typeface="Calibri"/>
              </a:rPr>
              <a:t> </a:t>
            </a:r>
            <a:r>
              <a:rPr sz="2000" spc="5" dirty="0">
                <a:solidFill>
                  <a:srgbClr val="FF0000"/>
                </a:solidFill>
                <a:latin typeface="Calibri"/>
                <a:cs typeface="Calibri"/>
              </a:rPr>
              <a:t>abdominal</a:t>
            </a:r>
            <a:r>
              <a:rPr sz="2000" spc="-10" dirty="0">
                <a:solidFill>
                  <a:srgbClr val="FF0000"/>
                </a:solidFill>
                <a:latin typeface="Calibri"/>
                <a:cs typeface="Calibri"/>
              </a:rPr>
              <a:t> </a:t>
            </a:r>
            <a:r>
              <a:rPr sz="2000" spc="-5" dirty="0">
                <a:solidFill>
                  <a:srgbClr val="FF0000"/>
                </a:solidFill>
                <a:latin typeface="Calibri"/>
                <a:cs typeface="Calibri"/>
              </a:rPr>
              <a:t>tenderness</a:t>
            </a:r>
            <a:r>
              <a:rPr sz="2000" spc="30" dirty="0">
                <a:solidFill>
                  <a:srgbClr val="FF0000"/>
                </a:solidFill>
                <a:latin typeface="Calibri"/>
                <a:cs typeface="Calibri"/>
              </a:rPr>
              <a:t> </a:t>
            </a:r>
            <a:r>
              <a:rPr sz="2000" spc="5" dirty="0">
                <a:solidFill>
                  <a:srgbClr val="FF0000"/>
                </a:solidFill>
                <a:latin typeface="Calibri"/>
                <a:cs typeface="Calibri"/>
              </a:rPr>
              <a:t>,</a:t>
            </a:r>
            <a:r>
              <a:rPr sz="2000" spc="15" dirty="0">
                <a:solidFill>
                  <a:srgbClr val="FF0000"/>
                </a:solidFill>
                <a:latin typeface="Calibri"/>
                <a:cs typeface="Calibri"/>
              </a:rPr>
              <a:t> </a:t>
            </a:r>
            <a:r>
              <a:rPr sz="2000" spc="-20" dirty="0">
                <a:solidFill>
                  <a:srgbClr val="FF0000"/>
                </a:solidFill>
                <a:latin typeface="Calibri"/>
                <a:cs typeface="Calibri"/>
              </a:rPr>
              <a:t>fixed</a:t>
            </a:r>
            <a:r>
              <a:rPr sz="2000" spc="10" dirty="0">
                <a:solidFill>
                  <a:srgbClr val="FF0000"/>
                </a:solidFill>
                <a:latin typeface="Calibri"/>
                <a:cs typeface="Calibri"/>
              </a:rPr>
              <a:t> </a:t>
            </a:r>
            <a:r>
              <a:rPr sz="2000" spc="-15" dirty="0">
                <a:solidFill>
                  <a:srgbClr val="FF0000"/>
                </a:solidFill>
                <a:latin typeface="Calibri"/>
                <a:cs typeface="Calibri"/>
              </a:rPr>
              <a:t>retroverted</a:t>
            </a:r>
            <a:r>
              <a:rPr sz="2000" spc="-10" dirty="0">
                <a:solidFill>
                  <a:srgbClr val="FF0000"/>
                </a:solidFill>
                <a:latin typeface="Calibri"/>
                <a:cs typeface="Calibri"/>
              </a:rPr>
              <a:t> uterus</a:t>
            </a:r>
            <a:endParaRPr sz="2000">
              <a:latin typeface="Calibri"/>
              <a:cs typeface="Calibri"/>
            </a:endParaRPr>
          </a:p>
          <a:p>
            <a:pPr marL="102870" indent="-90805">
              <a:lnSpc>
                <a:spcPct val="100000"/>
              </a:lnSpc>
              <a:spcBef>
                <a:spcPts val="5"/>
              </a:spcBef>
              <a:buSzPct val="95000"/>
              <a:buFont typeface="Arial"/>
              <a:buChar char="•"/>
              <a:tabLst>
                <a:tab pos="103505" algn="l"/>
              </a:tabLst>
            </a:pPr>
            <a:r>
              <a:rPr sz="2000" spc="10" dirty="0">
                <a:latin typeface="Calibri"/>
                <a:cs typeface="Calibri"/>
              </a:rPr>
              <a:t>What</a:t>
            </a:r>
            <a:r>
              <a:rPr sz="2000" spc="-90" dirty="0">
                <a:latin typeface="Calibri"/>
                <a:cs typeface="Calibri"/>
              </a:rPr>
              <a:t> </a:t>
            </a:r>
            <a:r>
              <a:rPr sz="2000" spc="-5" dirty="0">
                <a:latin typeface="Calibri"/>
                <a:cs typeface="Calibri"/>
              </a:rPr>
              <a:t>is</a:t>
            </a:r>
            <a:r>
              <a:rPr sz="2000" spc="15" dirty="0">
                <a:latin typeface="Calibri"/>
                <a:cs typeface="Calibri"/>
              </a:rPr>
              <a:t> </a:t>
            </a:r>
            <a:r>
              <a:rPr sz="2000" spc="5" dirty="0">
                <a:latin typeface="Calibri"/>
                <a:cs typeface="Calibri"/>
              </a:rPr>
              <a:t>the</a:t>
            </a:r>
            <a:r>
              <a:rPr sz="2000" spc="-40" dirty="0">
                <a:latin typeface="Calibri"/>
                <a:cs typeface="Calibri"/>
              </a:rPr>
              <a:t> </a:t>
            </a:r>
            <a:r>
              <a:rPr sz="2000" dirty="0">
                <a:latin typeface="Calibri"/>
                <a:cs typeface="Calibri"/>
              </a:rPr>
              <a:t>surgical</a:t>
            </a:r>
            <a:r>
              <a:rPr sz="2000" spc="-100" dirty="0">
                <a:latin typeface="Calibri"/>
                <a:cs typeface="Calibri"/>
              </a:rPr>
              <a:t> </a:t>
            </a:r>
            <a:r>
              <a:rPr sz="2000" dirty="0">
                <a:latin typeface="Calibri"/>
                <a:cs typeface="Calibri"/>
              </a:rPr>
              <a:t>treatment</a:t>
            </a:r>
            <a:r>
              <a:rPr sz="2000" spc="-15" dirty="0">
                <a:latin typeface="Calibri"/>
                <a:cs typeface="Calibri"/>
              </a:rPr>
              <a:t> </a:t>
            </a:r>
            <a:r>
              <a:rPr sz="2000" spc="10" dirty="0">
                <a:latin typeface="Calibri"/>
                <a:cs typeface="Calibri"/>
              </a:rPr>
              <a:t>?</a:t>
            </a:r>
            <a:endParaRPr sz="2000">
              <a:latin typeface="Calibri"/>
              <a:cs typeface="Calibri"/>
            </a:endParaRPr>
          </a:p>
          <a:p>
            <a:pPr marL="12700">
              <a:lnSpc>
                <a:spcPct val="100000"/>
              </a:lnSpc>
            </a:pPr>
            <a:r>
              <a:rPr sz="2000" dirty="0">
                <a:solidFill>
                  <a:srgbClr val="FF0000"/>
                </a:solidFill>
                <a:latin typeface="Calibri"/>
                <a:cs typeface="Calibri"/>
              </a:rPr>
              <a:t>Hysterectomy</a:t>
            </a:r>
            <a:endParaRPr sz="2000">
              <a:latin typeface="Calibri"/>
              <a:cs typeface="Calibri"/>
            </a:endParaRP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977" y="427736"/>
            <a:ext cx="806451" cy="693780"/>
          </a:xfrm>
          <a:prstGeom prst="rect">
            <a:avLst/>
          </a:prstGeom>
        </p:spPr>
        <p:txBody>
          <a:bodyPr vert="horz" wrap="square" lIns="0" tIns="16510" rIns="0" bIns="0" rtlCol="0">
            <a:spAutoFit/>
          </a:bodyPr>
          <a:lstStyle/>
          <a:p>
            <a:pPr marL="12700">
              <a:lnSpc>
                <a:spcPct val="100000"/>
              </a:lnSpc>
              <a:spcBef>
                <a:spcPts val="130"/>
              </a:spcBef>
            </a:pPr>
            <a:r>
              <a:rPr sz="4400" b="0" spc="20" dirty="0">
                <a:latin typeface="Calibri Light"/>
                <a:cs typeface="Calibri Light"/>
              </a:rPr>
              <a:t>Q</a:t>
            </a:r>
            <a:r>
              <a:rPr sz="4400" b="0" spc="-135" dirty="0">
                <a:latin typeface="Calibri Light"/>
                <a:cs typeface="Calibri Light"/>
              </a:rPr>
              <a:t> </a:t>
            </a:r>
            <a:r>
              <a:rPr sz="4400" b="0" spc="15" dirty="0">
                <a:latin typeface="Calibri Light"/>
                <a:cs typeface="Calibri Light"/>
              </a:rPr>
              <a:t>5</a:t>
            </a:r>
            <a:endParaRPr sz="4400">
              <a:latin typeface="Calibri Light"/>
              <a:cs typeface="Calibri Light"/>
            </a:endParaRPr>
          </a:p>
        </p:txBody>
      </p:sp>
      <p:sp>
        <p:nvSpPr>
          <p:cNvPr id="3" name="object 3"/>
          <p:cNvSpPr/>
          <p:nvPr/>
        </p:nvSpPr>
        <p:spPr>
          <a:xfrm>
            <a:off x="309565" y="2824162"/>
            <a:ext cx="11882755" cy="3810000"/>
          </a:xfrm>
          <a:custGeom>
            <a:avLst/>
            <a:gdLst/>
            <a:ahLst/>
            <a:cxnLst/>
            <a:rect l="l" t="t" r="r" b="b"/>
            <a:pathLst>
              <a:path w="11882755" h="3810000">
                <a:moveTo>
                  <a:pt x="0" y="3810000"/>
                </a:moveTo>
                <a:lnTo>
                  <a:pt x="11882437" y="3810000"/>
                </a:lnTo>
              </a:path>
              <a:path w="11882755" h="3810000">
                <a:moveTo>
                  <a:pt x="11882437" y="0"/>
                </a:moveTo>
                <a:lnTo>
                  <a:pt x="0" y="0"/>
                </a:lnTo>
                <a:lnTo>
                  <a:pt x="0" y="3810000"/>
                </a:lnTo>
              </a:path>
            </a:pathLst>
          </a:custGeom>
          <a:ln w="12700">
            <a:solidFill>
              <a:srgbClr val="00AF50"/>
            </a:solidFill>
          </a:ln>
        </p:spPr>
        <p:txBody>
          <a:bodyPr wrap="square" lIns="0" tIns="0" rIns="0" bIns="0" rtlCol="0"/>
          <a:lstStyle/>
          <a:p>
            <a:endParaRPr/>
          </a:p>
        </p:txBody>
      </p:sp>
      <p:sp>
        <p:nvSpPr>
          <p:cNvPr id="4" name="object 4"/>
          <p:cNvSpPr txBox="1"/>
          <p:nvPr/>
        </p:nvSpPr>
        <p:spPr>
          <a:xfrm>
            <a:off x="383857" y="3052772"/>
            <a:ext cx="9373235" cy="3067891"/>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Lady</a:t>
            </a:r>
            <a:r>
              <a:rPr sz="1800" spc="-20" dirty="0">
                <a:latin typeface="Calibri"/>
                <a:cs typeface="Calibri"/>
              </a:rPr>
              <a:t> </a:t>
            </a:r>
            <a:r>
              <a:rPr sz="1800" dirty="0">
                <a:latin typeface="Calibri"/>
                <a:cs typeface="Calibri"/>
              </a:rPr>
              <a:t>who </a:t>
            </a:r>
            <a:r>
              <a:rPr sz="1800" spc="15" dirty="0">
                <a:latin typeface="Calibri"/>
                <a:cs typeface="Calibri"/>
              </a:rPr>
              <a:t>is</a:t>
            </a:r>
            <a:r>
              <a:rPr sz="1800" spc="-40" dirty="0">
                <a:latin typeface="Calibri"/>
                <a:cs typeface="Calibri"/>
              </a:rPr>
              <a:t> </a:t>
            </a:r>
            <a:r>
              <a:rPr sz="1800" dirty="0">
                <a:latin typeface="Calibri"/>
                <a:cs typeface="Calibri"/>
              </a:rPr>
              <a:t>8</a:t>
            </a:r>
            <a:r>
              <a:rPr sz="1800" spc="35" dirty="0">
                <a:latin typeface="Calibri"/>
                <a:cs typeface="Calibri"/>
              </a:rPr>
              <a:t> </a:t>
            </a:r>
            <a:r>
              <a:rPr sz="1800" spc="-5" dirty="0">
                <a:latin typeface="Calibri"/>
                <a:cs typeface="Calibri"/>
              </a:rPr>
              <a:t>weeks</a:t>
            </a:r>
            <a:r>
              <a:rPr sz="1800" spc="-60" dirty="0">
                <a:latin typeface="Calibri"/>
                <a:cs typeface="Calibri"/>
              </a:rPr>
              <a:t> </a:t>
            </a:r>
            <a:r>
              <a:rPr sz="1800" dirty="0">
                <a:latin typeface="Calibri"/>
                <a:cs typeface="Calibri"/>
              </a:rPr>
              <a:t>gestation</a:t>
            </a:r>
            <a:r>
              <a:rPr sz="1800" spc="-80" dirty="0">
                <a:latin typeface="Calibri"/>
                <a:cs typeface="Calibri"/>
              </a:rPr>
              <a:t> </a:t>
            </a:r>
            <a:r>
              <a:rPr sz="1800" dirty="0">
                <a:latin typeface="Calibri"/>
                <a:cs typeface="Calibri"/>
              </a:rPr>
              <a:t>came</a:t>
            </a:r>
            <a:r>
              <a:rPr sz="1800" spc="-20" dirty="0">
                <a:latin typeface="Calibri"/>
                <a:cs typeface="Calibri"/>
              </a:rPr>
              <a:t> </a:t>
            </a:r>
            <a:r>
              <a:rPr sz="1800" dirty="0">
                <a:latin typeface="Calibri"/>
                <a:cs typeface="Calibri"/>
              </a:rPr>
              <a:t>to</a:t>
            </a:r>
            <a:r>
              <a:rPr sz="1800" spc="-5" dirty="0">
                <a:latin typeface="Calibri"/>
                <a:cs typeface="Calibri"/>
              </a:rPr>
              <a:t> </a:t>
            </a:r>
            <a:r>
              <a:rPr sz="1800" spc="5" dirty="0">
                <a:latin typeface="Calibri"/>
                <a:cs typeface="Calibri"/>
              </a:rPr>
              <a:t>you</a:t>
            </a:r>
            <a:r>
              <a:rPr sz="1800" spc="-80" dirty="0">
                <a:latin typeface="Calibri"/>
                <a:cs typeface="Calibri"/>
              </a:rPr>
              <a:t> </a:t>
            </a:r>
            <a:r>
              <a:rPr sz="1800" spc="15" dirty="0">
                <a:latin typeface="Calibri"/>
                <a:cs typeface="Calibri"/>
              </a:rPr>
              <a:t>complaining</a:t>
            </a:r>
            <a:r>
              <a:rPr sz="1800" spc="-200" dirty="0">
                <a:latin typeface="Calibri"/>
                <a:cs typeface="Calibri"/>
              </a:rPr>
              <a:t> </a:t>
            </a:r>
            <a:r>
              <a:rPr sz="1800" spc="10" dirty="0">
                <a:latin typeface="Calibri"/>
                <a:cs typeface="Calibri"/>
              </a:rPr>
              <a:t>of</a:t>
            </a:r>
            <a:r>
              <a:rPr sz="1800" spc="-55" dirty="0">
                <a:latin typeface="Calibri"/>
                <a:cs typeface="Calibri"/>
              </a:rPr>
              <a:t> </a:t>
            </a:r>
            <a:r>
              <a:rPr sz="1800" spc="15" dirty="0">
                <a:latin typeface="Calibri"/>
                <a:cs typeface="Calibri"/>
              </a:rPr>
              <a:t>vaginal</a:t>
            </a:r>
            <a:r>
              <a:rPr sz="1800" spc="-145" dirty="0">
                <a:latin typeface="Calibri"/>
                <a:cs typeface="Calibri"/>
              </a:rPr>
              <a:t> </a:t>
            </a:r>
            <a:r>
              <a:rPr sz="1800" spc="15" dirty="0">
                <a:latin typeface="Calibri"/>
                <a:cs typeface="Calibri"/>
              </a:rPr>
              <a:t>bleeding</a:t>
            </a:r>
            <a:r>
              <a:rPr sz="1800" spc="-130" dirty="0">
                <a:latin typeface="Calibri"/>
                <a:cs typeface="Calibri"/>
              </a:rPr>
              <a:t> </a:t>
            </a:r>
            <a:r>
              <a:rPr sz="1800" dirty="0">
                <a:latin typeface="Calibri"/>
                <a:cs typeface="Calibri"/>
              </a:rPr>
              <a:t>.</a:t>
            </a:r>
            <a:endParaRPr sz="1800">
              <a:latin typeface="Calibri"/>
              <a:cs typeface="Calibri"/>
            </a:endParaRPr>
          </a:p>
          <a:p>
            <a:pPr marL="12700" marR="7087234">
              <a:lnSpc>
                <a:spcPct val="100800"/>
              </a:lnSpc>
              <a:spcBef>
                <a:spcPts val="5"/>
              </a:spcBef>
              <a:buSzPct val="94444"/>
              <a:buFont typeface="Arial"/>
              <a:buChar char="•"/>
              <a:tabLst>
                <a:tab pos="93980" algn="l"/>
              </a:tabLst>
            </a:pPr>
            <a:r>
              <a:rPr sz="1800" spc="5" dirty="0">
                <a:latin typeface="Calibri"/>
                <a:cs typeface="Calibri"/>
              </a:rPr>
              <a:t>What </a:t>
            </a:r>
            <a:r>
              <a:rPr sz="1800" spc="10" dirty="0">
                <a:latin typeface="Calibri"/>
                <a:cs typeface="Calibri"/>
              </a:rPr>
              <a:t>do </a:t>
            </a:r>
            <a:r>
              <a:rPr sz="1800" spc="5" dirty="0">
                <a:latin typeface="Calibri"/>
                <a:cs typeface="Calibri"/>
              </a:rPr>
              <a:t>you </a:t>
            </a:r>
            <a:r>
              <a:rPr sz="1800" spc="-15" dirty="0">
                <a:latin typeface="Calibri"/>
                <a:cs typeface="Calibri"/>
              </a:rPr>
              <a:t>see </a:t>
            </a:r>
            <a:r>
              <a:rPr sz="1800" dirty="0">
                <a:latin typeface="Calibri"/>
                <a:cs typeface="Calibri"/>
              </a:rPr>
              <a:t>? </a:t>
            </a:r>
            <a:r>
              <a:rPr sz="1800" spc="5" dirty="0">
                <a:latin typeface="Calibri"/>
                <a:cs typeface="Calibri"/>
              </a:rPr>
              <a:t> </a:t>
            </a:r>
            <a:r>
              <a:rPr sz="1800" spc="10" dirty="0">
                <a:solidFill>
                  <a:srgbClr val="FF0000"/>
                </a:solidFill>
                <a:latin typeface="Calibri"/>
                <a:cs typeface="Calibri"/>
              </a:rPr>
              <a:t>Snow</a:t>
            </a:r>
            <a:r>
              <a:rPr sz="1800" spc="-80" dirty="0">
                <a:solidFill>
                  <a:srgbClr val="FF0000"/>
                </a:solidFill>
                <a:latin typeface="Calibri"/>
                <a:cs typeface="Calibri"/>
              </a:rPr>
              <a:t> </a:t>
            </a:r>
            <a:r>
              <a:rPr sz="1800" spc="-10" dirty="0">
                <a:solidFill>
                  <a:srgbClr val="FF0000"/>
                </a:solidFill>
                <a:latin typeface="Calibri"/>
                <a:cs typeface="Calibri"/>
              </a:rPr>
              <a:t>storm</a:t>
            </a:r>
            <a:r>
              <a:rPr sz="1800" spc="-75" dirty="0">
                <a:solidFill>
                  <a:srgbClr val="FF0000"/>
                </a:solidFill>
                <a:latin typeface="Calibri"/>
                <a:cs typeface="Calibri"/>
              </a:rPr>
              <a:t> </a:t>
            </a:r>
            <a:r>
              <a:rPr sz="1800" spc="10" dirty="0">
                <a:solidFill>
                  <a:srgbClr val="FF0000"/>
                </a:solidFill>
                <a:latin typeface="Calibri"/>
                <a:cs typeface="Calibri"/>
              </a:rPr>
              <a:t>appearance</a:t>
            </a:r>
            <a:endParaRPr sz="1800">
              <a:latin typeface="Calibri"/>
              <a:cs typeface="Calibri"/>
            </a:endParaRPr>
          </a:p>
          <a:p>
            <a:pPr marL="93345" indent="-81280">
              <a:lnSpc>
                <a:spcPts val="2130"/>
              </a:lnSpc>
              <a:spcBef>
                <a:spcPts val="15"/>
              </a:spcBef>
              <a:buSzPct val="94444"/>
              <a:buFont typeface="Arial"/>
              <a:buChar char="•"/>
              <a:tabLst>
                <a:tab pos="93980" algn="l"/>
              </a:tabLst>
            </a:pPr>
            <a:r>
              <a:rPr sz="1800" spc="-30" dirty="0">
                <a:latin typeface="Calibri"/>
                <a:cs typeface="Calibri"/>
              </a:rPr>
              <a:t>W</a:t>
            </a:r>
            <a:r>
              <a:rPr sz="1800" spc="25" dirty="0">
                <a:latin typeface="Calibri"/>
                <a:cs typeface="Calibri"/>
              </a:rPr>
              <a:t>h</a:t>
            </a:r>
            <a:r>
              <a:rPr sz="1800" spc="30" dirty="0">
                <a:latin typeface="Calibri"/>
                <a:cs typeface="Calibri"/>
              </a:rPr>
              <a:t>a</a:t>
            </a:r>
            <a:r>
              <a:rPr sz="1800" dirty="0">
                <a:latin typeface="Calibri"/>
                <a:cs typeface="Calibri"/>
              </a:rPr>
              <a:t>t</a:t>
            </a:r>
            <a:r>
              <a:rPr sz="1800" spc="-40" dirty="0">
                <a:latin typeface="Calibri"/>
                <a:cs typeface="Calibri"/>
              </a:rPr>
              <a:t> </a:t>
            </a:r>
            <a:r>
              <a:rPr sz="1800" spc="35" dirty="0">
                <a:latin typeface="Calibri"/>
                <a:cs typeface="Calibri"/>
              </a:rPr>
              <a:t>i</a:t>
            </a:r>
            <a:r>
              <a:rPr sz="1800" dirty="0">
                <a:latin typeface="Calibri"/>
                <a:cs typeface="Calibri"/>
              </a:rPr>
              <a:t>s</a:t>
            </a:r>
            <a:r>
              <a:rPr sz="1800" spc="-65" dirty="0">
                <a:latin typeface="Calibri"/>
                <a:cs typeface="Calibri"/>
              </a:rPr>
              <a:t> </a:t>
            </a:r>
            <a:r>
              <a:rPr sz="1800" spc="5" dirty="0">
                <a:latin typeface="Calibri"/>
                <a:cs typeface="Calibri"/>
              </a:rPr>
              <a:t>y</a:t>
            </a:r>
            <a:r>
              <a:rPr sz="1800" spc="20" dirty="0">
                <a:latin typeface="Calibri"/>
                <a:cs typeface="Calibri"/>
              </a:rPr>
              <a:t>o</a:t>
            </a:r>
            <a:r>
              <a:rPr sz="1800" spc="25" dirty="0">
                <a:latin typeface="Calibri"/>
                <a:cs typeface="Calibri"/>
              </a:rPr>
              <a:t>u</a:t>
            </a:r>
            <a:r>
              <a:rPr sz="1800" dirty="0">
                <a:latin typeface="Calibri"/>
                <a:cs typeface="Calibri"/>
              </a:rPr>
              <a:t>r</a:t>
            </a:r>
            <a:r>
              <a:rPr sz="1800" spc="-65" dirty="0">
                <a:latin typeface="Calibri"/>
                <a:cs typeface="Calibri"/>
              </a:rPr>
              <a:t> </a:t>
            </a:r>
            <a:r>
              <a:rPr sz="1800" spc="25" dirty="0">
                <a:latin typeface="Calibri"/>
                <a:cs typeface="Calibri"/>
              </a:rPr>
              <a:t>d</a:t>
            </a:r>
            <a:r>
              <a:rPr sz="1800" spc="35" dirty="0">
                <a:latin typeface="Calibri"/>
                <a:cs typeface="Calibri"/>
              </a:rPr>
              <a:t>i</a:t>
            </a:r>
            <a:r>
              <a:rPr sz="1800" spc="30" dirty="0">
                <a:latin typeface="Calibri"/>
                <a:cs typeface="Calibri"/>
              </a:rPr>
              <a:t>a</a:t>
            </a:r>
            <a:r>
              <a:rPr sz="1800" spc="-25" dirty="0">
                <a:latin typeface="Calibri"/>
                <a:cs typeface="Calibri"/>
              </a:rPr>
              <a:t>g</a:t>
            </a:r>
            <a:r>
              <a:rPr sz="1800" spc="25" dirty="0">
                <a:latin typeface="Calibri"/>
                <a:cs typeface="Calibri"/>
              </a:rPr>
              <a:t>n</a:t>
            </a:r>
            <a:r>
              <a:rPr sz="1800" spc="20" dirty="0">
                <a:latin typeface="Calibri"/>
                <a:cs typeface="Calibri"/>
              </a:rPr>
              <a:t>o</a:t>
            </a:r>
            <a:r>
              <a:rPr sz="1800" spc="-35" dirty="0">
                <a:latin typeface="Calibri"/>
                <a:cs typeface="Calibri"/>
              </a:rPr>
              <a:t>s</a:t>
            </a:r>
            <a:r>
              <a:rPr sz="1800" spc="35" dirty="0">
                <a:latin typeface="Calibri"/>
                <a:cs typeface="Calibri"/>
              </a:rPr>
              <a:t>i</a:t>
            </a:r>
            <a:r>
              <a:rPr sz="1800" dirty="0">
                <a:latin typeface="Calibri"/>
                <a:cs typeface="Calibri"/>
              </a:rPr>
              <a:t>s</a:t>
            </a:r>
            <a:r>
              <a:rPr sz="1800" spc="-140" dirty="0">
                <a:latin typeface="Calibri"/>
                <a:cs typeface="Calibri"/>
              </a:rPr>
              <a:t> </a:t>
            </a:r>
            <a:r>
              <a:rPr sz="1800" dirty="0">
                <a:latin typeface="Calibri"/>
                <a:cs typeface="Calibri"/>
              </a:rPr>
              <a:t>?</a:t>
            </a:r>
            <a:endParaRPr sz="1800">
              <a:latin typeface="Calibri"/>
              <a:cs typeface="Calibri"/>
            </a:endParaRPr>
          </a:p>
          <a:p>
            <a:pPr marL="12700">
              <a:lnSpc>
                <a:spcPts val="2130"/>
              </a:lnSpc>
            </a:pPr>
            <a:r>
              <a:rPr sz="1800" spc="10" dirty="0">
                <a:solidFill>
                  <a:srgbClr val="FF0000"/>
                </a:solidFill>
                <a:latin typeface="Calibri"/>
                <a:cs typeface="Calibri"/>
              </a:rPr>
              <a:t>C</a:t>
            </a:r>
            <a:r>
              <a:rPr sz="1800" spc="20" dirty="0">
                <a:solidFill>
                  <a:srgbClr val="FF0000"/>
                </a:solidFill>
                <a:latin typeface="Calibri"/>
                <a:cs typeface="Calibri"/>
              </a:rPr>
              <a:t>o</a:t>
            </a:r>
            <a:r>
              <a:rPr sz="1800" spc="-15" dirty="0">
                <a:solidFill>
                  <a:srgbClr val="FF0000"/>
                </a:solidFill>
                <a:latin typeface="Calibri"/>
                <a:cs typeface="Calibri"/>
              </a:rPr>
              <a:t>m</a:t>
            </a:r>
            <a:r>
              <a:rPr sz="1800" spc="25" dirty="0">
                <a:solidFill>
                  <a:srgbClr val="FF0000"/>
                </a:solidFill>
                <a:latin typeface="Calibri"/>
                <a:cs typeface="Calibri"/>
              </a:rPr>
              <a:t>p</a:t>
            </a:r>
            <a:r>
              <a:rPr sz="1800" spc="35" dirty="0">
                <a:solidFill>
                  <a:srgbClr val="FF0000"/>
                </a:solidFill>
                <a:latin typeface="Calibri"/>
                <a:cs typeface="Calibri"/>
              </a:rPr>
              <a:t>l</a:t>
            </a:r>
            <a:r>
              <a:rPr sz="1800" dirty="0">
                <a:solidFill>
                  <a:srgbClr val="FF0000"/>
                </a:solidFill>
                <a:latin typeface="Calibri"/>
                <a:cs typeface="Calibri"/>
              </a:rPr>
              <a:t>ete</a:t>
            </a:r>
            <a:r>
              <a:rPr sz="1800" spc="-100" dirty="0">
                <a:solidFill>
                  <a:srgbClr val="FF0000"/>
                </a:solidFill>
                <a:latin typeface="Calibri"/>
                <a:cs typeface="Calibri"/>
              </a:rPr>
              <a:t> </a:t>
            </a:r>
            <a:r>
              <a:rPr sz="1800" spc="25" dirty="0">
                <a:solidFill>
                  <a:srgbClr val="FF0000"/>
                </a:solidFill>
                <a:latin typeface="Calibri"/>
                <a:cs typeface="Calibri"/>
              </a:rPr>
              <a:t>h</a:t>
            </a:r>
            <a:r>
              <a:rPr sz="1800" spc="5" dirty="0">
                <a:solidFill>
                  <a:srgbClr val="FF0000"/>
                </a:solidFill>
                <a:latin typeface="Calibri"/>
                <a:cs typeface="Calibri"/>
              </a:rPr>
              <a:t>y</a:t>
            </a:r>
            <a:r>
              <a:rPr sz="1800" spc="25" dirty="0">
                <a:solidFill>
                  <a:srgbClr val="FF0000"/>
                </a:solidFill>
                <a:latin typeface="Calibri"/>
                <a:cs typeface="Calibri"/>
              </a:rPr>
              <a:t>d</a:t>
            </a:r>
            <a:r>
              <a:rPr sz="1800" spc="35" dirty="0">
                <a:solidFill>
                  <a:srgbClr val="FF0000"/>
                </a:solidFill>
                <a:latin typeface="Calibri"/>
                <a:cs typeface="Calibri"/>
              </a:rPr>
              <a:t>a</a:t>
            </a:r>
            <a:r>
              <a:rPr sz="1800" dirty="0">
                <a:solidFill>
                  <a:srgbClr val="FF0000"/>
                </a:solidFill>
                <a:latin typeface="Calibri"/>
                <a:cs typeface="Calibri"/>
              </a:rPr>
              <a:t>t</a:t>
            </a:r>
            <a:r>
              <a:rPr sz="1800" spc="30" dirty="0">
                <a:solidFill>
                  <a:srgbClr val="FF0000"/>
                </a:solidFill>
                <a:latin typeface="Calibri"/>
                <a:cs typeface="Calibri"/>
              </a:rPr>
              <a:t>i</a:t>
            </a:r>
            <a:r>
              <a:rPr sz="1800" spc="-100" dirty="0">
                <a:solidFill>
                  <a:srgbClr val="FF0000"/>
                </a:solidFill>
                <a:latin typeface="Calibri"/>
                <a:cs typeface="Calibri"/>
              </a:rPr>
              <a:t>f</a:t>
            </a:r>
            <a:r>
              <a:rPr sz="1800" spc="20" dirty="0">
                <a:solidFill>
                  <a:srgbClr val="FF0000"/>
                </a:solidFill>
                <a:latin typeface="Calibri"/>
                <a:cs typeface="Calibri"/>
              </a:rPr>
              <a:t>o</a:t>
            </a:r>
            <a:r>
              <a:rPr sz="1800" spc="-30" dirty="0">
                <a:solidFill>
                  <a:srgbClr val="FF0000"/>
                </a:solidFill>
                <a:latin typeface="Calibri"/>
                <a:cs typeface="Calibri"/>
              </a:rPr>
              <a:t>r</a:t>
            </a:r>
            <a:r>
              <a:rPr sz="1800" dirty="0">
                <a:solidFill>
                  <a:srgbClr val="FF0000"/>
                </a:solidFill>
                <a:latin typeface="Calibri"/>
                <a:cs typeface="Calibri"/>
              </a:rPr>
              <a:t>m</a:t>
            </a:r>
            <a:r>
              <a:rPr sz="1800" spc="-120" dirty="0">
                <a:solidFill>
                  <a:srgbClr val="FF0000"/>
                </a:solidFill>
                <a:latin typeface="Calibri"/>
                <a:cs typeface="Calibri"/>
              </a:rPr>
              <a:t> </a:t>
            </a:r>
            <a:r>
              <a:rPr sz="1800" spc="-15" dirty="0">
                <a:solidFill>
                  <a:srgbClr val="FF0000"/>
                </a:solidFill>
                <a:latin typeface="Calibri"/>
                <a:cs typeface="Calibri"/>
              </a:rPr>
              <a:t>m</a:t>
            </a:r>
            <a:r>
              <a:rPr sz="1800" spc="20" dirty="0">
                <a:solidFill>
                  <a:srgbClr val="FF0000"/>
                </a:solidFill>
                <a:latin typeface="Calibri"/>
                <a:cs typeface="Calibri"/>
              </a:rPr>
              <a:t>o</a:t>
            </a:r>
            <a:r>
              <a:rPr sz="1800" spc="35" dirty="0">
                <a:solidFill>
                  <a:srgbClr val="FF0000"/>
                </a:solidFill>
                <a:latin typeface="Calibri"/>
                <a:cs typeface="Calibri"/>
              </a:rPr>
              <a:t>l</a:t>
            </a:r>
            <a:r>
              <a:rPr sz="1800" spc="30" dirty="0">
                <a:solidFill>
                  <a:srgbClr val="FF0000"/>
                </a:solidFill>
                <a:latin typeface="Calibri"/>
                <a:cs typeface="Calibri"/>
              </a:rPr>
              <a:t>a</a:t>
            </a:r>
            <a:r>
              <a:rPr sz="1800" dirty="0">
                <a:solidFill>
                  <a:srgbClr val="FF0000"/>
                </a:solidFill>
                <a:latin typeface="Calibri"/>
                <a:cs typeface="Calibri"/>
              </a:rPr>
              <a:t>r</a:t>
            </a:r>
            <a:r>
              <a:rPr sz="1800" spc="-140" dirty="0">
                <a:solidFill>
                  <a:srgbClr val="FF0000"/>
                </a:solidFill>
                <a:latin typeface="Calibri"/>
                <a:cs typeface="Calibri"/>
              </a:rPr>
              <a:t> </a:t>
            </a:r>
            <a:r>
              <a:rPr sz="1800" spc="25" dirty="0">
                <a:solidFill>
                  <a:srgbClr val="FF0000"/>
                </a:solidFill>
                <a:latin typeface="Calibri"/>
                <a:cs typeface="Calibri"/>
              </a:rPr>
              <a:t>p</a:t>
            </a:r>
            <a:r>
              <a:rPr sz="1800" spc="-30" dirty="0">
                <a:solidFill>
                  <a:srgbClr val="FF0000"/>
                </a:solidFill>
                <a:latin typeface="Calibri"/>
                <a:cs typeface="Calibri"/>
              </a:rPr>
              <a:t>r</a:t>
            </a:r>
            <a:r>
              <a:rPr sz="1800" dirty="0">
                <a:solidFill>
                  <a:srgbClr val="FF0000"/>
                </a:solidFill>
                <a:latin typeface="Calibri"/>
                <a:cs typeface="Calibri"/>
              </a:rPr>
              <a:t>e</a:t>
            </a:r>
            <a:r>
              <a:rPr sz="1800" spc="-25" dirty="0">
                <a:solidFill>
                  <a:srgbClr val="FF0000"/>
                </a:solidFill>
                <a:latin typeface="Calibri"/>
                <a:cs typeface="Calibri"/>
              </a:rPr>
              <a:t>g</a:t>
            </a:r>
            <a:r>
              <a:rPr sz="1800" spc="25" dirty="0">
                <a:solidFill>
                  <a:srgbClr val="FF0000"/>
                </a:solidFill>
                <a:latin typeface="Calibri"/>
                <a:cs typeface="Calibri"/>
              </a:rPr>
              <a:t>n</a:t>
            </a:r>
            <a:r>
              <a:rPr sz="1800" spc="30" dirty="0">
                <a:solidFill>
                  <a:srgbClr val="FF0000"/>
                </a:solidFill>
                <a:latin typeface="Calibri"/>
                <a:cs typeface="Calibri"/>
              </a:rPr>
              <a:t>a</a:t>
            </a:r>
            <a:r>
              <a:rPr sz="1800" spc="25" dirty="0">
                <a:solidFill>
                  <a:srgbClr val="FF0000"/>
                </a:solidFill>
                <a:latin typeface="Calibri"/>
                <a:cs typeface="Calibri"/>
              </a:rPr>
              <a:t>n</a:t>
            </a:r>
            <a:r>
              <a:rPr sz="1800" spc="-15" dirty="0">
                <a:solidFill>
                  <a:srgbClr val="FF0000"/>
                </a:solidFill>
                <a:latin typeface="Calibri"/>
                <a:cs typeface="Calibri"/>
              </a:rPr>
              <a:t>c</a:t>
            </a:r>
            <a:r>
              <a:rPr sz="1800" dirty="0">
                <a:solidFill>
                  <a:srgbClr val="FF0000"/>
                </a:solidFill>
                <a:latin typeface="Calibri"/>
                <a:cs typeface="Calibri"/>
              </a:rPr>
              <a:t>y</a:t>
            </a:r>
            <a:endParaRPr sz="1800">
              <a:latin typeface="Calibri"/>
              <a:cs typeface="Calibri"/>
            </a:endParaRPr>
          </a:p>
          <a:p>
            <a:pPr marL="12700" marR="5400675">
              <a:lnSpc>
                <a:spcPts val="2180"/>
              </a:lnSpc>
              <a:spcBef>
                <a:spcPts val="75"/>
              </a:spcBef>
              <a:buSzPct val="94444"/>
              <a:buFont typeface="Arial"/>
              <a:buChar char="•"/>
              <a:tabLst>
                <a:tab pos="93980" algn="l"/>
              </a:tabLst>
            </a:pPr>
            <a:r>
              <a:rPr sz="1800" spc="-30" dirty="0">
                <a:latin typeface="Calibri"/>
                <a:cs typeface="Calibri"/>
              </a:rPr>
              <a:t>W</a:t>
            </a:r>
            <a:r>
              <a:rPr sz="1800" spc="25" dirty="0">
                <a:latin typeface="Calibri"/>
                <a:cs typeface="Calibri"/>
              </a:rPr>
              <a:t>h</a:t>
            </a:r>
            <a:r>
              <a:rPr sz="1800" spc="30" dirty="0">
                <a:latin typeface="Calibri"/>
                <a:cs typeface="Calibri"/>
              </a:rPr>
              <a:t>a</a:t>
            </a:r>
            <a:r>
              <a:rPr sz="1800" dirty="0">
                <a:latin typeface="Calibri"/>
                <a:cs typeface="Calibri"/>
              </a:rPr>
              <a:t>t</a:t>
            </a:r>
            <a:r>
              <a:rPr sz="1800" spc="-40" dirty="0">
                <a:latin typeface="Calibri"/>
                <a:cs typeface="Calibri"/>
              </a:rPr>
              <a:t> </a:t>
            </a:r>
            <a:r>
              <a:rPr sz="1800" spc="20" dirty="0">
                <a:latin typeface="Calibri"/>
                <a:cs typeface="Calibri"/>
              </a:rPr>
              <a:t>o</a:t>
            </a:r>
            <a:r>
              <a:rPr sz="1800" dirty="0">
                <a:latin typeface="Calibri"/>
                <a:cs typeface="Calibri"/>
              </a:rPr>
              <a:t>t</a:t>
            </a:r>
            <a:r>
              <a:rPr sz="1800" spc="20" dirty="0">
                <a:latin typeface="Calibri"/>
                <a:cs typeface="Calibri"/>
              </a:rPr>
              <a:t>h</a:t>
            </a:r>
            <a:r>
              <a:rPr sz="1800" dirty="0">
                <a:latin typeface="Calibri"/>
                <a:cs typeface="Calibri"/>
              </a:rPr>
              <a:t>er</a:t>
            </a:r>
            <a:r>
              <a:rPr sz="1800" spc="-60" dirty="0">
                <a:latin typeface="Calibri"/>
                <a:cs typeface="Calibri"/>
              </a:rPr>
              <a:t> </a:t>
            </a:r>
            <a:r>
              <a:rPr sz="1800" spc="-30" dirty="0">
                <a:latin typeface="Calibri"/>
                <a:cs typeface="Calibri"/>
              </a:rPr>
              <a:t>f</a:t>
            </a:r>
            <a:r>
              <a:rPr sz="1800" spc="35" dirty="0">
                <a:latin typeface="Calibri"/>
                <a:cs typeface="Calibri"/>
              </a:rPr>
              <a:t>i</a:t>
            </a:r>
            <a:r>
              <a:rPr sz="1800" spc="25" dirty="0">
                <a:latin typeface="Calibri"/>
                <a:cs typeface="Calibri"/>
              </a:rPr>
              <a:t>nd</a:t>
            </a:r>
            <a:r>
              <a:rPr sz="1800" spc="35" dirty="0">
                <a:latin typeface="Calibri"/>
                <a:cs typeface="Calibri"/>
              </a:rPr>
              <a:t>i</a:t>
            </a:r>
            <a:r>
              <a:rPr sz="1800" spc="25" dirty="0">
                <a:latin typeface="Calibri"/>
                <a:cs typeface="Calibri"/>
              </a:rPr>
              <a:t>n</a:t>
            </a:r>
            <a:r>
              <a:rPr sz="1800" dirty="0">
                <a:latin typeface="Calibri"/>
                <a:cs typeface="Calibri"/>
              </a:rPr>
              <a:t>g</a:t>
            </a:r>
            <a:r>
              <a:rPr sz="1800" spc="-135" dirty="0">
                <a:latin typeface="Calibri"/>
                <a:cs typeface="Calibri"/>
              </a:rPr>
              <a:t> </a:t>
            </a:r>
            <a:r>
              <a:rPr sz="1800" spc="5" dirty="0">
                <a:latin typeface="Calibri"/>
                <a:cs typeface="Calibri"/>
              </a:rPr>
              <a:t>y</a:t>
            </a:r>
            <a:r>
              <a:rPr sz="1800" spc="20" dirty="0">
                <a:latin typeface="Calibri"/>
                <a:cs typeface="Calibri"/>
              </a:rPr>
              <a:t>o</a:t>
            </a:r>
            <a:r>
              <a:rPr sz="1800" dirty="0">
                <a:latin typeface="Calibri"/>
                <a:cs typeface="Calibri"/>
              </a:rPr>
              <a:t>u</a:t>
            </a:r>
            <a:r>
              <a:rPr sz="1800" spc="-85" dirty="0">
                <a:latin typeface="Calibri"/>
                <a:cs typeface="Calibri"/>
              </a:rPr>
              <a:t> </a:t>
            </a:r>
            <a:r>
              <a:rPr sz="1800" spc="-15" dirty="0">
                <a:latin typeface="Calibri"/>
                <a:cs typeface="Calibri"/>
              </a:rPr>
              <a:t>m</a:t>
            </a:r>
            <a:r>
              <a:rPr sz="1800" spc="35" dirty="0">
                <a:latin typeface="Calibri"/>
                <a:cs typeface="Calibri"/>
              </a:rPr>
              <a:t>i</a:t>
            </a:r>
            <a:r>
              <a:rPr sz="1800" spc="-25" dirty="0">
                <a:latin typeface="Calibri"/>
                <a:cs typeface="Calibri"/>
              </a:rPr>
              <a:t>g</a:t>
            </a:r>
            <a:r>
              <a:rPr sz="1800" spc="25" dirty="0">
                <a:latin typeface="Calibri"/>
                <a:cs typeface="Calibri"/>
              </a:rPr>
              <a:t>h</a:t>
            </a:r>
            <a:r>
              <a:rPr sz="1800" dirty="0">
                <a:latin typeface="Calibri"/>
                <a:cs typeface="Calibri"/>
              </a:rPr>
              <a:t>t</a:t>
            </a:r>
            <a:r>
              <a:rPr sz="1800" spc="-40" dirty="0">
                <a:latin typeface="Calibri"/>
                <a:cs typeface="Calibri"/>
              </a:rPr>
              <a:t> </a:t>
            </a:r>
            <a:r>
              <a:rPr sz="1800" spc="-35" dirty="0">
                <a:latin typeface="Calibri"/>
                <a:cs typeface="Calibri"/>
              </a:rPr>
              <a:t>s</a:t>
            </a:r>
            <a:r>
              <a:rPr sz="1800" dirty="0">
                <a:latin typeface="Calibri"/>
                <a:cs typeface="Calibri"/>
              </a:rPr>
              <a:t>ee</a:t>
            </a:r>
            <a:r>
              <a:rPr sz="1800" spc="45" dirty="0">
                <a:latin typeface="Calibri"/>
                <a:cs typeface="Calibri"/>
              </a:rPr>
              <a:t> </a:t>
            </a:r>
            <a:r>
              <a:rPr sz="1800" spc="20" dirty="0">
                <a:latin typeface="Calibri"/>
                <a:cs typeface="Calibri"/>
              </a:rPr>
              <a:t>o</a:t>
            </a:r>
            <a:r>
              <a:rPr sz="1800" dirty="0">
                <a:latin typeface="Calibri"/>
                <a:cs typeface="Calibri"/>
              </a:rPr>
              <a:t>n</a:t>
            </a:r>
            <a:r>
              <a:rPr sz="1800" spc="-10" dirty="0">
                <a:latin typeface="Calibri"/>
                <a:cs typeface="Calibri"/>
              </a:rPr>
              <a:t> </a:t>
            </a:r>
            <a:r>
              <a:rPr sz="1800" spc="-30" dirty="0">
                <a:latin typeface="Calibri"/>
                <a:cs typeface="Calibri"/>
              </a:rPr>
              <a:t>U</a:t>
            </a:r>
            <a:r>
              <a:rPr sz="1800" dirty="0">
                <a:latin typeface="Calibri"/>
                <a:cs typeface="Calibri"/>
              </a:rPr>
              <a:t>S</a:t>
            </a:r>
            <a:r>
              <a:rPr sz="1800" spc="35" dirty="0">
                <a:latin typeface="Calibri"/>
                <a:cs typeface="Calibri"/>
              </a:rPr>
              <a:t> </a:t>
            </a:r>
            <a:r>
              <a:rPr sz="1800" dirty="0">
                <a:latin typeface="Calibri"/>
                <a:cs typeface="Calibri"/>
              </a:rPr>
              <a:t>?  </a:t>
            </a:r>
            <a:r>
              <a:rPr sz="1800" spc="5" dirty="0">
                <a:solidFill>
                  <a:srgbClr val="FF0000"/>
                </a:solidFill>
                <a:latin typeface="Calibri"/>
                <a:cs typeface="Calibri"/>
              </a:rPr>
              <a:t>Theca</a:t>
            </a:r>
            <a:r>
              <a:rPr sz="1800" spc="-70" dirty="0">
                <a:solidFill>
                  <a:srgbClr val="FF0000"/>
                </a:solidFill>
                <a:latin typeface="Calibri"/>
                <a:cs typeface="Calibri"/>
              </a:rPr>
              <a:t> </a:t>
            </a:r>
            <a:r>
              <a:rPr sz="1800" spc="15" dirty="0">
                <a:solidFill>
                  <a:srgbClr val="FF0000"/>
                </a:solidFill>
                <a:latin typeface="Calibri"/>
                <a:cs typeface="Calibri"/>
              </a:rPr>
              <a:t>lutien</a:t>
            </a:r>
            <a:r>
              <a:rPr sz="1800" spc="-75" dirty="0">
                <a:solidFill>
                  <a:srgbClr val="FF0000"/>
                </a:solidFill>
                <a:latin typeface="Calibri"/>
                <a:cs typeface="Calibri"/>
              </a:rPr>
              <a:t> </a:t>
            </a:r>
            <a:r>
              <a:rPr sz="1800" spc="-15" dirty="0">
                <a:solidFill>
                  <a:srgbClr val="FF0000"/>
                </a:solidFill>
                <a:latin typeface="Calibri"/>
                <a:cs typeface="Calibri"/>
              </a:rPr>
              <a:t>cyst</a:t>
            </a:r>
            <a:endParaRPr sz="1800">
              <a:latin typeface="Calibri"/>
              <a:cs typeface="Calibri"/>
            </a:endParaRPr>
          </a:p>
          <a:p>
            <a:pPr marL="93345" indent="-81280">
              <a:lnSpc>
                <a:spcPts val="2100"/>
              </a:lnSpc>
              <a:buSzPct val="94444"/>
              <a:buFont typeface="Arial"/>
              <a:buChar char="•"/>
              <a:tabLst>
                <a:tab pos="93980" algn="l"/>
              </a:tabLst>
            </a:pPr>
            <a:r>
              <a:rPr sz="1800" spc="5" dirty="0">
                <a:latin typeface="Calibri"/>
                <a:cs typeface="Calibri"/>
              </a:rPr>
              <a:t>What</a:t>
            </a:r>
            <a:r>
              <a:rPr sz="1800" spc="-55" dirty="0">
                <a:latin typeface="Calibri"/>
                <a:cs typeface="Calibri"/>
              </a:rPr>
              <a:t> </a:t>
            </a:r>
            <a:r>
              <a:rPr sz="1800" spc="15" dirty="0">
                <a:latin typeface="Calibri"/>
                <a:cs typeface="Calibri"/>
              </a:rPr>
              <a:t>is</a:t>
            </a:r>
            <a:r>
              <a:rPr sz="1800" spc="-70" dirty="0">
                <a:latin typeface="Calibri"/>
                <a:cs typeface="Calibri"/>
              </a:rPr>
              <a:t> </a:t>
            </a:r>
            <a:r>
              <a:rPr sz="1800" spc="5" dirty="0">
                <a:latin typeface="Calibri"/>
                <a:cs typeface="Calibri"/>
              </a:rPr>
              <a:t>the</a:t>
            </a:r>
            <a:r>
              <a:rPr sz="1800" spc="-45" dirty="0">
                <a:latin typeface="Calibri"/>
                <a:cs typeface="Calibri"/>
              </a:rPr>
              <a:t> </a:t>
            </a:r>
            <a:r>
              <a:rPr sz="1800" dirty="0">
                <a:latin typeface="Calibri"/>
                <a:cs typeface="Calibri"/>
              </a:rPr>
              <a:t>treatment</a:t>
            </a:r>
            <a:r>
              <a:rPr sz="1800" spc="-50" dirty="0">
                <a:latin typeface="Calibri"/>
                <a:cs typeface="Calibri"/>
              </a:rPr>
              <a:t> </a:t>
            </a:r>
            <a:r>
              <a:rPr sz="1800" dirty="0">
                <a:latin typeface="Calibri"/>
                <a:cs typeface="Calibri"/>
              </a:rPr>
              <a:t>?</a:t>
            </a:r>
            <a:endParaRPr sz="1800">
              <a:latin typeface="Calibri"/>
              <a:cs typeface="Calibri"/>
            </a:endParaRPr>
          </a:p>
          <a:p>
            <a:pPr marL="12700">
              <a:lnSpc>
                <a:spcPts val="2130"/>
              </a:lnSpc>
              <a:spcBef>
                <a:spcPts val="20"/>
              </a:spcBef>
            </a:pPr>
            <a:r>
              <a:rPr sz="1800" spc="5" dirty="0">
                <a:solidFill>
                  <a:srgbClr val="FF0000"/>
                </a:solidFill>
                <a:latin typeface="Calibri"/>
                <a:cs typeface="Calibri"/>
              </a:rPr>
              <a:t>Suction</a:t>
            </a:r>
            <a:r>
              <a:rPr sz="1800" spc="-95" dirty="0">
                <a:solidFill>
                  <a:srgbClr val="FF0000"/>
                </a:solidFill>
                <a:latin typeface="Calibri"/>
                <a:cs typeface="Calibri"/>
              </a:rPr>
              <a:t> </a:t>
            </a:r>
            <a:r>
              <a:rPr sz="1800" spc="-5" dirty="0">
                <a:solidFill>
                  <a:srgbClr val="FF0000"/>
                </a:solidFill>
                <a:latin typeface="Calibri"/>
                <a:cs typeface="Calibri"/>
              </a:rPr>
              <a:t>curretage</a:t>
            </a:r>
            <a:endParaRPr sz="1800">
              <a:latin typeface="Calibri"/>
              <a:cs typeface="Calibri"/>
            </a:endParaRPr>
          </a:p>
          <a:p>
            <a:pPr marL="12700" marR="5080">
              <a:lnSpc>
                <a:spcPts val="2180"/>
              </a:lnSpc>
              <a:spcBef>
                <a:spcPts val="25"/>
              </a:spcBef>
              <a:buSzPct val="94444"/>
              <a:buFont typeface="Arial"/>
              <a:buChar char="•"/>
              <a:tabLst>
                <a:tab pos="93980" algn="l"/>
              </a:tabLst>
            </a:pPr>
            <a:r>
              <a:rPr sz="1800" spc="5" dirty="0">
                <a:latin typeface="Calibri"/>
                <a:cs typeface="Calibri"/>
              </a:rPr>
              <a:t>What</a:t>
            </a:r>
            <a:r>
              <a:rPr sz="1800" spc="-35" dirty="0">
                <a:latin typeface="Calibri"/>
                <a:cs typeface="Calibri"/>
              </a:rPr>
              <a:t> </a:t>
            </a:r>
            <a:r>
              <a:rPr sz="1800" spc="10" dirty="0">
                <a:latin typeface="Calibri"/>
                <a:cs typeface="Calibri"/>
              </a:rPr>
              <a:t>would</a:t>
            </a:r>
            <a:r>
              <a:rPr sz="1800" spc="-80" dirty="0">
                <a:latin typeface="Calibri"/>
                <a:cs typeface="Calibri"/>
              </a:rPr>
              <a:t> </a:t>
            </a:r>
            <a:r>
              <a:rPr sz="1800" spc="5" dirty="0">
                <a:latin typeface="Calibri"/>
                <a:cs typeface="Calibri"/>
              </a:rPr>
              <a:t>you</a:t>
            </a:r>
            <a:r>
              <a:rPr sz="1800" spc="-80" dirty="0">
                <a:latin typeface="Calibri"/>
                <a:cs typeface="Calibri"/>
              </a:rPr>
              <a:t> </a:t>
            </a:r>
            <a:r>
              <a:rPr sz="1800" spc="10" dirty="0">
                <a:latin typeface="Calibri"/>
                <a:cs typeface="Calibri"/>
              </a:rPr>
              <a:t>advise</a:t>
            </a:r>
            <a:r>
              <a:rPr sz="1800" spc="-95" dirty="0">
                <a:latin typeface="Calibri"/>
                <a:cs typeface="Calibri"/>
              </a:rPr>
              <a:t> </a:t>
            </a:r>
            <a:r>
              <a:rPr sz="1800" spc="5" dirty="0">
                <a:latin typeface="Calibri"/>
                <a:cs typeface="Calibri"/>
              </a:rPr>
              <a:t>her</a:t>
            </a:r>
            <a:r>
              <a:rPr sz="1800" spc="20" dirty="0">
                <a:latin typeface="Calibri"/>
                <a:cs typeface="Calibri"/>
              </a:rPr>
              <a:t> </a:t>
            </a:r>
            <a:r>
              <a:rPr sz="1800" dirty="0">
                <a:latin typeface="Calibri"/>
                <a:cs typeface="Calibri"/>
              </a:rPr>
              <a:t>after</a:t>
            </a:r>
            <a:r>
              <a:rPr sz="1800" spc="-60" dirty="0">
                <a:latin typeface="Calibri"/>
                <a:cs typeface="Calibri"/>
              </a:rPr>
              <a:t> </a:t>
            </a:r>
            <a:r>
              <a:rPr sz="1800" spc="-5" dirty="0">
                <a:latin typeface="Calibri"/>
                <a:cs typeface="Calibri"/>
              </a:rPr>
              <a:t>she</a:t>
            </a:r>
            <a:r>
              <a:rPr sz="1800" spc="55" dirty="0">
                <a:latin typeface="Calibri"/>
                <a:cs typeface="Calibri"/>
              </a:rPr>
              <a:t> </a:t>
            </a:r>
            <a:r>
              <a:rPr sz="1800" spc="15" dirty="0">
                <a:latin typeface="Calibri"/>
                <a:cs typeface="Calibri"/>
              </a:rPr>
              <a:t>has</a:t>
            </a:r>
            <a:r>
              <a:rPr sz="1800" spc="-60" dirty="0">
                <a:latin typeface="Calibri"/>
                <a:cs typeface="Calibri"/>
              </a:rPr>
              <a:t> </a:t>
            </a:r>
            <a:r>
              <a:rPr sz="1800" spc="5" dirty="0">
                <a:latin typeface="Calibri"/>
                <a:cs typeface="Calibri"/>
              </a:rPr>
              <a:t>completed</a:t>
            </a:r>
            <a:r>
              <a:rPr sz="1800" spc="-150" dirty="0">
                <a:latin typeface="Calibri"/>
                <a:cs typeface="Calibri"/>
              </a:rPr>
              <a:t> </a:t>
            </a:r>
            <a:r>
              <a:rPr sz="1800" dirty="0">
                <a:latin typeface="Calibri"/>
                <a:cs typeface="Calibri"/>
              </a:rPr>
              <a:t>treatment</a:t>
            </a:r>
            <a:r>
              <a:rPr sz="1800" spc="-30" dirty="0">
                <a:latin typeface="Calibri"/>
                <a:cs typeface="Calibri"/>
              </a:rPr>
              <a:t> </a:t>
            </a:r>
            <a:r>
              <a:rPr sz="1800" spc="15" dirty="0">
                <a:latin typeface="Calibri"/>
                <a:cs typeface="Calibri"/>
              </a:rPr>
              <a:t>and</a:t>
            </a:r>
            <a:r>
              <a:rPr sz="1800" spc="-80" dirty="0">
                <a:latin typeface="Calibri"/>
                <a:cs typeface="Calibri"/>
              </a:rPr>
              <a:t> </a:t>
            </a:r>
            <a:r>
              <a:rPr sz="1800" spc="-15" dirty="0">
                <a:latin typeface="Calibri"/>
                <a:cs typeface="Calibri"/>
              </a:rPr>
              <a:t>before</a:t>
            </a:r>
            <a:r>
              <a:rPr sz="1800" spc="55" dirty="0">
                <a:latin typeface="Calibri"/>
                <a:cs typeface="Calibri"/>
              </a:rPr>
              <a:t> </a:t>
            </a:r>
            <a:r>
              <a:rPr sz="1800" dirty="0">
                <a:latin typeface="Calibri"/>
                <a:cs typeface="Calibri"/>
              </a:rPr>
              <a:t>discharge</a:t>
            </a:r>
            <a:r>
              <a:rPr sz="1800" spc="-100" dirty="0">
                <a:latin typeface="Calibri"/>
                <a:cs typeface="Calibri"/>
              </a:rPr>
              <a:t> </a:t>
            </a:r>
            <a:r>
              <a:rPr sz="1800" spc="-10" dirty="0">
                <a:latin typeface="Calibri"/>
                <a:cs typeface="Calibri"/>
              </a:rPr>
              <a:t>from</a:t>
            </a:r>
            <a:r>
              <a:rPr sz="1800" spc="35" dirty="0">
                <a:latin typeface="Calibri"/>
                <a:cs typeface="Calibri"/>
              </a:rPr>
              <a:t> </a:t>
            </a:r>
            <a:r>
              <a:rPr sz="1800" spc="10" dirty="0">
                <a:latin typeface="Calibri"/>
                <a:cs typeface="Calibri"/>
              </a:rPr>
              <a:t>hospital</a:t>
            </a:r>
            <a:r>
              <a:rPr sz="1800" spc="-145" dirty="0">
                <a:latin typeface="Calibri"/>
                <a:cs typeface="Calibri"/>
              </a:rPr>
              <a:t> </a:t>
            </a:r>
            <a:r>
              <a:rPr sz="1800" dirty="0">
                <a:latin typeface="Calibri"/>
                <a:cs typeface="Calibri"/>
              </a:rPr>
              <a:t>? </a:t>
            </a:r>
            <a:r>
              <a:rPr sz="1800" spc="-395" dirty="0">
                <a:latin typeface="Calibri"/>
                <a:cs typeface="Calibri"/>
              </a:rPr>
              <a:t> </a:t>
            </a:r>
            <a:r>
              <a:rPr sz="1800" spc="15" dirty="0">
                <a:solidFill>
                  <a:srgbClr val="FF0000"/>
                </a:solidFill>
                <a:latin typeface="Calibri"/>
                <a:cs typeface="Calibri"/>
              </a:rPr>
              <a:t>Follow</a:t>
            </a:r>
            <a:r>
              <a:rPr sz="1800" spc="-125" dirty="0">
                <a:solidFill>
                  <a:srgbClr val="FF0000"/>
                </a:solidFill>
                <a:latin typeface="Calibri"/>
                <a:cs typeface="Calibri"/>
              </a:rPr>
              <a:t> </a:t>
            </a:r>
            <a:r>
              <a:rPr sz="1800" spc="10" dirty="0">
                <a:solidFill>
                  <a:srgbClr val="FF0000"/>
                </a:solidFill>
                <a:latin typeface="Calibri"/>
                <a:cs typeface="Calibri"/>
              </a:rPr>
              <a:t>up</a:t>
            </a:r>
            <a:r>
              <a:rPr sz="1800" spc="-85" dirty="0">
                <a:solidFill>
                  <a:srgbClr val="FF0000"/>
                </a:solidFill>
                <a:latin typeface="Calibri"/>
                <a:cs typeface="Calibri"/>
              </a:rPr>
              <a:t> </a:t>
            </a:r>
            <a:r>
              <a:rPr sz="1800" spc="5" dirty="0">
                <a:solidFill>
                  <a:srgbClr val="FF0000"/>
                </a:solidFill>
                <a:latin typeface="Calibri"/>
                <a:cs typeface="Calibri"/>
              </a:rPr>
              <a:t>with</a:t>
            </a:r>
            <a:r>
              <a:rPr sz="1800" spc="-10" dirty="0">
                <a:solidFill>
                  <a:srgbClr val="FF0000"/>
                </a:solidFill>
                <a:latin typeface="Calibri"/>
                <a:cs typeface="Calibri"/>
              </a:rPr>
              <a:t> </a:t>
            </a:r>
            <a:r>
              <a:rPr sz="1800" spc="-5" dirty="0">
                <a:solidFill>
                  <a:srgbClr val="FF0000"/>
                </a:solidFill>
                <a:latin typeface="Calibri"/>
                <a:cs typeface="Calibri"/>
              </a:rPr>
              <a:t>B-HCG</a:t>
            </a:r>
            <a:r>
              <a:rPr sz="1800" spc="25" dirty="0">
                <a:solidFill>
                  <a:srgbClr val="FF0000"/>
                </a:solidFill>
                <a:latin typeface="Calibri"/>
                <a:cs typeface="Calibri"/>
              </a:rPr>
              <a:t> </a:t>
            </a:r>
            <a:r>
              <a:rPr sz="1800" spc="-5" dirty="0">
                <a:solidFill>
                  <a:srgbClr val="FF0000"/>
                </a:solidFill>
                <a:latin typeface="Calibri"/>
                <a:cs typeface="Calibri"/>
              </a:rPr>
              <a:t>every</a:t>
            </a:r>
            <a:r>
              <a:rPr sz="1800" spc="-25" dirty="0">
                <a:solidFill>
                  <a:srgbClr val="FF0000"/>
                </a:solidFill>
                <a:latin typeface="Calibri"/>
                <a:cs typeface="Calibri"/>
              </a:rPr>
              <a:t> </a:t>
            </a:r>
            <a:r>
              <a:rPr sz="1800" spc="-5" dirty="0">
                <a:solidFill>
                  <a:srgbClr val="FF0000"/>
                </a:solidFill>
                <a:latin typeface="Calibri"/>
                <a:cs typeface="Calibri"/>
              </a:rPr>
              <a:t>week</a:t>
            </a:r>
            <a:r>
              <a:rPr sz="1800" spc="-20" dirty="0">
                <a:solidFill>
                  <a:srgbClr val="FF0000"/>
                </a:solidFill>
                <a:latin typeface="Calibri"/>
                <a:cs typeface="Calibri"/>
              </a:rPr>
              <a:t> </a:t>
            </a:r>
            <a:r>
              <a:rPr sz="1800" dirty="0">
                <a:solidFill>
                  <a:srgbClr val="FF0000"/>
                </a:solidFill>
                <a:latin typeface="Calibri"/>
                <a:cs typeface="Calibri"/>
              </a:rPr>
              <a:t>,</a:t>
            </a:r>
            <a:r>
              <a:rPr sz="1800" spc="40" dirty="0">
                <a:solidFill>
                  <a:srgbClr val="FF0000"/>
                </a:solidFill>
                <a:latin typeface="Calibri"/>
                <a:cs typeface="Calibri"/>
              </a:rPr>
              <a:t> </a:t>
            </a:r>
            <a:r>
              <a:rPr sz="1800" spc="15" dirty="0">
                <a:solidFill>
                  <a:srgbClr val="FF0000"/>
                </a:solidFill>
                <a:latin typeface="Calibri"/>
                <a:cs typeface="Calibri"/>
              </a:rPr>
              <a:t>and</a:t>
            </a:r>
            <a:r>
              <a:rPr sz="1800" spc="-85" dirty="0">
                <a:solidFill>
                  <a:srgbClr val="FF0000"/>
                </a:solidFill>
                <a:latin typeface="Calibri"/>
                <a:cs typeface="Calibri"/>
              </a:rPr>
              <a:t> </a:t>
            </a:r>
            <a:r>
              <a:rPr sz="1800" spc="-5" dirty="0">
                <a:solidFill>
                  <a:srgbClr val="FF0000"/>
                </a:solidFill>
                <a:latin typeface="Calibri"/>
                <a:cs typeface="Calibri"/>
              </a:rPr>
              <a:t>use</a:t>
            </a:r>
            <a:r>
              <a:rPr sz="1800" spc="45" dirty="0">
                <a:solidFill>
                  <a:srgbClr val="FF0000"/>
                </a:solidFill>
                <a:latin typeface="Calibri"/>
                <a:cs typeface="Calibri"/>
              </a:rPr>
              <a:t> </a:t>
            </a:r>
            <a:r>
              <a:rPr sz="1800" spc="20" dirty="0">
                <a:solidFill>
                  <a:srgbClr val="FF0000"/>
                </a:solidFill>
                <a:latin typeface="Calibri"/>
                <a:cs typeface="Calibri"/>
              </a:rPr>
              <a:t>double</a:t>
            </a:r>
            <a:r>
              <a:rPr sz="1800" spc="-180" dirty="0">
                <a:solidFill>
                  <a:srgbClr val="FF0000"/>
                </a:solidFill>
                <a:latin typeface="Calibri"/>
                <a:cs typeface="Calibri"/>
              </a:rPr>
              <a:t> </a:t>
            </a:r>
            <a:r>
              <a:rPr sz="1800" spc="5" dirty="0">
                <a:solidFill>
                  <a:srgbClr val="FF0000"/>
                </a:solidFill>
                <a:latin typeface="Calibri"/>
                <a:cs typeface="Calibri"/>
              </a:rPr>
              <a:t>contraception</a:t>
            </a:r>
            <a:r>
              <a:rPr sz="1800" spc="-160" dirty="0">
                <a:solidFill>
                  <a:srgbClr val="FF0000"/>
                </a:solidFill>
                <a:latin typeface="Calibri"/>
                <a:cs typeface="Calibri"/>
              </a:rPr>
              <a:t> </a:t>
            </a:r>
            <a:r>
              <a:rPr sz="1800" spc="5" dirty="0">
                <a:solidFill>
                  <a:srgbClr val="FF0000"/>
                </a:solidFill>
                <a:latin typeface="Calibri"/>
                <a:cs typeface="Calibri"/>
              </a:rPr>
              <a:t>method</a:t>
            </a:r>
            <a:endParaRPr sz="1800">
              <a:latin typeface="Calibri"/>
              <a:cs typeface="Calibri"/>
            </a:endParaRPr>
          </a:p>
        </p:txBody>
      </p:sp>
      <p:pic>
        <p:nvPicPr>
          <p:cNvPr id="5" name="object 5"/>
          <p:cNvPicPr/>
          <p:nvPr/>
        </p:nvPicPr>
        <p:blipFill>
          <a:blip r:embed="rId2" cstate="print"/>
          <a:stretch>
            <a:fillRect/>
          </a:stretch>
        </p:blipFill>
        <p:spPr>
          <a:xfrm>
            <a:off x="6543676" y="0"/>
            <a:ext cx="5648325" cy="2743200"/>
          </a:xfrm>
          <a:prstGeom prst="rect">
            <a:avLst/>
          </a:prstGeom>
        </p:spPr>
      </p:pic>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7" y="609282"/>
            <a:ext cx="806451" cy="693780"/>
          </a:xfrm>
          <a:prstGeom prst="rect">
            <a:avLst/>
          </a:prstGeom>
        </p:spPr>
        <p:txBody>
          <a:bodyPr vert="horz" wrap="square" lIns="0" tIns="16510" rIns="0" bIns="0" rtlCol="0">
            <a:spAutoFit/>
          </a:bodyPr>
          <a:lstStyle/>
          <a:p>
            <a:pPr marL="12700">
              <a:lnSpc>
                <a:spcPct val="100000"/>
              </a:lnSpc>
              <a:spcBef>
                <a:spcPts val="130"/>
              </a:spcBef>
            </a:pPr>
            <a:r>
              <a:rPr sz="4400" b="0" spc="20" dirty="0">
                <a:latin typeface="Calibri Light"/>
                <a:cs typeface="Calibri Light"/>
              </a:rPr>
              <a:t>Q</a:t>
            </a:r>
            <a:r>
              <a:rPr sz="4400" b="0" spc="-135" dirty="0">
                <a:latin typeface="Calibri Light"/>
                <a:cs typeface="Calibri Light"/>
              </a:rPr>
              <a:t> </a:t>
            </a:r>
            <a:r>
              <a:rPr sz="4400" b="0" spc="15" dirty="0">
                <a:latin typeface="Calibri Light"/>
                <a:cs typeface="Calibri Light"/>
              </a:rPr>
              <a:t>6</a:t>
            </a:r>
            <a:endParaRPr sz="4400">
              <a:latin typeface="Calibri Light"/>
              <a:cs typeface="Calibri Light"/>
            </a:endParaRPr>
          </a:p>
        </p:txBody>
      </p:sp>
      <p:sp>
        <p:nvSpPr>
          <p:cNvPr id="3" name="object 3"/>
          <p:cNvSpPr/>
          <p:nvPr/>
        </p:nvSpPr>
        <p:spPr>
          <a:xfrm>
            <a:off x="309569" y="1604972"/>
            <a:ext cx="8639175" cy="5253355"/>
          </a:xfrm>
          <a:custGeom>
            <a:avLst/>
            <a:gdLst/>
            <a:ahLst/>
            <a:cxnLst/>
            <a:rect l="l" t="t" r="r" b="b"/>
            <a:pathLst>
              <a:path w="8639175" h="5253355">
                <a:moveTo>
                  <a:pt x="8639175" y="5253034"/>
                </a:moveTo>
                <a:lnTo>
                  <a:pt x="8639175" y="0"/>
                </a:lnTo>
                <a:lnTo>
                  <a:pt x="0" y="0"/>
                </a:lnTo>
                <a:lnTo>
                  <a:pt x="0" y="5253034"/>
                </a:lnTo>
              </a:path>
            </a:pathLst>
          </a:custGeom>
          <a:ln w="12700">
            <a:solidFill>
              <a:srgbClr val="00AF50"/>
            </a:solidFill>
          </a:ln>
        </p:spPr>
        <p:txBody>
          <a:bodyPr wrap="square" lIns="0" tIns="0" rIns="0" bIns="0" rtlCol="0"/>
          <a:lstStyle/>
          <a:p>
            <a:endParaRPr/>
          </a:p>
        </p:txBody>
      </p:sp>
      <p:sp>
        <p:nvSpPr>
          <p:cNvPr id="4" name="object 4"/>
          <p:cNvSpPr txBox="1"/>
          <p:nvPr/>
        </p:nvSpPr>
        <p:spPr>
          <a:xfrm>
            <a:off x="383859" y="2066611"/>
            <a:ext cx="7749540" cy="4009431"/>
          </a:xfrm>
          <a:prstGeom prst="rect">
            <a:avLst/>
          </a:prstGeom>
        </p:spPr>
        <p:txBody>
          <a:bodyPr vert="horz" wrap="square" lIns="0" tIns="15875" rIns="0" bIns="0" rtlCol="0">
            <a:spAutoFit/>
          </a:bodyPr>
          <a:lstStyle/>
          <a:p>
            <a:pPr marL="12700">
              <a:lnSpc>
                <a:spcPct val="100000"/>
              </a:lnSpc>
              <a:spcBef>
                <a:spcPts val="125"/>
              </a:spcBef>
            </a:pPr>
            <a:r>
              <a:rPr sz="2000" spc="-5" dirty="0">
                <a:latin typeface="Calibri"/>
                <a:cs typeface="Calibri"/>
              </a:rPr>
              <a:t>This</a:t>
            </a:r>
            <a:r>
              <a:rPr sz="2000" spc="30" dirty="0">
                <a:latin typeface="Calibri"/>
                <a:cs typeface="Calibri"/>
              </a:rPr>
              <a:t> </a:t>
            </a:r>
            <a:r>
              <a:rPr sz="2000" spc="-10" dirty="0">
                <a:latin typeface="Calibri"/>
                <a:cs typeface="Calibri"/>
              </a:rPr>
              <a:t>female</a:t>
            </a:r>
            <a:r>
              <a:rPr sz="2000" spc="-40" dirty="0">
                <a:latin typeface="Calibri"/>
                <a:cs typeface="Calibri"/>
              </a:rPr>
              <a:t> </a:t>
            </a:r>
            <a:r>
              <a:rPr sz="2000" spc="-5" dirty="0">
                <a:latin typeface="Calibri"/>
                <a:cs typeface="Calibri"/>
              </a:rPr>
              <a:t>is</a:t>
            </a:r>
            <a:r>
              <a:rPr sz="2000" spc="45" dirty="0">
                <a:latin typeface="Calibri"/>
                <a:cs typeface="Calibri"/>
              </a:rPr>
              <a:t> </a:t>
            </a:r>
            <a:r>
              <a:rPr sz="2000" spc="10" dirty="0">
                <a:latin typeface="Calibri"/>
                <a:cs typeface="Calibri"/>
              </a:rPr>
              <a:t>8</a:t>
            </a:r>
            <a:r>
              <a:rPr sz="2000" spc="-50" dirty="0">
                <a:latin typeface="Calibri"/>
                <a:cs typeface="Calibri"/>
              </a:rPr>
              <a:t> </a:t>
            </a:r>
            <a:r>
              <a:rPr sz="2000" spc="-10" dirty="0">
                <a:latin typeface="Calibri"/>
                <a:cs typeface="Calibri"/>
              </a:rPr>
              <a:t>years</a:t>
            </a:r>
            <a:r>
              <a:rPr sz="2000" spc="30" dirty="0">
                <a:latin typeface="Calibri"/>
                <a:cs typeface="Calibri"/>
              </a:rPr>
              <a:t> </a:t>
            </a:r>
            <a:r>
              <a:rPr sz="2000" spc="-5" dirty="0">
                <a:latin typeface="Calibri"/>
                <a:cs typeface="Calibri"/>
              </a:rPr>
              <a:t>old</a:t>
            </a:r>
            <a:r>
              <a:rPr sz="2000" spc="-15" dirty="0">
                <a:latin typeface="Calibri"/>
                <a:cs typeface="Calibri"/>
              </a:rPr>
              <a:t> </a:t>
            </a:r>
            <a:r>
              <a:rPr sz="2000" spc="5" dirty="0">
                <a:latin typeface="Calibri"/>
                <a:cs typeface="Calibri"/>
              </a:rPr>
              <a:t>,</a:t>
            </a:r>
            <a:r>
              <a:rPr sz="2000" spc="-55" dirty="0">
                <a:latin typeface="Calibri"/>
                <a:cs typeface="Calibri"/>
              </a:rPr>
              <a:t> </a:t>
            </a:r>
            <a:r>
              <a:rPr sz="2000" spc="10" dirty="0">
                <a:latin typeface="Calibri"/>
                <a:cs typeface="Calibri"/>
              </a:rPr>
              <a:t>came</a:t>
            </a:r>
            <a:r>
              <a:rPr sz="2000" spc="-35" dirty="0">
                <a:latin typeface="Calibri"/>
                <a:cs typeface="Calibri"/>
              </a:rPr>
              <a:t> </a:t>
            </a:r>
            <a:r>
              <a:rPr sz="2000" dirty="0">
                <a:latin typeface="Calibri"/>
                <a:cs typeface="Calibri"/>
              </a:rPr>
              <a:t>with</a:t>
            </a:r>
            <a:r>
              <a:rPr sz="2000" spc="-20" dirty="0">
                <a:latin typeface="Calibri"/>
                <a:cs typeface="Calibri"/>
              </a:rPr>
              <a:t> </a:t>
            </a:r>
            <a:r>
              <a:rPr sz="2000" spc="-5" dirty="0">
                <a:latin typeface="Calibri"/>
                <a:cs typeface="Calibri"/>
              </a:rPr>
              <a:t>her</a:t>
            </a:r>
            <a:r>
              <a:rPr sz="2000" spc="40" dirty="0">
                <a:latin typeface="Calibri"/>
                <a:cs typeface="Calibri"/>
              </a:rPr>
              <a:t> </a:t>
            </a:r>
            <a:r>
              <a:rPr sz="2000" spc="5" dirty="0">
                <a:latin typeface="Calibri"/>
                <a:cs typeface="Calibri"/>
              </a:rPr>
              <a:t>mother</a:t>
            </a:r>
            <a:r>
              <a:rPr sz="2000" spc="-30" dirty="0">
                <a:latin typeface="Calibri"/>
                <a:cs typeface="Calibri"/>
              </a:rPr>
              <a:t> </a:t>
            </a:r>
            <a:r>
              <a:rPr sz="2000" dirty="0">
                <a:latin typeface="Calibri"/>
                <a:cs typeface="Calibri"/>
              </a:rPr>
              <a:t>due</a:t>
            </a:r>
            <a:r>
              <a:rPr sz="2000" spc="-35" dirty="0">
                <a:latin typeface="Calibri"/>
                <a:cs typeface="Calibri"/>
              </a:rPr>
              <a:t> </a:t>
            </a:r>
            <a:r>
              <a:rPr sz="2000" spc="10" dirty="0">
                <a:latin typeface="Calibri"/>
                <a:cs typeface="Calibri"/>
              </a:rPr>
              <a:t>to</a:t>
            </a:r>
            <a:r>
              <a:rPr sz="2000" spc="-20" dirty="0">
                <a:latin typeface="Calibri"/>
                <a:cs typeface="Calibri"/>
              </a:rPr>
              <a:t> </a:t>
            </a:r>
            <a:r>
              <a:rPr sz="2000" spc="5" dirty="0">
                <a:latin typeface="Calibri"/>
                <a:cs typeface="Calibri"/>
              </a:rPr>
              <a:t>vaginal</a:t>
            </a:r>
            <a:r>
              <a:rPr sz="2000" spc="-90" dirty="0">
                <a:latin typeface="Calibri"/>
                <a:cs typeface="Calibri"/>
              </a:rPr>
              <a:t> </a:t>
            </a:r>
            <a:r>
              <a:rPr sz="2000" dirty="0">
                <a:latin typeface="Calibri"/>
                <a:cs typeface="Calibri"/>
              </a:rPr>
              <a:t>discharge</a:t>
            </a:r>
            <a:r>
              <a:rPr sz="2000" spc="-110" dirty="0">
                <a:latin typeface="Calibri"/>
                <a:cs typeface="Calibri"/>
              </a:rPr>
              <a:t> </a:t>
            </a:r>
            <a:r>
              <a:rPr sz="2000" spc="5" dirty="0">
                <a:latin typeface="Calibri"/>
                <a:cs typeface="Calibri"/>
              </a:rPr>
              <a:t>.</a:t>
            </a:r>
            <a:endParaRPr sz="2000">
              <a:latin typeface="Calibri"/>
              <a:cs typeface="Calibri"/>
            </a:endParaRPr>
          </a:p>
          <a:p>
            <a:pPr>
              <a:lnSpc>
                <a:spcPct val="100000"/>
              </a:lnSpc>
              <a:spcBef>
                <a:spcPts val="30"/>
              </a:spcBef>
            </a:pPr>
            <a:endParaRPr sz="1950">
              <a:latin typeface="Calibri"/>
              <a:cs typeface="Calibri"/>
            </a:endParaRPr>
          </a:p>
          <a:p>
            <a:pPr marL="12700" marR="5264150">
              <a:lnSpc>
                <a:spcPct val="100000"/>
              </a:lnSpc>
              <a:buSzPct val="95000"/>
              <a:buFont typeface="Arial"/>
              <a:buChar char="•"/>
              <a:tabLst>
                <a:tab pos="103505" algn="l"/>
              </a:tabLst>
            </a:pPr>
            <a:r>
              <a:rPr sz="2000" spc="10" dirty="0">
                <a:latin typeface="Calibri"/>
                <a:cs typeface="Calibri"/>
              </a:rPr>
              <a:t>What</a:t>
            </a:r>
            <a:r>
              <a:rPr sz="2000" spc="-100" dirty="0">
                <a:latin typeface="Calibri"/>
                <a:cs typeface="Calibri"/>
              </a:rPr>
              <a:t> </a:t>
            </a:r>
            <a:r>
              <a:rPr sz="2000" spc="-5" dirty="0">
                <a:latin typeface="Calibri"/>
                <a:cs typeface="Calibri"/>
              </a:rPr>
              <a:t>is</a:t>
            </a:r>
            <a:r>
              <a:rPr sz="2000" spc="5" dirty="0">
                <a:latin typeface="Calibri"/>
                <a:cs typeface="Calibri"/>
              </a:rPr>
              <a:t> the</a:t>
            </a:r>
            <a:r>
              <a:rPr sz="2000" spc="-50" dirty="0">
                <a:latin typeface="Calibri"/>
                <a:cs typeface="Calibri"/>
              </a:rPr>
              <a:t> </a:t>
            </a:r>
            <a:r>
              <a:rPr sz="2000" spc="5" dirty="0">
                <a:latin typeface="Calibri"/>
                <a:cs typeface="Calibri"/>
              </a:rPr>
              <a:t>diagnosis</a:t>
            </a:r>
            <a:r>
              <a:rPr sz="2000" spc="-65" dirty="0">
                <a:latin typeface="Calibri"/>
                <a:cs typeface="Calibri"/>
              </a:rPr>
              <a:t> </a:t>
            </a:r>
            <a:r>
              <a:rPr sz="2000" spc="10" dirty="0">
                <a:latin typeface="Calibri"/>
                <a:cs typeface="Calibri"/>
              </a:rPr>
              <a:t>? </a:t>
            </a:r>
            <a:r>
              <a:rPr sz="2000" spc="-434" dirty="0">
                <a:latin typeface="Calibri"/>
                <a:cs typeface="Calibri"/>
              </a:rPr>
              <a:t> </a:t>
            </a:r>
            <a:r>
              <a:rPr sz="2000" spc="-15" dirty="0">
                <a:solidFill>
                  <a:srgbClr val="FF0000"/>
                </a:solidFill>
                <a:latin typeface="Calibri"/>
                <a:cs typeface="Calibri"/>
              </a:rPr>
              <a:t>precocious</a:t>
            </a:r>
            <a:r>
              <a:rPr sz="2000" spc="15" dirty="0">
                <a:solidFill>
                  <a:srgbClr val="FF0000"/>
                </a:solidFill>
                <a:latin typeface="Calibri"/>
                <a:cs typeface="Calibri"/>
              </a:rPr>
              <a:t> </a:t>
            </a:r>
            <a:r>
              <a:rPr sz="2000" spc="-5" dirty="0">
                <a:solidFill>
                  <a:srgbClr val="FF0000"/>
                </a:solidFill>
                <a:latin typeface="Calibri"/>
                <a:cs typeface="Calibri"/>
              </a:rPr>
              <a:t>puberty</a:t>
            </a:r>
            <a:endParaRPr sz="2000">
              <a:latin typeface="Calibri"/>
              <a:cs typeface="Calibri"/>
            </a:endParaRPr>
          </a:p>
          <a:p>
            <a:pPr marL="103505" indent="-91440">
              <a:lnSpc>
                <a:spcPct val="100000"/>
              </a:lnSpc>
              <a:spcBef>
                <a:spcPts val="5"/>
              </a:spcBef>
              <a:buSzPct val="95000"/>
              <a:buFont typeface="Arial"/>
              <a:buChar char="•"/>
              <a:tabLst>
                <a:tab pos="104139" algn="l"/>
              </a:tabLst>
            </a:pPr>
            <a:r>
              <a:rPr sz="2000" dirty="0">
                <a:latin typeface="Calibri"/>
                <a:cs typeface="Calibri"/>
              </a:rPr>
              <a:t>Mention</a:t>
            </a:r>
            <a:r>
              <a:rPr sz="2000" spc="-25" dirty="0">
                <a:latin typeface="Calibri"/>
                <a:cs typeface="Calibri"/>
              </a:rPr>
              <a:t> </a:t>
            </a:r>
            <a:r>
              <a:rPr sz="2000" spc="15" dirty="0">
                <a:latin typeface="Calibri"/>
                <a:cs typeface="Calibri"/>
              </a:rPr>
              <a:t>2</a:t>
            </a:r>
            <a:r>
              <a:rPr sz="2000" spc="20" dirty="0">
                <a:latin typeface="Calibri"/>
                <a:cs typeface="Calibri"/>
              </a:rPr>
              <a:t> </a:t>
            </a:r>
            <a:r>
              <a:rPr sz="2000" spc="-20" dirty="0">
                <a:latin typeface="Calibri"/>
                <a:cs typeface="Calibri"/>
              </a:rPr>
              <a:t>features</a:t>
            </a:r>
            <a:r>
              <a:rPr sz="2000" spc="25" dirty="0">
                <a:latin typeface="Calibri"/>
                <a:cs typeface="Calibri"/>
              </a:rPr>
              <a:t> </a:t>
            </a:r>
            <a:r>
              <a:rPr sz="2000" dirty="0">
                <a:latin typeface="Calibri"/>
                <a:cs typeface="Calibri"/>
              </a:rPr>
              <a:t>in</a:t>
            </a:r>
            <a:r>
              <a:rPr sz="2000" spc="-20" dirty="0">
                <a:latin typeface="Calibri"/>
                <a:cs typeface="Calibri"/>
              </a:rPr>
              <a:t> </a:t>
            </a:r>
            <a:r>
              <a:rPr sz="2000" spc="-5" dirty="0">
                <a:latin typeface="Calibri"/>
                <a:cs typeface="Calibri"/>
              </a:rPr>
              <a:t>this</a:t>
            </a:r>
            <a:r>
              <a:rPr sz="2000" spc="30" dirty="0">
                <a:latin typeface="Calibri"/>
                <a:cs typeface="Calibri"/>
              </a:rPr>
              <a:t> </a:t>
            </a:r>
            <a:r>
              <a:rPr sz="2000" spc="-10" dirty="0">
                <a:latin typeface="Calibri"/>
                <a:cs typeface="Calibri"/>
              </a:rPr>
              <a:t>picture</a:t>
            </a:r>
            <a:r>
              <a:rPr sz="2000" spc="-40" dirty="0">
                <a:latin typeface="Calibri"/>
                <a:cs typeface="Calibri"/>
              </a:rPr>
              <a:t> </a:t>
            </a:r>
            <a:r>
              <a:rPr sz="2000" spc="5" dirty="0">
                <a:latin typeface="Calibri"/>
                <a:cs typeface="Calibri"/>
              </a:rPr>
              <a:t>that</a:t>
            </a:r>
            <a:r>
              <a:rPr sz="2000" spc="-10" dirty="0">
                <a:latin typeface="Calibri"/>
                <a:cs typeface="Calibri"/>
              </a:rPr>
              <a:t> confirm</a:t>
            </a:r>
            <a:r>
              <a:rPr sz="2000" spc="25" dirty="0">
                <a:latin typeface="Calibri"/>
                <a:cs typeface="Calibri"/>
              </a:rPr>
              <a:t> </a:t>
            </a:r>
            <a:r>
              <a:rPr sz="2000" spc="-5" dirty="0">
                <a:latin typeface="Calibri"/>
                <a:cs typeface="Calibri"/>
              </a:rPr>
              <a:t>your</a:t>
            </a:r>
            <a:r>
              <a:rPr sz="2000" spc="-30" dirty="0">
                <a:latin typeface="Calibri"/>
                <a:cs typeface="Calibri"/>
              </a:rPr>
              <a:t> </a:t>
            </a:r>
            <a:r>
              <a:rPr sz="2000" spc="5" dirty="0">
                <a:latin typeface="Calibri"/>
                <a:cs typeface="Calibri"/>
              </a:rPr>
              <a:t>diagnosis</a:t>
            </a:r>
            <a:r>
              <a:rPr sz="2000" spc="-50" dirty="0">
                <a:latin typeface="Calibri"/>
                <a:cs typeface="Calibri"/>
              </a:rPr>
              <a:t> </a:t>
            </a:r>
            <a:r>
              <a:rPr sz="2000" spc="10" dirty="0">
                <a:latin typeface="Calibri"/>
                <a:cs typeface="Calibri"/>
              </a:rPr>
              <a:t>?</a:t>
            </a:r>
            <a:endParaRPr sz="2000">
              <a:latin typeface="Calibri"/>
              <a:cs typeface="Calibri"/>
            </a:endParaRPr>
          </a:p>
          <a:p>
            <a:pPr marL="12700" marR="4886960">
              <a:lnSpc>
                <a:spcPct val="100000"/>
              </a:lnSpc>
              <a:spcBef>
                <a:spcPts val="5"/>
              </a:spcBef>
            </a:pPr>
            <a:r>
              <a:rPr sz="2000" spc="-10" dirty="0">
                <a:solidFill>
                  <a:srgbClr val="FF0000"/>
                </a:solidFill>
                <a:latin typeface="Calibri"/>
                <a:cs typeface="Calibri"/>
              </a:rPr>
              <a:t>Thelarche </a:t>
            </a:r>
            <a:r>
              <a:rPr sz="2000" dirty="0">
                <a:solidFill>
                  <a:srgbClr val="FF0000"/>
                </a:solidFill>
                <a:latin typeface="Calibri"/>
                <a:cs typeface="Calibri"/>
              </a:rPr>
              <a:t>(breast </a:t>
            </a:r>
            <a:r>
              <a:rPr sz="2000" spc="-5" dirty="0">
                <a:solidFill>
                  <a:srgbClr val="FF0000"/>
                </a:solidFill>
                <a:latin typeface="Calibri"/>
                <a:cs typeface="Calibri"/>
              </a:rPr>
              <a:t>budding </a:t>
            </a:r>
            <a:r>
              <a:rPr sz="2000" spc="5" dirty="0">
                <a:solidFill>
                  <a:srgbClr val="FF0000"/>
                </a:solidFill>
                <a:latin typeface="Calibri"/>
                <a:cs typeface="Calibri"/>
              </a:rPr>
              <a:t>) </a:t>
            </a:r>
            <a:r>
              <a:rPr sz="2000" spc="-440" dirty="0">
                <a:solidFill>
                  <a:srgbClr val="FF0000"/>
                </a:solidFill>
                <a:latin typeface="Calibri"/>
                <a:cs typeface="Calibri"/>
              </a:rPr>
              <a:t> </a:t>
            </a:r>
            <a:r>
              <a:rPr sz="2000" spc="-5" dirty="0">
                <a:solidFill>
                  <a:srgbClr val="FF0000"/>
                </a:solidFill>
                <a:latin typeface="Calibri"/>
                <a:cs typeface="Calibri"/>
              </a:rPr>
              <a:t>Pubarche</a:t>
            </a:r>
            <a:r>
              <a:rPr sz="2000" spc="-40" dirty="0">
                <a:solidFill>
                  <a:srgbClr val="FF0000"/>
                </a:solidFill>
                <a:latin typeface="Calibri"/>
                <a:cs typeface="Calibri"/>
              </a:rPr>
              <a:t> </a:t>
            </a:r>
            <a:r>
              <a:rPr sz="2000" spc="-5" dirty="0">
                <a:solidFill>
                  <a:srgbClr val="FF0000"/>
                </a:solidFill>
                <a:latin typeface="Calibri"/>
                <a:cs typeface="Calibri"/>
              </a:rPr>
              <a:t>(pubic</a:t>
            </a:r>
            <a:r>
              <a:rPr sz="2000" spc="40" dirty="0">
                <a:solidFill>
                  <a:srgbClr val="FF0000"/>
                </a:solidFill>
                <a:latin typeface="Calibri"/>
                <a:cs typeface="Calibri"/>
              </a:rPr>
              <a:t> </a:t>
            </a:r>
            <a:r>
              <a:rPr sz="2000" spc="-5" dirty="0">
                <a:solidFill>
                  <a:srgbClr val="FF0000"/>
                </a:solidFill>
                <a:latin typeface="Calibri"/>
                <a:cs typeface="Calibri"/>
              </a:rPr>
              <a:t>hair)</a:t>
            </a:r>
            <a:endParaRPr sz="2000">
              <a:latin typeface="Calibri"/>
              <a:cs typeface="Calibri"/>
            </a:endParaRPr>
          </a:p>
          <a:p>
            <a:pPr marL="103505" indent="-91440">
              <a:lnSpc>
                <a:spcPct val="100000"/>
              </a:lnSpc>
              <a:spcBef>
                <a:spcPts val="5"/>
              </a:spcBef>
              <a:buSzPct val="95000"/>
              <a:buFont typeface="Arial"/>
              <a:buChar char="•"/>
              <a:tabLst>
                <a:tab pos="104139" algn="l"/>
              </a:tabLst>
            </a:pPr>
            <a:r>
              <a:rPr sz="2000" spc="10" dirty="0">
                <a:latin typeface="Calibri"/>
                <a:cs typeface="Calibri"/>
              </a:rPr>
              <a:t>What's</a:t>
            </a:r>
            <a:r>
              <a:rPr sz="2000" spc="-60" dirty="0">
                <a:latin typeface="Calibri"/>
                <a:cs typeface="Calibri"/>
              </a:rPr>
              <a:t> </a:t>
            </a:r>
            <a:r>
              <a:rPr sz="2000" dirty="0">
                <a:latin typeface="Calibri"/>
                <a:cs typeface="Calibri"/>
              </a:rPr>
              <a:t>your</a:t>
            </a:r>
            <a:r>
              <a:rPr sz="2000" spc="-40" dirty="0">
                <a:latin typeface="Calibri"/>
                <a:cs typeface="Calibri"/>
              </a:rPr>
              <a:t> </a:t>
            </a:r>
            <a:r>
              <a:rPr sz="2000" spc="-15" dirty="0">
                <a:latin typeface="Calibri"/>
                <a:cs typeface="Calibri"/>
              </a:rPr>
              <a:t>concern</a:t>
            </a:r>
            <a:r>
              <a:rPr sz="2000" spc="45" dirty="0">
                <a:latin typeface="Calibri"/>
                <a:cs typeface="Calibri"/>
              </a:rPr>
              <a:t> </a:t>
            </a:r>
            <a:r>
              <a:rPr sz="2000" spc="10" dirty="0">
                <a:latin typeface="Calibri"/>
                <a:cs typeface="Calibri"/>
              </a:rPr>
              <a:t>and</a:t>
            </a:r>
            <a:r>
              <a:rPr sz="2000" spc="-25" dirty="0">
                <a:latin typeface="Calibri"/>
                <a:cs typeface="Calibri"/>
              </a:rPr>
              <a:t> </a:t>
            </a:r>
            <a:r>
              <a:rPr sz="2000" dirty="0">
                <a:latin typeface="Calibri"/>
                <a:cs typeface="Calibri"/>
              </a:rPr>
              <a:t>why</a:t>
            </a:r>
            <a:r>
              <a:rPr sz="2000" spc="-105" dirty="0">
                <a:latin typeface="Calibri"/>
                <a:cs typeface="Calibri"/>
              </a:rPr>
              <a:t> </a:t>
            </a:r>
            <a:r>
              <a:rPr sz="2000" spc="10" dirty="0">
                <a:latin typeface="Calibri"/>
                <a:cs typeface="Calibri"/>
              </a:rPr>
              <a:t>?</a:t>
            </a:r>
            <a:endParaRPr sz="2000">
              <a:latin typeface="Calibri"/>
              <a:cs typeface="Calibri"/>
            </a:endParaRPr>
          </a:p>
          <a:p>
            <a:pPr marL="12700">
              <a:lnSpc>
                <a:spcPct val="100000"/>
              </a:lnSpc>
              <a:spcBef>
                <a:spcPts val="5"/>
              </a:spcBef>
            </a:pPr>
            <a:r>
              <a:rPr sz="2000" spc="-10" dirty="0">
                <a:solidFill>
                  <a:srgbClr val="FF0000"/>
                </a:solidFill>
                <a:latin typeface="Calibri"/>
                <a:cs typeface="Calibri"/>
              </a:rPr>
              <a:t>Short</a:t>
            </a:r>
            <a:r>
              <a:rPr sz="2000" spc="65" dirty="0">
                <a:solidFill>
                  <a:srgbClr val="FF0000"/>
                </a:solidFill>
                <a:latin typeface="Calibri"/>
                <a:cs typeface="Calibri"/>
              </a:rPr>
              <a:t> </a:t>
            </a:r>
            <a:r>
              <a:rPr sz="2000" spc="5" dirty="0">
                <a:solidFill>
                  <a:srgbClr val="FF0000"/>
                </a:solidFill>
                <a:latin typeface="Calibri"/>
                <a:cs typeface="Calibri"/>
              </a:rPr>
              <a:t>stature</a:t>
            </a:r>
            <a:r>
              <a:rPr sz="2000" spc="-190" dirty="0">
                <a:solidFill>
                  <a:srgbClr val="FF0000"/>
                </a:solidFill>
                <a:latin typeface="Calibri"/>
                <a:cs typeface="Calibri"/>
              </a:rPr>
              <a:t> </a:t>
            </a:r>
            <a:r>
              <a:rPr sz="2000" dirty="0">
                <a:solidFill>
                  <a:srgbClr val="FF0000"/>
                </a:solidFill>
                <a:latin typeface="Calibri"/>
                <a:cs typeface="Calibri"/>
              </a:rPr>
              <a:t>due</a:t>
            </a:r>
            <a:r>
              <a:rPr sz="2000" spc="35" dirty="0">
                <a:solidFill>
                  <a:srgbClr val="FF0000"/>
                </a:solidFill>
                <a:latin typeface="Calibri"/>
                <a:cs typeface="Calibri"/>
              </a:rPr>
              <a:t> </a:t>
            </a:r>
            <a:r>
              <a:rPr sz="2000" spc="10" dirty="0">
                <a:solidFill>
                  <a:srgbClr val="FF0000"/>
                </a:solidFill>
                <a:latin typeface="Calibri"/>
                <a:cs typeface="Calibri"/>
              </a:rPr>
              <a:t>to</a:t>
            </a:r>
            <a:r>
              <a:rPr sz="2000" spc="-25" dirty="0">
                <a:solidFill>
                  <a:srgbClr val="FF0000"/>
                </a:solidFill>
                <a:latin typeface="Calibri"/>
                <a:cs typeface="Calibri"/>
              </a:rPr>
              <a:t> </a:t>
            </a:r>
            <a:r>
              <a:rPr sz="2000" dirty="0">
                <a:solidFill>
                  <a:srgbClr val="FF0000"/>
                </a:solidFill>
                <a:latin typeface="Calibri"/>
                <a:cs typeface="Calibri"/>
              </a:rPr>
              <a:t>premature</a:t>
            </a:r>
            <a:r>
              <a:rPr sz="2000" spc="-114" dirty="0">
                <a:solidFill>
                  <a:srgbClr val="FF0000"/>
                </a:solidFill>
                <a:latin typeface="Calibri"/>
                <a:cs typeface="Calibri"/>
              </a:rPr>
              <a:t> </a:t>
            </a:r>
            <a:r>
              <a:rPr sz="2000" spc="-5" dirty="0">
                <a:solidFill>
                  <a:srgbClr val="FF0000"/>
                </a:solidFill>
                <a:latin typeface="Calibri"/>
                <a:cs typeface="Calibri"/>
              </a:rPr>
              <a:t>closure</a:t>
            </a:r>
            <a:r>
              <a:rPr sz="2000" spc="-40" dirty="0">
                <a:solidFill>
                  <a:srgbClr val="FF0000"/>
                </a:solidFill>
                <a:latin typeface="Calibri"/>
                <a:cs typeface="Calibri"/>
              </a:rPr>
              <a:t> </a:t>
            </a:r>
            <a:r>
              <a:rPr sz="2000" dirty="0">
                <a:solidFill>
                  <a:srgbClr val="FF0000"/>
                </a:solidFill>
                <a:latin typeface="Calibri"/>
                <a:cs typeface="Calibri"/>
              </a:rPr>
              <a:t>of</a:t>
            </a:r>
            <a:r>
              <a:rPr sz="2000" spc="80" dirty="0">
                <a:solidFill>
                  <a:srgbClr val="FF0000"/>
                </a:solidFill>
                <a:latin typeface="Calibri"/>
                <a:cs typeface="Calibri"/>
              </a:rPr>
              <a:t> </a:t>
            </a:r>
            <a:r>
              <a:rPr sz="2000" spc="5" dirty="0">
                <a:solidFill>
                  <a:srgbClr val="FF0000"/>
                </a:solidFill>
                <a:latin typeface="Calibri"/>
                <a:cs typeface="Calibri"/>
              </a:rPr>
              <a:t>metaphysis</a:t>
            </a:r>
            <a:r>
              <a:rPr sz="2000" spc="-114" dirty="0">
                <a:solidFill>
                  <a:srgbClr val="FF0000"/>
                </a:solidFill>
                <a:latin typeface="Calibri"/>
                <a:cs typeface="Calibri"/>
              </a:rPr>
              <a:t> </a:t>
            </a:r>
            <a:r>
              <a:rPr sz="2000" spc="10" dirty="0">
                <a:solidFill>
                  <a:srgbClr val="FF0000"/>
                </a:solidFill>
                <a:latin typeface="Calibri"/>
                <a:cs typeface="Calibri"/>
              </a:rPr>
              <a:t>?</a:t>
            </a:r>
            <a:endParaRPr sz="2000">
              <a:latin typeface="Calibri"/>
              <a:cs typeface="Calibri"/>
            </a:endParaRPr>
          </a:p>
          <a:p>
            <a:pPr marL="102870" indent="-90805">
              <a:lnSpc>
                <a:spcPct val="100000"/>
              </a:lnSpc>
              <a:buSzPct val="95000"/>
              <a:buFont typeface="Arial"/>
              <a:buChar char="•"/>
              <a:tabLst>
                <a:tab pos="103505" algn="l"/>
              </a:tabLst>
            </a:pPr>
            <a:r>
              <a:rPr sz="2000" spc="10" dirty="0">
                <a:latin typeface="Calibri"/>
                <a:cs typeface="Calibri"/>
              </a:rPr>
              <a:t>6</a:t>
            </a:r>
            <a:r>
              <a:rPr sz="2000" spc="-55" dirty="0">
                <a:latin typeface="Calibri"/>
                <a:cs typeface="Calibri"/>
              </a:rPr>
              <a:t> </a:t>
            </a:r>
            <a:r>
              <a:rPr sz="2000" spc="-15" dirty="0">
                <a:latin typeface="Calibri"/>
                <a:cs typeface="Calibri"/>
              </a:rPr>
              <a:t>i</a:t>
            </a:r>
            <a:r>
              <a:rPr sz="2000" spc="-5" dirty="0">
                <a:latin typeface="Calibri"/>
                <a:cs typeface="Calibri"/>
              </a:rPr>
              <a:t>n</a:t>
            </a:r>
            <a:r>
              <a:rPr sz="2000" spc="-10" dirty="0">
                <a:latin typeface="Calibri"/>
                <a:cs typeface="Calibri"/>
              </a:rPr>
              <a:t>v</a:t>
            </a:r>
            <a:r>
              <a:rPr sz="2000" spc="-25" dirty="0">
                <a:latin typeface="Calibri"/>
                <a:cs typeface="Calibri"/>
              </a:rPr>
              <a:t>e</a:t>
            </a:r>
            <a:r>
              <a:rPr sz="2000" spc="40" dirty="0">
                <a:latin typeface="Calibri"/>
                <a:cs typeface="Calibri"/>
              </a:rPr>
              <a:t>s</a:t>
            </a:r>
            <a:r>
              <a:rPr sz="2000" spc="5" dirty="0">
                <a:latin typeface="Calibri"/>
                <a:cs typeface="Calibri"/>
              </a:rPr>
              <a:t>t</a:t>
            </a:r>
            <a:r>
              <a:rPr sz="2000" spc="-20" dirty="0">
                <a:latin typeface="Calibri"/>
                <a:cs typeface="Calibri"/>
              </a:rPr>
              <a:t>i</a:t>
            </a:r>
            <a:r>
              <a:rPr sz="2000" spc="25" dirty="0">
                <a:latin typeface="Calibri"/>
                <a:cs typeface="Calibri"/>
              </a:rPr>
              <a:t>g</a:t>
            </a:r>
            <a:r>
              <a:rPr sz="2000" spc="10" dirty="0">
                <a:latin typeface="Calibri"/>
                <a:cs typeface="Calibri"/>
              </a:rPr>
              <a:t>at</a:t>
            </a:r>
            <a:r>
              <a:rPr sz="2000" spc="-10" dirty="0">
                <a:latin typeface="Calibri"/>
                <a:cs typeface="Calibri"/>
              </a:rPr>
              <a:t>io</a:t>
            </a:r>
            <a:r>
              <a:rPr sz="2000" spc="-5" dirty="0">
                <a:latin typeface="Calibri"/>
                <a:cs typeface="Calibri"/>
              </a:rPr>
              <a:t>n</a:t>
            </a:r>
            <a:r>
              <a:rPr sz="2000" spc="10" dirty="0">
                <a:latin typeface="Calibri"/>
                <a:cs typeface="Calibri"/>
              </a:rPr>
              <a:t>s</a:t>
            </a:r>
            <a:r>
              <a:rPr sz="2000" spc="-125" dirty="0">
                <a:latin typeface="Calibri"/>
                <a:cs typeface="Calibri"/>
              </a:rPr>
              <a:t> </a:t>
            </a:r>
            <a:r>
              <a:rPr sz="2000" spc="-10" dirty="0">
                <a:latin typeface="Calibri"/>
                <a:cs typeface="Calibri"/>
              </a:rPr>
              <a:t>yo</a:t>
            </a:r>
            <a:r>
              <a:rPr sz="2000" spc="10" dirty="0">
                <a:latin typeface="Calibri"/>
                <a:cs typeface="Calibri"/>
              </a:rPr>
              <a:t>u</a:t>
            </a:r>
            <a:r>
              <a:rPr sz="2000" spc="-20" dirty="0">
                <a:latin typeface="Calibri"/>
                <a:cs typeface="Calibri"/>
              </a:rPr>
              <a:t> </a:t>
            </a:r>
            <a:r>
              <a:rPr sz="2000" spc="40" dirty="0">
                <a:latin typeface="Calibri"/>
                <a:cs typeface="Calibri"/>
              </a:rPr>
              <a:t>s</a:t>
            </a:r>
            <a:r>
              <a:rPr sz="2000" spc="-5" dirty="0">
                <a:latin typeface="Calibri"/>
                <a:cs typeface="Calibri"/>
              </a:rPr>
              <a:t>h</a:t>
            </a:r>
            <a:r>
              <a:rPr sz="2000" spc="-10" dirty="0">
                <a:latin typeface="Calibri"/>
                <a:cs typeface="Calibri"/>
              </a:rPr>
              <a:t>o</a:t>
            </a:r>
            <a:r>
              <a:rPr sz="2000" spc="-5" dirty="0">
                <a:latin typeface="Calibri"/>
                <a:cs typeface="Calibri"/>
              </a:rPr>
              <a:t>u</a:t>
            </a:r>
            <a:r>
              <a:rPr sz="2000" spc="-15" dirty="0">
                <a:latin typeface="Calibri"/>
                <a:cs typeface="Calibri"/>
              </a:rPr>
              <a:t>l</a:t>
            </a:r>
            <a:r>
              <a:rPr sz="2000" spc="10" dirty="0">
                <a:latin typeface="Calibri"/>
                <a:cs typeface="Calibri"/>
              </a:rPr>
              <a:t>d</a:t>
            </a:r>
            <a:r>
              <a:rPr sz="2000" spc="-95" dirty="0">
                <a:latin typeface="Calibri"/>
                <a:cs typeface="Calibri"/>
              </a:rPr>
              <a:t> </a:t>
            </a:r>
            <a:r>
              <a:rPr sz="2000" spc="-10" dirty="0">
                <a:latin typeface="Calibri"/>
                <a:cs typeface="Calibri"/>
              </a:rPr>
              <a:t>o</a:t>
            </a:r>
            <a:r>
              <a:rPr sz="2000" spc="-30" dirty="0">
                <a:latin typeface="Calibri"/>
                <a:cs typeface="Calibri"/>
              </a:rPr>
              <a:t>r</a:t>
            </a:r>
            <a:r>
              <a:rPr sz="2000" spc="-5" dirty="0">
                <a:latin typeface="Calibri"/>
                <a:cs typeface="Calibri"/>
              </a:rPr>
              <a:t>d</a:t>
            </a:r>
            <a:r>
              <a:rPr sz="2000" spc="-25" dirty="0">
                <a:latin typeface="Calibri"/>
                <a:cs typeface="Calibri"/>
              </a:rPr>
              <a:t>e</a:t>
            </a:r>
            <a:r>
              <a:rPr sz="2000" spc="5" dirty="0">
                <a:latin typeface="Calibri"/>
                <a:cs typeface="Calibri"/>
              </a:rPr>
              <a:t>r</a:t>
            </a:r>
            <a:r>
              <a:rPr sz="2000" spc="35" dirty="0">
                <a:latin typeface="Calibri"/>
                <a:cs typeface="Calibri"/>
              </a:rPr>
              <a:t> </a:t>
            </a:r>
            <a:r>
              <a:rPr sz="2000" spc="10" dirty="0">
                <a:latin typeface="Calibri"/>
                <a:cs typeface="Calibri"/>
              </a:rPr>
              <a:t>to</a:t>
            </a:r>
            <a:r>
              <a:rPr sz="2000" spc="-25" dirty="0">
                <a:latin typeface="Calibri"/>
                <a:cs typeface="Calibri"/>
              </a:rPr>
              <a:t> c</a:t>
            </a:r>
            <a:r>
              <a:rPr sz="2000" spc="-10" dirty="0">
                <a:latin typeface="Calibri"/>
                <a:cs typeface="Calibri"/>
              </a:rPr>
              <a:t>o</a:t>
            </a:r>
            <a:r>
              <a:rPr sz="2000" spc="-5" dirty="0">
                <a:latin typeface="Calibri"/>
                <a:cs typeface="Calibri"/>
              </a:rPr>
              <a:t>n</a:t>
            </a:r>
            <a:r>
              <a:rPr sz="2000" spc="-15" dirty="0">
                <a:latin typeface="Calibri"/>
                <a:cs typeface="Calibri"/>
              </a:rPr>
              <a:t>fi</a:t>
            </a:r>
            <a:r>
              <a:rPr sz="2000" spc="-30" dirty="0">
                <a:latin typeface="Calibri"/>
                <a:cs typeface="Calibri"/>
              </a:rPr>
              <a:t>r</a:t>
            </a:r>
            <a:r>
              <a:rPr sz="2000" spc="20" dirty="0">
                <a:latin typeface="Calibri"/>
                <a:cs typeface="Calibri"/>
              </a:rPr>
              <a:t>m</a:t>
            </a:r>
            <a:r>
              <a:rPr sz="2000" spc="25" dirty="0">
                <a:latin typeface="Calibri"/>
                <a:cs typeface="Calibri"/>
              </a:rPr>
              <a:t> </a:t>
            </a:r>
            <a:r>
              <a:rPr sz="2000" spc="10" dirty="0">
                <a:latin typeface="Calibri"/>
                <a:cs typeface="Calibri"/>
              </a:rPr>
              <a:t>?</a:t>
            </a:r>
            <a:endParaRPr sz="2000">
              <a:latin typeface="Calibri"/>
              <a:cs typeface="Calibri"/>
            </a:endParaRPr>
          </a:p>
          <a:p>
            <a:pPr marL="12700">
              <a:lnSpc>
                <a:spcPct val="100000"/>
              </a:lnSpc>
              <a:spcBef>
                <a:spcPts val="5"/>
              </a:spcBef>
            </a:pPr>
            <a:r>
              <a:rPr sz="2000" spc="-25" dirty="0">
                <a:solidFill>
                  <a:srgbClr val="FF0000"/>
                </a:solidFill>
                <a:latin typeface="Calibri"/>
                <a:cs typeface="Calibri"/>
              </a:rPr>
              <a:t>FS</a:t>
            </a:r>
            <a:r>
              <a:rPr sz="2000" spc="15" dirty="0">
                <a:solidFill>
                  <a:srgbClr val="FF0000"/>
                </a:solidFill>
                <a:latin typeface="Calibri"/>
                <a:cs typeface="Calibri"/>
              </a:rPr>
              <a:t>H</a:t>
            </a:r>
            <a:r>
              <a:rPr sz="2000" spc="5" dirty="0">
                <a:solidFill>
                  <a:srgbClr val="FF0000"/>
                </a:solidFill>
                <a:latin typeface="Calibri"/>
                <a:cs typeface="Calibri"/>
              </a:rPr>
              <a:t> ,</a:t>
            </a:r>
            <a:r>
              <a:rPr sz="2000" spc="15" dirty="0">
                <a:solidFill>
                  <a:srgbClr val="FF0000"/>
                </a:solidFill>
                <a:latin typeface="Calibri"/>
                <a:cs typeface="Calibri"/>
              </a:rPr>
              <a:t> </a:t>
            </a:r>
            <a:r>
              <a:rPr sz="2000" spc="-20" dirty="0">
                <a:solidFill>
                  <a:srgbClr val="FF0000"/>
                </a:solidFill>
                <a:latin typeface="Calibri"/>
                <a:cs typeface="Calibri"/>
              </a:rPr>
              <a:t>L</a:t>
            </a:r>
            <a:r>
              <a:rPr sz="2000" spc="15" dirty="0">
                <a:solidFill>
                  <a:srgbClr val="FF0000"/>
                </a:solidFill>
                <a:latin typeface="Calibri"/>
                <a:cs typeface="Calibri"/>
              </a:rPr>
              <a:t>H</a:t>
            </a:r>
            <a:r>
              <a:rPr sz="2000" spc="-70" dirty="0">
                <a:solidFill>
                  <a:srgbClr val="FF0000"/>
                </a:solidFill>
                <a:latin typeface="Calibri"/>
                <a:cs typeface="Calibri"/>
              </a:rPr>
              <a:t> </a:t>
            </a:r>
            <a:r>
              <a:rPr sz="2000" spc="5" dirty="0">
                <a:solidFill>
                  <a:srgbClr val="FF0000"/>
                </a:solidFill>
                <a:latin typeface="Calibri"/>
                <a:cs typeface="Calibri"/>
              </a:rPr>
              <a:t>,</a:t>
            </a:r>
            <a:r>
              <a:rPr sz="2000" spc="25" dirty="0">
                <a:solidFill>
                  <a:srgbClr val="FF0000"/>
                </a:solidFill>
                <a:latin typeface="Calibri"/>
                <a:cs typeface="Calibri"/>
              </a:rPr>
              <a:t> </a:t>
            </a:r>
            <a:r>
              <a:rPr sz="2000" spc="10" dirty="0">
                <a:solidFill>
                  <a:srgbClr val="FF0000"/>
                </a:solidFill>
                <a:latin typeface="Calibri"/>
                <a:cs typeface="Calibri"/>
              </a:rPr>
              <a:t>t</a:t>
            </a:r>
            <a:r>
              <a:rPr sz="2000" spc="-30" dirty="0">
                <a:solidFill>
                  <a:srgbClr val="FF0000"/>
                </a:solidFill>
                <a:latin typeface="Calibri"/>
                <a:cs typeface="Calibri"/>
              </a:rPr>
              <a:t>e</a:t>
            </a:r>
            <a:r>
              <a:rPr sz="2000" spc="40" dirty="0">
                <a:solidFill>
                  <a:srgbClr val="FF0000"/>
                </a:solidFill>
                <a:latin typeface="Calibri"/>
                <a:cs typeface="Calibri"/>
              </a:rPr>
              <a:t>s</a:t>
            </a:r>
            <a:r>
              <a:rPr sz="2000" spc="10" dirty="0">
                <a:solidFill>
                  <a:srgbClr val="FF0000"/>
                </a:solidFill>
                <a:latin typeface="Calibri"/>
                <a:cs typeface="Calibri"/>
              </a:rPr>
              <a:t>t</a:t>
            </a:r>
            <a:r>
              <a:rPr sz="2000" spc="-30" dirty="0">
                <a:solidFill>
                  <a:srgbClr val="FF0000"/>
                </a:solidFill>
                <a:latin typeface="Calibri"/>
                <a:cs typeface="Calibri"/>
              </a:rPr>
              <a:t>e</a:t>
            </a:r>
            <a:r>
              <a:rPr sz="2000" spc="40" dirty="0">
                <a:solidFill>
                  <a:srgbClr val="FF0000"/>
                </a:solidFill>
                <a:latin typeface="Calibri"/>
                <a:cs typeface="Calibri"/>
              </a:rPr>
              <a:t>s</a:t>
            </a:r>
            <a:r>
              <a:rPr sz="2000" spc="10" dirty="0">
                <a:solidFill>
                  <a:srgbClr val="FF0000"/>
                </a:solidFill>
                <a:latin typeface="Calibri"/>
                <a:cs typeface="Calibri"/>
              </a:rPr>
              <a:t>t</a:t>
            </a:r>
            <a:r>
              <a:rPr sz="2000" spc="-30" dirty="0">
                <a:solidFill>
                  <a:srgbClr val="FF0000"/>
                </a:solidFill>
                <a:latin typeface="Calibri"/>
                <a:cs typeface="Calibri"/>
              </a:rPr>
              <a:t>e</a:t>
            </a:r>
            <a:r>
              <a:rPr sz="2000" spc="-20" dirty="0">
                <a:solidFill>
                  <a:srgbClr val="FF0000"/>
                </a:solidFill>
                <a:latin typeface="Calibri"/>
                <a:cs typeface="Calibri"/>
              </a:rPr>
              <a:t>r</a:t>
            </a:r>
            <a:r>
              <a:rPr sz="2000" spc="-5" dirty="0">
                <a:solidFill>
                  <a:srgbClr val="FF0000"/>
                </a:solidFill>
                <a:latin typeface="Calibri"/>
                <a:cs typeface="Calibri"/>
              </a:rPr>
              <a:t>o</a:t>
            </a:r>
            <a:r>
              <a:rPr sz="2000" dirty="0">
                <a:solidFill>
                  <a:srgbClr val="FF0000"/>
                </a:solidFill>
                <a:latin typeface="Calibri"/>
                <a:cs typeface="Calibri"/>
              </a:rPr>
              <a:t>n</a:t>
            </a:r>
            <a:r>
              <a:rPr sz="2000" spc="10" dirty="0">
                <a:solidFill>
                  <a:srgbClr val="FF0000"/>
                </a:solidFill>
                <a:latin typeface="Calibri"/>
                <a:cs typeface="Calibri"/>
              </a:rPr>
              <a:t>e</a:t>
            </a:r>
            <a:r>
              <a:rPr sz="2000" spc="-125" dirty="0">
                <a:solidFill>
                  <a:srgbClr val="FF0000"/>
                </a:solidFill>
                <a:latin typeface="Calibri"/>
                <a:cs typeface="Calibri"/>
              </a:rPr>
              <a:t> </a:t>
            </a:r>
            <a:r>
              <a:rPr sz="2000" spc="5" dirty="0">
                <a:solidFill>
                  <a:srgbClr val="FF0000"/>
                </a:solidFill>
                <a:latin typeface="Calibri"/>
                <a:cs typeface="Calibri"/>
              </a:rPr>
              <a:t>,</a:t>
            </a:r>
            <a:r>
              <a:rPr sz="2000" spc="15" dirty="0">
                <a:solidFill>
                  <a:srgbClr val="FF0000"/>
                </a:solidFill>
                <a:latin typeface="Calibri"/>
                <a:cs typeface="Calibri"/>
              </a:rPr>
              <a:t> </a:t>
            </a:r>
            <a:r>
              <a:rPr sz="2000" spc="-10" dirty="0">
                <a:solidFill>
                  <a:srgbClr val="FF0000"/>
                </a:solidFill>
                <a:latin typeface="Calibri"/>
                <a:cs typeface="Calibri"/>
              </a:rPr>
              <a:t>pi</a:t>
            </a:r>
            <a:r>
              <a:rPr sz="2000" spc="10" dirty="0">
                <a:solidFill>
                  <a:srgbClr val="FF0000"/>
                </a:solidFill>
                <a:latin typeface="Calibri"/>
                <a:cs typeface="Calibri"/>
              </a:rPr>
              <a:t>t</a:t>
            </a:r>
            <a:r>
              <a:rPr sz="2000" spc="-10" dirty="0">
                <a:solidFill>
                  <a:srgbClr val="FF0000"/>
                </a:solidFill>
                <a:latin typeface="Calibri"/>
                <a:cs typeface="Calibri"/>
              </a:rPr>
              <a:t>u</a:t>
            </a:r>
            <a:r>
              <a:rPr sz="2000" spc="-15" dirty="0">
                <a:solidFill>
                  <a:srgbClr val="FF0000"/>
                </a:solidFill>
                <a:latin typeface="Calibri"/>
                <a:cs typeface="Calibri"/>
              </a:rPr>
              <a:t>i</a:t>
            </a:r>
            <a:r>
              <a:rPr sz="2000" spc="10" dirty="0">
                <a:solidFill>
                  <a:srgbClr val="FF0000"/>
                </a:solidFill>
                <a:latin typeface="Calibri"/>
                <a:cs typeface="Calibri"/>
              </a:rPr>
              <a:t>ta</a:t>
            </a:r>
            <a:r>
              <a:rPr sz="2000" spc="-30" dirty="0">
                <a:solidFill>
                  <a:srgbClr val="FF0000"/>
                </a:solidFill>
                <a:latin typeface="Calibri"/>
                <a:cs typeface="Calibri"/>
              </a:rPr>
              <a:t>r</a:t>
            </a:r>
            <a:r>
              <a:rPr sz="2000" spc="10" dirty="0">
                <a:solidFill>
                  <a:srgbClr val="FF0000"/>
                </a:solidFill>
                <a:latin typeface="Calibri"/>
                <a:cs typeface="Calibri"/>
              </a:rPr>
              <a:t>y</a:t>
            </a:r>
            <a:r>
              <a:rPr sz="2000" spc="-25" dirty="0">
                <a:solidFill>
                  <a:srgbClr val="FF0000"/>
                </a:solidFill>
                <a:latin typeface="Calibri"/>
                <a:cs typeface="Calibri"/>
              </a:rPr>
              <a:t> </a:t>
            </a:r>
            <a:r>
              <a:rPr sz="2000" spc="10" dirty="0">
                <a:solidFill>
                  <a:srgbClr val="FF0000"/>
                </a:solidFill>
                <a:latin typeface="Calibri"/>
                <a:cs typeface="Calibri"/>
              </a:rPr>
              <a:t>M</a:t>
            </a:r>
            <a:r>
              <a:rPr sz="2000" spc="35" dirty="0">
                <a:solidFill>
                  <a:srgbClr val="FF0000"/>
                </a:solidFill>
                <a:latin typeface="Calibri"/>
                <a:cs typeface="Calibri"/>
              </a:rPr>
              <a:t>R</a:t>
            </a:r>
            <a:r>
              <a:rPr sz="2000" spc="5" dirty="0">
                <a:solidFill>
                  <a:srgbClr val="FF0000"/>
                </a:solidFill>
                <a:latin typeface="Calibri"/>
                <a:cs typeface="Calibri"/>
              </a:rPr>
              <a:t>I</a:t>
            </a:r>
            <a:r>
              <a:rPr sz="2000" spc="-55" dirty="0">
                <a:solidFill>
                  <a:srgbClr val="FF0000"/>
                </a:solidFill>
                <a:latin typeface="Calibri"/>
                <a:cs typeface="Calibri"/>
              </a:rPr>
              <a:t> </a:t>
            </a:r>
            <a:r>
              <a:rPr sz="2000" spc="45" dirty="0">
                <a:solidFill>
                  <a:srgbClr val="FF0000"/>
                </a:solidFill>
                <a:latin typeface="Calibri"/>
                <a:cs typeface="Calibri"/>
              </a:rPr>
              <a:t>…</a:t>
            </a:r>
            <a:r>
              <a:rPr sz="2000" spc="40" dirty="0">
                <a:solidFill>
                  <a:srgbClr val="FF0000"/>
                </a:solidFill>
                <a:latin typeface="Calibri"/>
                <a:cs typeface="Calibri"/>
              </a:rPr>
              <a:t>??</a:t>
            </a:r>
            <a:endParaRPr sz="2000">
              <a:latin typeface="Calibri"/>
              <a:cs typeface="Calibri"/>
            </a:endParaRPr>
          </a:p>
          <a:p>
            <a:pPr marL="12700" marR="5168265">
              <a:lnSpc>
                <a:spcPct val="100000"/>
              </a:lnSpc>
              <a:spcBef>
                <a:spcPts val="5"/>
              </a:spcBef>
              <a:buSzPct val="95000"/>
              <a:buFont typeface="Arial"/>
              <a:buChar char="•"/>
              <a:tabLst>
                <a:tab pos="103505" algn="l"/>
              </a:tabLst>
            </a:pPr>
            <a:r>
              <a:rPr sz="2000" spc="10" dirty="0">
                <a:latin typeface="Calibri"/>
                <a:cs typeface="Calibri"/>
              </a:rPr>
              <a:t>What</a:t>
            </a:r>
            <a:r>
              <a:rPr sz="2000" spc="-100" dirty="0">
                <a:latin typeface="Calibri"/>
                <a:cs typeface="Calibri"/>
              </a:rPr>
              <a:t> </a:t>
            </a:r>
            <a:r>
              <a:rPr sz="2000" spc="-5" dirty="0">
                <a:latin typeface="Calibri"/>
                <a:cs typeface="Calibri"/>
              </a:rPr>
              <a:t>is</a:t>
            </a:r>
            <a:r>
              <a:rPr sz="2000" spc="5" dirty="0">
                <a:latin typeface="Calibri"/>
                <a:cs typeface="Calibri"/>
              </a:rPr>
              <a:t> the</a:t>
            </a:r>
            <a:r>
              <a:rPr sz="2000" spc="-50" dirty="0">
                <a:latin typeface="Calibri"/>
                <a:cs typeface="Calibri"/>
              </a:rPr>
              <a:t> </a:t>
            </a:r>
            <a:r>
              <a:rPr sz="2000" dirty="0">
                <a:latin typeface="Calibri"/>
                <a:cs typeface="Calibri"/>
              </a:rPr>
              <a:t>treatment</a:t>
            </a:r>
            <a:r>
              <a:rPr sz="2000" spc="-30" dirty="0">
                <a:latin typeface="Calibri"/>
                <a:cs typeface="Calibri"/>
              </a:rPr>
              <a:t> </a:t>
            </a:r>
            <a:r>
              <a:rPr sz="2000" spc="10" dirty="0">
                <a:latin typeface="Calibri"/>
                <a:cs typeface="Calibri"/>
              </a:rPr>
              <a:t>? </a:t>
            </a:r>
            <a:r>
              <a:rPr sz="2000" spc="-434" dirty="0">
                <a:latin typeface="Calibri"/>
                <a:cs typeface="Calibri"/>
              </a:rPr>
              <a:t> </a:t>
            </a:r>
            <a:r>
              <a:rPr sz="2000" spc="15" dirty="0">
                <a:solidFill>
                  <a:srgbClr val="FF0000"/>
                </a:solidFill>
                <a:latin typeface="Calibri"/>
                <a:cs typeface="Calibri"/>
              </a:rPr>
              <a:t>GnRH</a:t>
            </a:r>
            <a:r>
              <a:rPr sz="2000" spc="-70" dirty="0">
                <a:solidFill>
                  <a:srgbClr val="FF0000"/>
                </a:solidFill>
                <a:latin typeface="Calibri"/>
                <a:cs typeface="Calibri"/>
              </a:rPr>
              <a:t> </a:t>
            </a:r>
            <a:r>
              <a:rPr sz="2000" spc="10" dirty="0">
                <a:solidFill>
                  <a:srgbClr val="FF0000"/>
                </a:solidFill>
                <a:latin typeface="Calibri"/>
                <a:cs typeface="Calibri"/>
              </a:rPr>
              <a:t>agonist</a:t>
            </a:r>
            <a:endParaRPr sz="2000">
              <a:latin typeface="Calibri"/>
              <a:cs typeface="Calibri"/>
            </a:endParaRPr>
          </a:p>
        </p:txBody>
      </p:sp>
      <p:pic>
        <p:nvPicPr>
          <p:cNvPr id="5" name="object 5"/>
          <p:cNvPicPr/>
          <p:nvPr/>
        </p:nvPicPr>
        <p:blipFill>
          <a:blip r:embed="rId2" cstate="print"/>
          <a:stretch>
            <a:fillRect/>
          </a:stretch>
        </p:blipFill>
        <p:spPr>
          <a:xfrm>
            <a:off x="9144000" y="0"/>
            <a:ext cx="3048000" cy="6705600"/>
          </a:xfrm>
          <a:prstGeom prst="rect">
            <a:avLst/>
          </a:prstGeom>
        </p:spPr>
      </p:pic>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4009" y="213994"/>
            <a:ext cx="806451" cy="693780"/>
          </a:xfrm>
          <a:prstGeom prst="rect">
            <a:avLst/>
          </a:prstGeom>
        </p:spPr>
        <p:txBody>
          <a:bodyPr vert="horz" wrap="square" lIns="0" tIns="16510" rIns="0" bIns="0" rtlCol="0">
            <a:spAutoFit/>
          </a:bodyPr>
          <a:lstStyle/>
          <a:p>
            <a:pPr marL="12700">
              <a:lnSpc>
                <a:spcPct val="100000"/>
              </a:lnSpc>
              <a:spcBef>
                <a:spcPts val="130"/>
              </a:spcBef>
            </a:pPr>
            <a:r>
              <a:rPr sz="4400" b="0" spc="20" dirty="0">
                <a:latin typeface="Calibri Light"/>
                <a:cs typeface="Calibri Light"/>
              </a:rPr>
              <a:t>Q</a:t>
            </a:r>
            <a:r>
              <a:rPr sz="4400" b="0" spc="-135" dirty="0">
                <a:latin typeface="Calibri Light"/>
                <a:cs typeface="Calibri Light"/>
              </a:rPr>
              <a:t> </a:t>
            </a:r>
            <a:r>
              <a:rPr sz="4400" b="0" spc="15" dirty="0">
                <a:latin typeface="Calibri Light"/>
                <a:cs typeface="Calibri Light"/>
              </a:rPr>
              <a:t>7</a:t>
            </a:r>
            <a:endParaRPr sz="4400">
              <a:latin typeface="Calibri Light"/>
              <a:cs typeface="Calibri Light"/>
            </a:endParaRPr>
          </a:p>
        </p:txBody>
      </p:sp>
      <p:sp>
        <p:nvSpPr>
          <p:cNvPr id="3" name="object 3"/>
          <p:cNvSpPr/>
          <p:nvPr/>
        </p:nvSpPr>
        <p:spPr>
          <a:xfrm>
            <a:off x="4765" y="995362"/>
            <a:ext cx="12187555" cy="5715000"/>
          </a:xfrm>
          <a:custGeom>
            <a:avLst/>
            <a:gdLst/>
            <a:ahLst/>
            <a:cxnLst/>
            <a:rect l="l" t="t" r="r" b="b"/>
            <a:pathLst>
              <a:path w="12187555" h="5715000">
                <a:moveTo>
                  <a:pt x="0" y="5715000"/>
                </a:moveTo>
                <a:lnTo>
                  <a:pt x="12187236" y="5715000"/>
                </a:lnTo>
              </a:path>
              <a:path w="12187555" h="5715000">
                <a:moveTo>
                  <a:pt x="12187236" y="0"/>
                </a:moveTo>
                <a:lnTo>
                  <a:pt x="0" y="0"/>
                </a:lnTo>
                <a:lnTo>
                  <a:pt x="0" y="5715000"/>
                </a:lnTo>
              </a:path>
            </a:pathLst>
          </a:custGeom>
          <a:ln w="12700">
            <a:solidFill>
              <a:srgbClr val="00AF50"/>
            </a:solidFill>
          </a:ln>
        </p:spPr>
        <p:txBody>
          <a:bodyPr wrap="square" lIns="0" tIns="0" rIns="0" bIns="0" rtlCol="0"/>
          <a:lstStyle/>
          <a:p>
            <a:endParaRPr/>
          </a:p>
        </p:txBody>
      </p:sp>
      <p:sp>
        <p:nvSpPr>
          <p:cNvPr id="4" name="object 4"/>
          <p:cNvSpPr txBox="1"/>
          <p:nvPr/>
        </p:nvSpPr>
        <p:spPr>
          <a:xfrm>
            <a:off x="78741" y="1074746"/>
            <a:ext cx="7197091" cy="5530873"/>
          </a:xfrm>
          <a:prstGeom prst="rect">
            <a:avLst/>
          </a:prstGeom>
        </p:spPr>
        <p:txBody>
          <a:bodyPr vert="horz" wrap="square" lIns="0" tIns="12700" rIns="0" bIns="0" rtlCol="0">
            <a:spAutoFit/>
          </a:bodyPr>
          <a:lstStyle/>
          <a:p>
            <a:pPr marL="12700">
              <a:lnSpc>
                <a:spcPct val="100000"/>
              </a:lnSpc>
              <a:spcBef>
                <a:spcPts val="100"/>
              </a:spcBef>
            </a:pPr>
            <a:r>
              <a:rPr sz="1800" spc="35" dirty="0">
                <a:latin typeface="Calibri"/>
                <a:cs typeface="Calibri"/>
              </a:rPr>
              <a:t>N</a:t>
            </a:r>
            <a:r>
              <a:rPr sz="1800" dirty="0">
                <a:latin typeface="Calibri"/>
                <a:cs typeface="Calibri"/>
              </a:rPr>
              <a:t>o</a:t>
            </a:r>
            <a:r>
              <a:rPr sz="1800" spc="-10" dirty="0">
                <a:latin typeface="Calibri"/>
                <a:cs typeface="Calibri"/>
              </a:rPr>
              <a:t> </a:t>
            </a:r>
            <a:r>
              <a:rPr sz="1800" spc="25" dirty="0">
                <a:latin typeface="Calibri"/>
                <a:cs typeface="Calibri"/>
              </a:rPr>
              <a:t>p</a:t>
            </a:r>
            <a:r>
              <a:rPr sz="1800" spc="35" dirty="0">
                <a:latin typeface="Calibri"/>
                <a:cs typeface="Calibri"/>
              </a:rPr>
              <a:t>i</a:t>
            </a:r>
            <a:r>
              <a:rPr sz="1800" dirty="0">
                <a:latin typeface="Calibri"/>
                <a:cs typeface="Calibri"/>
              </a:rPr>
              <a:t>c</a:t>
            </a:r>
            <a:r>
              <a:rPr sz="1800" spc="-114" dirty="0">
                <a:latin typeface="Calibri"/>
                <a:cs typeface="Calibri"/>
              </a:rPr>
              <a:t> </a:t>
            </a:r>
            <a:r>
              <a:rPr sz="1800" spc="35" dirty="0">
                <a:latin typeface="Calibri"/>
                <a:cs typeface="Calibri"/>
              </a:rPr>
              <a:t>i</a:t>
            </a:r>
            <a:r>
              <a:rPr sz="1800" dirty="0">
                <a:latin typeface="Calibri"/>
                <a:cs typeface="Calibri"/>
              </a:rPr>
              <a:t>n</a:t>
            </a:r>
            <a:r>
              <a:rPr sz="1800" spc="-10" dirty="0">
                <a:latin typeface="Calibri"/>
                <a:cs typeface="Calibri"/>
              </a:rPr>
              <a:t> </a:t>
            </a:r>
            <a:r>
              <a:rPr sz="1800" dirty="0">
                <a:latin typeface="Calibri"/>
                <a:cs typeface="Calibri"/>
              </a:rPr>
              <a:t>t</a:t>
            </a:r>
            <a:r>
              <a:rPr sz="1800" spc="20" dirty="0">
                <a:latin typeface="Calibri"/>
                <a:cs typeface="Calibri"/>
              </a:rPr>
              <a:t>h</a:t>
            </a:r>
            <a:r>
              <a:rPr sz="1800" spc="35" dirty="0">
                <a:latin typeface="Calibri"/>
                <a:cs typeface="Calibri"/>
              </a:rPr>
              <a:t>i</a:t>
            </a:r>
            <a:r>
              <a:rPr sz="1800" dirty="0">
                <a:latin typeface="Calibri"/>
                <a:cs typeface="Calibri"/>
              </a:rPr>
              <a:t>s</a:t>
            </a:r>
            <a:r>
              <a:rPr sz="1800" spc="-65" dirty="0">
                <a:latin typeface="Calibri"/>
                <a:cs typeface="Calibri"/>
              </a:rPr>
              <a:t> </a:t>
            </a:r>
            <a:r>
              <a:rPr sz="1800" spc="25" dirty="0">
                <a:latin typeface="Calibri"/>
                <a:cs typeface="Calibri"/>
              </a:rPr>
              <a:t>qu</a:t>
            </a:r>
            <a:r>
              <a:rPr sz="1800" dirty="0">
                <a:latin typeface="Calibri"/>
                <a:cs typeface="Calibri"/>
              </a:rPr>
              <a:t>e</a:t>
            </a:r>
            <a:r>
              <a:rPr sz="1800" spc="-30" dirty="0">
                <a:latin typeface="Calibri"/>
                <a:cs typeface="Calibri"/>
              </a:rPr>
              <a:t>s</a:t>
            </a:r>
            <a:r>
              <a:rPr sz="1800" dirty="0">
                <a:latin typeface="Calibri"/>
                <a:cs typeface="Calibri"/>
              </a:rPr>
              <a:t>t</a:t>
            </a:r>
            <a:r>
              <a:rPr sz="1800" spc="30" dirty="0">
                <a:latin typeface="Calibri"/>
                <a:cs typeface="Calibri"/>
              </a:rPr>
              <a:t>i</a:t>
            </a:r>
            <a:r>
              <a:rPr sz="1800" spc="20" dirty="0">
                <a:latin typeface="Calibri"/>
                <a:cs typeface="Calibri"/>
              </a:rPr>
              <a:t>o</a:t>
            </a:r>
            <a:r>
              <a:rPr sz="1800" dirty="0">
                <a:latin typeface="Calibri"/>
                <a:cs typeface="Calibri"/>
              </a:rPr>
              <a:t>n</a:t>
            </a:r>
            <a:endParaRPr sz="1800">
              <a:latin typeface="Calibri"/>
              <a:cs typeface="Calibri"/>
            </a:endParaRPr>
          </a:p>
          <a:p>
            <a:pPr>
              <a:lnSpc>
                <a:spcPct val="100000"/>
              </a:lnSpc>
              <a:spcBef>
                <a:spcPts val="40"/>
              </a:spcBef>
            </a:pPr>
            <a:endParaRPr sz="1750">
              <a:latin typeface="Calibri"/>
              <a:cs typeface="Calibri"/>
            </a:endParaRPr>
          </a:p>
          <a:p>
            <a:pPr marL="12700" marR="5080">
              <a:lnSpc>
                <a:spcPct val="100800"/>
              </a:lnSpc>
            </a:pPr>
            <a:r>
              <a:rPr sz="1800" dirty="0">
                <a:latin typeface="Calibri"/>
                <a:cs typeface="Calibri"/>
              </a:rPr>
              <a:t>Pregnant</a:t>
            </a:r>
            <a:r>
              <a:rPr sz="1800" spc="-45" dirty="0">
                <a:latin typeface="Calibri"/>
                <a:cs typeface="Calibri"/>
              </a:rPr>
              <a:t> </a:t>
            </a:r>
            <a:r>
              <a:rPr sz="1800" spc="-10" dirty="0">
                <a:latin typeface="Calibri"/>
                <a:cs typeface="Calibri"/>
              </a:rPr>
              <a:t>24</a:t>
            </a:r>
            <a:r>
              <a:rPr sz="1800" spc="35" dirty="0">
                <a:latin typeface="Calibri"/>
                <a:cs typeface="Calibri"/>
              </a:rPr>
              <a:t> </a:t>
            </a:r>
            <a:r>
              <a:rPr sz="1800" spc="-5" dirty="0">
                <a:latin typeface="Calibri"/>
                <a:cs typeface="Calibri"/>
              </a:rPr>
              <a:t>weeks</a:t>
            </a:r>
            <a:r>
              <a:rPr sz="1800" spc="-60" dirty="0">
                <a:latin typeface="Calibri"/>
                <a:cs typeface="Calibri"/>
              </a:rPr>
              <a:t> </a:t>
            </a:r>
            <a:r>
              <a:rPr sz="1800" dirty="0">
                <a:latin typeface="Calibri"/>
                <a:cs typeface="Calibri"/>
              </a:rPr>
              <a:t>gestation</a:t>
            </a:r>
            <a:r>
              <a:rPr sz="1800" spc="-85" dirty="0">
                <a:latin typeface="Calibri"/>
                <a:cs typeface="Calibri"/>
              </a:rPr>
              <a:t> </a:t>
            </a:r>
            <a:r>
              <a:rPr sz="1800" dirty="0">
                <a:latin typeface="Calibri"/>
                <a:cs typeface="Calibri"/>
              </a:rPr>
              <a:t>came</a:t>
            </a:r>
            <a:r>
              <a:rPr sz="1800" spc="-20" dirty="0">
                <a:latin typeface="Calibri"/>
                <a:cs typeface="Calibri"/>
              </a:rPr>
              <a:t> </a:t>
            </a:r>
            <a:r>
              <a:rPr sz="1800" dirty="0">
                <a:latin typeface="Calibri"/>
                <a:cs typeface="Calibri"/>
              </a:rPr>
              <a:t>to</a:t>
            </a:r>
            <a:r>
              <a:rPr sz="1800" spc="-10" dirty="0">
                <a:latin typeface="Calibri"/>
                <a:cs typeface="Calibri"/>
              </a:rPr>
              <a:t> </a:t>
            </a:r>
            <a:r>
              <a:rPr sz="1800" spc="10" dirty="0">
                <a:latin typeface="Calibri"/>
                <a:cs typeface="Calibri"/>
              </a:rPr>
              <a:t>your</a:t>
            </a:r>
            <a:r>
              <a:rPr sz="1800" spc="-140" dirty="0">
                <a:latin typeface="Calibri"/>
                <a:cs typeface="Calibri"/>
              </a:rPr>
              <a:t> </a:t>
            </a:r>
            <a:r>
              <a:rPr sz="1800" spc="20" dirty="0">
                <a:latin typeface="Calibri"/>
                <a:cs typeface="Calibri"/>
              </a:rPr>
              <a:t>clinic</a:t>
            </a:r>
            <a:r>
              <a:rPr sz="1800" spc="-120" dirty="0">
                <a:latin typeface="Calibri"/>
                <a:cs typeface="Calibri"/>
              </a:rPr>
              <a:t> </a:t>
            </a:r>
            <a:r>
              <a:rPr sz="1800" dirty="0">
                <a:latin typeface="Calibri"/>
                <a:cs typeface="Calibri"/>
              </a:rPr>
              <a:t>,</a:t>
            </a:r>
            <a:r>
              <a:rPr sz="1800" spc="45" dirty="0">
                <a:latin typeface="Calibri"/>
                <a:cs typeface="Calibri"/>
              </a:rPr>
              <a:t> </a:t>
            </a:r>
            <a:r>
              <a:rPr sz="1800" spc="5" dirty="0">
                <a:latin typeface="Calibri"/>
                <a:cs typeface="Calibri"/>
              </a:rPr>
              <a:t>her</a:t>
            </a:r>
            <a:r>
              <a:rPr sz="1800" spc="-55" dirty="0">
                <a:latin typeface="Calibri"/>
                <a:cs typeface="Calibri"/>
              </a:rPr>
              <a:t> </a:t>
            </a:r>
            <a:r>
              <a:rPr sz="1800" spc="15" dirty="0">
                <a:latin typeface="Calibri"/>
                <a:cs typeface="Calibri"/>
              </a:rPr>
              <a:t>booking</a:t>
            </a:r>
            <a:r>
              <a:rPr sz="1800" spc="-130" dirty="0">
                <a:latin typeface="Calibri"/>
                <a:cs typeface="Calibri"/>
              </a:rPr>
              <a:t> </a:t>
            </a:r>
            <a:r>
              <a:rPr sz="1800" spc="5" dirty="0">
                <a:latin typeface="Calibri"/>
                <a:cs typeface="Calibri"/>
              </a:rPr>
              <a:t>investigations</a:t>
            </a:r>
            <a:r>
              <a:rPr sz="1800" spc="-210" dirty="0">
                <a:latin typeface="Calibri"/>
                <a:cs typeface="Calibri"/>
              </a:rPr>
              <a:t> </a:t>
            </a:r>
            <a:r>
              <a:rPr sz="1800" dirty="0">
                <a:latin typeface="Calibri"/>
                <a:cs typeface="Calibri"/>
              </a:rPr>
              <a:t>: </a:t>
            </a:r>
            <a:r>
              <a:rPr sz="1800" spc="-395" dirty="0">
                <a:latin typeface="Calibri"/>
                <a:cs typeface="Calibri"/>
              </a:rPr>
              <a:t> </a:t>
            </a:r>
            <a:r>
              <a:rPr sz="1800" dirty="0">
                <a:latin typeface="Calibri"/>
                <a:cs typeface="Calibri"/>
              </a:rPr>
              <a:t>Hb</a:t>
            </a:r>
            <a:r>
              <a:rPr sz="1800" spc="-10" dirty="0">
                <a:latin typeface="Calibri"/>
                <a:cs typeface="Calibri"/>
              </a:rPr>
              <a:t> </a:t>
            </a:r>
            <a:r>
              <a:rPr sz="1800" spc="-15" dirty="0">
                <a:latin typeface="Calibri"/>
                <a:cs typeface="Calibri"/>
              </a:rPr>
              <a:t>11</a:t>
            </a:r>
            <a:endParaRPr sz="1800">
              <a:latin typeface="Calibri"/>
              <a:cs typeface="Calibri"/>
            </a:endParaRPr>
          </a:p>
          <a:p>
            <a:pPr marL="12700">
              <a:lnSpc>
                <a:spcPts val="2130"/>
              </a:lnSpc>
              <a:spcBef>
                <a:spcPts val="20"/>
              </a:spcBef>
            </a:pPr>
            <a:r>
              <a:rPr sz="1800" spc="-5" dirty="0">
                <a:latin typeface="Calibri"/>
                <a:cs typeface="Calibri"/>
              </a:rPr>
              <a:t>WBCs</a:t>
            </a:r>
            <a:r>
              <a:rPr sz="1800" spc="-30" dirty="0">
                <a:latin typeface="Calibri"/>
                <a:cs typeface="Calibri"/>
              </a:rPr>
              <a:t> </a:t>
            </a:r>
            <a:r>
              <a:rPr sz="1800" spc="-10" dirty="0">
                <a:latin typeface="Calibri"/>
                <a:cs typeface="Calibri"/>
              </a:rPr>
              <a:t>5.6</a:t>
            </a:r>
            <a:endParaRPr sz="1800">
              <a:latin typeface="Calibri"/>
              <a:cs typeface="Calibri"/>
            </a:endParaRPr>
          </a:p>
          <a:p>
            <a:pPr marL="12700">
              <a:lnSpc>
                <a:spcPts val="2130"/>
              </a:lnSpc>
            </a:pPr>
            <a:r>
              <a:rPr sz="1800" dirty="0">
                <a:latin typeface="Calibri"/>
                <a:cs typeface="Calibri"/>
              </a:rPr>
              <a:t>Plt</a:t>
            </a:r>
            <a:r>
              <a:rPr sz="1800" spc="-75" dirty="0">
                <a:latin typeface="Calibri"/>
                <a:cs typeface="Calibri"/>
              </a:rPr>
              <a:t> </a:t>
            </a:r>
            <a:r>
              <a:rPr sz="1800" spc="-15" dirty="0">
                <a:latin typeface="Calibri"/>
                <a:cs typeface="Calibri"/>
              </a:rPr>
              <a:t>294</a:t>
            </a:r>
            <a:endParaRPr sz="1800">
              <a:latin typeface="Calibri"/>
              <a:cs typeface="Calibri"/>
            </a:endParaRPr>
          </a:p>
          <a:p>
            <a:pPr marL="12700">
              <a:lnSpc>
                <a:spcPct val="100000"/>
              </a:lnSpc>
              <a:spcBef>
                <a:spcPts val="20"/>
              </a:spcBef>
            </a:pPr>
            <a:r>
              <a:rPr sz="1800" spc="-5" dirty="0">
                <a:latin typeface="Calibri"/>
                <a:cs typeface="Calibri"/>
              </a:rPr>
              <a:t>FBG</a:t>
            </a:r>
            <a:r>
              <a:rPr sz="1800" spc="-15" dirty="0">
                <a:latin typeface="Calibri"/>
                <a:cs typeface="Calibri"/>
              </a:rPr>
              <a:t> 190</a:t>
            </a:r>
            <a:endParaRPr sz="1800">
              <a:latin typeface="Calibri"/>
              <a:cs typeface="Calibri"/>
            </a:endParaRPr>
          </a:p>
          <a:p>
            <a:pPr marL="12700" marR="4852035">
              <a:lnSpc>
                <a:spcPct val="100800"/>
              </a:lnSpc>
            </a:pPr>
            <a:r>
              <a:rPr sz="1800" spc="-30" dirty="0">
                <a:latin typeface="Calibri"/>
                <a:cs typeface="Calibri"/>
              </a:rPr>
              <a:t>Ur</a:t>
            </a:r>
            <a:r>
              <a:rPr sz="1800" spc="35" dirty="0">
                <a:latin typeface="Calibri"/>
                <a:cs typeface="Calibri"/>
              </a:rPr>
              <a:t>i</a:t>
            </a:r>
            <a:r>
              <a:rPr sz="1800" spc="25" dirty="0">
                <a:latin typeface="Calibri"/>
                <a:cs typeface="Calibri"/>
              </a:rPr>
              <a:t>n</a:t>
            </a:r>
            <a:r>
              <a:rPr sz="1800" dirty="0">
                <a:latin typeface="Calibri"/>
                <a:cs typeface="Calibri"/>
              </a:rPr>
              <a:t>e</a:t>
            </a:r>
            <a:r>
              <a:rPr sz="1800" spc="-25" dirty="0">
                <a:latin typeface="Calibri"/>
                <a:cs typeface="Calibri"/>
              </a:rPr>
              <a:t> </a:t>
            </a:r>
            <a:r>
              <a:rPr sz="1800" spc="35" dirty="0">
                <a:latin typeface="Calibri"/>
                <a:cs typeface="Calibri"/>
              </a:rPr>
              <a:t>a</a:t>
            </a:r>
            <a:r>
              <a:rPr sz="1800" spc="25" dirty="0">
                <a:latin typeface="Calibri"/>
                <a:cs typeface="Calibri"/>
              </a:rPr>
              <a:t>n</a:t>
            </a:r>
            <a:r>
              <a:rPr sz="1800" spc="35" dirty="0">
                <a:latin typeface="Calibri"/>
                <a:cs typeface="Calibri"/>
              </a:rPr>
              <a:t>al</a:t>
            </a:r>
            <a:r>
              <a:rPr sz="1800" spc="5" dirty="0">
                <a:latin typeface="Calibri"/>
                <a:cs typeface="Calibri"/>
              </a:rPr>
              <a:t>y</a:t>
            </a:r>
            <a:r>
              <a:rPr sz="1800" spc="-35" dirty="0">
                <a:latin typeface="Calibri"/>
                <a:cs typeface="Calibri"/>
              </a:rPr>
              <a:t>s</a:t>
            </a:r>
            <a:r>
              <a:rPr sz="1800" spc="35" dirty="0">
                <a:latin typeface="Calibri"/>
                <a:cs typeface="Calibri"/>
              </a:rPr>
              <a:t>i</a:t>
            </a:r>
            <a:r>
              <a:rPr sz="1800" dirty="0">
                <a:latin typeface="Calibri"/>
                <a:cs typeface="Calibri"/>
              </a:rPr>
              <a:t>s</a:t>
            </a:r>
            <a:r>
              <a:rPr sz="1800" spc="-140" dirty="0">
                <a:latin typeface="Calibri"/>
                <a:cs typeface="Calibri"/>
              </a:rPr>
              <a:t> </a:t>
            </a:r>
            <a:r>
              <a:rPr sz="1800" spc="5" dirty="0">
                <a:latin typeface="Calibri"/>
                <a:cs typeface="Calibri"/>
              </a:rPr>
              <a:t>+</a:t>
            </a:r>
            <a:r>
              <a:rPr sz="1800" dirty="0">
                <a:latin typeface="Calibri"/>
                <a:cs typeface="Calibri"/>
              </a:rPr>
              <a:t>2</a:t>
            </a:r>
            <a:r>
              <a:rPr sz="1800" spc="-50" dirty="0">
                <a:latin typeface="Calibri"/>
                <a:cs typeface="Calibri"/>
              </a:rPr>
              <a:t> </a:t>
            </a:r>
            <a:r>
              <a:rPr sz="1800" spc="-25" dirty="0">
                <a:latin typeface="Calibri"/>
                <a:cs typeface="Calibri"/>
              </a:rPr>
              <a:t>g</a:t>
            </a:r>
            <a:r>
              <a:rPr sz="1800" spc="35" dirty="0">
                <a:latin typeface="Calibri"/>
                <a:cs typeface="Calibri"/>
              </a:rPr>
              <a:t>l</a:t>
            </a:r>
            <a:r>
              <a:rPr sz="1800" spc="25" dirty="0">
                <a:latin typeface="Calibri"/>
                <a:cs typeface="Calibri"/>
              </a:rPr>
              <a:t>u</a:t>
            </a:r>
            <a:r>
              <a:rPr sz="1800" spc="-15" dirty="0">
                <a:latin typeface="Calibri"/>
                <a:cs typeface="Calibri"/>
              </a:rPr>
              <a:t>c</a:t>
            </a:r>
            <a:r>
              <a:rPr sz="1800" spc="20" dirty="0">
                <a:latin typeface="Calibri"/>
                <a:cs typeface="Calibri"/>
              </a:rPr>
              <a:t>o</a:t>
            </a:r>
            <a:r>
              <a:rPr sz="1800" spc="-35" dirty="0">
                <a:latin typeface="Calibri"/>
                <a:cs typeface="Calibri"/>
              </a:rPr>
              <a:t>s</a:t>
            </a:r>
            <a:r>
              <a:rPr sz="1800" dirty="0">
                <a:latin typeface="Calibri"/>
                <a:cs typeface="Calibri"/>
              </a:rPr>
              <a:t>e  Urine</a:t>
            </a:r>
            <a:r>
              <a:rPr sz="1800" spc="-40" dirty="0">
                <a:latin typeface="Calibri"/>
                <a:cs typeface="Calibri"/>
              </a:rPr>
              <a:t> </a:t>
            </a:r>
            <a:r>
              <a:rPr sz="1800" spc="5" dirty="0">
                <a:latin typeface="Calibri"/>
                <a:cs typeface="Calibri"/>
              </a:rPr>
              <a:t>culture</a:t>
            </a:r>
            <a:r>
              <a:rPr sz="1800" spc="-35" dirty="0">
                <a:latin typeface="Calibri"/>
                <a:cs typeface="Calibri"/>
              </a:rPr>
              <a:t> </a:t>
            </a:r>
            <a:r>
              <a:rPr sz="1800" spc="10" dirty="0">
                <a:latin typeface="Calibri"/>
                <a:cs typeface="Calibri"/>
              </a:rPr>
              <a:t>negative</a:t>
            </a:r>
            <a:endParaRPr sz="1800">
              <a:latin typeface="Calibri"/>
              <a:cs typeface="Calibri"/>
            </a:endParaRPr>
          </a:p>
          <a:p>
            <a:pPr>
              <a:lnSpc>
                <a:spcPct val="100000"/>
              </a:lnSpc>
              <a:spcBef>
                <a:spcPts val="45"/>
              </a:spcBef>
            </a:pPr>
            <a:endParaRPr sz="1700">
              <a:latin typeface="Calibri"/>
              <a:cs typeface="Calibri"/>
            </a:endParaRPr>
          </a:p>
          <a:p>
            <a:pPr marL="93345" indent="-81280">
              <a:lnSpc>
                <a:spcPct val="100000"/>
              </a:lnSpc>
              <a:spcBef>
                <a:spcPts val="5"/>
              </a:spcBef>
              <a:buSzPct val="94444"/>
              <a:buFont typeface="Arial"/>
              <a:buChar char="•"/>
              <a:tabLst>
                <a:tab pos="93980" algn="l"/>
              </a:tabLst>
            </a:pPr>
            <a:r>
              <a:rPr sz="1800" spc="-30" dirty="0">
                <a:latin typeface="Calibri"/>
                <a:cs typeface="Calibri"/>
              </a:rPr>
              <a:t>W</a:t>
            </a:r>
            <a:r>
              <a:rPr sz="1800" spc="25" dirty="0">
                <a:latin typeface="Calibri"/>
                <a:cs typeface="Calibri"/>
              </a:rPr>
              <a:t>h</a:t>
            </a:r>
            <a:r>
              <a:rPr sz="1800" spc="35" dirty="0">
                <a:latin typeface="Calibri"/>
                <a:cs typeface="Calibri"/>
              </a:rPr>
              <a:t>a</a:t>
            </a:r>
            <a:r>
              <a:rPr sz="1800" dirty="0">
                <a:latin typeface="Calibri"/>
                <a:cs typeface="Calibri"/>
              </a:rPr>
              <a:t>t</a:t>
            </a:r>
            <a:r>
              <a:rPr sz="1800" spc="-35" dirty="0">
                <a:latin typeface="Calibri"/>
                <a:cs typeface="Calibri"/>
              </a:rPr>
              <a:t> </a:t>
            </a:r>
            <a:r>
              <a:rPr sz="1800" spc="35" dirty="0">
                <a:latin typeface="Calibri"/>
                <a:cs typeface="Calibri"/>
              </a:rPr>
              <a:t>i</a:t>
            </a:r>
            <a:r>
              <a:rPr sz="1800" dirty="0">
                <a:latin typeface="Calibri"/>
                <a:cs typeface="Calibri"/>
              </a:rPr>
              <a:t>s</a:t>
            </a:r>
            <a:r>
              <a:rPr sz="1800" spc="-60" dirty="0">
                <a:latin typeface="Calibri"/>
                <a:cs typeface="Calibri"/>
              </a:rPr>
              <a:t> </a:t>
            </a:r>
            <a:r>
              <a:rPr sz="1800" dirty="0">
                <a:latin typeface="Calibri"/>
                <a:cs typeface="Calibri"/>
              </a:rPr>
              <a:t>t</a:t>
            </a:r>
            <a:r>
              <a:rPr sz="1800" spc="25" dirty="0">
                <a:latin typeface="Calibri"/>
                <a:cs typeface="Calibri"/>
              </a:rPr>
              <a:t>h</a:t>
            </a:r>
            <a:r>
              <a:rPr sz="1800" dirty="0">
                <a:latin typeface="Calibri"/>
                <a:cs typeface="Calibri"/>
              </a:rPr>
              <a:t>e</a:t>
            </a:r>
            <a:r>
              <a:rPr sz="1800" spc="-25" dirty="0">
                <a:latin typeface="Calibri"/>
                <a:cs typeface="Calibri"/>
              </a:rPr>
              <a:t> </a:t>
            </a:r>
            <a:r>
              <a:rPr sz="1800" spc="35" dirty="0">
                <a:latin typeface="Calibri"/>
                <a:cs typeface="Calibri"/>
              </a:rPr>
              <a:t>a</a:t>
            </a:r>
            <a:r>
              <a:rPr sz="1800" spc="25" dirty="0">
                <a:latin typeface="Calibri"/>
                <a:cs typeface="Calibri"/>
              </a:rPr>
              <a:t>bn</a:t>
            </a:r>
            <a:r>
              <a:rPr sz="1800" spc="20" dirty="0">
                <a:latin typeface="Calibri"/>
                <a:cs typeface="Calibri"/>
              </a:rPr>
              <a:t>o</a:t>
            </a:r>
            <a:r>
              <a:rPr sz="1800" spc="-30" dirty="0">
                <a:latin typeface="Calibri"/>
                <a:cs typeface="Calibri"/>
              </a:rPr>
              <a:t>r</a:t>
            </a:r>
            <a:r>
              <a:rPr sz="1800" spc="-15" dirty="0">
                <a:latin typeface="Calibri"/>
                <a:cs typeface="Calibri"/>
              </a:rPr>
              <a:t>m</a:t>
            </a:r>
            <a:r>
              <a:rPr sz="1800" spc="35" dirty="0">
                <a:latin typeface="Calibri"/>
                <a:cs typeface="Calibri"/>
              </a:rPr>
              <a:t>ali</a:t>
            </a:r>
            <a:r>
              <a:rPr sz="1800" dirty="0">
                <a:latin typeface="Calibri"/>
                <a:cs typeface="Calibri"/>
              </a:rPr>
              <a:t>ty</a:t>
            </a:r>
            <a:r>
              <a:rPr sz="1800" spc="-175" dirty="0">
                <a:latin typeface="Calibri"/>
                <a:cs typeface="Calibri"/>
              </a:rPr>
              <a:t> </a:t>
            </a:r>
            <a:r>
              <a:rPr sz="1800" spc="35" dirty="0">
                <a:latin typeface="Calibri"/>
                <a:cs typeface="Calibri"/>
              </a:rPr>
              <a:t>i</a:t>
            </a:r>
            <a:r>
              <a:rPr sz="1800" dirty="0">
                <a:latin typeface="Calibri"/>
                <a:cs typeface="Calibri"/>
              </a:rPr>
              <a:t>n</a:t>
            </a:r>
            <a:r>
              <a:rPr sz="1800" spc="-5" dirty="0">
                <a:latin typeface="Calibri"/>
                <a:cs typeface="Calibri"/>
              </a:rPr>
              <a:t> </a:t>
            </a:r>
            <a:r>
              <a:rPr sz="1800" spc="25" dirty="0">
                <a:latin typeface="Calibri"/>
                <a:cs typeface="Calibri"/>
              </a:rPr>
              <a:t>h</a:t>
            </a:r>
            <a:r>
              <a:rPr sz="1800" dirty="0">
                <a:latin typeface="Calibri"/>
                <a:cs typeface="Calibri"/>
              </a:rPr>
              <a:t>er</a:t>
            </a:r>
            <a:r>
              <a:rPr sz="1800" spc="-55" dirty="0">
                <a:latin typeface="Calibri"/>
                <a:cs typeface="Calibri"/>
              </a:rPr>
              <a:t> </a:t>
            </a:r>
            <a:r>
              <a:rPr sz="1800" dirty="0">
                <a:latin typeface="Calibri"/>
                <a:cs typeface="Calibri"/>
              </a:rPr>
              <a:t>te</a:t>
            </a:r>
            <a:r>
              <a:rPr sz="1800" spc="-25" dirty="0">
                <a:latin typeface="Calibri"/>
                <a:cs typeface="Calibri"/>
              </a:rPr>
              <a:t>s</a:t>
            </a:r>
            <a:r>
              <a:rPr sz="1800" dirty="0">
                <a:latin typeface="Calibri"/>
                <a:cs typeface="Calibri"/>
              </a:rPr>
              <a:t>t</a:t>
            </a:r>
            <a:r>
              <a:rPr sz="1800" spc="40" dirty="0">
                <a:latin typeface="Calibri"/>
                <a:cs typeface="Calibri"/>
              </a:rPr>
              <a:t> </a:t>
            </a:r>
            <a:r>
              <a:rPr sz="1800" dirty="0">
                <a:latin typeface="Calibri"/>
                <a:cs typeface="Calibri"/>
              </a:rPr>
              <a:t>?</a:t>
            </a:r>
            <a:endParaRPr sz="1800">
              <a:latin typeface="Calibri"/>
              <a:cs typeface="Calibri"/>
            </a:endParaRPr>
          </a:p>
          <a:p>
            <a:pPr marL="12700">
              <a:lnSpc>
                <a:spcPct val="100000"/>
              </a:lnSpc>
              <a:spcBef>
                <a:spcPts val="15"/>
              </a:spcBef>
            </a:pPr>
            <a:r>
              <a:rPr sz="1800" dirty="0">
                <a:solidFill>
                  <a:srgbClr val="FF0000"/>
                </a:solidFill>
                <a:latin typeface="Calibri"/>
                <a:cs typeface="Calibri"/>
              </a:rPr>
              <a:t>High</a:t>
            </a:r>
            <a:r>
              <a:rPr sz="1800" spc="-5" dirty="0">
                <a:solidFill>
                  <a:srgbClr val="FF0000"/>
                </a:solidFill>
                <a:latin typeface="Calibri"/>
                <a:cs typeface="Calibri"/>
              </a:rPr>
              <a:t> </a:t>
            </a:r>
            <a:r>
              <a:rPr sz="1800" dirty="0">
                <a:solidFill>
                  <a:srgbClr val="FF0000"/>
                </a:solidFill>
                <a:latin typeface="Calibri"/>
                <a:cs typeface="Calibri"/>
              </a:rPr>
              <a:t>fasting</a:t>
            </a:r>
            <a:r>
              <a:rPr sz="1800" spc="-130" dirty="0">
                <a:solidFill>
                  <a:srgbClr val="FF0000"/>
                </a:solidFill>
                <a:latin typeface="Calibri"/>
                <a:cs typeface="Calibri"/>
              </a:rPr>
              <a:t> </a:t>
            </a:r>
            <a:r>
              <a:rPr sz="1800" spc="20" dirty="0">
                <a:solidFill>
                  <a:srgbClr val="FF0000"/>
                </a:solidFill>
                <a:latin typeface="Calibri"/>
                <a:cs typeface="Calibri"/>
              </a:rPr>
              <a:t>blood</a:t>
            </a:r>
            <a:r>
              <a:rPr sz="1800" spc="-75" dirty="0">
                <a:solidFill>
                  <a:srgbClr val="FF0000"/>
                </a:solidFill>
                <a:latin typeface="Calibri"/>
                <a:cs typeface="Calibri"/>
              </a:rPr>
              <a:t> </a:t>
            </a:r>
            <a:r>
              <a:rPr sz="1800" dirty="0">
                <a:solidFill>
                  <a:srgbClr val="FF0000"/>
                </a:solidFill>
                <a:latin typeface="Calibri"/>
                <a:cs typeface="Calibri"/>
              </a:rPr>
              <a:t>glucose</a:t>
            </a:r>
            <a:r>
              <a:rPr sz="1800" spc="-25" dirty="0">
                <a:solidFill>
                  <a:srgbClr val="FF0000"/>
                </a:solidFill>
                <a:latin typeface="Calibri"/>
                <a:cs typeface="Calibri"/>
              </a:rPr>
              <a:t> </a:t>
            </a:r>
            <a:r>
              <a:rPr sz="1800" spc="-5" dirty="0">
                <a:solidFill>
                  <a:srgbClr val="FF0000"/>
                </a:solidFill>
                <a:latin typeface="Calibri"/>
                <a:cs typeface="Calibri"/>
              </a:rPr>
              <a:t>FBG</a:t>
            </a:r>
            <a:r>
              <a:rPr sz="1800" spc="25" dirty="0">
                <a:solidFill>
                  <a:srgbClr val="FF0000"/>
                </a:solidFill>
                <a:latin typeface="Calibri"/>
                <a:cs typeface="Calibri"/>
              </a:rPr>
              <a:t> </a:t>
            </a:r>
            <a:r>
              <a:rPr sz="1800" dirty="0">
                <a:solidFill>
                  <a:srgbClr val="FF0000"/>
                </a:solidFill>
                <a:latin typeface="Calibri"/>
                <a:cs typeface="Calibri"/>
              </a:rPr>
              <a:t>,</a:t>
            </a:r>
            <a:r>
              <a:rPr sz="1800" spc="-20" dirty="0">
                <a:solidFill>
                  <a:srgbClr val="FF0000"/>
                </a:solidFill>
                <a:latin typeface="Calibri"/>
                <a:cs typeface="Calibri"/>
              </a:rPr>
              <a:t> </a:t>
            </a:r>
            <a:r>
              <a:rPr sz="1800" dirty="0">
                <a:solidFill>
                  <a:srgbClr val="FF0000"/>
                </a:solidFill>
                <a:latin typeface="Calibri"/>
                <a:cs typeface="Calibri"/>
              </a:rPr>
              <a:t>glucosuria</a:t>
            </a:r>
            <a:endParaRPr sz="1800">
              <a:latin typeface="Calibri"/>
              <a:cs typeface="Calibri"/>
            </a:endParaRPr>
          </a:p>
          <a:p>
            <a:pPr marL="12700" marR="1393825">
              <a:lnSpc>
                <a:spcPct val="100800"/>
              </a:lnSpc>
              <a:buSzPct val="94444"/>
              <a:buFont typeface="Arial"/>
              <a:buChar char="•"/>
              <a:tabLst>
                <a:tab pos="93980" algn="l"/>
              </a:tabLst>
            </a:pPr>
            <a:r>
              <a:rPr sz="1800" spc="15" dirty="0">
                <a:latin typeface="Calibri"/>
                <a:cs typeface="Calibri"/>
              </a:rPr>
              <a:t>Mention</a:t>
            </a:r>
            <a:r>
              <a:rPr sz="1800" spc="-155" dirty="0">
                <a:latin typeface="Calibri"/>
                <a:cs typeface="Calibri"/>
              </a:rPr>
              <a:t> </a:t>
            </a:r>
            <a:r>
              <a:rPr sz="1800" spc="10" dirty="0">
                <a:latin typeface="Calibri"/>
                <a:cs typeface="Calibri"/>
              </a:rPr>
              <a:t>other</a:t>
            </a:r>
            <a:r>
              <a:rPr sz="1800" spc="-50" dirty="0">
                <a:latin typeface="Calibri"/>
                <a:cs typeface="Calibri"/>
              </a:rPr>
              <a:t> </a:t>
            </a:r>
            <a:r>
              <a:rPr sz="1800" spc="5" dirty="0">
                <a:latin typeface="Calibri"/>
                <a:cs typeface="Calibri"/>
              </a:rPr>
              <a:t>investigations</a:t>
            </a:r>
            <a:r>
              <a:rPr sz="1800" spc="-210" dirty="0">
                <a:latin typeface="Calibri"/>
                <a:cs typeface="Calibri"/>
              </a:rPr>
              <a:t> </a:t>
            </a:r>
            <a:r>
              <a:rPr sz="1800" spc="5" dirty="0">
                <a:latin typeface="Calibri"/>
                <a:cs typeface="Calibri"/>
              </a:rPr>
              <a:t>you</a:t>
            </a:r>
            <a:r>
              <a:rPr sz="1800" dirty="0">
                <a:latin typeface="Calibri"/>
                <a:cs typeface="Calibri"/>
              </a:rPr>
              <a:t> </a:t>
            </a:r>
            <a:r>
              <a:rPr sz="1800" spc="5" dirty="0">
                <a:latin typeface="Calibri"/>
                <a:cs typeface="Calibri"/>
              </a:rPr>
              <a:t>need</a:t>
            </a:r>
            <a:r>
              <a:rPr sz="1800" spc="-75" dirty="0">
                <a:latin typeface="Calibri"/>
                <a:cs typeface="Calibri"/>
              </a:rPr>
              <a:t> </a:t>
            </a:r>
            <a:r>
              <a:rPr sz="1800" dirty="0">
                <a:latin typeface="Calibri"/>
                <a:cs typeface="Calibri"/>
              </a:rPr>
              <a:t>to </a:t>
            </a:r>
            <a:r>
              <a:rPr sz="1800" spc="5" dirty="0">
                <a:latin typeface="Calibri"/>
                <a:cs typeface="Calibri"/>
              </a:rPr>
              <a:t>support</a:t>
            </a:r>
            <a:r>
              <a:rPr sz="1800" spc="-30" dirty="0">
                <a:latin typeface="Calibri"/>
                <a:cs typeface="Calibri"/>
              </a:rPr>
              <a:t> </a:t>
            </a:r>
            <a:r>
              <a:rPr sz="1800" spc="10" dirty="0">
                <a:latin typeface="Calibri"/>
                <a:cs typeface="Calibri"/>
              </a:rPr>
              <a:t>diagnosis</a:t>
            </a:r>
            <a:r>
              <a:rPr sz="1800" spc="-130" dirty="0">
                <a:latin typeface="Calibri"/>
                <a:cs typeface="Calibri"/>
              </a:rPr>
              <a:t> </a:t>
            </a:r>
            <a:r>
              <a:rPr sz="1800" dirty="0">
                <a:latin typeface="Calibri"/>
                <a:cs typeface="Calibri"/>
              </a:rPr>
              <a:t>? </a:t>
            </a:r>
            <a:r>
              <a:rPr sz="1800" spc="-395" dirty="0">
                <a:latin typeface="Calibri"/>
                <a:cs typeface="Calibri"/>
              </a:rPr>
              <a:t> </a:t>
            </a:r>
            <a:r>
              <a:rPr sz="1800" spc="5" dirty="0">
                <a:solidFill>
                  <a:srgbClr val="FF0000"/>
                </a:solidFill>
                <a:latin typeface="Calibri"/>
                <a:cs typeface="Calibri"/>
              </a:rPr>
              <a:t>OGTT</a:t>
            </a:r>
            <a:r>
              <a:rPr sz="1800" spc="-15" dirty="0">
                <a:solidFill>
                  <a:srgbClr val="FF0000"/>
                </a:solidFill>
                <a:latin typeface="Calibri"/>
                <a:cs typeface="Calibri"/>
              </a:rPr>
              <a:t> </a:t>
            </a:r>
            <a:r>
              <a:rPr sz="1800" dirty="0">
                <a:solidFill>
                  <a:srgbClr val="FF0000"/>
                </a:solidFill>
                <a:latin typeface="Calibri"/>
                <a:cs typeface="Calibri"/>
              </a:rPr>
              <a:t>,</a:t>
            </a:r>
            <a:r>
              <a:rPr sz="1800" spc="40" dirty="0">
                <a:solidFill>
                  <a:srgbClr val="FF0000"/>
                </a:solidFill>
                <a:latin typeface="Calibri"/>
                <a:cs typeface="Calibri"/>
              </a:rPr>
              <a:t> </a:t>
            </a:r>
            <a:r>
              <a:rPr sz="1800" spc="-5" dirty="0">
                <a:solidFill>
                  <a:srgbClr val="FF0000"/>
                </a:solidFill>
                <a:latin typeface="Calibri"/>
                <a:cs typeface="Calibri"/>
              </a:rPr>
              <a:t>HBA1C</a:t>
            </a:r>
            <a:endParaRPr sz="1800">
              <a:latin typeface="Calibri"/>
              <a:cs typeface="Calibri"/>
            </a:endParaRPr>
          </a:p>
          <a:p>
            <a:pPr marL="12700" marR="825500">
              <a:lnSpc>
                <a:spcPts val="2100"/>
              </a:lnSpc>
              <a:spcBef>
                <a:spcPts val="140"/>
              </a:spcBef>
              <a:buSzPct val="94444"/>
              <a:buFont typeface="Arial"/>
              <a:buChar char="•"/>
              <a:tabLst>
                <a:tab pos="93980" algn="l"/>
              </a:tabLst>
            </a:pPr>
            <a:r>
              <a:rPr sz="1800" spc="15" dirty="0">
                <a:latin typeface="Calibri"/>
                <a:cs typeface="Calibri"/>
              </a:rPr>
              <a:t>Mention</a:t>
            </a:r>
            <a:r>
              <a:rPr sz="1800" spc="-160" dirty="0">
                <a:latin typeface="Calibri"/>
                <a:cs typeface="Calibri"/>
              </a:rPr>
              <a:t> </a:t>
            </a:r>
            <a:r>
              <a:rPr sz="1800" dirty="0">
                <a:latin typeface="Calibri"/>
                <a:cs typeface="Calibri"/>
              </a:rPr>
              <a:t>5</a:t>
            </a:r>
            <a:r>
              <a:rPr sz="1800" spc="30" dirty="0">
                <a:latin typeface="Calibri"/>
                <a:cs typeface="Calibri"/>
              </a:rPr>
              <a:t> </a:t>
            </a:r>
            <a:r>
              <a:rPr sz="1800" spc="-15" dirty="0">
                <a:latin typeface="Calibri"/>
                <a:cs typeface="Calibri"/>
              </a:rPr>
              <a:t>fetal</a:t>
            </a:r>
            <a:r>
              <a:rPr sz="1800" spc="5" dirty="0">
                <a:latin typeface="Calibri"/>
                <a:cs typeface="Calibri"/>
              </a:rPr>
              <a:t> </a:t>
            </a:r>
            <a:r>
              <a:rPr sz="1800" spc="-10" dirty="0">
                <a:latin typeface="Calibri"/>
                <a:cs typeface="Calibri"/>
              </a:rPr>
              <a:t>assessment</a:t>
            </a:r>
            <a:r>
              <a:rPr sz="1800" spc="40" dirty="0">
                <a:latin typeface="Calibri"/>
                <a:cs typeface="Calibri"/>
              </a:rPr>
              <a:t> </a:t>
            </a:r>
            <a:r>
              <a:rPr sz="1800" spc="5" dirty="0">
                <a:latin typeface="Calibri"/>
                <a:cs typeface="Calibri"/>
              </a:rPr>
              <a:t>you</a:t>
            </a:r>
            <a:r>
              <a:rPr sz="1800" spc="-85" dirty="0">
                <a:latin typeface="Calibri"/>
                <a:cs typeface="Calibri"/>
              </a:rPr>
              <a:t> </a:t>
            </a:r>
            <a:r>
              <a:rPr sz="1800" spc="5" dirty="0">
                <a:latin typeface="Calibri"/>
                <a:cs typeface="Calibri"/>
              </a:rPr>
              <a:t>need </a:t>
            </a:r>
            <a:r>
              <a:rPr sz="1800" dirty="0">
                <a:latin typeface="Calibri"/>
                <a:cs typeface="Calibri"/>
              </a:rPr>
              <a:t>to</a:t>
            </a:r>
            <a:r>
              <a:rPr sz="1800" spc="-15" dirty="0">
                <a:latin typeface="Calibri"/>
                <a:cs typeface="Calibri"/>
              </a:rPr>
              <a:t> </a:t>
            </a:r>
            <a:r>
              <a:rPr sz="1800" spc="15" dirty="0">
                <a:latin typeface="Calibri"/>
                <a:cs typeface="Calibri"/>
              </a:rPr>
              <a:t>look</a:t>
            </a:r>
            <a:r>
              <a:rPr sz="1800" spc="-100" dirty="0">
                <a:latin typeface="Calibri"/>
                <a:cs typeface="Calibri"/>
              </a:rPr>
              <a:t> </a:t>
            </a:r>
            <a:r>
              <a:rPr sz="1800" spc="-30" dirty="0">
                <a:latin typeface="Calibri"/>
                <a:cs typeface="Calibri"/>
              </a:rPr>
              <a:t>for</a:t>
            </a:r>
            <a:r>
              <a:rPr sz="1800" spc="10" dirty="0">
                <a:latin typeface="Calibri"/>
                <a:cs typeface="Calibri"/>
              </a:rPr>
              <a:t> </a:t>
            </a:r>
            <a:r>
              <a:rPr sz="1800" spc="15" dirty="0">
                <a:latin typeface="Calibri"/>
                <a:cs typeface="Calibri"/>
              </a:rPr>
              <a:t>in</a:t>
            </a:r>
            <a:r>
              <a:rPr sz="1800" spc="-5" dirty="0">
                <a:latin typeface="Calibri"/>
                <a:cs typeface="Calibri"/>
              </a:rPr>
              <a:t> </a:t>
            </a:r>
            <a:r>
              <a:rPr sz="1800" spc="10" dirty="0">
                <a:latin typeface="Calibri"/>
                <a:cs typeface="Calibri"/>
              </a:rPr>
              <a:t>this</a:t>
            </a:r>
            <a:r>
              <a:rPr sz="1800" spc="-65" dirty="0">
                <a:latin typeface="Calibri"/>
                <a:cs typeface="Calibri"/>
              </a:rPr>
              <a:t> </a:t>
            </a:r>
            <a:r>
              <a:rPr sz="1800" spc="5" dirty="0">
                <a:latin typeface="Calibri"/>
                <a:cs typeface="Calibri"/>
              </a:rPr>
              <a:t>pregnancy</a:t>
            </a:r>
            <a:r>
              <a:rPr sz="1800" spc="-95" dirty="0">
                <a:latin typeface="Calibri"/>
                <a:cs typeface="Calibri"/>
              </a:rPr>
              <a:t> </a:t>
            </a:r>
            <a:r>
              <a:rPr sz="1800" dirty="0">
                <a:latin typeface="Calibri"/>
                <a:cs typeface="Calibri"/>
              </a:rPr>
              <a:t>? </a:t>
            </a:r>
            <a:r>
              <a:rPr sz="1800" spc="-395" dirty="0">
                <a:latin typeface="Calibri"/>
                <a:cs typeface="Calibri"/>
              </a:rPr>
              <a:t> </a:t>
            </a:r>
            <a:r>
              <a:rPr sz="1800" spc="15" dirty="0">
                <a:solidFill>
                  <a:srgbClr val="FF0000"/>
                </a:solidFill>
                <a:latin typeface="Calibri"/>
                <a:cs typeface="Calibri"/>
              </a:rPr>
              <a:t>Detailed</a:t>
            </a:r>
            <a:r>
              <a:rPr sz="1800" spc="-150" dirty="0">
                <a:solidFill>
                  <a:srgbClr val="FF0000"/>
                </a:solidFill>
                <a:latin typeface="Calibri"/>
                <a:cs typeface="Calibri"/>
              </a:rPr>
              <a:t> </a:t>
            </a:r>
            <a:r>
              <a:rPr sz="1800" spc="20" dirty="0">
                <a:solidFill>
                  <a:srgbClr val="FF0000"/>
                </a:solidFill>
                <a:latin typeface="Calibri"/>
                <a:cs typeface="Calibri"/>
              </a:rPr>
              <a:t>anomaly</a:t>
            </a:r>
            <a:r>
              <a:rPr sz="1800" spc="-175" dirty="0">
                <a:solidFill>
                  <a:srgbClr val="FF0000"/>
                </a:solidFill>
                <a:latin typeface="Calibri"/>
                <a:cs typeface="Calibri"/>
              </a:rPr>
              <a:t> </a:t>
            </a:r>
            <a:r>
              <a:rPr sz="1800" spc="-5" dirty="0">
                <a:solidFill>
                  <a:srgbClr val="FF0000"/>
                </a:solidFill>
                <a:latin typeface="Calibri"/>
                <a:cs typeface="Calibri"/>
              </a:rPr>
              <a:t>scan </a:t>
            </a:r>
            <a:r>
              <a:rPr sz="1800" dirty="0">
                <a:solidFill>
                  <a:srgbClr val="FF0000"/>
                </a:solidFill>
                <a:latin typeface="Calibri"/>
                <a:cs typeface="Calibri"/>
              </a:rPr>
              <a:t>,</a:t>
            </a:r>
            <a:r>
              <a:rPr sz="1800" spc="40" dirty="0">
                <a:solidFill>
                  <a:srgbClr val="FF0000"/>
                </a:solidFill>
                <a:latin typeface="Calibri"/>
                <a:cs typeface="Calibri"/>
              </a:rPr>
              <a:t> </a:t>
            </a:r>
            <a:r>
              <a:rPr sz="1800" dirty="0">
                <a:solidFill>
                  <a:srgbClr val="FF0000"/>
                </a:solidFill>
                <a:latin typeface="Calibri"/>
                <a:cs typeface="Calibri"/>
              </a:rPr>
              <a:t>AFI</a:t>
            </a:r>
            <a:r>
              <a:rPr sz="1800" spc="-40" dirty="0">
                <a:solidFill>
                  <a:srgbClr val="FF0000"/>
                </a:solidFill>
                <a:latin typeface="Calibri"/>
                <a:cs typeface="Calibri"/>
              </a:rPr>
              <a:t> </a:t>
            </a:r>
            <a:r>
              <a:rPr sz="1800" dirty="0">
                <a:solidFill>
                  <a:srgbClr val="FF0000"/>
                </a:solidFill>
                <a:latin typeface="Calibri"/>
                <a:cs typeface="Calibri"/>
              </a:rPr>
              <a:t>,</a:t>
            </a:r>
            <a:r>
              <a:rPr sz="1800" spc="40" dirty="0">
                <a:solidFill>
                  <a:srgbClr val="FF0000"/>
                </a:solidFill>
                <a:latin typeface="Calibri"/>
                <a:cs typeface="Calibri"/>
              </a:rPr>
              <a:t> </a:t>
            </a:r>
            <a:r>
              <a:rPr sz="1800" dirty="0">
                <a:solidFill>
                  <a:srgbClr val="FF0000"/>
                </a:solidFill>
                <a:latin typeface="Calibri"/>
                <a:cs typeface="Calibri"/>
              </a:rPr>
              <a:t>estimated</a:t>
            </a:r>
            <a:r>
              <a:rPr sz="1800" spc="-80" dirty="0">
                <a:solidFill>
                  <a:srgbClr val="FF0000"/>
                </a:solidFill>
                <a:latin typeface="Calibri"/>
                <a:cs typeface="Calibri"/>
              </a:rPr>
              <a:t> </a:t>
            </a:r>
            <a:r>
              <a:rPr sz="1800" spc="-15" dirty="0">
                <a:solidFill>
                  <a:srgbClr val="FF0000"/>
                </a:solidFill>
                <a:latin typeface="Calibri"/>
                <a:cs typeface="Calibri"/>
              </a:rPr>
              <a:t>fetal</a:t>
            </a:r>
            <a:r>
              <a:rPr sz="1800" spc="-75" dirty="0">
                <a:solidFill>
                  <a:srgbClr val="FF0000"/>
                </a:solidFill>
                <a:latin typeface="Calibri"/>
                <a:cs typeface="Calibri"/>
              </a:rPr>
              <a:t> </a:t>
            </a:r>
            <a:r>
              <a:rPr sz="1800" dirty="0">
                <a:solidFill>
                  <a:srgbClr val="FF0000"/>
                </a:solidFill>
                <a:latin typeface="Calibri"/>
                <a:cs typeface="Calibri"/>
              </a:rPr>
              <a:t>weight</a:t>
            </a:r>
            <a:r>
              <a:rPr sz="1800" spc="-40" dirty="0">
                <a:solidFill>
                  <a:srgbClr val="FF0000"/>
                </a:solidFill>
                <a:latin typeface="Calibri"/>
                <a:cs typeface="Calibri"/>
              </a:rPr>
              <a:t> </a:t>
            </a:r>
            <a:r>
              <a:rPr sz="1800" spc="-5" dirty="0">
                <a:solidFill>
                  <a:srgbClr val="FF0000"/>
                </a:solidFill>
                <a:latin typeface="Calibri"/>
                <a:cs typeface="Calibri"/>
              </a:rPr>
              <a:t>..</a:t>
            </a:r>
            <a:r>
              <a:rPr sz="1800" spc="30" dirty="0">
                <a:solidFill>
                  <a:srgbClr val="FF0000"/>
                </a:solidFill>
                <a:latin typeface="Calibri"/>
                <a:cs typeface="Calibri"/>
              </a:rPr>
              <a:t> </a:t>
            </a:r>
            <a:r>
              <a:rPr sz="1800" spc="-5" dirty="0">
                <a:solidFill>
                  <a:srgbClr val="FF0000"/>
                </a:solidFill>
                <a:latin typeface="Calibri"/>
                <a:cs typeface="Calibri"/>
              </a:rPr>
              <a:t>??</a:t>
            </a:r>
            <a:endParaRPr sz="1800">
              <a:latin typeface="Calibri"/>
              <a:cs typeface="Calibri"/>
            </a:endParaRPr>
          </a:p>
          <a:p>
            <a:pPr marL="12700" marR="713105">
              <a:lnSpc>
                <a:spcPts val="2180"/>
              </a:lnSpc>
              <a:spcBef>
                <a:spcPts val="15"/>
              </a:spcBef>
              <a:buSzPct val="94444"/>
              <a:buFont typeface="Arial"/>
              <a:buChar char="•"/>
              <a:tabLst>
                <a:tab pos="93980" algn="l"/>
              </a:tabLst>
            </a:pPr>
            <a:r>
              <a:rPr sz="1800" spc="15" dirty="0">
                <a:latin typeface="Calibri"/>
                <a:cs typeface="Calibri"/>
              </a:rPr>
              <a:t>Mention</a:t>
            </a:r>
            <a:r>
              <a:rPr sz="1800" spc="-155" dirty="0">
                <a:latin typeface="Calibri"/>
                <a:cs typeface="Calibri"/>
              </a:rPr>
              <a:t> </a:t>
            </a:r>
            <a:r>
              <a:rPr sz="1800" dirty="0">
                <a:latin typeface="Calibri"/>
                <a:cs typeface="Calibri"/>
              </a:rPr>
              <a:t>3</a:t>
            </a:r>
            <a:r>
              <a:rPr sz="1800" spc="40" dirty="0">
                <a:latin typeface="Calibri"/>
                <a:cs typeface="Calibri"/>
              </a:rPr>
              <a:t> </a:t>
            </a:r>
            <a:r>
              <a:rPr sz="1800" dirty="0">
                <a:latin typeface="Calibri"/>
                <a:cs typeface="Calibri"/>
              </a:rPr>
              <a:t>obstetric</a:t>
            </a:r>
            <a:r>
              <a:rPr sz="1800" spc="-114" dirty="0">
                <a:latin typeface="Calibri"/>
                <a:cs typeface="Calibri"/>
              </a:rPr>
              <a:t> </a:t>
            </a:r>
            <a:r>
              <a:rPr sz="1800" spc="10" dirty="0">
                <a:latin typeface="Calibri"/>
                <a:cs typeface="Calibri"/>
              </a:rPr>
              <a:t>complications</a:t>
            </a:r>
            <a:r>
              <a:rPr sz="1800" spc="-210" dirty="0">
                <a:latin typeface="Calibri"/>
                <a:cs typeface="Calibri"/>
              </a:rPr>
              <a:t> </a:t>
            </a:r>
            <a:r>
              <a:rPr sz="1800" dirty="0">
                <a:latin typeface="Calibri"/>
                <a:cs typeface="Calibri"/>
              </a:rPr>
              <a:t>associated</a:t>
            </a:r>
            <a:r>
              <a:rPr sz="1800" spc="-155" dirty="0">
                <a:latin typeface="Calibri"/>
                <a:cs typeface="Calibri"/>
              </a:rPr>
              <a:t> </a:t>
            </a:r>
            <a:r>
              <a:rPr sz="1800" spc="5" dirty="0">
                <a:latin typeface="Calibri"/>
                <a:cs typeface="Calibri"/>
              </a:rPr>
              <a:t>with</a:t>
            </a:r>
            <a:r>
              <a:rPr sz="1800" dirty="0">
                <a:latin typeface="Calibri"/>
                <a:cs typeface="Calibri"/>
              </a:rPr>
              <a:t> </a:t>
            </a:r>
            <a:r>
              <a:rPr sz="1800" spc="10" dirty="0">
                <a:latin typeface="Calibri"/>
                <a:cs typeface="Calibri"/>
              </a:rPr>
              <a:t>this</a:t>
            </a:r>
            <a:r>
              <a:rPr sz="1800" spc="-55" dirty="0">
                <a:latin typeface="Calibri"/>
                <a:cs typeface="Calibri"/>
              </a:rPr>
              <a:t> </a:t>
            </a:r>
            <a:r>
              <a:rPr sz="1800" spc="15" dirty="0">
                <a:latin typeface="Calibri"/>
                <a:cs typeface="Calibri"/>
              </a:rPr>
              <a:t>abnormality</a:t>
            </a:r>
            <a:r>
              <a:rPr sz="1800" spc="-175" dirty="0">
                <a:latin typeface="Calibri"/>
                <a:cs typeface="Calibri"/>
              </a:rPr>
              <a:t> </a:t>
            </a:r>
            <a:r>
              <a:rPr sz="1800" dirty="0">
                <a:latin typeface="Calibri"/>
                <a:cs typeface="Calibri"/>
              </a:rPr>
              <a:t>? </a:t>
            </a:r>
            <a:r>
              <a:rPr sz="1800" spc="-390" dirty="0">
                <a:latin typeface="Calibri"/>
                <a:cs typeface="Calibri"/>
              </a:rPr>
              <a:t> </a:t>
            </a:r>
            <a:r>
              <a:rPr sz="1800" spc="-15" dirty="0">
                <a:solidFill>
                  <a:srgbClr val="FF0000"/>
                </a:solidFill>
                <a:latin typeface="Calibri"/>
                <a:cs typeface="Calibri"/>
              </a:rPr>
              <a:t>Preterm</a:t>
            </a:r>
            <a:r>
              <a:rPr sz="1800" spc="25" dirty="0">
                <a:solidFill>
                  <a:srgbClr val="FF0000"/>
                </a:solidFill>
                <a:latin typeface="Calibri"/>
                <a:cs typeface="Calibri"/>
              </a:rPr>
              <a:t> </a:t>
            </a:r>
            <a:r>
              <a:rPr sz="1800" spc="5" dirty="0">
                <a:solidFill>
                  <a:srgbClr val="FF0000"/>
                </a:solidFill>
                <a:latin typeface="Calibri"/>
                <a:cs typeface="Calibri"/>
              </a:rPr>
              <a:t>birth</a:t>
            </a:r>
            <a:r>
              <a:rPr sz="1800" spc="-10" dirty="0">
                <a:solidFill>
                  <a:srgbClr val="FF0000"/>
                </a:solidFill>
                <a:latin typeface="Calibri"/>
                <a:cs typeface="Calibri"/>
              </a:rPr>
              <a:t> </a:t>
            </a:r>
            <a:r>
              <a:rPr sz="1800" dirty="0">
                <a:solidFill>
                  <a:srgbClr val="FF0000"/>
                </a:solidFill>
                <a:latin typeface="Calibri"/>
                <a:cs typeface="Calibri"/>
              </a:rPr>
              <a:t>,</a:t>
            </a:r>
            <a:r>
              <a:rPr sz="1800" spc="-35" dirty="0">
                <a:solidFill>
                  <a:srgbClr val="FF0000"/>
                </a:solidFill>
                <a:latin typeface="Calibri"/>
                <a:cs typeface="Calibri"/>
              </a:rPr>
              <a:t> </a:t>
            </a:r>
            <a:r>
              <a:rPr sz="1800" spc="5" dirty="0">
                <a:solidFill>
                  <a:srgbClr val="FF0000"/>
                </a:solidFill>
                <a:latin typeface="Calibri"/>
                <a:cs typeface="Calibri"/>
              </a:rPr>
              <a:t>CS</a:t>
            </a:r>
            <a:r>
              <a:rPr sz="1800" spc="-35" dirty="0">
                <a:solidFill>
                  <a:srgbClr val="FF0000"/>
                </a:solidFill>
                <a:latin typeface="Calibri"/>
                <a:cs typeface="Calibri"/>
              </a:rPr>
              <a:t> </a:t>
            </a:r>
            <a:r>
              <a:rPr sz="1800" dirty="0">
                <a:solidFill>
                  <a:srgbClr val="FF0000"/>
                </a:solidFill>
                <a:latin typeface="Calibri"/>
                <a:cs typeface="Calibri"/>
              </a:rPr>
              <a:t>,</a:t>
            </a:r>
            <a:r>
              <a:rPr sz="1800" spc="40" dirty="0">
                <a:solidFill>
                  <a:srgbClr val="FF0000"/>
                </a:solidFill>
                <a:latin typeface="Calibri"/>
                <a:cs typeface="Calibri"/>
              </a:rPr>
              <a:t> </a:t>
            </a:r>
            <a:r>
              <a:rPr sz="1800" spc="-5" dirty="0">
                <a:solidFill>
                  <a:srgbClr val="FF0000"/>
                </a:solidFill>
                <a:latin typeface="Calibri"/>
                <a:cs typeface="Calibri"/>
              </a:rPr>
              <a:t>obstructed</a:t>
            </a:r>
            <a:r>
              <a:rPr sz="1800" spc="-80" dirty="0">
                <a:solidFill>
                  <a:srgbClr val="FF0000"/>
                </a:solidFill>
                <a:latin typeface="Calibri"/>
                <a:cs typeface="Calibri"/>
              </a:rPr>
              <a:t> </a:t>
            </a:r>
            <a:r>
              <a:rPr sz="1800" spc="20" dirty="0">
                <a:solidFill>
                  <a:srgbClr val="FF0000"/>
                </a:solidFill>
                <a:latin typeface="Calibri"/>
                <a:cs typeface="Calibri"/>
              </a:rPr>
              <a:t>labor</a:t>
            </a:r>
            <a:endParaRPr sz="1800">
              <a:latin typeface="Calibri"/>
              <a:cs typeface="Calibri"/>
            </a:endParaRPr>
          </a:p>
          <a:p>
            <a:pPr marL="93345" indent="-81280">
              <a:lnSpc>
                <a:spcPts val="2100"/>
              </a:lnSpc>
              <a:buSzPct val="94444"/>
              <a:buFont typeface="Arial"/>
              <a:buChar char="•"/>
              <a:tabLst>
                <a:tab pos="93980" algn="l"/>
              </a:tabLst>
            </a:pPr>
            <a:r>
              <a:rPr sz="1800" spc="-30" dirty="0">
                <a:latin typeface="Calibri"/>
                <a:cs typeface="Calibri"/>
              </a:rPr>
              <a:t>W</a:t>
            </a:r>
            <a:r>
              <a:rPr sz="1800" spc="25" dirty="0">
                <a:latin typeface="Calibri"/>
                <a:cs typeface="Calibri"/>
              </a:rPr>
              <a:t>h</a:t>
            </a:r>
            <a:r>
              <a:rPr sz="1800" spc="35" dirty="0">
                <a:latin typeface="Calibri"/>
                <a:cs typeface="Calibri"/>
              </a:rPr>
              <a:t>a</a:t>
            </a:r>
            <a:r>
              <a:rPr sz="1800" dirty="0">
                <a:latin typeface="Calibri"/>
                <a:cs typeface="Calibri"/>
              </a:rPr>
              <a:t>t</a:t>
            </a:r>
            <a:r>
              <a:rPr sz="1800" spc="-25" dirty="0">
                <a:latin typeface="Calibri"/>
                <a:cs typeface="Calibri"/>
              </a:rPr>
              <a:t>'</a:t>
            </a:r>
            <a:r>
              <a:rPr sz="1800" dirty="0">
                <a:latin typeface="Calibri"/>
                <a:cs typeface="Calibri"/>
              </a:rPr>
              <a:t>s</a:t>
            </a:r>
            <a:r>
              <a:rPr sz="1800" spc="-60" dirty="0">
                <a:latin typeface="Calibri"/>
                <a:cs typeface="Calibri"/>
              </a:rPr>
              <a:t> </a:t>
            </a:r>
            <a:r>
              <a:rPr sz="1800" spc="5" dirty="0">
                <a:latin typeface="Calibri"/>
                <a:cs typeface="Calibri"/>
              </a:rPr>
              <a:t>y</a:t>
            </a:r>
            <a:r>
              <a:rPr sz="1800" spc="20" dirty="0">
                <a:latin typeface="Calibri"/>
                <a:cs typeface="Calibri"/>
              </a:rPr>
              <a:t>o</a:t>
            </a:r>
            <a:r>
              <a:rPr sz="1800" spc="25" dirty="0">
                <a:latin typeface="Calibri"/>
                <a:cs typeface="Calibri"/>
              </a:rPr>
              <a:t>u</a:t>
            </a:r>
            <a:r>
              <a:rPr sz="1800" dirty="0">
                <a:latin typeface="Calibri"/>
                <a:cs typeface="Calibri"/>
              </a:rPr>
              <a:t>r</a:t>
            </a:r>
            <a:r>
              <a:rPr sz="1800" spc="-60" dirty="0">
                <a:latin typeface="Calibri"/>
                <a:cs typeface="Calibri"/>
              </a:rPr>
              <a:t> </a:t>
            </a:r>
            <a:r>
              <a:rPr sz="1800" spc="-15" dirty="0">
                <a:latin typeface="Calibri"/>
                <a:cs typeface="Calibri"/>
              </a:rPr>
              <a:t>m</a:t>
            </a:r>
            <a:r>
              <a:rPr sz="1800" spc="35" dirty="0">
                <a:latin typeface="Calibri"/>
                <a:cs typeface="Calibri"/>
              </a:rPr>
              <a:t>a</a:t>
            </a:r>
            <a:r>
              <a:rPr sz="1800" spc="25" dirty="0">
                <a:latin typeface="Calibri"/>
                <a:cs typeface="Calibri"/>
              </a:rPr>
              <a:t>n</a:t>
            </a:r>
            <a:r>
              <a:rPr sz="1800" spc="35" dirty="0">
                <a:latin typeface="Calibri"/>
                <a:cs typeface="Calibri"/>
              </a:rPr>
              <a:t>a</a:t>
            </a:r>
            <a:r>
              <a:rPr sz="1800" spc="-25" dirty="0">
                <a:latin typeface="Calibri"/>
                <a:cs typeface="Calibri"/>
              </a:rPr>
              <a:t>g</a:t>
            </a:r>
            <a:r>
              <a:rPr sz="1800" dirty="0">
                <a:latin typeface="Calibri"/>
                <a:cs typeface="Calibri"/>
              </a:rPr>
              <a:t>e</a:t>
            </a:r>
            <a:r>
              <a:rPr sz="1800" spc="-10" dirty="0">
                <a:latin typeface="Calibri"/>
                <a:cs typeface="Calibri"/>
              </a:rPr>
              <a:t>m</a:t>
            </a:r>
            <a:r>
              <a:rPr sz="1800" dirty="0">
                <a:latin typeface="Calibri"/>
                <a:cs typeface="Calibri"/>
              </a:rPr>
              <a:t>e</a:t>
            </a:r>
            <a:r>
              <a:rPr sz="1800" spc="35" dirty="0">
                <a:latin typeface="Calibri"/>
                <a:cs typeface="Calibri"/>
              </a:rPr>
              <a:t>n</a:t>
            </a:r>
            <a:r>
              <a:rPr sz="1800" dirty="0">
                <a:latin typeface="Calibri"/>
                <a:cs typeface="Calibri"/>
              </a:rPr>
              <a:t>t</a:t>
            </a:r>
            <a:r>
              <a:rPr sz="1800" spc="-110" dirty="0">
                <a:latin typeface="Calibri"/>
                <a:cs typeface="Calibri"/>
              </a:rPr>
              <a:t> </a:t>
            </a:r>
            <a:r>
              <a:rPr sz="1800" spc="-25" dirty="0">
                <a:latin typeface="Calibri"/>
                <a:cs typeface="Calibri"/>
              </a:rPr>
              <a:t>g</a:t>
            </a:r>
            <a:r>
              <a:rPr sz="1800" spc="20" dirty="0">
                <a:latin typeface="Calibri"/>
                <a:cs typeface="Calibri"/>
              </a:rPr>
              <a:t>o</a:t>
            </a:r>
            <a:r>
              <a:rPr sz="1800" spc="35" dirty="0">
                <a:latin typeface="Calibri"/>
                <a:cs typeface="Calibri"/>
              </a:rPr>
              <a:t>a</a:t>
            </a:r>
            <a:r>
              <a:rPr sz="1800" dirty="0">
                <a:latin typeface="Calibri"/>
                <a:cs typeface="Calibri"/>
              </a:rPr>
              <a:t>l</a:t>
            </a:r>
            <a:r>
              <a:rPr sz="1800" spc="5" dirty="0">
                <a:latin typeface="Calibri"/>
                <a:cs typeface="Calibri"/>
              </a:rPr>
              <a:t> </a:t>
            </a:r>
            <a:r>
              <a:rPr sz="1800" dirty="0">
                <a:latin typeface="Calibri"/>
                <a:cs typeface="Calibri"/>
              </a:rPr>
              <a:t>?</a:t>
            </a:r>
            <a:endParaRPr sz="1800">
              <a:latin typeface="Calibri"/>
              <a:cs typeface="Calibri"/>
            </a:endParaRPr>
          </a:p>
          <a:p>
            <a:pPr marL="12700">
              <a:lnSpc>
                <a:spcPct val="100000"/>
              </a:lnSpc>
              <a:spcBef>
                <a:spcPts val="20"/>
              </a:spcBef>
            </a:pPr>
            <a:r>
              <a:rPr sz="1800" spc="-5" dirty="0">
                <a:solidFill>
                  <a:srgbClr val="FF0000"/>
                </a:solidFill>
                <a:latin typeface="Calibri"/>
                <a:cs typeface="Calibri"/>
              </a:rPr>
              <a:t>HBA1C</a:t>
            </a:r>
            <a:r>
              <a:rPr sz="1800" spc="-40" dirty="0">
                <a:solidFill>
                  <a:srgbClr val="FF0000"/>
                </a:solidFill>
                <a:latin typeface="Calibri"/>
                <a:cs typeface="Calibri"/>
              </a:rPr>
              <a:t> </a:t>
            </a:r>
            <a:r>
              <a:rPr sz="1800" dirty="0">
                <a:solidFill>
                  <a:srgbClr val="FF0000"/>
                </a:solidFill>
                <a:latin typeface="Calibri"/>
                <a:cs typeface="Calibri"/>
              </a:rPr>
              <a:t>&lt;</a:t>
            </a:r>
            <a:r>
              <a:rPr sz="1800" spc="25" dirty="0">
                <a:solidFill>
                  <a:srgbClr val="FF0000"/>
                </a:solidFill>
                <a:latin typeface="Calibri"/>
                <a:cs typeface="Calibri"/>
              </a:rPr>
              <a:t> </a:t>
            </a:r>
            <a:r>
              <a:rPr sz="1800" dirty="0">
                <a:solidFill>
                  <a:srgbClr val="FF0000"/>
                </a:solidFill>
                <a:latin typeface="Calibri"/>
                <a:cs typeface="Calibri"/>
              </a:rPr>
              <a:t>6</a:t>
            </a:r>
            <a:r>
              <a:rPr sz="1800" spc="-60" dirty="0">
                <a:solidFill>
                  <a:srgbClr val="FF0000"/>
                </a:solidFill>
                <a:latin typeface="Calibri"/>
                <a:cs typeface="Calibri"/>
              </a:rPr>
              <a:t> </a:t>
            </a:r>
            <a:r>
              <a:rPr sz="1800" spc="-5" dirty="0">
                <a:solidFill>
                  <a:srgbClr val="FF0000"/>
                </a:solidFill>
                <a:latin typeface="Calibri"/>
                <a:cs typeface="Calibri"/>
              </a:rPr>
              <a:t>…???</a:t>
            </a:r>
            <a:endParaRPr sz="1800">
              <a:latin typeface="Calibri"/>
              <a:cs typeface="Calibri"/>
            </a:endParaRP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977" y="427736"/>
            <a:ext cx="806451" cy="693780"/>
          </a:xfrm>
          <a:prstGeom prst="rect">
            <a:avLst/>
          </a:prstGeom>
        </p:spPr>
        <p:txBody>
          <a:bodyPr vert="horz" wrap="square" lIns="0" tIns="16510" rIns="0" bIns="0" rtlCol="0">
            <a:spAutoFit/>
          </a:bodyPr>
          <a:lstStyle/>
          <a:p>
            <a:pPr marL="12700">
              <a:lnSpc>
                <a:spcPct val="100000"/>
              </a:lnSpc>
              <a:spcBef>
                <a:spcPts val="130"/>
              </a:spcBef>
            </a:pPr>
            <a:r>
              <a:rPr sz="4400" b="0" spc="20" dirty="0">
                <a:latin typeface="Calibri Light"/>
                <a:cs typeface="Calibri Light"/>
              </a:rPr>
              <a:t>Q</a:t>
            </a:r>
            <a:r>
              <a:rPr sz="4400" b="0" spc="-135" dirty="0">
                <a:latin typeface="Calibri Light"/>
                <a:cs typeface="Calibri Light"/>
              </a:rPr>
              <a:t> </a:t>
            </a:r>
            <a:r>
              <a:rPr sz="4400" b="0" spc="15" dirty="0">
                <a:latin typeface="Calibri Light"/>
                <a:cs typeface="Calibri Light"/>
              </a:rPr>
              <a:t>8</a:t>
            </a:r>
            <a:endParaRPr sz="4400">
              <a:latin typeface="Calibri Light"/>
              <a:cs typeface="Calibri Light"/>
            </a:endParaRPr>
          </a:p>
        </p:txBody>
      </p:sp>
      <p:sp>
        <p:nvSpPr>
          <p:cNvPr id="3" name="object 3"/>
          <p:cNvSpPr/>
          <p:nvPr/>
        </p:nvSpPr>
        <p:spPr>
          <a:xfrm>
            <a:off x="4765" y="2290772"/>
            <a:ext cx="12187555" cy="4567555"/>
          </a:xfrm>
          <a:custGeom>
            <a:avLst/>
            <a:gdLst/>
            <a:ahLst/>
            <a:cxnLst/>
            <a:rect l="l" t="t" r="r" b="b"/>
            <a:pathLst>
              <a:path w="12187555" h="4567555">
                <a:moveTo>
                  <a:pt x="12187236" y="0"/>
                </a:moveTo>
                <a:lnTo>
                  <a:pt x="0" y="0"/>
                </a:lnTo>
                <a:lnTo>
                  <a:pt x="0" y="4567235"/>
                </a:lnTo>
              </a:path>
            </a:pathLst>
          </a:custGeom>
          <a:ln w="12699">
            <a:solidFill>
              <a:srgbClr val="00AF50"/>
            </a:solidFill>
          </a:ln>
        </p:spPr>
        <p:txBody>
          <a:bodyPr wrap="square" lIns="0" tIns="0" rIns="0" bIns="0" rtlCol="0"/>
          <a:lstStyle/>
          <a:p>
            <a:endParaRPr/>
          </a:p>
        </p:txBody>
      </p:sp>
      <p:sp>
        <p:nvSpPr>
          <p:cNvPr id="4" name="object 4"/>
          <p:cNvSpPr txBox="1"/>
          <p:nvPr/>
        </p:nvSpPr>
        <p:spPr>
          <a:xfrm>
            <a:off x="78746" y="2562552"/>
            <a:ext cx="11509375" cy="4017125"/>
          </a:xfrm>
          <a:prstGeom prst="rect">
            <a:avLst/>
          </a:prstGeom>
        </p:spPr>
        <p:txBody>
          <a:bodyPr vert="horz" wrap="square" lIns="0" tIns="15875" rIns="0" bIns="0" rtlCol="0">
            <a:spAutoFit/>
          </a:bodyPr>
          <a:lstStyle/>
          <a:p>
            <a:pPr marL="12700" marR="7544434">
              <a:lnSpc>
                <a:spcPct val="100000"/>
              </a:lnSpc>
              <a:spcBef>
                <a:spcPts val="125"/>
              </a:spcBef>
              <a:buSzPct val="95000"/>
              <a:buFont typeface="Arial"/>
              <a:buChar char="•"/>
              <a:tabLst>
                <a:tab pos="103505" algn="l"/>
              </a:tabLst>
            </a:pPr>
            <a:r>
              <a:rPr sz="2000" spc="10" dirty="0">
                <a:latin typeface="Calibri"/>
                <a:cs typeface="Calibri"/>
              </a:rPr>
              <a:t>What</a:t>
            </a:r>
            <a:r>
              <a:rPr sz="2000" spc="-85" dirty="0">
                <a:latin typeface="Calibri"/>
                <a:cs typeface="Calibri"/>
              </a:rPr>
              <a:t> </a:t>
            </a:r>
            <a:r>
              <a:rPr sz="2000" dirty="0">
                <a:latin typeface="Calibri"/>
                <a:cs typeface="Calibri"/>
              </a:rPr>
              <a:t>is</a:t>
            </a:r>
            <a:r>
              <a:rPr sz="2000" spc="30" dirty="0">
                <a:latin typeface="Calibri"/>
                <a:cs typeface="Calibri"/>
              </a:rPr>
              <a:t> </a:t>
            </a:r>
            <a:r>
              <a:rPr sz="2000" dirty="0">
                <a:latin typeface="Calibri"/>
                <a:cs typeface="Calibri"/>
              </a:rPr>
              <a:t>the</a:t>
            </a:r>
            <a:r>
              <a:rPr sz="2000" spc="-35" dirty="0">
                <a:latin typeface="Calibri"/>
                <a:cs typeface="Calibri"/>
              </a:rPr>
              <a:t> </a:t>
            </a:r>
            <a:r>
              <a:rPr sz="2000" spc="15" dirty="0">
                <a:latin typeface="Calibri"/>
                <a:cs typeface="Calibri"/>
              </a:rPr>
              <a:t>name</a:t>
            </a:r>
            <a:r>
              <a:rPr sz="2000" spc="-30" dirty="0">
                <a:latin typeface="Calibri"/>
                <a:cs typeface="Calibri"/>
              </a:rPr>
              <a:t> </a:t>
            </a:r>
            <a:r>
              <a:rPr sz="2000" spc="-5" dirty="0">
                <a:latin typeface="Calibri"/>
                <a:cs typeface="Calibri"/>
              </a:rPr>
              <a:t>of</a:t>
            </a:r>
            <a:r>
              <a:rPr sz="2000" spc="-20" dirty="0">
                <a:latin typeface="Calibri"/>
                <a:cs typeface="Calibri"/>
              </a:rPr>
              <a:t> </a:t>
            </a:r>
            <a:r>
              <a:rPr sz="2000" dirty="0">
                <a:latin typeface="Calibri"/>
                <a:cs typeface="Calibri"/>
              </a:rPr>
              <a:t>the</a:t>
            </a:r>
            <a:r>
              <a:rPr sz="2000" spc="-35" dirty="0">
                <a:latin typeface="Calibri"/>
                <a:cs typeface="Calibri"/>
              </a:rPr>
              <a:t> </a:t>
            </a:r>
            <a:r>
              <a:rPr sz="2000" spc="15" dirty="0">
                <a:latin typeface="Calibri"/>
                <a:cs typeface="Calibri"/>
              </a:rPr>
              <a:t>sign</a:t>
            </a:r>
            <a:r>
              <a:rPr sz="2000" spc="-90" dirty="0">
                <a:latin typeface="Calibri"/>
                <a:cs typeface="Calibri"/>
              </a:rPr>
              <a:t> </a:t>
            </a:r>
            <a:r>
              <a:rPr sz="2000" spc="5" dirty="0">
                <a:latin typeface="Calibri"/>
                <a:cs typeface="Calibri"/>
              </a:rPr>
              <a:t>(</a:t>
            </a:r>
            <a:r>
              <a:rPr sz="2000" spc="55" dirty="0">
                <a:latin typeface="Calibri"/>
                <a:cs typeface="Calibri"/>
              </a:rPr>
              <a:t> </a:t>
            </a:r>
            <a:r>
              <a:rPr sz="2000" spc="-5" dirty="0">
                <a:latin typeface="Calibri"/>
                <a:cs typeface="Calibri"/>
              </a:rPr>
              <a:t>arrow) </a:t>
            </a:r>
            <a:r>
              <a:rPr sz="2000" spc="-434" dirty="0">
                <a:latin typeface="Calibri"/>
                <a:cs typeface="Calibri"/>
              </a:rPr>
              <a:t> </a:t>
            </a:r>
            <a:r>
              <a:rPr sz="2000" spc="10" dirty="0">
                <a:solidFill>
                  <a:srgbClr val="FF0000"/>
                </a:solidFill>
                <a:latin typeface="Calibri"/>
                <a:cs typeface="Calibri"/>
              </a:rPr>
              <a:t>T</a:t>
            </a:r>
            <a:r>
              <a:rPr sz="2000" spc="-20" dirty="0">
                <a:solidFill>
                  <a:srgbClr val="FF0000"/>
                </a:solidFill>
                <a:latin typeface="Calibri"/>
                <a:cs typeface="Calibri"/>
              </a:rPr>
              <a:t> </a:t>
            </a:r>
            <a:r>
              <a:rPr sz="2000" spc="15" dirty="0">
                <a:solidFill>
                  <a:srgbClr val="FF0000"/>
                </a:solidFill>
                <a:latin typeface="Calibri"/>
                <a:cs typeface="Calibri"/>
              </a:rPr>
              <a:t>sign</a:t>
            </a:r>
            <a:endParaRPr sz="2000">
              <a:latin typeface="Calibri"/>
              <a:cs typeface="Calibri"/>
            </a:endParaRPr>
          </a:p>
          <a:p>
            <a:pPr marL="12700" marR="7683500">
              <a:lnSpc>
                <a:spcPct val="100000"/>
              </a:lnSpc>
              <a:spcBef>
                <a:spcPts val="10"/>
              </a:spcBef>
              <a:buSzPct val="95000"/>
              <a:buFont typeface="Arial"/>
              <a:buChar char="•"/>
              <a:tabLst>
                <a:tab pos="103505" algn="l"/>
              </a:tabLst>
            </a:pPr>
            <a:r>
              <a:rPr sz="2000" spc="10" dirty="0">
                <a:latin typeface="Calibri"/>
                <a:cs typeface="Calibri"/>
              </a:rPr>
              <a:t>What</a:t>
            </a:r>
            <a:r>
              <a:rPr sz="2000" spc="-85" dirty="0">
                <a:latin typeface="Calibri"/>
                <a:cs typeface="Calibri"/>
              </a:rPr>
              <a:t> </a:t>
            </a:r>
            <a:r>
              <a:rPr sz="2000" dirty="0">
                <a:latin typeface="Calibri"/>
                <a:cs typeface="Calibri"/>
              </a:rPr>
              <a:t>is</a:t>
            </a:r>
            <a:r>
              <a:rPr sz="2000" spc="30" dirty="0">
                <a:latin typeface="Calibri"/>
                <a:cs typeface="Calibri"/>
              </a:rPr>
              <a:t> </a:t>
            </a:r>
            <a:r>
              <a:rPr sz="2000" dirty="0">
                <a:latin typeface="Calibri"/>
                <a:cs typeface="Calibri"/>
              </a:rPr>
              <a:t>the</a:t>
            </a:r>
            <a:r>
              <a:rPr sz="2000" spc="-35" dirty="0">
                <a:latin typeface="Calibri"/>
                <a:cs typeface="Calibri"/>
              </a:rPr>
              <a:t> </a:t>
            </a:r>
            <a:r>
              <a:rPr sz="2000" dirty="0">
                <a:latin typeface="Calibri"/>
                <a:cs typeface="Calibri"/>
              </a:rPr>
              <a:t>type</a:t>
            </a:r>
            <a:r>
              <a:rPr sz="2000" spc="35" dirty="0">
                <a:latin typeface="Calibri"/>
                <a:cs typeface="Calibri"/>
              </a:rPr>
              <a:t> </a:t>
            </a:r>
            <a:r>
              <a:rPr sz="2000" dirty="0">
                <a:latin typeface="Calibri"/>
                <a:cs typeface="Calibri"/>
              </a:rPr>
              <a:t>of</a:t>
            </a:r>
            <a:r>
              <a:rPr sz="2000" spc="-20" dirty="0">
                <a:latin typeface="Calibri"/>
                <a:cs typeface="Calibri"/>
              </a:rPr>
              <a:t> </a:t>
            </a:r>
            <a:r>
              <a:rPr sz="2000" dirty="0">
                <a:latin typeface="Calibri"/>
                <a:cs typeface="Calibri"/>
              </a:rPr>
              <a:t>this</a:t>
            </a:r>
            <a:r>
              <a:rPr sz="2000" spc="-50" dirty="0">
                <a:latin typeface="Calibri"/>
                <a:cs typeface="Calibri"/>
              </a:rPr>
              <a:t> </a:t>
            </a:r>
            <a:r>
              <a:rPr sz="2000" spc="-5" dirty="0">
                <a:latin typeface="Calibri"/>
                <a:cs typeface="Calibri"/>
              </a:rPr>
              <a:t>pregnancy</a:t>
            </a:r>
            <a:r>
              <a:rPr sz="2000" spc="-15" dirty="0">
                <a:latin typeface="Calibri"/>
                <a:cs typeface="Calibri"/>
              </a:rPr>
              <a:t> </a:t>
            </a:r>
            <a:r>
              <a:rPr sz="2000" spc="10" dirty="0">
                <a:latin typeface="Calibri"/>
                <a:cs typeface="Calibri"/>
              </a:rPr>
              <a:t>? </a:t>
            </a:r>
            <a:r>
              <a:rPr sz="2000" spc="-434" dirty="0">
                <a:latin typeface="Calibri"/>
                <a:cs typeface="Calibri"/>
              </a:rPr>
              <a:t> </a:t>
            </a:r>
            <a:r>
              <a:rPr sz="2000" spc="-10" dirty="0">
                <a:solidFill>
                  <a:srgbClr val="FF0000"/>
                </a:solidFill>
                <a:latin typeface="Calibri"/>
                <a:cs typeface="Calibri"/>
              </a:rPr>
              <a:t>Monochorionic</a:t>
            </a:r>
            <a:r>
              <a:rPr sz="2000" spc="20" dirty="0">
                <a:solidFill>
                  <a:srgbClr val="FF0000"/>
                </a:solidFill>
                <a:latin typeface="Calibri"/>
                <a:cs typeface="Calibri"/>
              </a:rPr>
              <a:t> </a:t>
            </a:r>
            <a:r>
              <a:rPr sz="2000" dirty="0">
                <a:solidFill>
                  <a:srgbClr val="FF0000"/>
                </a:solidFill>
                <a:latin typeface="Calibri"/>
                <a:cs typeface="Calibri"/>
              </a:rPr>
              <a:t>diamniotic</a:t>
            </a:r>
            <a:endParaRPr sz="2000">
              <a:latin typeface="Calibri"/>
              <a:cs typeface="Calibri"/>
            </a:endParaRPr>
          </a:p>
          <a:p>
            <a:pPr marL="12700" marR="5225415">
              <a:lnSpc>
                <a:spcPct val="100000"/>
              </a:lnSpc>
              <a:spcBef>
                <a:spcPts val="5"/>
              </a:spcBef>
              <a:buSzPct val="95000"/>
              <a:buFont typeface="Arial"/>
              <a:buChar char="•"/>
              <a:tabLst>
                <a:tab pos="103505" algn="l"/>
              </a:tabLst>
            </a:pPr>
            <a:r>
              <a:rPr sz="2000" spc="20" dirty="0">
                <a:latin typeface="Calibri"/>
                <a:cs typeface="Calibri"/>
              </a:rPr>
              <a:t>O</a:t>
            </a:r>
            <a:r>
              <a:rPr sz="2000" spc="10" dirty="0">
                <a:latin typeface="Calibri"/>
                <a:cs typeface="Calibri"/>
              </a:rPr>
              <a:t>n</a:t>
            </a:r>
            <a:r>
              <a:rPr sz="2000" spc="-20" dirty="0">
                <a:latin typeface="Calibri"/>
                <a:cs typeface="Calibri"/>
              </a:rPr>
              <a:t> </a:t>
            </a:r>
            <a:r>
              <a:rPr sz="2000" spc="35" dirty="0">
                <a:latin typeface="Calibri"/>
                <a:cs typeface="Calibri"/>
              </a:rPr>
              <a:t>1</a:t>
            </a:r>
            <a:r>
              <a:rPr sz="2000" spc="10" dirty="0">
                <a:latin typeface="Calibri"/>
                <a:cs typeface="Calibri"/>
              </a:rPr>
              <a:t>2</a:t>
            </a:r>
            <a:r>
              <a:rPr sz="2000" spc="-60" dirty="0">
                <a:latin typeface="Calibri"/>
                <a:cs typeface="Calibri"/>
              </a:rPr>
              <a:t> </a:t>
            </a:r>
            <a:r>
              <a:rPr sz="2000" spc="-10" dirty="0">
                <a:latin typeface="Calibri"/>
                <a:cs typeface="Calibri"/>
              </a:rPr>
              <a:t>w</a:t>
            </a:r>
            <a:r>
              <a:rPr sz="2000" spc="-25" dirty="0">
                <a:latin typeface="Calibri"/>
                <a:cs typeface="Calibri"/>
              </a:rPr>
              <a:t>ee</a:t>
            </a:r>
            <a:r>
              <a:rPr sz="2000" spc="-15" dirty="0">
                <a:latin typeface="Calibri"/>
                <a:cs typeface="Calibri"/>
              </a:rPr>
              <a:t>k</a:t>
            </a:r>
            <a:r>
              <a:rPr sz="2000" spc="10" dirty="0">
                <a:latin typeface="Calibri"/>
                <a:cs typeface="Calibri"/>
              </a:rPr>
              <a:t>s</a:t>
            </a:r>
            <a:r>
              <a:rPr sz="2000" spc="25" dirty="0">
                <a:latin typeface="Calibri"/>
                <a:cs typeface="Calibri"/>
              </a:rPr>
              <a:t> g</a:t>
            </a:r>
            <a:r>
              <a:rPr sz="2000" spc="-25" dirty="0">
                <a:latin typeface="Calibri"/>
                <a:cs typeface="Calibri"/>
              </a:rPr>
              <a:t>e</a:t>
            </a:r>
            <a:r>
              <a:rPr sz="2000" spc="40" dirty="0">
                <a:latin typeface="Calibri"/>
                <a:cs typeface="Calibri"/>
              </a:rPr>
              <a:t>s</a:t>
            </a:r>
            <a:r>
              <a:rPr sz="2000" spc="10" dirty="0">
                <a:latin typeface="Calibri"/>
                <a:cs typeface="Calibri"/>
              </a:rPr>
              <a:t>tat</a:t>
            </a:r>
            <a:r>
              <a:rPr sz="2000" spc="-20" dirty="0">
                <a:latin typeface="Calibri"/>
                <a:cs typeface="Calibri"/>
              </a:rPr>
              <a:t>i</a:t>
            </a:r>
            <a:r>
              <a:rPr sz="2000" spc="-10" dirty="0">
                <a:latin typeface="Calibri"/>
                <a:cs typeface="Calibri"/>
              </a:rPr>
              <a:t>o</a:t>
            </a:r>
            <a:r>
              <a:rPr sz="2000" spc="10" dirty="0">
                <a:latin typeface="Calibri"/>
                <a:cs typeface="Calibri"/>
              </a:rPr>
              <a:t>n</a:t>
            </a:r>
            <a:r>
              <a:rPr sz="2000" spc="-170" dirty="0">
                <a:latin typeface="Calibri"/>
                <a:cs typeface="Calibri"/>
              </a:rPr>
              <a:t> </a:t>
            </a:r>
            <a:r>
              <a:rPr sz="2000" spc="-10" dirty="0">
                <a:latin typeface="Calibri"/>
                <a:cs typeface="Calibri"/>
              </a:rPr>
              <a:t>w</a:t>
            </a:r>
            <a:r>
              <a:rPr sz="2000" spc="-5" dirty="0">
                <a:latin typeface="Calibri"/>
                <a:cs typeface="Calibri"/>
              </a:rPr>
              <a:t>h</a:t>
            </a:r>
            <a:r>
              <a:rPr sz="2000" spc="10" dirty="0">
                <a:latin typeface="Calibri"/>
                <a:cs typeface="Calibri"/>
              </a:rPr>
              <a:t>at</a:t>
            </a:r>
            <a:r>
              <a:rPr sz="2000" spc="-80" dirty="0">
                <a:latin typeface="Calibri"/>
                <a:cs typeface="Calibri"/>
              </a:rPr>
              <a:t> </a:t>
            </a:r>
            <a:r>
              <a:rPr sz="2000" spc="10" dirty="0">
                <a:latin typeface="Calibri"/>
                <a:cs typeface="Calibri"/>
              </a:rPr>
              <a:t>a</a:t>
            </a:r>
            <a:r>
              <a:rPr sz="2000" spc="-25" dirty="0">
                <a:latin typeface="Calibri"/>
                <a:cs typeface="Calibri"/>
              </a:rPr>
              <a:t>r</a:t>
            </a:r>
            <a:r>
              <a:rPr sz="2000" spc="10" dirty="0">
                <a:latin typeface="Calibri"/>
                <a:cs typeface="Calibri"/>
              </a:rPr>
              <a:t>e</a:t>
            </a:r>
            <a:r>
              <a:rPr sz="2000" spc="-40" dirty="0">
                <a:latin typeface="Calibri"/>
                <a:cs typeface="Calibri"/>
              </a:rPr>
              <a:t> </a:t>
            </a:r>
            <a:r>
              <a:rPr sz="2000" spc="-10" dirty="0">
                <a:latin typeface="Calibri"/>
                <a:cs typeface="Calibri"/>
              </a:rPr>
              <a:t>yo</a:t>
            </a:r>
            <a:r>
              <a:rPr sz="2000" spc="10" dirty="0">
                <a:latin typeface="Calibri"/>
                <a:cs typeface="Calibri"/>
              </a:rPr>
              <a:t>u</a:t>
            </a:r>
            <a:r>
              <a:rPr sz="2000" spc="-20" dirty="0">
                <a:latin typeface="Calibri"/>
                <a:cs typeface="Calibri"/>
              </a:rPr>
              <a:t> </a:t>
            </a:r>
            <a:r>
              <a:rPr sz="2000" spc="40" dirty="0">
                <a:latin typeface="Calibri"/>
                <a:cs typeface="Calibri"/>
              </a:rPr>
              <a:t>s</a:t>
            </a:r>
            <a:r>
              <a:rPr sz="2000" spc="-5" dirty="0">
                <a:latin typeface="Calibri"/>
                <a:cs typeface="Calibri"/>
              </a:rPr>
              <a:t>h</a:t>
            </a:r>
            <a:r>
              <a:rPr sz="2000" spc="-10" dirty="0">
                <a:latin typeface="Calibri"/>
                <a:cs typeface="Calibri"/>
              </a:rPr>
              <a:t>o</a:t>
            </a:r>
            <a:r>
              <a:rPr sz="2000" spc="-5" dirty="0">
                <a:latin typeface="Calibri"/>
                <a:cs typeface="Calibri"/>
              </a:rPr>
              <a:t>u</a:t>
            </a:r>
            <a:r>
              <a:rPr sz="2000" spc="-15" dirty="0">
                <a:latin typeface="Calibri"/>
                <a:cs typeface="Calibri"/>
              </a:rPr>
              <a:t>l</a:t>
            </a:r>
            <a:r>
              <a:rPr sz="2000" spc="10" dirty="0">
                <a:latin typeface="Calibri"/>
                <a:cs typeface="Calibri"/>
              </a:rPr>
              <a:t>d</a:t>
            </a:r>
            <a:r>
              <a:rPr sz="2000" spc="-20" dirty="0">
                <a:latin typeface="Calibri"/>
                <a:cs typeface="Calibri"/>
              </a:rPr>
              <a:t> </a:t>
            </a:r>
            <a:r>
              <a:rPr sz="2000" spc="-10" dirty="0">
                <a:latin typeface="Calibri"/>
                <a:cs typeface="Calibri"/>
              </a:rPr>
              <a:t>loo</a:t>
            </a:r>
            <a:r>
              <a:rPr sz="2000" spc="10" dirty="0">
                <a:latin typeface="Calibri"/>
                <a:cs typeface="Calibri"/>
              </a:rPr>
              <a:t>k</a:t>
            </a:r>
            <a:r>
              <a:rPr sz="2000" spc="-25" dirty="0">
                <a:latin typeface="Calibri"/>
                <a:cs typeface="Calibri"/>
              </a:rPr>
              <a:t> </a:t>
            </a:r>
            <a:r>
              <a:rPr sz="2000" spc="-90" dirty="0">
                <a:latin typeface="Calibri"/>
                <a:cs typeface="Calibri"/>
              </a:rPr>
              <a:t>f</a:t>
            </a:r>
            <a:r>
              <a:rPr sz="2000" spc="-10" dirty="0">
                <a:latin typeface="Calibri"/>
                <a:cs typeface="Calibri"/>
              </a:rPr>
              <a:t>o</a:t>
            </a:r>
            <a:r>
              <a:rPr sz="2000" spc="5" dirty="0">
                <a:latin typeface="Calibri"/>
                <a:cs typeface="Calibri"/>
              </a:rPr>
              <a:t>r</a:t>
            </a:r>
            <a:r>
              <a:rPr sz="2000" spc="35" dirty="0">
                <a:latin typeface="Calibri"/>
                <a:cs typeface="Calibri"/>
              </a:rPr>
              <a:t> </a:t>
            </a:r>
            <a:r>
              <a:rPr sz="2000" spc="-10" dirty="0">
                <a:latin typeface="Calibri"/>
                <a:cs typeface="Calibri"/>
              </a:rPr>
              <a:t>o</a:t>
            </a:r>
            <a:r>
              <a:rPr sz="2000" spc="10" dirty="0">
                <a:latin typeface="Calibri"/>
                <a:cs typeface="Calibri"/>
              </a:rPr>
              <a:t>n</a:t>
            </a:r>
            <a:r>
              <a:rPr sz="2000" spc="-20" dirty="0">
                <a:latin typeface="Calibri"/>
                <a:cs typeface="Calibri"/>
              </a:rPr>
              <a:t> </a:t>
            </a:r>
            <a:r>
              <a:rPr sz="2000" spc="-15" dirty="0">
                <a:latin typeface="Calibri"/>
                <a:cs typeface="Calibri"/>
              </a:rPr>
              <a:t>U</a:t>
            </a:r>
            <a:r>
              <a:rPr sz="2000" spc="10" dirty="0">
                <a:latin typeface="Calibri"/>
                <a:cs typeface="Calibri"/>
              </a:rPr>
              <a:t>S</a:t>
            </a:r>
            <a:r>
              <a:rPr sz="2000" spc="35" dirty="0">
                <a:latin typeface="Calibri"/>
                <a:cs typeface="Calibri"/>
              </a:rPr>
              <a:t> </a:t>
            </a:r>
            <a:r>
              <a:rPr sz="2000" spc="5" dirty="0">
                <a:latin typeface="Calibri"/>
                <a:cs typeface="Calibri"/>
              </a:rPr>
              <a:t>?  </a:t>
            </a:r>
            <a:r>
              <a:rPr sz="2000" spc="-5" dirty="0">
                <a:solidFill>
                  <a:srgbClr val="FF0000"/>
                </a:solidFill>
                <a:latin typeface="Calibri"/>
                <a:cs typeface="Calibri"/>
              </a:rPr>
              <a:t>Viability</a:t>
            </a:r>
            <a:r>
              <a:rPr sz="2000" spc="55" dirty="0">
                <a:solidFill>
                  <a:srgbClr val="FF0000"/>
                </a:solidFill>
                <a:latin typeface="Calibri"/>
                <a:cs typeface="Calibri"/>
              </a:rPr>
              <a:t> </a:t>
            </a:r>
            <a:r>
              <a:rPr sz="2000" spc="5" dirty="0">
                <a:solidFill>
                  <a:srgbClr val="FF0000"/>
                </a:solidFill>
                <a:latin typeface="Calibri"/>
                <a:cs typeface="Calibri"/>
              </a:rPr>
              <a:t>,</a:t>
            </a:r>
            <a:r>
              <a:rPr sz="2000" spc="-60" dirty="0">
                <a:solidFill>
                  <a:srgbClr val="FF0000"/>
                </a:solidFill>
                <a:latin typeface="Calibri"/>
                <a:cs typeface="Calibri"/>
              </a:rPr>
              <a:t> </a:t>
            </a:r>
            <a:r>
              <a:rPr sz="2000" spc="-10" dirty="0">
                <a:solidFill>
                  <a:srgbClr val="FF0000"/>
                </a:solidFill>
                <a:latin typeface="Calibri"/>
                <a:cs typeface="Calibri"/>
              </a:rPr>
              <a:t>chorionicity</a:t>
            </a:r>
            <a:r>
              <a:rPr sz="2000" spc="140" dirty="0">
                <a:solidFill>
                  <a:srgbClr val="FF0000"/>
                </a:solidFill>
                <a:latin typeface="Calibri"/>
                <a:cs typeface="Calibri"/>
              </a:rPr>
              <a:t> </a:t>
            </a:r>
            <a:r>
              <a:rPr sz="2000" spc="5" dirty="0">
                <a:solidFill>
                  <a:srgbClr val="FF0000"/>
                </a:solidFill>
                <a:latin typeface="Calibri"/>
                <a:cs typeface="Calibri"/>
              </a:rPr>
              <a:t>,</a:t>
            </a:r>
            <a:r>
              <a:rPr sz="2000" spc="-60" dirty="0">
                <a:solidFill>
                  <a:srgbClr val="FF0000"/>
                </a:solidFill>
                <a:latin typeface="Calibri"/>
                <a:cs typeface="Calibri"/>
              </a:rPr>
              <a:t> </a:t>
            </a:r>
            <a:r>
              <a:rPr sz="2000" spc="-20" dirty="0">
                <a:solidFill>
                  <a:srgbClr val="FF0000"/>
                </a:solidFill>
                <a:latin typeface="Calibri"/>
                <a:cs typeface="Calibri"/>
              </a:rPr>
              <a:t>fetal</a:t>
            </a:r>
            <a:r>
              <a:rPr sz="2000" spc="60" dirty="0">
                <a:solidFill>
                  <a:srgbClr val="FF0000"/>
                </a:solidFill>
                <a:latin typeface="Calibri"/>
                <a:cs typeface="Calibri"/>
              </a:rPr>
              <a:t> </a:t>
            </a:r>
            <a:r>
              <a:rPr sz="2000" spc="-5" dirty="0">
                <a:solidFill>
                  <a:srgbClr val="FF0000"/>
                </a:solidFill>
                <a:latin typeface="Calibri"/>
                <a:cs typeface="Calibri"/>
              </a:rPr>
              <a:t>survey</a:t>
            </a:r>
            <a:r>
              <a:rPr sz="2000" spc="-20" dirty="0">
                <a:solidFill>
                  <a:srgbClr val="FF0000"/>
                </a:solidFill>
                <a:latin typeface="Calibri"/>
                <a:cs typeface="Calibri"/>
              </a:rPr>
              <a:t> </a:t>
            </a:r>
            <a:r>
              <a:rPr sz="2000" spc="5" dirty="0">
                <a:solidFill>
                  <a:srgbClr val="FF0000"/>
                </a:solidFill>
                <a:latin typeface="Calibri"/>
                <a:cs typeface="Calibri"/>
              </a:rPr>
              <a:t>,</a:t>
            </a:r>
            <a:r>
              <a:rPr sz="2000" spc="30" dirty="0">
                <a:solidFill>
                  <a:srgbClr val="FF0000"/>
                </a:solidFill>
                <a:latin typeface="Calibri"/>
                <a:cs typeface="Calibri"/>
              </a:rPr>
              <a:t> </a:t>
            </a:r>
            <a:r>
              <a:rPr sz="2000" spc="-5" dirty="0">
                <a:solidFill>
                  <a:srgbClr val="FF0000"/>
                </a:solidFill>
                <a:latin typeface="Calibri"/>
                <a:cs typeface="Calibri"/>
              </a:rPr>
              <a:t>nuchal</a:t>
            </a:r>
            <a:r>
              <a:rPr sz="2000" spc="-20" dirty="0">
                <a:solidFill>
                  <a:srgbClr val="FF0000"/>
                </a:solidFill>
                <a:latin typeface="Calibri"/>
                <a:cs typeface="Calibri"/>
              </a:rPr>
              <a:t> </a:t>
            </a:r>
            <a:r>
              <a:rPr sz="2000" spc="-10" dirty="0">
                <a:solidFill>
                  <a:srgbClr val="FF0000"/>
                </a:solidFill>
                <a:latin typeface="Calibri"/>
                <a:cs typeface="Calibri"/>
              </a:rPr>
              <a:t>transluscency</a:t>
            </a:r>
            <a:endParaRPr sz="2000">
              <a:latin typeface="Calibri"/>
              <a:cs typeface="Calibri"/>
            </a:endParaRPr>
          </a:p>
          <a:p>
            <a:pPr marL="12700" marR="615950">
              <a:lnSpc>
                <a:spcPct val="100000"/>
              </a:lnSpc>
              <a:spcBef>
                <a:spcPts val="5"/>
              </a:spcBef>
              <a:buSzPct val="95000"/>
              <a:buFont typeface="Arial"/>
              <a:buChar char="•"/>
              <a:tabLst>
                <a:tab pos="103505" algn="l"/>
              </a:tabLst>
            </a:pPr>
            <a:r>
              <a:rPr sz="2000" spc="15" dirty="0">
                <a:latin typeface="Calibri"/>
                <a:cs typeface="Calibri"/>
              </a:rPr>
              <a:t>On</a:t>
            </a:r>
            <a:r>
              <a:rPr sz="2000" spc="-20" dirty="0">
                <a:latin typeface="Calibri"/>
                <a:cs typeface="Calibri"/>
              </a:rPr>
              <a:t> </a:t>
            </a:r>
            <a:r>
              <a:rPr sz="2000" spc="25" dirty="0">
                <a:latin typeface="Calibri"/>
                <a:cs typeface="Calibri"/>
              </a:rPr>
              <a:t>18</a:t>
            </a:r>
            <a:r>
              <a:rPr sz="2000" spc="-55" dirty="0">
                <a:latin typeface="Calibri"/>
                <a:cs typeface="Calibri"/>
              </a:rPr>
              <a:t> </a:t>
            </a:r>
            <a:r>
              <a:rPr sz="2000" spc="-10" dirty="0">
                <a:latin typeface="Calibri"/>
                <a:cs typeface="Calibri"/>
              </a:rPr>
              <a:t>weeks</a:t>
            </a:r>
            <a:r>
              <a:rPr sz="2000" spc="30" dirty="0">
                <a:latin typeface="Calibri"/>
                <a:cs typeface="Calibri"/>
              </a:rPr>
              <a:t> </a:t>
            </a:r>
            <a:r>
              <a:rPr sz="2000" spc="5" dirty="0">
                <a:latin typeface="Calibri"/>
                <a:cs typeface="Calibri"/>
              </a:rPr>
              <a:t>,</a:t>
            </a:r>
            <a:r>
              <a:rPr sz="2000" spc="-55" dirty="0">
                <a:latin typeface="Calibri"/>
                <a:cs typeface="Calibri"/>
              </a:rPr>
              <a:t> </a:t>
            </a:r>
            <a:r>
              <a:rPr sz="2000" dirty="0">
                <a:latin typeface="Calibri"/>
                <a:cs typeface="Calibri"/>
              </a:rPr>
              <a:t>you</a:t>
            </a:r>
            <a:r>
              <a:rPr sz="2000" spc="-15" dirty="0">
                <a:latin typeface="Calibri"/>
                <a:cs typeface="Calibri"/>
              </a:rPr>
              <a:t> </a:t>
            </a:r>
            <a:r>
              <a:rPr sz="2000" spc="-5" dirty="0">
                <a:latin typeface="Calibri"/>
                <a:cs typeface="Calibri"/>
              </a:rPr>
              <a:t>find</a:t>
            </a:r>
            <a:r>
              <a:rPr sz="2000" spc="-20" dirty="0">
                <a:latin typeface="Calibri"/>
                <a:cs typeface="Calibri"/>
              </a:rPr>
              <a:t> </a:t>
            </a:r>
            <a:r>
              <a:rPr sz="2000" dirty="0">
                <a:latin typeface="Calibri"/>
                <a:cs typeface="Calibri"/>
              </a:rPr>
              <a:t>one</a:t>
            </a:r>
            <a:r>
              <a:rPr sz="2000" spc="40" dirty="0">
                <a:latin typeface="Calibri"/>
                <a:cs typeface="Calibri"/>
              </a:rPr>
              <a:t> </a:t>
            </a:r>
            <a:r>
              <a:rPr sz="2000" spc="5" dirty="0">
                <a:latin typeface="Calibri"/>
                <a:cs typeface="Calibri"/>
              </a:rPr>
              <a:t>baby</a:t>
            </a:r>
            <a:r>
              <a:rPr sz="2000" spc="-90" dirty="0">
                <a:latin typeface="Calibri"/>
                <a:cs typeface="Calibri"/>
              </a:rPr>
              <a:t> </a:t>
            </a:r>
            <a:r>
              <a:rPr sz="2000" dirty="0">
                <a:latin typeface="Calibri"/>
                <a:cs typeface="Calibri"/>
              </a:rPr>
              <a:t>with</a:t>
            </a:r>
            <a:r>
              <a:rPr sz="2000" spc="-5" dirty="0">
                <a:latin typeface="Calibri"/>
                <a:cs typeface="Calibri"/>
              </a:rPr>
              <a:t> </a:t>
            </a:r>
            <a:r>
              <a:rPr sz="2000" spc="-10" dirty="0">
                <a:latin typeface="Calibri"/>
                <a:cs typeface="Calibri"/>
              </a:rPr>
              <a:t>polyhydramnios</a:t>
            </a:r>
            <a:r>
              <a:rPr sz="2000" spc="-35" dirty="0">
                <a:latin typeface="Calibri"/>
                <a:cs typeface="Calibri"/>
              </a:rPr>
              <a:t> </a:t>
            </a:r>
            <a:r>
              <a:rPr sz="2000" spc="5" dirty="0">
                <a:latin typeface="Calibri"/>
                <a:cs typeface="Calibri"/>
              </a:rPr>
              <a:t>and</a:t>
            </a:r>
            <a:r>
              <a:rPr sz="2000" spc="-15" dirty="0">
                <a:latin typeface="Calibri"/>
                <a:cs typeface="Calibri"/>
              </a:rPr>
              <a:t> </a:t>
            </a:r>
            <a:r>
              <a:rPr sz="2000" spc="5" dirty="0">
                <a:latin typeface="Calibri"/>
                <a:cs typeface="Calibri"/>
              </a:rPr>
              <a:t>the</a:t>
            </a:r>
            <a:r>
              <a:rPr sz="2000" spc="40" dirty="0">
                <a:latin typeface="Calibri"/>
                <a:cs typeface="Calibri"/>
              </a:rPr>
              <a:t> </a:t>
            </a:r>
            <a:r>
              <a:rPr sz="2000" spc="-5" dirty="0">
                <a:latin typeface="Calibri"/>
                <a:cs typeface="Calibri"/>
              </a:rPr>
              <a:t>other</a:t>
            </a:r>
            <a:r>
              <a:rPr sz="2000" spc="-35" dirty="0">
                <a:latin typeface="Calibri"/>
                <a:cs typeface="Calibri"/>
              </a:rPr>
              <a:t> </a:t>
            </a:r>
            <a:r>
              <a:rPr sz="2000" dirty="0">
                <a:latin typeface="Calibri"/>
                <a:cs typeface="Calibri"/>
              </a:rPr>
              <a:t>with</a:t>
            </a:r>
            <a:r>
              <a:rPr sz="2000" spc="-10" dirty="0">
                <a:latin typeface="Calibri"/>
                <a:cs typeface="Calibri"/>
              </a:rPr>
              <a:t> </a:t>
            </a:r>
            <a:r>
              <a:rPr sz="2000" dirty="0">
                <a:latin typeface="Calibri"/>
                <a:cs typeface="Calibri"/>
              </a:rPr>
              <a:t>oligo</a:t>
            </a:r>
            <a:r>
              <a:rPr sz="2000" spc="-15" dirty="0">
                <a:latin typeface="Calibri"/>
                <a:cs typeface="Calibri"/>
              </a:rPr>
              <a:t> </a:t>
            </a:r>
            <a:r>
              <a:rPr sz="2000" spc="5" dirty="0">
                <a:latin typeface="Calibri"/>
                <a:cs typeface="Calibri"/>
              </a:rPr>
              <a:t>,</a:t>
            </a:r>
            <a:r>
              <a:rPr sz="2000" spc="20" dirty="0">
                <a:latin typeface="Calibri"/>
                <a:cs typeface="Calibri"/>
              </a:rPr>
              <a:t> </a:t>
            </a:r>
            <a:r>
              <a:rPr sz="2000" dirty="0">
                <a:latin typeface="Calibri"/>
                <a:cs typeface="Calibri"/>
              </a:rPr>
              <a:t>what</a:t>
            </a:r>
            <a:r>
              <a:rPr sz="2000" spc="-80" dirty="0">
                <a:latin typeface="Calibri"/>
                <a:cs typeface="Calibri"/>
              </a:rPr>
              <a:t> </a:t>
            </a:r>
            <a:r>
              <a:rPr sz="2000" spc="-5" dirty="0">
                <a:latin typeface="Calibri"/>
                <a:cs typeface="Calibri"/>
              </a:rPr>
              <a:t>is</a:t>
            </a:r>
            <a:r>
              <a:rPr sz="2000" spc="30" dirty="0">
                <a:latin typeface="Calibri"/>
                <a:cs typeface="Calibri"/>
              </a:rPr>
              <a:t> </a:t>
            </a:r>
            <a:r>
              <a:rPr sz="2000" spc="5" dirty="0">
                <a:latin typeface="Calibri"/>
                <a:cs typeface="Calibri"/>
              </a:rPr>
              <a:t>the</a:t>
            </a:r>
            <a:r>
              <a:rPr sz="2000" spc="-35" dirty="0">
                <a:latin typeface="Calibri"/>
                <a:cs typeface="Calibri"/>
              </a:rPr>
              <a:t> </a:t>
            </a:r>
            <a:r>
              <a:rPr sz="2000" spc="15" dirty="0">
                <a:latin typeface="Calibri"/>
                <a:cs typeface="Calibri"/>
              </a:rPr>
              <a:t>name</a:t>
            </a:r>
            <a:r>
              <a:rPr sz="2000" spc="-30" dirty="0">
                <a:latin typeface="Calibri"/>
                <a:cs typeface="Calibri"/>
              </a:rPr>
              <a:t> </a:t>
            </a:r>
            <a:r>
              <a:rPr sz="2000" dirty="0">
                <a:latin typeface="Calibri"/>
                <a:cs typeface="Calibri"/>
              </a:rPr>
              <a:t>of</a:t>
            </a:r>
            <a:r>
              <a:rPr sz="2000" spc="-20" dirty="0">
                <a:latin typeface="Calibri"/>
                <a:cs typeface="Calibri"/>
              </a:rPr>
              <a:t> </a:t>
            </a:r>
            <a:r>
              <a:rPr sz="2000" dirty="0">
                <a:latin typeface="Calibri"/>
                <a:cs typeface="Calibri"/>
              </a:rPr>
              <a:t>this </a:t>
            </a:r>
            <a:r>
              <a:rPr sz="2000" spc="-434" dirty="0">
                <a:latin typeface="Calibri"/>
                <a:cs typeface="Calibri"/>
              </a:rPr>
              <a:t> </a:t>
            </a:r>
            <a:r>
              <a:rPr sz="2000" spc="-5" dirty="0">
                <a:latin typeface="Calibri"/>
                <a:cs typeface="Calibri"/>
              </a:rPr>
              <a:t>presentation</a:t>
            </a:r>
            <a:r>
              <a:rPr sz="2000" spc="-95" dirty="0">
                <a:latin typeface="Calibri"/>
                <a:cs typeface="Calibri"/>
              </a:rPr>
              <a:t> </a:t>
            </a:r>
            <a:r>
              <a:rPr sz="2000" spc="10" dirty="0">
                <a:latin typeface="Calibri"/>
                <a:cs typeface="Calibri"/>
              </a:rPr>
              <a:t>?</a:t>
            </a:r>
            <a:endParaRPr sz="2000">
              <a:latin typeface="Calibri"/>
              <a:cs typeface="Calibri"/>
            </a:endParaRPr>
          </a:p>
          <a:p>
            <a:pPr marL="12700">
              <a:lnSpc>
                <a:spcPct val="100000"/>
              </a:lnSpc>
              <a:spcBef>
                <a:spcPts val="10"/>
              </a:spcBef>
            </a:pPr>
            <a:r>
              <a:rPr sz="2000" spc="-15" dirty="0">
                <a:solidFill>
                  <a:srgbClr val="FF0000"/>
                </a:solidFill>
                <a:latin typeface="Calibri"/>
                <a:cs typeface="Calibri"/>
              </a:rPr>
              <a:t>Twin-twin</a:t>
            </a:r>
            <a:r>
              <a:rPr sz="2000" spc="-30" dirty="0">
                <a:solidFill>
                  <a:srgbClr val="FF0000"/>
                </a:solidFill>
                <a:latin typeface="Calibri"/>
                <a:cs typeface="Calibri"/>
              </a:rPr>
              <a:t> </a:t>
            </a:r>
            <a:r>
              <a:rPr sz="2000" spc="-5" dirty="0">
                <a:solidFill>
                  <a:srgbClr val="FF0000"/>
                </a:solidFill>
                <a:latin typeface="Calibri"/>
                <a:cs typeface="Calibri"/>
              </a:rPr>
              <a:t>transfusion</a:t>
            </a:r>
            <a:r>
              <a:rPr sz="2000" spc="-25" dirty="0">
                <a:solidFill>
                  <a:srgbClr val="FF0000"/>
                </a:solidFill>
                <a:latin typeface="Calibri"/>
                <a:cs typeface="Calibri"/>
              </a:rPr>
              <a:t> </a:t>
            </a:r>
            <a:r>
              <a:rPr sz="2000" spc="5" dirty="0">
                <a:solidFill>
                  <a:srgbClr val="FF0000"/>
                </a:solidFill>
                <a:latin typeface="Calibri"/>
                <a:cs typeface="Calibri"/>
              </a:rPr>
              <a:t>syndrome</a:t>
            </a:r>
            <a:endParaRPr sz="2000">
              <a:latin typeface="Calibri"/>
              <a:cs typeface="Calibri"/>
            </a:endParaRPr>
          </a:p>
          <a:p>
            <a:pPr marL="102870" indent="-90805">
              <a:lnSpc>
                <a:spcPct val="100000"/>
              </a:lnSpc>
              <a:buSzPct val="95000"/>
              <a:buFont typeface="Arial"/>
              <a:buChar char="•"/>
              <a:tabLst>
                <a:tab pos="103505" algn="l"/>
              </a:tabLst>
            </a:pPr>
            <a:r>
              <a:rPr sz="2000" dirty="0">
                <a:latin typeface="Calibri"/>
                <a:cs typeface="Calibri"/>
              </a:rPr>
              <a:t>Mention</a:t>
            </a:r>
            <a:r>
              <a:rPr sz="2000" spc="-35" dirty="0">
                <a:latin typeface="Calibri"/>
                <a:cs typeface="Calibri"/>
              </a:rPr>
              <a:t> </a:t>
            </a:r>
            <a:r>
              <a:rPr sz="2000" spc="10" dirty="0">
                <a:latin typeface="Calibri"/>
                <a:cs typeface="Calibri"/>
              </a:rPr>
              <a:t>4 </a:t>
            </a:r>
            <a:r>
              <a:rPr sz="2000" dirty="0">
                <a:latin typeface="Calibri"/>
                <a:cs typeface="Calibri"/>
              </a:rPr>
              <a:t>US</a:t>
            </a:r>
            <a:r>
              <a:rPr sz="2000" spc="-40" dirty="0">
                <a:latin typeface="Calibri"/>
                <a:cs typeface="Calibri"/>
              </a:rPr>
              <a:t> </a:t>
            </a:r>
            <a:r>
              <a:rPr sz="2000" dirty="0">
                <a:latin typeface="Calibri"/>
                <a:cs typeface="Calibri"/>
              </a:rPr>
              <a:t>findings</a:t>
            </a:r>
            <a:r>
              <a:rPr sz="2000" spc="20" dirty="0">
                <a:latin typeface="Calibri"/>
                <a:cs typeface="Calibri"/>
              </a:rPr>
              <a:t> </a:t>
            </a:r>
            <a:r>
              <a:rPr sz="2000" spc="10" dirty="0">
                <a:latin typeface="Calibri"/>
                <a:cs typeface="Calibri"/>
              </a:rPr>
              <a:t>to</a:t>
            </a:r>
            <a:r>
              <a:rPr sz="2000" spc="-105" dirty="0">
                <a:latin typeface="Calibri"/>
                <a:cs typeface="Calibri"/>
              </a:rPr>
              <a:t> </a:t>
            </a:r>
            <a:r>
              <a:rPr sz="2000" spc="-10" dirty="0">
                <a:latin typeface="Calibri"/>
                <a:cs typeface="Calibri"/>
              </a:rPr>
              <a:t>confirm</a:t>
            </a:r>
            <a:r>
              <a:rPr sz="2000" spc="15" dirty="0">
                <a:latin typeface="Calibri"/>
                <a:cs typeface="Calibri"/>
              </a:rPr>
              <a:t> </a:t>
            </a:r>
            <a:r>
              <a:rPr sz="2000" spc="5" dirty="0">
                <a:latin typeface="Calibri"/>
                <a:cs typeface="Calibri"/>
              </a:rPr>
              <a:t>diagnosis</a:t>
            </a:r>
            <a:r>
              <a:rPr sz="2000" spc="-55" dirty="0">
                <a:latin typeface="Calibri"/>
                <a:cs typeface="Calibri"/>
              </a:rPr>
              <a:t> </a:t>
            </a:r>
            <a:r>
              <a:rPr sz="2000" spc="10" dirty="0">
                <a:latin typeface="Calibri"/>
                <a:cs typeface="Calibri"/>
              </a:rPr>
              <a:t>?</a:t>
            </a:r>
            <a:endParaRPr sz="2000">
              <a:latin typeface="Calibri"/>
              <a:cs typeface="Calibri"/>
            </a:endParaRPr>
          </a:p>
          <a:p>
            <a:pPr marL="12700">
              <a:lnSpc>
                <a:spcPct val="100000"/>
              </a:lnSpc>
              <a:spcBef>
                <a:spcPts val="5"/>
              </a:spcBef>
            </a:pPr>
            <a:r>
              <a:rPr sz="2000" dirty="0">
                <a:solidFill>
                  <a:srgbClr val="FF0000"/>
                </a:solidFill>
                <a:latin typeface="Calibri"/>
                <a:cs typeface="Calibri"/>
              </a:rPr>
              <a:t>Growth</a:t>
            </a:r>
            <a:r>
              <a:rPr sz="2000" spc="-30" dirty="0">
                <a:solidFill>
                  <a:srgbClr val="FF0000"/>
                </a:solidFill>
                <a:latin typeface="Calibri"/>
                <a:cs typeface="Calibri"/>
              </a:rPr>
              <a:t> </a:t>
            </a:r>
            <a:r>
              <a:rPr sz="2000" spc="-5" dirty="0">
                <a:solidFill>
                  <a:srgbClr val="FF0000"/>
                </a:solidFill>
                <a:latin typeface="Calibri"/>
                <a:cs typeface="Calibri"/>
              </a:rPr>
              <a:t>discordancy</a:t>
            </a:r>
            <a:r>
              <a:rPr sz="2000" spc="-30" dirty="0">
                <a:solidFill>
                  <a:srgbClr val="FF0000"/>
                </a:solidFill>
                <a:latin typeface="Calibri"/>
                <a:cs typeface="Calibri"/>
              </a:rPr>
              <a:t> </a:t>
            </a:r>
            <a:r>
              <a:rPr sz="2000" spc="10" dirty="0">
                <a:solidFill>
                  <a:srgbClr val="FF0000"/>
                </a:solidFill>
                <a:latin typeface="Calibri"/>
                <a:cs typeface="Calibri"/>
              </a:rPr>
              <a:t>&gt;</a:t>
            </a:r>
            <a:r>
              <a:rPr sz="2000" spc="-35" dirty="0">
                <a:solidFill>
                  <a:srgbClr val="FF0000"/>
                </a:solidFill>
                <a:latin typeface="Calibri"/>
                <a:cs typeface="Calibri"/>
              </a:rPr>
              <a:t> </a:t>
            </a:r>
            <a:r>
              <a:rPr sz="2000" spc="25" dirty="0">
                <a:solidFill>
                  <a:srgbClr val="FF0000"/>
                </a:solidFill>
                <a:latin typeface="Calibri"/>
                <a:cs typeface="Calibri"/>
              </a:rPr>
              <a:t>20%</a:t>
            </a:r>
            <a:r>
              <a:rPr sz="2000" spc="-100" dirty="0">
                <a:solidFill>
                  <a:srgbClr val="FF0000"/>
                </a:solidFill>
                <a:latin typeface="Calibri"/>
                <a:cs typeface="Calibri"/>
              </a:rPr>
              <a:t> </a:t>
            </a:r>
            <a:r>
              <a:rPr sz="2000" spc="5" dirty="0">
                <a:solidFill>
                  <a:srgbClr val="FF0000"/>
                </a:solidFill>
                <a:latin typeface="Calibri"/>
                <a:cs typeface="Calibri"/>
              </a:rPr>
              <a:t>,</a:t>
            </a:r>
            <a:r>
              <a:rPr sz="2000" spc="20" dirty="0">
                <a:solidFill>
                  <a:srgbClr val="FF0000"/>
                </a:solidFill>
                <a:latin typeface="Calibri"/>
                <a:cs typeface="Calibri"/>
              </a:rPr>
              <a:t> </a:t>
            </a:r>
            <a:r>
              <a:rPr sz="2000" spc="25" dirty="0">
                <a:solidFill>
                  <a:srgbClr val="FF0000"/>
                </a:solidFill>
                <a:latin typeface="Calibri"/>
                <a:cs typeface="Calibri"/>
              </a:rPr>
              <a:t>same</a:t>
            </a:r>
            <a:r>
              <a:rPr sz="2000" spc="-110" dirty="0">
                <a:solidFill>
                  <a:srgbClr val="FF0000"/>
                </a:solidFill>
                <a:latin typeface="Calibri"/>
                <a:cs typeface="Calibri"/>
              </a:rPr>
              <a:t> </a:t>
            </a:r>
            <a:r>
              <a:rPr sz="2000" spc="10" dirty="0">
                <a:solidFill>
                  <a:srgbClr val="FF0000"/>
                </a:solidFill>
                <a:latin typeface="Calibri"/>
                <a:cs typeface="Calibri"/>
              </a:rPr>
              <a:t>sex</a:t>
            </a:r>
            <a:r>
              <a:rPr sz="2000" spc="-55" dirty="0">
                <a:solidFill>
                  <a:srgbClr val="FF0000"/>
                </a:solidFill>
                <a:latin typeface="Calibri"/>
                <a:cs typeface="Calibri"/>
              </a:rPr>
              <a:t> </a:t>
            </a:r>
            <a:r>
              <a:rPr sz="2000" spc="5" dirty="0">
                <a:solidFill>
                  <a:srgbClr val="FF0000"/>
                </a:solidFill>
                <a:latin typeface="Calibri"/>
                <a:cs typeface="Calibri"/>
              </a:rPr>
              <a:t>,</a:t>
            </a:r>
            <a:r>
              <a:rPr sz="2000" spc="-65" dirty="0">
                <a:solidFill>
                  <a:srgbClr val="FF0000"/>
                </a:solidFill>
                <a:latin typeface="Calibri"/>
                <a:cs typeface="Calibri"/>
              </a:rPr>
              <a:t> </a:t>
            </a:r>
            <a:r>
              <a:rPr sz="2000" spc="-5" dirty="0">
                <a:solidFill>
                  <a:srgbClr val="FF0000"/>
                </a:solidFill>
                <a:latin typeface="Calibri"/>
                <a:cs typeface="Calibri"/>
              </a:rPr>
              <a:t>monochorionicity</a:t>
            </a:r>
            <a:r>
              <a:rPr sz="2000" spc="55" dirty="0">
                <a:solidFill>
                  <a:srgbClr val="FF0000"/>
                </a:solidFill>
                <a:latin typeface="Calibri"/>
                <a:cs typeface="Calibri"/>
              </a:rPr>
              <a:t> </a:t>
            </a:r>
            <a:r>
              <a:rPr sz="2000" spc="5" dirty="0">
                <a:solidFill>
                  <a:srgbClr val="FF0000"/>
                </a:solidFill>
                <a:latin typeface="Calibri"/>
                <a:cs typeface="Calibri"/>
              </a:rPr>
              <a:t>,</a:t>
            </a:r>
            <a:endParaRPr sz="2000">
              <a:latin typeface="Calibri"/>
              <a:cs typeface="Calibri"/>
            </a:endParaRPr>
          </a:p>
          <a:p>
            <a:pPr marL="12700" marR="5080">
              <a:lnSpc>
                <a:spcPct val="100000"/>
              </a:lnSpc>
              <a:spcBef>
                <a:spcPts val="5"/>
              </a:spcBef>
              <a:buSzPct val="95000"/>
              <a:buFont typeface="Arial"/>
              <a:buChar char="•"/>
              <a:tabLst>
                <a:tab pos="103505" algn="l"/>
              </a:tabLst>
            </a:pPr>
            <a:r>
              <a:rPr sz="2000" spc="15" dirty="0">
                <a:latin typeface="Calibri"/>
                <a:cs typeface="Calibri"/>
              </a:rPr>
              <a:t>On</a:t>
            </a:r>
            <a:r>
              <a:rPr sz="2000" spc="-20" dirty="0">
                <a:latin typeface="Calibri"/>
                <a:cs typeface="Calibri"/>
              </a:rPr>
              <a:t> </a:t>
            </a:r>
            <a:r>
              <a:rPr sz="2000" spc="25" dirty="0">
                <a:latin typeface="Calibri"/>
                <a:cs typeface="Calibri"/>
              </a:rPr>
              <a:t>22</a:t>
            </a:r>
            <a:r>
              <a:rPr sz="2000" spc="-55" dirty="0">
                <a:latin typeface="Calibri"/>
                <a:cs typeface="Calibri"/>
              </a:rPr>
              <a:t> </a:t>
            </a:r>
            <a:r>
              <a:rPr sz="2000" spc="-10" dirty="0">
                <a:latin typeface="Calibri"/>
                <a:cs typeface="Calibri"/>
              </a:rPr>
              <a:t>weeks</a:t>
            </a:r>
            <a:r>
              <a:rPr sz="2000" spc="30" dirty="0">
                <a:latin typeface="Calibri"/>
                <a:cs typeface="Calibri"/>
              </a:rPr>
              <a:t> </a:t>
            </a:r>
            <a:r>
              <a:rPr sz="2000" spc="5" dirty="0">
                <a:latin typeface="Calibri"/>
                <a:cs typeface="Calibri"/>
              </a:rPr>
              <a:t>,</a:t>
            </a:r>
            <a:r>
              <a:rPr sz="2000" spc="-55" dirty="0">
                <a:latin typeface="Calibri"/>
                <a:cs typeface="Calibri"/>
              </a:rPr>
              <a:t> </a:t>
            </a:r>
            <a:r>
              <a:rPr sz="2000" spc="-5" dirty="0">
                <a:latin typeface="Calibri"/>
                <a:cs typeface="Calibri"/>
              </a:rPr>
              <a:t>if</a:t>
            </a:r>
            <a:r>
              <a:rPr sz="2000" spc="55" dirty="0">
                <a:latin typeface="Calibri"/>
                <a:cs typeface="Calibri"/>
              </a:rPr>
              <a:t> </a:t>
            </a:r>
            <a:r>
              <a:rPr sz="2000" dirty="0">
                <a:latin typeface="Calibri"/>
                <a:cs typeface="Calibri"/>
              </a:rPr>
              <a:t>you</a:t>
            </a:r>
            <a:r>
              <a:rPr sz="2000" spc="-90" dirty="0">
                <a:latin typeface="Calibri"/>
                <a:cs typeface="Calibri"/>
              </a:rPr>
              <a:t> </a:t>
            </a:r>
            <a:r>
              <a:rPr sz="2000" spc="10" dirty="0">
                <a:latin typeface="Calibri"/>
                <a:cs typeface="Calibri"/>
              </a:rPr>
              <a:t>see</a:t>
            </a:r>
            <a:r>
              <a:rPr sz="2000" spc="-35" dirty="0">
                <a:latin typeface="Calibri"/>
                <a:cs typeface="Calibri"/>
              </a:rPr>
              <a:t> </a:t>
            </a:r>
            <a:r>
              <a:rPr sz="2000" dirty="0">
                <a:latin typeface="Calibri"/>
                <a:cs typeface="Calibri"/>
              </a:rPr>
              <a:t>one</a:t>
            </a:r>
            <a:r>
              <a:rPr sz="2000" spc="40" dirty="0">
                <a:latin typeface="Calibri"/>
                <a:cs typeface="Calibri"/>
              </a:rPr>
              <a:t> </a:t>
            </a:r>
            <a:r>
              <a:rPr sz="2000" spc="-20" dirty="0">
                <a:latin typeface="Calibri"/>
                <a:cs typeface="Calibri"/>
              </a:rPr>
              <a:t>fetus</a:t>
            </a:r>
            <a:r>
              <a:rPr sz="2000" spc="30" dirty="0">
                <a:latin typeface="Calibri"/>
                <a:cs typeface="Calibri"/>
              </a:rPr>
              <a:t> </a:t>
            </a:r>
            <a:r>
              <a:rPr sz="2000" dirty="0">
                <a:latin typeface="Calibri"/>
                <a:cs typeface="Calibri"/>
              </a:rPr>
              <a:t>dead</a:t>
            </a:r>
            <a:r>
              <a:rPr sz="2000" spc="-10" dirty="0">
                <a:latin typeface="Calibri"/>
                <a:cs typeface="Calibri"/>
              </a:rPr>
              <a:t> </a:t>
            </a:r>
            <a:r>
              <a:rPr sz="2000" spc="5" dirty="0">
                <a:latin typeface="Calibri"/>
                <a:cs typeface="Calibri"/>
              </a:rPr>
              <a:t>,</a:t>
            </a:r>
            <a:r>
              <a:rPr sz="2000" spc="20" dirty="0">
                <a:latin typeface="Calibri"/>
                <a:cs typeface="Calibri"/>
              </a:rPr>
              <a:t> </a:t>
            </a:r>
            <a:r>
              <a:rPr sz="2000" dirty="0">
                <a:latin typeface="Calibri"/>
                <a:cs typeface="Calibri"/>
              </a:rPr>
              <a:t>what</a:t>
            </a:r>
            <a:r>
              <a:rPr sz="2000" spc="-75" dirty="0">
                <a:latin typeface="Calibri"/>
                <a:cs typeface="Calibri"/>
              </a:rPr>
              <a:t> </a:t>
            </a:r>
            <a:r>
              <a:rPr sz="2000" spc="-5" dirty="0">
                <a:latin typeface="Calibri"/>
                <a:cs typeface="Calibri"/>
              </a:rPr>
              <a:t>serious</a:t>
            </a:r>
            <a:r>
              <a:rPr sz="2000" spc="30" dirty="0">
                <a:latin typeface="Calibri"/>
                <a:cs typeface="Calibri"/>
              </a:rPr>
              <a:t> </a:t>
            </a:r>
            <a:r>
              <a:rPr sz="2000" spc="-5" dirty="0">
                <a:latin typeface="Calibri"/>
                <a:cs typeface="Calibri"/>
              </a:rPr>
              <a:t>complication</a:t>
            </a:r>
            <a:r>
              <a:rPr sz="2000" spc="-15" dirty="0">
                <a:latin typeface="Calibri"/>
                <a:cs typeface="Calibri"/>
              </a:rPr>
              <a:t> </a:t>
            </a:r>
            <a:r>
              <a:rPr sz="2000" spc="5" dirty="0">
                <a:latin typeface="Calibri"/>
                <a:cs typeface="Calibri"/>
              </a:rPr>
              <a:t>associated</a:t>
            </a:r>
            <a:r>
              <a:rPr sz="2000" spc="-90" dirty="0">
                <a:latin typeface="Calibri"/>
                <a:cs typeface="Calibri"/>
              </a:rPr>
              <a:t> </a:t>
            </a:r>
            <a:r>
              <a:rPr sz="2000" dirty="0">
                <a:latin typeface="Calibri"/>
                <a:cs typeface="Calibri"/>
              </a:rPr>
              <a:t>with</a:t>
            </a:r>
            <a:r>
              <a:rPr sz="2000" spc="-20" dirty="0">
                <a:latin typeface="Calibri"/>
                <a:cs typeface="Calibri"/>
              </a:rPr>
              <a:t> </a:t>
            </a:r>
            <a:r>
              <a:rPr sz="2000" spc="-5" dirty="0">
                <a:latin typeface="Calibri"/>
                <a:cs typeface="Calibri"/>
              </a:rPr>
              <a:t>it</a:t>
            </a:r>
            <a:r>
              <a:rPr sz="2000" spc="-10" dirty="0">
                <a:latin typeface="Calibri"/>
                <a:cs typeface="Calibri"/>
              </a:rPr>
              <a:t> </a:t>
            </a:r>
            <a:r>
              <a:rPr sz="2000" spc="15" dirty="0">
                <a:latin typeface="Calibri"/>
                <a:cs typeface="Calibri"/>
              </a:rPr>
              <a:t>?and</a:t>
            </a:r>
            <a:r>
              <a:rPr sz="2000" spc="-90" dirty="0">
                <a:latin typeface="Calibri"/>
                <a:cs typeface="Calibri"/>
              </a:rPr>
              <a:t> </a:t>
            </a:r>
            <a:r>
              <a:rPr sz="2000" dirty="0">
                <a:latin typeface="Calibri"/>
                <a:cs typeface="Calibri"/>
              </a:rPr>
              <a:t>how</a:t>
            </a:r>
            <a:r>
              <a:rPr sz="2000" spc="-20" dirty="0">
                <a:latin typeface="Calibri"/>
                <a:cs typeface="Calibri"/>
              </a:rPr>
              <a:t> </a:t>
            </a:r>
            <a:r>
              <a:rPr sz="2000" spc="10" dirty="0">
                <a:latin typeface="Calibri"/>
                <a:cs typeface="Calibri"/>
              </a:rPr>
              <a:t>to</a:t>
            </a:r>
            <a:r>
              <a:rPr sz="2000" spc="-20" dirty="0">
                <a:latin typeface="Calibri"/>
                <a:cs typeface="Calibri"/>
              </a:rPr>
              <a:t> </a:t>
            </a:r>
            <a:r>
              <a:rPr sz="2000" spc="-10" dirty="0">
                <a:latin typeface="Calibri"/>
                <a:cs typeface="Calibri"/>
              </a:rPr>
              <a:t>confirm</a:t>
            </a:r>
            <a:r>
              <a:rPr sz="2000" spc="30" dirty="0">
                <a:latin typeface="Calibri"/>
                <a:cs typeface="Calibri"/>
              </a:rPr>
              <a:t> </a:t>
            </a:r>
            <a:r>
              <a:rPr sz="2000" spc="-5" dirty="0">
                <a:latin typeface="Calibri"/>
                <a:cs typeface="Calibri"/>
              </a:rPr>
              <a:t>it </a:t>
            </a:r>
            <a:r>
              <a:rPr sz="2000" spc="10" dirty="0">
                <a:latin typeface="Calibri"/>
                <a:cs typeface="Calibri"/>
              </a:rPr>
              <a:t>? </a:t>
            </a:r>
            <a:r>
              <a:rPr sz="2000" spc="-434" dirty="0">
                <a:latin typeface="Calibri"/>
                <a:cs typeface="Calibri"/>
              </a:rPr>
              <a:t> </a:t>
            </a:r>
            <a:r>
              <a:rPr sz="2000" spc="20" dirty="0">
                <a:solidFill>
                  <a:srgbClr val="FF0000"/>
                </a:solidFill>
                <a:latin typeface="Calibri"/>
                <a:cs typeface="Calibri"/>
              </a:rPr>
              <a:t>DIC</a:t>
            </a:r>
            <a:r>
              <a:rPr sz="2000" spc="-114" dirty="0">
                <a:solidFill>
                  <a:srgbClr val="FF0000"/>
                </a:solidFill>
                <a:latin typeface="Calibri"/>
                <a:cs typeface="Calibri"/>
              </a:rPr>
              <a:t> </a:t>
            </a:r>
            <a:r>
              <a:rPr sz="2000" spc="5" dirty="0">
                <a:solidFill>
                  <a:srgbClr val="FF0000"/>
                </a:solidFill>
                <a:latin typeface="Calibri"/>
                <a:cs typeface="Calibri"/>
              </a:rPr>
              <a:t>,</a:t>
            </a:r>
            <a:r>
              <a:rPr sz="2000" spc="15" dirty="0">
                <a:solidFill>
                  <a:srgbClr val="FF0000"/>
                </a:solidFill>
                <a:latin typeface="Calibri"/>
                <a:cs typeface="Calibri"/>
              </a:rPr>
              <a:t> </a:t>
            </a:r>
            <a:r>
              <a:rPr sz="2000" spc="5" dirty="0">
                <a:solidFill>
                  <a:srgbClr val="FF0000"/>
                </a:solidFill>
                <a:latin typeface="Calibri"/>
                <a:cs typeface="Calibri"/>
              </a:rPr>
              <a:t>by</a:t>
            </a:r>
            <a:r>
              <a:rPr sz="2000" spc="-20" dirty="0">
                <a:solidFill>
                  <a:srgbClr val="FF0000"/>
                </a:solidFill>
                <a:latin typeface="Calibri"/>
                <a:cs typeface="Calibri"/>
              </a:rPr>
              <a:t> </a:t>
            </a:r>
            <a:r>
              <a:rPr sz="2000" spc="10" dirty="0">
                <a:solidFill>
                  <a:srgbClr val="FF0000"/>
                </a:solidFill>
                <a:latin typeface="Calibri"/>
                <a:cs typeface="Calibri"/>
              </a:rPr>
              <a:t>PT</a:t>
            </a:r>
            <a:r>
              <a:rPr sz="2000" spc="-85" dirty="0">
                <a:solidFill>
                  <a:srgbClr val="FF0000"/>
                </a:solidFill>
                <a:latin typeface="Calibri"/>
                <a:cs typeface="Calibri"/>
              </a:rPr>
              <a:t> </a:t>
            </a:r>
            <a:r>
              <a:rPr sz="2000" spc="5" dirty="0">
                <a:solidFill>
                  <a:srgbClr val="FF0000"/>
                </a:solidFill>
                <a:latin typeface="Calibri"/>
                <a:cs typeface="Calibri"/>
              </a:rPr>
              <a:t>,</a:t>
            </a:r>
            <a:r>
              <a:rPr sz="2000" spc="15" dirty="0">
                <a:solidFill>
                  <a:srgbClr val="FF0000"/>
                </a:solidFill>
                <a:latin typeface="Calibri"/>
                <a:cs typeface="Calibri"/>
              </a:rPr>
              <a:t> </a:t>
            </a:r>
            <a:r>
              <a:rPr sz="2000" spc="10" dirty="0">
                <a:solidFill>
                  <a:srgbClr val="FF0000"/>
                </a:solidFill>
                <a:latin typeface="Calibri"/>
                <a:cs typeface="Calibri"/>
              </a:rPr>
              <a:t>PTT</a:t>
            </a:r>
            <a:r>
              <a:rPr sz="2000" spc="-20" dirty="0">
                <a:solidFill>
                  <a:srgbClr val="FF0000"/>
                </a:solidFill>
                <a:latin typeface="Calibri"/>
                <a:cs typeface="Calibri"/>
              </a:rPr>
              <a:t> </a:t>
            </a:r>
            <a:r>
              <a:rPr sz="2000" spc="5" dirty="0">
                <a:solidFill>
                  <a:srgbClr val="FF0000"/>
                </a:solidFill>
                <a:latin typeface="Calibri"/>
                <a:cs typeface="Calibri"/>
              </a:rPr>
              <a:t>,</a:t>
            </a:r>
            <a:r>
              <a:rPr sz="2000" spc="15" dirty="0">
                <a:solidFill>
                  <a:srgbClr val="FF0000"/>
                </a:solidFill>
                <a:latin typeface="Calibri"/>
                <a:cs typeface="Calibri"/>
              </a:rPr>
              <a:t> </a:t>
            </a:r>
            <a:r>
              <a:rPr sz="2000" spc="-5" dirty="0">
                <a:solidFill>
                  <a:srgbClr val="FF0000"/>
                </a:solidFill>
                <a:latin typeface="Calibri"/>
                <a:cs typeface="Calibri"/>
              </a:rPr>
              <a:t>fibrinogen</a:t>
            </a:r>
            <a:r>
              <a:rPr sz="2000" spc="-15" dirty="0">
                <a:solidFill>
                  <a:srgbClr val="FF0000"/>
                </a:solidFill>
                <a:latin typeface="Calibri"/>
                <a:cs typeface="Calibri"/>
              </a:rPr>
              <a:t> </a:t>
            </a:r>
            <a:r>
              <a:rPr sz="2000" spc="5" dirty="0">
                <a:solidFill>
                  <a:srgbClr val="FF0000"/>
                </a:solidFill>
                <a:latin typeface="Calibri"/>
                <a:cs typeface="Calibri"/>
              </a:rPr>
              <a:t>, </a:t>
            </a:r>
            <a:r>
              <a:rPr sz="2000" spc="-5" dirty="0">
                <a:solidFill>
                  <a:srgbClr val="FF0000"/>
                </a:solidFill>
                <a:latin typeface="Calibri"/>
                <a:cs typeface="Calibri"/>
              </a:rPr>
              <a:t>plt</a:t>
            </a:r>
            <a:r>
              <a:rPr sz="2000" spc="-10" dirty="0">
                <a:solidFill>
                  <a:srgbClr val="FF0000"/>
                </a:solidFill>
                <a:latin typeface="Calibri"/>
                <a:cs typeface="Calibri"/>
              </a:rPr>
              <a:t> </a:t>
            </a:r>
            <a:r>
              <a:rPr sz="2000" spc="-5" dirty="0">
                <a:solidFill>
                  <a:srgbClr val="FF0000"/>
                </a:solidFill>
                <a:latin typeface="Calibri"/>
                <a:cs typeface="Calibri"/>
              </a:rPr>
              <a:t>count</a:t>
            </a:r>
            <a:endParaRPr sz="2000">
              <a:latin typeface="Calibri"/>
              <a:cs typeface="Calibri"/>
            </a:endParaRPr>
          </a:p>
        </p:txBody>
      </p:sp>
      <p:grpSp>
        <p:nvGrpSpPr>
          <p:cNvPr id="5" name="object 5"/>
          <p:cNvGrpSpPr/>
          <p:nvPr/>
        </p:nvGrpSpPr>
        <p:grpSpPr>
          <a:xfrm>
            <a:off x="5995416" y="0"/>
            <a:ext cx="6196965" cy="2895600"/>
            <a:chOff x="5995415" y="0"/>
            <a:chExt cx="6196965" cy="2895600"/>
          </a:xfrm>
        </p:grpSpPr>
        <p:pic>
          <p:nvPicPr>
            <p:cNvPr id="6" name="object 6"/>
            <p:cNvPicPr/>
            <p:nvPr/>
          </p:nvPicPr>
          <p:blipFill>
            <a:blip r:embed="rId2" cstate="print"/>
            <a:stretch>
              <a:fillRect/>
            </a:stretch>
          </p:blipFill>
          <p:spPr>
            <a:xfrm>
              <a:off x="6743699" y="0"/>
              <a:ext cx="5448300" cy="2895600"/>
            </a:xfrm>
            <a:prstGeom prst="rect">
              <a:avLst/>
            </a:prstGeom>
          </p:spPr>
        </p:pic>
        <p:sp>
          <p:nvSpPr>
            <p:cNvPr id="7" name="object 7"/>
            <p:cNvSpPr/>
            <p:nvPr/>
          </p:nvSpPr>
          <p:spPr>
            <a:xfrm>
              <a:off x="5995415" y="1590675"/>
              <a:ext cx="2032635" cy="153035"/>
            </a:xfrm>
            <a:custGeom>
              <a:avLst/>
              <a:gdLst/>
              <a:ahLst/>
              <a:cxnLst/>
              <a:rect l="l" t="t" r="r" b="b"/>
              <a:pathLst>
                <a:path w="2032634" h="153035">
                  <a:moveTo>
                    <a:pt x="1950890" y="101773"/>
                  </a:moveTo>
                  <a:lnTo>
                    <a:pt x="1903094" y="127253"/>
                  </a:lnTo>
                  <a:lnTo>
                    <a:pt x="1900428" y="136016"/>
                  </a:lnTo>
                  <a:lnTo>
                    <a:pt x="1904111" y="142875"/>
                  </a:lnTo>
                  <a:lnTo>
                    <a:pt x="1907920" y="149860"/>
                  </a:lnTo>
                  <a:lnTo>
                    <a:pt x="1916557" y="152526"/>
                  </a:lnTo>
                  <a:lnTo>
                    <a:pt x="2007916" y="103759"/>
                  </a:lnTo>
                  <a:lnTo>
                    <a:pt x="2003806" y="103759"/>
                  </a:lnTo>
                  <a:lnTo>
                    <a:pt x="1950890" y="101773"/>
                  </a:lnTo>
                  <a:close/>
                </a:path>
                <a:path w="2032634" h="153035">
                  <a:moveTo>
                    <a:pt x="1976023" y="88350"/>
                  </a:moveTo>
                  <a:lnTo>
                    <a:pt x="1950890" y="101773"/>
                  </a:lnTo>
                  <a:lnTo>
                    <a:pt x="2003806" y="103759"/>
                  </a:lnTo>
                  <a:lnTo>
                    <a:pt x="2003887" y="101473"/>
                  </a:lnTo>
                  <a:lnTo>
                    <a:pt x="1996693" y="101473"/>
                  </a:lnTo>
                  <a:lnTo>
                    <a:pt x="1976023" y="88350"/>
                  </a:lnTo>
                  <a:close/>
                </a:path>
                <a:path w="2032634" h="153035">
                  <a:moveTo>
                    <a:pt x="1921510" y="19938"/>
                  </a:moveTo>
                  <a:lnTo>
                    <a:pt x="1912619" y="21971"/>
                  </a:lnTo>
                  <a:lnTo>
                    <a:pt x="1908429" y="28575"/>
                  </a:lnTo>
                  <a:lnTo>
                    <a:pt x="1904238" y="35305"/>
                  </a:lnTo>
                  <a:lnTo>
                    <a:pt x="1906142" y="44069"/>
                  </a:lnTo>
                  <a:lnTo>
                    <a:pt x="1912874" y="48260"/>
                  </a:lnTo>
                  <a:lnTo>
                    <a:pt x="1952172" y="73208"/>
                  </a:lnTo>
                  <a:lnTo>
                    <a:pt x="2004822" y="75184"/>
                  </a:lnTo>
                  <a:lnTo>
                    <a:pt x="2003806" y="103759"/>
                  </a:lnTo>
                  <a:lnTo>
                    <a:pt x="2007916" y="103759"/>
                  </a:lnTo>
                  <a:lnTo>
                    <a:pt x="2032635" y="90550"/>
                  </a:lnTo>
                  <a:lnTo>
                    <a:pt x="1921510" y="19938"/>
                  </a:lnTo>
                  <a:close/>
                </a:path>
                <a:path w="2032634" h="153035">
                  <a:moveTo>
                    <a:pt x="1143" y="0"/>
                  </a:moveTo>
                  <a:lnTo>
                    <a:pt x="0" y="28575"/>
                  </a:lnTo>
                  <a:lnTo>
                    <a:pt x="1950890" y="101773"/>
                  </a:lnTo>
                  <a:lnTo>
                    <a:pt x="1976023" y="88350"/>
                  </a:lnTo>
                  <a:lnTo>
                    <a:pt x="1952172" y="73208"/>
                  </a:lnTo>
                  <a:lnTo>
                    <a:pt x="1143" y="0"/>
                  </a:lnTo>
                  <a:close/>
                </a:path>
                <a:path w="2032634" h="153035">
                  <a:moveTo>
                    <a:pt x="1997583" y="76835"/>
                  </a:moveTo>
                  <a:lnTo>
                    <a:pt x="1976023" y="88350"/>
                  </a:lnTo>
                  <a:lnTo>
                    <a:pt x="1996693" y="101473"/>
                  </a:lnTo>
                  <a:lnTo>
                    <a:pt x="1997583" y="76835"/>
                  </a:lnTo>
                  <a:close/>
                </a:path>
                <a:path w="2032634" h="153035">
                  <a:moveTo>
                    <a:pt x="2004763" y="76835"/>
                  </a:moveTo>
                  <a:lnTo>
                    <a:pt x="1997583" y="76835"/>
                  </a:lnTo>
                  <a:lnTo>
                    <a:pt x="1996693" y="101473"/>
                  </a:lnTo>
                  <a:lnTo>
                    <a:pt x="2003887" y="101473"/>
                  </a:lnTo>
                  <a:lnTo>
                    <a:pt x="2004763" y="76835"/>
                  </a:lnTo>
                  <a:close/>
                </a:path>
                <a:path w="2032634" h="153035">
                  <a:moveTo>
                    <a:pt x="1952172" y="73208"/>
                  </a:moveTo>
                  <a:lnTo>
                    <a:pt x="1976023" y="88350"/>
                  </a:lnTo>
                  <a:lnTo>
                    <a:pt x="1997583" y="76835"/>
                  </a:lnTo>
                  <a:lnTo>
                    <a:pt x="2004763" y="76835"/>
                  </a:lnTo>
                  <a:lnTo>
                    <a:pt x="2004822" y="75184"/>
                  </a:lnTo>
                  <a:lnTo>
                    <a:pt x="1952172" y="73208"/>
                  </a:lnTo>
                  <a:close/>
                </a:path>
              </a:pathLst>
            </a:custGeom>
            <a:solidFill>
              <a:srgbClr val="FF0000"/>
            </a:solidFill>
          </p:spPr>
          <p:txBody>
            <a:bodyPr wrap="square" lIns="0" tIns="0" rIns="0" bIns="0" rtlCol="0"/>
            <a:lstStyle/>
            <a:p>
              <a:endParaRPr/>
            </a:p>
          </p:txBody>
        </p:sp>
      </p:gr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 y="5"/>
            <a:ext cx="12191999" cy="6857997"/>
          </a:xfrm>
          <a:prstGeom prst="rect">
            <a:avLst/>
          </a:prstGeom>
        </p:spPr>
      </p:pic>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76829" y="935042"/>
            <a:ext cx="6167755" cy="1618392"/>
          </a:xfrm>
          <a:prstGeom prst="rect">
            <a:avLst/>
          </a:prstGeom>
        </p:spPr>
        <p:txBody>
          <a:bodyPr vert="horz" wrap="square" lIns="0" tIns="104140" rIns="0" bIns="0" rtlCol="0">
            <a:spAutoFit/>
          </a:bodyPr>
          <a:lstStyle/>
          <a:p>
            <a:pPr marL="1595120" marR="5080" indent="-1583055">
              <a:lnSpc>
                <a:spcPts val="5860"/>
              </a:lnSpc>
              <a:spcBef>
                <a:spcPts val="820"/>
              </a:spcBef>
              <a:tabLst>
                <a:tab pos="3234690" algn="l"/>
              </a:tabLst>
            </a:pPr>
            <a:r>
              <a:rPr sz="5400" b="0" dirty="0">
                <a:latin typeface="Calibri Light"/>
                <a:cs typeface="Calibri Light"/>
              </a:rPr>
              <a:t>Mini-OSCE	</a:t>
            </a:r>
            <a:r>
              <a:rPr sz="5400" b="0" spc="-15" dirty="0">
                <a:latin typeface="Calibri Light"/>
                <a:cs typeface="Calibri Light"/>
              </a:rPr>
              <a:t>Obs</a:t>
            </a:r>
            <a:r>
              <a:rPr sz="5400" b="0" spc="-55" dirty="0">
                <a:latin typeface="Calibri Light"/>
                <a:cs typeface="Calibri Light"/>
              </a:rPr>
              <a:t> </a:t>
            </a:r>
            <a:r>
              <a:rPr sz="5400" b="0" spc="5" dirty="0">
                <a:latin typeface="Calibri Light"/>
                <a:cs typeface="Calibri Light"/>
              </a:rPr>
              <a:t>&amp;</a:t>
            </a:r>
            <a:r>
              <a:rPr sz="5400" b="0" spc="-10" dirty="0">
                <a:latin typeface="Calibri Light"/>
                <a:cs typeface="Calibri Light"/>
              </a:rPr>
              <a:t> </a:t>
            </a:r>
            <a:r>
              <a:rPr sz="5400" b="0" spc="-25" dirty="0">
                <a:latin typeface="Calibri Light"/>
                <a:cs typeface="Calibri Light"/>
              </a:rPr>
              <a:t>Gyn </a:t>
            </a:r>
            <a:r>
              <a:rPr sz="5400" b="0" spc="-1205" dirty="0">
                <a:latin typeface="Calibri Light"/>
                <a:cs typeface="Calibri Light"/>
              </a:rPr>
              <a:t> </a:t>
            </a:r>
            <a:r>
              <a:rPr sz="5400" b="0" spc="25" dirty="0">
                <a:latin typeface="Calibri Light"/>
                <a:cs typeface="Calibri Light"/>
              </a:rPr>
              <a:t>14/4/2019</a:t>
            </a:r>
            <a:endParaRPr sz="5400">
              <a:latin typeface="Calibri Light"/>
              <a:cs typeface="Calibri Light"/>
            </a:endParaRPr>
          </a:p>
        </p:txBody>
      </p:sp>
      <p:sp>
        <p:nvSpPr>
          <p:cNvPr id="3" name="object 3"/>
          <p:cNvSpPr txBox="1"/>
          <p:nvPr/>
        </p:nvSpPr>
        <p:spPr>
          <a:xfrm>
            <a:off x="3575049" y="2598617"/>
            <a:ext cx="3956051" cy="2782813"/>
          </a:xfrm>
          <a:prstGeom prst="rect">
            <a:avLst/>
          </a:prstGeom>
        </p:spPr>
        <p:txBody>
          <a:bodyPr vert="horz" wrap="square" lIns="0" tIns="12700" rIns="0" bIns="0" rtlCol="0">
            <a:spAutoFit/>
          </a:bodyPr>
          <a:lstStyle/>
          <a:p>
            <a:pPr marL="12700" marR="1235075">
              <a:lnSpc>
                <a:spcPct val="125200"/>
              </a:lnSpc>
              <a:spcBef>
                <a:spcPts val="100"/>
              </a:spcBef>
            </a:pPr>
            <a:r>
              <a:rPr sz="2400" dirty="0">
                <a:latin typeface="Calibri"/>
                <a:cs typeface="Calibri"/>
              </a:rPr>
              <a:t>1 - </a:t>
            </a:r>
            <a:r>
              <a:rPr sz="2400" spc="-15" dirty="0">
                <a:latin typeface="Calibri"/>
                <a:cs typeface="Calibri"/>
              </a:rPr>
              <a:t>Face </a:t>
            </a:r>
            <a:r>
              <a:rPr sz="2400" dirty="0">
                <a:latin typeface="Calibri"/>
                <a:cs typeface="Calibri"/>
              </a:rPr>
              <a:t>presentation </a:t>
            </a:r>
            <a:r>
              <a:rPr sz="2400" spc="5" dirty="0">
                <a:latin typeface="Calibri"/>
                <a:cs typeface="Calibri"/>
              </a:rPr>
              <a:t> </a:t>
            </a:r>
            <a:r>
              <a:rPr sz="2400" dirty="0">
                <a:latin typeface="Calibri"/>
                <a:cs typeface="Calibri"/>
              </a:rPr>
              <a:t>2</a:t>
            </a:r>
            <a:r>
              <a:rPr sz="2400" spc="-55" dirty="0">
                <a:latin typeface="Calibri"/>
                <a:cs typeface="Calibri"/>
              </a:rPr>
              <a:t> </a:t>
            </a:r>
            <a:r>
              <a:rPr sz="2400" dirty="0">
                <a:latin typeface="Calibri"/>
                <a:cs typeface="Calibri"/>
              </a:rPr>
              <a:t>-</a:t>
            </a:r>
            <a:r>
              <a:rPr sz="2400" spc="-20" dirty="0">
                <a:latin typeface="Calibri"/>
                <a:cs typeface="Calibri"/>
              </a:rPr>
              <a:t> </a:t>
            </a:r>
            <a:r>
              <a:rPr sz="2400" spc="-10" dirty="0">
                <a:latin typeface="Calibri"/>
                <a:cs typeface="Calibri"/>
              </a:rPr>
              <a:t>Hyper</a:t>
            </a:r>
            <a:r>
              <a:rPr sz="2400" spc="30" dirty="0">
                <a:latin typeface="Calibri"/>
                <a:cs typeface="Calibri"/>
              </a:rPr>
              <a:t> </a:t>
            </a:r>
            <a:r>
              <a:rPr sz="2400" spc="5" dirty="0">
                <a:latin typeface="Calibri"/>
                <a:cs typeface="Calibri"/>
              </a:rPr>
              <a:t>emesis</a:t>
            </a:r>
            <a:r>
              <a:rPr sz="2400" spc="-50" dirty="0">
                <a:latin typeface="Calibri"/>
                <a:cs typeface="Calibri"/>
              </a:rPr>
              <a:t> gravi </a:t>
            </a:r>
            <a:r>
              <a:rPr sz="2400" spc="-530" dirty="0">
                <a:latin typeface="Calibri"/>
                <a:cs typeface="Calibri"/>
              </a:rPr>
              <a:t> </a:t>
            </a:r>
            <a:r>
              <a:rPr sz="2400" dirty="0">
                <a:latin typeface="Calibri"/>
                <a:cs typeface="Calibri"/>
              </a:rPr>
              <a:t>3</a:t>
            </a:r>
            <a:r>
              <a:rPr sz="2400" spc="-60" dirty="0">
                <a:latin typeface="Calibri"/>
                <a:cs typeface="Calibri"/>
              </a:rPr>
              <a:t> </a:t>
            </a:r>
            <a:r>
              <a:rPr sz="2400" dirty="0">
                <a:latin typeface="Calibri"/>
                <a:cs typeface="Calibri"/>
              </a:rPr>
              <a:t>-</a:t>
            </a:r>
            <a:r>
              <a:rPr sz="2400" spc="-25" dirty="0">
                <a:latin typeface="Calibri"/>
                <a:cs typeface="Calibri"/>
              </a:rPr>
              <a:t> </a:t>
            </a:r>
            <a:r>
              <a:rPr sz="2400" spc="5" dirty="0">
                <a:latin typeface="Calibri"/>
                <a:cs typeface="Calibri"/>
              </a:rPr>
              <a:t>ectopic</a:t>
            </a:r>
            <a:r>
              <a:rPr sz="2400" spc="-80" dirty="0">
                <a:latin typeface="Calibri"/>
                <a:cs typeface="Calibri"/>
              </a:rPr>
              <a:t> </a:t>
            </a:r>
            <a:r>
              <a:rPr sz="2400" dirty="0">
                <a:latin typeface="Calibri"/>
                <a:cs typeface="Calibri"/>
              </a:rPr>
              <a:t>pregnancy</a:t>
            </a:r>
            <a:endParaRPr sz="2400">
              <a:latin typeface="Calibri"/>
              <a:cs typeface="Calibri"/>
            </a:endParaRPr>
          </a:p>
          <a:p>
            <a:pPr marL="12700" marR="5080">
              <a:lnSpc>
                <a:spcPct val="125200"/>
              </a:lnSpc>
            </a:pPr>
            <a:r>
              <a:rPr sz="2400" dirty="0">
                <a:latin typeface="Calibri"/>
                <a:cs typeface="Calibri"/>
              </a:rPr>
              <a:t>4</a:t>
            </a:r>
            <a:r>
              <a:rPr sz="2400" spc="-55" dirty="0">
                <a:latin typeface="Calibri"/>
                <a:cs typeface="Calibri"/>
              </a:rPr>
              <a:t> </a:t>
            </a:r>
            <a:r>
              <a:rPr sz="2400" dirty="0">
                <a:latin typeface="Calibri"/>
                <a:cs typeface="Calibri"/>
              </a:rPr>
              <a:t>-</a:t>
            </a:r>
            <a:r>
              <a:rPr sz="2400" spc="-15" dirty="0">
                <a:latin typeface="Calibri"/>
                <a:cs typeface="Calibri"/>
              </a:rPr>
              <a:t> </a:t>
            </a:r>
            <a:r>
              <a:rPr sz="2400" spc="-20" dirty="0">
                <a:latin typeface="Calibri"/>
                <a:cs typeface="Calibri"/>
              </a:rPr>
              <a:t>Poly</a:t>
            </a:r>
            <a:r>
              <a:rPr sz="2400" spc="5" dirty="0">
                <a:latin typeface="Calibri"/>
                <a:cs typeface="Calibri"/>
              </a:rPr>
              <a:t> </a:t>
            </a:r>
            <a:r>
              <a:rPr sz="2400" dirty="0">
                <a:latin typeface="Calibri"/>
                <a:cs typeface="Calibri"/>
              </a:rPr>
              <a:t>cystic</a:t>
            </a:r>
            <a:r>
              <a:rPr sz="2400" spc="-75" dirty="0">
                <a:latin typeface="Calibri"/>
                <a:cs typeface="Calibri"/>
              </a:rPr>
              <a:t> </a:t>
            </a:r>
            <a:r>
              <a:rPr sz="2400" spc="-20" dirty="0">
                <a:latin typeface="Calibri"/>
                <a:cs typeface="Calibri"/>
              </a:rPr>
              <a:t>ovarian </a:t>
            </a:r>
            <a:r>
              <a:rPr sz="2400" spc="-15" dirty="0">
                <a:latin typeface="Calibri"/>
                <a:cs typeface="Calibri"/>
              </a:rPr>
              <a:t>syndrome </a:t>
            </a:r>
            <a:r>
              <a:rPr sz="2400" spc="-530" dirty="0">
                <a:latin typeface="Calibri"/>
                <a:cs typeface="Calibri"/>
              </a:rPr>
              <a:t> </a:t>
            </a:r>
            <a:r>
              <a:rPr sz="2400" dirty="0">
                <a:latin typeface="Calibri"/>
                <a:cs typeface="Calibri"/>
              </a:rPr>
              <a:t>5</a:t>
            </a:r>
            <a:r>
              <a:rPr sz="2400" spc="-45" dirty="0">
                <a:latin typeface="Calibri"/>
                <a:cs typeface="Calibri"/>
              </a:rPr>
              <a:t> </a:t>
            </a:r>
            <a:r>
              <a:rPr sz="2400" dirty="0">
                <a:latin typeface="Calibri"/>
                <a:cs typeface="Calibri"/>
              </a:rPr>
              <a:t>-</a:t>
            </a:r>
            <a:r>
              <a:rPr sz="2400" spc="-5" dirty="0">
                <a:latin typeface="Calibri"/>
                <a:cs typeface="Calibri"/>
              </a:rPr>
              <a:t> </a:t>
            </a:r>
            <a:r>
              <a:rPr sz="2400" spc="-10" dirty="0">
                <a:latin typeface="Calibri"/>
                <a:cs typeface="Calibri"/>
              </a:rPr>
              <a:t>Prolapse</a:t>
            </a:r>
            <a:endParaRPr sz="2400">
              <a:latin typeface="Calibri"/>
              <a:cs typeface="Calibri"/>
            </a:endParaRP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6747" y="181038"/>
            <a:ext cx="692151" cy="693780"/>
          </a:xfrm>
          <a:prstGeom prst="rect">
            <a:avLst/>
          </a:prstGeom>
        </p:spPr>
        <p:txBody>
          <a:bodyPr vert="horz" wrap="square" lIns="0" tIns="16510" rIns="0" bIns="0" rtlCol="0">
            <a:spAutoFit/>
          </a:bodyPr>
          <a:lstStyle/>
          <a:p>
            <a:pPr marL="12700">
              <a:lnSpc>
                <a:spcPct val="100000"/>
              </a:lnSpc>
              <a:spcBef>
                <a:spcPts val="130"/>
              </a:spcBef>
            </a:pPr>
            <a:r>
              <a:rPr sz="4400" b="0" u="heavy" spc="65" dirty="0">
                <a:uFill>
                  <a:solidFill>
                    <a:srgbClr val="000000"/>
                  </a:solidFill>
                </a:uFill>
                <a:latin typeface="Calibri Light"/>
                <a:cs typeface="Calibri Light"/>
              </a:rPr>
              <a:t>Q</a:t>
            </a:r>
            <a:r>
              <a:rPr sz="4400" b="0" u="heavy" spc="15" dirty="0">
                <a:uFill>
                  <a:solidFill>
                    <a:srgbClr val="000000"/>
                  </a:solidFill>
                </a:uFill>
                <a:latin typeface="Calibri Light"/>
                <a:cs typeface="Calibri Light"/>
              </a:rPr>
              <a:t>1</a:t>
            </a:r>
            <a:endParaRPr sz="4400">
              <a:latin typeface="Calibri Light"/>
              <a:cs typeface="Calibri Light"/>
            </a:endParaRPr>
          </a:p>
        </p:txBody>
      </p:sp>
      <p:sp>
        <p:nvSpPr>
          <p:cNvPr id="3" name="object 3"/>
          <p:cNvSpPr txBox="1"/>
          <p:nvPr/>
        </p:nvSpPr>
        <p:spPr>
          <a:xfrm>
            <a:off x="606743" y="1315406"/>
            <a:ext cx="9903460" cy="5348259"/>
          </a:xfrm>
          <a:prstGeom prst="rect">
            <a:avLst/>
          </a:prstGeom>
        </p:spPr>
        <p:txBody>
          <a:bodyPr vert="horz" wrap="square" lIns="0" tIns="15875" rIns="0" bIns="0" rtlCol="0">
            <a:spAutoFit/>
          </a:bodyPr>
          <a:lstStyle/>
          <a:p>
            <a:pPr marL="241300" indent="-228600">
              <a:lnSpc>
                <a:spcPts val="2250"/>
              </a:lnSpc>
              <a:spcBef>
                <a:spcPts val="125"/>
              </a:spcBef>
              <a:buFont typeface="Arial"/>
              <a:buChar char="•"/>
              <a:tabLst>
                <a:tab pos="240665" algn="l"/>
                <a:tab pos="241300" algn="l"/>
              </a:tabLst>
            </a:pPr>
            <a:r>
              <a:rPr sz="2000" spc="10" dirty="0">
                <a:solidFill>
                  <a:srgbClr val="404040"/>
                </a:solidFill>
                <a:latin typeface="Calibri"/>
                <a:cs typeface="Calibri"/>
              </a:rPr>
              <a:t>1</a:t>
            </a:r>
            <a:r>
              <a:rPr sz="2000" spc="-60" dirty="0">
                <a:solidFill>
                  <a:srgbClr val="404040"/>
                </a:solidFill>
                <a:latin typeface="Calibri"/>
                <a:cs typeface="Calibri"/>
              </a:rPr>
              <a:t> </a:t>
            </a:r>
            <a:r>
              <a:rPr sz="2000" spc="10" dirty="0">
                <a:solidFill>
                  <a:srgbClr val="404040"/>
                </a:solidFill>
                <a:latin typeface="Calibri"/>
                <a:cs typeface="Calibri"/>
              </a:rPr>
              <a:t>_</a:t>
            </a:r>
            <a:r>
              <a:rPr sz="2000" spc="30" dirty="0">
                <a:solidFill>
                  <a:srgbClr val="404040"/>
                </a:solidFill>
                <a:latin typeface="Calibri"/>
                <a:cs typeface="Calibri"/>
              </a:rPr>
              <a:t> </a:t>
            </a:r>
            <a:r>
              <a:rPr sz="2000" spc="10" dirty="0">
                <a:solidFill>
                  <a:srgbClr val="404040"/>
                </a:solidFill>
                <a:latin typeface="Calibri"/>
                <a:cs typeface="Calibri"/>
              </a:rPr>
              <a:t>Whats</a:t>
            </a:r>
            <a:r>
              <a:rPr sz="2000" spc="-45" dirty="0">
                <a:solidFill>
                  <a:srgbClr val="404040"/>
                </a:solidFill>
                <a:latin typeface="Calibri"/>
                <a:cs typeface="Calibri"/>
              </a:rPr>
              <a:t> </a:t>
            </a:r>
            <a:r>
              <a:rPr sz="2000" spc="5" dirty="0">
                <a:solidFill>
                  <a:srgbClr val="404040"/>
                </a:solidFill>
                <a:latin typeface="Calibri"/>
                <a:cs typeface="Calibri"/>
              </a:rPr>
              <a:t>the</a:t>
            </a:r>
            <a:r>
              <a:rPr sz="2000" spc="-45" dirty="0">
                <a:solidFill>
                  <a:srgbClr val="404040"/>
                </a:solidFill>
                <a:latin typeface="Calibri"/>
                <a:cs typeface="Calibri"/>
              </a:rPr>
              <a:t> </a:t>
            </a:r>
            <a:r>
              <a:rPr sz="2000" spc="-5" dirty="0">
                <a:solidFill>
                  <a:srgbClr val="404040"/>
                </a:solidFill>
                <a:latin typeface="Calibri"/>
                <a:cs typeface="Calibri"/>
              </a:rPr>
              <a:t>lie</a:t>
            </a:r>
            <a:r>
              <a:rPr sz="2000" spc="30" dirty="0">
                <a:solidFill>
                  <a:srgbClr val="404040"/>
                </a:solidFill>
                <a:latin typeface="Calibri"/>
                <a:cs typeface="Calibri"/>
              </a:rPr>
              <a:t> </a:t>
            </a:r>
            <a:r>
              <a:rPr sz="2000" dirty="0">
                <a:solidFill>
                  <a:srgbClr val="404040"/>
                </a:solidFill>
                <a:latin typeface="Calibri"/>
                <a:cs typeface="Calibri"/>
              </a:rPr>
              <a:t>of</a:t>
            </a:r>
            <a:r>
              <a:rPr sz="2000" spc="-25" dirty="0">
                <a:solidFill>
                  <a:srgbClr val="404040"/>
                </a:solidFill>
                <a:latin typeface="Calibri"/>
                <a:cs typeface="Calibri"/>
              </a:rPr>
              <a:t> </a:t>
            </a:r>
            <a:r>
              <a:rPr sz="2000" dirty="0">
                <a:solidFill>
                  <a:srgbClr val="404040"/>
                </a:solidFill>
                <a:latin typeface="Calibri"/>
                <a:cs typeface="Calibri"/>
              </a:rPr>
              <a:t>this</a:t>
            </a:r>
            <a:r>
              <a:rPr sz="2000" spc="-55" dirty="0">
                <a:solidFill>
                  <a:srgbClr val="404040"/>
                </a:solidFill>
                <a:latin typeface="Calibri"/>
                <a:cs typeface="Calibri"/>
              </a:rPr>
              <a:t> </a:t>
            </a:r>
            <a:r>
              <a:rPr sz="2000" spc="-5" dirty="0">
                <a:solidFill>
                  <a:srgbClr val="404040"/>
                </a:solidFill>
                <a:latin typeface="Calibri"/>
                <a:cs typeface="Calibri"/>
              </a:rPr>
              <a:t>presentation?</a:t>
            </a:r>
            <a:endParaRPr sz="2000">
              <a:latin typeface="Calibri"/>
              <a:cs typeface="Calibri"/>
            </a:endParaRPr>
          </a:p>
          <a:p>
            <a:pPr marL="241300">
              <a:lnSpc>
                <a:spcPts val="2250"/>
              </a:lnSpc>
            </a:pPr>
            <a:r>
              <a:rPr sz="2000" spc="10" dirty="0">
                <a:solidFill>
                  <a:srgbClr val="FF0000"/>
                </a:solidFill>
                <a:latin typeface="Times New Roman"/>
                <a:cs typeface="Times New Roman"/>
              </a:rPr>
              <a:t>Face</a:t>
            </a:r>
            <a:r>
              <a:rPr sz="2000" spc="-55" dirty="0">
                <a:solidFill>
                  <a:srgbClr val="FF0000"/>
                </a:solidFill>
                <a:latin typeface="Times New Roman"/>
                <a:cs typeface="Times New Roman"/>
              </a:rPr>
              <a:t> </a:t>
            </a:r>
            <a:r>
              <a:rPr sz="2000" spc="40" dirty="0">
                <a:solidFill>
                  <a:srgbClr val="FF0000"/>
                </a:solidFill>
                <a:latin typeface="Times New Roman"/>
                <a:cs typeface="Times New Roman"/>
              </a:rPr>
              <a:t>p</a:t>
            </a:r>
            <a:r>
              <a:rPr sz="2000" spc="10" dirty="0">
                <a:solidFill>
                  <a:srgbClr val="FF0000"/>
                </a:solidFill>
                <a:latin typeface="Times New Roman"/>
                <a:cs typeface="Times New Roman"/>
              </a:rPr>
              <a:t>re</a:t>
            </a:r>
            <a:r>
              <a:rPr sz="2000" spc="-30" dirty="0">
                <a:solidFill>
                  <a:srgbClr val="FF0000"/>
                </a:solidFill>
                <a:latin typeface="Times New Roman"/>
                <a:cs typeface="Times New Roman"/>
              </a:rPr>
              <a:t>s</a:t>
            </a:r>
            <a:r>
              <a:rPr sz="2000" spc="10" dirty="0">
                <a:solidFill>
                  <a:srgbClr val="FF0000"/>
                </a:solidFill>
                <a:latin typeface="Times New Roman"/>
                <a:cs typeface="Times New Roman"/>
              </a:rPr>
              <a:t>e</a:t>
            </a:r>
            <a:r>
              <a:rPr sz="2000" spc="40" dirty="0">
                <a:solidFill>
                  <a:srgbClr val="FF0000"/>
                </a:solidFill>
                <a:latin typeface="Times New Roman"/>
                <a:cs typeface="Times New Roman"/>
              </a:rPr>
              <a:t>nt</a:t>
            </a:r>
            <a:r>
              <a:rPr sz="2000" spc="10" dirty="0">
                <a:solidFill>
                  <a:srgbClr val="FF0000"/>
                </a:solidFill>
                <a:latin typeface="Times New Roman"/>
                <a:cs typeface="Times New Roman"/>
              </a:rPr>
              <a:t>a</a:t>
            </a:r>
            <a:r>
              <a:rPr sz="2000" spc="35" dirty="0">
                <a:solidFill>
                  <a:srgbClr val="FF0000"/>
                </a:solidFill>
                <a:latin typeface="Times New Roman"/>
                <a:cs typeface="Times New Roman"/>
              </a:rPr>
              <a:t>t</a:t>
            </a:r>
            <a:r>
              <a:rPr sz="2000" spc="-35" dirty="0">
                <a:solidFill>
                  <a:srgbClr val="FF0000"/>
                </a:solidFill>
                <a:latin typeface="Times New Roman"/>
                <a:cs typeface="Times New Roman"/>
              </a:rPr>
              <a:t>i</a:t>
            </a:r>
            <a:r>
              <a:rPr sz="2000" spc="40" dirty="0">
                <a:solidFill>
                  <a:srgbClr val="FF0000"/>
                </a:solidFill>
                <a:latin typeface="Times New Roman"/>
                <a:cs typeface="Times New Roman"/>
              </a:rPr>
              <a:t>o</a:t>
            </a:r>
            <a:r>
              <a:rPr sz="2000" spc="10" dirty="0">
                <a:solidFill>
                  <a:srgbClr val="FF0000"/>
                </a:solidFill>
                <a:latin typeface="Times New Roman"/>
                <a:cs typeface="Times New Roman"/>
              </a:rPr>
              <a:t>n</a:t>
            </a:r>
            <a:r>
              <a:rPr sz="2000" spc="-240" dirty="0">
                <a:solidFill>
                  <a:srgbClr val="FF0000"/>
                </a:solidFill>
                <a:latin typeface="Times New Roman"/>
                <a:cs typeface="Times New Roman"/>
              </a:rPr>
              <a:t> </a:t>
            </a:r>
            <a:r>
              <a:rPr sz="2000" spc="-25" dirty="0">
                <a:solidFill>
                  <a:srgbClr val="FF0000"/>
                </a:solidFill>
                <a:latin typeface="Times New Roman"/>
                <a:cs typeface="Times New Roman"/>
              </a:rPr>
              <a:t>w</a:t>
            </a:r>
            <a:r>
              <a:rPr sz="2000" spc="-35" dirty="0">
                <a:solidFill>
                  <a:srgbClr val="FF0000"/>
                </a:solidFill>
                <a:latin typeface="Times New Roman"/>
                <a:cs typeface="Times New Roman"/>
              </a:rPr>
              <a:t>i</a:t>
            </a:r>
            <a:r>
              <a:rPr sz="2000" spc="35" dirty="0">
                <a:solidFill>
                  <a:srgbClr val="FF0000"/>
                </a:solidFill>
                <a:latin typeface="Times New Roman"/>
                <a:cs typeface="Times New Roman"/>
              </a:rPr>
              <a:t>t</a:t>
            </a:r>
            <a:r>
              <a:rPr sz="2000" spc="10" dirty="0">
                <a:solidFill>
                  <a:srgbClr val="FF0000"/>
                </a:solidFill>
                <a:latin typeface="Times New Roman"/>
                <a:cs typeface="Times New Roman"/>
              </a:rPr>
              <a:t>h </a:t>
            </a:r>
            <a:r>
              <a:rPr sz="2000" spc="-90" dirty="0">
                <a:solidFill>
                  <a:srgbClr val="FF0000"/>
                </a:solidFill>
                <a:latin typeface="Calibri"/>
                <a:cs typeface="Calibri"/>
              </a:rPr>
              <a:t>V</a:t>
            </a:r>
            <a:r>
              <a:rPr sz="2000" spc="-25" dirty="0">
                <a:solidFill>
                  <a:srgbClr val="FF0000"/>
                </a:solidFill>
                <a:latin typeface="Calibri"/>
                <a:cs typeface="Calibri"/>
              </a:rPr>
              <a:t>er</a:t>
            </a:r>
            <a:r>
              <a:rPr sz="2000" spc="5" dirty="0">
                <a:solidFill>
                  <a:srgbClr val="FF0000"/>
                </a:solidFill>
                <a:latin typeface="Calibri"/>
                <a:cs typeface="Calibri"/>
              </a:rPr>
              <a:t>t</a:t>
            </a:r>
            <a:r>
              <a:rPr sz="2000" spc="-20" dirty="0">
                <a:solidFill>
                  <a:srgbClr val="FF0000"/>
                </a:solidFill>
                <a:latin typeface="Calibri"/>
                <a:cs typeface="Calibri"/>
              </a:rPr>
              <a:t>i</a:t>
            </a:r>
            <a:r>
              <a:rPr sz="2000" spc="-25" dirty="0">
                <a:solidFill>
                  <a:srgbClr val="FF0000"/>
                </a:solidFill>
                <a:latin typeface="Calibri"/>
                <a:cs typeface="Calibri"/>
              </a:rPr>
              <a:t>c</a:t>
            </a:r>
            <a:r>
              <a:rPr sz="2000" spc="5" dirty="0">
                <a:solidFill>
                  <a:srgbClr val="FF0000"/>
                </a:solidFill>
                <a:latin typeface="Calibri"/>
                <a:cs typeface="Calibri"/>
              </a:rPr>
              <a:t>al</a:t>
            </a:r>
            <a:r>
              <a:rPr sz="2000" spc="-15" dirty="0">
                <a:solidFill>
                  <a:srgbClr val="FF0000"/>
                </a:solidFill>
                <a:latin typeface="Calibri"/>
                <a:cs typeface="Calibri"/>
              </a:rPr>
              <a:t> li</a:t>
            </a:r>
            <a:r>
              <a:rPr sz="2000" spc="10" dirty="0">
                <a:solidFill>
                  <a:srgbClr val="FF0000"/>
                </a:solidFill>
                <a:latin typeface="Calibri"/>
                <a:cs typeface="Calibri"/>
              </a:rPr>
              <a:t>e</a:t>
            </a:r>
            <a:endParaRPr sz="2000">
              <a:latin typeface="Calibri"/>
              <a:cs typeface="Calibri"/>
            </a:endParaRPr>
          </a:p>
          <a:p>
            <a:pPr>
              <a:lnSpc>
                <a:spcPct val="100000"/>
              </a:lnSpc>
              <a:spcBef>
                <a:spcPts val="15"/>
              </a:spcBef>
            </a:pPr>
            <a:endParaRPr sz="3250">
              <a:latin typeface="Calibri"/>
              <a:cs typeface="Calibri"/>
            </a:endParaRPr>
          </a:p>
          <a:p>
            <a:pPr marL="241300" indent="-228600">
              <a:lnSpc>
                <a:spcPts val="2250"/>
              </a:lnSpc>
              <a:buFont typeface="Arial"/>
              <a:buChar char="•"/>
              <a:tabLst>
                <a:tab pos="240665" algn="l"/>
                <a:tab pos="241300" algn="l"/>
              </a:tabLst>
            </a:pPr>
            <a:r>
              <a:rPr sz="2000" spc="20" dirty="0">
                <a:solidFill>
                  <a:srgbClr val="404040"/>
                </a:solidFill>
                <a:latin typeface="Calibri"/>
                <a:cs typeface="Calibri"/>
              </a:rPr>
              <a:t>2_</a:t>
            </a:r>
            <a:r>
              <a:rPr sz="2000" spc="-40" dirty="0">
                <a:solidFill>
                  <a:srgbClr val="404040"/>
                </a:solidFill>
                <a:latin typeface="Calibri"/>
                <a:cs typeface="Calibri"/>
              </a:rPr>
              <a:t> </a:t>
            </a:r>
            <a:r>
              <a:rPr sz="2000" spc="10" dirty="0">
                <a:solidFill>
                  <a:srgbClr val="404040"/>
                </a:solidFill>
                <a:latin typeface="Calibri"/>
                <a:cs typeface="Calibri"/>
              </a:rPr>
              <a:t>Whats</a:t>
            </a:r>
            <a:r>
              <a:rPr sz="2000" spc="-50" dirty="0">
                <a:solidFill>
                  <a:srgbClr val="404040"/>
                </a:solidFill>
                <a:latin typeface="Calibri"/>
                <a:cs typeface="Calibri"/>
              </a:rPr>
              <a:t> </a:t>
            </a:r>
            <a:r>
              <a:rPr sz="2000" spc="5" dirty="0">
                <a:solidFill>
                  <a:srgbClr val="404040"/>
                </a:solidFill>
                <a:latin typeface="Calibri"/>
                <a:cs typeface="Calibri"/>
              </a:rPr>
              <a:t>the</a:t>
            </a:r>
            <a:r>
              <a:rPr sz="2000" spc="-45" dirty="0">
                <a:solidFill>
                  <a:srgbClr val="404040"/>
                </a:solidFill>
                <a:latin typeface="Calibri"/>
                <a:cs typeface="Calibri"/>
              </a:rPr>
              <a:t> </a:t>
            </a:r>
            <a:r>
              <a:rPr sz="2000" spc="-5" dirty="0">
                <a:solidFill>
                  <a:srgbClr val="404040"/>
                </a:solidFill>
                <a:latin typeface="Calibri"/>
                <a:cs typeface="Calibri"/>
              </a:rPr>
              <a:t>presenting</a:t>
            </a:r>
            <a:r>
              <a:rPr sz="2000" spc="-65" dirty="0">
                <a:solidFill>
                  <a:srgbClr val="404040"/>
                </a:solidFill>
                <a:latin typeface="Calibri"/>
                <a:cs typeface="Calibri"/>
              </a:rPr>
              <a:t> </a:t>
            </a:r>
            <a:r>
              <a:rPr sz="2000" dirty="0">
                <a:solidFill>
                  <a:srgbClr val="404040"/>
                </a:solidFill>
                <a:latin typeface="Calibri"/>
                <a:cs typeface="Calibri"/>
              </a:rPr>
              <a:t>diameter?</a:t>
            </a:r>
            <a:r>
              <a:rPr sz="2000" spc="25" dirty="0">
                <a:solidFill>
                  <a:srgbClr val="404040"/>
                </a:solidFill>
                <a:latin typeface="Calibri"/>
                <a:cs typeface="Calibri"/>
              </a:rPr>
              <a:t> </a:t>
            </a:r>
            <a:r>
              <a:rPr sz="2000" spc="15" dirty="0">
                <a:solidFill>
                  <a:srgbClr val="404040"/>
                </a:solidFill>
                <a:latin typeface="Calibri"/>
                <a:cs typeface="Calibri"/>
              </a:rPr>
              <a:t>And</a:t>
            </a:r>
            <a:r>
              <a:rPr sz="2000" spc="-100" dirty="0">
                <a:solidFill>
                  <a:srgbClr val="404040"/>
                </a:solidFill>
                <a:latin typeface="Calibri"/>
                <a:cs typeface="Calibri"/>
              </a:rPr>
              <a:t> </a:t>
            </a:r>
            <a:r>
              <a:rPr sz="2000" dirty="0">
                <a:solidFill>
                  <a:srgbClr val="404040"/>
                </a:solidFill>
                <a:latin typeface="Calibri"/>
                <a:cs typeface="Calibri"/>
              </a:rPr>
              <a:t>its</a:t>
            </a:r>
            <a:r>
              <a:rPr sz="2000" spc="15" dirty="0">
                <a:solidFill>
                  <a:srgbClr val="404040"/>
                </a:solidFill>
                <a:latin typeface="Calibri"/>
                <a:cs typeface="Calibri"/>
              </a:rPr>
              <a:t> </a:t>
            </a:r>
            <a:r>
              <a:rPr sz="2000" dirty="0">
                <a:solidFill>
                  <a:srgbClr val="404040"/>
                </a:solidFill>
                <a:latin typeface="Calibri"/>
                <a:cs typeface="Calibri"/>
              </a:rPr>
              <a:t>length?</a:t>
            </a:r>
            <a:endParaRPr sz="2000">
              <a:latin typeface="Calibri"/>
              <a:cs typeface="Calibri"/>
            </a:endParaRPr>
          </a:p>
          <a:p>
            <a:pPr marL="370205" lvl="1" indent="-129539">
              <a:lnSpc>
                <a:spcPts val="2250"/>
              </a:lnSpc>
              <a:buClr>
                <a:srgbClr val="000000"/>
              </a:buClr>
              <a:buSzPct val="95000"/>
              <a:buChar char="•"/>
              <a:tabLst>
                <a:tab pos="370840" algn="l"/>
              </a:tabLst>
            </a:pPr>
            <a:r>
              <a:rPr sz="2000" dirty="0">
                <a:solidFill>
                  <a:srgbClr val="FF0000"/>
                </a:solidFill>
                <a:latin typeface="Calibri"/>
                <a:cs typeface="Calibri"/>
              </a:rPr>
              <a:t>Submento-bregmatic</a:t>
            </a:r>
            <a:r>
              <a:rPr sz="2000" spc="-110" dirty="0">
                <a:solidFill>
                  <a:srgbClr val="FF0000"/>
                </a:solidFill>
                <a:latin typeface="Calibri"/>
                <a:cs typeface="Calibri"/>
              </a:rPr>
              <a:t> </a:t>
            </a:r>
            <a:r>
              <a:rPr sz="2000" dirty="0">
                <a:solidFill>
                  <a:srgbClr val="FF0000"/>
                </a:solidFill>
                <a:latin typeface="Calibri"/>
                <a:cs typeface="Calibri"/>
              </a:rPr>
              <a:t>in</a:t>
            </a:r>
            <a:r>
              <a:rPr sz="2000" spc="-20" dirty="0">
                <a:solidFill>
                  <a:srgbClr val="FF0000"/>
                </a:solidFill>
                <a:latin typeface="Calibri"/>
                <a:cs typeface="Calibri"/>
              </a:rPr>
              <a:t> </a:t>
            </a:r>
            <a:r>
              <a:rPr sz="2000" spc="-5" dirty="0">
                <a:solidFill>
                  <a:srgbClr val="FF0000"/>
                </a:solidFill>
                <a:latin typeface="Calibri"/>
                <a:cs typeface="Calibri"/>
              </a:rPr>
              <a:t>mento-anterior</a:t>
            </a:r>
            <a:r>
              <a:rPr sz="2000" spc="-35" dirty="0">
                <a:solidFill>
                  <a:srgbClr val="FF0000"/>
                </a:solidFill>
                <a:latin typeface="Calibri"/>
                <a:cs typeface="Calibri"/>
              </a:rPr>
              <a:t> </a:t>
            </a:r>
            <a:r>
              <a:rPr sz="2000" spc="20" dirty="0">
                <a:solidFill>
                  <a:srgbClr val="FF0000"/>
                </a:solidFill>
                <a:latin typeface="Calibri"/>
                <a:cs typeface="Calibri"/>
              </a:rPr>
              <a:t>9.5</a:t>
            </a:r>
            <a:r>
              <a:rPr sz="2000" spc="-50" dirty="0">
                <a:solidFill>
                  <a:srgbClr val="FF0000"/>
                </a:solidFill>
                <a:latin typeface="Calibri"/>
                <a:cs typeface="Calibri"/>
              </a:rPr>
              <a:t> </a:t>
            </a:r>
            <a:r>
              <a:rPr sz="2000" spc="-20" dirty="0">
                <a:solidFill>
                  <a:srgbClr val="FF0000"/>
                </a:solidFill>
                <a:latin typeface="Calibri"/>
                <a:cs typeface="Calibri"/>
              </a:rPr>
              <a:t>cm</a:t>
            </a:r>
            <a:endParaRPr sz="2000">
              <a:latin typeface="Calibri"/>
              <a:cs typeface="Calibri"/>
            </a:endParaRPr>
          </a:p>
          <a:p>
            <a:pPr marL="241300" indent="-228600">
              <a:lnSpc>
                <a:spcPct val="100000"/>
              </a:lnSpc>
              <a:spcBef>
                <a:spcPts val="830"/>
              </a:spcBef>
              <a:buFont typeface="Arial"/>
              <a:buChar char="•"/>
              <a:tabLst>
                <a:tab pos="240665" algn="l"/>
                <a:tab pos="241300" algn="l"/>
              </a:tabLst>
            </a:pPr>
            <a:r>
              <a:rPr sz="2000" spc="-25" dirty="0">
                <a:solidFill>
                  <a:srgbClr val="FF0000"/>
                </a:solidFill>
                <a:latin typeface="Calibri"/>
                <a:cs typeface="Calibri"/>
              </a:rPr>
              <a:t>•</a:t>
            </a:r>
            <a:r>
              <a:rPr sz="2000" spc="-95" dirty="0">
                <a:solidFill>
                  <a:srgbClr val="FF0000"/>
                </a:solidFill>
                <a:latin typeface="Calibri"/>
                <a:cs typeface="Calibri"/>
              </a:rPr>
              <a:t>F</a:t>
            </a:r>
            <a:r>
              <a:rPr sz="2000" spc="10" dirty="0">
                <a:solidFill>
                  <a:srgbClr val="FF0000"/>
                </a:solidFill>
                <a:latin typeface="Calibri"/>
                <a:cs typeface="Calibri"/>
              </a:rPr>
              <a:t>a</a:t>
            </a:r>
            <a:r>
              <a:rPr sz="2000" spc="-25" dirty="0">
                <a:solidFill>
                  <a:srgbClr val="FF0000"/>
                </a:solidFill>
                <a:latin typeface="Calibri"/>
                <a:cs typeface="Calibri"/>
              </a:rPr>
              <a:t>c</a:t>
            </a:r>
            <a:r>
              <a:rPr sz="2000" spc="10" dirty="0">
                <a:solidFill>
                  <a:srgbClr val="FF0000"/>
                </a:solidFill>
                <a:latin typeface="Calibri"/>
                <a:cs typeface="Calibri"/>
              </a:rPr>
              <a:t>e</a:t>
            </a:r>
            <a:r>
              <a:rPr sz="2000" spc="35" dirty="0">
                <a:solidFill>
                  <a:srgbClr val="FF0000"/>
                </a:solidFill>
                <a:latin typeface="Calibri"/>
                <a:cs typeface="Calibri"/>
              </a:rPr>
              <a:t> </a:t>
            </a:r>
            <a:r>
              <a:rPr sz="2000" spc="45" dirty="0">
                <a:solidFill>
                  <a:srgbClr val="FF0000"/>
                </a:solidFill>
                <a:latin typeface="Calibri"/>
                <a:cs typeface="Calibri"/>
              </a:rPr>
              <a:t>m</a:t>
            </a:r>
            <a:r>
              <a:rPr sz="2000" spc="-25" dirty="0">
                <a:solidFill>
                  <a:srgbClr val="FF0000"/>
                </a:solidFill>
                <a:latin typeface="Calibri"/>
                <a:cs typeface="Calibri"/>
              </a:rPr>
              <a:t>e</a:t>
            </a:r>
            <a:r>
              <a:rPr sz="2000" spc="-5" dirty="0">
                <a:solidFill>
                  <a:srgbClr val="FF0000"/>
                </a:solidFill>
                <a:latin typeface="Calibri"/>
                <a:cs typeface="Calibri"/>
              </a:rPr>
              <a:t>n</a:t>
            </a:r>
            <a:r>
              <a:rPr sz="2000" spc="10" dirty="0">
                <a:solidFill>
                  <a:srgbClr val="FF0000"/>
                </a:solidFill>
                <a:latin typeface="Calibri"/>
                <a:cs typeface="Calibri"/>
              </a:rPr>
              <a:t>to</a:t>
            </a:r>
            <a:r>
              <a:rPr sz="2000" spc="-25" dirty="0">
                <a:solidFill>
                  <a:srgbClr val="FF0000"/>
                </a:solidFill>
                <a:latin typeface="Calibri"/>
                <a:cs typeface="Calibri"/>
              </a:rPr>
              <a:t> </a:t>
            </a:r>
            <a:r>
              <a:rPr sz="2000" spc="-5" dirty="0">
                <a:solidFill>
                  <a:srgbClr val="FF0000"/>
                </a:solidFill>
                <a:latin typeface="Calibri"/>
                <a:cs typeface="Calibri"/>
              </a:rPr>
              <a:t>p</a:t>
            </a:r>
            <a:r>
              <a:rPr sz="2000" spc="-10" dirty="0">
                <a:solidFill>
                  <a:srgbClr val="FF0000"/>
                </a:solidFill>
                <a:latin typeface="Calibri"/>
                <a:cs typeface="Calibri"/>
              </a:rPr>
              <a:t>o</a:t>
            </a:r>
            <a:r>
              <a:rPr sz="2000" spc="40" dirty="0">
                <a:solidFill>
                  <a:srgbClr val="FF0000"/>
                </a:solidFill>
                <a:latin typeface="Calibri"/>
                <a:cs typeface="Calibri"/>
              </a:rPr>
              <a:t>s</a:t>
            </a:r>
            <a:r>
              <a:rPr sz="2000" spc="5" dirty="0">
                <a:solidFill>
                  <a:srgbClr val="FF0000"/>
                </a:solidFill>
                <a:latin typeface="Calibri"/>
                <a:cs typeface="Calibri"/>
              </a:rPr>
              <a:t>t</a:t>
            </a:r>
            <a:r>
              <a:rPr sz="2000" spc="-25" dirty="0">
                <a:solidFill>
                  <a:srgbClr val="FF0000"/>
                </a:solidFill>
                <a:latin typeface="Calibri"/>
                <a:cs typeface="Calibri"/>
              </a:rPr>
              <a:t>er</a:t>
            </a:r>
            <a:r>
              <a:rPr sz="2000" spc="-10" dirty="0">
                <a:solidFill>
                  <a:srgbClr val="FF0000"/>
                </a:solidFill>
                <a:latin typeface="Calibri"/>
                <a:cs typeface="Calibri"/>
              </a:rPr>
              <a:t>io</a:t>
            </a:r>
            <a:r>
              <a:rPr sz="2000" spc="-25" dirty="0">
                <a:solidFill>
                  <a:srgbClr val="FF0000"/>
                </a:solidFill>
                <a:latin typeface="Calibri"/>
                <a:cs typeface="Calibri"/>
              </a:rPr>
              <a:t>r</a:t>
            </a:r>
            <a:r>
              <a:rPr sz="2000" spc="-5" dirty="0">
                <a:solidFill>
                  <a:srgbClr val="FF0000"/>
                </a:solidFill>
                <a:latin typeface="Calibri"/>
                <a:cs typeface="Calibri"/>
              </a:rPr>
              <a:t>b</a:t>
            </a:r>
            <a:r>
              <a:rPr sz="2000" spc="-25" dirty="0">
                <a:solidFill>
                  <a:srgbClr val="FF0000"/>
                </a:solidFill>
                <a:latin typeface="Calibri"/>
                <a:cs typeface="Calibri"/>
              </a:rPr>
              <a:t>re</a:t>
            </a:r>
            <a:r>
              <a:rPr sz="2000" spc="30" dirty="0">
                <a:solidFill>
                  <a:srgbClr val="FF0000"/>
                </a:solidFill>
                <a:latin typeface="Calibri"/>
                <a:cs typeface="Calibri"/>
              </a:rPr>
              <a:t>g</a:t>
            </a:r>
            <a:r>
              <a:rPr sz="2000" spc="50" dirty="0">
                <a:solidFill>
                  <a:srgbClr val="FF0000"/>
                </a:solidFill>
                <a:latin typeface="Calibri"/>
                <a:cs typeface="Calibri"/>
              </a:rPr>
              <a:t>m</a:t>
            </a:r>
            <a:r>
              <a:rPr sz="2000" dirty="0">
                <a:solidFill>
                  <a:srgbClr val="FF0000"/>
                </a:solidFill>
                <a:latin typeface="Calibri"/>
                <a:cs typeface="Calibri"/>
              </a:rPr>
              <a:t>a</a:t>
            </a:r>
            <a:r>
              <a:rPr sz="2000" spc="-20" dirty="0">
                <a:solidFill>
                  <a:srgbClr val="FF0000"/>
                </a:solidFill>
                <a:latin typeface="Calibri"/>
                <a:cs typeface="Calibri"/>
              </a:rPr>
              <a:t>-</a:t>
            </a:r>
            <a:r>
              <a:rPr sz="2000" spc="40" dirty="0">
                <a:solidFill>
                  <a:srgbClr val="FF0000"/>
                </a:solidFill>
                <a:latin typeface="Calibri"/>
                <a:cs typeface="Calibri"/>
              </a:rPr>
              <a:t>s</a:t>
            </a:r>
            <a:r>
              <a:rPr sz="2000" spc="5" dirty="0">
                <a:solidFill>
                  <a:srgbClr val="FF0000"/>
                </a:solidFill>
                <a:latin typeface="Calibri"/>
                <a:cs typeface="Calibri"/>
              </a:rPr>
              <a:t>t</a:t>
            </a:r>
            <a:r>
              <a:rPr sz="2000" spc="-30" dirty="0">
                <a:solidFill>
                  <a:srgbClr val="FF0000"/>
                </a:solidFill>
                <a:latin typeface="Calibri"/>
                <a:cs typeface="Calibri"/>
              </a:rPr>
              <a:t>er</a:t>
            </a:r>
            <a:r>
              <a:rPr sz="2000" spc="-5" dirty="0">
                <a:solidFill>
                  <a:srgbClr val="FF0000"/>
                </a:solidFill>
                <a:latin typeface="Calibri"/>
                <a:cs typeface="Calibri"/>
              </a:rPr>
              <a:t>n</a:t>
            </a:r>
            <a:r>
              <a:rPr sz="2000" spc="5" dirty="0">
                <a:solidFill>
                  <a:srgbClr val="FF0000"/>
                </a:solidFill>
                <a:latin typeface="Calibri"/>
                <a:cs typeface="Calibri"/>
              </a:rPr>
              <a:t>al</a:t>
            </a:r>
            <a:r>
              <a:rPr sz="2000" spc="-165" dirty="0">
                <a:solidFill>
                  <a:srgbClr val="FF0000"/>
                </a:solidFill>
                <a:latin typeface="Calibri"/>
                <a:cs typeface="Calibri"/>
              </a:rPr>
              <a:t> </a:t>
            </a:r>
            <a:r>
              <a:rPr sz="2000" spc="-5" dirty="0">
                <a:solidFill>
                  <a:srgbClr val="FF0000"/>
                </a:solidFill>
                <a:latin typeface="Calibri"/>
                <a:cs typeface="Calibri"/>
              </a:rPr>
              <a:t>d</a:t>
            </a:r>
            <a:r>
              <a:rPr sz="2000" spc="-15" dirty="0">
                <a:solidFill>
                  <a:srgbClr val="FF0000"/>
                </a:solidFill>
                <a:latin typeface="Calibri"/>
                <a:cs typeface="Calibri"/>
              </a:rPr>
              <a:t>i</a:t>
            </a:r>
            <a:r>
              <a:rPr sz="2000" spc="10" dirty="0">
                <a:solidFill>
                  <a:srgbClr val="FF0000"/>
                </a:solidFill>
                <a:latin typeface="Calibri"/>
                <a:cs typeface="Calibri"/>
              </a:rPr>
              <a:t>a</a:t>
            </a:r>
            <a:r>
              <a:rPr sz="2000" spc="50" dirty="0">
                <a:solidFill>
                  <a:srgbClr val="FF0000"/>
                </a:solidFill>
                <a:latin typeface="Calibri"/>
                <a:cs typeface="Calibri"/>
              </a:rPr>
              <a:t>m</a:t>
            </a:r>
            <a:r>
              <a:rPr sz="2000" spc="-25" dirty="0">
                <a:solidFill>
                  <a:srgbClr val="FF0000"/>
                </a:solidFill>
                <a:latin typeface="Calibri"/>
                <a:cs typeface="Calibri"/>
              </a:rPr>
              <a:t>e</a:t>
            </a:r>
            <a:r>
              <a:rPr sz="2000" spc="5" dirty="0">
                <a:solidFill>
                  <a:srgbClr val="FF0000"/>
                </a:solidFill>
                <a:latin typeface="Calibri"/>
                <a:cs typeface="Calibri"/>
              </a:rPr>
              <a:t>t</a:t>
            </a:r>
            <a:r>
              <a:rPr sz="2000" spc="-30" dirty="0">
                <a:solidFill>
                  <a:srgbClr val="FF0000"/>
                </a:solidFill>
                <a:latin typeface="Calibri"/>
                <a:cs typeface="Calibri"/>
              </a:rPr>
              <a:t>e</a:t>
            </a:r>
            <a:r>
              <a:rPr sz="2000" spc="5" dirty="0">
                <a:solidFill>
                  <a:srgbClr val="FF0000"/>
                </a:solidFill>
                <a:latin typeface="Calibri"/>
                <a:cs typeface="Calibri"/>
              </a:rPr>
              <a:t>r</a:t>
            </a:r>
            <a:r>
              <a:rPr sz="2000" spc="-20" dirty="0">
                <a:solidFill>
                  <a:srgbClr val="FF0000"/>
                </a:solidFill>
                <a:latin typeface="Calibri"/>
                <a:cs typeface="Calibri"/>
              </a:rPr>
              <a:t> </a:t>
            </a:r>
            <a:r>
              <a:rPr sz="2000" spc="30" dirty="0">
                <a:solidFill>
                  <a:srgbClr val="FF0000"/>
                </a:solidFill>
                <a:latin typeface="Calibri"/>
                <a:cs typeface="Calibri"/>
              </a:rPr>
              <a:t>1</a:t>
            </a:r>
            <a:r>
              <a:rPr sz="2000" spc="10" dirty="0">
                <a:solidFill>
                  <a:srgbClr val="FF0000"/>
                </a:solidFill>
                <a:latin typeface="Calibri"/>
                <a:cs typeface="Calibri"/>
              </a:rPr>
              <a:t>8</a:t>
            </a:r>
            <a:r>
              <a:rPr sz="2000" spc="-55" dirty="0">
                <a:solidFill>
                  <a:srgbClr val="FF0000"/>
                </a:solidFill>
                <a:latin typeface="Calibri"/>
                <a:cs typeface="Calibri"/>
              </a:rPr>
              <a:t> </a:t>
            </a:r>
            <a:r>
              <a:rPr sz="2000" spc="-20" dirty="0">
                <a:solidFill>
                  <a:srgbClr val="FF0000"/>
                </a:solidFill>
                <a:latin typeface="Calibri"/>
                <a:cs typeface="Calibri"/>
              </a:rPr>
              <a:t>cm</a:t>
            </a:r>
            <a:endParaRPr sz="2000">
              <a:latin typeface="Calibri"/>
              <a:cs typeface="Calibri"/>
            </a:endParaRPr>
          </a:p>
          <a:p>
            <a:pPr>
              <a:lnSpc>
                <a:spcPct val="100000"/>
              </a:lnSpc>
              <a:spcBef>
                <a:spcPts val="5"/>
              </a:spcBef>
              <a:buChar char="•"/>
            </a:pPr>
            <a:endParaRPr sz="2400">
              <a:latin typeface="Calibri"/>
              <a:cs typeface="Calibri"/>
            </a:endParaRPr>
          </a:p>
          <a:p>
            <a:pPr marL="241300" indent="-228600">
              <a:lnSpc>
                <a:spcPct val="100000"/>
              </a:lnSpc>
              <a:buFont typeface="Arial"/>
              <a:buChar char="•"/>
              <a:tabLst>
                <a:tab pos="240665" algn="l"/>
                <a:tab pos="241300" algn="l"/>
              </a:tabLst>
            </a:pPr>
            <a:r>
              <a:rPr sz="2000" spc="5" dirty="0">
                <a:solidFill>
                  <a:srgbClr val="404040"/>
                </a:solidFill>
                <a:latin typeface="Calibri"/>
                <a:cs typeface="Calibri"/>
              </a:rPr>
              <a:t>3_mention</a:t>
            </a:r>
            <a:r>
              <a:rPr sz="2000" spc="-110" dirty="0">
                <a:solidFill>
                  <a:srgbClr val="404040"/>
                </a:solidFill>
                <a:latin typeface="Calibri"/>
                <a:cs typeface="Calibri"/>
              </a:rPr>
              <a:t> </a:t>
            </a:r>
            <a:r>
              <a:rPr sz="2000" spc="10" dirty="0">
                <a:solidFill>
                  <a:srgbClr val="404040"/>
                </a:solidFill>
                <a:latin typeface="Calibri"/>
                <a:cs typeface="Calibri"/>
              </a:rPr>
              <a:t>4</a:t>
            </a:r>
            <a:r>
              <a:rPr sz="2000" spc="5" dirty="0">
                <a:solidFill>
                  <a:srgbClr val="404040"/>
                </a:solidFill>
                <a:latin typeface="Calibri"/>
                <a:cs typeface="Calibri"/>
              </a:rPr>
              <a:t> </a:t>
            </a:r>
            <a:r>
              <a:rPr sz="2000" dirty="0">
                <a:solidFill>
                  <a:srgbClr val="404040"/>
                </a:solidFill>
                <a:latin typeface="Calibri"/>
                <a:cs typeface="Calibri"/>
              </a:rPr>
              <a:t>causes</a:t>
            </a:r>
            <a:r>
              <a:rPr sz="2000" spc="-55" dirty="0">
                <a:solidFill>
                  <a:srgbClr val="404040"/>
                </a:solidFill>
                <a:latin typeface="Calibri"/>
                <a:cs typeface="Calibri"/>
              </a:rPr>
              <a:t> </a:t>
            </a:r>
            <a:r>
              <a:rPr sz="2000" dirty="0">
                <a:solidFill>
                  <a:srgbClr val="404040"/>
                </a:solidFill>
                <a:latin typeface="Calibri"/>
                <a:cs typeface="Calibri"/>
              </a:rPr>
              <a:t>of</a:t>
            </a:r>
            <a:r>
              <a:rPr sz="2000" spc="-25" dirty="0">
                <a:solidFill>
                  <a:srgbClr val="404040"/>
                </a:solidFill>
                <a:latin typeface="Calibri"/>
                <a:cs typeface="Calibri"/>
              </a:rPr>
              <a:t> </a:t>
            </a:r>
            <a:r>
              <a:rPr sz="2000" dirty="0">
                <a:solidFill>
                  <a:srgbClr val="404040"/>
                </a:solidFill>
                <a:latin typeface="Calibri"/>
                <a:cs typeface="Calibri"/>
              </a:rPr>
              <a:t>this</a:t>
            </a:r>
            <a:r>
              <a:rPr sz="2000" spc="25" dirty="0">
                <a:solidFill>
                  <a:srgbClr val="404040"/>
                </a:solidFill>
                <a:latin typeface="Calibri"/>
                <a:cs typeface="Calibri"/>
              </a:rPr>
              <a:t> </a:t>
            </a:r>
            <a:r>
              <a:rPr sz="2000" dirty="0">
                <a:solidFill>
                  <a:srgbClr val="404040"/>
                </a:solidFill>
                <a:latin typeface="Calibri"/>
                <a:cs typeface="Calibri"/>
              </a:rPr>
              <a:t>presentation?</a:t>
            </a:r>
            <a:endParaRPr sz="2000">
              <a:latin typeface="Calibri"/>
              <a:cs typeface="Calibri"/>
            </a:endParaRPr>
          </a:p>
          <a:p>
            <a:pPr>
              <a:lnSpc>
                <a:spcPct val="100000"/>
              </a:lnSpc>
              <a:spcBef>
                <a:spcPts val="50"/>
              </a:spcBef>
              <a:buChar char="•"/>
            </a:pPr>
            <a:endParaRPr sz="2300">
              <a:latin typeface="Calibri"/>
              <a:cs typeface="Calibri"/>
            </a:endParaRPr>
          </a:p>
          <a:p>
            <a:pPr marL="241300" indent="-228600">
              <a:lnSpc>
                <a:spcPct val="100000"/>
              </a:lnSpc>
              <a:buFont typeface="Arial"/>
              <a:buChar char="•"/>
              <a:tabLst>
                <a:tab pos="240665" algn="l"/>
                <a:tab pos="241300" algn="l"/>
              </a:tabLst>
            </a:pPr>
            <a:r>
              <a:rPr sz="2000" spc="-20" dirty="0">
                <a:latin typeface="Calibri"/>
                <a:cs typeface="Calibri"/>
              </a:rPr>
              <a:t>Pelvic</a:t>
            </a:r>
            <a:r>
              <a:rPr sz="2000" spc="40" dirty="0">
                <a:latin typeface="Calibri"/>
                <a:cs typeface="Calibri"/>
              </a:rPr>
              <a:t> </a:t>
            </a:r>
            <a:r>
              <a:rPr sz="2000" spc="-10" dirty="0">
                <a:latin typeface="Calibri"/>
                <a:cs typeface="Calibri"/>
              </a:rPr>
              <a:t>block</a:t>
            </a:r>
            <a:r>
              <a:rPr sz="2000" spc="65" dirty="0">
                <a:latin typeface="Calibri"/>
                <a:cs typeface="Calibri"/>
              </a:rPr>
              <a:t> </a:t>
            </a:r>
            <a:r>
              <a:rPr sz="2000" spc="-10" dirty="0">
                <a:solidFill>
                  <a:srgbClr val="FF0000"/>
                </a:solidFill>
                <a:latin typeface="Calibri"/>
                <a:cs typeface="Calibri"/>
              </a:rPr>
              <a:t>(pelvic</a:t>
            </a:r>
            <a:r>
              <a:rPr sz="2000" spc="45" dirty="0">
                <a:solidFill>
                  <a:srgbClr val="FF0000"/>
                </a:solidFill>
                <a:latin typeface="Calibri"/>
                <a:cs typeface="Calibri"/>
              </a:rPr>
              <a:t> </a:t>
            </a:r>
            <a:r>
              <a:rPr sz="2000" spc="-15" dirty="0">
                <a:solidFill>
                  <a:srgbClr val="FF0000"/>
                </a:solidFill>
                <a:latin typeface="Calibri"/>
                <a:cs typeface="Calibri"/>
              </a:rPr>
              <a:t>tumer,fibroid,pelvic</a:t>
            </a:r>
            <a:r>
              <a:rPr sz="2000" spc="60" dirty="0">
                <a:solidFill>
                  <a:srgbClr val="FF0000"/>
                </a:solidFill>
                <a:latin typeface="Calibri"/>
                <a:cs typeface="Calibri"/>
              </a:rPr>
              <a:t> </a:t>
            </a:r>
            <a:r>
              <a:rPr sz="2000" spc="5" dirty="0">
                <a:solidFill>
                  <a:srgbClr val="FF0000"/>
                </a:solidFill>
                <a:latin typeface="Calibri"/>
                <a:cs typeface="Calibri"/>
              </a:rPr>
              <a:t>shape)</a:t>
            </a:r>
            <a:endParaRPr sz="2000">
              <a:latin typeface="Calibri"/>
              <a:cs typeface="Calibri"/>
            </a:endParaRPr>
          </a:p>
          <a:p>
            <a:pPr>
              <a:lnSpc>
                <a:spcPct val="100000"/>
              </a:lnSpc>
              <a:spcBef>
                <a:spcPts val="15"/>
              </a:spcBef>
              <a:buChar char="•"/>
            </a:pPr>
            <a:endParaRPr sz="3250">
              <a:latin typeface="Calibri"/>
              <a:cs typeface="Calibri"/>
            </a:endParaRPr>
          </a:p>
          <a:p>
            <a:pPr marL="241300" indent="-228600">
              <a:lnSpc>
                <a:spcPct val="100000"/>
              </a:lnSpc>
              <a:spcBef>
                <a:spcPts val="5"/>
              </a:spcBef>
              <a:buFont typeface="Arial"/>
              <a:buChar char="•"/>
              <a:tabLst>
                <a:tab pos="240665" algn="l"/>
                <a:tab pos="241300" algn="l"/>
              </a:tabLst>
            </a:pPr>
            <a:r>
              <a:rPr sz="2000" spc="-5" dirty="0">
                <a:latin typeface="Calibri"/>
                <a:cs typeface="Calibri"/>
              </a:rPr>
              <a:t>decreased</a:t>
            </a:r>
            <a:r>
              <a:rPr sz="2000" spc="55" dirty="0">
                <a:latin typeface="Calibri"/>
                <a:cs typeface="Calibri"/>
              </a:rPr>
              <a:t> </a:t>
            </a:r>
            <a:r>
              <a:rPr sz="2000" spc="-10" dirty="0">
                <a:latin typeface="Calibri"/>
                <a:cs typeface="Calibri"/>
              </a:rPr>
              <a:t>uterine</a:t>
            </a:r>
            <a:r>
              <a:rPr sz="2000" spc="40" dirty="0">
                <a:latin typeface="Calibri"/>
                <a:cs typeface="Calibri"/>
              </a:rPr>
              <a:t> </a:t>
            </a:r>
            <a:r>
              <a:rPr sz="2000" spc="-5" dirty="0">
                <a:latin typeface="Calibri"/>
                <a:cs typeface="Calibri"/>
              </a:rPr>
              <a:t>polarity</a:t>
            </a:r>
            <a:r>
              <a:rPr sz="2000" dirty="0">
                <a:latin typeface="Calibri"/>
                <a:cs typeface="Calibri"/>
              </a:rPr>
              <a:t> </a:t>
            </a:r>
            <a:r>
              <a:rPr sz="2000" spc="5" dirty="0">
                <a:solidFill>
                  <a:srgbClr val="FF0000"/>
                </a:solidFill>
                <a:latin typeface="Calibri"/>
                <a:cs typeface="Calibri"/>
              </a:rPr>
              <a:t>(</a:t>
            </a:r>
            <a:r>
              <a:rPr sz="2000" spc="-15" dirty="0">
                <a:solidFill>
                  <a:srgbClr val="FF0000"/>
                </a:solidFill>
                <a:latin typeface="Calibri"/>
                <a:cs typeface="Calibri"/>
              </a:rPr>
              <a:t> Grand</a:t>
            </a:r>
            <a:r>
              <a:rPr sz="2000" spc="65" dirty="0">
                <a:solidFill>
                  <a:srgbClr val="FF0000"/>
                </a:solidFill>
                <a:latin typeface="Calibri"/>
                <a:cs typeface="Calibri"/>
              </a:rPr>
              <a:t> </a:t>
            </a:r>
            <a:r>
              <a:rPr sz="2000" spc="-10" dirty="0">
                <a:solidFill>
                  <a:srgbClr val="FF0000"/>
                </a:solidFill>
                <a:latin typeface="Calibri"/>
                <a:cs typeface="Calibri"/>
              </a:rPr>
              <a:t>multiparty,Uterine</a:t>
            </a:r>
            <a:r>
              <a:rPr sz="2000" spc="-20" dirty="0">
                <a:solidFill>
                  <a:srgbClr val="FF0000"/>
                </a:solidFill>
                <a:latin typeface="Calibri"/>
                <a:cs typeface="Calibri"/>
              </a:rPr>
              <a:t> </a:t>
            </a:r>
            <a:r>
              <a:rPr sz="2000" spc="-5" dirty="0">
                <a:solidFill>
                  <a:srgbClr val="FF0000"/>
                </a:solidFill>
                <a:latin typeface="Calibri"/>
                <a:cs typeface="Calibri"/>
              </a:rPr>
              <a:t>malformation)</a:t>
            </a:r>
            <a:endParaRPr sz="2000">
              <a:latin typeface="Calibri"/>
              <a:cs typeface="Calibri"/>
            </a:endParaRPr>
          </a:p>
          <a:p>
            <a:pPr>
              <a:lnSpc>
                <a:spcPct val="100000"/>
              </a:lnSpc>
              <a:buChar char="•"/>
            </a:pPr>
            <a:endParaRPr sz="3200">
              <a:latin typeface="Calibri"/>
              <a:cs typeface="Calibri"/>
            </a:endParaRPr>
          </a:p>
          <a:p>
            <a:pPr marL="241300" indent="-228600">
              <a:lnSpc>
                <a:spcPts val="2290"/>
              </a:lnSpc>
              <a:buFont typeface="Arial"/>
              <a:buChar char="•"/>
              <a:tabLst>
                <a:tab pos="240665" algn="l"/>
                <a:tab pos="241300" algn="l"/>
              </a:tabLst>
            </a:pPr>
            <a:r>
              <a:rPr sz="2000" spc="-5" dirty="0">
                <a:latin typeface="Calibri"/>
                <a:cs typeface="Calibri"/>
              </a:rPr>
              <a:t>altred </a:t>
            </a:r>
            <a:r>
              <a:rPr sz="2000" spc="-20" dirty="0">
                <a:latin typeface="Calibri"/>
                <a:cs typeface="Calibri"/>
              </a:rPr>
              <a:t>fetal</a:t>
            </a:r>
            <a:r>
              <a:rPr sz="2000" spc="60" dirty="0">
                <a:latin typeface="Calibri"/>
                <a:cs typeface="Calibri"/>
              </a:rPr>
              <a:t> </a:t>
            </a:r>
            <a:r>
              <a:rPr sz="2000" dirty="0">
                <a:latin typeface="Calibri"/>
                <a:cs typeface="Calibri"/>
              </a:rPr>
              <a:t>mobility</a:t>
            </a:r>
            <a:r>
              <a:rPr sz="2000" spc="-15" dirty="0">
                <a:latin typeface="Calibri"/>
                <a:cs typeface="Calibri"/>
              </a:rPr>
              <a:t> </a:t>
            </a:r>
            <a:r>
              <a:rPr sz="2000" dirty="0">
                <a:latin typeface="Calibri"/>
                <a:cs typeface="Calibri"/>
              </a:rPr>
              <a:t>(</a:t>
            </a:r>
            <a:r>
              <a:rPr sz="2000" dirty="0">
                <a:solidFill>
                  <a:srgbClr val="FF0000"/>
                </a:solidFill>
                <a:latin typeface="Calibri"/>
                <a:cs typeface="Calibri"/>
              </a:rPr>
              <a:t>•IUGR</a:t>
            </a:r>
            <a:r>
              <a:rPr sz="2000" spc="-45" dirty="0">
                <a:solidFill>
                  <a:srgbClr val="FF0000"/>
                </a:solidFill>
                <a:latin typeface="Calibri"/>
                <a:cs typeface="Calibri"/>
              </a:rPr>
              <a:t> </a:t>
            </a:r>
            <a:r>
              <a:rPr sz="2000" dirty="0">
                <a:solidFill>
                  <a:srgbClr val="FF0000"/>
                </a:solidFill>
                <a:latin typeface="Calibri"/>
                <a:cs typeface="Calibri"/>
              </a:rPr>
              <a:t>•Prematurity</a:t>
            </a:r>
            <a:r>
              <a:rPr sz="2000" spc="-25" dirty="0">
                <a:solidFill>
                  <a:srgbClr val="FF0000"/>
                </a:solidFill>
                <a:latin typeface="Calibri"/>
                <a:cs typeface="Calibri"/>
              </a:rPr>
              <a:t> </a:t>
            </a:r>
            <a:r>
              <a:rPr sz="2000" dirty="0">
                <a:solidFill>
                  <a:srgbClr val="FF0000"/>
                </a:solidFill>
                <a:latin typeface="Calibri"/>
                <a:cs typeface="Calibri"/>
              </a:rPr>
              <a:t>•Macrosomia</a:t>
            </a:r>
            <a:r>
              <a:rPr sz="2000" spc="405" dirty="0">
                <a:solidFill>
                  <a:srgbClr val="FF0000"/>
                </a:solidFill>
                <a:latin typeface="Calibri"/>
                <a:cs typeface="Calibri"/>
              </a:rPr>
              <a:t> </a:t>
            </a:r>
            <a:r>
              <a:rPr sz="2000" spc="-15" dirty="0">
                <a:solidFill>
                  <a:srgbClr val="FF0000"/>
                </a:solidFill>
                <a:latin typeface="Calibri"/>
                <a:cs typeface="Calibri"/>
              </a:rPr>
              <a:t>•Polyhydramnios</a:t>
            </a:r>
            <a:r>
              <a:rPr sz="2000" spc="35" dirty="0">
                <a:solidFill>
                  <a:srgbClr val="FF0000"/>
                </a:solidFill>
                <a:latin typeface="Calibri"/>
                <a:cs typeface="Calibri"/>
              </a:rPr>
              <a:t> </a:t>
            </a:r>
            <a:r>
              <a:rPr sz="2000" dirty="0">
                <a:solidFill>
                  <a:srgbClr val="FF0000"/>
                </a:solidFill>
                <a:latin typeface="Calibri"/>
                <a:cs typeface="Calibri"/>
              </a:rPr>
              <a:t>or</a:t>
            </a:r>
            <a:r>
              <a:rPr sz="2000" spc="-25" dirty="0">
                <a:solidFill>
                  <a:srgbClr val="FF0000"/>
                </a:solidFill>
                <a:latin typeface="Calibri"/>
                <a:cs typeface="Calibri"/>
              </a:rPr>
              <a:t> </a:t>
            </a:r>
            <a:r>
              <a:rPr sz="2000" spc="-5" dirty="0">
                <a:solidFill>
                  <a:srgbClr val="FF0000"/>
                </a:solidFill>
                <a:latin typeface="Calibri"/>
                <a:cs typeface="Calibri"/>
              </a:rPr>
              <a:t>oligohydramnios</a:t>
            </a:r>
            <a:endParaRPr sz="2000">
              <a:latin typeface="Calibri"/>
              <a:cs typeface="Calibri"/>
            </a:endParaRPr>
          </a:p>
          <a:p>
            <a:pPr marL="369570" lvl="1" indent="-128905">
              <a:lnSpc>
                <a:spcPts val="2290"/>
              </a:lnSpc>
              <a:buSzPct val="95000"/>
              <a:buChar char="•"/>
              <a:tabLst>
                <a:tab pos="370205" algn="l"/>
              </a:tabLst>
            </a:pPr>
            <a:r>
              <a:rPr sz="2000" dirty="0">
                <a:solidFill>
                  <a:srgbClr val="FF0000"/>
                </a:solidFill>
                <a:latin typeface="Calibri"/>
                <a:cs typeface="Calibri"/>
              </a:rPr>
              <a:t>Multiply</a:t>
            </a:r>
            <a:r>
              <a:rPr sz="2000" spc="60" dirty="0">
                <a:solidFill>
                  <a:srgbClr val="FF0000"/>
                </a:solidFill>
                <a:latin typeface="Calibri"/>
                <a:cs typeface="Calibri"/>
              </a:rPr>
              <a:t> </a:t>
            </a:r>
            <a:r>
              <a:rPr sz="2000" spc="5" dirty="0">
                <a:solidFill>
                  <a:srgbClr val="FF0000"/>
                </a:solidFill>
                <a:latin typeface="Calibri"/>
                <a:cs typeface="Calibri"/>
              </a:rPr>
              <a:t>gestation</a:t>
            </a:r>
            <a:r>
              <a:rPr sz="2000" spc="-190" dirty="0">
                <a:solidFill>
                  <a:srgbClr val="FF0000"/>
                </a:solidFill>
                <a:latin typeface="Calibri"/>
                <a:cs typeface="Calibri"/>
              </a:rPr>
              <a:t> </a:t>
            </a:r>
            <a:r>
              <a:rPr sz="2000" spc="-10" dirty="0">
                <a:solidFill>
                  <a:srgbClr val="FF0000"/>
                </a:solidFill>
                <a:latin typeface="Calibri"/>
                <a:cs typeface="Calibri"/>
              </a:rPr>
              <a:t>•Fetal</a:t>
            </a:r>
            <a:r>
              <a:rPr sz="2000" dirty="0">
                <a:solidFill>
                  <a:srgbClr val="FF0000"/>
                </a:solidFill>
                <a:latin typeface="Calibri"/>
                <a:cs typeface="Calibri"/>
              </a:rPr>
              <a:t> abnormality)</a:t>
            </a:r>
            <a:endParaRPr sz="2000">
              <a:latin typeface="Calibri"/>
              <a:cs typeface="Calibri"/>
            </a:endParaRPr>
          </a:p>
        </p:txBody>
      </p:sp>
      <p:pic>
        <p:nvPicPr>
          <p:cNvPr id="4" name="object 4"/>
          <p:cNvPicPr/>
          <p:nvPr/>
        </p:nvPicPr>
        <p:blipFill>
          <a:blip r:embed="rId2" cstate="print"/>
          <a:stretch>
            <a:fillRect/>
          </a:stretch>
        </p:blipFill>
        <p:spPr>
          <a:xfrm>
            <a:off x="9094537" y="343028"/>
            <a:ext cx="2620419" cy="2104896"/>
          </a:xfrm>
          <a:prstGeom prst="rect">
            <a:avLst/>
          </a:prstGeom>
        </p:spPr>
      </p:pic>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87126" y="635707"/>
            <a:ext cx="8918575" cy="2975173"/>
          </a:xfrm>
          <a:prstGeom prst="rect">
            <a:avLst/>
          </a:prstGeom>
        </p:spPr>
        <p:txBody>
          <a:bodyPr vert="horz" wrap="square" lIns="0" tIns="12700" rIns="0" bIns="0" rtlCol="0">
            <a:spAutoFit/>
          </a:bodyPr>
          <a:lstStyle/>
          <a:p>
            <a:pPr marL="12700">
              <a:lnSpc>
                <a:spcPts val="2865"/>
              </a:lnSpc>
              <a:spcBef>
                <a:spcPts val="100"/>
              </a:spcBef>
            </a:pPr>
            <a:r>
              <a:rPr sz="2400" spc="-10" dirty="0">
                <a:latin typeface="Calibri"/>
                <a:cs typeface="Calibri"/>
              </a:rPr>
              <a:t>4_</a:t>
            </a:r>
            <a:r>
              <a:rPr sz="2400" spc="-20" dirty="0">
                <a:latin typeface="Calibri"/>
                <a:cs typeface="Calibri"/>
              </a:rPr>
              <a:t> </a:t>
            </a:r>
            <a:r>
              <a:rPr sz="2400" spc="5" dirty="0">
                <a:latin typeface="Calibri"/>
                <a:cs typeface="Calibri"/>
              </a:rPr>
              <a:t>how</a:t>
            </a:r>
            <a:r>
              <a:rPr sz="2400" spc="-10" dirty="0">
                <a:latin typeface="Calibri"/>
                <a:cs typeface="Calibri"/>
              </a:rPr>
              <a:t> </a:t>
            </a:r>
            <a:r>
              <a:rPr sz="2400" dirty="0">
                <a:latin typeface="Calibri"/>
                <a:cs typeface="Calibri"/>
              </a:rPr>
              <a:t>can</a:t>
            </a:r>
            <a:r>
              <a:rPr sz="2400" spc="-85" dirty="0">
                <a:latin typeface="Calibri"/>
                <a:cs typeface="Calibri"/>
              </a:rPr>
              <a:t> </a:t>
            </a:r>
            <a:r>
              <a:rPr sz="2400" spc="-40" dirty="0">
                <a:latin typeface="Calibri"/>
                <a:cs typeface="Calibri"/>
              </a:rPr>
              <a:t>You</a:t>
            </a:r>
            <a:r>
              <a:rPr sz="2400" spc="-10" dirty="0">
                <a:latin typeface="Calibri"/>
                <a:cs typeface="Calibri"/>
              </a:rPr>
              <a:t> </a:t>
            </a:r>
            <a:r>
              <a:rPr sz="2400" spc="-15" dirty="0">
                <a:latin typeface="Calibri"/>
                <a:cs typeface="Calibri"/>
              </a:rPr>
              <a:t>deliver</a:t>
            </a:r>
            <a:r>
              <a:rPr sz="2400" spc="45" dirty="0">
                <a:latin typeface="Calibri"/>
                <a:cs typeface="Calibri"/>
              </a:rPr>
              <a:t> </a:t>
            </a:r>
            <a:r>
              <a:rPr sz="2400" spc="-5" dirty="0">
                <a:latin typeface="Calibri"/>
                <a:cs typeface="Calibri"/>
              </a:rPr>
              <a:t>this</a:t>
            </a:r>
            <a:r>
              <a:rPr sz="2400" spc="-65" dirty="0">
                <a:latin typeface="Calibri"/>
                <a:cs typeface="Calibri"/>
              </a:rPr>
              <a:t> </a:t>
            </a:r>
            <a:r>
              <a:rPr sz="2400" spc="-5" dirty="0">
                <a:latin typeface="Calibri"/>
                <a:cs typeface="Calibri"/>
              </a:rPr>
              <a:t>patient</a:t>
            </a:r>
            <a:r>
              <a:rPr sz="2400" spc="-25" dirty="0">
                <a:latin typeface="Calibri"/>
                <a:cs typeface="Calibri"/>
              </a:rPr>
              <a:t> </a:t>
            </a:r>
            <a:r>
              <a:rPr sz="2400" spc="-20" dirty="0">
                <a:latin typeface="Calibri"/>
                <a:cs typeface="Calibri"/>
              </a:rPr>
              <a:t>vaginaly?</a:t>
            </a:r>
            <a:endParaRPr sz="2400">
              <a:latin typeface="Calibri"/>
              <a:cs typeface="Calibri"/>
            </a:endParaRPr>
          </a:p>
          <a:p>
            <a:pPr marL="165100" indent="-153035">
              <a:lnSpc>
                <a:spcPts val="2865"/>
              </a:lnSpc>
              <a:buSzPct val="95833"/>
              <a:buChar char="•"/>
              <a:tabLst>
                <a:tab pos="165735" algn="l"/>
              </a:tabLst>
            </a:pPr>
            <a:r>
              <a:rPr sz="2400" spc="-35" dirty="0">
                <a:solidFill>
                  <a:srgbClr val="FF0000"/>
                </a:solidFill>
                <a:latin typeface="Calibri"/>
                <a:cs typeface="Calibri"/>
              </a:rPr>
              <a:t>Vaginal</a:t>
            </a:r>
            <a:r>
              <a:rPr sz="2400" spc="100" dirty="0">
                <a:solidFill>
                  <a:srgbClr val="FF0000"/>
                </a:solidFill>
                <a:latin typeface="Calibri"/>
                <a:cs typeface="Calibri"/>
              </a:rPr>
              <a:t> </a:t>
            </a:r>
            <a:r>
              <a:rPr sz="2400" spc="-15" dirty="0">
                <a:solidFill>
                  <a:srgbClr val="FF0000"/>
                </a:solidFill>
                <a:latin typeface="Calibri"/>
                <a:cs typeface="Calibri"/>
              </a:rPr>
              <a:t>delivery</a:t>
            </a:r>
            <a:r>
              <a:rPr sz="2400" spc="20" dirty="0">
                <a:solidFill>
                  <a:srgbClr val="FF0000"/>
                </a:solidFill>
                <a:latin typeface="Calibri"/>
                <a:cs typeface="Calibri"/>
              </a:rPr>
              <a:t> </a:t>
            </a:r>
            <a:r>
              <a:rPr sz="2400" spc="-15" dirty="0">
                <a:solidFill>
                  <a:srgbClr val="FF0000"/>
                </a:solidFill>
                <a:latin typeface="Calibri"/>
                <a:cs typeface="Calibri"/>
              </a:rPr>
              <a:t>allowed</a:t>
            </a:r>
            <a:r>
              <a:rPr sz="2400" spc="75" dirty="0">
                <a:solidFill>
                  <a:srgbClr val="FF0000"/>
                </a:solidFill>
                <a:latin typeface="Calibri"/>
                <a:cs typeface="Calibri"/>
              </a:rPr>
              <a:t> </a:t>
            </a:r>
            <a:r>
              <a:rPr sz="2400" spc="-5" dirty="0">
                <a:solidFill>
                  <a:srgbClr val="FF0000"/>
                </a:solidFill>
                <a:latin typeface="Calibri"/>
                <a:cs typeface="Calibri"/>
              </a:rPr>
              <a:t>only</a:t>
            </a:r>
            <a:r>
              <a:rPr sz="2400" spc="-50" dirty="0">
                <a:solidFill>
                  <a:srgbClr val="FF0000"/>
                </a:solidFill>
                <a:latin typeface="Calibri"/>
                <a:cs typeface="Calibri"/>
              </a:rPr>
              <a:t> </a:t>
            </a:r>
            <a:r>
              <a:rPr sz="2400" spc="-20" dirty="0">
                <a:solidFill>
                  <a:srgbClr val="FF0000"/>
                </a:solidFill>
                <a:latin typeface="Calibri"/>
                <a:cs typeface="Calibri"/>
              </a:rPr>
              <a:t>for</a:t>
            </a:r>
            <a:r>
              <a:rPr sz="2400" spc="45" dirty="0">
                <a:solidFill>
                  <a:srgbClr val="FF0000"/>
                </a:solidFill>
                <a:latin typeface="Calibri"/>
                <a:cs typeface="Calibri"/>
              </a:rPr>
              <a:t> </a:t>
            </a:r>
            <a:r>
              <a:rPr sz="2400" spc="-15" dirty="0">
                <a:solidFill>
                  <a:srgbClr val="FF0000"/>
                </a:solidFill>
                <a:latin typeface="Calibri"/>
                <a:cs typeface="Calibri"/>
              </a:rPr>
              <a:t>face</a:t>
            </a:r>
            <a:r>
              <a:rPr sz="2400" spc="35" dirty="0">
                <a:solidFill>
                  <a:srgbClr val="FF0000"/>
                </a:solidFill>
                <a:latin typeface="Calibri"/>
                <a:cs typeface="Calibri"/>
              </a:rPr>
              <a:t> </a:t>
            </a:r>
            <a:r>
              <a:rPr sz="2400" spc="10" dirty="0">
                <a:solidFill>
                  <a:srgbClr val="FF0000"/>
                </a:solidFill>
                <a:latin typeface="Calibri"/>
                <a:cs typeface="Calibri"/>
              </a:rPr>
              <a:t>mento</a:t>
            </a:r>
            <a:r>
              <a:rPr sz="2400" spc="-160" dirty="0">
                <a:solidFill>
                  <a:srgbClr val="FF0000"/>
                </a:solidFill>
                <a:latin typeface="Calibri"/>
                <a:cs typeface="Calibri"/>
              </a:rPr>
              <a:t> </a:t>
            </a:r>
            <a:r>
              <a:rPr sz="2400" spc="-5" dirty="0">
                <a:solidFill>
                  <a:srgbClr val="FF0000"/>
                </a:solidFill>
                <a:latin typeface="Calibri"/>
                <a:cs typeface="Calibri"/>
              </a:rPr>
              <a:t>anterior</a:t>
            </a:r>
            <a:endParaRPr sz="2400">
              <a:latin typeface="Calibri"/>
              <a:cs typeface="Calibri"/>
            </a:endParaRPr>
          </a:p>
          <a:p>
            <a:pPr>
              <a:lnSpc>
                <a:spcPct val="100000"/>
              </a:lnSpc>
              <a:spcBef>
                <a:spcPts val="35"/>
              </a:spcBef>
            </a:pPr>
            <a:endParaRPr sz="2350">
              <a:latin typeface="Calibri"/>
              <a:cs typeface="Calibri"/>
            </a:endParaRPr>
          </a:p>
          <a:p>
            <a:pPr marL="12700">
              <a:lnSpc>
                <a:spcPct val="100000"/>
              </a:lnSpc>
            </a:pPr>
            <a:r>
              <a:rPr sz="2400" spc="-10" dirty="0">
                <a:latin typeface="Calibri"/>
                <a:cs typeface="Calibri"/>
              </a:rPr>
              <a:t>5_ </a:t>
            </a:r>
            <a:r>
              <a:rPr sz="2400" dirty="0">
                <a:latin typeface="Calibri"/>
                <a:cs typeface="Calibri"/>
              </a:rPr>
              <a:t>If</a:t>
            </a:r>
            <a:r>
              <a:rPr sz="2400" spc="-5" dirty="0">
                <a:latin typeface="Calibri"/>
                <a:cs typeface="Calibri"/>
              </a:rPr>
              <a:t> </a:t>
            </a:r>
            <a:r>
              <a:rPr sz="2400" spc="-15" dirty="0">
                <a:latin typeface="Calibri"/>
                <a:cs typeface="Calibri"/>
              </a:rPr>
              <a:t>you</a:t>
            </a:r>
            <a:r>
              <a:rPr sz="2400" spc="-5" dirty="0">
                <a:latin typeface="Calibri"/>
                <a:cs typeface="Calibri"/>
              </a:rPr>
              <a:t> </a:t>
            </a:r>
            <a:r>
              <a:rPr sz="2400" spc="-15" dirty="0">
                <a:latin typeface="Calibri"/>
                <a:cs typeface="Calibri"/>
              </a:rPr>
              <a:t>deliver</a:t>
            </a:r>
            <a:r>
              <a:rPr sz="2400" spc="50" dirty="0">
                <a:latin typeface="Calibri"/>
                <a:cs typeface="Calibri"/>
              </a:rPr>
              <a:t> </a:t>
            </a:r>
            <a:r>
              <a:rPr sz="2400" spc="-5" dirty="0">
                <a:latin typeface="Calibri"/>
                <a:cs typeface="Calibri"/>
              </a:rPr>
              <a:t>this</a:t>
            </a:r>
            <a:r>
              <a:rPr sz="2400" spc="45" dirty="0">
                <a:latin typeface="Calibri"/>
                <a:cs typeface="Calibri"/>
              </a:rPr>
              <a:t> </a:t>
            </a:r>
            <a:r>
              <a:rPr sz="2400" spc="5" dirty="0">
                <a:latin typeface="Calibri"/>
                <a:cs typeface="Calibri"/>
              </a:rPr>
              <a:t>pt</a:t>
            </a:r>
            <a:r>
              <a:rPr sz="2400" spc="-70" dirty="0">
                <a:latin typeface="Calibri"/>
                <a:cs typeface="Calibri"/>
              </a:rPr>
              <a:t> </a:t>
            </a:r>
            <a:r>
              <a:rPr sz="2400" spc="-20" dirty="0">
                <a:latin typeface="Calibri"/>
                <a:cs typeface="Calibri"/>
              </a:rPr>
              <a:t>vaginaly</a:t>
            </a:r>
            <a:r>
              <a:rPr sz="2400" spc="105" dirty="0">
                <a:latin typeface="Calibri"/>
                <a:cs typeface="Calibri"/>
              </a:rPr>
              <a:t> </a:t>
            </a:r>
            <a:r>
              <a:rPr sz="2400" spc="-10" dirty="0">
                <a:latin typeface="Calibri"/>
                <a:cs typeface="Calibri"/>
              </a:rPr>
              <a:t>Whats</a:t>
            </a:r>
            <a:r>
              <a:rPr sz="2400" spc="25" dirty="0">
                <a:latin typeface="Calibri"/>
                <a:cs typeface="Calibri"/>
              </a:rPr>
              <a:t> </a:t>
            </a:r>
            <a:r>
              <a:rPr sz="2400" spc="5" dirty="0">
                <a:latin typeface="Calibri"/>
                <a:cs typeface="Calibri"/>
              </a:rPr>
              <a:t>the</a:t>
            </a:r>
            <a:r>
              <a:rPr sz="2400" spc="-5" dirty="0">
                <a:latin typeface="Calibri"/>
                <a:cs typeface="Calibri"/>
              </a:rPr>
              <a:t> </a:t>
            </a:r>
            <a:r>
              <a:rPr sz="2400" spc="10" dirty="0">
                <a:latin typeface="Calibri"/>
                <a:cs typeface="Calibri"/>
              </a:rPr>
              <a:t>Instrument</a:t>
            </a:r>
            <a:r>
              <a:rPr sz="2400" spc="-220" dirty="0">
                <a:latin typeface="Calibri"/>
                <a:cs typeface="Calibri"/>
              </a:rPr>
              <a:t> </a:t>
            </a:r>
            <a:r>
              <a:rPr sz="2400" spc="-15" dirty="0">
                <a:latin typeface="Calibri"/>
                <a:cs typeface="Calibri"/>
              </a:rPr>
              <a:t>you</a:t>
            </a:r>
            <a:r>
              <a:rPr sz="2400" dirty="0">
                <a:latin typeface="Calibri"/>
                <a:cs typeface="Calibri"/>
              </a:rPr>
              <a:t> </a:t>
            </a:r>
            <a:r>
              <a:rPr sz="2400" spc="-5" dirty="0">
                <a:latin typeface="Calibri"/>
                <a:cs typeface="Calibri"/>
              </a:rPr>
              <a:t>want</a:t>
            </a:r>
            <a:r>
              <a:rPr sz="2400" spc="-70" dirty="0">
                <a:latin typeface="Calibri"/>
                <a:cs typeface="Calibri"/>
              </a:rPr>
              <a:t> </a:t>
            </a:r>
            <a:r>
              <a:rPr sz="2400" spc="5" dirty="0">
                <a:latin typeface="Calibri"/>
                <a:cs typeface="Calibri"/>
              </a:rPr>
              <a:t>to</a:t>
            </a:r>
            <a:r>
              <a:rPr sz="2400" spc="-5" dirty="0">
                <a:latin typeface="Calibri"/>
                <a:cs typeface="Calibri"/>
              </a:rPr>
              <a:t> </a:t>
            </a:r>
            <a:r>
              <a:rPr sz="2400" spc="10" dirty="0">
                <a:latin typeface="Calibri"/>
                <a:cs typeface="Calibri"/>
              </a:rPr>
              <a:t>use?</a:t>
            </a:r>
            <a:endParaRPr sz="2400">
              <a:latin typeface="Calibri"/>
              <a:cs typeface="Calibri"/>
            </a:endParaRPr>
          </a:p>
          <a:p>
            <a:pPr marL="12700">
              <a:lnSpc>
                <a:spcPct val="100000"/>
              </a:lnSpc>
              <a:spcBef>
                <a:spcPts val="50"/>
              </a:spcBef>
            </a:pPr>
            <a:r>
              <a:rPr sz="2400" spc="15" dirty="0">
                <a:solidFill>
                  <a:srgbClr val="FF0000"/>
                </a:solidFill>
                <a:latin typeface="Calibri"/>
                <a:cs typeface="Calibri"/>
              </a:rPr>
              <a:t>(</a:t>
            </a:r>
            <a:r>
              <a:rPr sz="2400" spc="30" dirty="0">
                <a:solidFill>
                  <a:srgbClr val="FF0000"/>
                </a:solidFill>
                <a:latin typeface="Calibri"/>
                <a:cs typeface="Calibri"/>
              </a:rPr>
              <a:t>c</a:t>
            </a:r>
            <a:r>
              <a:rPr sz="2400" spc="-30" dirty="0">
                <a:solidFill>
                  <a:srgbClr val="FF0000"/>
                </a:solidFill>
                <a:latin typeface="Calibri"/>
                <a:cs typeface="Calibri"/>
              </a:rPr>
              <a:t>a</a:t>
            </a:r>
            <a:r>
              <a:rPr sz="2400" dirty="0">
                <a:solidFill>
                  <a:srgbClr val="FF0000"/>
                </a:solidFill>
                <a:latin typeface="Calibri"/>
                <a:cs typeface="Calibri"/>
              </a:rPr>
              <a:t>n</a:t>
            </a:r>
            <a:r>
              <a:rPr sz="2400" spc="-85" dirty="0">
                <a:solidFill>
                  <a:srgbClr val="FF0000"/>
                </a:solidFill>
                <a:latin typeface="Calibri"/>
                <a:cs typeface="Calibri"/>
              </a:rPr>
              <a:t> </a:t>
            </a:r>
            <a:r>
              <a:rPr sz="2400" spc="5" dirty="0">
                <a:solidFill>
                  <a:srgbClr val="FF0000"/>
                </a:solidFill>
                <a:latin typeface="Calibri"/>
                <a:cs typeface="Calibri"/>
              </a:rPr>
              <a:t>u</a:t>
            </a:r>
            <a:r>
              <a:rPr sz="2400" spc="30" dirty="0">
                <a:solidFill>
                  <a:srgbClr val="FF0000"/>
                </a:solidFill>
                <a:latin typeface="Calibri"/>
                <a:cs typeface="Calibri"/>
              </a:rPr>
              <a:t>s</a:t>
            </a:r>
            <a:r>
              <a:rPr sz="2400" dirty="0">
                <a:solidFill>
                  <a:srgbClr val="FF0000"/>
                </a:solidFill>
                <a:latin typeface="Calibri"/>
                <a:cs typeface="Calibri"/>
              </a:rPr>
              <a:t>ed</a:t>
            </a:r>
            <a:r>
              <a:rPr sz="2400" spc="-10" dirty="0">
                <a:solidFill>
                  <a:srgbClr val="FF0000"/>
                </a:solidFill>
                <a:latin typeface="Calibri"/>
                <a:cs typeface="Calibri"/>
              </a:rPr>
              <a:t> </a:t>
            </a:r>
            <a:r>
              <a:rPr sz="2400" spc="-60" dirty="0">
                <a:solidFill>
                  <a:srgbClr val="FF0000"/>
                </a:solidFill>
                <a:latin typeface="Calibri"/>
                <a:cs typeface="Calibri"/>
              </a:rPr>
              <a:t>f</a:t>
            </a:r>
            <a:r>
              <a:rPr sz="2400" dirty="0">
                <a:solidFill>
                  <a:srgbClr val="FF0000"/>
                </a:solidFill>
                <a:latin typeface="Calibri"/>
                <a:cs typeface="Calibri"/>
              </a:rPr>
              <a:t>o</a:t>
            </a:r>
            <a:r>
              <a:rPr sz="2400" spc="-15" dirty="0">
                <a:solidFill>
                  <a:srgbClr val="FF0000"/>
                </a:solidFill>
                <a:latin typeface="Calibri"/>
                <a:cs typeface="Calibri"/>
              </a:rPr>
              <a:t>r</a:t>
            </a:r>
            <a:r>
              <a:rPr sz="2400" spc="30" dirty="0">
                <a:solidFill>
                  <a:srgbClr val="FF0000"/>
                </a:solidFill>
                <a:latin typeface="Calibri"/>
                <a:cs typeface="Calibri"/>
              </a:rPr>
              <a:t>c</a:t>
            </a:r>
            <a:r>
              <a:rPr sz="2400" dirty="0">
                <a:solidFill>
                  <a:srgbClr val="FF0000"/>
                </a:solidFill>
                <a:latin typeface="Calibri"/>
                <a:cs typeface="Calibri"/>
              </a:rPr>
              <a:t>e</a:t>
            </a:r>
            <a:r>
              <a:rPr sz="2400" spc="10" dirty="0">
                <a:solidFill>
                  <a:srgbClr val="FF0000"/>
                </a:solidFill>
                <a:latin typeface="Calibri"/>
                <a:cs typeface="Calibri"/>
              </a:rPr>
              <a:t>p</a:t>
            </a:r>
            <a:r>
              <a:rPr sz="2400" dirty="0">
                <a:solidFill>
                  <a:srgbClr val="FF0000"/>
                </a:solidFill>
                <a:latin typeface="Calibri"/>
                <a:cs typeface="Calibri"/>
              </a:rPr>
              <a:t>s</a:t>
            </a:r>
            <a:r>
              <a:rPr sz="2400" spc="-140" dirty="0">
                <a:solidFill>
                  <a:srgbClr val="FF0000"/>
                </a:solidFill>
                <a:latin typeface="Calibri"/>
                <a:cs typeface="Calibri"/>
              </a:rPr>
              <a:t> </a:t>
            </a:r>
            <a:r>
              <a:rPr sz="2400" dirty="0">
                <a:solidFill>
                  <a:srgbClr val="FF0000"/>
                </a:solidFill>
                <a:latin typeface="Calibri"/>
                <a:cs typeface="Calibri"/>
              </a:rPr>
              <a:t>o</a:t>
            </a:r>
            <a:r>
              <a:rPr sz="2400" spc="5" dirty="0">
                <a:solidFill>
                  <a:srgbClr val="FF0000"/>
                </a:solidFill>
                <a:latin typeface="Calibri"/>
                <a:cs typeface="Calibri"/>
              </a:rPr>
              <a:t>n</a:t>
            </a:r>
            <a:r>
              <a:rPr sz="2400" spc="-30" dirty="0">
                <a:solidFill>
                  <a:srgbClr val="FF0000"/>
                </a:solidFill>
                <a:latin typeface="Calibri"/>
                <a:cs typeface="Calibri"/>
              </a:rPr>
              <a:t>l</a:t>
            </a:r>
            <a:r>
              <a:rPr sz="2400" spc="-40" dirty="0">
                <a:solidFill>
                  <a:srgbClr val="FF0000"/>
                </a:solidFill>
                <a:latin typeface="Calibri"/>
                <a:cs typeface="Calibri"/>
              </a:rPr>
              <a:t>y</a:t>
            </a:r>
            <a:r>
              <a:rPr sz="2400" dirty="0">
                <a:solidFill>
                  <a:srgbClr val="FF0000"/>
                </a:solidFill>
                <a:latin typeface="Calibri"/>
                <a:cs typeface="Calibri"/>
              </a:rPr>
              <a:t>)</a:t>
            </a:r>
            <a:endParaRPr sz="2400">
              <a:latin typeface="Calibri"/>
              <a:cs typeface="Calibri"/>
            </a:endParaRPr>
          </a:p>
          <a:p>
            <a:pPr>
              <a:lnSpc>
                <a:spcPct val="100000"/>
              </a:lnSpc>
              <a:spcBef>
                <a:spcPts val="20"/>
              </a:spcBef>
            </a:pPr>
            <a:endParaRPr sz="2300">
              <a:latin typeface="Calibri"/>
              <a:cs typeface="Calibri"/>
            </a:endParaRPr>
          </a:p>
          <a:p>
            <a:pPr marL="12700">
              <a:lnSpc>
                <a:spcPct val="100000"/>
              </a:lnSpc>
            </a:pPr>
            <a:r>
              <a:rPr sz="2400" spc="-10" dirty="0">
                <a:latin typeface="Calibri"/>
                <a:cs typeface="Calibri"/>
              </a:rPr>
              <a:t>6_</a:t>
            </a:r>
            <a:r>
              <a:rPr sz="2400" spc="-15" dirty="0">
                <a:latin typeface="Calibri"/>
                <a:cs typeface="Calibri"/>
              </a:rPr>
              <a:t> </a:t>
            </a:r>
            <a:r>
              <a:rPr sz="2400" spc="-10" dirty="0">
                <a:latin typeface="Calibri"/>
                <a:cs typeface="Calibri"/>
              </a:rPr>
              <a:t>Whats</a:t>
            </a:r>
            <a:r>
              <a:rPr sz="2400" spc="30" dirty="0">
                <a:latin typeface="Calibri"/>
                <a:cs typeface="Calibri"/>
              </a:rPr>
              <a:t> </a:t>
            </a:r>
            <a:r>
              <a:rPr sz="2400" spc="5" dirty="0">
                <a:latin typeface="Calibri"/>
                <a:cs typeface="Calibri"/>
              </a:rPr>
              <a:t>the</a:t>
            </a:r>
            <a:r>
              <a:rPr sz="2400" spc="-15" dirty="0">
                <a:latin typeface="Calibri"/>
                <a:cs typeface="Calibri"/>
              </a:rPr>
              <a:t> </a:t>
            </a:r>
            <a:r>
              <a:rPr sz="2400" spc="5" dirty="0">
                <a:latin typeface="Calibri"/>
                <a:cs typeface="Calibri"/>
              </a:rPr>
              <a:t>causes</a:t>
            </a:r>
            <a:r>
              <a:rPr sz="2400" spc="-135" dirty="0">
                <a:latin typeface="Calibri"/>
                <a:cs typeface="Calibri"/>
              </a:rPr>
              <a:t> </a:t>
            </a:r>
            <a:r>
              <a:rPr sz="2400" spc="-5" dirty="0">
                <a:latin typeface="Calibri"/>
                <a:cs typeface="Calibri"/>
              </a:rPr>
              <a:t>that</a:t>
            </a:r>
            <a:r>
              <a:rPr sz="2400" spc="5" dirty="0">
                <a:latin typeface="Calibri"/>
                <a:cs typeface="Calibri"/>
              </a:rPr>
              <a:t> </a:t>
            </a:r>
            <a:r>
              <a:rPr sz="2400" spc="-15" dirty="0">
                <a:latin typeface="Calibri"/>
                <a:cs typeface="Calibri"/>
              </a:rPr>
              <a:t>lead</a:t>
            </a:r>
            <a:r>
              <a:rPr sz="2400" spc="-10" dirty="0">
                <a:latin typeface="Calibri"/>
                <a:cs typeface="Calibri"/>
              </a:rPr>
              <a:t> </a:t>
            </a:r>
            <a:r>
              <a:rPr sz="2400" spc="5" dirty="0">
                <a:latin typeface="Calibri"/>
                <a:cs typeface="Calibri"/>
              </a:rPr>
              <a:t>to</a:t>
            </a:r>
            <a:r>
              <a:rPr sz="2400" spc="-5" dirty="0">
                <a:latin typeface="Calibri"/>
                <a:cs typeface="Calibri"/>
              </a:rPr>
              <a:t> </a:t>
            </a:r>
            <a:r>
              <a:rPr sz="2400" spc="-15" dirty="0">
                <a:latin typeface="Calibri"/>
                <a:cs typeface="Calibri"/>
              </a:rPr>
              <a:t>deliver</a:t>
            </a:r>
            <a:r>
              <a:rPr sz="2400" spc="50" dirty="0">
                <a:latin typeface="Calibri"/>
                <a:cs typeface="Calibri"/>
              </a:rPr>
              <a:t> </a:t>
            </a:r>
            <a:r>
              <a:rPr sz="2400" dirty="0">
                <a:latin typeface="Calibri"/>
                <a:cs typeface="Calibri"/>
              </a:rPr>
              <a:t>her</a:t>
            </a:r>
            <a:r>
              <a:rPr sz="2400" spc="-25" dirty="0">
                <a:latin typeface="Calibri"/>
                <a:cs typeface="Calibri"/>
              </a:rPr>
              <a:t> </a:t>
            </a:r>
            <a:r>
              <a:rPr sz="2400" spc="-5" dirty="0">
                <a:latin typeface="Calibri"/>
                <a:cs typeface="Calibri"/>
              </a:rPr>
              <a:t>CS</a:t>
            </a:r>
            <a:r>
              <a:rPr sz="2400" dirty="0">
                <a:latin typeface="Calibri"/>
                <a:cs typeface="Calibri"/>
              </a:rPr>
              <a:t> ?</a:t>
            </a:r>
            <a:endParaRPr sz="2400">
              <a:latin typeface="Calibri"/>
              <a:cs typeface="Calibri"/>
            </a:endParaRPr>
          </a:p>
          <a:p>
            <a:pPr marL="12700">
              <a:lnSpc>
                <a:spcPct val="100000"/>
              </a:lnSpc>
              <a:spcBef>
                <a:spcPts val="50"/>
              </a:spcBef>
            </a:pPr>
            <a:r>
              <a:rPr sz="2400" spc="-35" dirty="0">
                <a:solidFill>
                  <a:srgbClr val="FF0000"/>
                </a:solidFill>
                <a:latin typeface="Calibri"/>
                <a:cs typeface="Calibri"/>
              </a:rPr>
              <a:t>M</a:t>
            </a:r>
            <a:r>
              <a:rPr sz="2400" dirty="0">
                <a:solidFill>
                  <a:srgbClr val="FF0000"/>
                </a:solidFill>
                <a:latin typeface="Calibri"/>
                <a:cs typeface="Calibri"/>
              </a:rPr>
              <a:t>e</a:t>
            </a:r>
            <a:r>
              <a:rPr sz="2400" spc="10" dirty="0">
                <a:solidFill>
                  <a:srgbClr val="FF0000"/>
                </a:solidFill>
                <a:latin typeface="Calibri"/>
                <a:cs typeface="Calibri"/>
              </a:rPr>
              <a:t>n</a:t>
            </a:r>
            <a:r>
              <a:rPr sz="2400" spc="15" dirty="0">
                <a:solidFill>
                  <a:srgbClr val="FF0000"/>
                </a:solidFill>
                <a:latin typeface="Calibri"/>
                <a:cs typeface="Calibri"/>
              </a:rPr>
              <a:t>t</a:t>
            </a:r>
            <a:r>
              <a:rPr sz="2400" spc="10" dirty="0">
                <a:solidFill>
                  <a:srgbClr val="FF0000"/>
                </a:solidFill>
                <a:latin typeface="Calibri"/>
                <a:cs typeface="Calibri"/>
              </a:rPr>
              <a:t>o-</a:t>
            </a:r>
            <a:r>
              <a:rPr sz="2400" spc="5" dirty="0">
                <a:solidFill>
                  <a:srgbClr val="FF0000"/>
                </a:solidFill>
                <a:latin typeface="Calibri"/>
                <a:cs typeface="Calibri"/>
              </a:rPr>
              <a:t>p</a:t>
            </a:r>
            <a:r>
              <a:rPr sz="2400" dirty="0">
                <a:solidFill>
                  <a:srgbClr val="FF0000"/>
                </a:solidFill>
                <a:latin typeface="Calibri"/>
                <a:cs typeface="Calibri"/>
              </a:rPr>
              <a:t>o</a:t>
            </a:r>
            <a:r>
              <a:rPr sz="2400" spc="30" dirty="0">
                <a:solidFill>
                  <a:srgbClr val="FF0000"/>
                </a:solidFill>
                <a:latin typeface="Calibri"/>
                <a:cs typeface="Calibri"/>
              </a:rPr>
              <a:t>s</a:t>
            </a:r>
            <a:r>
              <a:rPr sz="2400" spc="15" dirty="0">
                <a:solidFill>
                  <a:srgbClr val="FF0000"/>
                </a:solidFill>
                <a:latin typeface="Calibri"/>
                <a:cs typeface="Calibri"/>
              </a:rPr>
              <a:t>t</a:t>
            </a:r>
            <a:r>
              <a:rPr sz="2400" dirty="0">
                <a:solidFill>
                  <a:srgbClr val="FF0000"/>
                </a:solidFill>
                <a:latin typeface="Calibri"/>
                <a:cs typeface="Calibri"/>
              </a:rPr>
              <a:t>e</a:t>
            </a:r>
            <a:r>
              <a:rPr sz="2400" spc="-15" dirty="0">
                <a:solidFill>
                  <a:srgbClr val="FF0000"/>
                </a:solidFill>
                <a:latin typeface="Calibri"/>
                <a:cs typeface="Calibri"/>
              </a:rPr>
              <a:t>r</a:t>
            </a:r>
            <a:r>
              <a:rPr sz="2400" spc="-30" dirty="0">
                <a:solidFill>
                  <a:srgbClr val="FF0000"/>
                </a:solidFill>
                <a:latin typeface="Calibri"/>
                <a:cs typeface="Calibri"/>
              </a:rPr>
              <a:t>i</a:t>
            </a:r>
            <a:r>
              <a:rPr sz="2400" dirty="0">
                <a:solidFill>
                  <a:srgbClr val="FF0000"/>
                </a:solidFill>
                <a:latin typeface="Calibri"/>
                <a:cs typeface="Calibri"/>
              </a:rPr>
              <a:t>or</a:t>
            </a:r>
            <a:r>
              <a:rPr sz="2400" spc="-185" dirty="0">
                <a:solidFill>
                  <a:srgbClr val="FF0000"/>
                </a:solidFill>
                <a:latin typeface="Calibri"/>
                <a:cs typeface="Calibri"/>
              </a:rPr>
              <a:t> </a:t>
            </a:r>
            <a:r>
              <a:rPr sz="2400" dirty="0">
                <a:solidFill>
                  <a:srgbClr val="FF0000"/>
                </a:solidFill>
                <a:latin typeface="Calibri"/>
                <a:cs typeface="Calibri"/>
              </a:rPr>
              <a:t>o</a:t>
            </a:r>
            <a:r>
              <a:rPr sz="2400" spc="5" dirty="0">
                <a:solidFill>
                  <a:srgbClr val="FF0000"/>
                </a:solidFill>
                <a:latin typeface="Calibri"/>
                <a:cs typeface="Calibri"/>
              </a:rPr>
              <a:t>n</a:t>
            </a:r>
            <a:r>
              <a:rPr sz="2400" spc="-30" dirty="0">
                <a:solidFill>
                  <a:srgbClr val="FF0000"/>
                </a:solidFill>
                <a:latin typeface="Calibri"/>
                <a:cs typeface="Calibri"/>
              </a:rPr>
              <a:t>l</a:t>
            </a:r>
            <a:r>
              <a:rPr sz="2400" dirty="0">
                <a:solidFill>
                  <a:srgbClr val="FF0000"/>
                </a:solidFill>
                <a:latin typeface="Calibri"/>
                <a:cs typeface="Calibri"/>
              </a:rPr>
              <a:t>y</a:t>
            </a:r>
            <a:r>
              <a:rPr sz="2400" spc="-60" dirty="0">
                <a:solidFill>
                  <a:srgbClr val="FF0000"/>
                </a:solidFill>
                <a:latin typeface="Calibri"/>
                <a:cs typeface="Calibri"/>
              </a:rPr>
              <a:t> </a:t>
            </a:r>
            <a:r>
              <a:rPr sz="2400" spc="5" dirty="0">
                <a:solidFill>
                  <a:srgbClr val="FF0000"/>
                </a:solidFill>
                <a:latin typeface="Calibri"/>
                <a:cs typeface="Calibri"/>
              </a:rPr>
              <a:t>b</a:t>
            </a:r>
            <a:r>
              <a:rPr sz="2400" dirty="0">
                <a:solidFill>
                  <a:srgbClr val="FF0000"/>
                </a:solidFill>
                <a:latin typeface="Calibri"/>
                <a:cs typeface="Calibri"/>
              </a:rPr>
              <a:t>y</a:t>
            </a:r>
            <a:r>
              <a:rPr sz="2400" spc="50" dirty="0">
                <a:solidFill>
                  <a:srgbClr val="FF0000"/>
                </a:solidFill>
                <a:latin typeface="Calibri"/>
                <a:cs typeface="Calibri"/>
              </a:rPr>
              <a:t> </a:t>
            </a:r>
            <a:r>
              <a:rPr sz="2400" spc="30" dirty="0">
                <a:solidFill>
                  <a:srgbClr val="FF0000"/>
                </a:solidFill>
                <a:latin typeface="Calibri"/>
                <a:cs typeface="Calibri"/>
              </a:rPr>
              <a:t>cs</a:t>
            </a:r>
            <a:endParaRPr sz="240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6567" y="161236"/>
            <a:ext cx="2689860" cy="936795"/>
          </a:xfrm>
          <a:prstGeom prst="rect">
            <a:avLst/>
          </a:prstGeom>
        </p:spPr>
        <p:txBody>
          <a:bodyPr vert="horz" wrap="square" lIns="0" tIns="13335" rIns="0" bIns="0" rtlCol="0">
            <a:spAutoFit/>
          </a:bodyPr>
          <a:lstStyle/>
          <a:p>
            <a:pPr marL="12700">
              <a:lnSpc>
                <a:spcPct val="100000"/>
              </a:lnSpc>
              <a:spcBef>
                <a:spcPts val="105"/>
              </a:spcBef>
            </a:pPr>
            <a:r>
              <a:rPr sz="6000" b="0" spc="50" dirty="0">
                <a:latin typeface="Calibri Light"/>
                <a:cs typeface="Calibri Light"/>
              </a:rPr>
              <a:t>S</a:t>
            </a:r>
            <a:r>
              <a:rPr sz="6000" b="0" spc="-25" dirty="0">
                <a:latin typeface="Calibri Light"/>
                <a:cs typeface="Calibri Light"/>
              </a:rPr>
              <a:t>t</a:t>
            </a:r>
            <a:r>
              <a:rPr sz="6000" b="0" spc="-125" dirty="0">
                <a:latin typeface="Calibri Light"/>
                <a:cs typeface="Calibri Light"/>
              </a:rPr>
              <a:t>a</a:t>
            </a:r>
            <a:r>
              <a:rPr sz="6000" b="0" spc="-25" dirty="0">
                <a:latin typeface="Calibri Light"/>
                <a:cs typeface="Calibri Light"/>
              </a:rPr>
              <a:t>t</a:t>
            </a:r>
            <a:r>
              <a:rPr sz="6000" b="0" spc="15" dirty="0">
                <a:latin typeface="Calibri Light"/>
                <a:cs typeface="Calibri Light"/>
              </a:rPr>
              <a:t>i</a:t>
            </a:r>
            <a:r>
              <a:rPr sz="6000" b="0" spc="-60" dirty="0">
                <a:latin typeface="Calibri Light"/>
                <a:cs typeface="Calibri Light"/>
              </a:rPr>
              <a:t>o</a:t>
            </a:r>
            <a:r>
              <a:rPr sz="6000" b="0" dirty="0">
                <a:latin typeface="Calibri Light"/>
                <a:cs typeface="Calibri Light"/>
              </a:rPr>
              <a:t>n</a:t>
            </a:r>
            <a:r>
              <a:rPr sz="6000" b="0" spc="-345" dirty="0">
                <a:latin typeface="Calibri Light"/>
                <a:cs typeface="Calibri Light"/>
              </a:rPr>
              <a:t> </a:t>
            </a:r>
            <a:r>
              <a:rPr sz="6000" b="0" dirty="0">
                <a:latin typeface="Calibri Light"/>
                <a:cs typeface="Calibri Light"/>
              </a:rPr>
              <a:t>5</a:t>
            </a:r>
            <a:endParaRPr sz="6000">
              <a:latin typeface="Calibri Light"/>
              <a:cs typeface="Calibri Light"/>
            </a:endParaRPr>
          </a:p>
        </p:txBody>
      </p:sp>
      <p:sp>
        <p:nvSpPr>
          <p:cNvPr id="3" name="object 3"/>
          <p:cNvSpPr txBox="1"/>
          <p:nvPr/>
        </p:nvSpPr>
        <p:spPr>
          <a:xfrm>
            <a:off x="251780" y="1050293"/>
            <a:ext cx="5932805" cy="869725"/>
          </a:xfrm>
          <a:prstGeom prst="rect">
            <a:avLst/>
          </a:prstGeom>
        </p:spPr>
        <p:txBody>
          <a:bodyPr vert="horz" wrap="square" lIns="0" tIns="6350" rIns="0" bIns="0" rtlCol="0">
            <a:spAutoFit/>
          </a:bodyPr>
          <a:lstStyle/>
          <a:p>
            <a:pPr marL="25400" marR="17780">
              <a:lnSpc>
                <a:spcPct val="102400"/>
              </a:lnSpc>
              <a:spcBef>
                <a:spcPts val="50"/>
              </a:spcBef>
            </a:pPr>
            <a:r>
              <a:rPr sz="2750" b="1" spc="20" dirty="0">
                <a:latin typeface="Calibri"/>
                <a:cs typeface="Calibri"/>
              </a:rPr>
              <a:t>35</a:t>
            </a:r>
            <a:r>
              <a:rPr sz="2750" b="1" spc="-15" dirty="0">
                <a:latin typeface="Calibri"/>
                <a:cs typeface="Calibri"/>
              </a:rPr>
              <a:t> </a:t>
            </a:r>
            <a:r>
              <a:rPr sz="2750" b="1" spc="15" dirty="0">
                <a:latin typeface="Calibri"/>
                <a:cs typeface="Calibri"/>
              </a:rPr>
              <a:t>year</a:t>
            </a:r>
            <a:r>
              <a:rPr sz="2750" b="1" spc="30" dirty="0">
                <a:latin typeface="Calibri"/>
                <a:cs typeface="Calibri"/>
              </a:rPr>
              <a:t> </a:t>
            </a:r>
            <a:r>
              <a:rPr sz="2750" b="1" spc="10" dirty="0">
                <a:latin typeface="Calibri"/>
                <a:cs typeface="Calibri"/>
              </a:rPr>
              <a:t>old</a:t>
            </a:r>
            <a:r>
              <a:rPr sz="2750" b="1" spc="50" dirty="0">
                <a:latin typeface="Calibri"/>
                <a:cs typeface="Calibri"/>
              </a:rPr>
              <a:t> </a:t>
            </a:r>
            <a:r>
              <a:rPr sz="2750" b="1" dirty="0">
                <a:latin typeface="Calibri"/>
                <a:cs typeface="Calibri"/>
              </a:rPr>
              <a:t>female</a:t>
            </a:r>
            <a:r>
              <a:rPr sz="2750" b="1" spc="65" dirty="0">
                <a:latin typeface="Calibri"/>
                <a:cs typeface="Calibri"/>
              </a:rPr>
              <a:t> </a:t>
            </a:r>
            <a:r>
              <a:rPr sz="2750" b="1" spc="25" dirty="0">
                <a:latin typeface="Calibri"/>
                <a:cs typeface="Calibri"/>
              </a:rPr>
              <a:t>G4P3</a:t>
            </a:r>
            <a:r>
              <a:rPr sz="2750" b="1" spc="-10" dirty="0">
                <a:latin typeface="Calibri"/>
                <a:cs typeface="Calibri"/>
              </a:rPr>
              <a:t> </a:t>
            </a:r>
            <a:r>
              <a:rPr sz="2750" b="1" spc="-5" dirty="0">
                <a:latin typeface="Calibri"/>
                <a:cs typeface="Calibri"/>
              </a:rPr>
              <a:t>came</a:t>
            </a:r>
            <a:r>
              <a:rPr sz="2750" b="1" spc="135" dirty="0">
                <a:latin typeface="Calibri"/>
                <a:cs typeface="Calibri"/>
              </a:rPr>
              <a:t> </a:t>
            </a:r>
            <a:r>
              <a:rPr sz="2750" b="1" spc="15" dirty="0">
                <a:latin typeface="Calibri"/>
                <a:cs typeface="Calibri"/>
              </a:rPr>
              <a:t>to</a:t>
            </a:r>
            <a:r>
              <a:rPr sz="2750" b="1" spc="-25" dirty="0">
                <a:latin typeface="Calibri"/>
                <a:cs typeface="Calibri"/>
              </a:rPr>
              <a:t> </a:t>
            </a:r>
            <a:r>
              <a:rPr sz="2750" b="1" spc="25" dirty="0">
                <a:latin typeface="Calibri"/>
                <a:cs typeface="Calibri"/>
              </a:rPr>
              <a:t>you</a:t>
            </a:r>
            <a:r>
              <a:rPr sz="2750" b="1" spc="-20" dirty="0">
                <a:latin typeface="Calibri"/>
                <a:cs typeface="Calibri"/>
              </a:rPr>
              <a:t> </a:t>
            </a:r>
            <a:r>
              <a:rPr sz="2750" b="1" dirty="0">
                <a:latin typeface="Calibri"/>
                <a:cs typeface="Calibri"/>
              </a:rPr>
              <a:t>as </a:t>
            </a:r>
            <a:r>
              <a:rPr sz="2750" b="1" spc="-605" dirty="0">
                <a:latin typeface="Calibri"/>
                <a:cs typeface="Calibri"/>
              </a:rPr>
              <a:t> </a:t>
            </a:r>
            <a:r>
              <a:rPr sz="2750" b="1" spc="10" dirty="0">
                <a:latin typeface="Calibri"/>
                <a:cs typeface="Calibri"/>
              </a:rPr>
              <a:t>regular</a:t>
            </a:r>
            <a:r>
              <a:rPr sz="2750" b="1" spc="35" dirty="0">
                <a:latin typeface="Calibri"/>
                <a:cs typeface="Calibri"/>
              </a:rPr>
              <a:t> </a:t>
            </a:r>
            <a:r>
              <a:rPr sz="2750" b="1" spc="10" dirty="0">
                <a:latin typeface="Calibri"/>
                <a:cs typeface="Calibri"/>
              </a:rPr>
              <a:t>visit</a:t>
            </a:r>
            <a:r>
              <a:rPr sz="2750" b="1" spc="-15" dirty="0">
                <a:latin typeface="Calibri"/>
                <a:cs typeface="Calibri"/>
              </a:rPr>
              <a:t> </a:t>
            </a:r>
            <a:r>
              <a:rPr sz="2750" b="1" spc="15" dirty="0">
                <a:latin typeface="Calibri"/>
                <a:cs typeface="Calibri"/>
              </a:rPr>
              <a:t>on</a:t>
            </a:r>
            <a:r>
              <a:rPr sz="2750" b="1" spc="65" dirty="0">
                <a:latin typeface="Calibri"/>
                <a:cs typeface="Calibri"/>
              </a:rPr>
              <a:t> </a:t>
            </a:r>
            <a:r>
              <a:rPr sz="2750" b="1" spc="30" dirty="0">
                <a:latin typeface="Calibri"/>
                <a:cs typeface="Calibri"/>
              </a:rPr>
              <a:t>18</a:t>
            </a:r>
            <a:r>
              <a:rPr sz="2775" b="1" spc="44" baseline="24024" dirty="0">
                <a:latin typeface="Calibri"/>
                <a:cs typeface="Calibri"/>
              </a:rPr>
              <a:t>th</a:t>
            </a:r>
            <a:r>
              <a:rPr sz="2775" b="1" spc="217" baseline="24024" dirty="0">
                <a:latin typeface="Calibri"/>
                <a:cs typeface="Calibri"/>
              </a:rPr>
              <a:t> </a:t>
            </a:r>
            <a:r>
              <a:rPr sz="2750" b="1" spc="30" dirty="0">
                <a:latin typeface="Calibri"/>
                <a:cs typeface="Calibri"/>
              </a:rPr>
              <a:t>week</a:t>
            </a:r>
            <a:r>
              <a:rPr sz="2750" b="1" dirty="0">
                <a:latin typeface="Calibri"/>
                <a:cs typeface="Calibri"/>
              </a:rPr>
              <a:t> </a:t>
            </a:r>
            <a:r>
              <a:rPr sz="2750" b="1" spc="10" dirty="0">
                <a:latin typeface="Calibri"/>
                <a:cs typeface="Calibri"/>
              </a:rPr>
              <a:t>of</a:t>
            </a:r>
            <a:r>
              <a:rPr sz="2750" b="1" dirty="0">
                <a:latin typeface="Calibri"/>
                <a:cs typeface="Calibri"/>
              </a:rPr>
              <a:t> </a:t>
            </a:r>
            <a:r>
              <a:rPr sz="2750" b="1" spc="15" dirty="0">
                <a:latin typeface="Calibri"/>
                <a:cs typeface="Calibri"/>
              </a:rPr>
              <a:t>gestation.</a:t>
            </a:r>
            <a:endParaRPr sz="2750">
              <a:latin typeface="Calibri"/>
              <a:cs typeface="Calibri"/>
            </a:endParaRPr>
          </a:p>
        </p:txBody>
      </p:sp>
      <p:sp>
        <p:nvSpPr>
          <p:cNvPr id="4" name="object 4"/>
          <p:cNvSpPr txBox="1"/>
          <p:nvPr/>
        </p:nvSpPr>
        <p:spPr>
          <a:xfrm>
            <a:off x="226384" y="2328862"/>
            <a:ext cx="7510145" cy="4288482"/>
          </a:xfrm>
          <a:prstGeom prst="rect">
            <a:avLst/>
          </a:prstGeom>
        </p:spPr>
        <p:txBody>
          <a:bodyPr vert="horz" wrap="square" lIns="0" tIns="5715" rIns="0" bIns="0" rtlCol="0">
            <a:spAutoFit/>
          </a:bodyPr>
          <a:lstStyle/>
          <a:p>
            <a:pPr marL="450850" marR="1460500" indent="-400685">
              <a:lnSpc>
                <a:spcPct val="102400"/>
              </a:lnSpc>
              <a:spcBef>
                <a:spcPts val="45"/>
              </a:spcBef>
              <a:buAutoNum type="arabicPlain"/>
              <a:tabLst>
                <a:tab pos="422909" algn="l"/>
              </a:tabLst>
            </a:pPr>
            <a:r>
              <a:rPr sz="2750" b="1" spc="15" dirty="0">
                <a:latin typeface="Calibri"/>
                <a:cs typeface="Calibri"/>
              </a:rPr>
              <a:t>What</a:t>
            </a:r>
            <a:r>
              <a:rPr sz="2750" b="1" spc="-20" dirty="0">
                <a:latin typeface="Calibri"/>
                <a:cs typeface="Calibri"/>
              </a:rPr>
              <a:t> </a:t>
            </a:r>
            <a:r>
              <a:rPr sz="2750" b="1" spc="5" dirty="0">
                <a:latin typeface="Calibri"/>
                <a:cs typeface="Calibri"/>
              </a:rPr>
              <a:t>is</a:t>
            </a:r>
            <a:r>
              <a:rPr sz="2750" b="1" spc="50" dirty="0">
                <a:latin typeface="Calibri"/>
                <a:cs typeface="Calibri"/>
              </a:rPr>
              <a:t> </a:t>
            </a:r>
            <a:r>
              <a:rPr sz="2750" b="1" spc="15" dirty="0">
                <a:latin typeface="Calibri"/>
                <a:cs typeface="Calibri"/>
              </a:rPr>
              <a:t>the</a:t>
            </a:r>
            <a:r>
              <a:rPr sz="2750" b="1" spc="-5" dirty="0">
                <a:latin typeface="Calibri"/>
                <a:cs typeface="Calibri"/>
              </a:rPr>
              <a:t> </a:t>
            </a:r>
            <a:r>
              <a:rPr sz="2750" b="1" spc="5" dirty="0">
                <a:latin typeface="Calibri"/>
                <a:cs typeface="Calibri"/>
              </a:rPr>
              <a:t>relevant</a:t>
            </a:r>
            <a:r>
              <a:rPr sz="2750" b="1" spc="50" dirty="0">
                <a:latin typeface="Calibri"/>
                <a:cs typeface="Calibri"/>
              </a:rPr>
              <a:t> </a:t>
            </a:r>
            <a:r>
              <a:rPr sz="2750" b="1" spc="10" dirty="0">
                <a:latin typeface="Calibri"/>
                <a:cs typeface="Calibri"/>
              </a:rPr>
              <a:t>history</a:t>
            </a:r>
            <a:r>
              <a:rPr sz="2750" b="1" spc="-5" dirty="0">
                <a:latin typeface="Calibri"/>
                <a:cs typeface="Calibri"/>
              </a:rPr>
              <a:t> </a:t>
            </a:r>
            <a:r>
              <a:rPr sz="2750" b="1" spc="10" dirty="0">
                <a:latin typeface="Calibri"/>
                <a:cs typeface="Calibri"/>
              </a:rPr>
              <a:t>about</a:t>
            </a:r>
            <a:r>
              <a:rPr sz="2750" b="1" spc="50" dirty="0">
                <a:latin typeface="Calibri"/>
                <a:cs typeface="Calibri"/>
              </a:rPr>
              <a:t> </a:t>
            </a:r>
            <a:r>
              <a:rPr sz="2750" b="1" spc="15" dirty="0">
                <a:latin typeface="Calibri"/>
                <a:cs typeface="Calibri"/>
              </a:rPr>
              <a:t>the </a:t>
            </a:r>
            <a:r>
              <a:rPr sz="2750" b="1" spc="-605" dirty="0">
                <a:latin typeface="Calibri"/>
                <a:cs typeface="Calibri"/>
              </a:rPr>
              <a:t> </a:t>
            </a:r>
            <a:r>
              <a:rPr sz="2750" b="1" spc="15" dirty="0">
                <a:latin typeface="Calibri"/>
                <a:cs typeface="Calibri"/>
              </a:rPr>
              <a:t>previous</a:t>
            </a:r>
            <a:r>
              <a:rPr sz="2750" b="1" spc="-10" dirty="0">
                <a:latin typeface="Calibri"/>
                <a:cs typeface="Calibri"/>
              </a:rPr>
              <a:t> </a:t>
            </a:r>
            <a:r>
              <a:rPr sz="2750" b="1" spc="10" dirty="0">
                <a:latin typeface="Calibri"/>
                <a:cs typeface="Calibri"/>
              </a:rPr>
              <a:t>pregnancies</a:t>
            </a:r>
            <a:r>
              <a:rPr sz="2750" b="1" spc="55" dirty="0">
                <a:latin typeface="Calibri"/>
                <a:cs typeface="Calibri"/>
              </a:rPr>
              <a:t> </a:t>
            </a:r>
            <a:r>
              <a:rPr sz="2750" b="1" spc="10" dirty="0">
                <a:latin typeface="Calibri"/>
                <a:cs typeface="Calibri"/>
              </a:rPr>
              <a:t>?</a:t>
            </a:r>
            <a:r>
              <a:rPr sz="2750" b="1" spc="30" dirty="0">
                <a:latin typeface="Calibri"/>
                <a:cs typeface="Calibri"/>
              </a:rPr>
              <a:t> </a:t>
            </a:r>
            <a:r>
              <a:rPr sz="2750" b="1" spc="15" dirty="0">
                <a:latin typeface="Calibri"/>
                <a:cs typeface="Calibri"/>
              </a:rPr>
              <a:t>(Mention</a:t>
            </a:r>
            <a:r>
              <a:rPr sz="2750" b="1" spc="-15" dirty="0">
                <a:latin typeface="Calibri"/>
                <a:cs typeface="Calibri"/>
              </a:rPr>
              <a:t> </a:t>
            </a:r>
            <a:r>
              <a:rPr sz="2750" b="1" spc="15" dirty="0">
                <a:latin typeface="Calibri"/>
                <a:cs typeface="Calibri"/>
              </a:rPr>
              <a:t>3)</a:t>
            </a:r>
            <a:endParaRPr sz="2750">
              <a:latin typeface="Calibri"/>
              <a:cs typeface="Calibri"/>
            </a:endParaRPr>
          </a:p>
          <a:p>
            <a:pPr>
              <a:lnSpc>
                <a:spcPct val="100000"/>
              </a:lnSpc>
              <a:spcBef>
                <a:spcPts val="25"/>
              </a:spcBef>
              <a:buFont typeface="Calibri"/>
              <a:buAutoNum type="arabicPlain"/>
            </a:pPr>
            <a:endParaRPr sz="2750">
              <a:latin typeface="Calibri"/>
              <a:cs typeface="Calibri"/>
            </a:endParaRPr>
          </a:p>
          <a:p>
            <a:pPr marL="450850" marR="1460500" indent="-400685">
              <a:lnSpc>
                <a:spcPct val="102400"/>
              </a:lnSpc>
              <a:buAutoNum type="arabicPlain"/>
              <a:tabLst>
                <a:tab pos="422909" algn="l"/>
              </a:tabLst>
            </a:pPr>
            <a:r>
              <a:rPr sz="2750" b="1" spc="15" dirty="0">
                <a:latin typeface="Calibri"/>
                <a:cs typeface="Calibri"/>
              </a:rPr>
              <a:t>What</a:t>
            </a:r>
            <a:r>
              <a:rPr sz="2750" b="1" spc="-20" dirty="0">
                <a:latin typeface="Calibri"/>
                <a:cs typeface="Calibri"/>
              </a:rPr>
              <a:t> </a:t>
            </a:r>
            <a:r>
              <a:rPr sz="2750" b="1" spc="5" dirty="0">
                <a:latin typeface="Calibri"/>
                <a:cs typeface="Calibri"/>
              </a:rPr>
              <a:t>is</a:t>
            </a:r>
            <a:r>
              <a:rPr sz="2750" b="1" spc="50" dirty="0">
                <a:latin typeface="Calibri"/>
                <a:cs typeface="Calibri"/>
              </a:rPr>
              <a:t> </a:t>
            </a:r>
            <a:r>
              <a:rPr sz="2750" b="1" spc="15" dirty="0">
                <a:latin typeface="Calibri"/>
                <a:cs typeface="Calibri"/>
              </a:rPr>
              <a:t>the</a:t>
            </a:r>
            <a:r>
              <a:rPr sz="2750" b="1" spc="-5" dirty="0">
                <a:latin typeface="Calibri"/>
                <a:cs typeface="Calibri"/>
              </a:rPr>
              <a:t> </a:t>
            </a:r>
            <a:r>
              <a:rPr sz="2750" b="1" spc="5" dirty="0">
                <a:latin typeface="Calibri"/>
                <a:cs typeface="Calibri"/>
              </a:rPr>
              <a:t>relevant</a:t>
            </a:r>
            <a:r>
              <a:rPr sz="2750" b="1" spc="50" dirty="0">
                <a:latin typeface="Calibri"/>
                <a:cs typeface="Calibri"/>
              </a:rPr>
              <a:t> </a:t>
            </a:r>
            <a:r>
              <a:rPr sz="2750" b="1" spc="10" dirty="0">
                <a:latin typeface="Calibri"/>
                <a:cs typeface="Calibri"/>
              </a:rPr>
              <a:t>history</a:t>
            </a:r>
            <a:r>
              <a:rPr sz="2750" b="1" spc="-5" dirty="0">
                <a:latin typeface="Calibri"/>
                <a:cs typeface="Calibri"/>
              </a:rPr>
              <a:t> </a:t>
            </a:r>
            <a:r>
              <a:rPr sz="2750" b="1" spc="10" dirty="0">
                <a:latin typeface="Calibri"/>
                <a:cs typeface="Calibri"/>
              </a:rPr>
              <a:t>about</a:t>
            </a:r>
            <a:r>
              <a:rPr sz="2750" b="1" spc="50" dirty="0">
                <a:latin typeface="Calibri"/>
                <a:cs typeface="Calibri"/>
              </a:rPr>
              <a:t> </a:t>
            </a:r>
            <a:r>
              <a:rPr sz="2750" b="1" spc="15" dirty="0">
                <a:latin typeface="Calibri"/>
                <a:cs typeface="Calibri"/>
              </a:rPr>
              <a:t>the </a:t>
            </a:r>
            <a:r>
              <a:rPr sz="2750" b="1" spc="-605" dirty="0">
                <a:latin typeface="Calibri"/>
                <a:cs typeface="Calibri"/>
              </a:rPr>
              <a:t> </a:t>
            </a:r>
            <a:r>
              <a:rPr sz="2750" b="1" spc="5" dirty="0">
                <a:latin typeface="Calibri"/>
                <a:cs typeface="Calibri"/>
              </a:rPr>
              <a:t>current</a:t>
            </a:r>
            <a:r>
              <a:rPr sz="2750" b="1" spc="60" dirty="0">
                <a:latin typeface="Calibri"/>
                <a:cs typeface="Calibri"/>
              </a:rPr>
              <a:t> </a:t>
            </a:r>
            <a:r>
              <a:rPr sz="2750" b="1" spc="15" dirty="0">
                <a:latin typeface="Calibri"/>
                <a:cs typeface="Calibri"/>
              </a:rPr>
              <a:t>pregnancy?</a:t>
            </a:r>
            <a:r>
              <a:rPr sz="2750" b="1" spc="35" dirty="0">
                <a:latin typeface="Calibri"/>
                <a:cs typeface="Calibri"/>
              </a:rPr>
              <a:t> </a:t>
            </a:r>
            <a:r>
              <a:rPr sz="2750" b="1" spc="15" dirty="0">
                <a:latin typeface="Calibri"/>
                <a:cs typeface="Calibri"/>
              </a:rPr>
              <a:t>(Mention</a:t>
            </a:r>
            <a:r>
              <a:rPr sz="2750" b="1" spc="55" dirty="0">
                <a:latin typeface="Calibri"/>
                <a:cs typeface="Calibri"/>
              </a:rPr>
              <a:t> </a:t>
            </a:r>
            <a:r>
              <a:rPr sz="2750" b="1" spc="15" dirty="0">
                <a:latin typeface="Calibri"/>
                <a:cs typeface="Calibri"/>
              </a:rPr>
              <a:t>2)</a:t>
            </a:r>
            <a:endParaRPr sz="2750">
              <a:latin typeface="Calibri"/>
              <a:cs typeface="Calibri"/>
            </a:endParaRPr>
          </a:p>
          <a:p>
            <a:pPr>
              <a:lnSpc>
                <a:spcPct val="100000"/>
              </a:lnSpc>
              <a:spcBef>
                <a:spcPts val="25"/>
              </a:spcBef>
              <a:buFont typeface="Calibri"/>
              <a:buAutoNum type="arabicPlain"/>
            </a:pPr>
            <a:endParaRPr sz="2750">
              <a:latin typeface="Calibri"/>
              <a:cs typeface="Calibri"/>
            </a:endParaRPr>
          </a:p>
          <a:p>
            <a:pPr marL="422275" indent="-372110">
              <a:lnSpc>
                <a:spcPct val="100000"/>
              </a:lnSpc>
              <a:spcBef>
                <a:spcPts val="5"/>
              </a:spcBef>
              <a:buAutoNum type="arabicPlain"/>
              <a:tabLst>
                <a:tab pos="422909" algn="l"/>
              </a:tabLst>
            </a:pPr>
            <a:r>
              <a:rPr sz="2750" b="1" spc="15" dirty="0">
                <a:latin typeface="Calibri"/>
                <a:cs typeface="Calibri"/>
              </a:rPr>
              <a:t>What</a:t>
            </a:r>
            <a:r>
              <a:rPr sz="2750" b="1" spc="-25" dirty="0">
                <a:latin typeface="Calibri"/>
                <a:cs typeface="Calibri"/>
              </a:rPr>
              <a:t> </a:t>
            </a:r>
            <a:r>
              <a:rPr sz="2750" b="1" dirty="0">
                <a:latin typeface="Calibri"/>
                <a:cs typeface="Calibri"/>
              </a:rPr>
              <a:t>is</a:t>
            </a:r>
            <a:r>
              <a:rPr sz="2750" b="1" spc="50" dirty="0">
                <a:latin typeface="Calibri"/>
                <a:cs typeface="Calibri"/>
              </a:rPr>
              <a:t> </a:t>
            </a:r>
            <a:r>
              <a:rPr sz="2750" b="1" spc="20" dirty="0">
                <a:latin typeface="Calibri"/>
                <a:cs typeface="Calibri"/>
              </a:rPr>
              <a:t>your</a:t>
            </a:r>
            <a:r>
              <a:rPr sz="2750" b="1" spc="-45" dirty="0">
                <a:latin typeface="Calibri"/>
                <a:cs typeface="Calibri"/>
              </a:rPr>
              <a:t> </a:t>
            </a:r>
            <a:r>
              <a:rPr sz="2750" b="1" dirty="0">
                <a:latin typeface="Calibri"/>
                <a:cs typeface="Calibri"/>
              </a:rPr>
              <a:t>next</a:t>
            </a:r>
            <a:r>
              <a:rPr sz="2750" b="1" spc="45" dirty="0">
                <a:latin typeface="Calibri"/>
                <a:cs typeface="Calibri"/>
              </a:rPr>
              <a:t> </a:t>
            </a:r>
            <a:r>
              <a:rPr sz="2750" b="1" spc="20" dirty="0">
                <a:latin typeface="Calibri"/>
                <a:cs typeface="Calibri"/>
              </a:rPr>
              <a:t>step?</a:t>
            </a:r>
            <a:endParaRPr sz="2750">
              <a:latin typeface="Calibri"/>
              <a:cs typeface="Calibri"/>
            </a:endParaRPr>
          </a:p>
          <a:p>
            <a:pPr>
              <a:lnSpc>
                <a:spcPct val="100000"/>
              </a:lnSpc>
              <a:spcBef>
                <a:spcPts val="20"/>
              </a:spcBef>
              <a:buFont typeface="Calibri"/>
              <a:buAutoNum type="arabicPlain"/>
            </a:pPr>
            <a:endParaRPr sz="2750">
              <a:latin typeface="Calibri"/>
              <a:cs typeface="Calibri"/>
            </a:endParaRPr>
          </a:p>
          <a:p>
            <a:pPr marL="374650" marR="43180" indent="-324485">
              <a:lnSpc>
                <a:spcPct val="102400"/>
              </a:lnSpc>
              <a:buFont typeface="Calibri"/>
              <a:buAutoNum type="arabicPlain"/>
              <a:tabLst>
                <a:tab pos="422909" algn="l"/>
              </a:tabLst>
            </a:pPr>
            <a:r>
              <a:rPr dirty="0"/>
              <a:t>	</a:t>
            </a:r>
            <a:r>
              <a:rPr sz="2750" b="1" spc="10" dirty="0">
                <a:latin typeface="Calibri"/>
                <a:cs typeface="Calibri"/>
              </a:rPr>
              <a:t>If </a:t>
            </a:r>
            <a:r>
              <a:rPr sz="2750" b="1" spc="15" dirty="0">
                <a:latin typeface="Calibri"/>
                <a:cs typeface="Calibri"/>
              </a:rPr>
              <a:t>she </a:t>
            </a:r>
            <a:r>
              <a:rPr sz="2750" b="1" spc="-5" dirty="0">
                <a:latin typeface="Calibri"/>
                <a:cs typeface="Calibri"/>
              </a:rPr>
              <a:t>came at </a:t>
            </a:r>
            <a:r>
              <a:rPr sz="2750" b="1" spc="20" dirty="0">
                <a:latin typeface="Calibri"/>
                <a:cs typeface="Calibri"/>
              </a:rPr>
              <a:t>22</a:t>
            </a:r>
            <a:r>
              <a:rPr sz="2775" b="1" spc="30" baseline="25525" dirty="0">
                <a:latin typeface="Calibri"/>
                <a:cs typeface="Calibri"/>
              </a:rPr>
              <a:t>nd</a:t>
            </a:r>
            <a:r>
              <a:rPr sz="2775" b="1" spc="37" baseline="25525" dirty="0">
                <a:latin typeface="Calibri"/>
                <a:cs typeface="Calibri"/>
              </a:rPr>
              <a:t> </a:t>
            </a:r>
            <a:r>
              <a:rPr sz="2750" b="1" spc="25" dirty="0">
                <a:latin typeface="Calibri"/>
                <a:cs typeface="Calibri"/>
              </a:rPr>
              <a:t>week, </a:t>
            </a:r>
            <a:r>
              <a:rPr sz="2750" b="1" spc="5" dirty="0">
                <a:latin typeface="Calibri"/>
                <a:cs typeface="Calibri"/>
              </a:rPr>
              <a:t>and </a:t>
            </a:r>
            <a:r>
              <a:rPr sz="2750" b="1" spc="15" dirty="0">
                <a:latin typeface="Calibri"/>
                <a:cs typeface="Calibri"/>
              </a:rPr>
              <a:t>the </a:t>
            </a:r>
            <a:r>
              <a:rPr sz="2750" b="1" spc="10" dirty="0">
                <a:latin typeface="Calibri"/>
                <a:cs typeface="Calibri"/>
              </a:rPr>
              <a:t>antibody </a:t>
            </a:r>
            <a:r>
              <a:rPr sz="2750" b="1" spc="15" dirty="0">
                <a:latin typeface="Calibri"/>
                <a:cs typeface="Calibri"/>
              </a:rPr>
              <a:t>titer </a:t>
            </a:r>
            <a:r>
              <a:rPr sz="2750" b="1" spc="-610" dirty="0">
                <a:latin typeface="Calibri"/>
                <a:cs typeface="Calibri"/>
              </a:rPr>
              <a:t> </a:t>
            </a:r>
            <a:r>
              <a:rPr sz="2750" b="1" spc="5" dirty="0">
                <a:latin typeface="Calibri"/>
                <a:cs typeface="Calibri"/>
              </a:rPr>
              <a:t>is</a:t>
            </a:r>
            <a:r>
              <a:rPr sz="2750" b="1" spc="-25" dirty="0">
                <a:latin typeface="Calibri"/>
                <a:cs typeface="Calibri"/>
              </a:rPr>
              <a:t> </a:t>
            </a:r>
            <a:r>
              <a:rPr sz="2750" b="1" spc="10" dirty="0">
                <a:latin typeface="Calibri"/>
                <a:cs typeface="Calibri"/>
              </a:rPr>
              <a:t>1:64</a:t>
            </a:r>
            <a:r>
              <a:rPr sz="2750" b="1" spc="60" dirty="0">
                <a:latin typeface="Calibri"/>
                <a:cs typeface="Calibri"/>
              </a:rPr>
              <a:t> </a:t>
            </a:r>
            <a:r>
              <a:rPr sz="2750" b="1" spc="15" dirty="0">
                <a:latin typeface="Calibri"/>
                <a:cs typeface="Calibri"/>
              </a:rPr>
              <a:t>what</a:t>
            </a:r>
            <a:r>
              <a:rPr sz="2750" b="1" spc="55" dirty="0">
                <a:latin typeface="Calibri"/>
                <a:cs typeface="Calibri"/>
              </a:rPr>
              <a:t> </a:t>
            </a:r>
            <a:r>
              <a:rPr sz="2750" b="1" spc="5" dirty="0">
                <a:latin typeface="Calibri"/>
                <a:cs typeface="Calibri"/>
              </a:rPr>
              <a:t>is</a:t>
            </a:r>
            <a:r>
              <a:rPr sz="2750" b="1" spc="-25" dirty="0">
                <a:latin typeface="Calibri"/>
                <a:cs typeface="Calibri"/>
              </a:rPr>
              <a:t> </a:t>
            </a:r>
            <a:r>
              <a:rPr sz="2750" b="1" spc="15" dirty="0">
                <a:latin typeface="Calibri"/>
                <a:cs typeface="Calibri"/>
              </a:rPr>
              <a:t>the</a:t>
            </a:r>
            <a:r>
              <a:rPr sz="2750" b="1" spc="70" dirty="0">
                <a:latin typeface="Calibri"/>
                <a:cs typeface="Calibri"/>
              </a:rPr>
              <a:t> </a:t>
            </a:r>
            <a:r>
              <a:rPr sz="2750" b="1" dirty="0">
                <a:latin typeface="Calibri"/>
                <a:cs typeface="Calibri"/>
              </a:rPr>
              <a:t>next</a:t>
            </a:r>
            <a:r>
              <a:rPr sz="2750" b="1" spc="55" dirty="0">
                <a:latin typeface="Calibri"/>
                <a:cs typeface="Calibri"/>
              </a:rPr>
              <a:t> </a:t>
            </a:r>
            <a:r>
              <a:rPr sz="2750" b="1" spc="20" dirty="0">
                <a:latin typeface="Calibri"/>
                <a:cs typeface="Calibri"/>
              </a:rPr>
              <a:t>step?</a:t>
            </a:r>
            <a:endParaRPr sz="2750">
              <a:latin typeface="Calibri"/>
              <a:cs typeface="Calibri"/>
            </a:endParaRPr>
          </a:p>
        </p:txBody>
      </p:sp>
      <p:graphicFrame>
        <p:nvGraphicFramePr>
          <p:cNvPr id="5" name="object 5"/>
          <p:cNvGraphicFramePr>
            <a:graphicFrameLocks noGrp="1"/>
          </p:cNvGraphicFramePr>
          <p:nvPr/>
        </p:nvGraphicFramePr>
        <p:xfrm>
          <a:off x="7711192" y="3816350"/>
          <a:ext cx="3773170" cy="1280160"/>
        </p:xfrm>
        <a:graphic>
          <a:graphicData uri="http://schemas.openxmlformats.org/drawingml/2006/table">
            <a:tbl>
              <a:tblPr firstRow="1" bandRow="1">
                <a:tableStyleId>{2D5ABB26-0587-4C30-8999-92F81FD0307C}</a:tableStyleId>
              </a:tblPr>
              <a:tblGrid>
                <a:gridCol w="1886585"/>
                <a:gridCol w="1886585"/>
              </a:tblGrid>
              <a:tr h="640080">
                <a:tc>
                  <a:txBody>
                    <a:bodyPr/>
                    <a:lstStyle/>
                    <a:p>
                      <a:pPr marL="669925" marR="210820" indent="-438784">
                        <a:lnSpc>
                          <a:spcPct val="100800"/>
                        </a:lnSpc>
                        <a:spcBef>
                          <a:spcPts val="235"/>
                        </a:spcBef>
                      </a:pPr>
                      <a:r>
                        <a:rPr sz="1800" b="1" spc="-10" dirty="0">
                          <a:solidFill>
                            <a:srgbClr val="FFFFFF"/>
                          </a:solidFill>
                          <a:latin typeface="Calibri"/>
                          <a:cs typeface="Calibri"/>
                        </a:rPr>
                        <a:t>H</a:t>
                      </a:r>
                      <a:r>
                        <a:rPr sz="1800" b="1" spc="5" dirty="0">
                          <a:solidFill>
                            <a:srgbClr val="FFFFFF"/>
                          </a:solidFill>
                          <a:latin typeface="Calibri"/>
                          <a:cs typeface="Calibri"/>
                        </a:rPr>
                        <a:t>u</a:t>
                      </a:r>
                      <a:r>
                        <a:rPr sz="1800" b="1" spc="25" dirty="0">
                          <a:solidFill>
                            <a:srgbClr val="FFFFFF"/>
                          </a:solidFill>
                          <a:latin typeface="Calibri"/>
                          <a:cs typeface="Calibri"/>
                        </a:rPr>
                        <a:t>s</a:t>
                      </a:r>
                      <a:r>
                        <a:rPr sz="1800" b="1" spc="5" dirty="0">
                          <a:solidFill>
                            <a:srgbClr val="FFFFFF"/>
                          </a:solidFill>
                          <a:latin typeface="Calibri"/>
                          <a:cs typeface="Calibri"/>
                        </a:rPr>
                        <a:t>ban</a:t>
                      </a:r>
                      <a:r>
                        <a:rPr sz="1800" b="1" dirty="0">
                          <a:solidFill>
                            <a:srgbClr val="FFFFFF"/>
                          </a:solidFill>
                          <a:latin typeface="Calibri"/>
                          <a:cs typeface="Calibri"/>
                        </a:rPr>
                        <a:t>d</a:t>
                      </a:r>
                      <a:r>
                        <a:rPr sz="1800" b="1" spc="-105" dirty="0">
                          <a:solidFill>
                            <a:srgbClr val="FFFFFF"/>
                          </a:solidFill>
                          <a:latin typeface="Calibri"/>
                          <a:cs typeface="Calibri"/>
                        </a:rPr>
                        <a:t> </a:t>
                      </a:r>
                      <a:r>
                        <a:rPr sz="1800" b="1" spc="5" dirty="0">
                          <a:solidFill>
                            <a:srgbClr val="FFFFFF"/>
                          </a:solidFill>
                          <a:latin typeface="Calibri"/>
                          <a:cs typeface="Calibri"/>
                        </a:rPr>
                        <a:t>bl</a:t>
                      </a:r>
                      <a:r>
                        <a:rPr sz="1800" b="1" dirty="0">
                          <a:solidFill>
                            <a:srgbClr val="FFFFFF"/>
                          </a:solidFill>
                          <a:latin typeface="Calibri"/>
                          <a:cs typeface="Calibri"/>
                        </a:rPr>
                        <a:t>o</a:t>
                      </a:r>
                      <a:r>
                        <a:rPr sz="1800" b="1" spc="5" dirty="0">
                          <a:solidFill>
                            <a:srgbClr val="FFFFFF"/>
                          </a:solidFill>
                          <a:latin typeface="Calibri"/>
                          <a:cs typeface="Calibri"/>
                        </a:rPr>
                        <a:t>o</a:t>
                      </a:r>
                      <a:r>
                        <a:rPr sz="1800" b="1" dirty="0">
                          <a:solidFill>
                            <a:srgbClr val="FFFFFF"/>
                          </a:solidFill>
                          <a:latin typeface="Calibri"/>
                          <a:cs typeface="Calibri"/>
                        </a:rPr>
                        <a:t>d  group</a:t>
                      </a:r>
                      <a:endParaRPr sz="1800">
                        <a:latin typeface="Calibri"/>
                        <a:cs typeface="Calibri"/>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marL="60960" algn="ctr">
                        <a:lnSpc>
                          <a:spcPct val="100000"/>
                        </a:lnSpc>
                        <a:spcBef>
                          <a:spcPts val="254"/>
                        </a:spcBef>
                      </a:pPr>
                      <a:r>
                        <a:rPr sz="1800" b="1" spc="30" dirty="0">
                          <a:solidFill>
                            <a:srgbClr val="FFFFFF"/>
                          </a:solidFill>
                          <a:latin typeface="Calibri"/>
                          <a:cs typeface="Calibri"/>
                        </a:rPr>
                        <a:t>A+</a:t>
                      </a:r>
                      <a:endParaRPr sz="1800">
                        <a:latin typeface="Calibri"/>
                        <a:cs typeface="Calibri"/>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r>
              <a:tr h="640080">
                <a:tc>
                  <a:txBody>
                    <a:bodyPr/>
                    <a:lstStyle/>
                    <a:p>
                      <a:pPr marL="774700" marR="175895" indent="-581660">
                        <a:lnSpc>
                          <a:spcPct val="100899"/>
                        </a:lnSpc>
                        <a:spcBef>
                          <a:spcPts val="240"/>
                        </a:spcBef>
                      </a:pPr>
                      <a:r>
                        <a:rPr sz="1800" spc="5" dirty="0">
                          <a:latin typeface="Calibri"/>
                          <a:cs typeface="Calibri"/>
                        </a:rPr>
                        <a:t>Indirect</a:t>
                      </a:r>
                      <a:r>
                        <a:rPr sz="1800" spc="-105" dirty="0">
                          <a:latin typeface="Calibri"/>
                          <a:cs typeface="Calibri"/>
                        </a:rPr>
                        <a:t> </a:t>
                      </a:r>
                      <a:r>
                        <a:rPr sz="1800" spc="5" dirty="0">
                          <a:latin typeface="Calibri"/>
                          <a:cs typeface="Calibri"/>
                        </a:rPr>
                        <a:t>coombs </a:t>
                      </a:r>
                      <a:r>
                        <a:rPr sz="1800" spc="-390" dirty="0">
                          <a:latin typeface="Calibri"/>
                          <a:cs typeface="Calibri"/>
                        </a:rPr>
                        <a:t> </a:t>
                      </a:r>
                      <a:r>
                        <a:rPr sz="1800" spc="-10" dirty="0">
                          <a:latin typeface="Calibri"/>
                          <a:cs typeface="Calibri"/>
                        </a:rPr>
                        <a:t>test</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L="18415" algn="ctr">
                        <a:lnSpc>
                          <a:spcPct val="100000"/>
                        </a:lnSpc>
                        <a:spcBef>
                          <a:spcPts val="259"/>
                        </a:spcBef>
                      </a:pPr>
                      <a:r>
                        <a:rPr sz="1800" spc="5" dirty="0">
                          <a:latin typeface="Calibri"/>
                          <a:cs typeface="Calibri"/>
                        </a:rPr>
                        <a:t>Positive</a:t>
                      </a:r>
                      <a:endParaRPr sz="1800">
                        <a:latin typeface="Calibri"/>
                        <a:cs typeface="Calibri"/>
                      </a:endParaRPr>
                    </a:p>
                  </a:txBody>
                  <a:tcPr marL="0" marR="0" marT="33019"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r>
            </a:tbl>
          </a:graphicData>
        </a:graphic>
      </p:graphicFrame>
      <p:grpSp>
        <p:nvGrpSpPr>
          <p:cNvPr id="6" name="object 6"/>
          <p:cNvGrpSpPr/>
          <p:nvPr/>
        </p:nvGrpSpPr>
        <p:grpSpPr>
          <a:xfrm>
            <a:off x="7217918" y="474214"/>
            <a:ext cx="4974591" cy="2955290"/>
            <a:chOff x="7217912" y="474214"/>
            <a:chExt cx="4974590" cy="2955290"/>
          </a:xfrm>
        </p:grpSpPr>
        <p:pic>
          <p:nvPicPr>
            <p:cNvPr id="7" name="object 7"/>
            <p:cNvPicPr/>
            <p:nvPr/>
          </p:nvPicPr>
          <p:blipFill>
            <a:blip r:embed="rId2" cstate="print"/>
            <a:stretch>
              <a:fillRect/>
            </a:stretch>
          </p:blipFill>
          <p:spPr>
            <a:xfrm>
              <a:off x="7217912" y="474214"/>
              <a:ext cx="4193036" cy="2954785"/>
            </a:xfrm>
            <a:prstGeom prst="rect">
              <a:avLst/>
            </a:prstGeom>
          </p:spPr>
        </p:pic>
        <p:pic>
          <p:nvPicPr>
            <p:cNvPr id="8" name="object 8"/>
            <p:cNvPicPr/>
            <p:nvPr/>
          </p:nvPicPr>
          <p:blipFill>
            <a:blip r:embed="rId3" cstate="print"/>
            <a:stretch>
              <a:fillRect/>
            </a:stretch>
          </p:blipFill>
          <p:spPr>
            <a:xfrm>
              <a:off x="11048999" y="628586"/>
              <a:ext cx="671512" cy="538162"/>
            </a:xfrm>
            <a:prstGeom prst="rect">
              <a:avLst/>
            </a:prstGeom>
          </p:spPr>
        </p:pic>
        <p:pic>
          <p:nvPicPr>
            <p:cNvPr id="9" name="object 9"/>
            <p:cNvPicPr/>
            <p:nvPr/>
          </p:nvPicPr>
          <p:blipFill>
            <a:blip r:embed="rId4" cstate="print"/>
            <a:stretch>
              <a:fillRect/>
            </a:stretch>
          </p:blipFill>
          <p:spPr>
            <a:xfrm>
              <a:off x="11391899" y="628586"/>
              <a:ext cx="800100" cy="538162"/>
            </a:xfrm>
            <a:prstGeom prst="rect">
              <a:avLst/>
            </a:prstGeom>
          </p:spPr>
        </p:pic>
      </p:grpSp>
      <p:sp>
        <p:nvSpPr>
          <p:cNvPr id="10" name="object 10"/>
          <p:cNvSpPr txBox="1"/>
          <p:nvPr/>
        </p:nvSpPr>
        <p:spPr>
          <a:xfrm>
            <a:off x="11203943" y="698187"/>
            <a:ext cx="916940" cy="289823"/>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1.5</a:t>
            </a:r>
            <a:r>
              <a:rPr sz="1800" spc="-35" dirty="0">
                <a:latin typeface="Calibri"/>
                <a:cs typeface="Calibri"/>
              </a:rPr>
              <a:t> </a:t>
            </a:r>
            <a:r>
              <a:rPr sz="1800" spc="10" dirty="0">
                <a:latin typeface="Calibri"/>
                <a:cs typeface="Calibri"/>
              </a:rPr>
              <a:t>MOM</a:t>
            </a:r>
            <a:endParaRPr sz="1800">
              <a:latin typeface="Calibri"/>
              <a:cs typeface="Calibri"/>
            </a:endParaRPr>
          </a:p>
        </p:txBody>
      </p:sp>
      <p:grpSp>
        <p:nvGrpSpPr>
          <p:cNvPr id="11" name="object 11"/>
          <p:cNvGrpSpPr/>
          <p:nvPr/>
        </p:nvGrpSpPr>
        <p:grpSpPr>
          <a:xfrm>
            <a:off x="10991855" y="1390586"/>
            <a:ext cx="1200151" cy="538480"/>
            <a:chOff x="10991850" y="1390586"/>
            <a:chExt cx="1200150" cy="538480"/>
          </a:xfrm>
        </p:grpSpPr>
        <p:pic>
          <p:nvPicPr>
            <p:cNvPr id="12" name="object 12"/>
            <p:cNvPicPr/>
            <p:nvPr/>
          </p:nvPicPr>
          <p:blipFill>
            <a:blip r:embed="rId5" cstate="print"/>
            <a:stretch>
              <a:fillRect/>
            </a:stretch>
          </p:blipFill>
          <p:spPr>
            <a:xfrm>
              <a:off x="10991850" y="1390586"/>
              <a:ext cx="728662" cy="538162"/>
            </a:xfrm>
            <a:prstGeom prst="rect">
              <a:avLst/>
            </a:prstGeom>
          </p:spPr>
        </p:pic>
        <p:pic>
          <p:nvPicPr>
            <p:cNvPr id="13" name="object 13"/>
            <p:cNvPicPr/>
            <p:nvPr/>
          </p:nvPicPr>
          <p:blipFill>
            <a:blip r:embed="rId6" cstate="print"/>
            <a:stretch>
              <a:fillRect/>
            </a:stretch>
          </p:blipFill>
          <p:spPr>
            <a:xfrm>
              <a:off x="11449050" y="1390586"/>
              <a:ext cx="742950" cy="538162"/>
            </a:xfrm>
            <a:prstGeom prst="rect">
              <a:avLst/>
            </a:prstGeom>
          </p:spPr>
        </p:pic>
      </p:grpSp>
      <p:sp>
        <p:nvSpPr>
          <p:cNvPr id="14" name="object 14"/>
          <p:cNvSpPr txBox="1"/>
          <p:nvPr/>
        </p:nvSpPr>
        <p:spPr>
          <a:xfrm>
            <a:off x="11145267" y="1462346"/>
            <a:ext cx="1031240" cy="289823"/>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0.75</a:t>
            </a:r>
            <a:r>
              <a:rPr sz="1800" spc="-40" dirty="0">
                <a:latin typeface="Calibri"/>
                <a:cs typeface="Calibri"/>
              </a:rPr>
              <a:t> </a:t>
            </a:r>
            <a:r>
              <a:rPr sz="1800" spc="10" dirty="0">
                <a:latin typeface="Calibri"/>
                <a:cs typeface="Calibri"/>
              </a:rPr>
              <a:t>MOM</a:t>
            </a:r>
            <a:endParaRPr sz="1800">
              <a:latin typeface="Calibri"/>
              <a:cs typeface="Calibri"/>
            </a:endParaRPr>
          </a:p>
        </p:txBody>
      </p:sp>
      <p:grpSp>
        <p:nvGrpSpPr>
          <p:cNvPr id="15" name="object 15"/>
          <p:cNvGrpSpPr/>
          <p:nvPr/>
        </p:nvGrpSpPr>
        <p:grpSpPr>
          <a:xfrm>
            <a:off x="9685403" y="1131950"/>
            <a:ext cx="1079500" cy="1250950"/>
            <a:chOff x="9685401" y="1131950"/>
            <a:chExt cx="1079500" cy="1250950"/>
          </a:xfrm>
        </p:grpSpPr>
        <p:pic>
          <p:nvPicPr>
            <p:cNvPr id="16" name="object 16"/>
            <p:cNvPicPr/>
            <p:nvPr/>
          </p:nvPicPr>
          <p:blipFill>
            <a:blip r:embed="rId7" cstate="print"/>
            <a:stretch>
              <a:fillRect/>
            </a:stretch>
          </p:blipFill>
          <p:spPr>
            <a:xfrm>
              <a:off x="9685401" y="2265425"/>
              <a:ext cx="107950" cy="117475"/>
            </a:xfrm>
            <a:prstGeom prst="rect">
              <a:avLst/>
            </a:prstGeom>
          </p:spPr>
        </p:pic>
        <p:pic>
          <p:nvPicPr>
            <p:cNvPr id="17" name="object 17"/>
            <p:cNvPicPr/>
            <p:nvPr/>
          </p:nvPicPr>
          <p:blipFill>
            <a:blip r:embed="rId7" cstate="print"/>
            <a:stretch>
              <a:fillRect/>
            </a:stretch>
          </p:blipFill>
          <p:spPr>
            <a:xfrm>
              <a:off x="10228326" y="1446275"/>
              <a:ext cx="107950" cy="117475"/>
            </a:xfrm>
            <a:prstGeom prst="rect">
              <a:avLst/>
            </a:prstGeom>
          </p:spPr>
        </p:pic>
        <p:pic>
          <p:nvPicPr>
            <p:cNvPr id="18" name="object 18"/>
            <p:cNvPicPr/>
            <p:nvPr/>
          </p:nvPicPr>
          <p:blipFill>
            <a:blip r:embed="rId8" cstate="print"/>
            <a:stretch>
              <a:fillRect/>
            </a:stretch>
          </p:blipFill>
          <p:spPr>
            <a:xfrm>
              <a:off x="10666476" y="1131950"/>
              <a:ext cx="98425" cy="127000"/>
            </a:xfrm>
            <a:prstGeom prst="rect">
              <a:avLst/>
            </a:prstGeom>
          </p:spPr>
        </p:pic>
      </p:gr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81" y="609282"/>
            <a:ext cx="692151" cy="693780"/>
          </a:xfrm>
          <a:prstGeom prst="rect">
            <a:avLst/>
          </a:prstGeom>
        </p:spPr>
        <p:txBody>
          <a:bodyPr vert="horz" wrap="square" lIns="0" tIns="16510" rIns="0" bIns="0" rtlCol="0">
            <a:spAutoFit/>
          </a:bodyPr>
          <a:lstStyle/>
          <a:p>
            <a:pPr marL="12700">
              <a:lnSpc>
                <a:spcPct val="100000"/>
              </a:lnSpc>
              <a:spcBef>
                <a:spcPts val="130"/>
              </a:spcBef>
            </a:pPr>
            <a:r>
              <a:rPr sz="4400" b="0" u="heavy" spc="65" dirty="0">
                <a:uFill>
                  <a:solidFill>
                    <a:srgbClr val="000000"/>
                  </a:solidFill>
                </a:uFill>
                <a:latin typeface="Calibri Light"/>
                <a:cs typeface="Calibri Light"/>
              </a:rPr>
              <a:t>Q</a:t>
            </a:r>
            <a:r>
              <a:rPr sz="4400" b="0" u="heavy" spc="15" dirty="0">
                <a:uFill>
                  <a:solidFill>
                    <a:srgbClr val="000000"/>
                  </a:solidFill>
                </a:uFill>
                <a:latin typeface="Calibri Light"/>
                <a:cs typeface="Calibri Light"/>
              </a:rPr>
              <a:t>2</a:t>
            </a:r>
            <a:endParaRPr sz="4400">
              <a:latin typeface="Calibri Light"/>
              <a:cs typeface="Calibri Light"/>
            </a:endParaRPr>
          </a:p>
        </p:txBody>
      </p:sp>
      <p:sp>
        <p:nvSpPr>
          <p:cNvPr id="3" name="object 3"/>
          <p:cNvSpPr txBox="1"/>
          <p:nvPr/>
        </p:nvSpPr>
        <p:spPr>
          <a:xfrm>
            <a:off x="307982" y="1515686"/>
            <a:ext cx="6917055" cy="4567532"/>
          </a:xfrm>
          <a:prstGeom prst="rect">
            <a:avLst/>
          </a:prstGeom>
        </p:spPr>
        <p:txBody>
          <a:bodyPr vert="horz" wrap="square" lIns="0" tIns="12065" rIns="0" bIns="0" rtlCol="0">
            <a:spAutoFit/>
          </a:bodyPr>
          <a:lstStyle/>
          <a:p>
            <a:pPr marL="12700" marR="3246755">
              <a:lnSpc>
                <a:spcPct val="122800"/>
              </a:lnSpc>
              <a:spcBef>
                <a:spcPts val="95"/>
              </a:spcBef>
            </a:pPr>
            <a:r>
              <a:rPr sz="2750" spc="10" dirty="0">
                <a:latin typeface="Calibri"/>
                <a:cs typeface="Calibri"/>
              </a:rPr>
              <a:t>1</a:t>
            </a:r>
            <a:r>
              <a:rPr sz="2750" spc="-15" dirty="0">
                <a:latin typeface="Calibri"/>
                <a:cs typeface="Calibri"/>
              </a:rPr>
              <a:t> </a:t>
            </a:r>
            <a:r>
              <a:rPr sz="2750" dirty="0">
                <a:latin typeface="Calibri"/>
                <a:cs typeface="Calibri"/>
              </a:rPr>
              <a:t>_Whats</a:t>
            </a:r>
            <a:r>
              <a:rPr sz="2750" spc="150" dirty="0">
                <a:latin typeface="Calibri"/>
                <a:cs typeface="Calibri"/>
              </a:rPr>
              <a:t> </a:t>
            </a:r>
            <a:r>
              <a:rPr sz="2750" spc="10" dirty="0">
                <a:latin typeface="Calibri"/>
                <a:cs typeface="Calibri"/>
              </a:rPr>
              <a:t>your</a:t>
            </a:r>
            <a:r>
              <a:rPr sz="2750" spc="-20" dirty="0">
                <a:latin typeface="Calibri"/>
                <a:cs typeface="Calibri"/>
              </a:rPr>
              <a:t> </a:t>
            </a:r>
            <a:r>
              <a:rPr sz="2750" spc="-15" dirty="0">
                <a:latin typeface="Calibri"/>
                <a:cs typeface="Calibri"/>
              </a:rPr>
              <a:t>diagnosis? </a:t>
            </a:r>
            <a:r>
              <a:rPr sz="2750" spc="-605" dirty="0">
                <a:latin typeface="Calibri"/>
                <a:cs typeface="Calibri"/>
              </a:rPr>
              <a:t> </a:t>
            </a:r>
            <a:r>
              <a:rPr sz="2750" spc="20" dirty="0">
                <a:solidFill>
                  <a:srgbClr val="FF0000"/>
                </a:solidFill>
                <a:latin typeface="Calibri"/>
                <a:cs typeface="Calibri"/>
              </a:rPr>
              <a:t>PCOS</a:t>
            </a:r>
            <a:endParaRPr sz="2750">
              <a:latin typeface="Calibri"/>
              <a:cs typeface="Calibri"/>
            </a:endParaRPr>
          </a:p>
          <a:p>
            <a:pPr marL="12700">
              <a:lnSpc>
                <a:spcPts val="3005"/>
              </a:lnSpc>
            </a:pPr>
            <a:r>
              <a:rPr sz="2750" spc="20" dirty="0">
                <a:latin typeface="Calibri"/>
                <a:cs typeface="Calibri"/>
              </a:rPr>
              <a:t>2_</a:t>
            </a:r>
            <a:r>
              <a:rPr sz="2750" spc="15" dirty="0">
                <a:latin typeface="Calibri"/>
                <a:cs typeface="Calibri"/>
              </a:rPr>
              <a:t> </a:t>
            </a:r>
            <a:r>
              <a:rPr sz="2750" dirty="0">
                <a:latin typeface="Calibri"/>
                <a:cs typeface="Calibri"/>
              </a:rPr>
              <a:t>mention</a:t>
            </a:r>
            <a:r>
              <a:rPr sz="2750" spc="185" dirty="0">
                <a:latin typeface="Calibri"/>
                <a:cs typeface="Calibri"/>
              </a:rPr>
              <a:t> </a:t>
            </a:r>
            <a:r>
              <a:rPr sz="2750" spc="10" dirty="0">
                <a:latin typeface="Calibri"/>
                <a:cs typeface="Calibri"/>
              </a:rPr>
              <a:t>6</a:t>
            </a:r>
            <a:r>
              <a:rPr sz="2750" dirty="0">
                <a:latin typeface="Calibri"/>
                <a:cs typeface="Calibri"/>
              </a:rPr>
              <a:t> </a:t>
            </a:r>
            <a:r>
              <a:rPr sz="2750" spc="-15" dirty="0">
                <a:latin typeface="Calibri"/>
                <a:cs typeface="Calibri"/>
              </a:rPr>
              <a:t>result</a:t>
            </a:r>
            <a:r>
              <a:rPr sz="2750" spc="170" dirty="0">
                <a:latin typeface="Calibri"/>
                <a:cs typeface="Calibri"/>
              </a:rPr>
              <a:t> </a:t>
            </a:r>
            <a:r>
              <a:rPr sz="2750" spc="25" dirty="0">
                <a:latin typeface="Calibri"/>
                <a:cs typeface="Calibri"/>
              </a:rPr>
              <a:t>of</a:t>
            </a:r>
            <a:r>
              <a:rPr sz="2750" spc="-40" dirty="0">
                <a:latin typeface="Calibri"/>
                <a:cs typeface="Calibri"/>
              </a:rPr>
              <a:t> </a:t>
            </a:r>
            <a:r>
              <a:rPr sz="2750" spc="15" dirty="0">
                <a:latin typeface="Calibri"/>
                <a:cs typeface="Calibri"/>
              </a:rPr>
              <a:t>hormonal</a:t>
            </a:r>
            <a:r>
              <a:rPr sz="2750" spc="85" dirty="0">
                <a:latin typeface="Calibri"/>
                <a:cs typeface="Calibri"/>
              </a:rPr>
              <a:t> </a:t>
            </a:r>
            <a:r>
              <a:rPr sz="2750" spc="-5" dirty="0">
                <a:latin typeface="Calibri"/>
                <a:cs typeface="Calibri"/>
              </a:rPr>
              <a:t>abnormalities?</a:t>
            </a:r>
            <a:endParaRPr sz="2750">
              <a:latin typeface="Calibri"/>
              <a:cs typeface="Calibri"/>
            </a:endParaRPr>
          </a:p>
          <a:p>
            <a:pPr marL="12700" marR="1007744">
              <a:lnSpc>
                <a:spcPct val="120600"/>
              </a:lnSpc>
              <a:spcBef>
                <a:spcPts val="75"/>
              </a:spcBef>
            </a:pPr>
            <a:r>
              <a:rPr sz="2750" dirty="0">
                <a:solidFill>
                  <a:srgbClr val="FF0000"/>
                </a:solidFill>
                <a:latin typeface="Calibri"/>
                <a:cs typeface="Calibri"/>
              </a:rPr>
              <a:t>Serum</a:t>
            </a:r>
            <a:r>
              <a:rPr sz="2750" spc="155" dirty="0">
                <a:solidFill>
                  <a:srgbClr val="FF0000"/>
                </a:solidFill>
                <a:latin typeface="Calibri"/>
                <a:cs typeface="Calibri"/>
              </a:rPr>
              <a:t> </a:t>
            </a:r>
            <a:r>
              <a:rPr sz="2750" spc="-20" dirty="0">
                <a:solidFill>
                  <a:srgbClr val="FF0000"/>
                </a:solidFill>
                <a:latin typeface="Calibri"/>
                <a:cs typeface="Calibri"/>
              </a:rPr>
              <a:t>luteinizing</a:t>
            </a:r>
            <a:r>
              <a:rPr sz="2750" spc="325" dirty="0">
                <a:solidFill>
                  <a:srgbClr val="FF0000"/>
                </a:solidFill>
                <a:latin typeface="Calibri"/>
                <a:cs typeface="Calibri"/>
              </a:rPr>
              <a:t> </a:t>
            </a:r>
            <a:r>
              <a:rPr sz="2750" spc="15" dirty="0">
                <a:solidFill>
                  <a:srgbClr val="FF0000"/>
                </a:solidFill>
                <a:latin typeface="Calibri"/>
                <a:cs typeface="Calibri"/>
              </a:rPr>
              <a:t>hormone</a:t>
            </a:r>
            <a:r>
              <a:rPr sz="2750" spc="25" dirty="0">
                <a:solidFill>
                  <a:srgbClr val="FF0000"/>
                </a:solidFill>
                <a:latin typeface="Calibri"/>
                <a:cs typeface="Calibri"/>
              </a:rPr>
              <a:t> </a:t>
            </a:r>
            <a:r>
              <a:rPr sz="2750" spc="10" dirty="0">
                <a:solidFill>
                  <a:srgbClr val="FF0000"/>
                </a:solidFill>
                <a:latin typeface="Calibri"/>
                <a:cs typeface="Calibri"/>
              </a:rPr>
              <a:t>(LH)</a:t>
            </a:r>
            <a:r>
              <a:rPr sz="2750" spc="110" dirty="0">
                <a:solidFill>
                  <a:srgbClr val="FF0000"/>
                </a:solidFill>
                <a:latin typeface="Calibri"/>
                <a:cs typeface="Calibri"/>
              </a:rPr>
              <a:t> </a:t>
            </a:r>
            <a:r>
              <a:rPr sz="2750" spc="-15" dirty="0">
                <a:solidFill>
                  <a:srgbClr val="FF0000"/>
                </a:solidFill>
                <a:latin typeface="Calibri"/>
                <a:cs typeface="Calibri"/>
              </a:rPr>
              <a:t>elevated </a:t>
            </a:r>
            <a:r>
              <a:rPr sz="2750" spc="-605" dirty="0">
                <a:solidFill>
                  <a:srgbClr val="FF0000"/>
                </a:solidFill>
                <a:latin typeface="Calibri"/>
                <a:cs typeface="Calibri"/>
              </a:rPr>
              <a:t> </a:t>
            </a:r>
            <a:r>
              <a:rPr sz="2750" dirty="0">
                <a:solidFill>
                  <a:srgbClr val="FF0000"/>
                </a:solidFill>
                <a:latin typeface="Calibri"/>
                <a:cs typeface="Calibri"/>
              </a:rPr>
              <a:t>Serum</a:t>
            </a:r>
            <a:r>
              <a:rPr sz="2750" spc="150" dirty="0">
                <a:solidFill>
                  <a:srgbClr val="FF0000"/>
                </a:solidFill>
                <a:latin typeface="Calibri"/>
                <a:cs typeface="Calibri"/>
              </a:rPr>
              <a:t> </a:t>
            </a:r>
            <a:r>
              <a:rPr sz="2750" spc="-15" dirty="0">
                <a:solidFill>
                  <a:srgbClr val="FF0000"/>
                </a:solidFill>
                <a:latin typeface="Calibri"/>
                <a:cs typeface="Calibri"/>
              </a:rPr>
              <a:t>estrone</a:t>
            </a:r>
            <a:r>
              <a:rPr sz="2750" spc="175" dirty="0">
                <a:solidFill>
                  <a:srgbClr val="FF0000"/>
                </a:solidFill>
                <a:latin typeface="Calibri"/>
                <a:cs typeface="Calibri"/>
              </a:rPr>
              <a:t> </a:t>
            </a:r>
            <a:r>
              <a:rPr sz="2750" spc="-15" dirty="0">
                <a:solidFill>
                  <a:srgbClr val="FF0000"/>
                </a:solidFill>
                <a:latin typeface="Calibri"/>
                <a:cs typeface="Calibri"/>
              </a:rPr>
              <a:t>elevated</a:t>
            </a:r>
            <a:endParaRPr sz="2750">
              <a:latin typeface="Calibri"/>
              <a:cs typeface="Calibri"/>
            </a:endParaRPr>
          </a:p>
          <a:p>
            <a:pPr marL="12700" marR="2959735">
              <a:lnSpc>
                <a:spcPct val="122900"/>
              </a:lnSpc>
            </a:pPr>
            <a:r>
              <a:rPr sz="2750" spc="-20" dirty="0">
                <a:solidFill>
                  <a:srgbClr val="FF0000"/>
                </a:solidFill>
                <a:latin typeface="Calibri"/>
                <a:cs typeface="Calibri"/>
              </a:rPr>
              <a:t>Fasting </a:t>
            </a:r>
            <a:r>
              <a:rPr sz="2750" spc="-25" dirty="0">
                <a:solidFill>
                  <a:srgbClr val="FF0000"/>
                </a:solidFill>
                <a:latin typeface="Calibri"/>
                <a:cs typeface="Calibri"/>
              </a:rPr>
              <a:t>insulin:</a:t>
            </a:r>
            <a:r>
              <a:rPr sz="2750" spc="-20" dirty="0">
                <a:solidFill>
                  <a:srgbClr val="FF0000"/>
                </a:solidFill>
                <a:latin typeface="Calibri"/>
                <a:cs typeface="Calibri"/>
              </a:rPr>
              <a:t> </a:t>
            </a:r>
            <a:r>
              <a:rPr sz="2750" spc="-15" dirty="0">
                <a:solidFill>
                  <a:srgbClr val="FF0000"/>
                </a:solidFill>
                <a:latin typeface="Calibri"/>
                <a:cs typeface="Calibri"/>
              </a:rPr>
              <a:t>elevated </a:t>
            </a:r>
            <a:r>
              <a:rPr sz="2750" spc="-10" dirty="0">
                <a:solidFill>
                  <a:srgbClr val="FF0000"/>
                </a:solidFill>
                <a:latin typeface="Calibri"/>
                <a:cs typeface="Calibri"/>
              </a:rPr>
              <a:t> </a:t>
            </a:r>
            <a:r>
              <a:rPr sz="2750" dirty="0">
                <a:solidFill>
                  <a:srgbClr val="FF0000"/>
                </a:solidFill>
                <a:latin typeface="Calibri"/>
                <a:cs typeface="Calibri"/>
              </a:rPr>
              <a:t>Free</a:t>
            </a:r>
            <a:r>
              <a:rPr sz="2750" spc="20" dirty="0">
                <a:solidFill>
                  <a:srgbClr val="FF0000"/>
                </a:solidFill>
                <a:latin typeface="Calibri"/>
                <a:cs typeface="Calibri"/>
              </a:rPr>
              <a:t> </a:t>
            </a:r>
            <a:r>
              <a:rPr sz="2750" spc="-15" dirty="0">
                <a:solidFill>
                  <a:srgbClr val="FF0000"/>
                </a:solidFill>
                <a:latin typeface="Calibri"/>
                <a:cs typeface="Calibri"/>
              </a:rPr>
              <a:t>testosterone:</a:t>
            </a:r>
            <a:r>
              <a:rPr sz="2750" spc="215" dirty="0">
                <a:solidFill>
                  <a:srgbClr val="FF0000"/>
                </a:solidFill>
                <a:latin typeface="Calibri"/>
                <a:cs typeface="Calibri"/>
              </a:rPr>
              <a:t> </a:t>
            </a:r>
            <a:r>
              <a:rPr sz="2750" spc="-15" dirty="0">
                <a:solidFill>
                  <a:srgbClr val="FF0000"/>
                </a:solidFill>
                <a:latin typeface="Calibri"/>
                <a:cs typeface="Calibri"/>
              </a:rPr>
              <a:t>elevated</a:t>
            </a:r>
            <a:endParaRPr sz="2750">
              <a:latin typeface="Calibri"/>
              <a:cs typeface="Calibri"/>
            </a:endParaRPr>
          </a:p>
          <a:p>
            <a:pPr marL="88900" marR="2378710">
              <a:lnSpc>
                <a:spcPts val="4060"/>
              </a:lnSpc>
              <a:spcBef>
                <a:spcPts val="25"/>
              </a:spcBef>
            </a:pPr>
            <a:r>
              <a:rPr sz="2750" spc="-15" dirty="0">
                <a:solidFill>
                  <a:srgbClr val="FF0000"/>
                </a:solidFill>
                <a:latin typeface="Calibri"/>
                <a:cs typeface="Calibri"/>
              </a:rPr>
              <a:t>elevated </a:t>
            </a:r>
            <a:r>
              <a:rPr sz="2750" spc="-5" dirty="0">
                <a:solidFill>
                  <a:srgbClr val="FF0000"/>
                </a:solidFill>
                <a:latin typeface="Calibri"/>
                <a:cs typeface="Calibri"/>
              </a:rPr>
              <a:t>serum</a:t>
            </a:r>
            <a:r>
              <a:rPr sz="2750" dirty="0">
                <a:solidFill>
                  <a:srgbClr val="FF0000"/>
                </a:solidFill>
                <a:latin typeface="Calibri"/>
                <a:cs typeface="Calibri"/>
              </a:rPr>
              <a:t> </a:t>
            </a:r>
            <a:r>
              <a:rPr sz="2750" spc="-10" dirty="0">
                <a:solidFill>
                  <a:srgbClr val="FF0000"/>
                </a:solidFill>
                <a:latin typeface="Calibri"/>
                <a:cs typeface="Calibri"/>
              </a:rPr>
              <a:t>androgen </a:t>
            </a:r>
            <a:r>
              <a:rPr sz="2750" spc="-5" dirty="0">
                <a:solidFill>
                  <a:srgbClr val="FF0000"/>
                </a:solidFill>
                <a:latin typeface="Calibri"/>
                <a:cs typeface="Calibri"/>
              </a:rPr>
              <a:t>level </a:t>
            </a:r>
            <a:r>
              <a:rPr sz="2750" spc="-615" dirty="0">
                <a:solidFill>
                  <a:srgbClr val="FF0000"/>
                </a:solidFill>
                <a:latin typeface="Calibri"/>
                <a:cs typeface="Calibri"/>
              </a:rPr>
              <a:t> </a:t>
            </a:r>
            <a:r>
              <a:rPr sz="2750" spc="-15" dirty="0">
                <a:solidFill>
                  <a:srgbClr val="FF0000"/>
                </a:solidFill>
                <a:latin typeface="Calibri"/>
                <a:cs typeface="Calibri"/>
              </a:rPr>
              <a:t>high</a:t>
            </a:r>
            <a:r>
              <a:rPr sz="2750" spc="165" dirty="0">
                <a:solidFill>
                  <a:srgbClr val="FF0000"/>
                </a:solidFill>
                <a:latin typeface="Calibri"/>
                <a:cs typeface="Calibri"/>
              </a:rPr>
              <a:t> </a:t>
            </a:r>
            <a:r>
              <a:rPr sz="2750" dirty="0">
                <a:solidFill>
                  <a:srgbClr val="FF0000"/>
                </a:solidFill>
                <a:latin typeface="Calibri"/>
                <a:cs typeface="Calibri"/>
              </a:rPr>
              <a:t>LH/FSH</a:t>
            </a:r>
            <a:r>
              <a:rPr sz="2750" spc="120" dirty="0">
                <a:solidFill>
                  <a:srgbClr val="FF0000"/>
                </a:solidFill>
                <a:latin typeface="Calibri"/>
                <a:cs typeface="Calibri"/>
              </a:rPr>
              <a:t> </a:t>
            </a:r>
            <a:r>
              <a:rPr sz="2750" spc="-15" dirty="0">
                <a:solidFill>
                  <a:srgbClr val="FF0000"/>
                </a:solidFill>
                <a:latin typeface="Calibri"/>
                <a:cs typeface="Calibri"/>
              </a:rPr>
              <a:t>ratio</a:t>
            </a:r>
            <a:r>
              <a:rPr sz="2750" spc="80" dirty="0">
                <a:solidFill>
                  <a:srgbClr val="FF0000"/>
                </a:solidFill>
                <a:latin typeface="Calibri"/>
                <a:cs typeface="Calibri"/>
              </a:rPr>
              <a:t> </a:t>
            </a:r>
            <a:r>
              <a:rPr sz="2750" spc="-10" dirty="0">
                <a:solidFill>
                  <a:srgbClr val="FF0000"/>
                </a:solidFill>
                <a:latin typeface="Calibri"/>
                <a:cs typeface="Calibri"/>
              </a:rPr>
              <a:t>&gt;2</a:t>
            </a:r>
            <a:endParaRPr sz="2750">
              <a:latin typeface="Calibri"/>
              <a:cs typeface="Calibri"/>
            </a:endParaRPr>
          </a:p>
        </p:txBody>
      </p:sp>
      <p:pic>
        <p:nvPicPr>
          <p:cNvPr id="4" name="object 4"/>
          <p:cNvPicPr/>
          <p:nvPr/>
        </p:nvPicPr>
        <p:blipFill>
          <a:blip r:embed="rId2" cstate="print"/>
          <a:stretch>
            <a:fillRect/>
          </a:stretch>
        </p:blipFill>
        <p:spPr>
          <a:xfrm>
            <a:off x="7924803" y="190500"/>
            <a:ext cx="4000500" cy="2190750"/>
          </a:xfrm>
          <a:prstGeom prst="rect">
            <a:avLst/>
          </a:prstGeom>
        </p:spPr>
      </p:pic>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2469" y="540455"/>
            <a:ext cx="10554971" cy="5913029"/>
          </a:xfrm>
          <a:prstGeom prst="rect">
            <a:avLst/>
          </a:prstGeom>
        </p:spPr>
        <p:txBody>
          <a:bodyPr vert="horz" wrap="square" lIns="0" tIns="15875" rIns="0" bIns="0" rtlCol="0">
            <a:spAutoFit/>
          </a:bodyPr>
          <a:lstStyle/>
          <a:p>
            <a:pPr marL="12700">
              <a:lnSpc>
                <a:spcPct val="100000"/>
              </a:lnSpc>
              <a:spcBef>
                <a:spcPts val="125"/>
              </a:spcBef>
            </a:pPr>
            <a:r>
              <a:rPr sz="2600" spc="5" dirty="0">
                <a:latin typeface="Calibri"/>
                <a:cs typeface="Calibri"/>
              </a:rPr>
              <a:t>3-how</a:t>
            </a:r>
            <a:r>
              <a:rPr sz="2600" spc="-65" dirty="0">
                <a:latin typeface="Calibri"/>
                <a:cs typeface="Calibri"/>
              </a:rPr>
              <a:t> </a:t>
            </a:r>
            <a:r>
              <a:rPr sz="2600" spc="20" dirty="0">
                <a:latin typeface="Calibri"/>
                <a:cs typeface="Calibri"/>
              </a:rPr>
              <a:t>can</a:t>
            </a:r>
            <a:r>
              <a:rPr sz="2600" spc="-90" dirty="0">
                <a:latin typeface="Calibri"/>
                <a:cs typeface="Calibri"/>
              </a:rPr>
              <a:t> </a:t>
            </a:r>
            <a:r>
              <a:rPr sz="2600" spc="-75" dirty="0">
                <a:latin typeface="Calibri"/>
                <a:cs typeface="Calibri"/>
              </a:rPr>
              <a:t>You</a:t>
            </a:r>
            <a:r>
              <a:rPr sz="2600" spc="60" dirty="0">
                <a:latin typeface="Calibri"/>
                <a:cs typeface="Calibri"/>
              </a:rPr>
              <a:t> </a:t>
            </a:r>
            <a:r>
              <a:rPr sz="2600" spc="5" dirty="0">
                <a:latin typeface="Calibri"/>
                <a:cs typeface="Calibri"/>
              </a:rPr>
              <a:t>manage</a:t>
            </a:r>
            <a:r>
              <a:rPr sz="2600" spc="-85" dirty="0">
                <a:latin typeface="Calibri"/>
                <a:cs typeface="Calibri"/>
              </a:rPr>
              <a:t> </a:t>
            </a:r>
            <a:r>
              <a:rPr sz="2600" spc="5" dirty="0">
                <a:latin typeface="Calibri"/>
                <a:cs typeface="Calibri"/>
              </a:rPr>
              <a:t>the</a:t>
            </a:r>
            <a:r>
              <a:rPr sz="2600" spc="-20" dirty="0">
                <a:latin typeface="Calibri"/>
                <a:cs typeface="Calibri"/>
              </a:rPr>
              <a:t> </a:t>
            </a:r>
            <a:r>
              <a:rPr sz="2600" spc="-5" dirty="0">
                <a:latin typeface="Calibri"/>
                <a:cs typeface="Calibri"/>
              </a:rPr>
              <a:t>infertility</a:t>
            </a:r>
            <a:r>
              <a:rPr sz="2600" spc="-50" dirty="0">
                <a:latin typeface="Calibri"/>
                <a:cs typeface="Calibri"/>
              </a:rPr>
              <a:t> </a:t>
            </a:r>
            <a:r>
              <a:rPr sz="2600" spc="10" dirty="0">
                <a:latin typeface="Calibri"/>
                <a:cs typeface="Calibri"/>
              </a:rPr>
              <a:t>in</a:t>
            </a:r>
            <a:r>
              <a:rPr sz="2600" spc="-15" dirty="0">
                <a:latin typeface="Calibri"/>
                <a:cs typeface="Calibri"/>
              </a:rPr>
              <a:t> </a:t>
            </a:r>
            <a:r>
              <a:rPr sz="2600" spc="5" dirty="0">
                <a:latin typeface="Calibri"/>
                <a:cs typeface="Calibri"/>
              </a:rPr>
              <a:t>this</a:t>
            </a:r>
            <a:r>
              <a:rPr sz="2600" spc="-85" dirty="0">
                <a:latin typeface="Calibri"/>
                <a:cs typeface="Calibri"/>
              </a:rPr>
              <a:t> </a:t>
            </a:r>
            <a:r>
              <a:rPr sz="2600" spc="5" dirty="0">
                <a:latin typeface="Calibri"/>
                <a:cs typeface="Calibri"/>
              </a:rPr>
              <a:t>pt?</a:t>
            </a:r>
            <a:endParaRPr sz="2600">
              <a:latin typeface="Calibri"/>
              <a:cs typeface="Calibri"/>
            </a:endParaRPr>
          </a:p>
          <a:p>
            <a:pPr marL="469900" marR="1114425" indent="-457834">
              <a:lnSpc>
                <a:spcPct val="69800"/>
              </a:lnSpc>
              <a:spcBef>
                <a:spcPts val="1050"/>
              </a:spcBef>
              <a:buFont typeface="Arial"/>
              <a:buChar char="•"/>
              <a:tabLst>
                <a:tab pos="469900" algn="l"/>
                <a:tab pos="470534" algn="l"/>
              </a:tabLst>
            </a:pPr>
            <a:r>
              <a:rPr sz="2600" dirty="0">
                <a:solidFill>
                  <a:srgbClr val="FF0000"/>
                </a:solidFill>
                <a:latin typeface="Calibri"/>
                <a:cs typeface="Calibri"/>
              </a:rPr>
              <a:t>Life</a:t>
            </a:r>
            <a:r>
              <a:rPr sz="2600" spc="-105" dirty="0">
                <a:solidFill>
                  <a:srgbClr val="FF0000"/>
                </a:solidFill>
                <a:latin typeface="Calibri"/>
                <a:cs typeface="Calibri"/>
              </a:rPr>
              <a:t> </a:t>
            </a:r>
            <a:r>
              <a:rPr sz="2600" spc="15" dirty="0">
                <a:solidFill>
                  <a:srgbClr val="FF0000"/>
                </a:solidFill>
                <a:latin typeface="Calibri"/>
                <a:cs typeface="Calibri"/>
              </a:rPr>
              <a:t>style</a:t>
            </a:r>
            <a:r>
              <a:rPr sz="2600" spc="-105" dirty="0">
                <a:solidFill>
                  <a:srgbClr val="FF0000"/>
                </a:solidFill>
                <a:latin typeface="Calibri"/>
                <a:cs typeface="Calibri"/>
              </a:rPr>
              <a:t> </a:t>
            </a:r>
            <a:r>
              <a:rPr sz="2600" dirty="0">
                <a:solidFill>
                  <a:srgbClr val="FF0000"/>
                </a:solidFill>
                <a:latin typeface="Calibri"/>
                <a:cs typeface="Calibri"/>
              </a:rPr>
              <a:t>management</a:t>
            </a:r>
            <a:r>
              <a:rPr sz="2600" spc="-120" dirty="0">
                <a:solidFill>
                  <a:srgbClr val="FF0000"/>
                </a:solidFill>
                <a:latin typeface="Calibri"/>
                <a:cs typeface="Calibri"/>
              </a:rPr>
              <a:t> </a:t>
            </a:r>
            <a:r>
              <a:rPr sz="2600" spc="-10" dirty="0">
                <a:solidFill>
                  <a:srgbClr val="FF0000"/>
                </a:solidFill>
                <a:latin typeface="Calibri"/>
                <a:cs typeface="Calibri"/>
              </a:rPr>
              <a:t>of</a:t>
            </a:r>
            <a:r>
              <a:rPr sz="2600" spc="20" dirty="0">
                <a:solidFill>
                  <a:srgbClr val="FF0000"/>
                </a:solidFill>
                <a:latin typeface="Calibri"/>
                <a:cs typeface="Calibri"/>
              </a:rPr>
              <a:t> </a:t>
            </a:r>
            <a:r>
              <a:rPr sz="2600" spc="-20" dirty="0">
                <a:solidFill>
                  <a:srgbClr val="FF0000"/>
                </a:solidFill>
                <a:latin typeface="Calibri"/>
                <a:cs typeface="Calibri"/>
              </a:rPr>
              <a:t>Weight</a:t>
            </a:r>
            <a:r>
              <a:rPr sz="2600" spc="-50" dirty="0">
                <a:solidFill>
                  <a:srgbClr val="FF0000"/>
                </a:solidFill>
                <a:latin typeface="Calibri"/>
                <a:cs typeface="Calibri"/>
              </a:rPr>
              <a:t> </a:t>
            </a:r>
            <a:r>
              <a:rPr sz="2600" spc="-10" dirty="0">
                <a:solidFill>
                  <a:srgbClr val="FF0000"/>
                </a:solidFill>
                <a:latin typeface="Calibri"/>
                <a:cs typeface="Calibri"/>
              </a:rPr>
              <a:t>Reduction</a:t>
            </a:r>
            <a:r>
              <a:rPr sz="2600" spc="45" dirty="0">
                <a:solidFill>
                  <a:srgbClr val="FF0000"/>
                </a:solidFill>
                <a:latin typeface="Calibri"/>
                <a:cs typeface="Calibri"/>
              </a:rPr>
              <a:t> </a:t>
            </a:r>
            <a:r>
              <a:rPr sz="2600" dirty="0">
                <a:solidFill>
                  <a:srgbClr val="FF0000"/>
                </a:solidFill>
                <a:latin typeface="Calibri"/>
                <a:cs typeface="Calibri"/>
              </a:rPr>
              <a:t>(Clomiphene</a:t>
            </a:r>
            <a:r>
              <a:rPr sz="2600" spc="-100" dirty="0">
                <a:solidFill>
                  <a:srgbClr val="FF0000"/>
                </a:solidFill>
                <a:latin typeface="Calibri"/>
                <a:cs typeface="Calibri"/>
              </a:rPr>
              <a:t> </a:t>
            </a:r>
            <a:r>
              <a:rPr sz="2600" spc="5" dirty="0">
                <a:solidFill>
                  <a:srgbClr val="FF0000"/>
                </a:solidFill>
                <a:latin typeface="Calibri"/>
                <a:cs typeface="Calibri"/>
              </a:rPr>
              <a:t>Citrate</a:t>
            </a:r>
            <a:r>
              <a:rPr sz="2600" spc="-105" dirty="0">
                <a:solidFill>
                  <a:srgbClr val="FF0000"/>
                </a:solidFill>
                <a:latin typeface="Calibri"/>
                <a:cs typeface="Calibri"/>
              </a:rPr>
              <a:t> </a:t>
            </a:r>
            <a:r>
              <a:rPr sz="2600" spc="-10" dirty="0">
                <a:solidFill>
                  <a:srgbClr val="FF0000"/>
                </a:solidFill>
                <a:latin typeface="Calibri"/>
                <a:cs typeface="Calibri"/>
              </a:rPr>
              <a:t>or </a:t>
            </a:r>
            <a:r>
              <a:rPr sz="2600" spc="-575" dirty="0">
                <a:solidFill>
                  <a:srgbClr val="FF0000"/>
                </a:solidFill>
                <a:latin typeface="Calibri"/>
                <a:cs typeface="Calibri"/>
              </a:rPr>
              <a:t> </a:t>
            </a:r>
            <a:r>
              <a:rPr sz="2600" spc="-5" dirty="0">
                <a:solidFill>
                  <a:srgbClr val="FF0000"/>
                </a:solidFill>
                <a:latin typeface="Calibri"/>
                <a:cs typeface="Calibri"/>
              </a:rPr>
              <a:t>Metformin)</a:t>
            </a:r>
            <a:endParaRPr sz="2600">
              <a:latin typeface="Calibri"/>
              <a:cs typeface="Calibri"/>
            </a:endParaRPr>
          </a:p>
          <a:p>
            <a:pPr marL="469900" indent="-457834">
              <a:lnSpc>
                <a:spcPct val="100000"/>
              </a:lnSpc>
              <a:spcBef>
                <a:spcPts val="35"/>
              </a:spcBef>
              <a:buFont typeface="Arial"/>
              <a:buChar char="•"/>
              <a:tabLst>
                <a:tab pos="469900" algn="l"/>
                <a:tab pos="470534" algn="l"/>
              </a:tabLst>
            </a:pPr>
            <a:r>
              <a:rPr sz="2600" spc="-5" dirty="0">
                <a:solidFill>
                  <a:srgbClr val="FF0000"/>
                </a:solidFill>
                <a:latin typeface="Calibri"/>
                <a:cs typeface="Calibri"/>
              </a:rPr>
              <a:t>Laparoscopic</a:t>
            </a:r>
            <a:r>
              <a:rPr sz="2600" spc="-65" dirty="0">
                <a:solidFill>
                  <a:srgbClr val="FF0000"/>
                </a:solidFill>
                <a:latin typeface="Calibri"/>
                <a:cs typeface="Calibri"/>
              </a:rPr>
              <a:t> </a:t>
            </a:r>
            <a:r>
              <a:rPr sz="2600" dirty="0">
                <a:solidFill>
                  <a:srgbClr val="FF0000"/>
                </a:solidFill>
                <a:latin typeface="Calibri"/>
                <a:cs typeface="Calibri"/>
              </a:rPr>
              <a:t>Ovarian</a:t>
            </a:r>
            <a:r>
              <a:rPr sz="2600" spc="-105" dirty="0">
                <a:solidFill>
                  <a:srgbClr val="FF0000"/>
                </a:solidFill>
                <a:latin typeface="Calibri"/>
                <a:cs typeface="Calibri"/>
              </a:rPr>
              <a:t> </a:t>
            </a:r>
            <a:r>
              <a:rPr sz="2600" spc="-5" dirty="0">
                <a:solidFill>
                  <a:srgbClr val="FF0000"/>
                </a:solidFill>
                <a:latin typeface="Calibri"/>
                <a:cs typeface="Calibri"/>
              </a:rPr>
              <a:t>drilling</a:t>
            </a:r>
            <a:endParaRPr sz="2600">
              <a:latin typeface="Calibri"/>
              <a:cs typeface="Calibri"/>
            </a:endParaRPr>
          </a:p>
          <a:p>
            <a:pPr marL="469900" indent="-457834">
              <a:lnSpc>
                <a:spcPct val="100000"/>
              </a:lnSpc>
              <a:spcBef>
                <a:spcPts val="110"/>
              </a:spcBef>
              <a:buFont typeface="Arial"/>
              <a:buChar char="•"/>
              <a:tabLst>
                <a:tab pos="469900" algn="l"/>
                <a:tab pos="470534" algn="l"/>
              </a:tabLst>
            </a:pPr>
            <a:r>
              <a:rPr sz="2600" spc="-15" dirty="0">
                <a:solidFill>
                  <a:srgbClr val="FF0000"/>
                </a:solidFill>
                <a:latin typeface="Calibri"/>
                <a:cs typeface="Calibri"/>
              </a:rPr>
              <a:t>Gonadotrophines</a:t>
            </a:r>
            <a:endParaRPr sz="2600">
              <a:latin typeface="Calibri"/>
              <a:cs typeface="Calibri"/>
            </a:endParaRPr>
          </a:p>
          <a:p>
            <a:pPr marL="250825" indent="-238125">
              <a:lnSpc>
                <a:spcPct val="100000"/>
              </a:lnSpc>
              <a:spcBef>
                <a:spcPts val="2210"/>
              </a:spcBef>
              <a:buAutoNum type="arabicPlain" startAt="4"/>
              <a:tabLst>
                <a:tab pos="250825" algn="l"/>
              </a:tabLst>
            </a:pPr>
            <a:r>
              <a:rPr sz="2600" dirty="0">
                <a:latin typeface="Calibri"/>
                <a:cs typeface="Calibri"/>
              </a:rPr>
              <a:t>mention</a:t>
            </a:r>
            <a:r>
              <a:rPr sz="2600" spc="-35" dirty="0">
                <a:latin typeface="Calibri"/>
                <a:cs typeface="Calibri"/>
              </a:rPr>
              <a:t> </a:t>
            </a:r>
            <a:r>
              <a:rPr sz="2600" spc="15" dirty="0">
                <a:latin typeface="Calibri"/>
                <a:cs typeface="Calibri"/>
              </a:rPr>
              <a:t>4</a:t>
            </a:r>
            <a:r>
              <a:rPr sz="2600" spc="-50" dirty="0">
                <a:latin typeface="Calibri"/>
                <a:cs typeface="Calibri"/>
              </a:rPr>
              <a:t> </a:t>
            </a:r>
            <a:r>
              <a:rPr sz="2600" spc="-10" dirty="0">
                <a:latin typeface="Calibri"/>
                <a:cs typeface="Calibri"/>
              </a:rPr>
              <a:t>long</a:t>
            </a:r>
            <a:r>
              <a:rPr sz="2600" spc="35" dirty="0">
                <a:latin typeface="Calibri"/>
                <a:cs typeface="Calibri"/>
              </a:rPr>
              <a:t> </a:t>
            </a:r>
            <a:r>
              <a:rPr sz="2600" dirty="0">
                <a:latin typeface="Calibri"/>
                <a:cs typeface="Calibri"/>
              </a:rPr>
              <a:t>term</a:t>
            </a:r>
            <a:r>
              <a:rPr sz="2600" spc="-75" dirty="0">
                <a:latin typeface="Calibri"/>
                <a:cs typeface="Calibri"/>
              </a:rPr>
              <a:t> </a:t>
            </a:r>
            <a:r>
              <a:rPr sz="2600" spc="5" dirty="0">
                <a:latin typeface="Calibri"/>
                <a:cs typeface="Calibri"/>
              </a:rPr>
              <a:t>complication</a:t>
            </a:r>
            <a:endParaRPr sz="2600">
              <a:latin typeface="Calibri"/>
              <a:cs typeface="Calibri"/>
            </a:endParaRPr>
          </a:p>
          <a:p>
            <a:pPr marL="12700" marR="5080">
              <a:lnSpc>
                <a:spcPct val="69800"/>
              </a:lnSpc>
              <a:spcBef>
                <a:spcPts val="1055"/>
              </a:spcBef>
            </a:pPr>
            <a:r>
              <a:rPr sz="2600" spc="5" dirty="0">
                <a:solidFill>
                  <a:srgbClr val="FF0000"/>
                </a:solidFill>
                <a:latin typeface="Calibri"/>
                <a:cs typeface="Calibri"/>
              </a:rPr>
              <a:t>.</a:t>
            </a:r>
            <a:r>
              <a:rPr sz="2600" spc="25" dirty="0">
                <a:solidFill>
                  <a:srgbClr val="FF0000"/>
                </a:solidFill>
                <a:latin typeface="Calibri"/>
                <a:cs typeface="Calibri"/>
              </a:rPr>
              <a:t> </a:t>
            </a:r>
            <a:r>
              <a:rPr sz="2600" spc="5" dirty="0">
                <a:solidFill>
                  <a:srgbClr val="FF0000"/>
                </a:solidFill>
                <a:latin typeface="Calibri"/>
                <a:cs typeface="Calibri"/>
              </a:rPr>
              <a:t>Insulin</a:t>
            </a:r>
            <a:r>
              <a:rPr sz="2600" spc="-85" dirty="0">
                <a:solidFill>
                  <a:srgbClr val="FF0000"/>
                </a:solidFill>
                <a:latin typeface="Calibri"/>
                <a:cs typeface="Calibri"/>
              </a:rPr>
              <a:t> </a:t>
            </a:r>
            <a:r>
              <a:rPr sz="2600" dirty="0">
                <a:solidFill>
                  <a:srgbClr val="FF0000"/>
                </a:solidFill>
                <a:latin typeface="Calibri"/>
                <a:cs typeface="Calibri"/>
              </a:rPr>
              <a:t>Resistance,</a:t>
            </a:r>
            <a:r>
              <a:rPr sz="2600" spc="-120" dirty="0">
                <a:solidFill>
                  <a:srgbClr val="FF0000"/>
                </a:solidFill>
                <a:latin typeface="Calibri"/>
                <a:cs typeface="Calibri"/>
              </a:rPr>
              <a:t> </a:t>
            </a:r>
            <a:r>
              <a:rPr sz="2600" spc="-15" dirty="0">
                <a:solidFill>
                  <a:srgbClr val="FF0000"/>
                </a:solidFill>
                <a:latin typeface="Calibri"/>
                <a:cs typeface="Calibri"/>
              </a:rPr>
              <a:t>Obesity,</a:t>
            </a:r>
            <a:r>
              <a:rPr sz="2600" spc="-114" dirty="0">
                <a:solidFill>
                  <a:srgbClr val="FF0000"/>
                </a:solidFill>
                <a:latin typeface="Calibri"/>
                <a:cs typeface="Calibri"/>
              </a:rPr>
              <a:t> </a:t>
            </a:r>
            <a:r>
              <a:rPr sz="2600" spc="-5" dirty="0">
                <a:solidFill>
                  <a:srgbClr val="FF0000"/>
                </a:solidFill>
                <a:latin typeface="Calibri"/>
                <a:cs typeface="Calibri"/>
              </a:rPr>
              <a:t>Endometrial</a:t>
            </a:r>
            <a:r>
              <a:rPr sz="2600" spc="-55" dirty="0">
                <a:solidFill>
                  <a:srgbClr val="FF0000"/>
                </a:solidFill>
                <a:latin typeface="Calibri"/>
                <a:cs typeface="Calibri"/>
              </a:rPr>
              <a:t> </a:t>
            </a:r>
            <a:r>
              <a:rPr sz="2600" spc="5" dirty="0">
                <a:solidFill>
                  <a:srgbClr val="FF0000"/>
                </a:solidFill>
                <a:latin typeface="Calibri"/>
                <a:cs typeface="Calibri"/>
              </a:rPr>
              <a:t>Cancer</a:t>
            </a:r>
            <a:r>
              <a:rPr sz="2600" dirty="0">
                <a:solidFill>
                  <a:srgbClr val="FF0000"/>
                </a:solidFill>
                <a:latin typeface="Calibri"/>
                <a:cs typeface="Calibri"/>
              </a:rPr>
              <a:t> </a:t>
            </a:r>
            <a:r>
              <a:rPr sz="2600" spc="5" dirty="0">
                <a:solidFill>
                  <a:srgbClr val="FF0000"/>
                </a:solidFill>
                <a:latin typeface="Calibri"/>
                <a:cs typeface="Calibri"/>
              </a:rPr>
              <a:t>,</a:t>
            </a:r>
            <a:r>
              <a:rPr sz="2600" spc="-30" dirty="0">
                <a:solidFill>
                  <a:srgbClr val="FF0000"/>
                </a:solidFill>
                <a:latin typeface="Calibri"/>
                <a:cs typeface="Calibri"/>
              </a:rPr>
              <a:t> </a:t>
            </a:r>
            <a:r>
              <a:rPr sz="2600" spc="-10" dirty="0">
                <a:solidFill>
                  <a:srgbClr val="FF0000"/>
                </a:solidFill>
                <a:latin typeface="Calibri"/>
                <a:cs typeface="Calibri"/>
              </a:rPr>
              <a:t>Sleep</a:t>
            </a:r>
            <a:r>
              <a:rPr sz="2600" spc="-15" dirty="0">
                <a:solidFill>
                  <a:srgbClr val="FF0000"/>
                </a:solidFill>
                <a:latin typeface="Calibri"/>
                <a:cs typeface="Calibri"/>
              </a:rPr>
              <a:t> </a:t>
            </a:r>
            <a:r>
              <a:rPr sz="2600" spc="-10" dirty="0">
                <a:solidFill>
                  <a:srgbClr val="FF0000"/>
                </a:solidFill>
                <a:latin typeface="Calibri"/>
                <a:cs typeface="Calibri"/>
              </a:rPr>
              <a:t>Apnea</a:t>
            </a:r>
            <a:r>
              <a:rPr sz="2600" spc="25" dirty="0">
                <a:solidFill>
                  <a:srgbClr val="FF0000"/>
                </a:solidFill>
                <a:latin typeface="Calibri"/>
                <a:cs typeface="Calibri"/>
              </a:rPr>
              <a:t> </a:t>
            </a:r>
            <a:r>
              <a:rPr sz="2600" spc="15" dirty="0">
                <a:solidFill>
                  <a:srgbClr val="FF0000"/>
                </a:solidFill>
                <a:latin typeface="Calibri"/>
                <a:cs typeface="Calibri"/>
              </a:rPr>
              <a:t>,Dyslipidaemia, </a:t>
            </a:r>
            <a:r>
              <a:rPr sz="2600" spc="-570" dirty="0">
                <a:solidFill>
                  <a:srgbClr val="FF0000"/>
                </a:solidFill>
                <a:latin typeface="Calibri"/>
                <a:cs typeface="Calibri"/>
              </a:rPr>
              <a:t> </a:t>
            </a:r>
            <a:r>
              <a:rPr sz="2600" spc="-5" dirty="0">
                <a:solidFill>
                  <a:srgbClr val="FF0000"/>
                </a:solidFill>
                <a:latin typeface="Calibri"/>
                <a:cs typeface="Calibri"/>
              </a:rPr>
              <a:t>Hypertension</a:t>
            </a:r>
            <a:r>
              <a:rPr sz="2600" spc="-75" dirty="0">
                <a:solidFill>
                  <a:srgbClr val="FF0000"/>
                </a:solidFill>
                <a:latin typeface="Calibri"/>
                <a:cs typeface="Calibri"/>
              </a:rPr>
              <a:t> </a:t>
            </a:r>
            <a:r>
              <a:rPr sz="2600" spc="5" dirty="0">
                <a:solidFill>
                  <a:srgbClr val="FF0000"/>
                </a:solidFill>
                <a:latin typeface="Calibri"/>
                <a:cs typeface="Calibri"/>
              </a:rPr>
              <a:t>and</a:t>
            </a:r>
            <a:r>
              <a:rPr sz="2600" spc="-5" dirty="0">
                <a:solidFill>
                  <a:srgbClr val="FF0000"/>
                </a:solidFill>
                <a:latin typeface="Calibri"/>
                <a:cs typeface="Calibri"/>
              </a:rPr>
              <a:t> Endothelial</a:t>
            </a:r>
            <a:r>
              <a:rPr sz="2600" spc="30" dirty="0">
                <a:solidFill>
                  <a:srgbClr val="FF0000"/>
                </a:solidFill>
                <a:latin typeface="Calibri"/>
                <a:cs typeface="Calibri"/>
              </a:rPr>
              <a:t> </a:t>
            </a:r>
            <a:r>
              <a:rPr sz="2600" spc="5" dirty="0">
                <a:solidFill>
                  <a:srgbClr val="FF0000"/>
                </a:solidFill>
                <a:latin typeface="Calibri"/>
                <a:cs typeface="Calibri"/>
              </a:rPr>
              <a:t>Dysfunction,</a:t>
            </a:r>
            <a:r>
              <a:rPr sz="2600" spc="-180" dirty="0">
                <a:solidFill>
                  <a:srgbClr val="FF0000"/>
                </a:solidFill>
                <a:latin typeface="Calibri"/>
                <a:cs typeface="Calibri"/>
              </a:rPr>
              <a:t> </a:t>
            </a:r>
            <a:r>
              <a:rPr sz="2600" spc="-5" dirty="0">
                <a:solidFill>
                  <a:srgbClr val="FF0000"/>
                </a:solidFill>
                <a:latin typeface="Calibri"/>
                <a:cs typeface="Calibri"/>
              </a:rPr>
              <a:t>Depression,</a:t>
            </a:r>
            <a:r>
              <a:rPr sz="2600" spc="-20" dirty="0">
                <a:solidFill>
                  <a:srgbClr val="FF0000"/>
                </a:solidFill>
                <a:latin typeface="Calibri"/>
                <a:cs typeface="Calibri"/>
              </a:rPr>
              <a:t> </a:t>
            </a:r>
            <a:r>
              <a:rPr sz="2600" dirty="0">
                <a:solidFill>
                  <a:srgbClr val="FF0000"/>
                </a:solidFill>
                <a:latin typeface="Calibri"/>
                <a:cs typeface="Calibri"/>
              </a:rPr>
              <a:t>Cardiovascular</a:t>
            </a:r>
            <a:r>
              <a:rPr sz="2600" spc="-145" dirty="0">
                <a:solidFill>
                  <a:srgbClr val="FF0000"/>
                </a:solidFill>
                <a:latin typeface="Calibri"/>
                <a:cs typeface="Calibri"/>
              </a:rPr>
              <a:t> </a:t>
            </a:r>
            <a:r>
              <a:rPr sz="2600" spc="15" dirty="0">
                <a:solidFill>
                  <a:srgbClr val="FF0000"/>
                </a:solidFill>
                <a:latin typeface="Calibri"/>
                <a:cs typeface="Calibri"/>
              </a:rPr>
              <a:t>Disease</a:t>
            </a:r>
            <a:endParaRPr sz="2600">
              <a:latin typeface="Calibri"/>
              <a:cs typeface="Calibri"/>
            </a:endParaRPr>
          </a:p>
          <a:p>
            <a:pPr>
              <a:lnSpc>
                <a:spcPct val="100000"/>
              </a:lnSpc>
              <a:spcBef>
                <a:spcPts val="55"/>
              </a:spcBef>
            </a:pPr>
            <a:endParaRPr sz="2600">
              <a:latin typeface="Calibri"/>
              <a:cs typeface="Calibri"/>
            </a:endParaRPr>
          </a:p>
          <a:p>
            <a:pPr marL="12700" marR="720090">
              <a:lnSpc>
                <a:spcPct val="69800"/>
              </a:lnSpc>
              <a:buAutoNum type="arabicPlain" startAt="5"/>
              <a:tabLst>
                <a:tab pos="250825" algn="l"/>
              </a:tabLst>
            </a:pPr>
            <a:r>
              <a:rPr sz="2600" spc="-5" dirty="0">
                <a:latin typeface="Calibri"/>
                <a:cs typeface="Calibri"/>
              </a:rPr>
              <a:t>_mention</a:t>
            </a:r>
            <a:r>
              <a:rPr sz="2600" spc="-25" dirty="0">
                <a:latin typeface="Calibri"/>
                <a:cs typeface="Calibri"/>
              </a:rPr>
              <a:t> </a:t>
            </a:r>
            <a:r>
              <a:rPr sz="2600" spc="15" dirty="0">
                <a:latin typeface="Calibri"/>
                <a:cs typeface="Calibri"/>
              </a:rPr>
              <a:t>2</a:t>
            </a:r>
            <a:r>
              <a:rPr sz="2600" spc="30" dirty="0">
                <a:latin typeface="Calibri"/>
                <a:cs typeface="Calibri"/>
              </a:rPr>
              <a:t> </a:t>
            </a:r>
            <a:r>
              <a:rPr sz="2600" spc="5" dirty="0">
                <a:latin typeface="Calibri"/>
                <a:cs typeface="Calibri"/>
              </a:rPr>
              <a:t>complication</a:t>
            </a:r>
            <a:r>
              <a:rPr sz="2600" spc="-165" dirty="0">
                <a:latin typeface="Calibri"/>
                <a:cs typeface="Calibri"/>
              </a:rPr>
              <a:t> </a:t>
            </a:r>
            <a:r>
              <a:rPr sz="2600" spc="5" dirty="0">
                <a:latin typeface="Calibri"/>
                <a:cs typeface="Calibri"/>
              </a:rPr>
              <a:t>if</a:t>
            </a:r>
            <a:r>
              <a:rPr sz="2600" spc="-40" dirty="0">
                <a:latin typeface="Calibri"/>
                <a:cs typeface="Calibri"/>
              </a:rPr>
              <a:t> </a:t>
            </a:r>
            <a:r>
              <a:rPr sz="2600" spc="5" dirty="0">
                <a:latin typeface="Calibri"/>
                <a:cs typeface="Calibri"/>
              </a:rPr>
              <a:t>it</a:t>
            </a:r>
            <a:r>
              <a:rPr sz="2600" spc="25" dirty="0">
                <a:latin typeface="Calibri"/>
                <a:cs typeface="Calibri"/>
              </a:rPr>
              <a:t> </a:t>
            </a:r>
            <a:r>
              <a:rPr sz="2600" dirty="0">
                <a:latin typeface="Calibri"/>
                <a:cs typeface="Calibri"/>
              </a:rPr>
              <a:t>become</a:t>
            </a:r>
            <a:r>
              <a:rPr sz="2600" spc="-95" dirty="0">
                <a:latin typeface="Calibri"/>
                <a:cs typeface="Calibri"/>
              </a:rPr>
              <a:t> </a:t>
            </a:r>
            <a:r>
              <a:rPr sz="2600" spc="-10" dirty="0">
                <a:latin typeface="Calibri"/>
                <a:cs typeface="Calibri"/>
              </a:rPr>
              <a:t>pregnant</a:t>
            </a:r>
            <a:r>
              <a:rPr sz="2600" spc="30" dirty="0">
                <a:latin typeface="Calibri"/>
                <a:cs typeface="Calibri"/>
              </a:rPr>
              <a:t> </a:t>
            </a:r>
            <a:r>
              <a:rPr sz="2600" spc="20" dirty="0">
                <a:latin typeface="Calibri"/>
                <a:cs typeface="Calibri"/>
              </a:rPr>
              <a:t>(I</a:t>
            </a:r>
            <a:r>
              <a:rPr sz="2600" spc="-60" dirty="0">
                <a:latin typeface="Calibri"/>
                <a:cs typeface="Calibri"/>
              </a:rPr>
              <a:t> </a:t>
            </a:r>
            <a:r>
              <a:rPr sz="2600" spc="-15" dirty="0">
                <a:latin typeface="Calibri"/>
                <a:cs typeface="Calibri"/>
              </a:rPr>
              <a:t>dont</a:t>
            </a:r>
            <a:r>
              <a:rPr sz="2600" spc="30" dirty="0">
                <a:latin typeface="Calibri"/>
                <a:cs typeface="Calibri"/>
              </a:rPr>
              <a:t> </a:t>
            </a:r>
            <a:r>
              <a:rPr sz="2600" spc="-5" dirty="0">
                <a:latin typeface="Calibri"/>
                <a:cs typeface="Calibri"/>
              </a:rPr>
              <a:t>remember</a:t>
            </a:r>
            <a:r>
              <a:rPr sz="2600" spc="-10" dirty="0">
                <a:latin typeface="Calibri"/>
                <a:cs typeface="Calibri"/>
              </a:rPr>
              <a:t> </a:t>
            </a:r>
            <a:r>
              <a:rPr sz="2600" spc="10" dirty="0">
                <a:latin typeface="Calibri"/>
                <a:cs typeface="Calibri"/>
              </a:rPr>
              <a:t>the</a:t>
            </a:r>
            <a:r>
              <a:rPr sz="2600" spc="-90" dirty="0">
                <a:latin typeface="Calibri"/>
                <a:cs typeface="Calibri"/>
              </a:rPr>
              <a:t> </a:t>
            </a:r>
            <a:r>
              <a:rPr sz="2600" spc="20" dirty="0">
                <a:latin typeface="Calibri"/>
                <a:cs typeface="Calibri"/>
              </a:rPr>
              <a:t>Q </a:t>
            </a:r>
            <a:r>
              <a:rPr sz="2600" spc="-575" dirty="0">
                <a:latin typeface="Calibri"/>
                <a:cs typeface="Calibri"/>
              </a:rPr>
              <a:t> </a:t>
            </a:r>
            <a:r>
              <a:rPr sz="2600" spc="-10" dirty="0">
                <a:latin typeface="Calibri"/>
                <a:cs typeface="Calibri"/>
              </a:rPr>
              <a:t>exactly)</a:t>
            </a:r>
            <a:endParaRPr sz="2600">
              <a:latin typeface="Calibri"/>
              <a:cs typeface="Calibri"/>
            </a:endParaRPr>
          </a:p>
          <a:p>
            <a:pPr marL="469900" indent="-457834">
              <a:lnSpc>
                <a:spcPct val="100000"/>
              </a:lnSpc>
              <a:spcBef>
                <a:spcPts val="35"/>
              </a:spcBef>
              <a:buFont typeface="Arial"/>
              <a:buChar char="•"/>
              <a:tabLst>
                <a:tab pos="469900" algn="l"/>
                <a:tab pos="470534" algn="l"/>
              </a:tabLst>
            </a:pPr>
            <a:r>
              <a:rPr sz="2600" spc="-10" dirty="0">
                <a:solidFill>
                  <a:srgbClr val="FF0000"/>
                </a:solidFill>
                <a:latin typeface="Calibri"/>
                <a:cs typeface="Calibri"/>
              </a:rPr>
              <a:t>Spontaneous</a:t>
            </a:r>
            <a:r>
              <a:rPr sz="2600" spc="-40" dirty="0">
                <a:solidFill>
                  <a:srgbClr val="FF0000"/>
                </a:solidFill>
                <a:latin typeface="Calibri"/>
                <a:cs typeface="Calibri"/>
              </a:rPr>
              <a:t> </a:t>
            </a:r>
            <a:r>
              <a:rPr sz="2600" spc="-10" dirty="0">
                <a:solidFill>
                  <a:srgbClr val="FF0000"/>
                </a:solidFill>
                <a:latin typeface="Calibri"/>
                <a:cs typeface="Calibri"/>
              </a:rPr>
              <a:t>Abortions</a:t>
            </a:r>
            <a:r>
              <a:rPr sz="2600" spc="110" dirty="0">
                <a:solidFill>
                  <a:srgbClr val="FF0000"/>
                </a:solidFill>
                <a:latin typeface="Calibri"/>
                <a:cs typeface="Calibri"/>
              </a:rPr>
              <a:t> </a:t>
            </a:r>
            <a:r>
              <a:rPr sz="2600" dirty="0">
                <a:solidFill>
                  <a:srgbClr val="FF0000"/>
                </a:solidFill>
                <a:latin typeface="Calibri"/>
                <a:cs typeface="Calibri"/>
              </a:rPr>
              <a:t>Increased</a:t>
            </a:r>
            <a:r>
              <a:rPr sz="2600" spc="-170" dirty="0">
                <a:solidFill>
                  <a:srgbClr val="FF0000"/>
                </a:solidFill>
                <a:latin typeface="Calibri"/>
                <a:cs typeface="Calibri"/>
              </a:rPr>
              <a:t> </a:t>
            </a:r>
            <a:r>
              <a:rPr sz="2600" spc="10" dirty="0">
                <a:solidFill>
                  <a:srgbClr val="FF0000"/>
                </a:solidFill>
                <a:latin typeface="Calibri"/>
                <a:cs typeface="Calibri"/>
              </a:rPr>
              <a:t>in</a:t>
            </a:r>
            <a:r>
              <a:rPr sz="2600" spc="-25" dirty="0">
                <a:solidFill>
                  <a:srgbClr val="FF0000"/>
                </a:solidFill>
                <a:latin typeface="Calibri"/>
                <a:cs typeface="Calibri"/>
              </a:rPr>
              <a:t> </a:t>
            </a:r>
            <a:r>
              <a:rPr sz="2600" spc="-10" dirty="0">
                <a:solidFill>
                  <a:srgbClr val="FF0000"/>
                </a:solidFill>
                <a:latin typeface="Calibri"/>
                <a:cs typeface="Calibri"/>
              </a:rPr>
              <a:t>high</a:t>
            </a:r>
            <a:r>
              <a:rPr sz="2600" spc="60" dirty="0">
                <a:solidFill>
                  <a:srgbClr val="FF0000"/>
                </a:solidFill>
                <a:latin typeface="Calibri"/>
                <a:cs typeface="Calibri"/>
              </a:rPr>
              <a:t> </a:t>
            </a:r>
            <a:r>
              <a:rPr sz="2600" spc="15" dirty="0">
                <a:solidFill>
                  <a:srgbClr val="FF0000"/>
                </a:solidFill>
                <a:latin typeface="Calibri"/>
                <a:cs typeface="Calibri"/>
              </a:rPr>
              <a:t>BMI/PCOS</a:t>
            </a:r>
            <a:r>
              <a:rPr sz="2600" spc="-220" dirty="0">
                <a:solidFill>
                  <a:srgbClr val="FF0000"/>
                </a:solidFill>
                <a:latin typeface="Calibri"/>
                <a:cs typeface="Calibri"/>
              </a:rPr>
              <a:t> </a:t>
            </a:r>
            <a:r>
              <a:rPr sz="2600" spc="5" dirty="0">
                <a:solidFill>
                  <a:srgbClr val="FF0000"/>
                </a:solidFill>
                <a:latin typeface="Calibri"/>
                <a:cs typeface="Calibri"/>
              </a:rPr>
              <a:t>patients,</a:t>
            </a:r>
            <a:endParaRPr sz="2600">
              <a:latin typeface="Calibri"/>
              <a:cs typeface="Calibri"/>
            </a:endParaRPr>
          </a:p>
          <a:p>
            <a:pPr marL="469900" indent="-457834">
              <a:lnSpc>
                <a:spcPct val="100000"/>
              </a:lnSpc>
              <a:spcBef>
                <a:spcPts val="110"/>
              </a:spcBef>
              <a:buFont typeface="Arial"/>
              <a:buChar char="•"/>
              <a:tabLst>
                <a:tab pos="469900" algn="l"/>
                <a:tab pos="470534" algn="l"/>
              </a:tabLst>
            </a:pPr>
            <a:r>
              <a:rPr sz="2600" dirty="0">
                <a:solidFill>
                  <a:srgbClr val="FF0000"/>
                </a:solidFill>
                <a:latin typeface="Calibri"/>
                <a:cs typeface="Calibri"/>
              </a:rPr>
              <a:t>Impaired</a:t>
            </a:r>
            <a:r>
              <a:rPr sz="2600" spc="-90" dirty="0">
                <a:solidFill>
                  <a:srgbClr val="FF0000"/>
                </a:solidFill>
                <a:latin typeface="Calibri"/>
                <a:cs typeface="Calibri"/>
              </a:rPr>
              <a:t> </a:t>
            </a:r>
            <a:r>
              <a:rPr sz="2600" dirty="0">
                <a:solidFill>
                  <a:srgbClr val="FF0000"/>
                </a:solidFill>
                <a:latin typeface="Calibri"/>
                <a:cs typeface="Calibri"/>
              </a:rPr>
              <a:t>Glucose</a:t>
            </a:r>
            <a:r>
              <a:rPr sz="2600" spc="-90" dirty="0">
                <a:solidFill>
                  <a:srgbClr val="FF0000"/>
                </a:solidFill>
                <a:latin typeface="Calibri"/>
                <a:cs typeface="Calibri"/>
              </a:rPr>
              <a:t> </a:t>
            </a:r>
            <a:r>
              <a:rPr sz="2600" spc="-35" dirty="0">
                <a:solidFill>
                  <a:srgbClr val="FF0000"/>
                </a:solidFill>
                <a:latin typeface="Calibri"/>
                <a:cs typeface="Calibri"/>
              </a:rPr>
              <a:t>Tolerance</a:t>
            </a:r>
            <a:r>
              <a:rPr sz="2600" spc="-20" dirty="0">
                <a:solidFill>
                  <a:srgbClr val="FF0000"/>
                </a:solidFill>
                <a:latin typeface="Calibri"/>
                <a:cs typeface="Calibri"/>
              </a:rPr>
              <a:t> </a:t>
            </a:r>
            <a:r>
              <a:rPr sz="2600" spc="5" dirty="0">
                <a:solidFill>
                  <a:srgbClr val="FF0000"/>
                </a:solidFill>
                <a:latin typeface="Calibri"/>
                <a:cs typeface="Calibri"/>
              </a:rPr>
              <a:t>Gestational</a:t>
            </a:r>
            <a:r>
              <a:rPr sz="2600" spc="-130" dirty="0">
                <a:solidFill>
                  <a:srgbClr val="FF0000"/>
                </a:solidFill>
                <a:latin typeface="Calibri"/>
                <a:cs typeface="Calibri"/>
              </a:rPr>
              <a:t> </a:t>
            </a:r>
            <a:r>
              <a:rPr sz="2600" spc="5" dirty="0">
                <a:solidFill>
                  <a:srgbClr val="FF0000"/>
                </a:solidFill>
                <a:latin typeface="Calibri"/>
                <a:cs typeface="Calibri"/>
              </a:rPr>
              <a:t>Diabetes,</a:t>
            </a:r>
            <a:endParaRPr sz="2600">
              <a:latin typeface="Calibri"/>
              <a:cs typeface="Calibri"/>
            </a:endParaRPr>
          </a:p>
          <a:p>
            <a:pPr marL="469900" indent="-457834">
              <a:lnSpc>
                <a:spcPct val="100000"/>
              </a:lnSpc>
              <a:spcBef>
                <a:spcPts val="35"/>
              </a:spcBef>
              <a:buFont typeface="Arial"/>
              <a:buChar char="•"/>
              <a:tabLst>
                <a:tab pos="469900" algn="l"/>
                <a:tab pos="470534" algn="l"/>
              </a:tabLst>
            </a:pPr>
            <a:r>
              <a:rPr sz="2600" spc="-5" dirty="0">
                <a:solidFill>
                  <a:srgbClr val="FF0000"/>
                </a:solidFill>
                <a:latin typeface="Calibri"/>
                <a:cs typeface="Calibri"/>
              </a:rPr>
              <a:t>Hypertension,</a:t>
            </a:r>
            <a:endParaRPr sz="2600">
              <a:latin typeface="Calibri"/>
              <a:cs typeface="Calibri"/>
            </a:endParaRPr>
          </a:p>
          <a:p>
            <a:pPr marL="546100" indent="-534035">
              <a:lnSpc>
                <a:spcPct val="100000"/>
              </a:lnSpc>
              <a:spcBef>
                <a:spcPts val="110"/>
              </a:spcBef>
              <a:buFont typeface="Arial"/>
              <a:buChar char="•"/>
              <a:tabLst>
                <a:tab pos="546100" algn="l"/>
                <a:tab pos="546735" algn="l"/>
              </a:tabLst>
            </a:pPr>
            <a:r>
              <a:rPr sz="2600" spc="10" dirty="0">
                <a:solidFill>
                  <a:srgbClr val="FF0000"/>
                </a:solidFill>
                <a:latin typeface="Calibri"/>
                <a:cs typeface="Calibri"/>
              </a:rPr>
              <a:t>Sm</a:t>
            </a:r>
            <a:r>
              <a:rPr sz="2600" spc="5" dirty="0">
                <a:solidFill>
                  <a:srgbClr val="FF0000"/>
                </a:solidFill>
                <a:latin typeface="Calibri"/>
                <a:cs typeface="Calibri"/>
              </a:rPr>
              <a:t>all</a:t>
            </a:r>
            <a:r>
              <a:rPr sz="2600" spc="-75" dirty="0">
                <a:solidFill>
                  <a:srgbClr val="FF0000"/>
                </a:solidFill>
                <a:latin typeface="Calibri"/>
                <a:cs typeface="Calibri"/>
              </a:rPr>
              <a:t> </a:t>
            </a:r>
            <a:r>
              <a:rPr sz="2600" spc="-50" dirty="0">
                <a:solidFill>
                  <a:srgbClr val="FF0000"/>
                </a:solidFill>
                <a:latin typeface="Calibri"/>
                <a:cs typeface="Calibri"/>
              </a:rPr>
              <a:t>f</a:t>
            </a:r>
            <a:r>
              <a:rPr sz="2600" spc="-25" dirty="0">
                <a:solidFill>
                  <a:srgbClr val="FF0000"/>
                </a:solidFill>
                <a:latin typeface="Calibri"/>
                <a:cs typeface="Calibri"/>
              </a:rPr>
              <a:t>o</a:t>
            </a:r>
            <a:r>
              <a:rPr sz="2600" spc="10" dirty="0">
                <a:solidFill>
                  <a:srgbClr val="FF0000"/>
                </a:solidFill>
                <a:latin typeface="Calibri"/>
                <a:cs typeface="Calibri"/>
              </a:rPr>
              <a:t>r</a:t>
            </a:r>
            <a:r>
              <a:rPr sz="2600" spc="-15" dirty="0">
                <a:solidFill>
                  <a:srgbClr val="FF0000"/>
                </a:solidFill>
                <a:latin typeface="Calibri"/>
                <a:cs typeface="Calibri"/>
              </a:rPr>
              <a:t> </a:t>
            </a:r>
            <a:r>
              <a:rPr sz="2600" spc="15" dirty="0">
                <a:solidFill>
                  <a:srgbClr val="FF0000"/>
                </a:solidFill>
                <a:latin typeface="Calibri"/>
                <a:cs typeface="Calibri"/>
              </a:rPr>
              <a:t>G</a:t>
            </a:r>
            <a:r>
              <a:rPr sz="2600" spc="-30" dirty="0">
                <a:solidFill>
                  <a:srgbClr val="FF0000"/>
                </a:solidFill>
                <a:latin typeface="Calibri"/>
                <a:cs typeface="Calibri"/>
              </a:rPr>
              <a:t>e</a:t>
            </a:r>
            <a:r>
              <a:rPr sz="2600" spc="25" dirty="0">
                <a:solidFill>
                  <a:srgbClr val="FF0000"/>
                </a:solidFill>
                <a:latin typeface="Calibri"/>
                <a:cs typeface="Calibri"/>
              </a:rPr>
              <a:t>st</a:t>
            </a:r>
            <a:r>
              <a:rPr sz="2600" spc="20" dirty="0">
                <a:solidFill>
                  <a:srgbClr val="FF0000"/>
                </a:solidFill>
                <a:latin typeface="Calibri"/>
                <a:cs typeface="Calibri"/>
              </a:rPr>
              <a:t>a</a:t>
            </a:r>
            <a:r>
              <a:rPr sz="2600" spc="25" dirty="0">
                <a:solidFill>
                  <a:srgbClr val="FF0000"/>
                </a:solidFill>
                <a:latin typeface="Calibri"/>
                <a:cs typeface="Calibri"/>
              </a:rPr>
              <a:t>t</a:t>
            </a:r>
            <a:r>
              <a:rPr sz="2600" spc="5" dirty="0">
                <a:solidFill>
                  <a:srgbClr val="FF0000"/>
                </a:solidFill>
                <a:latin typeface="Calibri"/>
                <a:cs typeface="Calibri"/>
              </a:rPr>
              <a:t>i</a:t>
            </a:r>
            <a:r>
              <a:rPr sz="2600" spc="-25" dirty="0">
                <a:solidFill>
                  <a:srgbClr val="FF0000"/>
                </a:solidFill>
                <a:latin typeface="Calibri"/>
                <a:cs typeface="Calibri"/>
              </a:rPr>
              <a:t>o</a:t>
            </a:r>
            <a:r>
              <a:rPr sz="2600" spc="-15" dirty="0">
                <a:solidFill>
                  <a:srgbClr val="FF0000"/>
                </a:solidFill>
                <a:latin typeface="Calibri"/>
                <a:cs typeface="Calibri"/>
              </a:rPr>
              <a:t>n</a:t>
            </a:r>
            <a:r>
              <a:rPr sz="2600" spc="20" dirty="0">
                <a:solidFill>
                  <a:srgbClr val="FF0000"/>
                </a:solidFill>
                <a:latin typeface="Calibri"/>
                <a:cs typeface="Calibri"/>
              </a:rPr>
              <a:t>a</a:t>
            </a:r>
            <a:r>
              <a:rPr sz="2600" spc="5" dirty="0">
                <a:solidFill>
                  <a:srgbClr val="FF0000"/>
                </a:solidFill>
                <a:latin typeface="Calibri"/>
                <a:cs typeface="Calibri"/>
              </a:rPr>
              <a:t>l</a:t>
            </a:r>
            <a:r>
              <a:rPr sz="2600" spc="-215" dirty="0">
                <a:solidFill>
                  <a:srgbClr val="FF0000"/>
                </a:solidFill>
                <a:latin typeface="Calibri"/>
                <a:cs typeface="Calibri"/>
              </a:rPr>
              <a:t> </a:t>
            </a:r>
            <a:r>
              <a:rPr sz="2600" spc="-5" dirty="0">
                <a:solidFill>
                  <a:srgbClr val="FF0000"/>
                </a:solidFill>
                <a:latin typeface="Calibri"/>
                <a:cs typeface="Calibri"/>
              </a:rPr>
              <a:t>A</a:t>
            </a:r>
            <a:r>
              <a:rPr sz="2600" spc="-30" dirty="0">
                <a:solidFill>
                  <a:srgbClr val="FF0000"/>
                </a:solidFill>
                <a:latin typeface="Calibri"/>
                <a:cs typeface="Calibri"/>
              </a:rPr>
              <a:t>g</a:t>
            </a:r>
            <a:r>
              <a:rPr sz="2600" spc="10" dirty="0">
                <a:solidFill>
                  <a:srgbClr val="FF0000"/>
                </a:solidFill>
                <a:latin typeface="Calibri"/>
                <a:cs typeface="Calibri"/>
              </a:rPr>
              <a:t>e</a:t>
            </a:r>
            <a:endParaRPr sz="2600">
              <a:latin typeface="Calibri"/>
              <a:cs typeface="Calibri"/>
            </a:endParaRP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251" y="6"/>
            <a:ext cx="10447020" cy="1106072"/>
          </a:xfrm>
          <a:prstGeom prst="rect">
            <a:avLst/>
          </a:prstGeom>
        </p:spPr>
        <p:txBody>
          <a:bodyPr vert="horz" wrap="square" lIns="0" tIns="81915" rIns="0" bIns="0" rtlCol="0">
            <a:spAutoFit/>
          </a:bodyPr>
          <a:lstStyle/>
          <a:p>
            <a:pPr marL="492759">
              <a:lnSpc>
                <a:spcPct val="100000"/>
              </a:lnSpc>
              <a:spcBef>
                <a:spcPts val="645"/>
              </a:spcBef>
            </a:pPr>
            <a:r>
              <a:rPr sz="4400" b="0" u="heavy" spc="40" dirty="0">
                <a:uFill>
                  <a:solidFill>
                    <a:srgbClr val="000000"/>
                  </a:solidFill>
                </a:uFill>
                <a:latin typeface="Calibri Light"/>
                <a:cs typeface="Calibri Light"/>
              </a:rPr>
              <a:t>Q3</a:t>
            </a:r>
            <a:endParaRPr sz="4400">
              <a:latin typeface="Calibri Light"/>
              <a:cs typeface="Calibri Light"/>
            </a:endParaRPr>
          </a:p>
          <a:p>
            <a:pPr marL="12700">
              <a:lnSpc>
                <a:spcPct val="100000"/>
              </a:lnSpc>
              <a:spcBef>
                <a:spcPts val="270"/>
              </a:spcBef>
            </a:pPr>
            <a:r>
              <a:rPr sz="2000" b="0" spc="20" dirty="0">
                <a:solidFill>
                  <a:srgbClr val="404040"/>
                </a:solidFill>
                <a:latin typeface="Calibri"/>
                <a:cs typeface="Calibri"/>
              </a:rPr>
              <a:t>22</a:t>
            </a:r>
            <a:r>
              <a:rPr sz="2000" b="0" spc="-50" dirty="0">
                <a:solidFill>
                  <a:srgbClr val="404040"/>
                </a:solidFill>
                <a:latin typeface="Calibri"/>
                <a:cs typeface="Calibri"/>
              </a:rPr>
              <a:t> </a:t>
            </a:r>
            <a:r>
              <a:rPr sz="2000" b="0" spc="-10" dirty="0">
                <a:solidFill>
                  <a:srgbClr val="404040"/>
                </a:solidFill>
                <a:latin typeface="Calibri"/>
                <a:cs typeface="Calibri"/>
              </a:rPr>
              <a:t>years</a:t>
            </a:r>
            <a:r>
              <a:rPr sz="2000" b="0" spc="-45" dirty="0">
                <a:solidFill>
                  <a:srgbClr val="404040"/>
                </a:solidFill>
                <a:latin typeface="Calibri"/>
                <a:cs typeface="Calibri"/>
              </a:rPr>
              <a:t> </a:t>
            </a:r>
            <a:r>
              <a:rPr sz="2000" b="0" spc="-5" dirty="0">
                <a:solidFill>
                  <a:srgbClr val="404040"/>
                </a:solidFill>
                <a:latin typeface="Calibri"/>
                <a:cs typeface="Calibri"/>
              </a:rPr>
              <a:t>old</a:t>
            </a:r>
            <a:r>
              <a:rPr sz="2000" b="0" spc="-10" dirty="0">
                <a:solidFill>
                  <a:srgbClr val="404040"/>
                </a:solidFill>
                <a:latin typeface="Calibri"/>
                <a:cs typeface="Calibri"/>
              </a:rPr>
              <a:t> female</a:t>
            </a:r>
            <a:r>
              <a:rPr sz="2000" b="0" spc="45" dirty="0">
                <a:solidFill>
                  <a:srgbClr val="404040"/>
                </a:solidFill>
                <a:latin typeface="Calibri"/>
                <a:cs typeface="Calibri"/>
              </a:rPr>
              <a:t> </a:t>
            </a:r>
            <a:r>
              <a:rPr sz="2000" b="0" spc="15" dirty="0">
                <a:solidFill>
                  <a:srgbClr val="404040"/>
                </a:solidFill>
                <a:latin typeface="Calibri"/>
                <a:cs typeface="Calibri"/>
              </a:rPr>
              <a:t>p2+</a:t>
            </a:r>
            <a:r>
              <a:rPr sz="2000" b="0" spc="-35" dirty="0">
                <a:solidFill>
                  <a:srgbClr val="404040"/>
                </a:solidFill>
                <a:latin typeface="Calibri"/>
                <a:cs typeface="Calibri"/>
              </a:rPr>
              <a:t> </a:t>
            </a:r>
            <a:r>
              <a:rPr sz="2000" b="0" spc="5" dirty="0">
                <a:solidFill>
                  <a:srgbClr val="404040"/>
                </a:solidFill>
                <a:latin typeface="Calibri"/>
                <a:cs typeface="Calibri"/>
              </a:rPr>
              <a:t>come</a:t>
            </a:r>
            <a:r>
              <a:rPr sz="2000" b="0" spc="-110" dirty="0">
                <a:solidFill>
                  <a:srgbClr val="404040"/>
                </a:solidFill>
                <a:latin typeface="Calibri"/>
                <a:cs typeface="Calibri"/>
              </a:rPr>
              <a:t> </a:t>
            </a:r>
            <a:r>
              <a:rPr sz="2000" b="0" dirty="0">
                <a:solidFill>
                  <a:srgbClr val="404040"/>
                </a:solidFill>
                <a:latin typeface="Calibri"/>
                <a:cs typeface="Calibri"/>
              </a:rPr>
              <a:t>with</a:t>
            </a:r>
            <a:r>
              <a:rPr sz="2000" b="0" spc="60" dirty="0">
                <a:solidFill>
                  <a:srgbClr val="404040"/>
                </a:solidFill>
                <a:latin typeface="Calibri"/>
                <a:cs typeface="Calibri"/>
              </a:rPr>
              <a:t> </a:t>
            </a:r>
            <a:r>
              <a:rPr sz="2000" b="0" spc="5" dirty="0">
                <a:solidFill>
                  <a:srgbClr val="404040"/>
                </a:solidFill>
                <a:latin typeface="Calibri"/>
                <a:cs typeface="Calibri"/>
              </a:rPr>
              <a:t>vaginal</a:t>
            </a:r>
            <a:r>
              <a:rPr sz="2000" b="0" spc="-85" dirty="0">
                <a:solidFill>
                  <a:srgbClr val="404040"/>
                </a:solidFill>
                <a:latin typeface="Calibri"/>
                <a:cs typeface="Calibri"/>
              </a:rPr>
              <a:t> </a:t>
            </a:r>
            <a:r>
              <a:rPr sz="2000" b="0" spc="-10" dirty="0">
                <a:solidFill>
                  <a:srgbClr val="404040"/>
                </a:solidFill>
                <a:latin typeface="Calibri"/>
                <a:cs typeface="Calibri"/>
              </a:rPr>
              <a:t>bleeding</a:t>
            </a:r>
            <a:r>
              <a:rPr sz="2000" b="0" spc="45" dirty="0">
                <a:solidFill>
                  <a:srgbClr val="404040"/>
                </a:solidFill>
                <a:latin typeface="Calibri"/>
                <a:cs typeface="Calibri"/>
              </a:rPr>
              <a:t> </a:t>
            </a:r>
            <a:r>
              <a:rPr sz="2000" b="0" spc="5" dirty="0">
                <a:solidFill>
                  <a:srgbClr val="404040"/>
                </a:solidFill>
                <a:latin typeface="Calibri"/>
                <a:cs typeface="Calibri"/>
              </a:rPr>
              <a:t>abd</a:t>
            </a:r>
            <a:r>
              <a:rPr sz="2000" b="0" spc="-15" dirty="0">
                <a:solidFill>
                  <a:srgbClr val="404040"/>
                </a:solidFill>
                <a:latin typeface="Calibri"/>
                <a:cs typeface="Calibri"/>
              </a:rPr>
              <a:t> </a:t>
            </a:r>
            <a:r>
              <a:rPr sz="2000" b="0" spc="-10" dirty="0">
                <a:solidFill>
                  <a:srgbClr val="404040"/>
                </a:solidFill>
                <a:latin typeface="Calibri"/>
                <a:cs typeface="Calibri"/>
              </a:rPr>
              <a:t>lower</a:t>
            </a:r>
            <a:r>
              <a:rPr sz="2000" b="0" spc="45" dirty="0">
                <a:solidFill>
                  <a:srgbClr val="404040"/>
                </a:solidFill>
                <a:latin typeface="Calibri"/>
                <a:cs typeface="Calibri"/>
              </a:rPr>
              <a:t> </a:t>
            </a:r>
            <a:r>
              <a:rPr sz="2000" b="0" spc="5" dirty="0">
                <a:solidFill>
                  <a:srgbClr val="404040"/>
                </a:solidFill>
                <a:latin typeface="Calibri"/>
                <a:cs typeface="Calibri"/>
              </a:rPr>
              <a:t>abdominal</a:t>
            </a:r>
            <a:r>
              <a:rPr sz="2000" b="0" spc="-85" dirty="0">
                <a:solidFill>
                  <a:srgbClr val="404040"/>
                </a:solidFill>
                <a:latin typeface="Calibri"/>
                <a:cs typeface="Calibri"/>
              </a:rPr>
              <a:t> </a:t>
            </a:r>
            <a:r>
              <a:rPr sz="2000" b="0" dirty="0">
                <a:solidFill>
                  <a:srgbClr val="404040"/>
                </a:solidFill>
                <a:latin typeface="Calibri"/>
                <a:cs typeface="Calibri"/>
              </a:rPr>
              <a:t>pain</a:t>
            </a:r>
            <a:r>
              <a:rPr sz="2000" b="0" spc="-10" dirty="0">
                <a:solidFill>
                  <a:srgbClr val="404040"/>
                </a:solidFill>
                <a:latin typeface="Calibri"/>
                <a:cs typeface="Calibri"/>
              </a:rPr>
              <a:t> </a:t>
            </a:r>
            <a:r>
              <a:rPr sz="2000" b="0" spc="5" dirty="0">
                <a:solidFill>
                  <a:srgbClr val="404040"/>
                </a:solidFill>
                <a:latin typeface="Calibri"/>
                <a:cs typeface="Calibri"/>
              </a:rPr>
              <a:t>and</a:t>
            </a:r>
            <a:r>
              <a:rPr sz="2000" b="0" spc="-15" dirty="0">
                <a:solidFill>
                  <a:srgbClr val="404040"/>
                </a:solidFill>
                <a:latin typeface="Calibri"/>
                <a:cs typeface="Calibri"/>
              </a:rPr>
              <a:t> </a:t>
            </a:r>
            <a:r>
              <a:rPr sz="2000" b="0" spc="-5" dirty="0">
                <a:solidFill>
                  <a:srgbClr val="404040"/>
                </a:solidFill>
                <a:latin typeface="Calibri"/>
                <a:cs typeface="Calibri"/>
              </a:rPr>
              <a:t>amenorrhea</a:t>
            </a:r>
            <a:r>
              <a:rPr sz="2000" b="0" spc="30" dirty="0">
                <a:solidFill>
                  <a:srgbClr val="404040"/>
                </a:solidFill>
                <a:latin typeface="Calibri"/>
                <a:cs typeface="Calibri"/>
              </a:rPr>
              <a:t> </a:t>
            </a:r>
            <a:r>
              <a:rPr sz="2000" b="0" spc="10" dirty="0">
                <a:solidFill>
                  <a:srgbClr val="404040"/>
                </a:solidFill>
                <a:latin typeface="Calibri"/>
                <a:cs typeface="Calibri"/>
              </a:rPr>
              <a:t>8</a:t>
            </a:r>
            <a:r>
              <a:rPr sz="2000" b="0" spc="30" dirty="0">
                <a:solidFill>
                  <a:srgbClr val="404040"/>
                </a:solidFill>
                <a:latin typeface="Calibri"/>
                <a:cs typeface="Calibri"/>
              </a:rPr>
              <a:t> </a:t>
            </a:r>
            <a:r>
              <a:rPr sz="2000" b="0" spc="15" dirty="0">
                <a:solidFill>
                  <a:srgbClr val="404040"/>
                </a:solidFill>
                <a:latin typeface="Calibri"/>
                <a:cs typeface="Calibri"/>
              </a:rPr>
              <a:t>w</a:t>
            </a:r>
            <a:r>
              <a:rPr sz="2000" b="0" spc="-25" dirty="0">
                <a:solidFill>
                  <a:srgbClr val="404040"/>
                </a:solidFill>
                <a:latin typeface="Calibri"/>
                <a:cs typeface="Calibri"/>
              </a:rPr>
              <a:t> </a:t>
            </a:r>
            <a:r>
              <a:rPr sz="2000" b="0" spc="5" dirty="0">
                <a:solidFill>
                  <a:srgbClr val="404040"/>
                </a:solidFill>
                <a:latin typeface="Calibri"/>
                <a:cs typeface="Calibri"/>
              </a:rPr>
              <a:t>:</a:t>
            </a:r>
            <a:endParaRPr sz="2000">
              <a:latin typeface="Calibri"/>
              <a:cs typeface="Calibri"/>
            </a:endParaRPr>
          </a:p>
        </p:txBody>
      </p:sp>
      <p:sp>
        <p:nvSpPr>
          <p:cNvPr id="3" name="object 3"/>
          <p:cNvSpPr txBox="1"/>
          <p:nvPr/>
        </p:nvSpPr>
        <p:spPr>
          <a:xfrm>
            <a:off x="222251" y="1190308"/>
            <a:ext cx="11488420" cy="5294398"/>
          </a:xfrm>
          <a:prstGeom prst="rect">
            <a:avLst/>
          </a:prstGeom>
        </p:spPr>
        <p:txBody>
          <a:bodyPr vert="horz" wrap="square" lIns="0" tIns="15875" rIns="0" bIns="0" rtlCol="0">
            <a:spAutoFit/>
          </a:bodyPr>
          <a:lstStyle/>
          <a:p>
            <a:pPr marL="12700">
              <a:lnSpc>
                <a:spcPct val="100000"/>
              </a:lnSpc>
              <a:spcBef>
                <a:spcPts val="125"/>
              </a:spcBef>
            </a:pPr>
            <a:r>
              <a:rPr sz="2000" dirty="0">
                <a:solidFill>
                  <a:srgbClr val="404040"/>
                </a:solidFill>
                <a:latin typeface="Calibri"/>
                <a:cs typeface="Calibri"/>
              </a:rPr>
              <a:t>1_Describe</a:t>
            </a:r>
            <a:r>
              <a:rPr sz="2000" spc="-40" dirty="0">
                <a:solidFill>
                  <a:srgbClr val="404040"/>
                </a:solidFill>
                <a:latin typeface="Calibri"/>
                <a:cs typeface="Calibri"/>
              </a:rPr>
              <a:t> </a:t>
            </a:r>
            <a:r>
              <a:rPr sz="2000" dirty="0">
                <a:solidFill>
                  <a:srgbClr val="404040"/>
                </a:solidFill>
                <a:latin typeface="Calibri"/>
                <a:cs typeface="Calibri"/>
              </a:rPr>
              <a:t>what</a:t>
            </a:r>
            <a:r>
              <a:rPr sz="2000" spc="-10" dirty="0">
                <a:solidFill>
                  <a:srgbClr val="404040"/>
                </a:solidFill>
                <a:latin typeface="Calibri"/>
                <a:cs typeface="Calibri"/>
              </a:rPr>
              <a:t> </a:t>
            </a:r>
            <a:r>
              <a:rPr sz="2000" dirty="0">
                <a:solidFill>
                  <a:srgbClr val="404040"/>
                </a:solidFill>
                <a:latin typeface="Calibri"/>
                <a:cs typeface="Calibri"/>
              </a:rPr>
              <a:t>can</a:t>
            </a:r>
            <a:r>
              <a:rPr sz="2000" spc="-20" dirty="0">
                <a:solidFill>
                  <a:srgbClr val="404040"/>
                </a:solidFill>
                <a:latin typeface="Calibri"/>
                <a:cs typeface="Calibri"/>
              </a:rPr>
              <a:t> </a:t>
            </a:r>
            <a:r>
              <a:rPr sz="2000" spc="-50" dirty="0">
                <a:solidFill>
                  <a:srgbClr val="404040"/>
                </a:solidFill>
                <a:latin typeface="Calibri"/>
                <a:cs typeface="Calibri"/>
              </a:rPr>
              <a:t>You</a:t>
            </a:r>
            <a:r>
              <a:rPr sz="2000" spc="-15" dirty="0">
                <a:solidFill>
                  <a:srgbClr val="404040"/>
                </a:solidFill>
                <a:latin typeface="Calibri"/>
                <a:cs typeface="Calibri"/>
              </a:rPr>
              <a:t> </a:t>
            </a:r>
            <a:r>
              <a:rPr sz="2000" dirty="0">
                <a:solidFill>
                  <a:srgbClr val="404040"/>
                </a:solidFill>
                <a:latin typeface="Calibri"/>
                <a:cs typeface="Calibri"/>
              </a:rPr>
              <a:t>see?</a:t>
            </a:r>
            <a:endParaRPr sz="2000">
              <a:latin typeface="Calibri"/>
              <a:cs typeface="Calibri"/>
            </a:endParaRPr>
          </a:p>
          <a:p>
            <a:pPr marL="12700" marR="6704330">
              <a:lnSpc>
                <a:spcPct val="100000"/>
              </a:lnSpc>
              <a:spcBef>
                <a:spcPts val="5"/>
              </a:spcBef>
              <a:tabLst>
                <a:tab pos="1194435" algn="l"/>
              </a:tabLst>
            </a:pPr>
            <a:r>
              <a:rPr sz="2000" spc="10" dirty="0">
                <a:solidFill>
                  <a:srgbClr val="FF0000"/>
                </a:solidFill>
                <a:latin typeface="Calibri"/>
                <a:cs typeface="Calibri"/>
              </a:rPr>
              <a:t>a </a:t>
            </a:r>
            <a:r>
              <a:rPr sz="2000" spc="15" dirty="0">
                <a:solidFill>
                  <a:srgbClr val="FF0000"/>
                </a:solidFill>
                <a:latin typeface="Calibri"/>
                <a:cs typeface="Calibri"/>
              </a:rPr>
              <a:t>small</a:t>
            </a:r>
            <a:r>
              <a:rPr sz="2000" spc="-95" dirty="0">
                <a:solidFill>
                  <a:srgbClr val="FF0000"/>
                </a:solidFill>
                <a:latin typeface="Calibri"/>
                <a:cs typeface="Calibri"/>
              </a:rPr>
              <a:t> </a:t>
            </a:r>
            <a:r>
              <a:rPr sz="2000" spc="-5" dirty="0">
                <a:solidFill>
                  <a:srgbClr val="FF0000"/>
                </a:solidFill>
                <a:latin typeface="Calibri"/>
                <a:cs typeface="Calibri"/>
              </a:rPr>
              <a:t>fluid</a:t>
            </a:r>
            <a:r>
              <a:rPr sz="2000" spc="-15" dirty="0">
                <a:solidFill>
                  <a:srgbClr val="FF0000"/>
                </a:solidFill>
                <a:latin typeface="Calibri"/>
                <a:cs typeface="Calibri"/>
              </a:rPr>
              <a:t> collection</a:t>
            </a:r>
            <a:r>
              <a:rPr sz="2000" spc="140" dirty="0">
                <a:solidFill>
                  <a:srgbClr val="FF0000"/>
                </a:solidFill>
                <a:latin typeface="Calibri"/>
                <a:cs typeface="Calibri"/>
              </a:rPr>
              <a:t> </a:t>
            </a:r>
            <a:r>
              <a:rPr sz="2000" spc="5" dirty="0">
                <a:solidFill>
                  <a:srgbClr val="FF0000"/>
                </a:solidFill>
                <a:latin typeface="Calibri"/>
                <a:cs typeface="Calibri"/>
              </a:rPr>
              <a:t>that</a:t>
            </a:r>
            <a:r>
              <a:rPr sz="2000" spc="-75" dirty="0">
                <a:solidFill>
                  <a:srgbClr val="FF0000"/>
                </a:solidFill>
                <a:latin typeface="Calibri"/>
                <a:cs typeface="Calibri"/>
              </a:rPr>
              <a:t> </a:t>
            </a:r>
            <a:r>
              <a:rPr sz="2000" spc="-5" dirty="0">
                <a:solidFill>
                  <a:srgbClr val="FF0000"/>
                </a:solidFill>
                <a:latin typeface="Calibri"/>
                <a:cs typeface="Calibri"/>
              </a:rPr>
              <a:t>is</a:t>
            </a:r>
            <a:r>
              <a:rPr sz="2000" spc="30" dirty="0">
                <a:solidFill>
                  <a:srgbClr val="FF0000"/>
                </a:solidFill>
                <a:latin typeface="Calibri"/>
                <a:cs typeface="Calibri"/>
              </a:rPr>
              <a:t> </a:t>
            </a:r>
            <a:r>
              <a:rPr sz="2000" spc="-20" dirty="0">
                <a:solidFill>
                  <a:srgbClr val="FF0000"/>
                </a:solidFill>
                <a:latin typeface="Calibri"/>
                <a:cs typeface="Calibri"/>
              </a:rPr>
              <a:t>centrally</a:t>
            </a:r>
            <a:r>
              <a:rPr sz="2000" spc="55" dirty="0">
                <a:solidFill>
                  <a:srgbClr val="FF0000"/>
                </a:solidFill>
                <a:latin typeface="Calibri"/>
                <a:cs typeface="Calibri"/>
              </a:rPr>
              <a:t> </a:t>
            </a:r>
            <a:r>
              <a:rPr sz="2000" spc="-5" dirty="0">
                <a:solidFill>
                  <a:srgbClr val="FF0000"/>
                </a:solidFill>
                <a:latin typeface="Calibri"/>
                <a:cs typeface="Calibri"/>
              </a:rPr>
              <a:t>located </a:t>
            </a:r>
            <a:r>
              <a:rPr sz="2000" spc="-440" dirty="0">
                <a:solidFill>
                  <a:srgbClr val="FF0000"/>
                </a:solidFill>
                <a:latin typeface="Calibri"/>
                <a:cs typeface="Calibri"/>
              </a:rPr>
              <a:t> </a:t>
            </a:r>
            <a:r>
              <a:rPr sz="2000" spc="-5" dirty="0">
                <a:solidFill>
                  <a:srgbClr val="FF0000"/>
                </a:solidFill>
                <a:latin typeface="Calibri"/>
                <a:cs typeface="Calibri"/>
              </a:rPr>
              <a:t>within</a:t>
            </a:r>
            <a:r>
              <a:rPr sz="2000" spc="-15" dirty="0">
                <a:solidFill>
                  <a:srgbClr val="FF0000"/>
                </a:solidFill>
                <a:latin typeface="Calibri"/>
                <a:cs typeface="Calibri"/>
              </a:rPr>
              <a:t> </a:t>
            </a:r>
            <a:r>
              <a:rPr sz="2000" spc="5" dirty="0">
                <a:solidFill>
                  <a:srgbClr val="FF0000"/>
                </a:solidFill>
                <a:latin typeface="Calibri"/>
                <a:cs typeface="Calibri"/>
              </a:rPr>
              <a:t>the	</a:t>
            </a:r>
            <a:r>
              <a:rPr sz="2000" spc="-5" dirty="0">
                <a:solidFill>
                  <a:srgbClr val="FF0000"/>
                </a:solidFill>
                <a:latin typeface="Calibri"/>
                <a:cs typeface="Calibri"/>
              </a:rPr>
              <a:t>endometrial</a:t>
            </a:r>
            <a:r>
              <a:rPr sz="2000" spc="-20" dirty="0">
                <a:solidFill>
                  <a:srgbClr val="FF0000"/>
                </a:solidFill>
                <a:latin typeface="Calibri"/>
                <a:cs typeface="Calibri"/>
              </a:rPr>
              <a:t> </a:t>
            </a:r>
            <a:r>
              <a:rPr sz="2000" spc="-5" dirty="0">
                <a:solidFill>
                  <a:srgbClr val="FF0000"/>
                </a:solidFill>
                <a:latin typeface="Calibri"/>
                <a:cs typeface="Calibri"/>
              </a:rPr>
              <a:t>cavity</a:t>
            </a:r>
            <a:r>
              <a:rPr sz="2000" spc="-15" dirty="0">
                <a:solidFill>
                  <a:srgbClr val="FF0000"/>
                </a:solidFill>
                <a:latin typeface="Calibri"/>
                <a:cs typeface="Calibri"/>
              </a:rPr>
              <a:t> </a:t>
            </a:r>
            <a:r>
              <a:rPr sz="2000" spc="10" dirty="0">
                <a:solidFill>
                  <a:srgbClr val="00AF50"/>
                </a:solidFill>
                <a:latin typeface="Calibri"/>
                <a:cs typeface="Calibri"/>
              </a:rPr>
              <a:t>psudosac</a:t>
            </a:r>
            <a:endParaRPr sz="2000">
              <a:latin typeface="Calibri"/>
              <a:cs typeface="Calibri"/>
            </a:endParaRPr>
          </a:p>
          <a:p>
            <a:pPr>
              <a:lnSpc>
                <a:spcPct val="100000"/>
              </a:lnSpc>
              <a:spcBef>
                <a:spcPts val="25"/>
              </a:spcBef>
            </a:pPr>
            <a:endParaRPr sz="1950">
              <a:latin typeface="Calibri"/>
              <a:cs typeface="Calibri"/>
            </a:endParaRPr>
          </a:p>
          <a:p>
            <a:pPr marL="12700" marR="9038590">
              <a:lnSpc>
                <a:spcPct val="100000"/>
              </a:lnSpc>
              <a:spcBef>
                <a:spcPts val="5"/>
              </a:spcBef>
            </a:pPr>
            <a:r>
              <a:rPr sz="2000" spc="5" dirty="0">
                <a:solidFill>
                  <a:srgbClr val="404040"/>
                </a:solidFill>
                <a:latin typeface="Calibri"/>
                <a:cs typeface="Calibri"/>
              </a:rPr>
              <a:t>2_whats</a:t>
            </a:r>
            <a:r>
              <a:rPr sz="2000" spc="-85" dirty="0">
                <a:solidFill>
                  <a:srgbClr val="404040"/>
                </a:solidFill>
                <a:latin typeface="Calibri"/>
                <a:cs typeface="Calibri"/>
              </a:rPr>
              <a:t> </a:t>
            </a:r>
            <a:r>
              <a:rPr sz="2000" spc="5" dirty="0">
                <a:solidFill>
                  <a:srgbClr val="404040"/>
                </a:solidFill>
                <a:latin typeface="Calibri"/>
                <a:cs typeface="Calibri"/>
              </a:rPr>
              <a:t>the</a:t>
            </a:r>
            <a:r>
              <a:rPr sz="2000" spc="-65" dirty="0">
                <a:solidFill>
                  <a:srgbClr val="404040"/>
                </a:solidFill>
                <a:latin typeface="Calibri"/>
                <a:cs typeface="Calibri"/>
              </a:rPr>
              <a:t> </a:t>
            </a:r>
            <a:r>
              <a:rPr sz="2000" spc="10" dirty="0">
                <a:solidFill>
                  <a:srgbClr val="404040"/>
                </a:solidFill>
                <a:latin typeface="Calibri"/>
                <a:cs typeface="Calibri"/>
              </a:rPr>
              <a:t>diagnosis? </a:t>
            </a:r>
            <a:r>
              <a:rPr sz="2000" spc="-434" dirty="0">
                <a:solidFill>
                  <a:srgbClr val="404040"/>
                </a:solidFill>
                <a:latin typeface="Calibri"/>
                <a:cs typeface="Calibri"/>
              </a:rPr>
              <a:t> </a:t>
            </a:r>
            <a:r>
              <a:rPr sz="2000" spc="-10" dirty="0">
                <a:solidFill>
                  <a:srgbClr val="FF0000"/>
                </a:solidFill>
                <a:latin typeface="Calibri"/>
                <a:cs typeface="Calibri"/>
              </a:rPr>
              <a:t>ectopic</a:t>
            </a:r>
            <a:r>
              <a:rPr sz="2000" spc="25" dirty="0">
                <a:solidFill>
                  <a:srgbClr val="FF0000"/>
                </a:solidFill>
                <a:latin typeface="Calibri"/>
                <a:cs typeface="Calibri"/>
              </a:rPr>
              <a:t> </a:t>
            </a:r>
            <a:r>
              <a:rPr sz="2000" spc="-5" dirty="0">
                <a:solidFill>
                  <a:srgbClr val="FF0000"/>
                </a:solidFill>
                <a:latin typeface="Calibri"/>
                <a:cs typeface="Calibri"/>
              </a:rPr>
              <a:t>pregnancy</a:t>
            </a:r>
            <a:endParaRPr sz="2000">
              <a:latin typeface="Calibri"/>
              <a:cs typeface="Calibri"/>
            </a:endParaRPr>
          </a:p>
          <a:p>
            <a:pPr>
              <a:lnSpc>
                <a:spcPct val="100000"/>
              </a:lnSpc>
              <a:spcBef>
                <a:spcPts val="25"/>
              </a:spcBef>
            </a:pPr>
            <a:endParaRPr sz="1950">
              <a:latin typeface="Calibri"/>
              <a:cs typeface="Calibri"/>
            </a:endParaRPr>
          </a:p>
          <a:p>
            <a:pPr marL="12700">
              <a:lnSpc>
                <a:spcPct val="100000"/>
              </a:lnSpc>
              <a:spcBef>
                <a:spcPts val="5"/>
              </a:spcBef>
            </a:pPr>
            <a:r>
              <a:rPr sz="2000" spc="5" dirty="0">
                <a:solidFill>
                  <a:srgbClr val="404040"/>
                </a:solidFill>
                <a:latin typeface="Calibri"/>
                <a:cs typeface="Calibri"/>
              </a:rPr>
              <a:t>3_mention</a:t>
            </a:r>
            <a:r>
              <a:rPr sz="2000" spc="-105" dirty="0">
                <a:solidFill>
                  <a:srgbClr val="404040"/>
                </a:solidFill>
                <a:latin typeface="Calibri"/>
                <a:cs typeface="Calibri"/>
              </a:rPr>
              <a:t> </a:t>
            </a:r>
            <a:r>
              <a:rPr sz="2000" dirty="0">
                <a:solidFill>
                  <a:srgbClr val="404040"/>
                </a:solidFill>
                <a:latin typeface="Calibri"/>
                <a:cs typeface="Calibri"/>
              </a:rPr>
              <a:t>another</a:t>
            </a:r>
            <a:r>
              <a:rPr sz="2000" spc="10" dirty="0">
                <a:solidFill>
                  <a:srgbClr val="404040"/>
                </a:solidFill>
                <a:latin typeface="Calibri"/>
                <a:cs typeface="Calibri"/>
              </a:rPr>
              <a:t> </a:t>
            </a:r>
            <a:r>
              <a:rPr sz="2000" spc="-20" dirty="0">
                <a:solidFill>
                  <a:srgbClr val="404040"/>
                </a:solidFill>
                <a:latin typeface="Calibri"/>
                <a:cs typeface="Calibri"/>
              </a:rPr>
              <a:t>differantial</a:t>
            </a:r>
            <a:r>
              <a:rPr sz="2000" spc="50" dirty="0">
                <a:solidFill>
                  <a:srgbClr val="404040"/>
                </a:solidFill>
                <a:latin typeface="Calibri"/>
                <a:cs typeface="Calibri"/>
              </a:rPr>
              <a:t> </a:t>
            </a:r>
            <a:r>
              <a:rPr sz="2000" spc="10" dirty="0">
                <a:solidFill>
                  <a:srgbClr val="404040"/>
                </a:solidFill>
                <a:latin typeface="Calibri"/>
                <a:cs typeface="Calibri"/>
              </a:rPr>
              <a:t>diagnosis?</a:t>
            </a:r>
            <a:endParaRPr sz="2000">
              <a:latin typeface="Calibri"/>
              <a:cs typeface="Calibri"/>
            </a:endParaRPr>
          </a:p>
          <a:p>
            <a:pPr marL="12700">
              <a:lnSpc>
                <a:spcPct val="100000"/>
              </a:lnSpc>
            </a:pPr>
            <a:r>
              <a:rPr sz="2000" b="1" dirty="0">
                <a:solidFill>
                  <a:srgbClr val="FF0000"/>
                </a:solidFill>
                <a:latin typeface="Calibri"/>
                <a:cs typeface="Calibri"/>
              </a:rPr>
              <a:t>Ectopic</a:t>
            </a:r>
            <a:r>
              <a:rPr sz="2000" b="1" spc="-105" dirty="0">
                <a:solidFill>
                  <a:srgbClr val="FF0000"/>
                </a:solidFill>
                <a:latin typeface="Calibri"/>
                <a:cs typeface="Calibri"/>
              </a:rPr>
              <a:t> </a:t>
            </a:r>
            <a:r>
              <a:rPr sz="2000" b="1" spc="-15" dirty="0">
                <a:solidFill>
                  <a:srgbClr val="FF0000"/>
                </a:solidFill>
                <a:latin typeface="Calibri"/>
                <a:cs typeface="Calibri"/>
              </a:rPr>
              <a:t>pregnancy,</a:t>
            </a:r>
            <a:r>
              <a:rPr sz="2000" b="1" spc="10" dirty="0">
                <a:solidFill>
                  <a:srgbClr val="FF0000"/>
                </a:solidFill>
                <a:latin typeface="Calibri"/>
                <a:cs typeface="Calibri"/>
              </a:rPr>
              <a:t> </a:t>
            </a:r>
            <a:r>
              <a:rPr sz="2000" b="1" spc="20" dirty="0">
                <a:solidFill>
                  <a:srgbClr val="FF0000"/>
                </a:solidFill>
                <a:latin typeface="Calibri"/>
                <a:cs typeface="Calibri"/>
              </a:rPr>
              <a:t>missed</a:t>
            </a:r>
            <a:r>
              <a:rPr sz="2000" b="1" spc="-190" dirty="0">
                <a:solidFill>
                  <a:srgbClr val="FF0000"/>
                </a:solidFill>
                <a:latin typeface="Calibri"/>
                <a:cs typeface="Calibri"/>
              </a:rPr>
              <a:t> </a:t>
            </a:r>
            <a:r>
              <a:rPr sz="2000" b="1" spc="15" dirty="0">
                <a:solidFill>
                  <a:srgbClr val="FF0000"/>
                </a:solidFill>
                <a:latin typeface="Calibri"/>
                <a:cs typeface="Calibri"/>
              </a:rPr>
              <a:t>miscarriage,</a:t>
            </a:r>
            <a:r>
              <a:rPr sz="2000" b="1" spc="-220" dirty="0">
                <a:solidFill>
                  <a:srgbClr val="FF0000"/>
                </a:solidFill>
                <a:latin typeface="Calibri"/>
                <a:cs typeface="Calibri"/>
              </a:rPr>
              <a:t> </a:t>
            </a:r>
            <a:r>
              <a:rPr sz="2000" b="1" spc="5" dirty="0">
                <a:solidFill>
                  <a:srgbClr val="FF0000"/>
                </a:solidFill>
                <a:latin typeface="Calibri"/>
                <a:cs typeface="Calibri"/>
              </a:rPr>
              <a:t>blighted</a:t>
            </a:r>
            <a:r>
              <a:rPr sz="2000" b="1" spc="-185" dirty="0">
                <a:solidFill>
                  <a:srgbClr val="FF0000"/>
                </a:solidFill>
                <a:latin typeface="Calibri"/>
                <a:cs typeface="Calibri"/>
              </a:rPr>
              <a:t> </a:t>
            </a:r>
            <a:r>
              <a:rPr sz="2000" b="1" spc="10" dirty="0">
                <a:solidFill>
                  <a:srgbClr val="FF0000"/>
                </a:solidFill>
                <a:latin typeface="Calibri"/>
                <a:cs typeface="Calibri"/>
              </a:rPr>
              <a:t>ovum.</a:t>
            </a:r>
            <a:endParaRPr sz="2000">
              <a:latin typeface="Calibri"/>
              <a:cs typeface="Calibri"/>
            </a:endParaRPr>
          </a:p>
          <a:p>
            <a:pPr>
              <a:lnSpc>
                <a:spcPct val="100000"/>
              </a:lnSpc>
              <a:spcBef>
                <a:spcPts val="25"/>
              </a:spcBef>
            </a:pPr>
            <a:endParaRPr sz="1950">
              <a:latin typeface="Calibri"/>
              <a:cs typeface="Calibri"/>
            </a:endParaRPr>
          </a:p>
          <a:p>
            <a:pPr marL="12700" marR="5781040">
              <a:lnSpc>
                <a:spcPct val="100000"/>
              </a:lnSpc>
              <a:spcBef>
                <a:spcPts val="5"/>
              </a:spcBef>
            </a:pPr>
            <a:r>
              <a:rPr sz="2000" spc="20" dirty="0">
                <a:solidFill>
                  <a:srgbClr val="404040"/>
                </a:solidFill>
                <a:latin typeface="Calibri"/>
                <a:cs typeface="Calibri"/>
              </a:rPr>
              <a:t>4_</a:t>
            </a:r>
            <a:r>
              <a:rPr sz="2000" spc="-40" dirty="0">
                <a:solidFill>
                  <a:srgbClr val="404040"/>
                </a:solidFill>
                <a:latin typeface="Calibri"/>
                <a:cs typeface="Calibri"/>
              </a:rPr>
              <a:t> </a:t>
            </a:r>
            <a:r>
              <a:rPr sz="2000" dirty="0">
                <a:solidFill>
                  <a:srgbClr val="404040"/>
                </a:solidFill>
                <a:latin typeface="Calibri"/>
                <a:cs typeface="Calibri"/>
              </a:rPr>
              <a:t>mention</a:t>
            </a:r>
            <a:r>
              <a:rPr sz="2000" spc="-95" dirty="0">
                <a:solidFill>
                  <a:srgbClr val="404040"/>
                </a:solidFill>
                <a:latin typeface="Calibri"/>
                <a:cs typeface="Calibri"/>
              </a:rPr>
              <a:t> </a:t>
            </a:r>
            <a:r>
              <a:rPr sz="2000" dirty="0">
                <a:solidFill>
                  <a:srgbClr val="404040"/>
                </a:solidFill>
                <a:latin typeface="Calibri"/>
                <a:cs typeface="Calibri"/>
              </a:rPr>
              <a:t>another</a:t>
            </a:r>
            <a:r>
              <a:rPr sz="2000" spc="35" dirty="0">
                <a:solidFill>
                  <a:srgbClr val="404040"/>
                </a:solidFill>
                <a:latin typeface="Calibri"/>
                <a:cs typeface="Calibri"/>
              </a:rPr>
              <a:t> </a:t>
            </a:r>
            <a:r>
              <a:rPr sz="2000" spc="5" dirty="0">
                <a:solidFill>
                  <a:srgbClr val="404040"/>
                </a:solidFill>
                <a:latin typeface="Calibri"/>
                <a:cs typeface="Calibri"/>
              </a:rPr>
              <a:t>abnormality</a:t>
            </a:r>
            <a:r>
              <a:rPr sz="2000" spc="-20" dirty="0">
                <a:solidFill>
                  <a:srgbClr val="404040"/>
                </a:solidFill>
                <a:latin typeface="Calibri"/>
                <a:cs typeface="Calibri"/>
              </a:rPr>
              <a:t> </a:t>
            </a:r>
            <a:r>
              <a:rPr sz="2000" dirty="0">
                <a:solidFill>
                  <a:srgbClr val="404040"/>
                </a:solidFill>
                <a:latin typeface="Calibri"/>
                <a:cs typeface="Calibri"/>
              </a:rPr>
              <a:t>on</a:t>
            </a:r>
            <a:r>
              <a:rPr sz="2000" spc="-15" dirty="0">
                <a:solidFill>
                  <a:srgbClr val="404040"/>
                </a:solidFill>
                <a:latin typeface="Calibri"/>
                <a:cs typeface="Calibri"/>
              </a:rPr>
              <a:t> </a:t>
            </a:r>
            <a:r>
              <a:rPr sz="2000" dirty="0">
                <a:solidFill>
                  <a:srgbClr val="404040"/>
                </a:solidFill>
                <a:latin typeface="Calibri"/>
                <a:cs typeface="Calibri"/>
              </a:rPr>
              <a:t>US</a:t>
            </a:r>
            <a:r>
              <a:rPr sz="2000" spc="-80" dirty="0">
                <a:solidFill>
                  <a:srgbClr val="404040"/>
                </a:solidFill>
                <a:latin typeface="Calibri"/>
                <a:cs typeface="Calibri"/>
              </a:rPr>
              <a:t> </a:t>
            </a:r>
            <a:r>
              <a:rPr sz="2000" dirty="0">
                <a:solidFill>
                  <a:srgbClr val="00AF50"/>
                </a:solidFill>
                <a:latin typeface="Calibri"/>
                <a:cs typeface="Calibri"/>
              </a:rPr>
              <a:t>adenexial</a:t>
            </a:r>
            <a:r>
              <a:rPr sz="2000" spc="-15" dirty="0">
                <a:solidFill>
                  <a:srgbClr val="00AF50"/>
                </a:solidFill>
                <a:latin typeface="Calibri"/>
                <a:cs typeface="Calibri"/>
              </a:rPr>
              <a:t> </a:t>
            </a:r>
            <a:r>
              <a:rPr sz="2000" spc="25" dirty="0">
                <a:solidFill>
                  <a:srgbClr val="00AF50"/>
                </a:solidFill>
                <a:latin typeface="Calibri"/>
                <a:cs typeface="Calibri"/>
              </a:rPr>
              <a:t>mass </a:t>
            </a:r>
            <a:r>
              <a:rPr sz="2000" spc="-440" dirty="0">
                <a:solidFill>
                  <a:srgbClr val="00AF50"/>
                </a:solidFill>
                <a:latin typeface="Calibri"/>
                <a:cs typeface="Calibri"/>
              </a:rPr>
              <a:t> </a:t>
            </a:r>
            <a:r>
              <a:rPr sz="2000" spc="-15" dirty="0">
                <a:solidFill>
                  <a:srgbClr val="00AF50"/>
                </a:solidFill>
                <a:latin typeface="Calibri"/>
                <a:cs typeface="Calibri"/>
              </a:rPr>
              <a:t>Peritoneal</a:t>
            </a:r>
            <a:r>
              <a:rPr sz="2000" spc="50" dirty="0">
                <a:solidFill>
                  <a:srgbClr val="00AF50"/>
                </a:solidFill>
                <a:latin typeface="Calibri"/>
                <a:cs typeface="Calibri"/>
              </a:rPr>
              <a:t> </a:t>
            </a:r>
            <a:r>
              <a:rPr sz="2000" spc="-5" dirty="0">
                <a:solidFill>
                  <a:srgbClr val="00AF50"/>
                </a:solidFill>
                <a:latin typeface="Calibri"/>
                <a:cs typeface="Calibri"/>
              </a:rPr>
              <a:t>fluid</a:t>
            </a:r>
            <a:endParaRPr sz="2000">
              <a:latin typeface="Calibri"/>
              <a:cs typeface="Calibri"/>
            </a:endParaRPr>
          </a:p>
          <a:p>
            <a:pPr>
              <a:lnSpc>
                <a:spcPct val="100000"/>
              </a:lnSpc>
              <a:spcBef>
                <a:spcPts val="25"/>
              </a:spcBef>
            </a:pPr>
            <a:endParaRPr sz="1950">
              <a:latin typeface="Calibri"/>
              <a:cs typeface="Calibri"/>
            </a:endParaRPr>
          </a:p>
          <a:p>
            <a:pPr marL="12700">
              <a:lnSpc>
                <a:spcPct val="100000"/>
              </a:lnSpc>
            </a:pPr>
            <a:r>
              <a:rPr sz="2000" spc="30" dirty="0">
                <a:solidFill>
                  <a:srgbClr val="404040"/>
                </a:solidFill>
                <a:latin typeface="Calibri"/>
                <a:cs typeface="Calibri"/>
              </a:rPr>
              <a:t>5</a:t>
            </a:r>
            <a:r>
              <a:rPr sz="2000" spc="-25" dirty="0">
                <a:solidFill>
                  <a:srgbClr val="404040"/>
                </a:solidFill>
                <a:latin typeface="Calibri"/>
                <a:cs typeface="Calibri"/>
              </a:rPr>
              <a:t>_</a:t>
            </a:r>
            <a:r>
              <a:rPr sz="2000" spc="-10" dirty="0">
                <a:solidFill>
                  <a:srgbClr val="404040"/>
                </a:solidFill>
                <a:latin typeface="Calibri"/>
                <a:cs typeface="Calibri"/>
              </a:rPr>
              <a:t>w</a:t>
            </a:r>
            <a:r>
              <a:rPr sz="2000" spc="-5" dirty="0">
                <a:solidFill>
                  <a:srgbClr val="404040"/>
                </a:solidFill>
                <a:latin typeface="Calibri"/>
                <a:cs typeface="Calibri"/>
              </a:rPr>
              <a:t>h</a:t>
            </a:r>
            <a:r>
              <a:rPr sz="2000" spc="10" dirty="0">
                <a:solidFill>
                  <a:srgbClr val="404040"/>
                </a:solidFill>
                <a:latin typeface="Calibri"/>
                <a:cs typeface="Calibri"/>
              </a:rPr>
              <a:t>ats</a:t>
            </a:r>
            <a:r>
              <a:rPr sz="2000" spc="-45" dirty="0">
                <a:solidFill>
                  <a:srgbClr val="404040"/>
                </a:solidFill>
                <a:latin typeface="Calibri"/>
                <a:cs typeface="Calibri"/>
              </a:rPr>
              <a:t> </a:t>
            </a:r>
            <a:r>
              <a:rPr sz="2000" spc="-10" dirty="0">
                <a:solidFill>
                  <a:srgbClr val="404040"/>
                </a:solidFill>
                <a:latin typeface="Calibri"/>
                <a:cs typeface="Calibri"/>
              </a:rPr>
              <a:t>yo</a:t>
            </a:r>
            <a:r>
              <a:rPr sz="2000" spc="-5" dirty="0">
                <a:solidFill>
                  <a:srgbClr val="404040"/>
                </a:solidFill>
                <a:latin typeface="Calibri"/>
                <a:cs typeface="Calibri"/>
              </a:rPr>
              <a:t>u</a:t>
            </a:r>
            <a:r>
              <a:rPr sz="2000" spc="5" dirty="0">
                <a:solidFill>
                  <a:srgbClr val="404040"/>
                </a:solidFill>
                <a:latin typeface="Calibri"/>
                <a:cs typeface="Calibri"/>
              </a:rPr>
              <a:t>r</a:t>
            </a:r>
            <a:r>
              <a:rPr sz="2000" spc="-45" dirty="0">
                <a:solidFill>
                  <a:srgbClr val="404040"/>
                </a:solidFill>
                <a:latin typeface="Calibri"/>
                <a:cs typeface="Calibri"/>
              </a:rPr>
              <a:t> </a:t>
            </a:r>
            <a:r>
              <a:rPr sz="2000" spc="45" dirty="0">
                <a:solidFill>
                  <a:srgbClr val="404040"/>
                </a:solidFill>
                <a:latin typeface="Calibri"/>
                <a:cs typeface="Calibri"/>
              </a:rPr>
              <a:t>m</a:t>
            </a:r>
            <a:r>
              <a:rPr sz="2000" spc="10" dirty="0">
                <a:solidFill>
                  <a:srgbClr val="404040"/>
                </a:solidFill>
                <a:latin typeface="Calibri"/>
                <a:cs typeface="Calibri"/>
              </a:rPr>
              <a:t>a</a:t>
            </a:r>
            <a:r>
              <a:rPr sz="2000" spc="-5" dirty="0">
                <a:solidFill>
                  <a:srgbClr val="404040"/>
                </a:solidFill>
                <a:latin typeface="Calibri"/>
                <a:cs typeface="Calibri"/>
              </a:rPr>
              <a:t>n</a:t>
            </a:r>
            <a:r>
              <a:rPr sz="2000" spc="10" dirty="0">
                <a:solidFill>
                  <a:srgbClr val="404040"/>
                </a:solidFill>
                <a:latin typeface="Calibri"/>
                <a:cs typeface="Calibri"/>
              </a:rPr>
              <a:t>a</a:t>
            </a:r>
            <a:r>
              <a:rPr sz="2000" spc="30" dirty="0">
                <a:solidFill>
                  <a:srgbClr val="404040"/>
                </a:solidFill>
                <a:latin typeface="Calibri"/>
                <a:cs typeface="Calibri"/>
              </a:rPr>
              <a:t>g</a:t>
            </a:r>
            <a:r>
              <a:rPr sz="2000" spc="45" dirty="0">
                <a:solidFill>
                  <a:srgbClr val="404040"/>
                </a:solidFill>
                <a:latin typeface="Calibri"/>
                <a:cs typeface="Calibri"/>
              </a:rPr>
              <a:t>m</a:t>
            </a:r>
            <a:r>
              <a:rPr sz="2000" spc="-25" dirty="0">
                <a:solidFill>
                  <a:srgbClr val="404040"/>
                </a:solidFill>
                <a:latin typeface="Calibri"/>
                <a:cs typeface="Calibri"/>
              </a:rPr>
              <a:t>e</a:t>
            </a:r>
            <a:r>
              <a:rPr sz="2000" spc="-5" dirty="0">
                <a:solidFill>
                  <a:srgbClr val="404040"/>
                </a:solidFill>
                <a:latin typeface="Calibri"/>
                <a:cs typeface="Calibri"/>
              </a:rPr>
              <a:t>n</a:t>
            </a:r>
            <a:r>
              <a:rPr sz="2000" spc="5" dirty="0">
                <a:solidFill>
                  <a:srgbClr val="404040"/>
                </a:solidFill>
                <a:latin typeface="Calibri"/>
                <a:cs typeface="Calibri"/>
              </a:rPr>
              <a:t>t</a:t>
            </a:r>
            <a:r>
              <a:rPr sz="2000" spc="-145" dirty="0">
                <a:solidFill>
                  <a:srgbClr val="404040"/>
                </a:solidFill>
                <a:latin typeface="Calibri"/>
                <a:cs typeface="Calibri"/>
              </a:rPr>
              <a:t> </a:t>
            </a:r>
            <a:r>
              <a:rPr sz="2000" spc="-15" dirty="0">
                <a:solidFill>
                  <a:srgbClr val="404040"/>
                </a:solidFill>
                <a:latin typeface="Calibri"/>
                <a:cs typeface="Calibri"/>
              </a:rPr>
              <a:t>i</a:t>
            </a:r>
            <a:r>
              <a:rPr sz="2000" spc="5" dirty="0">
                <a:solidFill>
                  <a:srgbClr val="404040"/>
                </a:solidFill>
                <a:latin typeface="Calibri"/>
                <a:cs typeface="Calibri"/>
              </a:rPr>
              <a:t>f</a:t>
            </a:r>
            <a:r>
              <a:rPr sz="2000" spc="-25" dirty="0">
                <a:solidFill>
                  <a:srgbClr val="404040"/>
                </a:solidFill>
                <a:latin typeface="Calibri"/>
                <a:cs typeface="Calibri"/>
              </a:rPr>
              <a:t> </a:t>
            </a:r>
            <a:r>
              <a:rPr sz="2000" spc="5" dirty="0">
                <a:solidFill>
                  <a:srgbClr val="404040"/>
                </a:solidFill>
                <a:latin typeface="Calibri"/>
                <a:cs typeface="Calibri"/>
              </a:rPr>
              <a:t>t</a:t>
            </a:r>
            <a:r>
              <a:rPr sz="2000" spc="-10" dirty="0">
                <a:solidFill>
                  <a:srgbClr val="404040"/>
                </a:solidFill>
                <a:latin typeface="Calibri"/>
                <a:cs typeface="Calibri"/>
              </a:rPr>
              <a:t>hi</a:t>
            </a:r>
            <a:r>
              <a:rPr sz="2000" spc="10" dirty="0">
                <a:solidFill>
                  <a:srgbClr val="404040"/>
                </a:solidFill>
                <a:latin typeface="Calibri"/>
                <a:cs typeface="Calibri"/>
              </a:rPr>
              <a:t>s</a:t>
            </a:r>
            <a:r>
              <a:rPr sz="2000" spc="30" dirty="0">
                <a:solidFill>
                  <a:srgbClr val="404040"/>
                </a:solidFill>
                <a:latin typeface="Calibri"/>
                <a:cs typeface="Calibri"/>
              </a:rPr>
              <a:t> </a:t>
            </a:r>
            <a:r>
              <a:rPr sz="2000" spc="-5" dirty="0">
                <a:solidFill>
                  <a:srgbClr val="404040"/>
                </a:solidFill>
                <a:latin typeface="Calibri"/>
                <a:cs typeface="Calibri"/>
              </a:rPr>
              <a:t>p</a:t>
            </a:r>
            <a:r>
              <a:rPr sz="2000" spc="5" dirty="0">
                <a:solidFill>
                  <a:srgbClr val="404040"/>
                </a:solidFill>
                <a:latin typeface="Calibri"/>
                <a:cs typeface="Calibri"/>
              </a:rPr>
              <a:t>t</a:t>
            </a:r>
            <a:r>
              <a:rPr sz="2000" spc="-10" dirty="0">
                <a:solidFill>
                  <a:srgbClr val="404040"/>
                </a:solidFill>
                <a:latin typeface="Calibri"/>
                <a:cs typeface="Calibri"/>
              </a:rPr>
              <a:t> </a:t>
            </a:r>
            <a:r>
              <a:rPr sz="2000" spc="-25" dirty="0">
                <a:solidFill>
                  <a:srgbClr val="404040"/>
                </a:solidFill>
                <a:latin typeface="Calibri"/>
                <a:cs typeface="Calibri"/>
              </a:rPr>
              <a:t>c</a:t>
            </a:r>
            <a:r>
              <a:rPr sz="2000" spc="-10" dirty="0">
                <a:solidFill>
                  <a:srgbClr val="404040"/>
                </a:solidFill>
                <a:latin typeface="Calibri"/>
                <a:cs typeface="Calibri"/>
              </a:rPr>
              <a:t>o</a:t>
            </a:r>
            <a:r>
              <a:rPr sz="2000" spc="45" dirty="0">
                <a:solidFill>
                  <a:srgbClr val="404040"/>
                </a:solidFill>
                <a:latin typeface="Calibri"/>
                <a:cs typeface="Calibri"/>
              </a:rPr>
              <a:t>m</a:t>
            </a:r>
            <a:r>
              <a:rPr sz="2000" spc="10" dirty="0">
                <a:solidFill>
                  <a:srgbClr val="404040"/>
                </a:solidFill>
                <a:latin typeface="Calibri"/>
                <a:cs typeface="Calibri"/>
              </a:rPr>
              <a:t>e</a:t>
            </a:r>
            <a:r>
              <a:rPr sz="2000" spc="-40" dirty="0">
                <a:solidFill>
                  <a:srgbClr val="404040"/>
                </a:solidFill>
                <a:latin typeface="Calibri"/>
                <a:cs typeface="Calibri"/>
              </a:rPr>
              <a:t> </a:t>
            </a:r>
            <a:r>
              <a:rPr sz="2000" spc="-10" dirty="0">
                <a:solidFill>
                  <a:srgbClr val="404040"/>
                </a:solidFill>
                <a:latin typeface="Calibri"/>
                <a:cs typeface="Calibri"/>
              </a:rPr>
              <a:t>w</a:t>
            </a:r>
            <a:r>
              <a:rPr sz="2000" spc="-15" dirty="0">
                <a:solidFill>
                  <a:srgbClr val="404040"/>
                </a:solidFill>
                <a:latin typeface="Calibri"/>
                <a:cs typeface="Calibri"/>
              </a:rPr>
              <a:t>i</a:t>
            </a:r>
            <a:r>
              <a:rPr sz="2000" spc="10" dirty="0">
                <a:solidFill>
                  <a:srgbClr val="404040"/>
                </a:solidFill>
                <a:latin typeface="Calibri"/>
                <a:cs typeface="Calibri"/>
              </a:rPr>
              <a:t>th</a:t>
            </a:r>
            <a:r>
              <a:rPr sz="2000" spc="-25" dirty="0">
                <a:solidFill>
                  <a:srgbClr val="404040"/>
                </a:solidFill>
                <a:latin typeface="Calibri"/>
                <a:cs typeface="Calibri"/>
              </a:rPr>
              <a:t> </a:t>
            </a:r>
            <a:r>
              <a:rPr sz="2000" spc="40" dirty="0">
                <a:solidFill>
                  <a:srgbClr val="404040"/>
                </a:solidFill>
                <a:latin typeface="Calibri"/>
                <a:cs typeface="Calibri"/>
              </a:rPr>
              <a:t>s</a:t>
            </a:r>
            <a:r>
              <a:rPr sz="2000" spc="-25" dirty="0">
                <a:solidFill>
                  <a:srgbClr val="404040"/>
                </a:solidFill>
                <a:latin typeface="Calibri"/>
                <a:cs typeface="Calibri"/>
              </a:rPr>
              <a:t>e</a:t>
            </a:r>
            <a:r>
              <a:rPr sz="2000" spc="-10" dirty="0">
                <a:solidFill>
                  <a:srgbClr val="404040"/>
                </a:solidFill>
                <a:latin typeface="Calibri"/>
                <a:cs typeface="Calibri"/>
              </a:rPr>
              <a:t>v</a:t>
            </a:r>
            <a:r>
              <a:rPr sz="2000" spc="-25" dirty="0">
                <a:solidFill>
                  <a:srgbClr val="404040"/>
                </a:solidFill>
                <a:latin typeface="Calibri"/>
                <a:cs typeface="Calibri"/>
              </a:rPr>
              <a:t>e</a:t>
            </a:r>
            <a:r>
              <a:rPr sz="2000" spc="5" dirty="0">
                <a:solidFill>
                  <a:srgbClr val="404040"/>
                </a:solidFill>
                <a:latin typeface="Calibri"/>
                <a:cs typeface="Calibri"/>
              </a:rPr>
              <a:t>r</a:t>
            </a:r>
            <a:r>
              <a:rPr sz="2000" spc="-35" dirty="0">
                <a:solidFill>
                  <a:srgbClr val="404040"/>
                </a:solidFill>
                <a:latin typeface="Calibri"/>
                <a:cs typeface="Calibri"/>
              </a:rPr>
              <a:t> </a:t>
            </a:r>
            <a:r>
              <a:rPr sz="2000" spc="10" dirty="0">
                <a:solidFill>
                  <a:srgbClr val="404040"/>
                </a:solidFill>
                <a:latin typeface="Calibri"/>
                <a:cs typeface="Calibri"/>
              </a:rPr>
              <a:t>a</a:t>
            </a:r>
            <a:r>
              <a:rPr sz="2000" spc="-5" dirty="0">
                <a:solidFill>
                  <a:srgbClr val="404040"/>
                </a:solidFill>
                <a:latin typeface="Calibri"/>
                <a:cs typeface="Calibri"/>
              </a:rPr>
              <a:t>bd</a:t>
            </a:r>
            <a:r>
              <a:rPr sz="2000" spc="-10" dirty="0">
                <a:solidFill>
                  <a:srgbClr val="404040"/>
                </a:solidFill>
                <a:latin typeface="Calibri"/>
                <a:cs typeface="Calibri"/>
              </a:rPr>
              <a:t>o</a:t>
            </a:r>
            <a:r>
              <a:rPr sz="2000" spc="45" dirty="0">
                <a:solidFill>
                  <a:srgbClr val="404040"/>
                </a:solidFill>
                <a:latin typeface="Calibri"/>
                <a:cs typeface="Calibri"/>
              </a:rPr>
              <a:t>m</a:t>
            </a:r>
            <a:r>
              <a:rPr sz="2000" spc="-15" dirty="0">
                <a:solidFill>
                  <a:srgbClr val="404040"/>
                </a:solidFill>
                <a:latin typeface="Calibri"/>
                <a:cs typeface="Calibri"/>
              </a:rPr>
              <a:t>i</a:t>
            </a:r>
            <a:r>
              <a:rPr sz="2000" spc="-5" dirty="0">
                <a:solidFill>
                  <a:srgbClr val="404040"/>
                </a:solidFill>
                <a:latin typeface="Calibri"/>
                <a:cs typeface="Calibri"/>
              </a:rPr>
              <a:t>n</a:t>
            </a:r>
            <a:r>
              <a:rPr sz="2000" spc="5" dirty="0">
                <a:solidFill>
                  <a:srgbClr val="404040"/>
                </a:solidFill>
                <a:latin typeface="Calibri"/>
                <a:cs typeface="Calibri"/>
              </a:rPr>
              <a:t>al</a:t>
            </a:r>
            <a:r>
              <a:rPr sz="2000" spc="-90" dirty="0">
                <a:solidFill>
                  <a:srgbClr val="404040"/>
                </a:solidFill>
                <a:latin typeface="Calibri"/>
                <a:cs typeface="Calibri"/>
              </a:rPr>
              <a:t> </a:t>
            </a:r>
            <a:r>
              <a:rPr sz="2000" spc="-5" dirty="0">
                <a:solidFill>
                  <a:srgbClr val="404040"/>
                </a:solidFill>
                <a:latin typeface="Calibri"/>
                <a:cs typeface="Calibri"/>
              </a:rPr>
              <a:t>p</a:t>
            </a:r>
            <a:r>
              <a:rPr sz="2000" spc="10" dirty="0">
                <a:solidFill>
                  <a:srgbClr val="404040"/>
                </a:solidFill>
                <a:latin typeface="Calibri"/>
                <a:cs typeface="Calibri"/>
              </a:rPr>
              <a:t>a</a:t>
            </a:r>
            <a:r>
              <a:rPr sz="2000" spc="-10" dirty="0">
                <a:solidFill>
                  <a:srgbClr val="404040"/>
                </a:solidFill>
                <a:latin typeface="Calibri"/>
                <a:cs typeface="Calibri"/>
              </a:rPr>
              <a:t>i</a:t>
            </a:r>
            <a:r>
              <a:rPr sz="2000" spc="10" dirty="0">
                <a:solidFill>
                  <a:srgbClr val="404040"/>
                </a:solidFill>
                <a:latin typeface="Calibri"/>
                <a:cs typeface="Calibri"/>
              </a:rPr>
              <a:t>n</a:t>
            </a:r>
            <a:r>
              <a:rPr sz="2000" spc="-20" dirty="0">
                <a:solidFill>
                  <a:srgbClr val="404040"/>
                </a:solidFill>
                <a:latin typeface="Calibri"/>
                <a:cs typeface="Calibri"/>
              </a:rPr>
              <a:t> </a:t>
            </a:r>
            <a:r>
              <a:rPr sz="2000" spc="10" dirty="0">
                <a:solidFill>
                  <a:srgbClr val="404040"/>
                </a:solidFill>
                <a:latin typeface="Calibri"/>
                <a:cs typeface="Calibri"/>
              </a:rPr>
              <a:t>to</a:t>
            </a:r>
            <a:r>
              <a:rPr sz="2000" spc="-25" dirty="0">
                <a:solidFill>
                  <a:srgbClr val="404040"/>
                </a:solidFill>
                <a:latin typeface="Calibri"/>
                <a:cs typeface="Calibri"/>
              </a:rPr>
              <a:t> </a:t>
            </a:r>
            <a:r>
              <a:rPr sz="2000" spc="-5" dirty="0">
                <a:solidFill>
                  <a:srgbClr val="404040"/>
                </a:solidFill>
                <a:latin typeface="Calibri"/>
                <a:cs typeface="Calibri"/>
              </a:rPr>
              <a:t>E</a:t>
            </a:r>
            <a:r>
              <a:rPr sz="2000" spc="30" dirty="0">
                <a:solidFill>
                  <a:srgbClr val="404040"/>
                </a:solidFill>
                <a:latin typeface="Calibri"/>
                <a:cs typeface="Calibri"/>
              </a:rPr>
              <a:t>R</a:t>
            </a:r>
            <a:r>
              <a:rPr sz="2000" spc="10" dirty="0">
                <a:solidFill>
                  <a:srgbClr val="404040"/>
                </a:solidFill>
                <a:latin typeface="Calibri"/>
                <a:cs typeface="Calibri"/>
              </a:rPr>
              <a:t>?</a:t>
            </a:r>
            <a:endParaRPr sz="2000">
              <a:latin typeface="Calibri"/>
              <a:cs typeface="Calibri"/>
            </a:endParaRPr>
          </a:p>
          <a:p>
            <a:pPr marL="12700">
              <a:lnSpc>
                <a:spcPct val="100000"/>
              </a:lnSpc>
              <a:spcBef>
                <a:spcPts val="455"/>
              </a:spcBef>
            </a:pPr>
            <a:r>
              <a:rPr sz="2000" dirty="0">
                <a:solidFill>
                  <a:srgbClr val="FF0000"/>
                </a:solidFill>
                <a:latin typeface="Calibri"/>
                <a:cs typeface="Calibri"/>
              </a:rPr>
              <a:t>Signs</a:t>
            </a:r>
            <a:r>
              <a:rPr sz="2000" spc="-45" dirty="0">
                <a:solidFill>
                  <a:srgbClr val="FF0000"/>
                </a:solidFill>
                <a:latin typeface="Calibri"/>
                <a:cs typeface="Calibri"/>
              </a:rPr>
              <a:t> </a:t>
            </a:r>
            <a:r>
              <a:rPr sz="2000" dirty="0">
                <a:solidFill>
                  <a:srgbClr val="FF0000"/>
                </a:solidFill>
                <a:latin typeface="Calibri"/>
                <a:cs typeface="Calibri"/>
              </a:rPr>
              <a:t>of</a:t>
            </a:r>
            <a:r>
              <a:rPr sz="2000" spc="55" dirty="0">
                <a:solidFill>
                  <a:srgbClr val="FF0000"/>
                </a:solidFill>
                <a:latin typeface="Calibri"/>
                <a:cs typeface="Calibri"/>
              </a:rPr>
              <a:t> </a:t>
            </a:r>
            <a:r>
              <a:rPr sz="2000" spc="-5" dirty="0">
                <a:solidFill>
                  <a:srgbClr val="FF0000"/>
                </a:solidFill>
                <a:latin typeface="Calibri"/>
                <a:cs typeface="Calibri"/>
              </a:rPr>
              <a:t>impending</a:t>
            </a:r>
            <a:r>
              <a:rPr sz="2000" spc="-50" dirty="0">
                <a:solidFill>
                  <a:srgbClr val="FF0000"/>
                </a:solidFill>
                <a:latin typeface="Calibri"/>
                <a:cs typeface="Calibri"/>
              </a:rPr>
              <a:t> </a:t>
            </a:r>
            <a:r>
              <a:rPr sz="2000" dirty="0">
                <a:solidFill>
                  <a:srgbClr val="FF0000"/>
                </a:solidFill>
                <a:latin typeface="Calibri"/>
                <a:cs typeface="Calibri"/>
              </a:rPr>
              <a:t>or</a:t>
            </a:r>
            <a:r>
              <a:rPr sz="2000" spc="-30" dirty="0">
                <a:solidFill>
                  <a:srgbClr val="FF0000"/>
                </a:solidFill>
                <a:latin typeface="Calibri"/>
                <a:cs typeface="Calibri"/>
              </a:rPr>
              <a:t> </a:t>
            </a:r>
            <a:r>
              <a:rPr sz="2000" dirty="0">
                <a:solidFill>
                  <a:srgbClr val="FF0000"/>
                </a:solidFill>
                <a:latin typeface="Calibri"/>
                <a:cs typeface="Calibri"/>
              </a:rPr>
              <a:t>ongoing</a:t>
            </a:r>
            <a:r>
              <a:rPr sz="2000" spc="-55" dirty="0">
                <a:solidFill>
                  <a:srgbClr val="FF0000"/>
                </a:solidFill>
                <a:latin typeface="Calibri"/>
                <a:cs typeface="Calibri"/>
              </a:rPr>
              <a:t> </a:t>
            </a:r>
            <a:r>
              <a:rPr sz="2000" spc="-10" dirty="0">
                <a:solidFill>
                  <a:srgbClr val="FF0000"/>
                </a:solidFill>
                <a:latin typeface="Calibri"/>
                <a:cs typeface="Calibri"/>
              </a:rPr>
              <a:t>ectopic</a:t>
            </a:r>
            <a:r>
              <a:rPr sz="2000" spc="45" dirty="0">
                <a:solidFill>
                  <a:srgbClr val="FF0000"/>
                </a:solidFill>
                <a:latin typeface="Calibri"/>
                <a:cs typeface="Calibri"/>
              </a:rPr>
              <a:t> </a:t>
            </a:r>
            <a:r>
              <a:rPr sz="2000" spc="25" dirty="0">
                <a:solidFill>
                  <a:srgbClr val="FF0000"/>
                </a:solidFill>
                <a:latin typeface="Calibri"/>
                <a:cs typeface="Calibri"/>
              </a:rPr>
              <a:t>mass</a:t>
            </a:r>
            <a:r>
              <a:rPr sz="2000" spc="-45" dirty="0">
                <a:solidFill>
                  <a:srgbClr val="FF0000"/>
                </a:solidFill>
                <a:latin typeface="Calibri"/>
                <a:cs typeface="Calibri"/>
              </a:rPr>
              <a:t> </a:t>
            </a:r>
            <a:r>
              <a:rPr sz="2000" spc="-10" dirty="0">
                <a:solidFill>
                  <a:srgbClr val="FF0000"/>
                </a:solidFill>
                <a:latin typeface="Calibri"/>
                <a:cs typeface="Calibri"/>
              </a:rPr>
              <a:t>rupture</a:t>
            </a:r>
            <a:r>
              <a:rPr sz="2000" spc="-35" dirty="0">
                <a:solidFill>
                  <a:srgbClr val="FF0000"/>
                </a:solidFill>
                <a:latin typeface="Calibri"/>
                <a:cs typeface="Calibri"/>
              </a:rPr>
              <a:t> </a:t>
            </a:r>
            <a:r>
              <a:rPr sz="2000" dirty="0">
                <a:solidFill>
                  <a:srgbClr val="FF0000"/>
                </a:solidFill>
                <a:latin typeface="Calibri"/>
                <a:cs typeface="Calibri"/>
              </a:rPr>
              <a:t>(ie,</a:t>
            </a:r>
            <a:r>
              <a:rPr sz="2000" spc="25" dirty="0">
                <a:solidFill>
                  <a:srgbClr val="FF0000"/>
                </a:solidFill>
                <a:latin typeface="Calibri"/>
                <a:cs typeface="Calibri"/>
              </a:rPr>
              <a:t> </a:t>
            </a:r>
            <a:r>
              <a:rPr sz="2000" spc="-5" dirty="0">
                <a:solidFill>
                  <a:srgbClr val="FF0000"/>
                </a:solidFill>
                <a:latin typeface="Calibri"/>
                <a:cs typeface="Calibri"/>
              </a:rPr>
              <a:t>severe</a:t>
            </a:r>
            <a:r>
              <a:rPr sz="2000" spc="40" dirty="0">
                <a:solidFill>
                  <a:srgbClr val="FF0000"/>
                </a:solidFill>
                <a:latin typeface="Calibri"/>
                <a:cs typeface="Calibri"/>
              </a:rPr>
              <a:t> </a:t>
            </a:r>
            <a:r>
              <a:rPr sz="2000" dirty="0">
                <a:solidFill>
                  <a:srgbClr val="FF0000"/>
                </a:solidFill>
                <a:latin typeface="Calibri"/>
                <a:cs typeface="Calibri"/>
              </a:rPr>
              <a:t>or</a:t>
            </a:r>
            <a:r>
              <a:rPr sz="2000" spc="-30" dirty="0">
                <a:solidFill>
                  <a:srgbClr val="FF0000"/>
                </a:solidFill>
                <a:latin typeface="Calibri"/>
                <a:cs typeface="Calibri"/>
              </a:rPr>
              <a:t> </a:t>
            </a:r>
            <a:r>
              <a:rPr sz="2000" spc="-5" dirty="0">
                <a:solidFill>
                  <a:srgbClr val="FF0000"/>
                </a:solidFill>
                <a:latin typeface="Calibri"/>
                <a:cs typeface="Calibri"/>
              </a:rPr>
              <a:t>persistent</a:t>
            </a:r>
            <a:r>
              <a:rPr sz="2000" spc="-80" dirty="0">
                <a:solidFill>
                  <a:srgbClr val="FF0000"/>
                </a:solidFill>
                <a:latin typeface="Calibri"/>
                <a:cs typeface="Calibri"/>
              </a:rPr>
              <a:t> </a:t>
            </a:r>
            <a:r>
              <a:rPr sz="2000" spc="5" dirty="0">
                <a:solidFill>
                  <a:srgbClr val="FF0000"/>
                </a:solidFill>
                <a:latin typeface="Calibri"/>
                <a:cs typeface="Calibri"/>
              </a:rPr>
              <a:t>abdominal</a:t>
            </a:r>
            <a:r>
              <a:rPr sz="2000" spc="-85" dirty="0">
                <a:solidFill>
                  <a:srgbClr val="FF0000"/>
                </a:solidFill>
                <a:latin typeface="Calibri"/>
                <a:cs typeface="Calibri"/>
              </a:rPr>
              <a:t> </a:t>
            </a:r>
            <a:r>
              <a:rPr sz="2000" dirty="0">
                <a:solidFill>
                  <a:srgbClr val="FF0000"/>
                </a:solidFill>
                <a:latin typeface="Calibri"/>
                <a:cs typeface="Calibri"/>
              </a:rPr>
              <a:t>pain</a:t>
            </a:r>
            <a:r>
              <a:rPr sz="2000" spc="-15" dirty="0">
                <a:solidFill>
                  <a:srgbClr val="FF0000"/>
                </a:solidFill>
                <a:latin typeface="Calibri"/>
                <a:cs typeface="Calibri"/>
              </a:rPr>
              <a:t> </a:t>
            </a:r>
            <a:r>
              <a:rPr sz="2000" dirty="0">
                <a:solidFill>
                  <a:srgbClr val="FF0000"/>
                </a:solidFill>
                <a:latin typeface="Calibri"/>
                <a:cs typeface="Calibri"/>
              </a:rPr>
              <a:t>or</a:t>
            </a:r>
            <a:r>
              <a:rPr sz="2000" spc="-30" dirty="0">
                <a:solidFill>
                  <a:srgbClr val="FF0000"/>
                </a:solidFill>
                <a:latin typeface="Calibri"/>
                <a:cs typeface="Calibri"/>
              </a:rPr>
              <a:t> </a:t>
            </a:r>
            <a:r>
              <a:rPr sz="2000" spc="25" dirty="0">
                <a:solidFill>
                  <a:srgbClr val="FF0000"/>
                </a:solidFill>
                <a:latin typeface="Calibri"/>
                <a:cs typeface="Calibri"/>
              </a:rPr>
              <a:t>&gt;300</a:t>
            </a:r>
            <a:r>
              <a:rPr sz="2000" spc="-50" dirty="0">
                <a:solidFill>
                  <a:srgbClr val="FF0000"/>
                </a:solidFill>
                <a:latin typeface="Calibri"/>
                <a:cs typeface="Calibri"/>
              </a:rPr>
              <a:t> </a:t>
            </a:r>
            <a:r>
              <a:rPr sz="2000" spc="30" dirty="0">
                <a:solidFill>
                  <a:srgbClr val="FF0000"/>
                </a:solidFill>
                <a:latin typeface="Calibri"/>
                <a:cs typeface="Calibri"/>
              </a:rPr>
              <a:t>mL</a:t>
            </a:r>
            <a:r>
              <a:rPr sz="2000" spc="-25" dirty="0">
                <a:solidFill>
                  <a:srgbClr val="FF0000"/>
                </a:solidFill>
                <a:latin typeface="Calibri"/>
                <a:cs typeface="Calibri"/>
              </a:rPr>
              <a:t> </a:t>
            </a:r>
            <a:r>
              <a:rPr sz="2000" dirty="0">
                <a:solidFill>
                  <a:srgbClr val="FF0000"/>
                </a:solidFill>
                <a:latin typeface="Calibri"/>
                <a:cs typeface="Calibri"/>
              </a:rPr>
              <a:t>of</a:t>
            </a:r>
            <a:r>
              <a:rPr sz="2000" spc="-20" dirty="0">
                <a:solidFill>
                  <a:srgbClr val="FF0000"/>
                </a:solidFill>
                <a:latin typeface="Calibri"/>
                <a:cs typeface="Calibri"/>
              </a:rPr>
              <a:t> </a:t>
            </a:r>
            <a:r>
              <a:rPr sz="2000" spc="-15" dirty="0">
                <a:solidFill>
                  <a:srgbClr val="FF0000"/>
                </a:solidFill>
                <a:latin typeface="Calibri"/>
                <a:cs typeface="Calibri"/>
              </a:rPr>
              <a:t>free</a:t>
            </a:r>
            <a:endParaRPr sz="2000">
              <a:latin typeface="Calibri"/>
              <a:cs typeface="Calibri"/>
            </a:endParaRPr>
          </a:p>
          <a:p>
            <a:pPr marL="12700">
              <a:lnSpc>
                <a:spcPct val="100000"/>
              </a:lnSpc>
              <a:spcBef>
                <a:spcPts val="5"/>
              </a:spcBef>
            </a:pPr>
            <a:r>
              <a:rPr sz="2000" spc="-10" dirty="0">
                <a:solidFill>
                  <a:srgbClr val="FF0000"/>
                </a:solidFill>
                <a:latin typeface="Calibri"/>
                <a:cs typeface="Calibri"/>
              </a:rPr>
              <a:t>peritoneal</a:t>
            </a:r>
            <a:r>
              <a:rPr sz="2000" spc="45" dirty="0">
                <a:solidFill>
                  <a:srgbClr val="FF0000"/>
                </a:solidFill>
                <a:latin typeface="Calibri"/>
                <a:cs typeface="Calibri"/>
              </a:rPr>
              <a:t> </a:t>
            </a:r>
            <a:r>
              <a:rPr sz="2000" spc="-5" dirty="0">
                <a:solidFill>
                  <a:srgbClr val="FF0000"/>
                </a:solidFill>
                <a:latin typeface="Calibri"/>
                <a:cs typeface="Calibri"/>
              </a:rPr>
              <a:t>fluid</a:t>
            </a:r>
            <a:r>
              <a:rPr sz="2000" spc="-20" dirty="0">
                <a:solidFill>
                  <a:srgbClr val="FF0000"/>
                </a:solidFill>
                <a:latin typeface="Calibri"/>
                <a:cs typeface="Calibri"/>
              </a:rPr>
              <a:t> </a:t>
            </a:r>
            <a:r>
              <a:rPr sz="2000" spc="5" dirty="0">
                <a:solidFill>
                  <a:srgbClr val="FF0000"/>
                </a:solidFill>
                <a:latin typeface="Calibri"/>
                <a:cs typeface="Calibri"/>
              </a:rPr>
              <a:t>outside</a:t>
            </a:r>
            <a:r>
              <a:rPr sz="2000" spc="-45" dirty="0">
                <a:solidFill>
                  <a:srgbClr val="FF0000"/>
                </a:solidFill>
                <a:latin typeface="Calibri"/>
                <a:cs typeface="Calibri"/>
              </a:rPr>
              <a:t> </a:t>
            </a:r>
            <a:r>
              <a:rPr sz="2000" spc="5" dirty="0">
                <a:solidFill>
                  <a:srgbClr val="FF0000"/>
                </a:solidFill>
                <a:latin typeface="Calibri"/>
                <a:cs typeface="Calibri"/>
              </a:rPr>
              <a:t>the</a:t>
            </a:r>
            <a:r>
              <a:rPr sz="2000" spc="30" dirty="0">
                <a:solidFill>
                  <a:srgbClr val="FF0000"/>
                </a:solidFill>
                <a:latin typeface="Calibri"/>
                <a:cs typeface="Calibri"/>
              </a:rPr>
              <a:t> </a:t>
            </a:r>
            <a:r>
              <a:rPr sz="2000" spc="-10" dirty="0">
                <a:solidFill>
                  <a:srgbClr val="FF0000"/>
                </a:solidFill>
                <a:latin typeface="Calibri"/>
                <a:cs typeface="Calibri"/>
              </a:rPr>
              <a:t>pelvic</a:t>
            </a:r>
            <a:r>
              <a:rPr sz="2000" spc="30" dirty="0">
                <a:solidFill>
                  <a:srgbClr val="FF0000"/>
                </a:solidFill>
                <a:latin typeface="Calibri"/>
                <a:cs typeface="Calibri"/>
              </a:rPr>
              <a:t> </a:t>
            </a:r>
            <a:r>
              <a:rPr sz="2000" spc="-5" dirty="0">
                <a:solidFill>
                  <a:srgbClr val="FF0000"/>
                </a:solidFill>
                <a:latin typeface="Calibri"/>
                <a:cs typeface="Calibri"/>
              </a:rPr>
              <a:t>cavity)</a:t>
            </a:r>
            <a:endParaRPr sz="2000">
              <a:latin typeface="Calibri"/>
              <a:cs typeface="Calibri"/>
            </a:endParaRPr>
          </a:p>
          <a:p>
            <a:pPr marL="12700">
              <a:lnSpc>
                <a:spcPct val="100000"/>
              </a:lnSpc>
              <a:spcBef>
                <a:spcPts val="75"/>
              </a:spcBef>
            </a:pPr>
            <a:r>
              <a:rPr sz="2000" b="1" u="heavy" spc="15" dirty="0">
                <a:solidFill>
                  <a:srgbClr val="FF0000"/>
                </a:solidFill>
                <a:uFill>
                  <a:solidFill>
                    <a:srgbClr val="FF0000"/>
                  </a:solidFill>
                </a:uFill>
                <a:latin typeface="Calibri"/>
                <a:cs typeface="Calibri"/>
              </a:rPr>
              <a:t>A</a:t>
            </a:r>
            <a:r>
              <a:rPr sz="2000" b="1" u="heavy" spc="-35" dirty="0">
                <a:solidFill>
                  <a:srgbClr val="FF0000"/>
                </a:solidFill>
                <a:uFill>
                  <a:solidFill>
                    <a:srgbClr val="FF0000"/>
                  </a:solidFill>
                </a:uFill>
                <a:latin typeface="Calibri"/>
                <a:cs typeface="Calibri"/>
              </a:rPr>
              <a:t> </a:t>
            </a:r>
            <a:r>
              <a:rPr sz="2000" b="1" u="heavy" spc="30" dirty="0">
                <a:solidFill>
                  <a:srgbClr val="FF0000"/>
                </a:solidFill>
                <a:uFill>
                  <a:solidFill>
                    <a:srgbClr val="FF0000"/>
                  </a:solidFill>
                </a:uFill>
                <a:latin typeface="Calibri"/>
                <a:cs typeface="Calibri"/>
              </a:rPr>
              <a:t>l</a:t>
            </a:r>
            <a:r>
              <a:rPr sz="2000" b="1" u="heavy" spc="-20" dirty="0">
                <a:solidFill>
                  <a:srgbClr val="FF0000"/>
                </a:solidFill>
                <a:uFill>
                  <a:solidFill>
                    <a:srgbClr val="FF0000"/>
                  </a:solidFill>
                </a:uFill>
                <a:latin typeface="Calibri"/>
                <a:cs typeface="Calibri"/>
              </a:rPr>
              <a:t>a</a:t>
            </a:r>
            <a:r>
              <a:rPr sz="2000" b="1" u="heavy" spc="-30" dirty="0">
                <a:solidFill>
                  <a:srgbClr val="FF0000"/>
                </a:solidFill>
                <a:uFill>
                  <a:solidFill>
                    <a:srgbClr val="FF0000"/>
                  </a:solidFill>
                </a:uFill>
                <a:latin typeface="Calibri"/>
                <a:cs typeface="Calibri"/>
              </a:rPr>
              <a:t>p</a:t>
            </a:r>
            <a:r>
              <a:rPr sz="2000" b="1" u="heavy" spc="-20" dirty="0">
                <a:solidFill>
                  <a:srgbClr val="FF0000"/>
                </a:solidFill>
                <a:uFill>
                  <a:solidFill>
                    <a:srgbClr val="FF0000"/>
                  </a:solidFill>
                </a:uFill>
                <a:latin typeface="Calibri"/>
                <a:cs typeface="Calibri"/>
              </a:rPr>
              <a:t>a</a:t>
            </a:r>
            <a:r>
              <a:rPr sz="2000" b="1" u="heavy" spc="30" dirty="0">
                <a:solidFill>
                  <a:srgbClr val="FF0000"/>
                </a:solidFill>
                <a:uFill>
                  <a:solidFill>
                    <a:srgbClr val="FF0000"/>
                  </a:solidFill>
                </a:uFill>
                <a:latin typeface="Calibri"/>
                <a:cs typeface="Calibri"/>
              </a:rPr>
              <a:t>r</a:t>
            </a:r>
            <a:r>
              <a:rPr sz="2000" b="1" u="heavy" spc="40" dirty="0">
                <a:solidFill>
                  <a:srgbClr val="FF0000"/>
                </a:solidFill>
                <a:uFill>
                  <a:solidFill>
                    <a:srgbClr val="FF0000"/>
                  </a:solidFill>
                </a:uFill>
                <a:latin typeface="Calibri"/>
                <a:cs typeface="Calibri"/>
              </a:rPr>
              <a:t>o</a:t>
            </a:r>
            <a:r>
              <a:rPr sz="2000" b="1" u="heavy" spc="20" dirty="0">
                <a:solidFill>
                  <a:srgbClr val="FF0000"/>
                </a:solidFill>
                <a:uFill>
                  <a:solidFill>
                    <a:srgbClr val="FF0000"/>
                  </a:solidFill>
                </a:uFill>
                <a:latin typeface="Calibri"/>
                <a:cs typeface="Calibri"/>
              </a:rPr>
              <a:t>s</a:t>
            </a:r>
            <a:r>
              <a:rPr sz="2000" b="1" u="heavy" spc="-15" dirty="0">
                <a:solidFill>
                  <a:srgbClr val="FF0000"/>
                </a:solidFill>
                <a:uFill>
                  <a:solidFill>
                    <a:srgbClr val="FF0000"/>
                  </a:solidFill>
                </a:uFill>
                <a:latin typeface="Calibri"/>
                <a:cs typeface="Calibri"/>
              </a:rPr>
              <a:t>c</a:t>
            </a:r>
            <a:r>
              <a:rPr sz="2000" b="1" u="heavy" spc="40" dirty="0">
                <a:solidFill>
                  <a:srgbClr val="FF0000"/>
                </a:solidFill>
                <a:uFill>
                  <a:solidFill>
                    <a:srgbClr val="FF0000"/>
                  </a:solidFill>
                </a:uFill>
                <a:latin typeface="Calibri"/>
                <a:cs typeface="Calibri"/>
              </a:rPr>
              <a:t>o</a:t>
            </a:r>
            <a:r>
              <a:rPr sz="2000" b="1" u="heavy" spc="-30" dirty="0">
                <a:solidFill>
                  <a:srgbClr val="FF0000"/>
                </a:solidFill>
                <a:uFill>
                  <a:solidFill>
                    <a:srgbClr val="FF0000"/>
                  </a:solidFill>
                </a:uFill>
                <a:latin typeface="Calibri"/>
                <a:cs typeface="Calibri"/>
              </a:rPr>
              <a:t>p</a:t>
            </a:r>
            <a:r>
              <a:rPr sz="2000" b="1" u="heavy" spc="30" dirty="0">
                <a:solidFill>
                  <a:srgbClr val="FF0000"/>
                </a:solidFill>
                <a:uFill>
                  <a:solidFill>
                    <a:srgbClr val="FF0000"/>
                  </a:solidFill>
                </a:uFill>
                <a:latin typeface="Calibri"/>
                <a:cs typeface="Calibri"/>
              </a:rPr>
              <a:t>i</a:t>
            </a:r>
            <a:r>
              <a:rPr sz="2000" b="1" u="heavy" spc="10" dirty="0">
                <a:solidFill>
                  <a:srgbClr val="FF0000"/>
                </a:solidFill>
                <a:uFill>
                  <a:solidFill>
                    <a:srgbClr val="FF0000"/>
                  </a:solidFill>
                </a:uFill>
                <a:latin typeface="Calibri"/>
                <a:cs typeface="Calibri"/>
              </a:rPr>
              <a:t>c</a:t>
            </a:r>
            <a:r>
              <a:rPr sz="2000" b="1" u="heavy" spc="-180" dirty="0">
                <a:solidFill>
                  <a:srgbClr val="FF0000"/>
                </a:solidFill>
                <a:uFill>
                  <a:solidFill>
                    <a:srgbClr val="FF0000"/>
                  </a:solidFill>
                </a:uFill>
                <a:latin typeface="Calibri"/>
                <a:cs typeface="Calibri"/>
              </a:rPr>
              <a:t> </a:t>
            </a:r>
            <a:r>
              <a:rPr sz="2000" b="1" u="heavy" spc="20" dirty="0">
                <a:solidFill>
                  <a:srgbClr val="FF0000"/>
                </a:solidFill>
                <a:uFill>
                  <a:solidFill>
                    <a:srgbClr val="FF0000"/>
                  </a:solidFill>
                </a:uFill>
                <a:latin typeface="Calibri"/>
                <a:cs typeface="Calibri"/>
              </a:rPr>
              <a:t>s</a:t>
            </a:r>
            <a:r>
              <a:rPr sz="2000" b="1" u="heavy" spc="-30" dirty="0">
                <a:solidFill>
                  <a:srgbClr val="FF0000"/>
                </a:solidFill>
                <a:uFill>
                  <a:solidFill>
                    <a:srgbClr val="FF0000"/>
                  </a:solidFill>
                </a:uFill>
                <a:latin typeface="Calibri"/>
                <a:cs typeface="Calibri"/>
              </a:rPr>
              <a:t>u</a:t>
            </a:r>
            <a:r>
              <a:rPr sz="2000" b="1" u="heavy" spc="30" dirty="0">
                <a:solidFill>
                  <a:srgbClr val="FF0000"/>
                </a:solidFill>
                <a:uFill>
                  <a:solidFill>
                    <a:srgbClr val="FF0000"/>
                  </a:solidFill>
                </a:uFill>
                <a:latin typeface="Calibri"/>
                <a:cs typeface="Calibri"/>
              </a:rPr>
              <a:t>r</a:t>
            </a:r>
            <a:r>
              <a:rPr sz="2000" b="1" u="heavy" spc="20" dirty="0">
                <a:solidFill>
                  <a:srgbClr val="FF0000"/>
                </a:solidFill>
                <a:uFill>
                  <a:solidFill>
                    <a:srgbClr val="FF0000"/>
                  </a:solidFill>
                </a:uFill>
                <a:latin typeface="Calibri"/>
                <a:cs typeface="Calibri"/>
              </a:rPr>
              <a:t>g</a:t>
            </a:r>
            <a:r>
              <a:rPr sz="2000" b="1" u="heavy" spc="30" dirty="0">
                <a:solidFill>
                  <a:srgbClr val="FF0000"/>
                </a:solidFill>
                <a:uFill>
                  <a:solidFill>
                    <a:srgbClr val="FF0000"/>
                  </a:solidFill>
                </a:uFill>
                <a:latin typeface="Calibri"/>
                <a:cs typeface="Calibri"/>
              </a:rPr>
              <a:t>i</a:t>
            </a:r>
            <a:r>
              <a:rPr sz="2000" b="1" u="heavy" spc="-15" dirty="0">
                <a:solidFill>
                  <a:srgbClr val="FF0000"/>
                </a:solidFill>
                <a:uFill>
                  <a:solidFill>
                    <a:srgbClr val="FF0000"/>
                  </a:solidFill>
                </a:uFill>
                <a:latin typeface="Calibri"/>
                <a:cs typeface="Calibri"/>
              </a:rPr>
              <a:t>c</a:t>
            </a:r>
            <a:r>
              <a:rPr sz="2000" b="1" u="heavy" spc="-20" dirty="0">
                <a:solidFill>
                  <a:srgbClr val="FF0000"/>
                </a:solidFill>
                <a:uFill>
                  <a:solidFill>
                    <a:srgbClr val="FF0000"/>
                  </a:solidFill>
                </a:uFill>
                <a:latin typeface="Calibri"/>
                <a:cs typeface="Calibri"/>
              </a:rPr>
              <a:t>a</a:t>
            </a:r>
            <a:r>
              <a:rPr sz="2000" b="1" u="heavy" spc="5" dirty="0">
                <a:solidFill>
                  <a:srgbClr val="FF0000"/>
                </a:solidFill>
                <a:uFill>
                  <a:solidFill>
                    <a:srgbClr val="FF0000"/>
                  </a:solidFill>
                </a:uFill>
                <a:latin typeface="Calibri"/>
                <a:cs typeface="Calibri"/>
              </a:rPr>
              <a:t>l</a:t>
            </a:r>
            <a:r>
              <a:rPr sz="2000" b="1" u="heavy" spc="-130" dirty="0">
                <a:solidFill>
                  <a:srgbClr val="FF0000"/>
                </a:solidFill>
                <a:uFill>
                  <a:solidFill>
                    <a:srgbClr val="FF0000"/>
                  </a:solidFill>
                </a:uFill>
                <a:latin typeface="Calibri"/>
                <a:cs typeface="Calibri"/>
              </a:rPr>
              <a:t> </a:t>
            </a:r>
            <a:r>
              <a:rPr sz="2000" b="1" u="heavy" spc="-20" dirty="0">
                <a:solidFill>
                  <a:srgbClr val="FF0000"/>
                </a:solidFill>
                <a:uFill>
                  <a:solidFill>
                    <a:srgbClr val="FF0000"/>
                  </a:solidFill>
                </a:uFill>
                <a:latin typeface="Calibri"/>
                <a:cs typeface="Calibri"/>
              </a:rPr>
              <a:t>a</a:t>
            </a:r>
            <a:r>
              <a:rPr sz="2000" b="1" u="heavy" spc="-30" dirty="0">
                <a:solidFill>
                  <a:srgbClr val="FF0000"/>
                </a:solidFill>
                <a:uFill>
                  <a:solidFill>
                    <a:srgbClr val="FF0000"/>
                  </a:solidFill>
                </a:uFill>
                <a:latin typeface="Calibri"/>
                <a:cs typeface="Calibri"/>
              </a:rPr>
              <a:t>pp</a:t>
            </a:r>
            <a:r>
              <a:rPr sz="2000" b="1" u="heavy" spc="30" dirty="0">
                <a:solidFill>
                  <a:srgbClr val="FF0000"/>
                </a:solidFill>
                <a:uFill>
                  <a:solidFill>
                    <a:srgbClr val="FF0000"/>
                  </a:solidFill>
                </a:uFill>
                <a:latin typeface="Calibri"/>
                <a:cs typeface="Calibri"/>
              </a:rPr>
              <a:t>r</a:t>
            </a:r>
            <a:r>
              <a:rPr sz="2000" b="1" u="heavy" spc="40" dirty="0">
                <a:solidFill>
                  <a:srgbClr val="FF0000"/>
                </a:solidFill>
                <a:uFill>
                  <a:solidFill>
                    <a:srgbClr val="FF0000"/>
                  </a:solidFill>
                </a:uFill>
                <a:latin typeface="Calibri"/>
                <a:cs typeface="Calibri"/>
              </a:rPr>
              <a:t>o</a:t>
            </a:r>
            <a:r>
              <a:rPr sz="2000" b="1" u="heavy" spc="-20" dirty="0">
                <a:solidFill>
                  <a:srgbClr val="FF0000"/>
                </a:solidFill>
                <a:uFill>
                  <a:solidFill>
                    <a:srgbClr val="FF0000"/>
                  </a:solidFill>
                </a:uFill>
                <a:latin typeface="Calibri"/>
                <a:cs typeface="Calibri"/>
              </a:rPr>
              <a:t>a</a:t>
            </a:r>
            <a:r>
              <a:rPr sz="2000" b="1" u="heavy" spc="-15" dirty="0">
                <a:solidFill>
                  <a:srgbClr val="FF0000"/>
                </a:solidFill>
                <a:uFill>
                  <a:solidFill>
                    <a:srgbClr val="FF0000"/>
                  </a:solidFill>
                </a:uFill>
                <a:latin typeface="Calibri"/>
                <a:cs typeface="Calibri"/>
              </a:rPr>
              <a:t>c</a:t>
            </a:r>
            <a:r>
              <a:rPr sz="2000" b="1" u="heavy" spc="10" dirty="0">
                <a:solidFill>
                  <a:srgbClr val="FF0000"/>
                </a:solidFill>
                <a:uFill>
                  <a:solidFill>
                    <a:srgbClr val="FF0000"/>
                  </a:solidFill>
                </a:uFill>
                <a:latin typeface="Calibri"/>
                <a:cs typeface="Calibri"/>
              </a:rPr>
              <a:t>h</a:t>
            </a:r>
            <a:endParaRPr sz="2000">
              <a:latin typeface="Calibri"/>
              <a:cs typeface="Calibri"/>
            </a:endParaRPr>
          </a:p>
        </p:txBody>
      </p:sp>
      <p:pic>
        <p:nvPicPr>
          <p:cNvPr id="4" name="object 4"/>
          <p:cNvPicPr/>
          <p:nvPr/>
        </p:nvPicPr>
        <p:blipFill>
          <a:blip r:embed="rId2" cstate="print"/>
          <a:stretch>
            <a:fillRect/>
          </a:stretch>
        </p:blipFill>
        <p:spPr>
          <a:xfrm>
            <a:off x="8362953" y="1409710"/>
            <a:ext cx="3800475" cy="2009775"/>
          </a:xfrm>
          <a:prstGeom prst="rect">
            <a:avLst/>
          </a:prstGeom>
        </p:spPr>
      </p:pic>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09060" y="137731"/>
            <a:ext cx="692151" cy="693780"/>
          </a:xfrm>
          <a:prstGeom prst="rect">
            <a:avLst/>
          </a:prstGeom>
        </p:spPr>
        <p:txBody>
          <a:bodyPr vert="horz" wrap="square" lIns="0" tIns="16510" rIns="0" bIns="0" rtlCol="0">
            <a:spAutoFit/>
          </a:bodyPr>
          <a:lstStyle/>
          <a:p>
            <a:pPr marL="12700">
              <a:lnSpc>
                <a:spcPct val="100000"/>
              </a:lnSpc>
              <a:spcBef>
                <a:spcPts val="130"/>
              </a:spcBef>
            </a:pPr>
            <a:r>
              <a:rPr sz="4400" b="0" u="heavy" spc="65" dirty="0">
                <a:uFill>
                  <a:solidFill>
                    <a:srgbClr val="000000"/>
                  </a:solidFill>
                </a:uFill>
                <a:latin typeface="Calibri Light"/>
                <a:cs typeface="Calibri Light"/>
              </a:rPr>
              <a:t>Q</a:t>
            </a:r>
            <a:r>
              <a:rPr sz="4400" b="0" u="heavy" spc="15" dirty="0">
                <a:uFill>
                  <a:solidFill>
                    <a:srgbClr val="000000"/>
                  </a:solidFill>
                </a:uFill>
                <a:latin typeface="Calibri Light"/>
                <a:cs typeface="Calibri Light"/>
              </a:rPr>
              <a:t>4</a:t>
            </a:r>
            <a:endParaRPr sz="4400">
              <a:latin typeface="Calibri Light"/>
              <a:cs typeface="Calibri Light"/>
            </a:endParaRPr>
          </a:p>
        </p:txBody>
      </p:sp>
      <p:sp>
        <p:nvSpPr>
          <p:cNvPr id="3" name="object 3"/>
          <p:cNvSpPr txBox="1"/>
          <p:nvPr/>
        </p:nvSpPr>
        <p:spPr>
          <a:xfrm>
            <a:off x="319094" y="990926"/>
            <a:ext cx="10446385" cy="5629233"/>
          </a:xfrm>
          <a:prstGeom prst="rect">
            <a:avLst/>
          </a:prstGeom>
        </p:spPr>
        <p:txBody>
          <a:bodyPr vert="horz" wrap="square" lIns="0" tIns="11430" rIns="0" bIns="0" rtlCol="0">
            <a:spAutoFit/>
          </a:bodyPr>
          <a:lstStyle/>
          <a:p>
            <a:pPr marL="880110" marR="5080" indent="-514984" algn="just">
              <a:lnSpc>
                <a:spcPct val="100400"/>
              </a:lnSpc>
              <a:spcBef>
                <a:spcPts val="90"/>
              </a:spcBef>
            </a:pPr>
            <a:r>
              <a:rPr sz="2400" spc="-10" dirty="0">
                <a:latin typeface="Calibri"/>
                <a:cs typeface="Calibri"/>
              </a:rPr>
              <a:t>30 </a:t>
            </a:r>
            <a:r>
              <a:rPr sz="2400" spc="-30" dirty="0">
                <a:latin typeface="Calibri"/>
                <a:cs typeface="Calibri"/>
              </a:rPr>
              <a:t>years </a:t>
            </a:r>
            <a:r>
              <a:rPr sz="2400" spc="-10" dirty="0">
                <a:latin typeface="Calibri"/>
                <a:cs typeface="Calibri"/>
              </a:rPr>
              <a:t>old </a:t>
            </a:r>
            <a:r>
              <a:rPr sz="2400" dirty="0">
                <a:latin typeface="Calibri"/>
                <a:cs typeface="Calibri"/>
              </a:rPr>
              <a:t>woman </a:t>
            </a:r>
            <a:r>
              <a:rPr sz="2400" spc="-5" dirty="0">
                <a:latin typeface="Calibri"/>
                <a:cs typeface="Calibri"/>
              </a:rPr>
              <a:t>with </a:t>
            </a:r>
            <a:r>
              <a:rPr sz="2400" dirty="0">
                <a:latin typeface="Calibri"/>
                <a:cs typeface="Calibri"/>
              </a:rPr>
              <a:t>amenorrhea 8 W </a:t>
            </a:r>
            <a:r>
              <a:rPr sz="2400" spc="-15" dirty="0">
                <a:latin typeface="Calibri"/>
                <a:cs typeface="Calibri"/>
              </a:rPr>
              <a:t>duration, </a:t>
            </a:r>
            <a:r>
              <a:rPr sz="2400" spc="15" dirty="0">
                <a:latin typeface="Calibri"/>
                <a:cs typeface="Calibri"/>
              </a:rPr>
              <a:t>come </a:t>
            </a:r>
            <a:r>
              <a:rPr sz="2400" spc="-5" dirty="0">
                <a:latin typeface="Calibri"/>
                <a:cs typeface="Calibri"/>
              </a:rPr>
              <a:t>with </a:t>
            </a:r>
            <a:r>
              <a:rPr sz="2400" dirty="0">
                <a:latin typeface="Calibri"/>
                <a:cs typeface="Calibri"/>
              </a:rPr>
              <a:t>sever </a:t>
            </a:r>
            <a:r>
              <a:rPr sz="2400" spc="-5" dirty="0">
                <a:latin typeface="Calibri"/>
                <a:cs typeface="Calibri"/>
              </a:rPr>
              <a:t>vomiting </a:t>
            </a:r>
            <a:r>
              <a:rPr sz="2400" dirty="0">
                <a:latin typeface="Calibri"/>
                <a:cs typeface="Calibri"/>
              </a:rPr>
              <a:t>( I </a:t>
            </a:r>
            <a:r>
              <a:rPr sz="2400" spc="-530" dirty="0">
                <a:latin typeface="Calibri"/>
                <a:cs typeface="Calibri"/>
              </a:rPr>
              <a:t> </a:t>
            </a:r>
            <a:r>
              <a:rPr sz="2400" spc="5" dirty="0">
                <a:latin typeface="Calibri"/>
                <a:cs typeface="Calibri"/>
              </a:rPr>
              <a:t>dont</a:t>
            </a:r>
            <a:r>
              <a:rPr sz="2400" spc="-60" dirty="0">
                <a:latin typeface="Calibri"/>
                <a:cs typeface="Calibri"/>
              </a:rPr>
              <a:t> </a:t>
            </a:r>
            <a:r>
              <a:rPr sz="2400" spc="5" dirty="0">
                <a:latin typeface="Calibri"/>
                <a:cs typeface="Calibri"/>
              </a:rPr>
              <a:t>remember</a:t>
            </a:r>
            <a:r>
              <a:rPr sz="2400" spc="-100" dirty="0">
                <a:latin typeface="Calibri"/>
                <a:cs typeface="Calibri"/>
              </a:rPr>
              <a:t> </a:t>
            </a:r>
            <a:r>
              <a:rPr sz="2400" spc="5" dirty="0">
                <a:latin typeface="Calibri"/>
                <a:cs typeface="Calibri"/>
              </a:rPr>
              <a:t>the</a:t>
            </a:r>
            <a:r>
              <a:rPr sz="2400" spc="-5" dirty="0">
                <a:latin typeface="Calibri"/>
                <a:cs typeface="Calibri"/>
              </a:rPr>
              <a:t> </a:t>
            </a:r>
            <a:r>
              <a:rPr sz="2400" spc="-10" dirty="0">
                <a:latin typeface="Calibri"/>
                <a:cs typeface="Calibri"/>
              </a:rPr>
              <a:t>details</a:t>
            </a:r>
            <a:r>
              <a:rPr sz="2400" spc="-55" dirty="0">
                <a:latin typeface="Calibri"/>
                <a:cs typeface="Calibri"/>
              </a:rPr>
              <a:t> </a:t>
            </a:r>
            <a:r>
              <a:rPr sz="2400" spc="-15" dirty="0">
                <a:latin typeface="Calibri"/>
                <a:cs typeface="Calibri"/>
              </a:rPr>
              <a:t>in</a:t>
            </a:r>
            <a:r>
              <a:rPr sz="2400" spc="75" dirty="0">
                <a:latin typeface="Calibri"/>
                <a:cs typeface="Calibri"/>
              </a:rPr>
              <a:t> </a:t>
            </a:r>
            <a:r>
              <a:rPr sz="2400" spc="15" dirty="0">
                <a:latin typeface="Calibri"/>
                <a:cs typeface="Calibri"/>
              </a:rPr>
              <a:t>Q)</a:t>
            </a:r>
            <a:r>
              <a:rPr sz="2400" spc="-70" dirty="0">
                <a:latin typeface="Calibri"/>
                <a:cs typeface="Calibri"/>
              </a:rPr>
              <a:t> </a:t>
            </a:r>
            <a:r>
              <a:rPr sz="2400" spc="-10" dirty="0">
                <a:latin typeface="Calibri"/>
                <a:cs typeface="Calibri"/>
              </a:rPr>
              <a:t>and</a:t>
            </a:r>
            <a:r>
              <a:rPr sz="2400" spc="75" dirty="0">
                <a:latin typeface="Calibri"/>
                <a:cs typeface="Calibri"/>
              </a:rPr>
              <a:t> </a:t>
            </a:r>
            <a:r>
              <a:rPr sz="2400" spc="5" dirty="0">
                <a:latin typeface="Calibri"/>
                <a:cs typeface="Calibri"/>
              </a:rPr>
              <a:t>the</a:t>
            </a:r>
            <a:r>
              <a:rPr sz="2400" spc="-80" dirty="0">
                <a:latin typeface="Calibri"/>
                <a:cs typeface="Calibri"/>
              </a:rPr>
              <a:t> </a:t>
            </a:r>
            <a:r>
              <a:rPr sz="2400" spc="-20" dirty="0">
                <a:latin typeface="Calibri"/>
                <a:cs typeface="Calibri"/>
              </a:rPr>
              <a:t>investigations</a:t>
            </a:r>
            <a:r>
              <a:rPr sz="2400" spc="20" dirty="0">
                <a:latin typeface="Calibri"/>
                <a:cs typeface="Calibri"/>
              </a:rPr>
              <a:t> </a:t>
            </a:r>
            <a:r>
              <a:rPr sz="2400" spc="-10" dirty="0">
                <a:latin typeface="Calibri"/>
                <a:cs typeface="Calibri"/>
              </a:rPr>
              <a:t>was</a:t>
            </a:r>
            <a:r>
              <a:rPr sz="2400" spc="-50" dirty="0">
                <a:latin typeface="Calibri"/>
                <a:cs typeface="Calibri"/>
              </a:rPr>
              <a:t> </a:t>
            </a:r>
            <a:r>
              <a:rPr sz="2400" spc="5" dirty="0">
                <a:latin typeface="Calibri"/>
                <a:cs typeface="Calibri"/>
              </a:rPr>
              <a:t>done</a:t>
            </a:r>
            <a:r>
              <a:rPr sz="2400" spc="-10" dirty="0">
                <a:latin typeface="Calibri"/>
                <a:cs typeface="Calibri"/>
              </a:rPr>
              <a:t> </a:t>
            </a:r>
            <a:r>
              <a:rPr sz="2400" dirty="0">
                <a:latin typeface="Calibri"/>
                <a:cs typeface="Calibri"/>
              </a:rPr>
              <a:t>&amp; </a:t>
            </a:r>
            <a:r>
              <a:rPr sz="2400" spc="5" dirty="0">
                <a:latin typeface="Calibri"/>
                <a:cs typeface="Calibri"/>
              </a:rPr>
              <a:t>the</a:t>
            </a:r>
            <a:r>
              <a:rPr sz="2400" spc="-10" dirty="0">
                <a:latin typeface="Calibri"/>
                <a:cs typeface="Calibri"/>
              </a:rPr>
              <a:t> </a:t>
            </a:r>
            <a:r>
              <a:rPr sz="2400" dirty="0">
                <a:latin typeface="Calibri"/>
                <a:cs typeface="Calibri"/>
              </a:rPr>
              <a:t>result </a:t>
            </a:r>
            <a:r>
              <a:rPr sz="2400" spc="-530" dirty="0">
                <a:latin typeface="Calibri"/>
                <a:cs typeface="Calibri"/>
              </a:rPr>
              <a:t> </a:t>
            </a:r>
            <a:r>
              <a:rPr sz="2400" spc="5" dirty="0">
                <a:latin typeface="Calibri"/>
                <a:cs typeface="Calibri"/>
              </a:rPr>
              <a:t>shown</a:t>
            </a:r>
            <a:r>
              <a:rPr sz="2400" spc="-85" dirty="0">
                <a:latin typeface="Calibri"/>
                <a:cs typeface="Calibri"/>
              </a:rPr>
              <a:t> </a:t>
            </a:r>
            <a:r>
              <a:rPr sz="2400" spc="-5" dirty="0">
                <a:latin typeface="Calibri"/>
                <a:cs typeface="Calibri"/>
              </a:rPr>
              <a:t>below</a:t>
            </a:r>
            <a:r>
              <a:rPr sz="2400" spc="-15" dirty="0">
                <a:latin typeface="Calibri"/>
                <a:cs typeface="Calibri"/>
              </a:rPr>
              <a:t> </a:t>
            </a:r>
            <a:r>
              <a:rPr sz="2400" dirty="0">
                <a:latin typeface="Calibri"/>
                <a:cs typeface="Calibri"/>
              </a:rPr>
              <a:t>:</a:t>
            </a:r>
            <a:endParaRPr sz="2400">
              <a:latin typeface="Calibri"/>
              <a:cs typeface="Calibri"/>
            </a:endParaRPr>
          </a:p>
          <a:p>
            <a:pPr marL="880110" marR="2554605">
              <a:lnSpc>
                <a:spcPct val="200800"/>
              </a:lnSpc>
              <a:tabLst>
                <a:tab pos="2261870" algn="l"/>
                <a:tab pos="2680970" algn="l"/>
                <a:tab pos="3577590" algn="l"/>
                <a:tab pos="3920490" algn="l"/>
              </a:tabLst>
            </a:pPr>
            <a:r>
              <a:rPr sz="2400" dirty="0">
                <a:solidFill>
                  <a:srgbClr val="404040"/>
                </a:solidFill>
                <a:latin typeface="Calibri"/>
                <a:cs typeface="Calibri"/>
              </a:rPr>
              <a:t>Hb</a:t>
            </a:r>
            <a:r>
              <a:rPr sz="2400" spc="-5" dirty="0">
                <a:solidFill>
                  <a:srgbClr val="404040"/>
                </a:solidFill>
                <a:latin typeface="Calibri"/>
                <a:cs typeface="Calibri"/>
              </a:rPr>
              <a:t> </a:t>
            </a:r>
            <a:r>
              <a:rPr sz="2400" dirty="0">
                <a:solidFill>
                  <a:srgbClr val="404040"/>
                </a:solidFill>
                <a:latin typeface="Calibri"/>
                <a:cs typeface="Calibri"/>
              </a:rPr>
              <a:t>:11.5	,	</a:t>
            </a:r>
            <a:r>
              <a:rPr sz="2400" spc="5" dirty="0">
                <a:solidFill>
                  <a:srgbClr val="404040"/>
                </a:solidFill>
                <a:latin typeface="Calibri"/>
                <a:cs typeface="Calibri"/>
              </a:rPr>
              <a:t>K:3.1	</a:t>
            </a:r>
            <a:r>
              <a:rPr sz="2400" dirty="0">
                <a:solidFill>
                  <a:srgbClr val="404040"/>
                </a:solidFill>
                <a:latin typeface="Calibri"/>
                <a:cs typeface="Calibri"/>
              </a:rPr>
              <a:t>,	</a:t>
            </a:r>
            <a:r>
              <a:rPr sz="2400" spc="-5" dirty="0">
                <a:solidFill>
                  <a:srgbClr val="404040"/>
                </a:solidFill>
                <a:latin typeface="Calibri"/>
                <a:cs typeface="Calibri"/>
              </a:rPr>
              <a:t>Keton </a:t>
            </a:r>
            <a:r>
              <a:rPr sz="2400" spc="-15" dirty="0">
                <a:solidFill>
                  <a:srgbClr val="404040"/>
                </a:solidFill>
                <a:latin typeface="Calibri"/>
                <a:cs typeface="Calibri"/>
              </a:rPr>
              <a:t>in </a:t>
            </a:r>
            <a:r>
              <a:rPr sz="2400" spc="-5" dirty="0">
                <a:solidFill>
                  <a:srgbClr val="404040"/>
                </a:solidFill>
                <a:latin typeface="Calibri"/>
                <a:cs typeface="Calibri"/>
              </a:rPr>
              <a:t>urine </a:t>
            </a:r>
            <a:r>
              <a:rPr sz="2400" dirty="0">
                <a:solidFill>
                  <a:srgbClr val="404040"/>
                </a:solidFill>
                <a:latin typeface="Calibri"/>
                <a:cs typeface="Calibri"/>
              </a:rPr>
              <a:t>: </a:t>
            </a:r>
            <a:r>
              <a:rPr sz="2400" spc="-5" dirty="0">
                <a:solidFill>
                  <a:srgbClr val="404040"/>
                </a:solidFill>
                <a:latin typeface="Calibri"/>
                <a:cs typeface="Calibri"/>
              </a:rPr>
              <a:t>++ </a:t>
            </a:r>
            <a:r>
              <a:rPr sz="2400" dirty="0">
                <a:solidFill>
                  <a:srgbClr val="404040"/>
                </a:solidFill>
                <a:latin typeface="Calibri"/>
                <a:cs typeface="Calibri"/>
              </a:rPr>
              <a:t>(normal </a:t>
            </a:r>
            <a:r>
              <a:rPr sz="2400" spc="-5" dirty="0">
                <a:solidFill>
                  <a:srgbClr val="404040"/>
                </a:solidFill>
                <a:latin typeface="Calibri"/>
                <a:cs typeface="Calibri"/>
              </a:rPr>
              <a:t>:Nill) </a:t>
            </a:r>
            <a:r>
              <a:rPr sz="2400" spc="-535" dirty="0">
                <a:solidFill>
                  <a:srgbClr val="404040"/>
                </a:solidFill>
                <a:latin typeface="Calibri"/>
                <a:cs typeface="Calibri"/>
              </a:rPr>
              <a:t> </a:t>
            </a:r>
            <a:r>
              <a:rPr sz="2400" spc="-10" dirty="0">
                <a:solidFill>
                  <a:srgbClr val="404040"/>
                </a:solidFill>
                <a:latin typeface="Calibri"/>
                <a:cs typeface="Calibri"/>
              </a:rPr>
              <a:t>1_ Whats</a:t>
            </a:r>
            <a:r>
              <a:rPr sz="2400" spc="30" dirty="0">
                <a:solidFill>
                  <a:srgbClr val="404040"/>
                </a:solidFill>
                <a:latin typeface="Calibri"/>
                <a:cs typeface="Calibri"/>
              </a:rPr>
              <a:t> </a:t>
            </a:r>
            <a:r>
              <a:rPr sz="2400" spc="-10" dirty="0">
                <a:solidFill>
                  <a:srgbClr val="404040"/>
                </a:solidFill>
                <a:latin typeface="Calibri"/>
                <a:cs typeface="Calibri"/>
              </a:rPr>
              <a:t>your</a:t>
            </a:r>
            <a:r>
              <a:rPr sz="2400" spc="-25" dirty="0">
                <a:solidFill>
                  <a:srgbClr val="404040"/>
                </a:solidFill>
                <a:latin typeface="Calibri"/>
                <a:cs typeface="Calibri"/>
              </a:rPr>
              <a:t> </a:t>
            </a:r>
            <a:r>
              <a:rPr sz="2400" dirty="0">
                <a:solidFill>
                  <a:srgbClr val="404040"/>
                </a:solidFill>
                <a:latin typeface="Calibri"/>
                <a:cs typeface="Calibri"/>
              </a:rPr>
              <a:t>diagnosis?</a:t>
            </a:r>
            <a:r>
              <a:rPr sz="2400" spc="90" dirty="0">
                <a:solidFill>
                  <a:srgbClr val="404040"/>
                </a:solidFill>
                <a:latin typeface="Calibri"/>
                <a:cs typeface="Calibri"/>
              </a:rPr>
              <a:t> </a:t>
            </a:r>
            <a:r>
              <a:rPr sz="2400" b="1" spc="15" dirty="0">
                <a:solidFill>
                  <a:srgbClr val="FF0000"/>
                </a:solidFill>
                <a:latin typeface="Century"/>
                <a:cs typeface="Century"/>
              </a:rPr>
              <a:t>Hyperemesis</a:t>
            </a:r>
            <a:r>
              <a:rPr sz="2400" b="1" spc="-190" dirty="0">
                <a:solidFill>
                  <a:srgbClr val="FF0000"/>
                </a:solidFill>
                <a:latin typeface="Century"/>
                <a:cs typeface="Century"/>
              </a:rPr>
              <a:t> </a:t>
            </a:r>
            <a:r>
              <a:rPr sz="2400" b="1" spc="15" dirty="0">
                <a:solidFill>
                  <a:srgbClr val="FF0000"/>
                </a:solidFill>
                <a:latin typeface="Century"/>
                <a:cs typeface="Century"/>
              </a:rPr>
              <a:t>Gravidarum</a:t>
            </a:r>
            <a:endParaRPr sz="2400">
              <a:latin typeface="Century"/>
              <a:cs typeface="Century"/>
            </a:endParaRPr>
          </a:p>
          <a:p>
            <a:pPr marL="880110">
              <a:lnSpc>
                <a:spcPts val="2850"/>
              </a:lnSpc>
            </a:pPr>
            <a:r>
              <a:rPr sz="2400" spc="-5" dirty="0">
                <a:solidFill>
                  <a:srgbClr val="404040"/>
                </a:solidFill>
                <a:latin typeface="Calibri"/>
                <a:cs typeface="Calibri"/>
              </a:rPr>
              <a:t>2_write</a:t>
            </a:r>
            <a:r>
              <a:rPr sz="2400" spc="-15" dirty="0">
                <a:solidFill>
                  <a:srgbClr val="404040"/>
                </a:solidFill>
                <a:latin typeface="Calibri"/>
                <a:cs typeface="Calibri"/>
              </a:rPr>
              <a:t> </a:t>
            </a:r>
            <a:r>
              <a:rPr sz="2400" dirty="0">
                <a:solidFill>
                  <a:srgbClr val="404040"/>
                </a:solidFill>
                <a:latin typeface="Calibri"/>
                <a:cs typeface="Calibri"/>
              </a:rPr>
              <a:t>another</a:t>
            </a:r>
            <a:r>
              <a:rPr sz="2400" spc="-30" dirty="0">
                <a:solidFill>
                  <a:srgbClr val="404040"/>
                </a:solidFill>
                <a:latin typeface="Calibri"/>
                <a:cs typeface="Calibri"/>
              </a:rPr>
              <a:t> </a:t>
            </a:r>
            <a:r>
              <a:rPr sz="2400" dirty="0">
                <a:solidFill>
                  <a:srgbClr val="404040"/>
                </a:solidFill>
                <a:latin typeface="Calibri"/>
                <a:cs typeface="Calibri"/>
              </a:rPr>
              <a:t>6</a:t>
            </a:r>
            <a:r>
              <a:rPr sz="2400" spc="-35" dirty="0">
                <a:solidFill>
                  <a:srgbClr val="404040"/>
                </a:solidFill>
                <a:latin typeface="Calibri"/>
                <a:cs typeface="Calibri"/>
              </a:rPr>
              <a:t> </a:t>
            </a:r>
            <a:r>
              <a:rPr sz="2400" spc="-15" dirty="0">
                <a:solidFill>
                  <a:srgbClr val="404040"/>
                </a:solidFill>
                <a:latin typeface="Calibri"/>
                <a:cs typeface="Calibri"/>
              </a:rPr>
              <a:t>Investigations</a:t>
            </a:r>
            <a:r>
              <a:rPr sz="2400" spc="10" dirty="0">
                <a:solidFill>
                  <a:srgbClr val="404040"/>
                </a:solidFill>
                <a:latin typeface="Calibri"/>
                <a:cs typeface="Calibri"/>
              </a:rPr>
              <a:t> </a:t>
            </a:r>
            <a:r>
              <a:rPr sz="2400" spc="-15" dirty="0">
                <a:solidFill>
                  <a:srgbClr val="404040"/>
                </a:solidFill>
                <a:latin typeface="Calibri"/>
                <a:cs typeface="Calibri"/>
              </a:rPr>
              <a:t>you</a:t>
            </a:r>
            <a:r>
              <a:rPr sz="2400" spc="-10" dirty="0">
                <a:solidFill>
                  <a:srgbClr val="404040"/>
                </a:solidFill>
                <a:latin typeface="Calibri"/>
                <a:cs typeface="Calibri"/>
              </a:rPr>
              <a:t> </a:t>
            </a:r>
            <a:r>
              <a:rPr sz="2400" spc="-5" dirty="0">
                <a:solidFill>
                  <a:srgbClr val="404040"/>
                </a:solidFill>
                <a:latin typeface="Calibri"/>
                <a:cs typeface="Calibri"/>
              </a:rPr>
              <a:t>want</a:t>
            </a:r>
            <a:r>
              <a:rPr sz="2400" spc="-80" dirty="0">
                <a:solidFill>
                  <a:srgbClr val="404040"/>
                </a:solidFill>
                <a:latin typeface="Calibri"/>
                <a:cs typeface="Calibri"/>
              </a:rPr>
              <a:t> </a:t>
            </a:r>
            <a:r>
              <a:rPr sz="2400" spc="5" dirty="0">
                <a:solidFill>
                  <a:srgbClr val="404040"/>
                </a:solidFill>
                <a:latin typeface="Calibri"/>
                <a:cs typeface="Calibri"/>
              </a:rPr>
              <a:t>to</a:t>
            </a:r>
            <a:r>
              <a:rPr sz="2400" spc="-90" dirty="0">
                <a:solidFill>
                  <a:srgbClr val="404040"/>
                </a:solidFill>
                <a:latin typeface="Calibri"/>
                <a:cs typeface="Calibri"/>
              </a:rPr>
              <a:t> </a:t>
            </a:r>
            <a:r>
              <a:rPr sz="2400" dirty="0">
                <a:solidFill>
                  <a:srgbClr val="404040"/>
                </a:solidFill>
                <a:latin typeface="Calibri"/>
                <a:cs typeface="Calibri"/>
              </a:rPr>
              <a:t>order</a:t>
            </a:r>
            <a:r>
              <a:rPr sz="2400" spc="-35" dirty="0">
                <a:solidFill>
                  <a:srgbClr val="404040"/>
                </a:solidFill>
                <a:latin typeface="Calibri"/>
                <a:cs typeface="Calibri"/>
              </a:rPr>
              <a:t> </a:t>
            </a:r>
            <a:r>
              <a:rPr sz="2400" spc="10" dirty="0">
                <a:solidFill>
                  <a:srgbClr val="404040"/>
                </a:solidFill>
                <a:latin typeface="Calibri"/>
                <a:cs typeface="Calibri"/>
              </a:rPr>
              <a:t>them?</a:t>
            </a:r>
            <a:endParaRPr sz="2400">
              <a:latin typeface="Calibri"/>
              <a:cs typeface="Calibri"/>
            </a:endParaRPr>
          </a:p>
          <a:p>
            <a:pPr marL="1051560" marR="7319009" indent="28575">
              <a:lnSpc>
                <a:spcPct val="106400"/>
              </a:lnSpc>
              <a:spcBef>
                <a:spcPts val="225"/>
              </a:spcBef>
            </a:pPr>
            <a:r>
              <a:rPr sz="2000" b="1" spc="20" dirty="0">
                <a:solidFill>
                  <a:srgbClr val="FF0000"/>
                </a:solidFill>
                <a:latin typeface="Calibri"/>
                <a:cs typeface="Calibri"/>
              </a:rPr>
              <a:t>BUN</a:t>
            </a:r>
            <a:r>
              <a:rPr sz="2000" b="1" spc="-85" dirty="0">
                <a:solidFill>
                  <a:srgbClr val="FF0000"/>
                </a:solidFill>
                <a:latin typeface="Calibri"/>
                <a:cs typeface="Calibri"/>
              </a:rPr>
              <a:t> </a:t>
            </a:r>
            <a:r>
              <a:rPr sz="2000" b="1" spc="15" dirty="0">
                <a:solidFill>
                  <a:srgbClr val="FF0000"/>
                </a:solidFill>
                <a:latin typeface="Calibri"/>
                <a:cs typeface="Calibri"/>
              </a:rPr>
              <a:t>&amp;</a:t>
            </a:r>
            <a:r>
              <a:rPr sz="2000" b="1" spc="-20" dirty="0">
                <a:solidFill>
                  <a:srgbClr val="FF0000"/>
                </a:solidFill>
                <a:latin typeface="Calibri"/>
                <a:cs typeface="Calibri"/>
              </a:rPr>
              <a:t> </a:t>
            </a:r>
            <a:r>
              <a:rPr sz="2000" b="1" spc="10" dirty="0">
                <a:solidFill>
                  <a:srgbClr val="FF0000"/>
                </a:solidFill>
                <a:latin typeface="Calibri"/>
                <a:cs typeface="Calibri"/>
              </a:rPr>
              <a:t>electrolytes </a:t>
            </a:r>
            <a:r>
              <a:rPr sz="2000" b="1" spc="-434" dirty="0">
                <a:solidFill>
                  <a:srgbClr val="FF0000"/>
                </a:solidFill>
                <a:latin typeface="Calibri"/>
                <a:cs typeface="Calibri"/>
              </a:rPr>
              <a:t> </a:t>
            </a:r>
            <a:r>
              <a:rPr sz="2000" b="1" spc="-10" dirty="0">
                <a:solidFill>
                  <a:srgbClr val="FF0000"/>
                </a:solidFill>
                <a:latin typeface="Calibri"/>
                <a:cs typeface="Calibri"/>
              </a:rPr>
              <a:t>LFT</a:t>
            </a:r>
            <a:endParaRPr sz="2000">
              <a:latin typeface="Calibri"/>
              <a:cs typeface="Calibri"/>
            </a:endParaRPr>
          </a:p>
          <a:p>
            <a:pPr marL="1051560">
              <a:lnSpc>
                <a:spcPct val="100000"/>
              </a:lnSpc>
              <a:spcBef>
                <a:spcPts val="5"/>
              </a:spcBef>
            </a:pPr>
            <a:r>
              <a:rPr sz="2000" b="1" spc="15" dirty="0">
                <a:solidFill>
                  <a:srgbClr val="FF0000"/>
                </a:solidFill>
                <a:latin typeface="Calibri"/>
                <a:cs typeface="Calibri"/>
              </a:rPr>
              <a:t>Urinalysis</a:t>
            </a:r>
            <a:endParaRPr sz="2000">
              <a:latin typeface="Calibri"/>
              <a:cs typeface="Calibri"/>
            </a:endParaRPr>
          </a:p>
          <a:p>
            <a:pPr marL="1051560" marR="7170420">
              <a:lnSpc>
                <a:spcPct val="100000"/>
              </a:lnSpc>
            </a:pPr>
            <a:r>
              <a:rPr sz="2000" b="1" spc="-20" dirty="0">
                <a:solidFill>
                  <a:srgbClr val="FF0000"/>
                </a:solidFill>
                <a:latin typeface="Calibri"/>
                <a:cs typeface="Calibri"/>
              </a:rPr>
              <a:t>T</a:t>
            </a:r>
            <a:r>
              <a:rPr sz="2000" b="1" spc="-30" dirty="0">
                <a:solidFill>
                  <a:srgbClr val="FF0000"/>
                </a:solidFill>
                <a:latin typeface="Calibri"/>
                <a:cs typeface="Calibri"/>
              </a:rPr>
              <a:t>h</a:t>
            </a:r>
            <a:r>
              <a:rPr sz="2000" b="1" spc="20" dirty="0">
                <a:solidFill>
                  <a:srgbClr val="FF0000"/>
                </a:solidFill>
                <a:latin typeface="Calibri"/>
                <a:cs typeface="Calibri"/>
              </a:rPr>
              <a:t>y</a:t>
            </a:r>
            <a:r>
              <a:rPr sz="2000" b="1" spc="30" dirty="0">
                <a:solidFill>
                  <a:srgbClr val="FF0000"/>
                </a:solidFill>
                <a:latin typeface="Calibri"/>
                <a:cs typeface="Calibri"/>
              </a:rPr>
              <a:t>r</a:t>
            </a:r>
            <a:r>
              <a:rPr sz="2000" b="1" spc="45" dirty="0">
                <a:solidFill>
                  <a:srgbClr val="FF0000"/>
                </a:solidFill>
                <a:latin typeface="Calibri"/>
                <a:cs typeface="Calibri"/>
              </a:rPr>
              <a:t>o</a:t>
            </a:r>
            <a:r>
              <a:rPr sz="2000" b="1" spc="30" dirty="0">
                <a:solidFill>
                  <a:srgbClr val="FF0000"/>
                </a:solidFill>
                <a:latin typeface="Calibri"/>
                <a:cs typeface="Calibri"/>
              </a:rPr>
              <a:t>i</a:t>
            </a:r>
            <a:r>
              <a:rPr sz="2000" b="1" spc="10" dirty="0">
                <a:solidFill>
                  <a:srgbClr val="FF0000"/>
                </a:solidFill>
                <a:latin typeface="Calibri"/>
                <a:cs typeface="Calibri"/>
              </a:rPr>
              <a:t>d</a:t>
            </a:r>
            <a:r>
              <a:rPr sz="2000" b="1" spc="-190" dirty="0">
                <a:solidFill>
                  <a:srgbClr val="FF0000"/>
                </a:solidFill>
                <a:latin typeface="Calibri"/>
                <a:cs typeface="Calibri"/>
              </a:rPr>
              <a:t> </a:t>
            </a:r>
            <a:r>
              <a:rPr sz="2000" b="1" spc="35" dirty="0">
                <a:solidFill>
                  <a:srgbClr val="FF0000"/>
                </a:solidFill>
                <a:latin typeface="Calibri"/>
                <a:cs typeface="Calibri"/>
              </a:rPr>
              <a:t>f</a:t>
            </a:r>
            <a:r>
              <a:rPr sz="2000" b="1" spc="-30" dirty="0">
                <a:solidFill>
                  <a:srgbClr val="FF0000"/>
                </a:solidFill>
                <a:latin typeface="Calibri"/>
                <a:cs typeface="Calibri"/>
              </a:rPr>
              <a:t>un</a:t>
            </a:r>
            <a:r>
              <a:rPr sz="2000" b="1" spc="-15" dirty="0">
                <a:solidFill>
                  <a:srgbClr val="FF0000"/>
                </a:solidFill>
                <a:latin typeface="Calibri"/>
                <a:cs typeface="Calibri"/>
              </a:rPr>
              <a:t>c</a:t>
            </a:r>
            <a:r>
              <a:rPr sz="2000" b="1" spc="-25" dirty="0">
                <a:solidFill>
                  <a:srgbClr val="FF0000"/>
                </a:solidFill>
                <a:latin typeface="Calibri"/>
                <a:cs typeface="Calibri"/>
              </a:rPr>
              <a:t>t</a:t>
            </a:r>
            <a:r>
              <a:rPr sz="2000" b="1" spc="30" dirty="0">
                <a:solidFill>
                  <a:srgbClr val="FF0000"/>
                </a:solidFill>
                <a:latin typeface="Calibri"/>
                <a:cs typeface="Calibri"/>
              </a:rPr>
              <a:t>i</a:t>
            </a:r>
            <a:r>
              <a:rPr sz="2000" b="1" spc="45" dirty="0">
                <a:solidFill>
                  <a:srgbClr val="FF0000"/>
                </a:solidFill>
                <a:latin typeface="Calibri"/>
                <a:cs typeface="Calibri"/>
              </a:rPr>
              <a:t>o</a:t>
            </a:r>
            <a:r>
              <a:rPr sz="2000" b="1" spc="10" dirty="0">
                <a:solidFill>
                  <a:srgbClr val="FF0000"/>
                </a:solidFill>
                <a:latin typeface="Calibri"/>
                <a:cs typeface="Calibri"/>
              </a:rPr>
              <a:t>n</a:t>
            </a:r>
            <a:r>
              <a:rPr sz="2000" b="1" spc="-30" dirty="0">
                <a:solidFill>
                  <a:srgbClr val="FF0000"/>
                </a:solidFill>
                <a:latin typeface="Calibri"/>
                <a:cs typeface="Calibri"/>
              </a:rPr>
              <a:t> t</a:t>
            </a:r>
            <a:r>
              <a:rPr sz="2000" b="1" spc="35" dirty="0">
                <a:solidFill>
                  <a:srgbClr val="FF0000"/>
                </a:solidFill>
                <a:latin typeface="Calibri"/>
                <a:cs typeface="Calibri"/>
              </a:rPr>
              <a:t>e</a:t>
            </a:r>
            <a:r>
              <a:rPr sz="2000" b="1" spc="25" dirty="0">
                <a:solidFill>
                  <a:srgbClr val="FF0000"/>
                </a:solidFill>
                <a:latin typeface="Calibri"/>
                <a:cs typeface="Calibri"/>
              </a:rPr>
              <a:t>s</a:t>
            </a:r>
            <a:r>
              <a:rPr sz="2000" b="1" spc="5" dirty="0">
                <a:solidFill>
                  <a:srgbClr val="FF0000"/>
                </a:solidFill>
                <a:latin typeface="Calibri"/>
                <a:cs typeface="Calibri"/>
              </a:rPr>
              <a:t>t  </a:t>
            </a:r>
            <a:r>
              <a:rPr sz="2000" b="1" spc="15" dirty="0">
                <a:solidFill>
                  <a:srgbClr val="FF0000"/>
                </a:solidFill>
                <a:latin typeface="Calibri"/>
                <a:cs typeface="Calibri"/>
              </a:rPr>
              <a:t>Hematocrit</a:t>
            </a:r>
            <a:endParaRPr sz="2000">
              <a:latin typeface="Calibri"/>
              <a:cs typeface="Calibri"/>
            </a:endParaRPr>
          </a:p>
          <a:p>
            <a:pPr marL="1051560">
              <a:lnSpc>
                <a:spcPts val="2390"/>
              </a:lnSpc>
              <a:spcBef>
                <a:spcPts val="10"/>
              </a:spcBef>
            </a:pPr>
            <a:r>
              <a:rPr sz="2000" b="1" spc="30" dirty="0">
                <a:solidFill>
                  <a:srgbClr val="FF0000"/>
                </a:solidFill>
                <a:latin typeface="Calibri"/>
                <a:cs typeface="Calibri"/>
              </a:rPr>
              <a:t>U/S</a:t>
            </a:r>
            <a:endParaRPr sz="2000">
              <a:latin typeface="Calibri"/>
              <a:cs typeface="Calibri"/>
            </a:endParaRPr>
          </a:p>
          <a:p>
            <a:pPr marL="12700">
              <a:lnSpc>
                <a:spcPts val="2855"/>
              </a:lnSpc>
            </a:pPr>
            <a:r>
              <a:rPr sz="2400" spc="-10" dirty="0">
                <a:solidFill>
                  <a:srgbClr val="404040"/>
                </a:solidFill>
                <a:latin typeface="Calibri"/>
                <a:cs typeface="Calibri"/>
              </a:rPr>
              <a:t>3_</a:t>
            </a:r>
            <a:r>
              <a:rPr sz="2400" spc="-15" dirty="0">
                <a:solidFill>
                  <a:srgbClr val="404040"/>
                </a:solidFill>
                <a:latin typeface="Calibri"/>
                <a:cs typeface="Calibri"/>
              </a:rPr>
              <a:t> </a:t>
            </a:r>
            <a:r>
              <a:rPr sz="2400" spc="-5" dirty="0">
                <a:solidFill>
                  <a:srgbClr val="404040"/>
                </a:solidFill>
                <a:latin typeface="Calibri"/>
                <a:cs typeface="Calibri"/>
              </a:rPr>
              <a:t>write </a:t>
            </a:r>
            <a:r>
              <a:rPr sz="2400" dirty="0">
                <a:solidFill>
                  <a:srgbClr val="404040"/>
                </a:solidFill>
                <a:latin typeface="Calibri"/>
                <a:cs typeface="Calibri"/>
              </a:rPr>
              <a:t>2</a:t>
            </a:r>
            <a:r>
              <a:rPr sz="2400" spc="-30" dirty="0">
                <a:solidFill>
                  <a:srgbClr val="404040"/>
                </a:solidFill>
                <a:latin typeface="Calibri"/>
                <a:cs typeface="Calibri"/>
              </a:rPr>
              <a:t> </a:t>
            </a:r>
            <a:r>
              <a:rPr sz="2400" dirty="0">
                <a:solidFill>
                  <a:srgbClr val="404040"/>
                </a:solidFill>
                <a:latin typeface="Calibri"/>
                <a:cs typeface="Calibri"/>
              </a:rPr>
              <a:t>obstetric</a:t>
            </a:r>
            <a:r>
              <a:rPr sz="2400" spc="-135" dirty="0">
                <a:solidFill>
                  <a:srgbClr val="404040"/>
                </a:solidFill>
                <a:latin typeface="Calibri"/>
                <a:cs typeface="Calibri"/>
              </a:rPr>
              <a:t> </a:t>
            </a:r>
            <a:r>
              <a:rPr sz="2400" dirty="0">
                <a:solidFill>
                  <a:srgbClr val="404040"/>
                </a:solidFill>
                <a:latin typeface="Calibri"/>
                <a:cs typeface="Calibri"/>
              </a:rPr>
              <a:t>condition</a:t>
            </a:r>
            <a:r>
              <a:rPr sz="2400" spc="-85" dirty="0">
                <a:solidFill>
                  <a:srgbClr val="404040"/>
                </a:solidFill>
                <a:latin typeface="Calibri"/>
                <a:cs typeface="Calibri"/>
              </a:rPr>
              <a:t> </a:t>
            </a:r>
            <a:r>
              <a:rPr sz="2400" spc="-15" dirty="0">
                <a:solidFill>
                  <a:srgbClr val="404040"/>
                </a:solidFill>
                <a:latin typeface="Calibri"/>
                <a:cs typeface="Calibri"/>
              </a:rPr>
              <a:t>you</a:t>
            </a:r>
            <a:r>
              <a:rPr sz="2400" spc="-5" dirty="0">
                <a:solidFill>
                  <a:srgbClr val="404040"/>
                </a:solidFill>
                <a:latin typeface="Calibri"/>
                <a:cs typeface="Calibri"/>
              </a:rPr>
              <a:t> </a:t>
            </a:r>
            <a:r>
              <a:rPr sz="2400" spc="5" dirty="0">
                <a:solidFill>
                  <a:srgbClr val="404040"/>
                </a:solidFill>
                <a:latin typeface="Calibri"/>
                <a:cs typeface="Calibri"/>
              </a:rPr>
              <a:t>should</a:t>
            </a:r>
            <a:r>
              <a:rPr sz="2400" spc="-80" dirty="0">
                <a:solidFill>
                  <a:srgbClr val="404040"/>
                </a:solidFill>
                <a:latin typeface="Calibri"/>
                <a:cs typeface="Calibri"/>
              </a:rPr>
              <a:t> </a:t>
            </a:r>
            <a:r>
              <a:rPr sz="2400" spc="-10" dirty="0">
                <a:solidFill>
                  <a:srgbClr val="404040"/>
                </a:solidFill>
                <a:latin typeface="Calibri"/>
                <a:cs typeface="Calibri"/>
              </a:rPr>
              <a:t>exclude </a:t>
            </a:r>
            <a:r>
              <a:rPr sz="2400" spc="5" dirty="0">
                <a:solidFill>
                  <a:srgbClr val="404040"/>
                </a:solidFill>
                <a:latin typeface="Calibri"/>
                <a:cs typeface="Calibri"/>
              </a:rPr>
              <a:t>them</a:t>
            </a:r>
            <a:endParaRPr sz="2400">
              <a:latin typeface="Calibri"/>
              <a:cs typeface="Calibri"/>
            </a:endParaRPr>
          </a:p>
          <a:p>
            <a:pPr marL="12700">
              <a:lnSpc>
                <a:spcPts val="2865"/>
              </a:lnSpc>
            </a:pPr>
            <a:r>
              <a:rPr sz="2400" b="1" spc="-35" dirty="0">
                <a:solidFill>
                  <a:srgbClr val="FF0000"/>
                </a:solidFill>
                <a:latin typeface="Calibri"/>
                <a:cs typeface="Calibri"/>
              </a:rPr>
              <a:t>molar,</a:t>
            </a:r>
            <a:r>
              <a:rPr sz="2400" b="1" spc="-60" dirty="0">
                <a:solidFill>
                  <a:srgbClr val="FF0000"/>
                </a:solidFill>
                <a:latin typeface="Calibri"/>
                <a:cs typeface="Calibri"/>
              </a:rPr>
              <a:t> </a:t>
            </a:r>
            <a:r>
              <a:rPr sz="2400" b="1" spc="-5" dirty="0">
                <a:solidFill>
                  <a:srgbClr val="FF0000"/>
                </a:solidFill>
                <a:latin typeface="Calibri"/>
                <a:cs typeface="Calibri"/>
              </a:rPr>
              <a:t>multiple</a:t>
            </a:r>
            <a:r>
              <a:rPr sz="2400" spc="-5" dirty="0">
                <a:solidFill>
                  <a:srgbClr val="404040"/>
                </a:solidFill>
                <a:latin typeface="Calibri"/>
                <a:cs typeface="Calibri"/>
              </a:rPr>
              <a:t>.</a:t>
            </a:r>
            <a:endParaRPr sz="2400">
              <a:latin typeface="Calibri"/>
              <a:cs typeface="Calibri"/>
            </a:endParaRP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83008" y="274896"/>
            <a:ext cx="3963671" cy="439223"/>
          </a:xfrm>
          <a:prstGeom prst="rect">
            <a:avLst/>
          </a:prstGeom>
        </p:spPr>
        <p:txBody>
          <a:bodyPr vert="horz" wrap="square" lIns="0" tIns="15875" rIns="0" bIns="0" rtlCol="0">
            <a:spAutoFit/>
          </a:bodyPr>
          <a:lstStyle/>
          <a:p>
            <a:pPr marL="12700">
              <a:lnSpc>
                <a:spcPct val="100000"/>
              </a:lnSpc>
              <a:spcBef>
                <a:spcPts val="125"/>
              </a:spcBef>
            </a:pPr>
            <a:r>
              <a:rPr sz="2750" b="0" spc="5" dirty="0">
                <a:solidFill>
                  <a:srgbClr val="404040"/>
                </a:solidFill>
                <a:latin typeface="Calibri Light"/>
                <a:cs typeface="Calibri Light"/>
              </a:rPr>
              <a:t>4_Whats</a:t>
            </a:r>
            <a:r>
              <a:rPr sz="2750" b="0" spc="70" dirty="0">
                <a:solidFill>
                  <a:srgbClr val="404040"/>
                </a:solidFill>
                <a:latin typeface="Calibri Light"/>
                <a:cs typeface="Calibri Light"/>
              </a:rPr>
              <a:t> </a:t>
            </a:r>
            <a:r>
              <a:rPr sz="2750" b="0" spc="-5" dirty="0">
                <a:solidFill>
                  <a:srgbClr val="404040"/>
                </a:solidFill>
                <a:latin typeface="Calibri Light"/>
                <a:cs typeface="Calibri Light"/>
              </a:rPr>
              <a:t>your</a:t>
            </a:r>
            <a:r>
              <a:rPr sz="2750" b="0" spc="130" dirty="0">
                <a:solidFill>
                  <a:srgbClr val="404040"/>
                </a:solidFill>
                <a:latin typeface="Calibri Light"/>
                <a:cs typeface="Calibri Light"/>
              </a:rPr>
              <a:t> </a:t>
            </a:r>
            <a:r>
              <a:rPr sz="2750" b="0" spc="-10" dirty="0">
                <a:solidFill>
                  <a:srgbClr val="404040"/>
                </a:solidFill>
                <a:latin typeface="Calibri Light"/>
                <a:cs typeface="Calibri Light"/>
              </a:rPr>
              <a:t>managment?</a:t>
            </a:r>
            <a:endParaRPr sz="2750">
              <a:latin typeface="Calibri Light"/>
              <a:cs typeface="Calibri Light"/>
            </a:endParaRPr>
          </a:p>
        </p:txBody>
      </p:sp>
      <p:sp>
        <p:nvSpPr>
          <p:cNvPr id="3" name="object 3"/>
          <p:cNvSpPr txBox="1"/>
          <p:nvPr/>
        </p:nvSpPr>
        <p:spPr>
          <a:xfrm>
            <a:off x="864558" y="875094"/>
            <a:ext cx="4934585" cy="827150"/>
          </a:xfrm>
          <a:prstGeom prst="rect">
            <a:avLst/>
          </a:prstGeom>
        </p:spPr>
        <p:txBody>
          <a:bodyPr vert="horz" wrap="square" lIns="0" tIns="107950" rIns="0" bIns="0" rtlCol="0">
            <a:spAutoFit/>
          </a:bodyPr>
          <a:lstStyle/>
          <a:p>
            <a:pPr marL="241300" indent="-229235">
              <a:lnSpc>
                <a:spcPct val="100000"/>
              </a:lnSpc>
              <a:spcBef>
                <a:spcPts val="850"/>
              </a:spcBef>
              <a:buFont typeface="Arial"/>
              <a:buChar char="•"/>
              <a:tabLst>
                <a:tab pos="241300" algn="l"/>
                <a:tab pos="241935" algn="l"/>
              </a:tabLst>
            </a:pPr>
            <a:r>
              <a:rPr sz="2000" b="1" spc="5" dirty="0">
                <a:solidFill>
                  <a:srgbClr val="EC7C30"/>
                </a:solidFill>
                <a:latin typeface="Century Gothic"/>
                <a:cs typeface="Century Gothic"/>
              </a:rPr>
              <a:t>Depends</a:t>
            </a:r>
            <a:r>
              <a:rPr sz="2000" b="1" spc="-110" dirty="0">
                <a:solidFill>
                  <a:srgbClr val="EC7C30"/>
                </a:solidFill>
                <a:latin typeface="Century Gothic"/>
                <a:cs typeface="Century Gothic"/>
              </a:rPr>
              <a:t> </a:t>
            </a:r>
            <a:r>
              <a:rPr sz="2000" b="1" dirty="0">
                <a:solidFill>
                  <a:srgbClr val="EC7C30"/>
                </a:solidFill>
                <a:latin typeface="Century Gothic"/>
                <a:cs typeface="Century Gothic"/>
              </a:rPr>
              <a:t>on</a:t>
            </a:r>
            <a:r>
              <a:rPr sz="2000" b="1" spc="20" dirty="0">
                <a:solidFill>
                  <a:srgbClr val="EC7C30"/>
                </a:solidFill>
                <a:latin typeface="Century Gothic"/>
                <a:cs typeface="Century Gothic"/>
              </a:rPr>
              <a:t> </a:t>
            </a:r>
            <a:r>
              <a:rPr sz="2000" b="1" dirty="0">
                <a:solidFill>
                  <a:srgbClr val="EC7C30"/>
                </a:solidFill>
                <a:latin typeface="Century Gothic"/>
                <a:cs typeface="Century Gothic"/>
              </a:rPr>
              <a:t>the</a:t>
            </a:r>
            <a:r>
              <a:rPr sz="2000" b="1" spc="-65" dirty="0">
                <a:solidFill>
                  <a:srgbClr val="EC7C30"/>
                </a:solidFill>
                <a:latin typeface="Century Gothic"/>
                <a:cs typeface="Century Gothic"/>
              </a:rPr>
              <a:t> </a:t>
            </a:r>
            <a:r>
              <a:rPr sz="2000" b="1" dirty="0">
                <a:solidFill>
                  <a:srgbClr val="EC7C30"/>
                </a:solidFill>
                <a:latin typeface="Century Gothic"/>
                <a:cs typeface="Century Gothic"/>
              </a:rPr>
              <a:t>severity</a:t>
            </a:r>
            <a:r>
              <a:rPr sz="2000" b="1" spc="-15" dirty="0">
                <a:solidFill>
                  <a:srgbClr val="EC7C30"/>
                </a:solidFill>
                <a:latin typeface="Century Gothic"/>
                <a:cs typeface="Century Gothic"/>
              </a:rPr>
              <a:t> </a:t>
            </a:r>
            <a:r>
              <a:rPr sz="2000" b="1" dirty="0">
                <a:solidFill>
                  <a:srgbClr val="EC7C30"/>
                </a:solidFill>
                <a:latin typeface="Century Gothic"/>
                <a:cs typeface="Century Gothic"/>
              </a:rPr>
              <a:t>of</a:t>
            </a:r>
            <a:r>
              <a:rPr sz="2000" b="1" spc="-10" dirty="0">
                <a:solidFill>
                  <a:srgbClr val="EC7C30"/>
                </a:solidFill>
                <a:latin typeface="Century Gothic"/>
                <a:cs typeface="Century Gothic"/>
              </a:rPr>
              <a:t> </a:t>
            </a:r>
            <a:r>
              <a:rPr sz="2000" b="1" spc="5" dirty="0">
                <a:solidFill>
                  <a:srgbClr val="EC7C30"/>
                </a:solidFill>
                <a:latin typeface="Century Gothic"/>
                <a:cs typeface="Century Gothic"/>
              </a:rPr>
              <a:t>symptoms.</a:t>
            </a:r>
            <a:endParaRPr sz="2000">
              <a:latin typeface="Century Gothic"/>
              <a:cs typeface="Century Gothic"/>
            </a:endParaRPr>
          </a:p>
          <a:p>
            <a:pPr marL="241300" indent="-229235">
              <a:lnSpc>
                <a:spcPct val="100000"/>
              </a:lnSpc>
              <a:spcBef>
                <a:spcPts val="755"/>
              </a:spcBef>
              <a:buFont typeface="Arial"/>
              <a:buChar char="•"/>
              <a:tabLst>
                <a:tab pos="241300" algn="l"/>
                <a:tab pos="241935" algn="l"/>
              </a:tabLst>
            </a:pPr>
            <a:r>
              <a:rPr sz="2000" b="1" spc="15" dirty="0">
                <a:solidFill>
                  <a:srgbClr val="EC7C30"/>
                </a:solidFill>
                <a:latin typeface="Century Gothic"/>
                <a:cs typeface="Century Gothic"/>
              </a:rPr>
              <a:t>Two</a:t>
            </a:r>
            <a:r>
              <a:rPr sz="2000" b="1" spc="-90" dirty="0">
                <a:solidFill>
                  <a:srgbClr val="EC7C30"/>
                </a:solidFill>
                <a:latin typeface="Century Gothic"/>
                <a:cs typeface="Century Gothic"/>
              </a:rPr>
              <a:t> </a:t>
            </a:r>
            <a:r>
              <a:rPr sz="2000" b="1" spc="10" dirty="0">
                <a:solidFill>
                  <a:srgbClr val="EC7C30"/>
                </a:solidFill>
                <a:latin typeface="Century Gothic"/>
                <a:cs typeface="Century Gothic"/>
              </a:rPr>
              <a:t>types</a:t>
            </a:r>
            <a:r>
              <a:rPr sz="2000" b="1" spc="-125" dirty="0">
                <a:solidFill>
                  <a:srgbClr val="EC7C30"/>
                </a:solidFill>
                <a:latin typeface="Century Gothic"/>
                <a:cs typeface="Century Gothic"/>
              </a:rPr>
              <a:t> </a:t>
            </a:r>
            <a:r>
              <a:rPr sz="2000" b="1" spc="5" dirty="0">
                <a:solidFill>
                  <a:srgbClr val="EC7C30"/>
                </a:solidFill>
                <a:latin typeface="Century Gothic"/>
                <a:cs typeface="Century Gothic"/>
              </a:rPr>
              <a:t>:</a:t>
            </a:r>
            <a:endParaRPr sz="2000">
              <a:latin typeface="Century Gothic"/>
              <a:cs typeface="Century Gothic"/>
            </a:endParaRPr>
          </a:p>
        </p:txBody>
      </p:sp>
      <p:grpSp>
        <p:nvGrpSpPr>
          <p:cNvPr id="4" name="object 4"/>
          <p:cNvGrpSpPr/>
          <p:nvPr/>
        </p:nvGrpSpPr>
        <p:grpSpPr>
          <a:xfrm>
            <a:off x="2686057" y="2446595"/>
            <a:ext cx="1957705" cy="244475"/>
            <a:chOff x="2686050" y="2446585"/>
            <a:chExt cx="1957705" cy="244475"/>
          </a:xfrm>
        </p:grpSpPr>
        <p:pic>
          <p:nvPicPr>
            <p:cNvPr id="5" name="object 5"/>
            <p:cNvPicPr/>
            <p:nvPr/>
          </p:nvPicPr>
          <p:blipFill>
            <a:blip r:embed="rId2" cstate="print"/>
            <a:stretch>
              <a:fillRect/>
            </a:stretch>
          </p:blipFill>
          <p:spPr>
            <a:xfrm>
              <a:off x="2723790" y="2446585"/>
              <a:ext cx="1891495" cy="235998"/>
            </a:xfrm>
            <a:prstGeom prst="rect">
              <a:avLst/>
            </a:prstGeom>
          </p:spPr>
        </p:pic>
        <p:pic>
          <p:nvPicPr>
            <p:cNvPr id="6" name="object 6"/>
            <p:cNvPicPr/>
            <p:nvPr/>
          </p:nvPicPr>
          <p:blipFill>
            <a:blip r:embed="rId3" cstate="print"/>
            <a:stretch>
              <a:fillRect/>
            </a:stretch>
          </p:blipFill>
          <p:spPr>
            <a:xfrm>
              <a:off x="2686050" y="2619311"/>
              <a:ext cx="1957451" cy="71437"/>
            </a:xfrm>
            <a:prstGeom prst="rect">
              <a:avLst/>
            </a:prstGeom>
          </p:spPr>
        </p:pic>
      </p:grpSp>
      <p:grpSp>
        <p:nvGrpSpPr>
          <p:cNvPr id="7" name="object 7"/>
          <p:cNvGrpSpPr/>
          <p:nvPr/>
        </p:nvGrpSpPr>
        <p:grpSpPr>
          <a:xfrm>
            <a:off x="6753232" y="2304986"/>
            <a:ext cx="2872105" cy="995680"/>
            <a:chOff x="6753225" y="2304986"/>
            <a:chExt cx="2872105" cy="995680"/>
          </a:xfrm>
        </p:grpSpPr>
        <p:pic>
          <p:nvPicPr>
            <p:cNvPr id="8" name="object 8"/>
            <p:cNvPicPr/>
            <p:nvPr/>
          </p:nvPicPr>
          <p:blipFill>
            <a:blip r:embed="rId4" cstate="print"/>
            <a:stretch>
              <a:fillRect/>
            </a:stretch>
          </p:blipFill>
          <p:spPr>
            <a:xfrm>
              <a:off x="6905590" y="2637170"/>
              <a:ext cx="2557594" cy="35718"/>
            </a:xfrm>
            <a:prstGeom prst="rect">
              <a:avLst/>
            </a:prstGeom>
          </p:spPr>
        </p:pic>
        <p:pic>
          <p:nvPicPr>
            <p:cNvPr id="9" name="object 9"/>
            <p:cNvPicPr/>
            <p:nvPr/>
          </p:nvPicPr>
          <p:blipFill>
            <a:blip r:embed="rId5" cstate="print"/>
            <a:stretch>
              <a:fillRect/>
            </a:stretch>
          </p:blipFill>
          <p:spPr>
            <a:xfrm>
              <a:off x="6753225" y="2304986"/>
              <a:ext cx="776287" cy="528637"/>
            </a:xfrm>
            <a:prstGeom prst="rect">
              <a:avLst/>
            </a:prstGeom>
          </p:spPr>
        </p:pic>
        <p:pic>
          <p:nvPicPr>
            <p:cNvPr id="10" name="object 10"/>
            <p:cNvPicPr/>
            <p:nvPr/>
          </p:nvPicPr>
          <p:blipFill>
            <a:blip r:embed="rId6" cstate="print"/>
            <a:stretch>
              <a:fillRect/>
            </a:stretch>
          </p:blipFill>
          <p:spPr>
            <a:xfrm>
              <a:off x="7200900" y="2304986"/>
              <a:ext cx="423862" cy="528637"/>
            </a:xfrm>
            <a:prstGeom prst="rect">
              <a:avLst/>
            </a:prstGeom>
          </p:spPr>
        </p:pic>
        <p:pic>
          <p:nvPicPr>
            <p:cNvPr id="11" name="object 11"/>
            <p:cNvPicPr/>
            <p:nvPr/>
          </p:nvPicPr>
          <p:blipFill>
            <a:blip r:embed="rId7" cstate="print"/>
            <a:stretch>
              <a:fillRect/>
            </a:stretch>
          </p:blipFill>
          <p:spPr>
            <a:xfrm>
              <a:off x="7362825" y="2304986"/>
              <a:ext cx="2262251" cy="528637"/>
            </a:xfrm>
            <a:prstGeom prst="rect">
              <a:avLst/>
            </a:prstGeom>
          </p:spPr>
        </p:pic>
        <p:pic>
          <p:nvPicPr>
            <p:cNvPr id="12" name="object 12"/>
            <p:cNvPicPr/>
            <p:nvPr/>
          </p:nvPicPr>
          <p:blipFill>
            <a:blip r:embed="rId8" cstate="print"/>
            <a:stretch>
              <a:fillRect/>
            </a:stretch>
          </p:blipFill>
          <p:spPr>
            <a:xfrm>
              <a:off x="6934200" y="2771711"/>
              <a:ext cx="2519426" cy="528637"/>
            </a:xfrm>
            <a:prstGeom prst="rect">
              <a:avLst/>
            </a:prstGeom>
          </p:spPr>
        </p:pic>
      </p:grpSp>
      <p:sp>
        <p:nvSpPr>
          <p:cNvPr id="13" name="object 13"/>
          <p:cNvSpPr txBox="1"/>
          <p:nvPr/>
        </p:nvSpPr>
        <p:spPr>
          <a:xfrm>
            <a:off x="6900544" y="2377128"/>
            <a:ext cx="2565400" cy="759182"/>
          </a:xfrm>
          <a:prstGeom prst="rect">
            <a:avLst/>
          </a:prstGeom>
        </p:spPr>
        <p:txBody>
          <a:bodyPr vert="horz" wrap="square" lIns="0" tIns="12700" rIns="0" bIns="0" rtlCol="0">
            <a:spAutoFit/>
          </a:bodyPr>
          <a:lstStyle/>
          <a:p>
            <a:pPr marL="12700">
              <a:lnSpc>
                <a:spcPct val="100000"/>
              </a:lnSpc>
              <a:spcBef>
                <a:spcPts val="100"/>
              </a:spcBef>
            </a:pPr>
            <a:r>
              <a:rPr sz="1800" b="1" u="heavy" spc="-15" dirty="0">
                <a:uFill>
                  <a:solidFill>
                    <a:srgbClr val="000000"/>
                  </a:solidFill>
                </a:uFill>
                <a:latin typeface="Century Gothic"/>
                <a:cs typeface="Century Gothic"/>
              </a:rPr>
              <a:t>Non-</a:t>
            </a:r>
            <a:r>
              <a:rPr sz="1800" b="1" u="heavy" spc="-20" dirty="0">
                <a:uFill>
                  <a:solidFill>
                    <a:srgbClr val="000000"/>
                  </a:solidFill>
                </a:uFill>
                <a:latin typeface="Century Gothic"/>
                <a:cs typeface="Century Gothic"/>
              </a:rPr>
              <a:t> </a:t>
            </a:r>
            <a:r>
              <a:rPr sz="1800" b="1" u="heavy" spc="-5" dirty="0">
                <a:uFill>
                  <a:solidFill>
                    <a:srgbClr val="000000"/>
                  </a:solidFill>
                </a:uFill>
                <a:latin typeface="Century Gothic"/>
                <a:cs typeface="Century Gothic"/>
              </a:rPr>
              <a:t>pharmacological</a:t>
            </a:r>
            <a:endParaRPr sz="1800">
              <a:latin typeface="Century Gothic"/>
              <a:cs typeface="Century Gothic"/>
            </a:endParaRPr>
          </a:p>
          <a:p>
            <a:pPr marL="193675">
              <a:lnSpc>
                <a:spcPct val="100000"/>
              </a:lnSpc>
              <a:spcBef>
                <a:spcPts val="1535"/>
              </a:spcBef>
            </a:pPr>
            <a:r>
              <a:rPr sz="1800" spc="-25" dirty="0">
                <a:latin typeface="Century Gothic"/>
                <a:cs typeface="Century Gothic"/>
              </a:rPr>
              <a:t>1</a:t>
            </a:r>
            <a:r>
              <a:rPr sz="1800" dirty="0">
                <a:latin typeface="Century Gothic"/>
                <a:cs typeface="Century Gothic"/>
              </a:rPr>
              <a:t>.</a:t>
            </a:r>
            <a:r>
              <a:rPr sz="1800" spc="45" dirty="0">
                <a:latin typeface="Century Gothic"/>
                <a:cs typeface="Century Gothic"/>
              </a:rPr>
              <a:t> </a:t>
            </a:r>
            <a:r>
              <a:rPr sz="1800" spc="5" dirty="0">
                <a:latin typeface="Century Gothic"/>
                <a:cs typeface="Century Gothic"/>
              </a:rPr>
              <a:t>D</a:t>
            </a:r>
            <a:r>
              <a:rPr sz="1800" spc="85" dirty="0">
                <a:latin typeface="Century Gothic"/>
                <a:cs typeface="Century Gothic"/>
              </a:rPr>
              <a:t>i</a:t>
            </a:r>
            <a:r>
              <a:rPr sz="1800" spc="25" dirty="0">
                <a:latin typeface="Century Gothic"/>
                <a:cs typeface="Century Gothic"/>
              </a:rPr>
              <a:t>e</a:t>
            </a:r>
            <a:r>
              <a:rPr sz="1800" spc="-15" dirty="0">
                <a:latin typeface="Century Gothic"/>
                <a:cs typeface="Century Gothic"/>
              </a:rPr>
              <a:t>t</a:t>
            </a:r>
            <a:r>
              <a:rPr sz="1800" spc="-35" dirty="0">
                <a:latin typeface="Century Gothic"/>
                <a:cs typeface="Century Gothic"/>
              </a:rPr>
              <a:t>a</a:t>
            </a:r>
            <a:r>
              <a:rPr sz="1800" spc="-20" dirty="0">
                <a:latin typeface="Century Gothic"/>
                <a:cs typeface="Century Gothic"/>
              </a:rPr>
              <a:t>r</a:t>
            </a:r>
            <a:r>
              <a:rPr sz="1800" dirty="0">
                <a:latin typeface="Century Gothic"/>
                <a:cs typeface="Century Gothic"/>
              </a:rPr>
              <a:t>y</a:t>
            </a:r>
            <a:r>
              <a:rPr sz="1800" spc="-120" dirty="0">
                <a:latin typeface="Century Gothic"/>
                <a:cs typeface="Century Gothic"/>
              </a:rPr>
              <a:t> </a:t>
            </a:r>
            <a:r>
              <a:rPr sz="1800" spc="105" dirty="0">
                <a:latin typeface="Century Gothic"/>
                <a:cs typeface="Century Gothic"/>
              </a:rPr>
              <a:t>m</a:t>
            </a:r>
            <a:r>
              <a:rPr sz="1800" spc="25" dirty="0">
                <a:latin typeface="Century Gothic"/>
                <a:cs typeface="Century Gothic"/>
              </a:rPr>
              <a:t>e</a:t>
            </a:r>
            <a:r>
              <a:rPr sz="1800" spc="-35" dirty="0">
                <a:latin typeface="Century Gothic"/>
                <a:cs typeface="Century Gothic"/>
              </a:rPr>
              <a:t>a</a:t>
            </a:r>
            <a:r>
              <a:rPr sz="1800" spc="45" dirty="0">
                <a:latin typeface="Century Gothic"/>
                <a:cs typeface="Century Gothic"/>
              </a:rPr>
              <a:t>s</a:t>
            </a:r>
            <a:r>
              <a:rPr sz="1800" spc="25" dirty="0">
                <a:latin typeface="Century Gothic"/>
                <a:cs typeface="Century Gothic"/>
              </a:rPr>
              <a:t>u</a:t>
            </a:r>
            <a:r>
              <a:rPr sz="1800" spc="-20" dirty="0">
                <a:latin typeface="Century Gothic"/>
                <a:cs typeface="Century Gothic"/>
              </a:rPr>
              <a:t>r</a:t>
            </a:r>
            <a:r>
              <a:rPr sz="1800" spc="25" dirty="0">
                <a:latin typeface="Century Gothic"/>
                <a:cs typeface="Century Gothic"/>
              </a:rPr>
              <a:t>e</a:t>
            </a:r>
            <a:r>
              <a:rPr sz="1800" dirty="0">
                <a:latin typeface="Century Gothic"/>
                <a:cs typeface="Century Gothic"/>
              </a:rPr>
              <a:t>s</a:t>
            </a:r>
            <a:endParaRPr sz="1800">
              <a:latin typeface="Century Gothic"/>
              <a:cs typeface="Century Gothic"/>
            </a:endParaRPr>
          </a:p>
        </p:txBody>
      </p:sp>
      <p:grpSp>
        <p:nvGrpSpPr>
          <p:cNvPr id="14" name="object 14"/>
          <p:cNvGrpSpPr/>
          <p:nvPr/>
        </p:nvGrpSpPr>
        <p:grpSpPr>
          <a:xfrm>
            <a:off x="2057159" y="2913310"/>
            <a:ext cx="3253740" cy="1035050"/>
            <a:chOff x="2057157" y="2913310"/>
            <a:chExt cx="3253740" cy="1035050"/>
          </a:xfrm>
        </p:grpSpPr>
        <p:pic>
          <p:nvPicPr>
            <p:cNvPr id="15" name="object 15"/>
            <p:cNvPicPr/>
            <p:nvPr/>
          </p:nvPicPr>
          <p:blipFill>
            <a:blip r:embed="rId9" cstate="print"/>
            <a:stretch>
              <a:fillRect/>
            </a:stretch>
          </p:blipFill>
          <p:spPr>
            <a:xfrm>
              <a:off x="2057157" y="2913310"/>
              <a:ext cx="3253397" cy="235998"/>
            </a:xfrm>
            <a:prstGeom prst="rect">
              <a:avLst/>
            </a:prstGeom>
          </p:spPr>
        </p:pic>
        <p:pic>
          <p:nvPicPr>
            <p:cNvPr id="16" name="object 16"/>
            <p:cNvPicPr/>
            <p:nvPr/>
          </p:nvPicPr>
          <p:blipFill>
            <a:blip r:embed="rId10" cstate="print"/>
            <a:stretch>
              <a:fillRect/>
            </a:stretch>
          </p:blipFill>
          <p:spPr>
            <a:xfrm>
              <a:off x="3076575" y="3047936"/>
              <a:ext cx="1662176" cy="528637"/>
            </a:xfrm>
            <a:prstGeom prst="rect">
              <a:avLst/>
            </a:prstGeom>
          </p:spPr>
        </p:pic>
        <p:pic>
          <p:nvPicPr>
            <p:cNvPr id="17" name="object 17"/>
            <p:cNvPicPr/>
            <p:nvPr/>
          </p:nvPicPr>
          <p:blipFill>
            <a:blip r:embed="rId11" cstate="print"/>
            <a:stretch>
              <a:fillRect/>
            </a:stretch>
          </p:blipFill>
          <p:spPr>
            <a:xfrm>
              <a:off x="4410075" y="3047936"/>
              <a:ext cx="423862" cy="528637"/>
            </a:xfrm>
            <a:prstGeom prst="rect">
              <a:avLst/>
            </a:prstGeom>
          </p:spPr>
        </p:pic>
        <p:pic>
          <p:nvPicPr>
            <p:cNvPr id="18" name="object 18"/>
            <p:cNvPicPr/>
            <p:nvPr/>
          </p:nvPicPr>
          <p:blipFill>
            <a:blip r:embed="rId12" cstate="print"/>
            <a:stretch>
              <a:fillRect/>
            </a:stretch>
          </p:blipFill>
          <p:spPr>
            <a:xfrm>
              <a:off x="2705100" y="3409886"/>
              <a:ext cx="585787" cy="538162"/>
            </a:xfrm>
            <a:prstGeom prst="rect">
              <a:avLst/>
            </a:prstGeom>
          </p:spPr>
        </p:pic>
        <p:pic>
          <p:nvPicPr>
            <p:cNvPr id="19" name="object 19"/>
            <p:cNvPicPr/>
            <p:nvPr/>
          </p:nvPicPr>
          <p:blipFill>
            <a:blip r:embed="rId13" cstate="print"/>
            <a:stretch>
              <a:fillRect/>
            </a:stretch>
          </p:blipFill>
          <p:spPr>
            <a:xfrm>
              <a:off x="2962275" y="3409886"/>
              <a:ext cx="1662176" cy="538162"/>
            </a:xfrm>
            <a:prstGeom prst="rect">
              <a:avLst/>
            </a:prstGeom>
          </p:spPr>
        </p:pic>
      </p:grpSp>
      <p:sp>
        <p:nvSpPr>
          <p:cNvPr id="20" name="object 20"/>
          <p:cNvSpPr txBox="1"/>
          <p:nvPr/>
        </p:nvSpPr>
        <p:spPr>
          <a:xfrm>
            <a:off x="2010409" y="2377128"/>
            <a:ext cx="3310891" cy="1402948"/>
          </a:xfrm>
          <a:prstGeom prst="rect">
            <a:avLst/>
          </a:prstGeom>
        </p:spPr>
        <p:txBody>
          <a:bodyPr vert="horz" wrap="square" lIns="0" tIns="12700" rIns="0" bIns="0" rtlCol="0">
            <a:spAutoFit/>
          </a:bodyPr>
          <a:lstStyle/>
          <a:p>
            <a:pPr marL="698500">
              <a:lnSpc>
                <a:spcPct val="100000"/>
              </a:lnSpc>
              <a:spcBef>
                <a:spcPts val="100"/>
              </a:spcBef>
            </a:pPr>
            <a:r>
              <a:rPr sz="1800" b="1" u="heavy" spc="-5" dirty="0">
                <a:uFill>
                  <a:solidFill>
                    <a:srgbClr val="000000"/>
                  </a:solidFill>
                </a:uFill>
                <a:latin typeface="Century Gothic"/>
                <a:cs typeface="Century Gothic"/>
              </a:rPr>
              <a:t>Pharmacological</a:t>
            </a:r>
            <a:endParaRPr sz="1800">
              <a:latin typeface="Century Gothic"/>
              <a:cs typeface="Century Gothic"/>
            </a:endParaRPr>
          </a:p>
          <a:p>
            <a:pPr marL="269875" indent="-257810">
              <a:lnSpc>
                <a:spcPct val="100000"/>
              </a:lnSpc>
              <a:spcBef>
                <a:spcPts val="1535"/>
              </a:spcBef>
              <a:buAutoNum type="arabicPeriod"/>
              <a:tabLst>
                <a:tab pos="270510" algn="l"/>
              </a:tabLst>
            </a:pPr>
            <a:r>
              <a:rPr sz="1800" spc="-15" dirty="0">
                <a:latin typeface="Century Gothic"/>
                <a:cs typeface="Century Gothic"/>
              </a:rPr>
              <a:t>P</a:t>
            </a:r>
            <a:r>
              <a:rPr sz="1800" spc="5" dirty="0">
                <a:latin typeface="Century Gothic"/>
                <a:cs typeface="Century Gothic"/>
              </a:rPr>
              <a:t>y</a:t>
            </a:r>
            <a:r>
              <a:rPr sz="1800" spc="-15" dirty="0">
                <a:latin typeface="Century Gothic"/>
                <a:cs typeface="Century Gothic"/>
              </a:rPr>
              <a:t>r</a:t>
            </a:r>
            <a:r>
              <a:rPr sz="1800" spc="85" dirty="0">
                <a:latin typeface="Century Gothic"/>
                <a:cs typeface="Century Gothic"/>
              </a:rPr>
              <a:t>i</a:t>
            </a:r>
            <a:r>
              <a:rPr sz="1800" spc="-35" dirty="0">
                <a:latin typeface="Century Gothic"/>
                <a:cs typeface="Century Gothic"/>
              </a:rPr>
              <a:t>d</a:t>
            </a:r>
            <a:r>
              <a:rPr sz="1800" spc="20" dirty="0">
                <a:latin typeface="Century Gothic"/>
                <a:cs typeface="Century Gothic"/>
              </a:rPr>
              <a:t>o</a:t>
            </a:r>
            <a:r>
              <a:rPr sz="1800" spc="35" dirty="0">
                <a:latin typeface="Century Gothic"/>
                <a:cs typeface="Century Gothic"/>
              </a:rPr>
              <a:t>x</a:t>
            </a:r>
            <a:r>
              <a:rPr sz="1800" spc="85" dirty="0">
                <a:latin typeface="Century Gothic"/>
                <a:cs typeface="Century Gothic"/>
              </a:rPr>
              <a:t>i</a:t>
            </a:r>
            <a:r>
              <a:rPr sz="1800" spc="25" dirty="0">
                <a:latin typeface="Century Gothic"/>
                <a:cs typeface="Century Gothic"/>
              </a:rPr>
              <a:t>n</a:t>
            </a:r>
            <a:r>
              <a:rPr sz="1800" dirty="0">
                <a:latin typeface="Century Gothic"/>
                <a:cs typeface="Century Gothic"/>
              </a:rPr>
              <a:t>e</a:t>
            </a:r>
            <a:r>
              <a:rPr sz="1800" spc="-245" dirty="0">
                <a:latin typeface="Century Gothic"/>
                <a:cs typeface="Century Gothic"/>
              </a:rPr>
              <a:t> </a:t>
            </a:r>
            <a:r>
              <a:rPr sz="1800" spc="-65" dirty="0">
                <a:latin typeface="Century Gothic"/>
                <a:cs typeface="Century Gothic"/>
              </a:rPr>
              <a:t>(</a:t>
            </a:r>
            <a:r>
              <a:rPr sz="1800" spc="10" dirty="0">
                <a:latin typeface="Century Gothic"/>
                <a:cs typeface="Century Gothic"/>
              </a:rPr>
              <a:t>V</a:t>
            </a:r>
            <a:r>
              <a:rPr sz="1800" spc="85" dirty="0">
                <a:latin typeface="Century Gothic"/>
                <a:cs typeface="Century Gothic"/>
              </a:rPr>
              <a:t>i</a:t>
            </a:r>
            <a:r>
              <a:rPr sz="1800" spc="-10" dirty="0">
                <a:latin typeface="Century Gothic"/>
                <a:cs typeface="Century Gothic"/>
              </a:rPr>
              <a:t>t</a:t>
            </a:r>
            <a:r>
              <a:rPr sz="1800" spc="-30" dirty="0">
                <a:latin typeface="Century Gothic"/>
                <a:cs typeface="Century Gothic"/>
              </a:rPr>
              <a:t>a</a:t>
            </a:r>
            <a:r>
              <a:rPr sz="1800" spc="110" dirty="0">
                <a:latin typeface="Century Gothic"/>
                <a:cs typeface="Century Gothic"/>
              </a:rPr>
              <a:t>m</a:t>
            </a:r>
            <a:r>
              <a:rPr sz="1800" spc="85" dirty="0">
                <a:latin typeface="Century Gothic"/>
                <a:cs typeface="Century Gothic"/>
              </a:rPr>
              <a:t>i</a:t>
            </a:r>
            <a:r>
              <a:rPr sz="1800" dirty="0">
                <a:latin typeface="Century Gothic"/>
                <a:cs typeface="Century Gothic"/>
              </a:rPr>
              <a:t>n</a:t>
            </a:r>
            <a:r>
              <a:rPr sz="1800" spc="-175" dirty="0">
                <a:latin typeface="Century Gothic"/>
                <a:cs typeface="Century Gothic"/>
              </a:rPr>
              <a:t> </a:t>
            </a:r>
            <a:r>
              <a:rPr sz="1800" spc="15" dirty="0">
                <a:latin typeface="Century Gothic"/>
                <a:cs typeface="Century Gothic"/>
              </a:rPr>
              <a:t>B</a:t>
            </a:r>
            <a:r>
              <a:rPr sz="1800" spc="-25" dirty="0">
                <a:latin typeface="Century Gothic"/>
                <a:cs typeface="Century Gothic"/>
              </a:rPr>
              <a:t>6</a:t>
            </a:r>
            <a:r>
              <a:rPr sz="1800" dirty="0">
                <a:latin typeface="Century Gothic"/>
                <a:cs typeface="Century Gothic"/>
              </a:rPr>
              <a:t>)</a:t>
            </a:r>
            <a:r>
              <a:rPr sz="1800" spc="-40" dirty="0">
                <a:latin typeface="Century Gothic"/>
                <a:cs typeface="Century Gothic"/>
              </a:rPr>
              <a:t> </a:t>
            </a:r>
            <a:r>
              <a:rPr sz="1800" spc="-30" dirty="0">
                <a:latin typeface="Century Gothic"/>
                <a:cs typeface="Century Gothic"/>
              </a:rPr>
              <a:t>a</a:t>
            </a:r>
            <a:r>
              <a:rPr sz="1800" spc="25" dirty="0">
                <a:latin typeface="Century Gothic"/>
                <a:cs typeface="Century Gothic"/>
              </a:rPr>
              <a:t>n</a:t>
            </a:r>
            <a:r>
              <a:rPr sz="1800" dirty="0">
                <a:latin typeface="Century Gothic"/>
                <a:cs typeface="Century Gothic"/>
              </a:rPr>
              <a:t>d</a:t>
            </a:r>
            <a:endParaRPr sz="1800">
              <a:latin typeface="Century Gothic"/>
              <a:cs typeface="Century Gothic"/>
            </a:endParaRPr>
          </a:p>
          <a:p>
            <a:pPr marL="1223010">
              <a:lnSpc>
                <a:spcPct val="100000"/>
              </a:lnSpc>
              <a:spcBef>
                <a:spcPts val="15"/>
              </a:spcBef>
            </a:pPr>
            <a:r>
              <a:rPr sz="1800" spc="20" dirty="0">
                <a:latin typeface="Century Gothic"/>
                <a:cs typeface="Century Gothic"/>
              </a:rPr>
              <a:t>Doxylamine.</a:t>
            </a:r>
            <a:endParaRPr sz="1800">
              <a:latin typeface="Century Gothic"/>
              <a:cs typeface="Century Gothic"/>
            </a:endParaRPr>
          </a:p>
          <a:p>
            <a:pPr marL="1108710" indent="-258445">
              <a:lnSpc>
                <a:spcPct val="100000"/>
              </a:lnSpc>
              <a:spcBef>
                <a:spcPts val="710"/>
              </a:spcBef>
              <a:buAutoNum type="arabicPeriod" startAt="2"/>
              <a:tabLst>
                <a:tab pos="1109345" algn="l"/>
              </a:tabLst>
            </a:pPr>
            <a:r>
              <a:rPr sz="1800" spc="10" dirty="0">
                <a:latin typeface="Century Gothic"/>
                <a:cs typeface="Century Gothic"/>
              </a:rPr>
              <a:t>Antiemetics</a:t>
            </a:r>
            <a:endParaRPr sz="1800">
              <a:latin typeface="Century Gothic"/>
              <a:cs typeface="Century Gothic"/>
            </a:endParaRPr>
          </a:p>
        </p:txBody>
      </p:sp>
      <p:pic>
        <p:nvPicPr>
          <p:cNvPr id="21" name="object 21"/>
          <p:cNvPicPr/>
          <p:nvPr/>
        </p:nvPicPr>
        <p:blipFill>
          <a:blip r:embed="rId14" cstate="print"/>
          <a:stretch>
            <a:fillRect/>
          </a:stretch>
        </p:blipFill>
        <p:spPr>
          <a:xfrm>
            <a:off x="7057737" y="3551508"/>
            <a:ext cx="2262839" cy="236036"/>
          </a:xfrm>
          <a:prstGeom prst="rect">
            <a:avLst/>
          </a:prstGeom>
        </p:spPr>
      </p:pic>
      <p:sp>
        <p:nvSpPr>
          <p:cNvPr id="22" name="object 22"/>
          <p:cNvSpPr txBox="1"/>
          <p:nvPr/>
        </p:nvSpPr>
        <p:spPr>
          <a:xfrm>
            <a:off x="7043807" y="3486853"/>
            <a:ext cx="2282191" cy="289823"/>
          </a:xfrm>
          <a:prstGeom prst="rect">
            <a:avLst/>
          </a:prstGeom>
        </p:spPr>
        <p:txBody>
          <a:bodyPr vert="horz" wrap="square" lIns="0" tIns="12700" rIns="0" bIns="0" rtlCol="0">
            <a:spAutoFit/>
          </a:bodyPr>
          <a:lstStyle/>
          <a:p>
            <a:pPr marL="12700">
              <a:lnSpc>
                <a:spcPct val="100000"/>
              </a:lnSpc>
              <a:spcBef>
                <a:spcPts val="100"/>
              </a:spcBef>
            </a:pPr>
            <a:r>
              <a:rPr sz="1800" spc="-25" dirty="0">
                <a:latin typeface="Century Gothic"/>
                <a:cs typeface="Century Gothic"/>
              </a:rPr>
              <a:t>2</a:t>
            </a:r>
            <a:r>
              <a:rPr sz="1800" dirty="0">
                <a:latin typeface="Century Gothic"/>
                <a:cs typeface="Century Gothic"/>
              </a:rPr>
              <a:t>.</a:t>
            </a:r>
            <a:r>
              <a:rPr sz="1800" spc="45" dirty="0">
                <a:latin typeface="Century Gothic"/>
                <a:cs typeface="Century Gothic"/>
              </a:rPr>
              <a:t> </a:t>
            </a:r>
            <a:r>
              <a:rPr sz="1800" spc="5" dirty="0">
                <a:latin typeface="Century Gothic"/>
                <a:cs typeface="Century Gothic"/>
              </a:rPr>
              <a:t>E</a:t>
            </a:r>
            <a:r>
              <a:rPr sz="1800" spc="105" dirty="0">
                <a:latin typeface="Century Gothic"/>
                <a:cs typeface="Century Gothic"/>
              </a:rPr>
              <a:t>m</a:t>
            </a:r>
            <a:r>
              <a:rPr sz="1800" spc="15" dirty="0">
                <a:latin typeface="Century Gothic"/>
                <a:cs typeface="Century Gothic"/>
              </a:rPr>
              <a:t>o</a:t>
            </a:r>
            <a:r>
              <a:rPr sz="1800" spc="-15" dirty="0">
                <a:latin typeface="Century Gothic"/>
                <a:cs typeface="Century Gothic"/>
              </a:rPr>
              <a:t>t</a:t>
            </a:r>
            <a:r>
              <a:rPr sz="1800" spc="85" dirty="0">
                <a:latin typeface="Century Gothic"/>
                <a:cs typeface="Century Gothic"/>
              </a:rPr>
              <a:t>i</a:t>
            </a:r>
            <a:r>
              <a:rPr sz="1800" spc="-60" dirty="0">
                <a:latin typeface="Century Gothic"/>
                <a:cs typeface="Century Gothic"/>
              </a:rPr>
              <a:t>o</a:t>
            </a:r>
            <a:r>
              <a:rPr sz="1800" spc="20" dirty="0">
                <a:latin typeface="Century Gothic"/>
                <a:cs typeface="Century Gothic"/>
              </a:rPr>
              <a:t>n</a:t>
            </a:r>
            <a:r>
              <a:rPr sz="1800" spc="-35" dirty="0">
                <a:latin typeface="Century Gothic"/>
                <a:cs typeface="Century Gothic"/>
              </a:rPr>
              <a:t>a</a:t>
            </a:r>
            <a:r>
              <a:rPr sz="1800" dirty="0">
                <a:latin typeface="Century Gothic"/>
                <a:cs typeface="Century Gothic"/>
              </a:rPr>
              <a:t>l</a:t>
            </a:r>
            <a:r>
              <a:rPr sz="1800" spc="-190" dirty="0">
                <a:latin typeface="Century Gothic"/>
                <a:cs typeface="Century Gothic"/>
              </a:rPr>
              <a:t> </a:t>
            </a:r>
            <a:r>
              <a:rPr sz="1800" spc="45" dirty="0">
                <a:latin typeface="Century Gothic"/>
                <a:cs typeface="Century Gothic"/>
              </a:rPr>
              <a:t>s</a:t>
            </a:r>
            <a:r>
              <a:rPr sz="1800" spc="25" dirty="0">
                <a:latin typeface="Century Gothic"/>
                <a:cs typeface="Century Gothic"/>
              </a:rPr>
              <a:t>u</a:t>
            </a:r>
            <a:r>
              <a:rPr sz="1800" spc="-30" dirty="0">
                <a:latin typeface="Century Gothic"/>
                <a:cs typeface="Century Gothic"/>
              </a:rPr>
              <a:t>pp</a:t>
            </a:r>
            <a:r>
              <a:rPr sz="1800" spc="15" dirty="0">
                <a:latin typeface="Century Gothic"/>
                <a:cs typeface="Century Gothic"/>
              </a:rPr>
              <a:t>o</a:t>
            </a:r>
            <a:r>
              <a:rPr sz="1800" spc="-20" dirty="0">
                <a:latin typeface="Century Gothic"/>
                <a:cs typeface="Century Gothic"/>
              </a:rPr>
              <a:t>r</a:t>
            </a:r>
            <a:r>
              <a:rPr sz="1800" dirty="0">
                <a:latin typeface="Century Gothic"/>
                <a:cs typeface="Century Gothic"/>
              </a:rPr>
              <a:t>t</a:t>
            </a:r>
            <a:endParaRPr sz="1800">
              <a:latin typeface="Century Gothic"/>
              <a:cs typeface="Century Gothic"/>
            </a:endParaRPr>
          </a:p>
        </p:txBody>
      </p:sp>
      <p:pic>
        <p:nvPicPr>
          <p:cNvPr id="23" name="object 23"/>
          <p:cNvPicPr/>
          <p:nvPr/>
        </p:nvPicPr>
        <p:blipFill>
          <a:blip r:embed="rId15" cstate="print"/>
          <a:stretch>
            <a:fillRect/>
          </a:stretch>
        </p:blipFill>
        <p:spPr>
          <a:xfrm>
            <a:off x="1590368" y="4180168"/>
            <a:ext cx="4162997" cy="245477"/>
          </a:xfrm>
          <a:prstGeom prst="rect">
            <a:avLst/>
          </a:prstGeom>
        </p:spPr>
      </p:pic>
      <p:sp>
        <p:nvSpPr>
          <p:cNvPr id="24" name="object 24"/>
          <p:cNvSpPr txBox="1"/>
          <p:nvPr/>
        </p:nvSpPr>
        <p:spPr>
          <a:xfrm>
            <a:off x="1562359" y="4117916"/>
            <a:ext cx="4194175" cy="289823"/>
          </a:xfrm>
          <a:prstGeom prst="rect">
            <a:avLst/>
          </a:prstGeom>
        </p:spPr>
        <p:txBody>
          <a:bodyPr vert="horz" wrap="square" lIns="0" tIns="12700" rIns="0" bIns="0" rtlCol="0">
            <a:spAutoFit/>
          </a:bodyPr>
          <a:lstStyle/>
          <a:p>
            <a:pPr marL="12700">
              <a:lnSpc>
                <a:spcPct val="100000"/>
              </a:lnSpc>
              <a:spcBef>
                <a:spcPts val="100"/>
              </a:spcBef>
            </a:pPr>
            <a:r>
              <a:rPr sz="1800" spc="-15" dirty="0">
                <a:latin typeface="Century Gothic"/>
                <a:cs typeface="Century Gothic"/>
              </a:rPr>
              <a:t>3.</a:t>
            </a:r>
            <a:r>
              <a:rPr sz="1800" spc="50" dirty="0">
                <a:latin typeface="Century Gothic"/>
                <a:cs typeface="Century Gothic"/>
              </a:rPr>
              <a:t> </a:t>
            </a:r>
            <a:r>
              <a:rPr sz="1800" spc="10" dirty="0">
                <a:latin typeface="Century Gothic"/>
                <a:cs typeface="Century Gothic"/>
              </a:rPr>
              <a:t>Antihistamines</a:t>
            </a:r>
            <a:r>
              <a:rPr sz="1800" spc="-220" dirty="0">
                <a:latin typeface="Century Gothic"/>
                <a:cs typeface="Century Gothic"/>
              </a:rPr>
              <a:t> </a:t>
            </a:r>
            <a:r>
              <a:rPr sz="1800" dirty="0">
                <a:latin typeface="Century Gothic"/>
                <a:cs typeface="Century Gothic"/>
              </a:rPr>
              <a:t>and </a:t>
            </a:r>
            <a:r>
              <a:rPr sz="1800" spc="-5" dirty="0">
                <a:latin typeface="Century Gothic"/>
                <a:cs typeface="Century Gothic"/>
              </a:rPr>
              <a:t>Anticholinergics</a:t>
            </a:r>
            <a:endParaRPr sz="1800">
              <a:latin typeface="Century Gothic"/>
              <a:cs typeface="Century Gothic"/>
            </a:endParaRPr>
          </a:p>
        </p:txBody>
      </p:sp>
      <p:pic>
        <p:nvPicPr>
          <p:cNvPr id="25" name="object 25"/>
          <p:cNvPicPr/>
          <p:nvPr/>
        </p:nvPicPr>
        <p:blipFill>
          <a:blip r:embed="rId16" cstate="print"/>
          <a:stretch>
            <a:fillRect/>
          </a:stretch>
        </p:blipFill>
        <p:spPr>
          <a:xfrm>
            <a:off x="7371979" y="4180158"/>
            <a:ext cx="1634487" cy="236036"/>
          </a:xfrm>
          <a:prstGeom prst="rect">
            <a:avLst/>
          </a:prstGeom>
        </p:spPr>
      </p:pic>
      <p:sp>
        <p:nvSpPr>
          <p:cNvPr id="26" name="object 26"/>
          <p:cNvSpPr txBox="1"/>
          <p:nvPr/>
        </p:nvSpPr>
        <p:spPr>
          <a:xfrm>
            <a:off x="7358127" y="4117921"/>
            <a:ext cx="1661160" cy="289823"/>
          </a:xfrm>
          <a:prstGeom prst="rect">
            <a:avLst/>
          </a:prstGeom>
        </p:spPr>
        <p:txBody>
          <a:bodyPr vert="horz" wrap="square" lIns="0" tIns="12700" rIns="0" bIns="0" rtlCol="0">
            <a:spAutoFit/>
          </a:bodyPr>
          <a:lstStyle/>
          <a:p>
            <a:pPr marL="12700">
              <a:lnSpc>
                <a:spcPct val="100000"/>
              </a:lnSpc>
              <a:spcBef>
                <a:spcPts val="100"/>
              </a:spcBef>
            </a:pPr>
            <a:r>
              <a:rPr sz="1800" spc="-15" dirty="0">
                <a:latin typeface="Century Gothic"/>
                <a:cs typeface="Century Gothic"/>
              </a:rPr>
              <a:t>3.</a:t>
            </a:r>
            <a:r>
              <a:rPr sz="1800" spc="5" dirty="0">
                <a:latin typeface="Century Gothic"/>
                <a:cs typeface="Century Gothic"/>
              </a:rPr>
              <a:t> Acupressure</a:t>
            </a:r>
            <a:endParaRPr sz="1800">
              <a:latin typeface="Century Gothic"/>
              <a:cs typeface="Century Gothic"/>
            </a:endParaRPr>
          </a:p>
        </p:txBody>
      </p:sp>
      <p:pic>
        <p:nvPicPr>
          <p:cNvPr id="27" name="object 27"/>
          <p:cNvPicPr/>
          <p:nvPr/>
        </p:nvPicPr>
        <p:blipFill>
          <a:blip r:embed="rId17" cstate="print"/>
          <a:stretch>
            <a:fillRect/>
          </a:stretch>
        </p:blipFill>
        <p:spPr>
          <a:xfrm>
            <a:off x="2799988" y="4818343"/>
            <a:ext cx="1720176" cy="245477"/>
          </a:xfrm>
          <a:prstGeom prst="rect">
            <a:avLst/>
          </a:prstGeom>
        </p:spPr>
      </p:pic>
      <p:sp>
        <p:nvSpPr>
          <p:cNvPr id="28" name="object 28"/>
          <p:cNvSpPr txBox="1"/>
          <p:nvPr/>
        </p:nvSpPr>
        <p:spPr>
          <a:xfrm>
            <a:off x="2782571" y="4758758"/>
            <a:ext cx="1744980" cy="289823"/>
          </a:xfrm>
          <a:prstGeom prst="rect">
            <a:avLst/>
          </a:prstGeom>
        </p:spPr>
        <p:txBody>
          <a:bodyPr vert="horz" wrap="square" lIns="0" tIns="12700" rIns="0" bIns="0" rtlCol="0">
            <a:spAutoFit/>
          </a:bodyPr>
          <a:lstStyle/>
          <a:p>
            <a:pPr marL="12700">
              <a:lnSpc>
                <a:spcPct val="100000"/>
              </a:lnSpc>
              <a:spcBef>
                <a:spcPts val="100"/>
              </a:spcBef>
            </a:pPr>
            <a:r>
              <a:rPr sz="1800" spc="-25" dirty="0">
                <a:latin typeface="Century Gothic"/>
                <a:cs typeface="Century Gothic"/>
              </a:rPr>
              <a:t>4</a:t>
            </a:r>
            <a:r>
              <a:rPr sz="1800" dirty="0">
                <a:latin typeface="Century Gothic"/>
                <a:cs typeface="Century Gothic"/>
              </a:rPr>
              <a:t>.</a:t>
            </a:r>
            <a:r>
              <a:rPr sz="1800" spc="55" dirty="0">
                <a:latin typeface="Century Gothic"/>
                <a:cs typeface="Century Gothic"/>
              </a:rPr>
              <a:t> </a:t>
            </a:r>
            <a:r>
              <a:rPr sz="1800" spc="65" dirty="0">
                <a:latin typeface="Century Gothic"/>
                <a:cs typeface="Century Gothic"/>
              </a:rPr>
              <a:t>M</a:t>
            </a:r>
            <a:r>
              <a:rPr sz="1800" spc="20" dirty="0">
                <a:latin typeface="Century Gothic"/>
                <a:cs typeface="Century Gothic"/>
              </a:rPr>
              <a:t>o</a:t>
            </a:r>
            <a:r>
              <a:rPr sz="1800" spc="-10" dirty="0">
                <a:latin typeface="Century Gothic"/>
                <a:cs typeface="Century Gothic"/>
              </a:rPr>
              <a:t>t</a:t>
            </a:r>
            <a:r>
              <a:rPr sz="1800" spc="85" dirty="0">
                <a:latin typeface="Century Gothic"/>
                <a:cs typeface="Century Gothic"/>
              </a:rPr>
              <a:t>i</a:t>
            </a:r>
            <a:r>
              <a:rPr sz="1800" spc="10" dirty="0">
                <a:latin typeface="Century Gothic"/>
                <a:cs typeface="Century Gothic"/>
              </a:rPr>
              <a:t>li</a:t>
            </a:r>
            <a:r>
              <a:rPr sz="1800" spc="-10" dirty="0">
                <a:latin typeface="Century Gothic"/>
                <a:cs typeface="Century Gothic"/>
              </a:rPr>
              <a:t>t</a:t>
            </a:r>
            <a:r>
              <a:rPr sz="1800" dirty="0">
                <a:latin typeface="Century Gothic"/>
                <a:cs typeface="Century Gothic"/>
              </a:rPr>
              <a:t>y</a:t>
            </a:r>
            <a:r>
              <a:rPr sz="1800" spc="-195" dirty="0">
                <a:latin typeface="Century Gothic"/>
                <a:cs typeface="Century Gothic"/>
              </a:rPr>
              <a:t> </a:t>
            </a:r>
            <a:r>
              <a:rPr sz="1800" spc="5" dirty="0">
                <a:latin typeface="Century Gothic"/>
                <a:cs typeface="Century Gothic"/>
              </a:rPr>
              <a:t>D</a:t>
            </a:r>
            <a:r>
              <a:rPr sz="1800" spc="-15" dirty="0">
                <a:latin typeface="Century Gothic"/>
                <a:cs typeface="Century Gothic"/>
              </a:rPr>
              <a:t>r</a:t>
            </a:r>
            <a:r>
              <a:rPr sz="1800" spc="30" dirty="0">
                <a:latin typeface="Century Gothic"/>
                <a:cs typeface="Century Gothic"/>
              </a:rPr>
              <a:t>u</a:t>
            </a:r>
            <a:r>
              <a:rPr sz="1800" spc="-15" dirty="0">
                <a:latin typeface="Century Gothic"/>
                <a:cs typeface="Century Gothic"/>
              </a:rPr>
              <a:t>g</a:t>
            </a:r>
            <a:r>
              <a:rPr sz="1800" dirty="0">
                <a:latin typeface="Century Gothic"/>
                <a:cs typeface="Century Gothic"/>
              </a:rPr>
              <a:t>s</a:t>
            </a:r>
            <a:endParaRPr sz="1800">
              <a:latin typeface="Century Gothic"/>
              <a:cs typeface="Century Gothic"/>
            </a:endParaRPr>
          </a:p>
        </p:txBody>
      </p:sp>
      <p:pic>
        <p:nvPicPr>
          <p:cNvPr id="29" name="object 29"/>
          <p:cNvPicPr/>
          <p:nvPr/>
        </p:nvPicPr>
        <p:blipFill>
          <a:blip r:embed="rId18" cstate="print"/>
          <a:stretch>
            <a:fillRect/>
          </a:stretch>
        </p:blipFill>
        <p:spPr>
          <a:xfrm>
            <a:off x="7676597" y="4818343"/>
            <a:ext cx="1044163" cy="245477"/>
          </a:xfrm>
          <a:prstGeom prst="rect">
            <a:avLst/>
          </a:prstGeom>
        </p:spPr>
      </p:pic>
      <p:sp>
        <p:nvSpPr>
          <p:cNvPr id="30" name="object 30"/>
          <p:cNvSpPr txBox="1"/>
          <p:nvPr/>
        </p:nvSpPr>
        <p:spPr>
          <a:xfrm>
            <a:off x="7663181" y="4758758"/>
            <a:ext cx="1055371" cy="289823"/>
          </a:xfrm>
          <a:prstGeom prst="rect">
            <a:avLst/>
          </a:prstGeom>
        </p:spPr>
        <p:txBody>
          <a:bodyPr vert="horz" wrap="square" lIns="0" tIns="12700" rIns="0" bIns="0" rtlCol="0">
            <a:spAutoFit/>
          </a:bodyPr>
          <a:lstStyle/>
          <a:p>
            <a:pPr marL="12700">
              <a:lnSpc>
                <a:spcPct val="100000"/>
              </a:lnSpc>
              <a:spcBef>
                <a:spcPts val="100"/>
              </a:spcBef>
            </a:pPr>
            <a:r>
              <a:rPr sz="1800" spc="-15" dirty="0">
                <a:latin typeface="Century Gothic"/>
                <a:cs typeface="Century Gothic"/>
              </a:rPr>
              <a:t>4.</a:t>
            </a:r>
            <a:r>
              <a:rPr sz="1800" spc="-30" dirty="0">
                <a:latin typeface="Century Gothic"/>
                <a:cs typeface="Century Gothic"/>
              </a:rPr>
              <a:t> </a:t>
            </a:r>
            <a:r>
              <a:rPr sz="1800" spc="20" dirty="0">
                <a:latin typeface="Century Gothic"/>
                <a:cs typeface="Century Gothic"/>
              </a:rPr>
              <a:t>Ginger</a:t>
            </a:r>
            <a:endParaRPr sz="1800">
              <a:latin typeface="Century Gothic"/>
              <a:cs typeface="Century Gothic"/>
            </a:endParaRPr>
          </a:p>
        </p:txBody>
      </p:sp>
      <p:pic>
        <p:nvPicPr>
          <p:cNvPr id="31" name="object 31"/>
          <p:cNvPicPr/>
          <p:nvPr/>
        </p:nvPicPr>
        <p:blipFill>
          <a:blip r:embed="rId19" cstate="print"/>
          <a:stretch>
            <a:fillRect/>
          </a:stretch>
        </p:blipFill>
        <p:spPr>
          <a:xfrm>
            <a:off x="2666683" y="5456488"/>
            <a:ext cx="1996271" cy="198270"/>
          </a:xfrm>
          <a:prstGeom prst="rect">
            <a:avLst/>
          </a:prstGeom>
        </p:spPr>
      </p:pic>
      <p:sp>
        <p:nvSpPr>
          <p:cNvPr id="32" name="object 32"/>
          <p:cNvSpPr txBox="1"/>
          <p:nvPr/>
        </p:nvSpPr>
        <p:spPr>
          <a:xfrm>
            <a:off x="2649227" y="5389889"/>
            <a:ext cx="2019935" cy="289823"/>
          </a:xfrm>
          <a:prstGeom prst="rect">
            <a:avLst/>
          </a:prstGeom>
        </p:spPr>
        <p:txBody>
          <a:bodyPr vert="horz" wrap="square" lIns="0" tIns="12700" rIns="0" bIns="0" rtlCol="0">
            <a:spAutoFit/>
          </a:bodyPr>
          <a:lstStyle/>
          <a:p>
            <a:pPr marL="12700">
              <a:lnSpc>
                <a:spcPct val="100000"/>
              </a:lnSpc>
              <a:spcBef>
                <a:spcPts val="100"/>
              </a:spcBef>
            </a:pPr>
            <a:r>
              <a:rPr sz="1800" spc="-15" dirty="0">
                <a:latin typeface="Century Gothic"/>
                <a:cs typeface="Century Gothic"/>
              </a:rPr>
              <a:t>5.</a:t>
            </a:r>
            <a:r>
              <a:rPr sz="1800" spc="30" dirty="0">
                <a:latin typeface="Century Gothic"/>
                <a:cs typeface="Century Gothic"/>
              </a:rPr>
              <a:t> </a:t>
            </a:r>
            <a:r>
              <a:rPr sz="1800" spc="5" dirty="0">
                <a:latin typeface="Century Gothic"/>
                <a:cs typeface="Century Gothic"/>
              </a:rPr>
              <a:t>Corticosteroids.</a:t>
            </a:r>
            <a:endParaRPr sz="1800">
              <a:latin typeface="Century Gothic"/>
              <a:cs typeface="Century Gothic"/>
            </a:endParaRPr>
          </a:p>
        </p:txBody>
      </p:sp>
      <p:sp>
        <p:nvSpPr>
          <p:cNvPr id="33" name="object 33"/>
          <p:cNvSpPr txBox="1"/>
          <p:nvPr/>
        </p:nvSpPr>
        <p:spPr>
          <a:xfrm>
            <a:off x="11031601" y="6434455"/>
            <a:ext cx="254000" cy="197490"/>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888888"/>
                </a:solidFill>
                <a:latin typeface="Calibri"/>
                <a:cs typeface="Calibri"/>
              </a:rPr>
              <a:t>229</a:t>
            </a:r>
            <a:endParaRPr sz="1200">
              <a:latin typeface="Calibri"/>
              <a:cs typeface="Calibri"/>
            </a:endParaRP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4"/>
            <a:ext cx="12172949" cy="6857999"/>
          </a:xfrm>
          <a:prstGeom prst="rect">
            <a:avLst/>
          </a:prstGeom>
        </p:spPr>
      </p:pic>
      <p:sp>
        <p:nvSpPr>
          <p:cNvPr id="3" name="object 3"/>
          <p:cNvSpPr txBox="1"/>
          <p:nvPr/>
        </p:nvSpPr>
        <p:spPr>
          <a:xfrm>
            <a:off x="490225" y="0"/>
            <a:ext cx="692151" cy="693780"/>
          </a:xfrm>
          <a:prstGeom prst="rect">
            <a:avLst/>
          </a:prstGeom>
        </p:spPr>
        <p:txBody>
          <a:bodyPr vert="horz" wrap="square" lIns="0" tIns="16510" rIns="0" bIns="0" rtlCol="0">
            <a:spAutoFit/>
          </a:bodyPr>
          <a:lstStyle/>
          <a:p>
            <a:pPr marL="12700">
              <a:lnSpc>
                <a:spcPct val="100000"/>
              </a:lnSpc>
              <a:spcBef>
                <a:spcPts val="130"/>
              </a:spcBef>
            </a:pPr>
            <a:r>
              <a:rPr sz="4400" b="0" u="heavy" spc="70" dirty="0">
                <a:uFill>
                  <a:solidFill>
                    <a:srgbClr val="000000"/>
                  </a:solidFill>
                </a:uFill>
                <a:latin typeface="Calibri Light"/>
                <a:cs typeface="Calibri Light"/>
              </a:rPr>
              <a:t>Q</a:t>
            </a:r>
            <a:r>
              <a:rPr sz="4400" b="0" u="heavy" spc="15" dirty="0">
                <a:uFill>
                  <a:solidFill>
                    <a:srgbClr val="000000"/>
                  </a:solidFill>
                </a:uFill>
                <a:latin typeface="Calibri Light"/>
                <a:cs typeface="Calibri Light"/>
              </a:rPr>
              <a:t>5</a:t>
            </a:r>
            <a:endParaRPr sz="4400">
              <a:latin typeface="Calibri Light"/>
              <a:cs typeface="Calibri Light"/>
            </a:endParaRP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8981" y="804231"/>
            <a:ext cx="9058911" cy="3688189"/>
          </a:xfrm>
          <a:prstGeom prst="rect">
            <a:avLst/>
          </a:prstGeom>
        </p:spPr>
        <p:txBody>
          <a:bodyPr vert="horz" wrap="square" lIns="0" tIns="12700" rIns="0" bIns="0" rtlCol="0">
            <a:spAutoFit/>
          </a:bodyPr>
          <a:lstStyle/>
          <a:p>
            <a:pPr marL="231775">
              <a:lnSpc>
                <a:spcPct val="100000"/>
              </a:lnSpc>
              <a:spcBef>
                <a:spcPts val="100"/>
              </a:spcBef>
            </a:pPr>
            <a:r>
              <a:rPr sz="2400" spc="-110" dirty="0">
                <a:latin typeface="Times New Roman"/>
                <a:cs typeface="Times New Roman"/>
              </a:rPr>
              <a:t>ركذأ</a:t>
            </a:r>
            <a:r>
              <a:rPr sz="2400" spc="-5" dirty="0">
                <a:latin typeface="Times New Roman"/>
                <a:cs typeface="Times New Roman"/>
              </a:rPr>
              <a:t> </a:t>
            </a:r>
            <a:r>
              <a:rPr sz="2400" spc="80" dirty="0">
                <a:latin typeface="Times New Roman"/>
                <a:cs typeface="Times New Roman"/>
              </a:rPr>
              <a:t>ام</a:t>
            </a:r>
            <a:r>
              <a:rPr sz="2400" spc="-70" dirty="0">
                <a:latin typeface="Times New Roman"/>
                <a:cs typeface="Times New Roman"/>
              </a:rPr>
              <a:t> </a:t>
            </a:r>
            <a:r>
              <a:rPr sz="2400" spc="-285" dirty="0">
                <a:latin typeface="Times New Roman"/>
                <a:cs typeface="Times New Roman"/>
              </a:rPr>
              <a:t>ىلع</a:t>
            </a:r>
            <a:endParaRPr sz="2400">
              <a:latin typeface="Times New Roman"/>
              <a:cs typeface="Times New Roman"/>
            </a:endParaRPr>
          </a:p>
          <a:p>
            <a:pPr>
              <a:lnSpc>
                <a:spcPct val="100000"/>
              </a:lnSpc>
              <a:spcBef>
                <a:spcPts val="5"/>
              </a:spcBef>
            </a:pPr>
            <a:endParaRPr sz="2400">
              <a:latin typeface="Times New Roman"/>
              <a:cs typeface="Times New Roman"/>
            </a:endParaRPr>
          </a:p>
          <a:p>
            <a:pPr marL="231775" indent="-219075">
              <a:lnSpc>
                <a:spcPct val="100000"/>
              </a:lnSpc>
              <a:buAutoNum type="arabicPlain"/>
              <a:tabLst>
                <a:tab pos="231775" algn="l"/>
              </a:tabLst>
            </a:pPr>
            <a:r>
              <a:rPr sz="2400" b="1" dirty="0">
                <a:solidFill>
                  <a:srgbClr val="FF0000"/>
                </a:solidFill>
                <a:latin typeface="Calibri"/>
                <a:cs typeface="Calibri"/>
              </a:rPr>
              <a:t>-</a:t>
            </a:r>
            <a:r>
              <a:rPr sz="2400" b="1" spc="-15" dirty="0">
                <a:solidFill>
                  <a:srgbClr val="FF0000"/>
                </a:solidFill>
                <a:latin typeface="Calibri"/>
                <a:cs typeface="Calibri"/>
              </a:rPr>
              <a:t> Anterior</a:t>
            </a:r>
            <a:r>
              <a:rPr sz="2400" b="1" spc="20" dirty="0">
                <a:solidFill>
                  <a:srgbClr val="FF0000"/>
                </a:solidFill>
                <a:latin typeface="Calibri"/>
                <a:cs typeface="Calibri"/>
              </a:rPr>
              <a:t> </a:t>
            </a:r>
            <a:r>
              <a:rPr sz="2400" b="1" spc="-5" dirty="0">
                <a:solidFill>
                  <a:srgbClr val="FF0000"/>
                </a:solidFill>
                <a:latin typeface="Calibri"/>
                <a:cs typeface="Calibri"/>
              </a:rPr>
              <a:t>vaginal</a:t>
            </a:r>
            <a:r>
              <a:rPr sz="2400" b="1" spc="-15" dirty="0">
                <a:solidFill>
                  <a:srgbClr val="FF0000"/>
                </a:solidFill>
                <a:latin typeface="Calibri"/>
                <a:cs typeface="Calibri"/>
              </a:rPr>
              <a:t> </a:t>
            </a:r>
            <a:r>
              <a:rPr sz="2400" b="1" spc="5" dirty="0">
                <a:solidFill>
                  <a:srgbClr val="FF0000"/>
                </a:solidFill>
                <a:latin typeface="Calibri"/>
                <a:cs typeface="Calibri"/>
              </a:rPr>
              <a:t>wall</a:t>
            </a:r>
            <a:r>
              <a:rPr sz="2400" b="1" spc="-95" dirty="0">
                <a:solidFill>
                  <a:srgbClr val="FF0000"/>
                </a:solidFill>
                <a:latin typeface="Calibri"/>
                <a:cs typeface="Calibri"/>
              </a:rPr>
              <a:t> </a:t>
            </a:r>
            <a:r>
              <a:rPr sz="2400" b="1" spc="-10" dirty="0">
                <a:solidFill>
                  <a:srgbClr val="FF0000"/>
                </a:solidFill>
                <a:latin typeface="Calibri"/>
                <a:cs typeface="Calibri"/>
              </a:rPr>
              <a:t>prolapse</a:t>
            </a:r>
            <a:endParaRPr sz="2400">
              <a:latin typeface="Calibri"/>
              <a:cs typeface="Calibri"/>
            </a:endParaRPr>
          </a:p>
          <a:p>
            <a:pPr marL="231775" indent="-219075">
              <a:lnSpc>
                <a:spcPct val="100000"/>
              </a:lnSpc>
              <a:spcBef>
                <a:spcPts val="125"/>
              </a:spcBef>
              <a:buAutoNum type="arabicPlain"/>
              <a:tabLst>
                <a:tab pos="231775" algn="l"/>
              </a:tabLst>
            </a:pPr>
            <a:r>
              <a:rPr sz="2400" b="1" dirty="0">
                <a:solidFill>
                  <a:srgbClr val="FF0000"/>
                </a:solidFill>
                <a:latin typeface="Calibri"/>
                <a:cs typeface="Calibri"/>
              </a:rPr>
              <a:t>- </a:t>
            </a:r>
            <a:r>
              <a:rPr sz="2400" b="1" spc="-10" dirty="0">
                <a:solidFill>
                  <a:srgbClr val="FF0000"/>
                </a:solidFill>
                <a:latin typeface="Calibri"/>
                <a:cs typeface="Calibri"/>
              </a:rPr>
              <a:t>Urinary</a:t>
            </a:r>
            <a:r>
              <a:rPr sz="2400" b="1" spc="45" dirty="0">
                <a:solidFill>
                  <a:srgbClr val="FF0000"/>
                </a:solidFill>
                <a:latin typeface="Calibri"/>
                <a:cs typeface="Calibri"/>
              </a:rPr>
              <a:t> </a:t>
            </a:r>
            <a:r>
              <a:rPr sz="2400" b="1" spc="-10" dirty="0">
                <a:solidFill>
                  <a:srgbClr val="FF0000"/>
                </a:solidFill>
                <a:latin typeface="Calibri"/>
                <a:cs typeface="Calibri"/>
              </a:rPr>
              <a:t>symptoms</a:t>
            </a:r>
            <a:r>
              <a:rPr sz="2400" b="1" spc="-5" dirty="0">
                <a:solidFill>
                  <a:srgbClr val="FF0000"/>
                </a:solidFill>
                <a:latin typeface="Calibri"/>
                <a:cs typeface="Calibri"/>
              </a:rPr>
              <a:t> </a:t>
            </a:r>
            <a:r>
              <a:rPr sz="2400" b="1" dirty="0">
                <a:solidFill>
                  <a:srgbClr val="FF0000"/>
                </a:solidFill>
                <a:latin typeface="Calibri"/>
                <a:cs typeface="Calibri"/>
              </a:rPr>
              <a:t>mainly</a:t>
            </a:r>
            <a:r>
              <a:rPr sz="2400" b="1" spc="-25" dirty="0">
                <a:solidFill>
                  <a:srgbClr val="FF0000"/>
                </a:solidFill>
                <a:latin typeface="Calibri"/>
                <a:cs typeface="Calibri"/>
              </a:rPr>
              <a:t> </a:t>
            </a:r>
            <a:r>
              <a:rPr sz="2400" b="1" dirty="0">
                <a:solidFill>
                  <a:srgbClr val="FF0000"/>
                </a:solidFill>
                <a:latin typeface="Calibri"/>
                <a:cs typeface="Calibri"/>
              </a:rPr>
              <a:t>(</a:t>
            </a:r>
            <a:r>
              <a:rPr sz="2400" b="1" spc="-10" dirty="0">
                <a:solidFill>
                  <a:srgbClr val="FF0000"/>
                </a:solidFill>
                <a:latin typeface="Calibri"/>
                <a:cs typeface="Calibri"/>
              </a:rPr>
              <a:t> </a:t>
            </a:r>
            <a:r>
              <a:rPr sz="2400" b="1" spc="-35" dirty="0">
                <a:solidFill>
                  <a:srgbClr val="FF0000"/>
                </a:solidFill>
                <a:latin typeface="Calibri"/>
                <a:cs typeface="Calibri"/>
              </a:rPr>
              <a:t>frequency,</a:t>
            </a:r>
            <a:r>
              <a:rPr sz="2400" b="1" spc="114" dirty="0">
                <a:solidFill>
                  <a:srgbClr val="FF0000"/>
                </a:solidFill>
                <a:latin typeface="Calibri"/>
                <a:cs typeface="Calibri"/>
              </a:rPr>
              <a:t> </a:t>
            </a:r>
            <a:r>
              <a:rPr sz="2400" b="1" spc="-15" dirty="0">
                <a:solidFill>
                  <a:srgbClr val="FF0000"/>
                </a:solidFill>
                <a:latin typeface="Calibri"/>
                <a:cs typeface="Calibri"/>
              </a:rPr>
              <a:t>retention</a:t>
            </a:r>
            <a:r>
              <a:rPr sz="2400" b="1" spc="-25" dirty="0">
                <a:solidFill>
                  <a:srgbClr val="FF0000"/>
                </a:solidFill>
                <a:latin typeface="Calibri"/>
                <a:cs typeface="Calibri"/>
              </a:rPr>
              <a:t> </a:t>
            </a:r>
            <a:r>
              <a:rPr sz="2400" b="1" dirty="0">
                <a:solidFill>
                  <a:srgbClr val="FF0000"/>
                </a:solidFill>
                <a:latin typeface="Calibri"/>
                <a:cs typeface="Calibri"/>
              </a:rPr>
              <a:t>,</a:t>
            </a:r>
            <a:r>
              <a:rPr sz="2400" b="1" spc="105" dirty="0">
                <a:solidFill>
                  <a:srgbClr val="FF0000"/>
                </a:solidFill>
                <a:latin typeface="Calibri"/>
                <a:cs typeface="Calibri"/>
              </a:rPr>
              <a:t> </a:t>
            </a:r>
            <a:r>
              <a:rPr sz="2400" b="1" spc="-10" dirty="0">
                <a:solidFill>
                  <a:srgbClr val="FF0000"/>
                </a:solidFill>
                <a:latin typeface="Calibri"/>
                <a:cs typeface="Calibri"/>
              </a:rPr>
              <a:t>incontenance…)</a:t>
            </a:r>
            <a:endParaRPr sz="2400">
              <a:latin typeface="Calibri"/>
              <a:cs typeface="Calibri"/>
            </a:endParaRPr>
          </a:p>
          <a:p>
            <a:pPr marL="231775" indent="-219075">
              <a:lnSpc>
                <a:spcPct val="100000"/>
              </a:lnSpc>
              <a:spcBef>
                <a:spcPts val="200"/>
              </a:spcBef>
              <a:buAutoNum type="arabicPlain"/>
              <a:tabLst>
                <a:tab pos="231775" algn="l"/>
              </a:tabLst>
            </a:pPr>
            <a:r>
              <a:rPr sz="2400" b="1" dirty="0">
                <a:solidFill>
                  <a:srgbClr val="FF0000"/>
                </a:solidFill>
                <a:latin typeface="Calibri"/>
                <a:cs typeface="Calibri"/>
              </a:rPr>
              <a:t>-</a:t>
            </a:r>
            <a:r>
              <a:rPr sz="2400" b="1" spc="-40" dirty="0">
                <a:solidFill>
                  <a:srgbClr val="FF0000"/>
                </a:solidFill>
                <a:latin typeface="Calibri"/>
                <a:cs typeface="Calibri"/>
              </a:rPr>
              <a:t> </a:t>
            </a:r>
            <a:r>
              <a:rPr sz="2400" b="1" spc="-20" dirty="0">
                <a:solidFill>
                  <a:srgbClr val="FF0000"/>
                </a:solidFill>
                <a:latin typeface="Calibri"/>
                <a:cs typeface="Calibri"/>
              </a:rPr>
              <a:t>Hystrectomy</a:t>
            </a:r>
            <a:endParaRPr sz="2400">
              <a:latin typeface="Calibri"/>
              <a:cs typeface="Calibri"/>
            </a:endParaRPr>
          </a:p>
          <a:p>
            <a:pPr marL="12700" marR="5970270">
              <a:lnSpc>
                <a:spcPts val="3010"/>
              </a:lnSpc>
              <a:spcBef>
                <a:spcPts val="114"/>
              </a:spcBef>
              <a:buAutoNum type="arabicPlain"/>
              <a:tabLst>
                <a:tab pos="231775" algn="l"/>
              </a:tabLst>
            </a:pPr>
            <a:r>
              <a:rPr sz="2400" b="1" dirty="0">
                <a:solidFill>
                  <a:srgbClr val="FF0000"/>
                </a:solidFill>
                <a:latin typeface="Calibri"/>
                <a:cs typeface="Calibri"/>
              </a:rPr>
              <a:t>- </a:t>
            </a:r>
            <a:r>
              <a:rPr sz="2400" b="1" spc="-15" dirty="0">
                <a:solidFill>
                  <a:srgbClr val="FF0000"/>
                </a:solidFill>
                <a:latin typeface="Calibri"/>
                <a:cs typeface="Calibri"/>
              </a:rPr>
              <a:t>Anterior </a:t>
            </a:r>
            <a:r>
              <a:rPr sz="2400" b="1" spc="-20" dirty="0">
                <a:solidFill>
                  <a:srgbClr val="FF0000"/>
                </a:solidFill>
                <a:latin typeface="Calibri"/>
                <a:cs typeface="Calibri"/>
              </a:rPr>
              <a:t>colporhaphy </a:t>
            </a:r>
            <a:r>
              <a:rPr sz="2400" b="1" spc="-535" dirty="0">
                <a:solidFill>
                  <a:srgbClr val="FF0000"/>
                </a:solidFill>
                <a:latin typeface="Calibri"/>
                <a:cs typeface="Calibri"/>
              </a:rPr>
              <a:t> </a:t>
            </a:r>
            <a:r>
              <a:rPr sz="2400" b="1" dirty="0">
                <a:solidFill>
                  <a:srgbClr val="FF0000"/>
                </a:solidFill>
                <a:latin typeface="Calibri"/>
                <a:cs typeface="Calibri"/>
              </a:rPr>
              <a:t>5</a:t>
            </a:r>
            <a:r>
              <a:rPr sz="2400" b="1" spc="-45" dirty="0">
                <a:solidFill>
                  <a:srgbClr val="FF0000"/>
                </a:solidFill>
                <a:latin typeface="Calibri"/>
                <a:cs typeface="Calibri"/>
              </a:rPr>
              <a:t> </a:t>
            </a:r>
            <a:r>
              <a:rPr sz="2400" b="1" dirty="0">
                <a:solidFill>
                  <a:srgbClr val="FF0000"/>
                </a:solidFill>
                <a:latin typeface="Calibri"/>
                <a:cs typeface="Calibri"/>
              </a:rPr>
              <a:t>–</a:t>
            </a:r>
            <a:endParaRPr sz="2400">
              <a:latin typeface="Calibri"/>
              <a:cs typeface="Calibri"/>
            </a:endParaRPr>
          </a:p>
          <a:p>
            <a:pPr marL="12700">
              <a:lnSpc>
                <a:spcPts val="1900"/>
              </a:lnSpc>
            </a:pPr>
            <a:r>
              <a:rPr sz="2400" b="1" spc="-20" dirty="0">
                <a:solidFill>
                  <a:srgbClr val="FF0000"/>
                </a:solidFill>
                <a:latin typeface="Calibri"/>
                <a:cs typeface="Calibri"/>
              </a:rPr>
              <a:t>Gh</a:t>
            </a:r>
            <a:r>
              <a:rPr sz="2400" b="1" spc="45" dirty="0">
                <a:solidFill>
                  <a:srgbClr val="FF0000"/>
                </a:solidFill>
                <a:latin typeface="Calibri"/>
                <a:cs typeface="Calibri"/>
              </a:rPr>
              <a:t> </a:t>
            </a:r>
            <a:r>
              <a:rPr sz="2400" b="1" dirty="0">
                <a:solidFill>
                  <a:srgbClr val="FF0000"/>
                </a:solidFill>
                <a:latin typeface="Calibri"/>
                <a:cs typeface="Calibri"/>
              </a:rPr>
              <a:t>:</a:t>
            </a:r>
            <a:r>
              <a:rPr sz="2400" b="1" spc="-5" dirty="0">
                <a:solidFill>
                  <a:srgbClr val="FF0000"/>
                </a:solidFill>
                <a:latin typeface="Calibri"/>
                <a:cs typeface="Calibri"/>
              </a:rPr>
              <a:t> </a:t>
            </a:r>
            <a:r>
              <a:rPr sz="2400" spc="5" dirty="0">
                <a:latin typeface="Calibri"/>
                <a:cs typeface="Calibri"/>
              </a:rPr>
              <a:t>the</a:t>
            </a:r>
            <a:r>
              <a:rPr sz="2400" spc="-85" dirty="0">
                <a:latin typeface="Calibri"/>
                <a:cs typeface="Calibri"/>
              </a:rPr>
              <a:t> </a:t>
            </a:r>
            <a:r>
              <a:rPr sz="2400" spc="-10" dirty="0">
                <a:latin typeface="Calibri"/>
                <a:cs typeface="Calibri"/>
              </a:rPr>
              <a:t>area</a:t>
            </a:r>
            <a:r>
              <a:rPr sz="2400" spc="40" dirty="0">
                <a:latin typeface="Calibri"/>
                <a:cs typeface="Calibri"/>
              </a:rPr>
              <a:t> </a:t>
            </a:r>
            <a:r>
              <a:rPr sz="2400" spc="5" dirty="0">
                <a:latin typeface="Calibri"/>
                <a:cs typeface="Calibri"/>
              </a:rPr>
              <a:t>between</a:t>
            </a:r>
            <a:r>
              <a:rPr sz="2400" spc="-80" dirty="0">
                <a:latin typeface="Calibri"/>
                <a:cs typeface="Calibri"/>
              </a:rPr>
              <a:t> </a:t>
            </a:r>
            <a:r>
              <a:rPr sz="2400" spc="-15" dirty="0">
                <a:latin typeface="Calibri"/>
                <a:cs typeface="Calibri"/>
              </a:rPr>
              <a:t>urthra</a:t>
            </a:r>
            <a:r>
              <a:rPr sz="2400" spc="-25" dirty="0">
                <a:latin typeface="Calibri"/>
                <a:cs typeface="Calibri"/>
              </a:rPr>
              <a:t> </a:t>
            </a:r>
            <a:r>
              <a:rPr sz="2400" spc="-10" dirty="0">
                <a:latin typeface="Calibri"/>
                <a:cs typeface="Calibri"/>
              </a:rPr>
              <a:t>and </a:t>
            </a:r>
            <a:r>
              <a:rPr sz="2400" dirty="0">
                <a:latin typeface="Calibri"/>
                <a:cs typeface="Calibri"/>
              </a:rPr>
              <a:t>posterior</a:t>
            </a:r>
            <a:r>
              <a:rPr sz="2400" spc="-80" dirty="0">
                <a:latin typeface="Calibri"/>
                <a:cs typeface="Calibri"/>
              </a:rPr>
              <a:t> </a:t>
            </a:r>
            <a:r>
              <a:rPr sz="2400" dirty="0">
                <a:latin typeface="Calibri"/>
                <a:cs typeface="Calibri"/>
              </a:rPr>
              <a:t>forchetee</a:t>
            </a:r>
            <a:endParaRPr sz="2400">
              <a:latin typeface="Calibri"/>
              <a:cs typeface="Calibri"/>
            </a:endParaRPr>
          </a:p>
          <a:p>
            <a:pPr marL="12700">
              <a:lnSpc>
                <a:spcPct val="100000"/>
              </a:lnSpc>
              <a:spcBef>
                <a:spcPts val="120"/>
              </a:spcBef>
            </a:pPr>
            <a:r>
              <a:rPr sz="2400" b="1" spc="-5" dirty="0">
                <a:solidFill>
                  <a:srgbClr val="FF0000"/>
                </a:solidFill>
                <a:latin typeface="Calibri"/>
                <a:cs typeface="Calibri"/>
              </a:rPr>
              <a:t>C:</a:t>
            </a:r>
            <a:r>
              <a:rPr sz="2400" b="1" spc="-45" dirty="0">
                <a:solidFill>
                  <a:srgbClr val="FF0000"/>
                </a:solidFill>
                <a:latin typeface="Calibri"/>
                <a:cs typeface="Calibri"/>
              </a:rPr>
              <a:t> </a:t>
            </a:r>
            <a:r>
              <a:rPr sz="2400" spc="-5" dirty="0">
                <a:latin typeface="Calibri"/>
                <a:cs typeface="Calibri"/>
              </a:rPr>
              <a:t>cervix</a:t>
            </a:r>
            <a:endParaRPr sz="2400">
              <a:latin typeface="Calibri"/>
              <a:cs typeface="Calibri"/>
            </a:endParaRPr>
          </a:p>
          <a:p>
            <a:pPr marL="12700">
              <a:lnSpc>
                <a:spcPct val="100000"/>
              </a:lnSpc>
              <a:spcBef>
                <a:spcPts val="130"/>
              </a:spcBef>
            </a:pPr>
            <a:r>
              <a:rPr sz="2400" b="1" dirty="0">
                <a:solidFill>
                  <a:srgbClr val="FF0000"/>
                </a:solidFill>
                <a:latin typeface="Calibri"/>
                <a:cs typeface="Calibri"/>
              </a:rPr>
              <a:t>TVL</a:t>
            </a:r>
            <a:r>
              <a:rPr sz="2400" b="1" spc="-60" dirty="0">
                <a:solidFill>
                  <a:srgbClr val="FF0000"/>
                </a:solidFill>
                <a:latin typeface="Calibri"/>
                <a:cs typeface="Calibri"/>
              </a:rPr>
              <a:t> </a:t>
            </a:r>
            <a:r>
              <a:rPr sz="2400" b="1" dirty="0">
                <a:solidFill>
                  <a:srgbClr val="FF0000"/>
                </a:solidFill>
                <a:latin typeface="Calibri"/>
                <a:cs typeface="Calibri"/>
              </a:rPr>
              <a:t>:</a:t>
            </a:r>
            <a:r>
              <a:rPr sz="2400" b="1" spc="5" dirty="0">
                <a:solidFill>
                  <a:srgbClr val="FF0000"/>
                </a:solidFill>
                <a:latin typeface="Calibri"/>
                <a:cs typeface="Calibri"/>
              </a:rPr>
              <a:t> </a:t>
            </a:r>
            <a:r>
              <a:rPr sz="2400" spc="5" dirty="0">
                <a:latin typeface="Calibri"/>
                <a:cs typeface="Calibri"/>
              </a:rPr>
              <a:t>the</a:t>
            </a:r>
            <a:r>
              <a:rPr sz="2400" spc="-10" dirty="0">
                <a:latin typeface="Calibri"/>
                <a:cs typeface="Calibri"/>
              </a:rPr>
              <a:t> </a:t>
            </a:r>
            <a:r>
              <a:rPr sz="2400" dirty="0">
                <a:latin typeface="Calibri"/>
                <a:cs typeface="Calibri"/>
              </a:rPr>
              <a:t>total</a:t>
            </a:r>
            <a:r>
              <a:rPr sz="2400" spc="-114" dirty="0">
                <a:latin typeface="Calibri"/>
                <a:cs typeface="Calibri"/>
              </a:rPr>
              <a:t> </a:t>
            </a:r>
            <a:r>
              <a:rPr sz="2400" spc="5" dirty="0">
                <a:latin typeface="Calibri"/>
                <a:cs typeface="Calibri"/>
              </a:rPr>
              <a:t>destant</a:t>
            </a:r>
            <a:r>
              <a:rPr sz="2400" spc="-135" dirty="0">
                <a:latin typeface="Calibri"/>
                <a:cs typeface="Calibri"/>
              </a:rPr>
              <a:t> </a:t>
            </a:r>
            <a:r>
              <a:rPr sz="2400" spc="5" dirty="0">
                <a:latin typeface="Calibri"/>
                <a:cs typeface="Calibri"/>
              </a:rPr>
              <a:t>between</a:t>
            </a:r>
            <a:r>
              <a:rPr sz="2400" spc="-70" dirty="0">
                <a:latin typeface="Calibri"/>
                <a:cs typeface="Calibri"/>
              </a:rPr>
              <a:t> </a:t>
            </a:r>
            <a:r>
              <a:rPr sz="2400" dirty="0">
                <a:latin typeface="Calibri"/>
                <a:cs typeface="Calibri"/>
              </a:rPr>
              <a:t>posterior</a:t>
            </a:r>
            <a:r>
              <a:rPr sz="2400" spc="-110" dirty="0">
                <a:latin typeface="Calibri"/>
                <a:cs typeface="Calibri"/>
              </a:rPr>
              <a:t> </a:t>
            </a:r>
            <a:r>
              <a:rPr sz="2400" spc="-15" dirty="0">
                <a:latin typeface="Calibri"/>
                <a:cs typeface="Calibri"/>
              </a:rPr>
              <a:t>fornix</a:t>
            </a:r>
            <a:r>
              <a:rPr sz="2400" spc="-5" dirty="0">
                <a:latin typeface="Calibri"/>
                <a:cs typeface="Calibri"/>
              </a:rPr>
              <a:t> </a:t>
            </a:r>
            <a:r>
              <a:rPr sz="2400" spc="-10" dirty="0">
                <a:latin typeface="Calibri"/>
                <a:cs typeface="Calibri"/>
              </a:rPr>
              <a:t>and</a:t>
            </a:r>
            <a:r>
              <a:rPr sz="2400" spc="110" dirty="0">
                <a:latin typeface="Calibri"/>
                <a:cs typeface="Calibri"/>
              </a:rPr>
              <a:t> </a:t>
            </a:r>
            <a:r>
              <a:rPr sz="2400" dirty="0">
                <a:latin typeface="Calibri"/>
                <a:cs typeface="Calibri"/>
              </a:rPr>
              <a:t>gh.</a:t>
            </a:r>
            <a:r>
              <a:rPr sz="2400" spc="-25" dirty="0">
                <a:latin typeface="Calibri"/>
                <a:cs typeface="Calibri"/>
              </a:rPr>
              <a:t> </a:t>
            </a:r>
            <a:r>
              <a:rPr sz="2400" spc="5" dirty="0">
                <a:latin typeface="Calibri"/>
                <a:cs typeface="Calibri"/>
              </a:rPr>
              <a:t>measured</a:t>
            </a:r>
            <a:r>
              <a:rPr sz="2400" spc="-150" dirty="0">
                <a:latin typeface="Calibri"/>
                <a:cs typeface="Calibri"/>
              </a:rPr>
              <a:t> </a:t>
            </a:r>
            <a:r>
              <a:rPr sz="2400" spc="-15" dirty="0">
                <a:latin typeface="Calibri"/>
                <a:cs typeface="Calibri"/>
              </a:rPr>
              <a:t>at</a:t>
            </a:r>
            <a:r>
              <a:rPr sz="2400" spc="5" dirty="0">
                <a:latin typeface="Calibri"/>
                <a:cs typeface="Calibri"/>
              </a:rPr>
              <a:t> rest</a:t>
            </a:r>
            <a:endParaRPr sz="2400">
              <a:latin typeface="Calibri"/>
              <a:cs typeface="Calibri"/>
            </a:endParaRP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5" y="307594"/>
            <a:ext cx="2428240" cy="1300997"/>
          </a:xfrm>
          <a:prstGeom prst="rect">
            <a:avLst/>
          </a:prstGeom>
        </p:spPr>
        <p:txBody>
          <a:bodyPr vert="horz" wrap="square" lIns="0" tIns="94615" rIns="0" bIns="0" rtlCol="0">
            <a:spAutoFit/>
          </a:bodyPr>
          <a:lstStyle/>
          <a:p>
            <a:pPr marL="12700" marR="5080">
              <a:lnSpc>
                <a:spcPts val="4730"/>
              </a:lnSpc>
              <a:spcBef>
                <a:spcPts val="745"/>
              </a:spcBef>
            </a:pPr>
            <a:r>
              <a:rPr sz="4400" b="0" spc="30" dirty="0">
                <a:latin typeface="Calibri Light"/>
                <a:cs typeface="Calibri Light"/>
              </a:rPr>
              <a:t>OSCE </a:t>
            </a:r>
            <a:r>
              <a:rPr sz="4400" b="0" spc="35" dirty="0">
                <a:latin typeface="Calibri Light"/>
                <a:cs typeface="Calibri Light"/>
              </a:rPr>
              <a:t> </a:t>
            </a:r>
            <a:r>
              <a:rPr sz="4400" b="0" spc="20" dirty="0">
                <a:latin typeface="Calibri Light"/>
                <a:cs typeface="Calibri Light"/>
              </a:rPr>
              <a:t>15</a:t>
            </a:r>
            <a:r>
              <a:rPr sz="4400" b="0" spc="-25" dirty="0">
                <a:latin typeface="Calibri Light"/>
                <a:cs typeface="Calibri Light"/>
              </a:rPr>
              <a:t>/</a:t>
            </a:r>
            <a:r>
              <a:rPr sz="4400" b="0" spc="20" dirty="0">
                <a:latin typeface="Calibri Light"/>
                <a:cs typeface="Calibri Light"/>
              </a:rPr>
              <a:t>4</a:t>
            </a:r>
            <a:r>
              <a:rPr sz="4400" b="0" spc="-25" dirty="0">
                <a:latin typeface="Calibri Light"/>
                <a:cs typeface="Calibri Light"/>
              </a:rPr>
              <a:t>/</a:t>
            </a:r>
            <a:r>
              <a:rPr sz="4400" b="0" spc="20" dirty="0">
                <a:latin typeface="Calibri Light"/>
                <a:cs typeface="Calibri Light"/>
              </a:rPr>
              <a:t>2019</a:t>
            </a:r>
            <a:endParaRPr sz="4400">
              <a:latin typeface="Calibri Light"/>
              <a:cs typeface="Calibri Light"/>
            </a:endParaRPr>
          </a:p>
        </p:txBody>
      </p:sp>
      <p:grpSp>
        <p:nvGrpSpPr>
          <p:cNvPr id="3" name="object 3"/>
          <p:cNvGrpSpPr/>
          <p:nvPr/>
        </p:nvGrpSpPr>
        <p:grpSpPr>
          <a:xfrm>
            <a:off x="990607" y="1714436"/>
            <a:ext cx="1710055" cy="805180"/>
            <a:chOff x="990600" y="1714436"/>
            <a:chExt cx="1710055" cy="805180"/>
          </a:xfrm>
        </p:grpSpPr>
        <p:pic>
          <p:nvPicPr>
            <p:cNvPr id="4" name="object 4"/>
            <p:cNvPicPr/>
            <p:nvPr/>
          </p:nvPicPr>
          <p:blipFill>
            <a:blip r:embed="rId2" cstate="print"/>
            <a:stretch>
              <a:fillRect/>
            </a:stretch>
          </p:blipFill>
          <p:spPr>
            <a:xfrm>
              <a:off x="1036463" y="1913284"/>
              <a:ext cx="151356" cy="293538"/>
            </a:xfrm>
            <a:prstGeom prst="rect">
              <a:avLst/>
            </a:prstGeom>
          </p:spPr>
        </p:pic>
        <p:pic>
          <p:nvPicPr>
            <p:cNvPr id="5" name="object 5"/>
            <p:cNvPicPr/>
            <p:nvPr/>
          </p:nvPicPr>
          <p:blipFill>
            <a:blip r:embed="rId3" cstate="print"/>
            <a:stretch>
              <a:fillRect/>
            </a:stretch>
          </p:blipFill>
          <p:spPr>
            <a:xfrm>
              <a:off x="990600" y="2190686"/>
              <a:ext cx="1500124" cy="109537"/>
            </a:xfrm>
            <a:prstGeom prst="rect">
              <a:avLst/>
            </a:prstGeom>
          </p:spPr>
        </p:pic>
        <p:sp>
          <p:nvSpPr>
            <p:cNvPr id="6" name="object 6"/>
            <p:cNvSpPr/>
            <p:nvPr/>
          </p:nvSpPr>
          <p:spPr>
            <a:xfrm>
              <a:off x="1015365" y="2214244"/>
              <a:ext cx="1428750" cy="38100"/>
            </a:xfrm>
            <a:custGeom>
              <a:avLst/>
              <a:gdLst/>
              <a:ahLst/>
              <a:cxnLst/>
              <a:rect l="l" t="t" r="r" b="b"/>
              <a:pathLst>
                <a:path w="1428750" h="38100">
                  <a:moveTo>
                    <a:pt x="1428749" y="0"/>
                  </a:moveTo>
                  <a:lnTo>
                    <a:pt x="0" y="0"/>
                  </a:lnTo>
                  <a:lnTo>
                    <a:pt x="0" y="38100"/>
                  </a:lnTo>
                  <a:lnTo>
                    <a:pt x="1428749" y="38100"/>
                  </a:lnTo>
                  <a:lnTo>
                    <a:pt x="1428749" y="0"/>
                  </a:lnTo>
                  <a:close/>
                </a:path>
              </a:pathLst>
            </a:custGeom>
            <a:solidFill>
              <a:srgbClr val="FF0000"/>
            </a:solidFill>
          </p:spPr>
          <p:txBody>
            <a:bodyPr wrap="square" lIns="0" tIns="0" rIns="0" bIns="0" rtlCol="0"/>
            <a:lstStyle/>
            <a:p>
              <a:endParaRPr/>
            </a:p>
          </p:txBody>
        </p:sp>
        <p:pic>
          <p:nvPicPr>
            <p:cNvPr id="7" name="object 7"/>
            <p:cNvPicPr/>
            <p:nvPr/>
          </p:nvPicPr>
          <p:blipFill>
            <a:blip r:embed="rId4" cstate="print"/>
            <a:stretch>
              <a:fillRect/>
            </a:stretch>
          </p:blipFill>
          <p:spPr>
            <a:xfrm>
              <a:off x="1047750" y="1743011"/>
              <a:ext cx="566737" cy="566737"/>
            </a:xfrm>
            <a:prstGeom prst="rect">
              <a:avLst/>
            </a:prstGeom>
          </p:spPr>
        </p:pic>
        <p:pic>
          <p:nvPicPr>
            <p:cNvPr id="8" name="object 8"/>
            <p:cNvPicPr/>
            <p:nvPr/>
          </p:nvPicPr>
          <p:blipFill>
            <a:blip r:embed="rId5" cstate="print"/>
            <a:stretch>
              <a:fillRect/>
            </a:stretch>
          </p:blipFill>
          <p:spPr>
            <a:xfrm>
              <a:off x="1285875" y="1714436"/>
              <a:ext cx="1414399" cy="804862"/>
            </a:xfrm>
            <a:prstGeom prst="rect">
              <a:avLst/>
            </a:prstGeom>
          </p:spPr>
        </p:pic>
      </p:grpSp>
      <p:grpSp>
        <p:nvGrpSpPr>
          <p:cNvPr id="9" name="object 9"/>
          <p:cNvGrpSpPr/>
          <p:nvPr/>
        </p:nvGrpSpPr>
        <p:grpSpPr>
          <a:xfrm>
            <a:off x="990607" y="3114611"/>
            <a:ext cx="1786255" cy="805180"/>
            <a:chOff x="990600" y="3114611"/>
            <a:chExt cx="1786255" cy="805180"/>
          </a:xfrm>
        </p:grpSpPr>
        <p:pic>
          <p:nvPicPr>
            <p:cNvPr id="10" name="object 10"/>
            <p:cNvPicPr/>
            <p:nvPr/>
          </p:nvPicPr>
          <p:blipFill>
            <a:blip r:embed="rId6" cstate="print"/>
            <a:stretch>
              <a:fillRect/>
            </a:stretch>
          </p:blipFill>
          <p:spPr>
            <a:xfrm>
              <a:off x="1017544" y="3322928"/>
              <a:ext cx="208114" cy="284069"/>
            </a:xfrm>
            <a:prstGeom prst="rect">
              <a:avLst/>
            </a:prstGeom>
          </p:spPr>
        </p:pic>
        <p:pic>
          <p:nvPicPr>
            <p:cNvPr id="11" name="object 11"/>
            <p:cNvPicPr/>
            <p:nvPr/>
          </p:nvPicPr>
          <p:blipFill>
            <a:blip r:embed="rId7" cstate="print"/>
            <a:stretch>
              <a:fillRect/>
            </a:stretch>
          </p:blipFill>
          <p:spPr>
            <a:xfrm>
              <a:off x="990600" y="3590861"/>
              <a:ext cx="1576324" cy="109537"/>
            </a:xfrm>
            <a:prstGeom prst="rect">
              <a:avLst/>
            </a:prstGeom>
          </p:spPr>
        </p:pic>
        <p:sp>
          <p:nvSpPr>
            <p:cNvPr id="12" name="object 12"/>
            <p:cNvSpPr/>
            <p:nvPr/>
          </p:nvSpPr>
          <p:spPr>
            <a:xfrm>
              <a:off x="1015365" y="3614419"/>
              <a:ext cx="1504950" cy="38100"/>
            </a:xfrm>
            <a:custGeom>
              <a:avLst/>
              <a:gdLst/>
              <a:ahLst/>
              <a:cxnLst/>
              <a:rect l="l" t="t" r="r" b="b"/>
              <a:pathLst>
                <a:path w="1504950" h="38100">
                  <a:moveTo>
                    <a:pt x="1504949" y="0"/>
                  </a:moveTo>
                  <a:lnTo>
                    <a:pt x="0" y="0"/>
                  </a:lnTo>
                  <a:lnTo>
                    <a:pt x="0" y="38099"/>
                  </a:lnTo>
                  <a:lnTo>
                    <a:pt x="1504949" y="38099"/>
                  </a:lnTo>
                  <a:lnTo>
                    <a:pt x="1504949" y="0"/>
                  </a:lnTo>
                  <a:close/>
                </a:path>
              </a:pathLst>
            </a:custGeom>
            <a:solidFill>
              <a:srgbClr val="FF0000"/>
            </a:solidFill>
          </p:spPr>
          <p:txBody>
            <a:bodyPr wrap="square" lIns="0" tIns="0" rIns="0" bIns="0" rtlCol="0"/>
            <a:lstStyle/>
            <a:p>
              <a:endParaRPr/>
            </a:p>
          </p:txBody>
        </p:sp>
        <p:pic>
          <p:nvPicPr>
            <p:cNvPr id="13" name="object 13"/>
            <p:cNvPicPr/>
            <p:nvPr/>
          </p:nvPicPr>
          <p:blipFill>
            <a:blip r:embed="rId8" cstate="print"/>
            <a:stretch>
              <a:fillRect/>
            </a:stretch>
          </p:blipFill>
          <p:spPr>
            <a:xfrm>
              <a:off x="1047750" y="3143186"/>
              <a:ext cx="642937" cy="566737"/>
            </a:xfrm>
            <a:prstGeom prst="rect">
              <a:avLst/>
            </a:prstGeom>
          </p:spPr>
        </p:pic>
        <p:pic>
          <p:nvPicPr>
            <p:cNvPr id="14" name="object 14"/>
            <p:cNvPicPr/>
            <p:nvPr/>
          </p:nvPicPr>
          <p:blipFill>
            <a:blip r:embed="rId5" cstate="print"/>
            <a:stretch>
              <a:fillRect/>
            </a:stretch>
          </p:blipFill>
          <p:spPr>
            <a:xfrm>
              <a:off x="1362075" y="3114611"/>
              <a:ext cx="1414399" cy="804862"/>
            </a:xfrm>
            <a:prstGeom prst="rect">
              <a:avLst/>
            </a:prstGeom>
          </p:spPr>
        </p:pic>
      </p:grpSp>
      <p:grpSp>
        <p:nvGrpSpPr>
          <p:cNvPr id="15" name="object 15"/>
          <p:cNvGrpSpPr/>
          <p:nvPr/>
        </p:nvGrpSpPr>
        <p:grpSpPr>
          <a:xfrm>
            <a:off x="981077" y="4524438"/>
            <a:ext cx="1929131" cy="805180"/>
            <a:chOff x="981075" y="4524438"/>
            <a:chExt cx="1929130" cy="805180"/>
          </a:xfrm>
        </p:grpSpPr>
        <p:pic>
          <p:nvPicPr>
            <p:cNvPr id="16" name="object 16"/>
            <p:cNvPicPr/>
            <p:nvPr/>
          </p:nvPicPr>
          <p:blipFill>
            <a:blip r:embed="rId9" cstate="print"/>
            <a:stretch>
              <a:fillRect/>
            </a:stretch>
          </p:blipFill>
          <p:spPr>
            <a:xfrm>
              <a:off x="1027003" y="4732755"/>
              <a:ext cx="198654" cy="293538"/>
            </a:xfrm>
            <a:prstGeom prst="rect">
              <a:avLst/>
            </a:prstGeom>
          </p:spPr>
        </p:pic>
        <p:pic>
          <p:nvPicPr>
            <p:cNvPr id="17" name="object 17"/>
            <p:cNvPicPr/>
            <p:nvPr/>
          </p:nvPicPr>
          <p:blipFill>
            <a:blip r:embed="rId10" cstate="print"/>
            <a:stretch>
              <a:fillRect/>
            </a:stretch>
          </p:blipFill>
          <p:spPr>
            <a:xfrm>
              <a:off x="990600" y="5000561"/>
              <a:ext cx="1709801" cy="109537"/>
            </a:xfrm>
            <a:prstGeom prst="rect">
              <a:avLst/>
            </a:prstGeom>
          </p:spPr>
        </p:pic>
        <p:pic>
          <p:nvPicPr>
            <p:cNvPr id="18" name="object 18"/>
            <p:cNvPicPr/>
            <p:nvPr/>
          </p:nvPicPr>
          <p:blipFill>
            <a:blip r:embed="rId11" cstate="print"/>
            <a:stretch>
              <a:fillRect/>
            </a:stretch>
          </p:blipFill>
          <p:spPr>
            <a:xfrm>
              <a:off x="981075" y="4524438"/>
              <a:ext cx="1928876" cy="804862"/>
            </a:xfrm>
            <a:prstGeom prst="rect">
              <a:avLst/>
            </a:prstGeom>
          </p:spPr>
        </p:pic>
      </p:grpSp>
      <p:sp>
        <p:nvSpPr>
          <p:cNvPr id="19" name="object 19"/>
          <p:cNvSpPr txBox="1"/>
          <p:nvPr/>
        </p:nvSpPr>
        <p:spPr>
          <a:xfrm>
            <a:off x="939801" y="1813313"/>
            <a:ext cx="2904491" cy="3758721"/>
          </a:xfrm>
          <a:prstGeom prst="rect">
            <a:avLst/>
          </a:prstGeom>
        </p:spPr>
        <p:txBody>
          <a:bodyPr vert="horz" wrap="square" lIns="0" tIns="16510" rIns="0" bIns="0" rtlCol="0">
            <a:spAutoFit/>
          </a:bodyPr>
          <a:lstStyle/>
          <a:p>
            <a:pPr marL="76200">
              <a:lnSpc>
                <a:spcPts val="3115"/>
              </a:lnSpc>
              <a:spcBef>
                <a:spcPts val="130"/>
              </a:spcBef>
            </a:pPr>
            <a:r>
              <a:rPr sz="2750" b="1" spc="25" dirty="0">
                <a:solidFill>
                  <a:srgbClr val="FF0000"/>
                </a:solidFill>
                <a:latin typeface="Arial"/>
                <a:cs typeface="Arial"/>
              </a:rPr>
              <a:t>1</a:t>
            </a:r>
            <a:r>
              <a:rPr sz="2775" b="1" spc="37" baseline="24024" dirty="0">
                <a:solidFill>
                  <a:srgbClr val="FF0000"/>
                </a:solidFill>
                <a:latin typeface="Arial"/>
                <a:cs typeface="Arial"/>
              </a:rPr>
              <a:t>st</a:t>
            </a:r>
            <a:r>
              <a:rPr sz="2775" b="1" spc="247" baseline="24024" dirty="0">
                <a:solidFill>
                  <a:srgbClr val="FF0000"/>
                </a:solidFill>
                <a:latin typeface="Arial"/>
                <a:cs typeface="Arial"/>
              </a:rPr>
              <a:t> </a:t>
            </a:r>
            <a:r>
              <a:rPr sz="2750" b="1" spc="40" dirty="0">
                <a:solidFill>
                  <a:srgbClr val="FF0000"/>
                </a:solidFill>
                <a:latin typeface="Arial"/>
                <a:cs typeface="Arial"/>
              </a:rPr>
              <a:t>case:</a:t>
            </a:r>
            <a:endParaRPr sz="2750">
              <a:latin typeface="Arial"/>
              <a:cs typeface="Arial"/>
            </a:endParaRPr>
          </a:p>
          <a:p>
            <a:pPr marL="76200">
              <a:lnSpc>
                <a:spcPts val="3115"/>
              </a:lnSpc>
            </a:pPr>
            <a:r>
              <a:rPr sz="2750" spc="10" dirty="0">
                <a:latin typeface="Calibri"/>
                <a:cs typeface="Calibri"/>
              </a:rPr>
              <a:t>Pre</a:t>
            </a:r>
            <a:r>
              <a:rPr sz="2750" spc="5" dirty="0">
                <a:latin typeface="Calibri"/>
                <a:cs typeface="Calibri"/>
              </a:rPr>
              <a:t> </a:t>
            </a:r>
            <a:r>
              <a:rPr sz="2750" spc="-5" dirty="0">
                <a:latin typeface="Calibri"/>
                <a:cs typeface="Calibri"/>
              </a:rPr>
              <a:t>term</a:t>
            </a:r>
            <a:r>
              <a:rPr sz="2750" spc="60" dirty="0">
                <a:latin typeface="Calibri"/>
                <a:cs typeface="Calibri"/>
              </a:rPr>
              <a:t> </a:t>
            </a:r>
            <a:r>
              <a:rPr sz="2750" dirty="0">
                <a:latin typeface="Calibri"/>
                <a:cs typeface="Calibri"/>
              </a:rPr>
              <a:t>labour</a:t>
            </a:r>
            <a:endParaRPr sz="2750">
              <a:latin typeface="Calibri"/>
              <a:cs typeface="Calibri"/>
            </a:endParaRPr>
          </a:p>
          <a:p>
            <a:pPr>
              <a:lnSpc>
                <a:spcPct val="100000"/>
              </a:lnSpc>
              <a:spcBef>
                <a:spcPts val="50"/>
              </a:spcBef>
            </a:pPr>
            <a:endParaRPr sz="3900">
              <a:latin typeface="Calibri"/>
              <a:cs typeface="Calibri"/>
            </a:endParaRPr>
          </a:p>
          <a:p>
            <a:pPr marL="76200">
              <a:lnSpc>
                <a:spcPts val="3115"/>
              </a:lnSpc>
            </a:pPr>
            <a:r>
              <a:rPr sz="2750" b="1" spc="15" dirty="0">
                <a:solidFill>
                  <a:srgbClr val="FF0000"/>
                </a:solidFill>
                <a:latin typeface="Arial"/>
                <a:cs typeface="Arial"/>
              </a:rPr>
              <a:t>2</a:t>
            </a:r>
            <a:r>
              <a:rPr sz="2775" b="1" spc="22" baseline="25525" dirty="0">
                <a:solidFill>
                  <a:srgbClr val="FF0000"/>
                </a:solidFill>
                <a:latin typeface="Arial"/>
                <a:cs typeface="Arial"/>
              </a:rPr>
              <a:t>nd</a:t>
            </a:r>
            <a:r>
              <a:rPr sz="2775" b="1" spc="270" baseline="25525" dirty="0">
                <a:solidFill>
                  <a:srgbClr val="FF0000"/>
                </a:solidFill>
                <a:latin typeface="Arial"/>
                <a:cs typeface="Arial"/>
              </a:rPr>
              <a:t> </a:t>
            </a:r>
            <a:r>
              <a:rPr sz="2750" b="1" spc="40" dirty="0">
                <a:solidFill>
                  <a:srgbClr val="FF0000"/>
                </a:solidFill>
                <a:latin typeface="Arial"/>
                <a:cs typeface="Arial"/>
              </a:rPr>
              <a:t>case:</a:t>
            </a:r>
            <a:endParaRPr sz="2750">
              <a:latin typeface="Arial"/>
              <a:cs typeface="Arial"/>
            </a:endParaRPr>
          </a:p>
          <a:p>
            <a:pPr marL="76200">
              <a:lnSpc>
                <a:spcPts val="3115"/>
              </a:lnSpc>
            </a:pPr>
            <a:r>
              <a:rPr sz="2750" spc="-10" dirty="0">
                <a:latin typeface="Calibri"/>
                <a:cs typeface="Calibri"/>
              </a:rPr>
              <a:t>CTG</a:t>
            </a:r>
            <a:endParaRPr sz="2750">
              <a:latin typeface="Calibri"/>
              <a:cs typeface="Calibri"/>
            </a:endParaRPr>
          </a:p>
          <a:p>
            <a:pPr>
              <a:lnSpc>
                <a:spcPct val="100000"/>
              </a:lnSpc>
              <a:spcBef>
                <a:spcPts val="5"/>
              </a:spcBef>
            </a:pPr>
            <a:endParaRPr sz="4000">
              <a:latin typeface="Calibri"/>
              <a:cs typeface="Calibri"/>
            </a:endParaRPr>
          </a:p>
          <a:p>
            <a:pPr marL="76200">
              <a:lnSpc>
                <a:spcPct val="100000"/>
              </a:lnSpc>
            </a:pPr>
            <a:r>
              <a:rPr sz="2750" b="1" u="heavy" spc="30" dirty="0">
                <a:solidFill>
                  <a:srgbClr val="FF0000"/>
                </a:solidFill>
                <a:uFill>
                  <a:solidFill>
                    <a:srgbClr val="FF0000"/>
                  </a:solidFill>
                </a:uFill>
                <a:latin typeface="Arial"/>
                <a:cs typeface="Arial"/>
              </a:rPr>
              <a:t>3ed</a:t>
            </a:r>
            <a:r>
              <a:rPr sz="2750" b="1" u="heavy" spc="-25" dirty="0">
                <a:solidFill>
                  <a:srgbClr val="FF0000"/>
                </a:solidFill>
                <a:uFill>
                  <a:solidFill>
                    <a:srgbClr val="FF0000"/>
                  </a:solidFill>
                </a:uFill>
                <a:latin typeface="Arial"/>
                <a:cs typeface="Arial"/>
              </a:rPr>
              <a:t> </a:t>
            </a:r>
            <a:r>
              <a:rPr sz="2750" b="1" u="heavy" spc="30" dirty="0">
                <a:solidFill>
                  <a:srgbClr val="FF0000"/>
                </a:solidFill>
                <a:uFill>
                  <a:solidFill>
                    <a:srgbClr val="FF0000"/>
                  </a:solidFill>
                </a:uFill>
                <a:latin typeface="Arial"/>
                <a:cs typeface="Arial"/>
              </a:rPr>
              <a:t>case:</a:t>
            </a:r>
            <a:endParaRPr sz="2750">
              <a:latin typeface="Arial"/>
              <a:cs typeface="Arial"/>
            </a:endParaRPr>
          </a:p>
          <a:p>
            <a:pPr marL="76200">
              <a:lnSpc>
                <a:spcPct val="100000"/>
              </a:lnSpc>
              <a:spcBef>
                <a:spcPts val="605"/>
              </a:spcBef>
            </a:pPr>
            <a:r>
              <a:rPr sz="2750" dirty="0">
                <a:latin typeface="Calibri"/>
                <a:cs typeface="Calibri"/>
              </a:rPr>
              <a:t>Endometrial</a:t>
            </a:r>
            <a:r>
              <a:rPr sz="2750" spc="135" dirty="0">
                <a:latin typeface="Calibri"/>
                <a:cs typeface="Calibri"/>
              </a:rPr>
              <a:t> </a:t>
            </a:r>
            <a:r>
              <a:rPr sz="2750" spc="10" dirty="0">
                <a:latin typeface="Calibri"/>
                <a:cs typeface="Calibri"/>
              </a:rPr>
              <a:t>cancer</a:t>
            </a:r>
            <a:endParaRPr sz="2750">
              <a:latin typeface="Calibri"/>
              <a:cs typeface="Calibri"/>
            </a:endParaRP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72466" y="1665287"/>
            <a:ext cx="6845935" cy="1779974"/>
          </a:xfrm>
          <a:prstGeom prst="rect">
            <a:avLst/>
          </a:prstGeom>
        </p:spPr>
        <p:txBody>
          <a:bodyPr vert="horz" wrap="square" lIns="0" tIns="111760" rIns="0" bIns="0" rtlCol="0">
            <a:spAutoFit/>
          </a:bodyPr>
          <a:lstStyle/>
          <a:p>
            <a:pPr marL="1784985" marR="5080" indent="-1772920">
              <a:lnSpc>
                <a:spcPts val="6530"/>
              </a:lnSpc>
              <a:spcBef>
                <a:spcPts val="880"/>
              </a:spcBef>
              <a:tabLst>
                <a:tab pos="3596004" algn="l"/>
              </a:tabLst>
            </a:pPr>
            <a:r>
              <a:rPr sz="6000" b="0" spc="10" dirty="0">
                <a:latin typeface="Calibri Light"/>
                <a:cs typeface="Calibri Light"/>
              </a:rPr>
              <a:t>Mini-OSCE	</a:t>
            </a:r>
            <a:r>
              <a:rPr sz="6000" b="0" dirty="0">
                <a:latin typeface="Calibri Light"/>
                <a:cs typeface="Calibri Light"/>
              </a:rPr>
              <a:t>Obs</a:t>
            </a:r>
            <a:r>
              <a:rPr sz="6000" b="0" spc="-120" dirty="0">
                <a:latin typeface="Calibri Light"/>
                <a:cs typeface="Calibri Light"/>
              </a:rPr>
              <a:t> </a:t>
            </a:r>
            <a:r>
              <a:rPr sz="6000" b="0" spc="5" dirty="0">
                <a:latin typeface="Calibri Light"/>
                <a:cs typeface="Calibri Light"/>
              </a:rPr>
              <a:t>&amp;</a:t>
            </a:r>
            <a:r>
              <a:rPr sz="6000" b="0" spc="-25" dirty="0">
                <a:latin typeface="Calibri Light"/>
                <a:cs typeface="Calibri Light"/>
              </a:rPr>
              <a:t> </a:t>
            </a:r>
            <a:r>
              <a:rPr sz="6000" b="0" spc="-40" dirty="0">
                <a:latin typeface="Calibri Light"/>
                <a:cs typeface="Calibri Light"/>
              </a:rPr>
              <a:t>Gyn </a:t>
            </a:r>
            <a:r>
              <a:rPr sz="6000" b="0" spc="-1340" dirty="0">
                <a:latin typeface="Calibri Light"/>
                <a:cs typeface="Calibri Light"/>
              </a:rPr>
              <a:t> </a:t>
            </a:r>
            <a:r>
              <a:rPr sz="6000" b="0" spc="25" dirty="0">
                <a:latin typeface="Calibri Light"/>
                <a:cs typeface="Calibri Light"/>
              </a:rPr>
              <a:t>19/2/2019</a:t>
            </a:r>
            <a:endParaRPr sz="6000">
              <a:latin typeface="Calibri Light"/>
              <a:cs typeface="Calibri Light"/>
            </a:endParaRP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7" y="271081"/>
            <a:ext cx="625475" cy="624530"/>
          </a:xfrm>
          <a:prstGeom prst="rect">
            <a:avLst/>
          </a:prstGeom>
        </p:spPr>
        <p:txBody>
          <a:bodyPr vert="horz" wrap="square" lIns="0" tIns="16510" rIns="0" bIns="0" rtlCol="0">
            <a:spAutoFit/>
          </a:bodyPr>
          <a:lstStyle/>
          <a:p>
            <a:pPr marL="12700">
              <a:lnSpc>
                <a:spcPct val="100000"/>
              </a:lnSpc>
              <a:spcBef>
                <a:spcPts val="130"/>
              </a:spcBef>
            </a:pPr>
            <a:r>
              <a:rPr sz="3950" b="0" u="heavy" spc="65" dirty="0">
                <a:uFill>
                  <a:solidFill>
                    <a:srgbClr val="000000"/>
                  </a:solidFill>
                </a:uFill>
                <a:latin typeface="Calibri Light"/>
                <a:cs typeface="Calibri Light"/>
              </a:rPr>
              <a:t>Q</a:t>
            </a:r>
            <a:r>
              <a:rPr sz="3950" b="0" u="heavy" spc="15" dirty="0">
                <a:uFill>
                  <a:solidFill>
                    <a:srgbClr val="000000"/>
                  </a:solidFill>
                </a:uFill>
                <a:latin typeface="Calibri Light"/>
                <a:cs typeface="Calibri Light"/>
              </a:rPr>
              <a:t>1</a:t>
            </a:r>
            <a:endParaRPr sz="3950">
              <a:latin typeface="Calibri Light"/>
              <a:cs typeface="Calibri Light"/>
            </a:endParaRPr>
          </a:p>
        </p:txBody>
      </p:sp>
      <p:sp>
        <p:nvSpPr>
          <p:cNvPr id="3" name="object 3"/>
          <p:cNvSpPr txBox="1"/>
          <p:nvPr/>
        </p:nvSpPr>
        <p:spPr>
          <a:xfrm>
            <a:off x="78740" y="843667"/>
            <a:ext cx="5267325" cy="5768246"/>
          </a:xfrm>
          <a:prstGeom prst="rect">
            <a:avLst/>
          </a:prstGeom>
        </p:spPr>
        <p:txBody>
          <a:bodyPr vert="horz" wrap="square" lIns="0" tIns="60960" rIns="0" bIns="0" rtlCol="0">
            <a:spAutoFit/>
          </a:bodyPr>
          <a:lstStyle/>
          <a:p>
            <a:pPr marL="927735" marR="538480" indent="-76200">
              <a:lnSpc>
                <a:spcPts val="3000"/>
              </a:lnSpc>
              <a:spcBef>
                <a:spcPts val="480"/>
              </a:spcBef>
            </a:pPr>
            <a:r>
              <a:rPr sz="2750" b="0" spc="120" dirty="0">
                <a:latin typeface="Calibri Light"/>
                <a:cs typeface="Calibri Light"/>
              </a:rPr>
              <a:t>U</a:t>
            </a:r>
            <a:r>
              <a:rPr sz="2750" b="0" spc="50" dirty="0">
                <a:latin typeface="Calibri Light"/>
                <a:cs typeface="Calibri Light"/>
              </a:rPr>
              <a:t>/</a:t>
            </a:r>
            <a:r>
              <a:rPr sz="2750" b="0" spc="10" dirty="0">
                <a:latin typeface="Calibri Light"/>
                <a:cs typeface="Calibri Light"/>
              </a:rPr>
              <a:t>S</a:t>
            </a:r>
            <a:r>
              <a:rPr sz="2750" b="0" spc="-155" dirty="0">
                <a:latin typeface="Calibri Light"/>
                <a:cs typeface="Calibri Light"/>
              </a:rPr>
              <a:t> </a:t>
            </a:r>
            <a:r>
              <a:rPr sz="2750" b="0" spc="65" dirty="0">
                <a:latin typeface="Calibri Light"/>
                <a:cs typeface="Calibri Light"/>
              </a:rPr>
              <a:t>p</a:t>
            </a:r>
            <a:r>
              <a:rPr sz="2750" b="0" spc="60" dirty="0">
                <a:latin typeface="Calibri Light"/>
                <a:cs typeface="Calibri Light"/>
              </a:rPr>
              <a:t>i</a:t>
            </a:r>
            <a:r>
              <a:rPr sz="2750" b="0" spc="10" dirty="0">
                <a:latin typeface="Calibri Light"/>
                <a:cs typeface="Calibri Light"/>
              </a:rPr>
              <a:t>c</a:t>
            </a:r>
            <a:r>
              <a:rPr sz="2750" b="0" spc="-155" dirty="0">
                <a:latin typeface="Calibri Light"/>
                <a:cs typeface="Calibri Light"/>
              </a:rPr>
              <a:t> </a:t>
            </a:r>
            <a:r>
              <a:rPr sz="2750" b="0" spc="100" dirty="0">
                <a:latin typeface="Calibri Light"/>
                <a:cs typeface="Calibri Light"/>
              </a:rPr>
              <a:t>w</a:t>
            </a:r>
            <a:r>
              <a:rPr sz="2750" b="0" spc="60" dirty="0">
                <a:latin typeface="Calibri Light"/>
                <a:cs typeface="Calibri Light"/>
              </a:rPr>
              <a:t>i</a:t>
            </a:r>
            <a:r>
              <a:rPr sz="2750" b="0" spc="65" dirty="0">
                <a:latin typeface="Calibri Light"/>
                <a:cs typeface="Calibri Light"/>
              </a:rPr>
              <a:t>t</a:t>
            </a:r>
            <a:r>
              <a:rPr sz="2750" b="0" spc="15" dirty="0">
                <a:latin typeface="Calibri Light"/>
                <a:cs typeface="Calibri Light"/>
              </a:rPr>
              <a:t>h</a:t>
            </a:r>
            <a:r>
              <a:rPr sz="2750" b="0" spc="-250" dirty="0">
                <a:latin typeface="Calibri Light"/>
                <a:cs typeface="Calibri Light"/>
              </a:rPr>
              <a:t> </a:t>
            </a:r>
            <a:r>
              <a:rPr sz="2750" b="0" spc="105" dirty="0">
                <a:latin typeface="Calibri Light"/>
                <a:cs typeface="Calibri Light"/>
              </a:rPr>
              <a:t>1</a:t>
            </a:r>
            <a:r>
              <a:rPr sz="2750" b="0" spc="15" dirty="0">
                <a:latin typeface="Calibri Light"/>
                <a:cs typeface="Calibri Light"/>
              </a:rPr>
              <a:t>2</a:t>
            </a:r>
            <a:r>
              <a:rPr sz="2750" b="0" spc="-155" dirty="0">
                <a:latin typeface="Calibri Light"/>
                <a:cs typeface="Calibri Light"/>
              </a:rPr>
              <a:t> </a:t>
            </a:r>
            <a:r>
              <a:rPr sz="2750" b="0" spc="100" dirty="0">
                <a:latin typeface="Calibri Light"/>
                <a:cs typeface="Calibri Light"/>
              </a:rPr>
              <a:t>c</a:t>
            </a:r>
            <a:r>
              <a:rPr sz="2750" b="0" spc="20" dirty="0">
                <a:latin typeface="Calibri Light"/>
                <a:cs typeface="Calibri Light"/>
              </a:rPr>
              <a:t>m</a:t>
            </a:r>
            <a:r>
              <a:rPr sz="2750" b="0" spc="-125" dirty="0">
                <a:latin typeface="Calibri Light"/>
                <a:cs typeface="Calibri Light"/>
              </a:rPr>
              <a:t> </a:t>
            </a:r>
            <a:r>
              <a:rPr sz="2750" b="0" spc="65" dirty="0">
                <a:latin typeface="Calibri Light"/>
                <a:cs typeface="Calibri Light"/>
              </a:rPr>
              <a:t>d</a:t>
            </a:r>
            <a:r>
              <a:rPr sz="2750" b="0" spc="55" dirty="0">
                <a:latin typeface="Calibri Light"/>
                <a:cs typeface="Calibri Light"/>
              </a:rPr>
              <a:t>ee</a:t>
            </a:r>
            <a:r>
              <a:rPr sz="2750" b="0" spc="65" dirty="0">
                <a:latin typeface="Calibri Light"/>
                <a:cs typeface="Calibri Light"/>
              </a:rPr>
              <a:t>p</a:t>
            </a:r>
            <a:r>
              <a:rPr sz="2750" b="0" spc="-15" dirty="0">
                <a:latin typeface="Calibri Light"/>
                <a:cs typeface="Calibri Light"/>
              </a:rPr>
              <a:t>es</a:t>
            </a:r>
            <a:r>
              <a:rPr sz="2750" b="0" spc="5" dirty="0">
                <a:latin typeface="Calibri Light"/>
                <a:cs typeface="Calibri Light"/>
              </a:rPr>
              <a:t>t  </a:t>
            </a:r>
            <a:r>
              <a:rPr sz="2750" b="0" spc="60" dirty="0">
                <a:latin typeface="Calibri Light"/>
                <a:cs typeface="Calibri Light"/>
              </a:rPr>
              <a:t>ve</a:t>
            </a:r>
            <a:r>
              <a:rPr sz="2750" b="0" spc="95" dirty="0">
                <a:latin typeface="Calibri Light"/>
                <a:cs typeface="Calibri Light"/>
              </a:rPr>
              <a:t>r</a:t>
            </a:r>
            <a:r>
              <a:rPr sz="2750" b="0" spc="-5" dirty="0">
                <a:latin typeface="Calibri Light"/>
                <a:cs typeface="Calibri Light"/>
              </a:rPr>
              <a:t>t</a:t>
            </a:r>
            <a:r>
              <a:rPr sz="2750" b="0" spc="-10" dirty="0">
                <a:latin typeface="Calibri Light"/>
                <a:cs typeface="Calibri Light"/>
              </a:rPr>
              <a:t>i</a:t>
            </a:r>
            <a:r>
              <a:rPr sz="2750" b="0" spc="-45" dirty="0">
                <a:latin typeface="Calibri Light"/>
                <a:cs typeface="Calibri Light"/>
              </a:rPr>
              <a:t>c</a:t>
            </a:r>
            <a:r>
              <a:rPr sz="2750" b="0" spc="50" dirty="0">
                <a:latin typeface="Calibri Light"/>
                <a:cs typeface="Calibri Light"/>
              </a:rPr>
              <a:t>a</a:t>
            </a:r>
            <a:r>
              <a:rPr sz="2750" b="0" spc="5" dirty="0">
                <a:latin typeface="Calibri Light"/>
                <a:cs typeface="Calibri Light"/>
              </a:rPr>
              <a:t>l</a:t>
            </a:r>
            <a:r>
              <a:rPr sz="2750" b="0" spc="-254" dirty="0">
                <a:latin typeface="Calibri Light"/>
                <a:cs typeface="Calibri Light"/>
              </a:rPr>
              <a:t> </a:t>
            </a:r>
            <a:r>
              <a:rPr sz="2750" b="0" spc="65" dirty="0">
                <a:latin typeface="Calibri Light"/>
                <a:cs typeface="Calibri Light"/>
              </a:rPr>
              <a:t>p</a:t>
            </a:r>
            <a:r>
              <a:rPr sz="2750" b="0" spc="60" dirty="0">
                <a:latin typeface="Calibri Light"/>
                <a:cs typeface="Calibri Light"/>
              </a:rPr>
              <a:t>o</a:t>
            </a:r>
            <a:r>
              <a:rPr sz="2750" b="0" spc="100" dirty="0">
                <a:latin typeface="Calibri Light"/>
                <a:cs typeface="Calibri Light"/>
              </a:rPr>
              <a:t>c</a:t>
            </a:r>
            <a:r>
              <a:rPr sz="2750" b="0" spc="-90" dirty="0">
                <a:latin typeface="Calibri Light"/>
                <a:cs typeface="Calibri Light"/>
              </a:rPr>
              <a:t>k</a:t>
            </a:r>
            <a:r>
              <a:rPr sz="2750" b="0" spc="-10" dirty="0">
                <a:latin typeface="Calibri Light"/>
                <a:cs typeface="Calibri Light"/>
              </a:rPr>
              <a:t>e</a:t>
            </a:r>
            <a:r>
              <a:rPr sz="2750" b="0" spc="5" dirty="0">
                <a:latin typeface="Calibri Light"/>
                <a:cs typeface="Calibri Light"/>
              </a:rPr>
              <a:t>t</a:t>
            </a:r>
            <a:endParaRPr sz="2750">
              <a:latin typeface="Calibri Light"/>
              <a:cs typeface="Calibri Light"/>
            </a:endParaRPr>
          </a:p>
          <a:p>
            <a:pPr marL="279400" indent="-182245">
              <a:lnSpc>
                <a:spcPts val="2140"/>
              </a:lnSpc>
              <a:buAutoNum type="arabicPlain"/>
              <a:tabLst>
                <a:tab pos="280035" algn="l"/>
              </a:tabLst>
            </a:pPr>
            <a:r>
              <a:rPr sz="2000" b="1" spc="5" dirty="0">
                <a:latin typeface="Calibri"/>
                <a:cs typeface="Calibri"/>
              </a:rPr>
              <a:t>)</a:t>
            </a:r>
            <a:r>
              <a:rPr sz="2000" b="1" spc="20" dirty="0">
                <a:latin typeface="Calibri"/>
                <a:cs typeface="Calibri"/>
              </a:rPr>
              <a:t> </a:t>
            </a:r>
            <a:r>
              <a:rPr sz="2000" b="1" spc="-10" dirty="0">
                <a:latin typeface="Calibri"/>
                <a:cs typeface="Calibri"/>
              </a:rPr>
              <a:t>what</a:t>
            </a:r>
            <a:r>
              <a:rPr sz="2000" b="1" spc="-40" dirty="0">
                <a:latin typeface="Calibri"/>
                <a:cs typeface="Calibri"/>
              </a:rPr>
              <a:t> </a:t>
            </a:r>
            <a:r>
              <a:rPr sz="2000" b="1" spc="20" dirty="0">
                <a:latin typeface="Calibri"/>
                <a:cs typeface="Calibri"/>
              </a:rPr>
              <a:t>is</a:t>
            </a:r>
            <a:r>
              <a:rPr sz="2000" b="1" spc="-75" dirty="0">
                <a:latin typeface="Calibri"/>
                <a:cs typeface="Calibri"/>
              </a:rPr>
              <a:t> </a:t>
            </a:r>
            <a:r>
              <a:rPr sz="2000" b="1" spc="-15" dirty="0">
                <a:latin typeface="Calibri"/>
                <a:cs typeface="Calibri"/>
              </a:rPr>
              <a:t>the</a:t>
            </a:r>
            <a:r>
              <a:rPr sz="2000" b="1" spc="20" dirty="0">
                <a:latin typeface="Calibri"/>
                <a:cs typeface="Calibri"/>
              </a:rPr>
              <a:t> </a:t>
            </a:r>
            <a:r>
              <a:rPr sz="2000" b="1" dirty="0">
                <a:latin typeface="Calibri"/>
                <a:cs typeface="Calibri"/>
              </a:rPr>
              <a:t>Dx?</a:t>
            </a:r>
            <a:endParaRPr sz="2000">
              <a:latin typeface="Calibri"/>
              <a:cs typeface="Calibri"/>
            </a:endParaRPr>
          </a:p>
          <a:p>
            <a:pPr marL="97790">
              <a:lnSpc>
                <a:spcPct val="100000"/>
              </a:lnSpc>
              <a:spcBef>
                <a:spcPts val="300"/>
              </a:spcBef>
            </a:pPr>
            <a:r>
              <a:rPr sz="2000" spc="-10" dirty="0">
                <a:solidFill>
                  <a:srgbClr val="FF0000"/>
                </a:solidFill>
                <a:latin typeface="Calibri"/>
                <a:cs typeface="Calibri"/>
              </a:rPr>
              <a:t>Polyhydramnios</a:t>
            </a:r>
            <a:endParaRPr sz="2000">
              <a:latin typeface="Calibri"/>
              <a:cs typeface="Calibri"/>
            </a:endParaRPr>
          </a:p>
          <a:p>
            <a:pPr>
              <a:lnSpc>
                <a:spcPct val="100000"/>
              </a:lnSpc>
              <a:spcBef>
                <a:spcPts val="5"/>
              </a:spcBef>
            </a:pPr>
            <a:endParaRPr sz="2400">
              <a:latin typeface="Calibri"/>
              <a:cs typeface="Calibri"/>
            </a:endParaRPr>
          </a:p>
          <a:p>
            <a:pPr marL="279400" indent="-182245">
              <a:lnSpc>
                <a:spcPct val="100000"/>
              </a:lnSpc>
              <a:buAutoNum type="arabicPlain" startAt="2"/>
              <a:tabLst>
                <a:tab pos="280035" algn="l"/>
              </a:tabLst>
            </a:pPr>
            <a:r>
              <a:rPr sz="2000" b="1" spc="5" dirty="0">
                <a:latin typeface="Calibri"/>
                <a:cs typeface="Calibri"/>
              </a:rPr>
              <a:t>)</a:t>
            </a:r>
            <a:r>
              <a:rPr sz="2000" b="1" spc="25" dirty="0">
                <a:latin typeface="Calibri"/>
                <a:cs typeface="Calibri"/>
              </a:rPr>
              <a:t> </a:t>
            </a:r>
            <a:r>
              <a:rPr sz="2000" b="1" spc="10" dirty="0">
                <a:latin typeface="Calibri"/>
                <a:cs typeface="Calibri"/>
              </a:rPr>
              <a:t>4</a:t>
            </a:r>
            <a:r>
              <a:rPr sz="2000" b="1" spc="-65" dirty="0">
                <a:latin typeface="Calibri"/>
                <a:cs typeface="Calibri"/>
              </a:rPr>
              <a:t> </a:t>
            </a:r>
            <a:r>
              <a:rPr sz="2000" b="1" spc="5" dirty="0">
                <a:latin typeface="Calibri"/>
                <a:cs typeface="Calibri"/>
              </a:rPr>
              <a:t>complications?</a:t>
            </a:r>
            <a:endParaRPr sz="2000">
              <a:latin typeface="Calibri"/>
              <a:cs typeface="Calibri"/>
            </a:endParaRPr>
          </a:p>
          <a:p>
            <a:pPr marL="12700">
              <a:lnSpc>
                <a:spcPct val="100000"/>
              </a:lnSpc>
              <a:spcBef>
                <a:spcPts val="380"/>
              </a:spcBef>
            </a:pPr>
            <a:r>
              <a:rPr sz="1850" spc="25" dirty="0">
                <a:solidFill>
                  <a:srgbClr val="FF0000"/>
                </a:solidFill>
                <a:latin typeface="Georgia"/>
                <a:cs typeface="Georgia"/>
              </a:rPr>
              <a:t>a.</a:t>
            </a:r>
            <a:r>
              <a:rPr sz="1850" spc="15" dirty="0">
                <a:solidFill>
                  <a:srgbClr val="FF0000"/>
                </a:solidFill>
                <a:latin typeface="Georgia"/>
                <a:cs typeface="Georgia"/>
              </a:rPr>
              <a:t> </a:t>
            </a:r>
            <a:r>
              <a:rPr sz="1850" spc="5" dirty="0">
                <a:solidFill>
                  <a:srgbClr val="FF0000"/>
                </a:solidFill>
                <a:latin typeface="Georgia"/>
                <a:cs typeface="Georgia"/>
              </a:rPr>
              <a:t>Premature</a:t>
            </a:r>
            <a:r>
              <a:rPr sz="1850" spc="145" dirty="0">
                <a:solidFill>
                  <a:srgbClr val="FF0000"/>
                </a:solidFill>
                <a:latin typeface="Georgia"/>
                <a:cs typeface="Georgia"/>
              </a:rPr>
              <a:t> </a:t>
            </a:r>
            <a:r>
              <a:rPr sz="1850" spc="-5" dirty="0">
                <a:solidFill>
                  <a:srgbClr val="FF0000"/>
                </a:solidFill>
                <a:latin typeface="Georgia"/>
                <a:cs typeface="Georgia"/>
              </a:rPr>
              <a:t>rupture</a:t>
            </a:r>
            <a:r>
              <a:rPr sz="1850" spc="145" dirty="0">
                <a:solidFill>
                  <a:srgbClr val="FF0000"/>
                </a:solidFill>
                <a:latin typeface="Georgia"/>
                <a:cs typeface="Georgia"/>
              </a:rPr>
              <a:t> </a:t>
            </a:r>
            <a:r>
              <a:rPr sz="1850" spc="-10" dirty="0">
                <a:solidFill>
                  <a:srgbClr val="FF0000"/>
                </a:solidFill>
                <a:latin typeface="Georgia"/>
                <a:cs typeface="Georgia"/>
              </a:rPr>
              <a:t>of</a:t>
            </a:r>
            <a:r>
              <a:rPr sz="1850" spc="65" dirty="0">
                <a:solidFill>
                  <a:srgbClr val="FF0000"/>
                </a:solidFill>
                <a:latin typeface="Georgia"/>
                <a:cs typeface="Georgia"/>
              </a:rPr>
              <a:t> </a:t>
            </a:r>
            <a:r>
              <a:rPr sz="1850" spc="15" dirty="0">
                <a:solidFill>
                  <a:srgbClr val="FF0000"/>
                </a:solidFill>
                <a:latin typeface="Georgia"/>
                <a:cs typeface="Georgia"/>
              </a:rPr>
              <a:t>membranes</a:t>
            </a:r>
            <a:r>
              <a:rPr sz="1850" spc="80" dirty="0">
                <a:solidFill>
                  <a:srgbClr val="FF0000"/>
                </a:solidFill>
                <a:latin typeface="Georgia"/>
                <a:cs typeface="Georgia"/>
              </a:rPr>
              <a:t> </a:t>
            </a:r>
            <a:r>
              <a:rPr sz="1850" spc="5" dirty="0">
                <a:solidFill>
                  <a:srgbClr val="FF0000"/>
                </a:solidFill>
                <a:latin typeface="Georgia"/>
                <a:cs typeface="Georgia"/>
              </a:rPr>
              <a:t>.</a:t>
            </a:r>
            <a:endParaRPr sz="1850">
              <a:latin typeface="Georgia"/>
              <a:cs typeface="Georgia"/>
            </a:endParaRPr>
          </a:p>
          <a:p>
            <a:pPr marL="288925" indent="-276860">
              <a:lnSpc>
                <a:spcPct val="100000"/>
              </a:lnSpc>
              <a:spcBef>
                <a:spcPts val="405"/>
              </a:spcBef>
              <a:buClr>
                <a:srgbClr val="D16248"/>
              </a:buClr>
              <a:buSzPct val="89189"/>
              <a:buFont typeface="Wingdings 2"/>
              <a:buChar char=""/>
              <a:tabLst>
                <a:tab pos="288925" algn="l"/>
                <a:tab pos="289560" algn="l"/>
              </a:tabLst>
            </a:pPr>
            <a:r>
              <a:rPr sz="1850" spc="5" dirty="0">
                <a:solidFill>
                  <a:srgbClr val="FF0000"/>
                </a:solidFill>
                <a:latin typeface="Georgia"/>
                <a:cs typeface="Georgia"/>
              </a:rPr>
              <a:t>b.</a:t>
            </a:r>
            <a:r>
              <a:rPr sz="1850" spc="10" dirty="0">
                <a:solidFill>
                  <a:srgbClr val="FF0000"/>
                </a:solidFill>
                <a:latin typeface="Georgia"/>
                <a:cs typeface="Georgia"/>
              </a:rPr>
              <a:t> </a:t>
            </a:r>
            <a:r>
              <a:rPr sz="1850" spc="5" dirty="0">
                <a:solidFill>
                  <a:srgbClr val="FF0000"/>
                </a:solidFill>
                <a:latin typeface="Georgia"/>
                <a:cs typeface="Georgia"/>
              </a:rPr>
              <a:t>Preterm</a:t>
            </a:r>
            <a:r>
              <a:rPr sz="1850" spc="140" dirty="0">
                <a:solidFill>
                  <a:srgbClr val="FF0000"/>
                </a:solidFill>
                <a:latin typeface="Georgia"/>
                <a:cs typeface="Georgia"/>
              </a:rPr>
              <a:t> </a:t>
            </a:r>
            <a:r>
              <a:rPr sz="1850" spc="5" dirty="0">
                <a:solidFill>
                  <a:srgbClr val="FF0000"/>
                </a:solidFill>
                <a:latin typeface="Georgia"/>
                <a:cs typeface="Georgia"/>
              </a:rPr>
              <a:t>labor</a:t>
            </a:r>
            <a:r>
              <a:rPr sz="1850" spc="45" dirty="0">
                <a:solidFill>
                  <a:srgbClr val="FF0000"/>
                </a:solidFill>
                <a:latin typeface="Georgia"/>
                <a:cs typeface="Georgia"/>
              </a:rPr>
              <a:t> </a:t>
            </a:r>
            <a:r>
              <a:rPr sz="1850" spc="25" dirty="0">
                <a:solidFill>
                  <a:srgbClr val="FF0000"/>
                </a:solidFill>
                <a:latin typeface="Georgia"/>
                <a:cs typeface="Georgia"/>
              </a:rPr>
              <a:t>and</a:t>
            </a:r>
            <a:r>
              <a:rPr sz="1850" spc="40" dirty="0">
                <a:solidFill>
                  <a:srgbClr val="FF0000"/>
                </a:solidFill>
                <a:latin typeface="Georgia"/>
                <a:cs typeface="Georgia"/>
              </a:rPr>
              <a:t> </a:t>
            </a:r>
            <a:r>
              <a:rPr sz="1850" spc="5" dirty="0">
                <a:solidFill>
                  <a:srgbClr val="FF0000"/>
                </a:solidFill>
                <a:latin typeface="Georgia"/>
                <a:cs typeface="Georgia"/>
              </a:rPr>
              <a:t>Premature</a:t>
            </a:r>
            <a:r>
              <a:rPr sz="1850" spc="130" dirty="0">
                <a:solidFill>
                  <a:srgbClr val="FF0000"/>
                </a:solidFill>
                <a:latin typeface="Georgia"/>
                <a:cs typeface="Georgia"/>
              </a:rPr>
              <a:t> </a:t>
            </a:r>
            <a:r>
              <a:rPr sz="1850" spc="5" dirty="0">
                <a:solidFill>
                  <a:srgbClr val="FF0000"/>
                </a:solidFill>
                <a:latin typeface="Georgia"/>
                <a:cs typeface="Georgia"/>
              </a:rPr>
              <a:t>birth</a:t>
            </a:r>
            <a:r>
              <a:rPr sz="1850" spc="30" dirty="0">
                <a:solidFill>
                  <a:srgbClr val="FF0000"/>
                </a:solidFill>
                <a:latin typeface="Georgia"/>
                <a:cs typeface="Georgia"/>
              </a:rPr>
              <a:t> </a:t>
            </a:r>
            <a:r>
              <a:rPr sz="1850" spc="5" dirty="0">
                <a:solidFill>
                  <a:srgbClr val="FF0000"/>
                </a:solidFill>
                <a:latin typeface="Georgia"/>
                <a:cs typeface="Georgia"/>
              </a:rPr>
              <a:t>.</a:t>
            </a:r>
            <a:endParaRPr sz="1850">
              <a:latin typeface="Georgia"/>
              <a:cs typeface="Georgia"/>
            </a:endParaRPr>
          </a:p>
          <a:p>
            <a:pPr marL="288925" indent="-276860">
              <a:lnSpc>
                <a:spcPct val="100000"/>
              </a:lnSpc>
              <a:spcBef>
                <a:spcPts val="335"/>
              </a:spcBef>
              <a:buClr>
                <a:srgbClr val="D16248"/>
              </a:buClr>
              <a:buSzPct val="89189"/>
              <a:buFont typeface="Wingdings 2"/>
              <a:buChar char=""/>
              <a:tabLst>
                <a:tab pos="288925" algn="l"/>
                <a:tab pos="289560" algn="l"/>
              </a:tabLst>
            </a:pPr>
            <a:r>
              <a:rPr sz="1850" spc="-5" dirty="0">
                <a:solidFill>
                  <a:srgbClr val="FF0000"/>
                </a:solidFill>
                <a:latin typeface="Georgia"/>
                <a:cs typeface="Georgia"/>
              </a:rPr>
              <a:t>c.</a:t>
            </a:r>
            <a:r>
              <a:rPr sz="1850" spc="5" dirty="0">
                <a:solidFill>
                  <a:srgbClr val="FF0000"/>
                </a:solidFill>
                <a:latin typeface="Georgia"/>
                <a:cs typeface="Georgia"/>
              </a:rPr>
              <a:t> </a:t>
            </a:r>
            <a:r>
              <a:rPr sz="1850" spc="10" dirty="0">
                <a:solidFill>
                  <a:srgbClr val="FF0000"/>
                </a:solidFill>
                <a:latin typeface="Georgia"/>
                <a:cs typeface="Georgia"/>
              </a:rPr>
              <a:t>Placental</a:t>
            </a:r>
            <a:r>
              <a:rPr sz="1850" spc="40" dirty="0">
                <a:solidFill>
                  <a:srgbClr val="FF0000"/>
                </a:solidFill>
                <a:latin typeface="Georgia"/>
                <a:cs typeface="Georgia"/>
              </a:rPr>
              <a:t> </a:t>
            </a:r>
            <a:r>
              <a:rPr sz="1850" dirty="0">
                <a:solidFill>
                  <a:srgbClr val="FF0000"/>
                </a:solidFill>
                <a:latin typeface="Georgia"/>
                <a:cs typeface="Georgia"/>
              </a:rPr>
              <a:t>abruption</a:t>
            </a:r>
            <a:endParaRPr sz="1850">
              <a:latin typeface="Georgia"/>
              <a:cs typeface="Georgia"/>
            </a:endParaRPr>
          </a:p>
          <a:p>
            <a:pPr marL="288925" indent="-276860">
              <a:lnSpc>
                <a:spcPct val="100000"/>
              </a:lnSpc>
              <a:spcBef>
                <a:spcPts val="409"/>
              </a:spcBef>
              <a:buClr>
                <a:srgbClr val="D16248"/>
              </a:buClr>
              <a:buSzPct val="89189"/>
              <a:buFont typeface="Wingdings 2"/>
              <a:buChar char=""/>
              <a:tabLst>
                <a:tab pos="288925" algn="l"/>
                <a:tab pos="289560" algn="l"/>
              </a:tabLst>
            </a:pPr>
            <a:r>
              <a:rPr sz="1850" spc="-5" dirty="0">
                <a:solidFill>
                  <a:srgbClr val="FF0000"/>
                </a:solidFill>
                <a:latin typeface="Georgia"/>
                <a:cs typeface="Georgia"/>
              </a:rPr>
              <a:t>d.</a:t>
            </a:r>
            <a:r>
              <a:rPr sz="1850" spc="10" dirty="0">
                <a:solidFill>
                  <a:srgbClr val="FF0000"/>
                </a:solidFill>
                <a:latin typeface="Georgia"/>
                <a:cs typeface="Georgia"/>
              </a:rPr>
              <a:t> </a:t>
            </a:r>
            <a:r>
              <a:rPr sz="1850" dirty="0">
                <a:solidFill>
                  <a:srgbClr val="FF0000"/>
                </a:solidFill>
                <a:latin typeface="Georgia"/>
                <a:cs typeface="Georgia"/>
              </a:rPr>
              <a:t>Umbilical</a:t>
            </a:r>
            <a:r>
              <a:rPr sz="1850" spc="204" dirty="0">
                <a:solidFill>
                  <a:srgbClr val="FF0000"/>
                </a:solidFill>
                <a:latin typeface="Georgia"/>
                <a:cs typeface="Georgia"/>
              </a:rPr>
              <a:t> </a:t>
            </a:r>
            <a:r>
              <a:rPr sz="1850" spc="-10" dirty="0">
                <a:solidFill>
                  <a:srgbClr val="FF0000"/>
                </a:solidFill>
                <a:latin typeface="Georgia"/>
                <a:cs typeface="Georgia"/>
              </a:rPr>
              <a:t>cord</a:t>
            </a:r>
            <a:r>
              <a:rPr sz="1850" spc="110" dirty="0">
                <a:solidFill>
                  <a:srgbClr val="FF0000"/>
                </a:solidFill>
                <a:latin typeface="Georgia"/>
                <a:cs typeface="Georgia"/>
              </a:rPr>
              <a:t> </a:t>
            </a:r>
            <a:r>
              <a:rPr sz="1850" dirty="0">
                <a:solidFill>
                  <a:srgbClr val="FF0000"/>
                </a:solidFill>
                <a:latin typeface="Georgia"/>
                <a:cs typeface="Georgia"/>
              </a:rPr>
              <a:t>prolapse</a:t>
            </a:r>
            <a:r>
              <a:rPr sz="1850" spc="130" dirty="0">
                <a:solidFill>
                  <a:srgbClr val="FF0000"/>
                </a:solidFill>
                <a:latin typeface="Georgia"/>
                <a:cs typeface="Georgia"/>
              </a:rPr>
              <a:t> </a:t>
            </a:r>
            <a:r>
              <a:rPr sz="1850" spc="5" dirty="0">
                <a:solidFill>
                  <a:srgbClr val="FF0000"/>
                </a:solidFill>
                <a:latin typeface="Georgia"/>
                <a:cs typeface="Georgia"/>
              </a:rPr>
              <a:t>.</a:t>
            </a:r>
            <a:endParaRPr sz="1850">
              <a:latin typeface="Georgia"/>
              <a:cs typeface="Georgia"/>
            </a:endParaRPr>
          </a:p>
          <a:p>
            <a:pPr marL="288925" indent="-276860">
              <a:lnSpc>
                <a:spcPct val="100000"/>
              </a:lnSpc>
              <a:spcBef>
                <a:spcPts val="330"/>
              </a:spcBef>
              <a:buClr>
                <a:srgbClr val="D16248"/>
              </a:buClr>
              <a:buSzPct val="89189"/>
              <a:buFont typeface="Wingdings 2"/>
              <a:buChar char=""/>
              <a:tabLst>
                <a:tab pos="288925" algn="l"/>
                <a:tab pos="289560" algn="l"/>
              </a:tabLst>
            </a:pPr>
            <a:r>
              <a:rPr sz="1850" spc="5" dirty="0">
                <a:solidFill>
                  <a:srgbClr val="FF0000"/>
                </a:solidFill>
                <a:latin typeface="Georgia"/>
                <a:cs typeface="Georgia"/>
              </a:rPr>
              <a:t>e.</a:t>
            </a:r>
            <a:r>
              <a:rPr sz="1850" spc="-10" dirty="0">
                <a:solidFill>
                  <a:srgbClr val="FF0000"/>
                </a:solidFill>
                <a:latin typeface="Georgia"/>
                <a:cs typeface="Georgia"/>
              </a:rPr>
              <a:t> </a:t>
            </a:r>
            <a:r>
              <a:rPr sz="1850" dirty="0">
                <a:solidFill>
                  <a:srgbClr val="FF0000"/>
                </a:solidFill>
                <a:latin typeface="Georgia"/>
                <a:cs typeface="Georgia"/>
              </a:rPr>
              <a:t>Stillbirth</a:t>
            </a:r>
            <a:endParaRPr sz="1850">
              <a:latin typeface="Georgia"/>
              <a:cs typeface="Georgia"/>
            </a:endParaRPr>
          </a:p>
          <a:p>
            <a:pPr marL="288925" indent="-276860">
              <a:lnSpc>
                <a:spcPct val="100000"/>
              </a:lnSpc>
              <a:spcBef>
                <a:spcPts val="409"/>
              </a:spcBef>
              <a:buClr>
                <a:srgbClr val="D16248"/>
              </a:buClr>
              <a:buSzPct val="89189"/>
              <a:buFont typeface="Wingdings 2"/>
              <a:buChar char=""/>
              <a:tabLst>
                <a:tab pos="288925" algn="l"/>
                <a:tab pos="289560" algn="l"/>
              </a:tabLst>
            </a:pPr>
            <a:r>
              <a:rPr sz="1850" dirty="0">
                <a:solidFill>
                  <a:srgbClr val="FF0000"/>
                </a:solidFill>
                <a:latin typeface="Georgia"/>
                <a:cs typeface="Georgia"/>
              </a:rPr>
              <a:t>f.</a:t>
            </a:r>
            <a:r>
              <a:rPr sz="1850" spc="25" dirty="0">
                <a:solidFill>
                  <a:srgbClr val="FF0000"/>
                </a:solidFill>
                <a:latin typeface="Georgia"/>
                <a:cs typeface="Georgia"/>
              </a:rPr>
              <a:t> </a:t>
            </a:r>
            <a:r>
              <a:rPr sz="1850" dirty="0">
                <a:solidFill>
                  <a:srgbClr val="FF0000"/>
                </a:solidFill>
                <a:latin typeface="Georgia"/>
                <a:cs typeface="Georgia"/>
              </a:rPr>
              <a:t>Heavy</a:t>
            </a:r>
            <a:r>
              <a:rPr sz="1850" spc="130" dirty="0">
                <a:solidFill>
                  <a:srgbClr val="FF0000"/>
                </a:solidFill>
                <a:latin typeface="Georgia"/>
                <a:cs typeface="Georgia"/>
              </a:rPr>
              <a:t> </a:t>
            </a:r>
            <a:r>
              <a:rPr sz="1850" dirty="0">
                <a:solidFill>
                  <a:srgbClr val="FF0000"/>
                </a:solidFill>
                <a:latin typeface="Georgia"/>
                <a:cs typeface="Georgia"/>
              </a:rPr>
              <a:t>bleeding</a:t>
            </a:r>
            <a:r>
              <a:rPr sz="1850" spc="200" dirty="0">
                <a:solidFill>
                  <a:srgbClr val="FF0000"/>
                </a:solidFill>
                <a:latin typeface="Georgia"/>
                <a:cs typeface="Georgia"/>
              </a:rPr>
              <a:t> </a:t>
            </a:r>
            <a:r>
              <a:rPr sz="1250" spc="15" dirty="0">
                <a:solidFill>
                  <a:srgbClr val="FF0000"/>
                </a:solidFill>
                <a:latin typeface="Georgia"/>
                <a:cs typeface="Georgia"/>
              </a:rPr>
              <a:t>(lack</a:t>
            </a:r>
            <a:r>
              <a:rPr sz="1250" spc="-15" dirty="0">
                <a:solidFill>
                  <a:srgbClr val="FF0000"/>
                </a:solidFill>
                <a:latin typeface="Georgia"/>
                <a:cs typeface="Georgia"/>
              </a:rPr>
              <a:t> </a:t>
            </a:r>
            <a:r>
              <a:rPr sz="1250" dirty="0">
                <a:solidFill>
                  <a:srgbClr val="FF0000"/>
                </a:solidFill>
                <a:latin typeface="Georgia"/>
                <a:cs typeface="Georgia"/>
              </a:rPr>
              <a:t>of</a:t>
            </a:r>
            <a:r>
              <a:rPr sz="1250" spc="35" dirty="0">
                <a:solidFill>
                  <a:srgbClr val="FF0000"/>
                </a:solidFill>
                <a:latin typeface="Georgia"/>
                <a:cs typeface="Georgia"/>
              </a:rPr>
              <a:t> </a:t>
            </a:r>
            <a:r>
              <a:rPr sz="1250" spc="10" dirty="0">
                <a:solidFill>
                  <a:srgbClr val="FF0000"/>
                </a:solidFill>
                <a:latin typeface="Georgia"/>
                <a:cs typeface="Georgia"/>
              </a:rPr>
              <a:t>uterine</a:t>
            </a:r>
            <a:r>
              <a:rPr sz="1250" spc="60" dirty="0">
                <a:solidFill>
                  <a:srgbClr val="FF0000"/>
                </a:solidFill>
                <a:latin typeface="Georgia"/>
                <a:cs typeface="Georgia"/>
              </a:rPr>
              <a:t> </a:t>
            </a:r>
            <a:r>
              <a:rPr sz="1250" spc="10" dirty="0">
                <a:solidFill>
                  <a:srgbClr val="FF0000"/>
                </a:solidFill>
                <a:latin typeface="Georgia"/>
                <a:cs typeface="Georgia"/>
              </a:rPr>
              <a:t>muscle</a:t>
            </a:r>
            <a:r>
              <a:rPr sz="1250" spc="135" dirty="0">
                <a:solidFill>
                  <a:srgbClr val="FF0000"/>
                </a:solidFill>
                <a:latin typeface="Georgia"/>
                <a:cs typeface="Georgia"/>
              </a:rPr>
              <a:t> </a:t>
            </a:r>
            <a:r>
              <a:rPr sz="1250" spc="5" dirty="0">
                <a:solidFill>
                  <a:srgbClr val="FF0000"/>
                </a:solidFill>
                <a:latin typeface="Georgia"/>
                <a:cs typeface="Georgia"/>
              </a:rPr>
              <a:t>tone</a:t>
            </a:r>
            <a:r>
              <a:rPr sz="1250" spc="55" dirty="0">
                <a:solidFill>
                  <a:srgbClr val="FF0000"/>
                </a:solidFill>
                <a:latin typeface="Georgia"/>
                <a:cs typeface="Georgia"/>
              </a:rPr>
              <a:t> </a:t>
            </a:r>
            <a:r>
              <a:rPr sz="1250" spc="15" dirty="0">
                <a:solidFill>
                  <a:srgbClr val="FF0000"/>
                </a:solidFill>
                <a:latin typeface="Georgia"/>
                <a:cs typeface="Georgia"/>
              </a:rPr>
              <a:t>after</a:t>
            </a:r>
            <a:r>
              <a:rPr sz="1250" spc="5" dirty="0">
                <a:solidFill>
                  <a:srgbClr val="FF0000"/>
                </a:solidFill>
                <a:latin typeface="Georgia"/>
                <a:cs typeface="Georgia"/>
              </a:rPr>
              <a:t> </a:t>
            </a:r>
            <a:r>
              <a:rPr sz="1250" dirty="0">
                <a:solidFill>
                  <a:srgbClr val="FF0000"/>
                </a:solidFill>
                <a:latin typeface="Georgia"/>
                <a:cs typeface="Georgia"/>
              </a:rPr>
              <a:t>delivery)</a:t>
            </a:r>
            <a:endParaRPr sz="1250">
              <a:latin typeface="Georgia"/>
              <a:cs typeface="Georgia"/>
            </a:endParaRPr>
          </a:p>
          <a:p>
            <a:pPr marL="288925" indent="-276860">
              <a:lnSpc>
                <a:spcPct val="100000"/>
              </a:lnSpc>
              <a:spcBef>
                <a:spcPts val="409"/>
              </a:spcBef>
              <a:buClr>
                <a:srgbClr val="D16248"/>
              </a:buClr>
              <a:buSzPct val="89189"/>
              <a:buFont typeface="Wingdings 2"/>
              <a:buChar char=""/>
              <a:tabLst>
                <a:tab pos="288925" algn="l"/>
                <a:tab pos="289560" algn="l"/>
              </a:tabLst>
            </a:pPr>
            <a:r>
              <a:rPr sz="1850" spc="15" dirty="0">
                <a:solidFill>
                  <a:srgbClr val="FF0000"/>
                </a:solidFill>
                <a:latin typeface="Georgia"/>
                <a:cs typeface="Georgia"/>
              </a:rPr>
              <a:t>g. Maternal</a:t>
            </a:r>
            <a:r>
              <a:rPr sz="1850" spc="-10" dirty="0">
                <a:solidFill>
                  <a:srgbClr val="FF0000"/>
                </a:solidFill>
                <a:latin typeface="Georgia"/>
                <a:cs typeface="Georgia"/>
              </a:rPr>
              <a:t> </a:t>
            </a:r>
            <a:r>
              <a:rPr sz="1850" dirty="0">
                <a:solidFill>
                  <a:srgbClr val="FF0000"/>
                </a:solidFill>
                <a:latin typeface="Georgia"/>
                <a:cs typeface="Georgia"/>
              </a:rPr>
              <a:t>respiratory</a:t>
            </a:r>
            <a:r>
              <a:rPr sz="1850" spc="195" dirty="0">
                <a:solidFill>
                  <a:srgbClr val="FF0000"/>
                </a:solidFill>
                <a:latin typeface="Georgia"/>
                <a:cs typeface="Georgia"/>
              </a:rPr>
              <a:t> </a:t>
            </a:r>
            <a:r>
              <a:rPr sz="1850" spc="-5" dirty="0">
                <a:solidFill>
                  <a:srgbClr val="FF0000"/>
                </a:solidFill>
                <a:latin typeface="Georgia"/>
                <a:cs typeface="Georgia"/>
              </a:rPr>
              <a:t>compromise</a:t>
            </a:r>
            <a:r>
              <a:rPr sz="1850" spc="360" dirty="0">
                <a:solidFill>
                  <a:srgbClr val="FF0000"/>
                </a:solidFill>
                <a:latin typeface="Georgia"/>
                <a:cs typeface="Georgia"/>
              </a:rPr>
              <a:t> </a:t>
            </a:r>
            <a:r>
              <a:rPr sz="1850" spc="5" dirty="0">
                <a:solidFill>
                  <a:srgbClr val="FF0000"/>
                </a:solidFill>
                <a:latin typeface="Georgia"/>
                <a:cs typeface="Georgia"/>
              </a:rPr>
              <a:t>.</a:t>
            </a:r>
            <a:endParaRPr sz="1850">
              <a:latin typeface="Georgia"/>
              <a:cs typeface="Georgia"/>
            </a:endParaRPr>
          </a:p>
          <a:p>
            <a:pPr marL="288925" indent="-276860">
              <a:lnSpc>
                <a:spcPct val="100000"/>
              </a:lnSpc>
              <a:spcBef>
                <a:spcPts val="335"/>
              </a:spcBef>
              <a:buClr>
                <a:srgbClr val="D16248"/>
              </a:buClr>
              <a:buSzPct val="89189"/>
              <a:buFont typeface="Wingdings 2"/>
              <a:buChar char=""/>
              <a:tabLst>
                <a:tab pos="288925" algn="l"/>
                <a:tab pos="289560" algn="l"/>
              </a:tabLst>
            </a:pPr>
            <a:r>
              <a:rPr sz="1850" spc="25" dirty="0">
                <a:solidFill>
                  <a:srgbClr val="FF0000"/>
                </a:solidFill>
                <a:latin typeface="Georgia"/>
                <a:cs typeface="Georgia"/>
              </a:rPr>
              <a:t>h.</a:t>
            </a:r>
            <a:r>
              <a:rPr sz="1850" spc="20" dirty="0">
                <a:solidFill>
                  <a:srgbClr val="FF0000"/>
                </a:solidFill>
                <a:latin typeface="Georgia"/>
                <a:cs typeface="Georgia"/>
              </a:rPr>
              <a:t> </a:t>
            </a:r>
            <a:r>
              <a:rPr sz="1850" spc="15" dirty="0">
                <a:solidFill>
                  <a:srgbClr val="FF0000"/>
                </a:solidFill>
                <a:latin typeface="Georgia"/>
                <a:cs typeface="Georgia"/>
              </a:rPr>
              <a:t>Fetal</a:t>
            </a:r>
            <a:r>
              <a:rPr sz="1850" spc="-5" dirty="0">
                <a:solidFill>
                  <a:srgbClr val="FF0000"/>
                </a:solidFill>
                <a:latin typeface="Georgia"/>
                <a:cs typeface="Georgia"/>
              </a:rPr>
              <a:t> </a:t>
            </a:r>
            <a:r>
              <a:rPr sz="1850" dirty="0">
                <a:solidFill>
                  <a:srgbClr val="FF0000"/>
                </a:solidFill>
                <a:latin typeface="Georgia"/>
                <a:cs typeface="Georgia"/>
              </a:rPr>
              <a:t>malposition</a:t>
            </a:r>
            <a:r>
              <a:rPr sz="1850" spc="245" dirty="0">
                <a:solidFill>
                  <a:srgbClr val="FF0000"/>
                </a:solidFill>
                <a:latin typeface="Georgia"/>
                <a:cs typeface="Georgia"/>
              </a:rPr>
              <a:t> </a:t>
            </a:r>
            <a:r>
              <a:rPr sz="1850" spc="15" dirty="0">
                <a:solidFill>
                  <a:srgbClr val="FF0000"/>
                </a:solidFill>
                <a:latin typeface="Georgia"/>
                <a:cs typeface="Georgia"/>
              </a:rPr>
              <a:t>&amp;</a:t>
            </a:r>
            <a:r>
              <a:rPr sz="1850" spc="50" dirty="0">
                <a:solidFill>
                  <a:srgbClr val="FF0000"/>
                </a:solidFill>
                <a:latin typeface="Georgia"/>
                <a:cs typeface="Georgia"/>
              </a:rPr>
              <a:t> </a:t>
            </a:r>
            <a:r>
              <a:rPr sz="1850" spc="5" dirty="0">
                <a:solidFill>
                  <a:srgbClr val="FF0000"/>
                </a:solidFill>
                <a:latin typeface="Georgia"/>
                <a:cs typeface="Georgia"/>
              </a:rPr>
              <a:t>malpresentaion</a:t>
            </a:r>
            <a:endParaRPr sz="1850">
              <a:latin typeface="Georgia"/>
              <a:cs typeface="Georgia"/>
            </a:endParaRPr>
          </a:p>
          <a:p>
            <a:pPr marL="288925" indent="-276860">
              <a:lnSpc>
                <a:spcPct val="100000"/>
              </a:lnSpc>
              <a:spcBef>
                <a:spcPts val="405"/>
              </a:spcBef>
              <a:buClr>
                <a:srgbClr val="D16248"/>
              </a:buClr>
              <a:buSzPct val="89189"/>
              <a:buFont typeface="Wingdings 2"/>
              <a:buChar char=""/>
              <a:tabLst>
                <a:tab pos="288925" algn="l"/>
                <a:tab pos="289560" algn="l"/>
              </a:tabLst>
            </a:pPr>
            <a:r>
              <a:rPr sz="1850" spc="-5" dirty="0">
                <a:solidFill>
                  <a:srgbClr val="FF0000"/>
                </a:solidFill>
                <a:latin typeface="Georgia"/>
                <a:cs typeface="Georgia"/>
              </a:rPr>
              <a:t>i.</a:t>
            </a:r>
            <a:r>
              <a:rPr sz="1850" spc="15" dirty="0">
                <a:solidFill>
                  <a:srgbClr val="FF0000"/>
                </a:solidFill>
                <a:latin typeface="Georgia"/>
                <a:cs typeface="Georgia"/>
              </a:rPr>
              <a:t> </a:t>
            </a:r>
            <a:r>
              <a:rPr sz="1850" spc="5" dirty="0">
                <a:solidFill>
                  <a:srgbClr val="FF0000"/>
                </a:solidFill>
                <a:latin typeface="Georgia"/>
                <a:cs typeface="Georgia"/>
              </a:rPr>
              <a:t>Excess</a:t>
            </a:r>
            <a:r>
              <a:rPr sz="1850" spc="160" dirty="0">
                <a:solidFill>
                  <a:srgbClr val="FF0000"/>
                </a:solidFill>
                <a:latin typeface="Georgia"/>
                <a:cs typeface="Georgia"/>
              </a:rPr>
              <a:t> </a:t>
            </a:r>
            <a:r>
              <a:rPr sz="1850" spc="15" dirty="0">
                <a:solidFill>
                  <a:srgbClr val="FF0000"/>
                </a:solidFill>
                <a:latin typeface="Georgia"/>
                <a:cs typeface="Georgia"/>
              </a:rPr>
              <a:t>fetal</a:t>
            </a:r>
            <a:r>
              <a:rPr sz="1850" spc="-10" dirty="0">
                <a:solidFill>
                  <a:srgbClr val="FF0000"/>
                </a:solidFill>
                <a:latin typeface="Georgia"/>
                <a:cs typeface="Georgia"/>
              </a:rPr>
              <a:t> </a:t>
            </a:r>
            <a:r>
              <a:rPr sz="1850" dirty="0">
                <a:solidFill>
                  <a:srgbClr val="FF0000"/>
                </a:solidFill>
                <a:latin typeface="Georgia"/>
                <a:cs typeface="Georgia"/>
              </a:rPr>
              <a:t>growth</a:t>
            </a:r>
            <a:r>
              <a:rPr sz="1850" spc="130" dirty="0">
                <a:solidFill>
                  <a:srgbClr val="FF0000"/>
                </a:solidFill>
                <a:latin typeface="Georgia"/>
                <a:cs typeface="Georgia"/>
              </a:rPr>
              <a:t> </a:t>
            </a:r>
            <a:r>
              <a:rPr sz="1850" spc="-5" dirty="0">
                <a:solidFill>
                  <a:srgbClr val="FF0000"/>
                </a:solidFill>
                <a:latin typeface="Georgia"/>
                <a:cs typeface="Georgia"/>
              </a:rPr>
              <a:t>-Macrosomia</a:t>
            </a:r>
            <a:endParaRPr sz="1850">
              <a:latin typeface="Georgia"/>
              <a:cs typeface="Georgia"/>
            </a:endParaRPr>
          </a:p>
          <a:p>
            <a:pPr marL="288925" indent="-276860">
              <a:lnSpc>
                <a:spcPct val="100000"/>
              </a:lnSpc>
              <a:spcBef>
                <a:spcPts val="409"/>
              </a:spcBef>
              <a:buClr>
                <a:srgbClr val="D16248"/>
              </a:buClr>
              <a:buSzPct val="89189"/>
              <a:buFont typeface="Wingdings 2"/>
              <a:buChar char=""/>
              <a:tabLst>
                <a:tab pos="288925" algn="l"/>
                <a:tab pos="289560" algn="l"/>
              </a:tabLst>
            </a:pPr>
            <a:r>
              <a:rPr sz="1850" spc="-5" dirty="0">
                <a:solidFill>
                  <a:srgbClr val="FF0000"/>
                </a:solidFill>
                <a:latin typeface="Georgia"/>
                <a:cs typeface="Georgia"/>
              </a:rPr>
              <a:t>j.</a:t>
            </a:r>
            <a:r>
              <a:rPr sz="1850" spc="10" dirty="0">
                <a:solidFill>
                  <a:srgbClr val="FF0000"/>
                </a:solidFill>
                <a:latin typeface="Georgia"/>
                <a:cs typeface="Georgia"/>
              </a:rPr>
              <a:t> </a:t>
            </a:r>
            <a:r>
              <a:rPr sz="1850" spc="15" dirty="0">
                <a:solidFill>
                  <a:srgbClr val="FF0000"/>
                </a:solidFill>
                <a:latin typeface="Georgia"/>
                <a:cs typeface="Georgia"/>
              </a:rPr>
              <a:t>Cesarean</a:t>
            </a:r>
            <a:r>
              <a:rPr sz="1850" spc="80" dirty="0">
                <a:solidFill>
                  <a:srgbClr val="FF0000"/>
                </a:solidFill>
                <a:latin typeface="Georgia"/>
                <a:cs typeface="Georgia"/>
              </a:rPr>
              <a:t> </a:t>
            </a:r>
            <a:r>
              <a:rPr sz="1850" spc="-10" dirty="0">
                <a:solidFill>
                  <a:srgbClr val="FF0000"/>
                </a:solidFill>
                <a:latin typeface="Georgia"/>
                <a:cs typeface="Georgia"/>
              </a:rPr>
              <a:t>delivery</a:t>
            </a:r>
            <a:r>
              <a:rPr sz="1850" spc="190" dirty="0">
                <a:solidFill>
                  <a:srgbClr val="FF0000"/>
                </a:solidFill>
                <a:latin typeface="Georgia"/>
                <a:cs typeface="Georgia"/>
              </a:rPr>
              <a:t> </a:t>
            </a:r>
            <a:r>
              <a:rPr sz="1850" spc="15" dirty="0">
                <a:solidFill>
                  <a:srgbClr val="FF0000"/>
                </a:solidFill>
                <a:latin typeface="Georgia"/>
                <a:cs typeface="Georgia"/>
              </a:rPr>
              <a:t>&amp;</a:t>
            </a:r>
            <a:r>
              <a:rPr sz="1850" spc="10" dirty="0">
                <a:solidFill>
                  <a:srgbClr val="FF0000"/>
                </a:solidFill>
                <a:latin typeface="Georgia"/>
                <a:cs typeface="Georgia"/>
              </a:rPr>
              <a:t> NICU</a:t>
            </a:r>
            <a:endParaRPr sz="1850">
              <a:latin typeface="Georgia"/>
              <a:cs typeface="Georgia"/>
            </a:endParaRPr>
          </a:p>
          <a:p>
            <a:pPr marL="288925" indent="-276860">
              <a:lnSpc>
                <a:spcPct val="100000"/>
              </a:lnSpc>
              <a:spcBef>
                <a:spcPts val="335"/>
              </a:spcBef>
              <a:buClr>
                <a:srgbClr val="D16248"/>
              </a:buClr>
              <a:buSzPct val="89189"/>
              <a:buFont typeface="Wingdings 2"/>
              <a:buChar char=""/>
              <a:tabLst>
                <a:tab pos="288925" algn="l"/>
                <a:tab pos="289560" algn="l"/>
              </a:tabLst>
            </a:pPr>
            <a:r>
              <a:rPr sz="1850" spc="-10" dirty="0">
                <a:solidFill>
                  <a:srgbClr val="FF0000"/>
                </a:solidFill>
                <a:latin typeface="Georgia"/>
                <a:cs typeface="Georgia"/>
              </a:rPr>
              <a:t>k.</a:t>
            </a:r>
            <a:r>
              <a:rPr sz="1850" spc="25" dirty="0">
                <a:solidFill>
                  <a:srgbClr val="FF0000"/>
                </a:solidFill>
                <a:latin typeface="Georgia"/>
                <a:cs typeface="Georgia"/>
              </a:rPr>
              <a:t> </a:t>
            </a:r>
            <a:r>
              <a:rPr sz="1850" spc="10" dirty="0">
                <a:solidFill>
                  <a:srgbClr val="FF0000"/>
                </a:solidFill>
                <a:latin typeface="Georgia"/>
                <a:cs typeface="Georgia"/>
              </a:rPr>
              <a:t>Perinatal</a:t>
            </a:r>
            <a:r>
              <a:rPr sz="1850" spc="145" dirty="0">
                <a:solidFill>
                  <a:srgbClr val="FF0000"/>
                </a:solidFill>
                <a:latin typeface="Georgia"/>
                <a:cs typeface="Georgia"/>
              </a:rPr>
              <a:t> </a:t>
            </a:r>
            <a:r>
              <a:rPr sz="1850" spc="5" dirty="0">
                <a:solidFill>
                  <a:srgbClr val="FF0000"/>
                </a:solidFill>
                <a:latin typeface="Georgia"/>
                <a:cs typeface="Georgia"/>
              </a:rPr>
              <a:t>mortality</a:t>
            </a:r>
            <a:r>
              <a:rPr sz="1850" spc="55" dirty="0">
                <a:solidFill>
                  <a:srgbClr val="FF0000"/>
                </a:solidFill>
                <a:latin typeface="Georgia"/>
                <a:cs typeface="Georgia"/>
              </a:rPr>
              <a:t> </a:t>
            </a:r>
            <a:r>
              <a:rPr sz="1850" dirty="0">
                <a:solidFill>
                  <a:srgbClr val="FF0000"/>
                </a:solidFill>
                <a:latin typeface="Georgia"/>
                <a:cs typeface="Georgia"/>
              </a:rPr>
              <a:t>(two-</a:t>
            </a:r>
            <a:r>
              <a:rPr sz="1850" spc="210" dirty="0">
                <a:solidFill>
                  <a:srgbClr val="FF0000"/>
                </a:solidFill>
                <a:latin typeface="Georgia"/>
                <a:cs typeface="Georgia"/>
              </a:rPr>
              <a:t> </a:t>
            </a:r>
            <a:r>
              <a:rPr sz="1850" spc="20" dirty="0">
                <a:solidFill>
                  <a:srgbClr val="FF0000"/>
                </a:solidFill>
                <a:latin typeface="Georgia"/>
                <a:cs typeface="Georgia"/>
              </a:rPr>
              <a:t>to</a:t>
            </a:r>
            <a:r>
              <a:rPr sz="1850" spc="-30" dirty="0">
                <a:solidFill>
                  <a:srgbClr val="FF0000"/>
                </a:solidFill>
                <a:latin typeface="Georgia"/>
                <a:cs typeface="Georgia"/>
              </a:rPr>
              <a:t> </a:t>
            </a:r>
            <a:r>
              <a:rPr sz="1850" spc="-10" dirty="0">
                <a:solidFill>
                  <a:srgbClr val="FF0000"/>
                </a:solidFill>
                <a:latin typeface="Georgia"/>
                <a:cs typeface="Georgia"/>
              </a:rPr>
              <a:t>five-folds)</a:t>
            </a:r>
            <a:endParaRPr sz="1850">
              <a:latin typeface="Georgia"/>
              <a:cs typeface="Georgia"/>
            </a:endParaRPr>
          </a:p>
        </p:txBody>
      </p:sp>
      <p:pic>
        <p:nvPicPr>
          <p:cNvPr id="4" name="object 4"/>
          <p:cNvPicPr/>
          <p:nvPr/>
        </p:nvPicPr>
        <p:blipFill>
          <a:blip r:embed="rId2" cstate="print"/>
          <a:stretch>
            <a:fillRect/>
          </a:stretch>
        </p:blipFill>
        <p:spPr>
          <a:xfrm>
            <a:off x="9725031" y="0"/>
            <a:ext cx="2466975" cy="184785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6567" y="161236"/>
            <a:ext cx="2689860" cy="936795"/>
          </a:xfrm>
          <a:prstGeom prst="rect">
            <a:avLst/>
          </a:prstGeom>
        </p:spPr>
        <p:txBody>
          <a:bodyPr vert="horz" wrap="square" lIns="0" tIns="13335" rIns="0" bIns="0" rtlCol="0">
            <a:spAutoFit/>
          </a:bodyPr>
          <a:lstStyle/>
          <a:p>
            <a:pPr marL="12700">
              <a:lnSpc>
                <a:spcPct val="100000"/>
              </a:lnSpc>
              <a:spcBef>
                <a:spcPts val="105"/>
              </a:spcBef>
            </a:pPr>
            <a:r>
              <a:rPr sz="6000" b="0" spc="50" dirty="0">
                <a:latin typeface="Calibri Light"/>
                <a:cs typeface="Calibri Light"/>
              </a:rPr>
              <a:t>S</a:t>
            </a:r>
            <a:r>
              <a:rPr sz="6000" b="0" spc="-25" dirty="0">
                <a:latin typeface="Calibri Light"/>
                <a:cs typeface="Calibri Light"/>
              </a:rPr>
              <a:t>t</a:t>
            </a:r>
            <a:r>
              <a:rPr sz="6000" b="0" spc="-125" dirty="0">
                <a:latin typeface="Calibri Light"/>
                <a:cs typeface="Calibri Light"/>
              </a:rPr>
              <a:t>a</a:t>
            </a:r>
            <a:r>
              <a:rPr sz="6000" b="0" spc="-25" dirty="0">
                <a:latin typeface="Calibri Light"/>
                <a:cs typeface="Calibri Light"/>
              </a:rPr>
              <a:t>t</a:t>
            </a:r>
            <a:r>
              <a:rPr sz="6000" b="0" spc="15" dirty="0">
                <a:latin typeface="Calibri Light"/>
                <a:cs typeface="Calibri Light"/>
              </a:rPr>
              <a:t>i</a:t>
            </a:r>
            <a:r>
              <a:rPr sz="6000" b="0" spc="-60" dirty="0">
                <a:latin typeface="Calibri Light"/>
                <a:cs typeface="Calibri Light"/>
              </a:rPr>
              <a:t>o</a:t>
            </a:r>
            <a:r>
              <a:rPr sz="6000" b="0" dirty="0">
                <a:latin typeface="Calibri Light"/>
                <a:cs typeface="Calibri Light"/>
              </a:rPr>
              <a:t>n</a:t>
            </a:r>
            <a:r>
              <a:rPr sz="6000" b="0" spc="-345" dirty="0">
                <a:latin typeface="Calibri Light"/>
                <a:cs typeface="Calibri Light"/>
              </a:rPr>
              <a:t> </a:t>
            </a:r>
            <a:r>
              <a:rPr sz="6000" b="0" dirty="0">
                <a:latin typeface="Calibri Light"/>
                <a:cs typeface="Calibri Light"/>
              </a:rPr>
              <a:t>5</a:t>
            </a:r>
            <a:endParaRPr sz="6000">
              <a:latin typeface="Calibri Light"/>
              <a:cs typeface="Calibri Light"/>
            </a:endParaRPr>
          </a:p>
        </p:txBody>
      </p:sp>
      <p:sp>
        <p:nvSpPr>
          <p:cNvPr id="3" name="object 3"/>
          <p:cNvSpPr txBox="1"/>
          <p:nvPr/>
        </p:nvSpPr>
        <p:spPr>
          <a:xfrm>
            <a:off x="344494" y="1207198"/>
            <a:ext cx="6438265" cy="2164952"/>
          </a:xfrm>
          <a:prstGeom prst="rect">
            <a:avLst/>
          </a:prstGeom>
        </p:spPr>
        <p:txBody>
          <a:bodyPr vert="horz" wrap="square" lIns="0" tIns="6350" rIns="0" bIns="0" rtlCol="0">
            <a:spAutoFit/>
          </a:bodyPr>
          <a:lstStyle/>
          <a:p>
            <a:pPr marL="397510" marR="17780" indent="-397510">
              <a:lnSpc>
                <a:spcPct val="102299"/>
              </a:lnSpc>
              <a:spcBef>
                <a:spcPts val="50"/>
              </a:spcBef>
              <a:buAutoNum type="arabicPlain" startAt="5"/>
              <a:tabLst>
                <a:tab pos="397510" algn="l"/>
              </a:tabLst>
            </a:pPr>
            <a:r>
              <a:rPr sz="2750" b="1" dirty="0">
                <a:latin typeface="Calibri"/>
                <a:cs typeface="Calibri"/>
              </a:rPr>
              <a:t>According</a:t>
            </a:r>
            <a:r>
              <a:rPr sz="2750" b="1" spc="155" dirty="0">
                <a:latin typeface="Calibri"/>
                <a:cs typeface="Calibri"/>
              </a:rPr>
              <a:t> </a:t>
            </a:r>
            <a:r>
              <a:rPr sz="2750" b="1" spc="15" dirty="0">
                <a:latin typeface="Calibri"/>
                <a:cs typeface="Calibri"/>
              </a:rPr>
              <a:t>to</a:t>
            </a:r>
            <a:r>
              <a:rPr sz="2750" b="1" spc="-15" dirty="0">
                <a:latin typeface="Calibri"/>
                <a:cs typeface="Calibri"/>
              </a:rPr>
              <a:t> </a:t>
            </a:r>
            <a:r>
              <a:rPr sz="2750" b="1" spc="15" dirty="0">
                <a:latin typeface="Calibri"/>
                <a:cs typeface="Calibri"/>
              </a:rPr>
              <a:t>the</a:t>
            </a:r>
            <a:r>
              <a:rPr sz="2750" b="1" dirty="0">
                <a:latin typeface="Calibri"/>
                <a:cs typeface="Calibri"/>
              </a:rPr>
              <a:t> </a:t>
            </a:r>
            <a:r>
              <a:rPr sz="2750" b="1" spc="25" dirty="0">
                <a:latin typeface="Calibri"/>
                <a:cs typeface="Calibri"/>
              </a:rPr>
              <a:t>shown</a:t>
            </a:r>
            <a:r>
              <a:rPr sz="2750" b="1" spc="50" dirty="0">
                <a:latin typeface="Calibri"/>
                <a:cs typeface="Calibri"/>
              </a:rPr>
              <a:t> </a:t>
            </a:r>
            <a:r>
              <a:rPr sz="2750" b="1" dirty="0">
                <a:latin typeface="Calibri"/>
                <a:cs typeface="Calibri"/>
              </a:rPr>
              <a:t>diagram,</a:t>
            </a:r>
            <a:r>
              <a:rPr sz="2750" b="1" spc="70" dirty="0">
                <a:latin typeface="Calibri"/>
                <a:cs typeface="Calibri"/>
              </a:rPr>
              <a:t> </a:t>
            </a:r>
            <a:r>
              <a:rPr sz="2750" b="1" spc="15" dirty="0">
                <a:latin typeface="Calibri"/>
                <a:cs typeface="Calibri"/>
              </a:rPr>
              <a:t>what</a:t>
            </a:r>
            <a:r>
              <a:rPr sz="2750" b="1" spc="55" dirty="0">
                <a:latin typeface="Calibri"/>
                <a:cs typeface="Calibri"/>
              </a:rPr>
              <a:t> </a:t>
            </a:r>
            <a:r>
              <a:rPr sz="2750" b="1" spc="5" dirty="0">
                <a:latin typeface="Calibri"/>
                <a:cs typeface="Calibri"/>
              </a:rPr>
              <a:t>is </a:t>
            </a:r>
            <a:r>
              <a:rPr sz="2750" b="1" spc="-605" dirty="0">
                <a:latin typeface="Calibri"/>
                <a:cs typeface="Calibri"/>
              </a:rPr>
              <a:t> </a:t>
            </a:r>
            <a:r>
              <a:rPr sz="2750" b="1" spc="25" dirty="0">
                <a:latin typeface="Calibri"/>
                <a:cs typeface="Calibri"/>
              </a:rPr>
              <a:t>your</a:t>
            </a:r>
            <a:r>
              <a:rPr sz="2750" b="1" spc="35" dirty="0">
                <a:latin typeface="Calibri"/>
                <a:cs typeface="Calibri"/>
              </a:rPr>
              <a:t> </a:t>
            </a:r>
            <a:r>
              <a:rPr sz="2750" b="1" spc="15" dirty="0">
                <a:latin typeface="Calibri"/>
                <a:cs typeface="Calibri"/>
              </a:rPr>
              <a:t>management</a:t>
            </a:r>
            <a:r>
              <a:rPr sz="2750" b="1" spc="-10" dirty="0">
                <a:latin typeface="Calibri"/>
                <a:cs typeface="Calibri"/>
              </a:rPr>
              <a:t> </a:t>
            </a:r>
            <a:r>
              <a:rPr sz="2750" b="1" spc="5" dirty="0">
                <a:latin typeface="Calibri"/>
                <a:cs typeface="Calibri"/>
              </a:rPr>
              <a:t>at:</a:t>
            </a:r>
            <a:endParaRPr sz="2750">
              <a:latin typeface="Calibri"/>
              <a:cs typeface="Calibri"/>
            </a:endParaRPr>
          </a:p>
          <a:p>
            <a:pPr marL="797560" lvl="1" indent="-372745">
              <a:lnSpc>
                <a:spcPct val="100000"/>
              </a:lnSpc>
              <a:spcBef>
                <a:spcPts val="80"/>
              </a:spcBef>
              <a:buAutoNum type="alphaLcParenR"/>
              <a:tabLst>
                <a:tab pos="798195" algn="l"/>
              </a:tabLst>
            </a:pPr>
            <a:r>
              <a:rPr sz="2750" b="1" spc="20" dirty="0">
                <a:latin typeface="Calibri"/>
                <a:cs typeface="Calibri"/>
              </a:rPr>
              <a:t>28</a:t>
            </a:r>
            <a:r>
              <a:rPr sz="2775" b="1" spc="30" baseline="24024" dirty="0">
                <a:latin typeface="Calibri"/>
                <a:cs typeface="Calibri"/>
              </a:rPr>
              <a:t>th</a:t>
            </a:r>
            <a:r>
              <a:rPr sz="2775" b="1" spc="315" baseline="24024" dirty="0">
                <a:latin typeface="Calibri"/>
                <a:cs typeface="Calibri"/>
              </a:rPr>
              <a:t> </a:t>
            </a:r>
            <a:r>
              <a:rPr sz="2750" b="1" spc="30" dirty="0">
                <a:latin typeface="Calibri"/>
                <a:cs typeface="Calibri"/>
              </a:rPr>
              <a:t>week</a:t>
            </a:r>
            <a:r>
              <a:rPr sz="2750" b="1" spc="-95" dirty="0">
                <a:latin typeface="Calibri"/>
                <a:cs typeface="Calibri"/>
              </a:rPr>
              <a:t> </a:t>
            </a:r>
            <a:r>
              <a:rPr sz="2750" b="1" spc="10" dirty="0">
                <a:latin typeface="Calibri"/>
                <a:cs typeface="Calibri"/>
              </a:rPr>
              <a:t>of</a:t>
            </a:r>
            <a:r>
              <a:rPr sz="2750" b="1" spc="60" dirty="0">
                <a:latin typeface="Calibri"/>
                <a:cs typeface="Calibri"/>
              </a:rPr>
              <a:t> </a:t>
            </a:r>
            <a:r>
              <a:rPr sz="2750" b="1" spc="15" dirty="0">
                <a:latin typeface="Calibri"/>
                <a:cs typeface="Calibri"/>
              </a:rPr>
              <a:t>gestation</a:t>
            </a:r>
            <a:endParaRPr sz="2750">
              <a:latin typeface="Calibri"/>
              <a:cs typeface="Calibri"/>
            </a:endParaRPr>
          </a:p>
          <a:p>
            <a:pPr marL="815975" lvl="1" indent="-391160">
              <a:lnSpc>
                <a:spcPct val="100000"/>
              </a:lnSpc>
              <a:spcBef>
                <a:spcPts val="5"/>
              </a:spcBef>
              <a:buAutoNum type="alphaLcParenR"/>
              <a:tabLst>
                <a:tab pos="816610" algn="l"/>
              </a:tabLst>
            </a:pPr>
            <a:r>
              <a:rPr sz="2750" b="1" spc="15" dirty="0">
                <a:latin typeface="Calibri"/>
                <a:cs typeface="Calibri"/>
              </a:rPr>
              <a:t>32</a:t>
            </a:r>
            <a:r>
              <a:rPr sz="2775" b="1" spc="22" baseline="24024" dirty="0">
                <a:latin typeface="Calibri"/>
                <a:cs typeface="Calibri"/>
              </a:rPr>
              <a:t>nd</a:t>
            </a:r>
            <a:r>
              <a:rPr sz="2775" b="1" spc="307" baseline="24024" dirty="0">
                <a:latin typeface="Calibri"/>
                <a:cs typeface="Calibri"/>
              </a:rPr>
              <a:t> </a:t>
            </a:r>
            <a:r>
              <a:rPr sz="2750" b="1" spc="30" dirty="0">
                <a:latin typeface="Calibri"/>
                <a:cs typeface="Calibri"/>
              </a:rPr>
              <a:t>week</a:t>
            </a:r>
            <a:r>
              <a:rPr sz="2750" b="1" spc="-25" dirty="0">
                <a:latin typeface="Calibri"/>
                <a:cs typeface="Calibri"/>
              </a:rPr>
              <a:t> </a:t>
            </a:r>
            <a:r>
              <a:rPr sz="2750" b="1" spc="10" dirty="0">
                <a:latin typeface="Calibri"/>
                <a:cs typeface="Calibri"/>
              </a:rPr>
              <a:t>of</a:t>
            </a:r>
            <a:r>
              <a:rPr sz="2750" b="1" spc="-15" dirty="0">
                <a:latin typeface="Calibri"/>
                <a:cs typeface="Calibri"/>
              </a:rPr>
              <a:t> </a:t>
            </a:r>
            <a:r>
              <a:rPr sz="2750" b="1" spc="15" dirty="0">
                <a:latin typeface="Calibri"/>
                <a:cs typeface="Calibri"/>
              </a:rPr>
              <a:t>gestation</a:t>
            </a:r>
            <a:endParaRPr sz="2750">
              <a:latin typeface="Calibri"/>
              <a:cs typeface="Calibri"/>
            </a:endParaRPr>
          </a:p>
          <a:p>
            <a:pPr marL="768985" lvl="1" indent="-344170">
              <a:lnSpc>
                <a:spcPct val="100000"/>
              </a:lnSpc>
              <a:spcBef>
                <a:spcPts val="80"/>
              </a:spcBef>
              <a:buAutoNum type="alphaLcParenR"/>
              <a:tabLst>
                <a:tab pos="769620" algn="l"/>
              </a:tabLst>
            </a:pPr>
            <a:r>
              <a:rPr sz="2750" b="1" spc="20" dirty="0">
                <a:latin typeface="Calibri"/>
                <a:cs typeface="Calibri"/>
              </a:rPr>
              <a:t>35</a:t>
            </a:r>
            <a:r>
              <a:rPr sz="2775" b="1" spc="30" baseline="24024" dirty="0">
                <a:latin typeface="Calibri"/>
                <a:cs typeface="Calibri"/>
              </a:rPr>
              <a:t>th</a:t>
            </a:r>
            <a:r>
              <a:rPr sz="2775" b="1" spc="315" baseline="24024" dirty="0">
                <a:latin typeface="Calibri"/>
                <a:cs typeface="Calibri"/>
              </a:rPr>
              <a:t> </a:t>
            </a:r>
            <a:r>
              <a:rPr sz="2750" b="1" spc="30" dirty="0">
                <a:latin typeface="Calibri"/>
                <a:cs typeface="Calibri"/>
              </a:rPr>
              <a:t>week</a:t>
            </a:r>
            <a:r>
              <a:rPr sz="2750" b="1" spc="-20" dirty="0">
                <a:latin typeface="Calibri"/>
                <a:cs typeface="Calibri"/>
              </a:rPr>
              <a:t> </a:t>
            </a:r>
            <a:r>
              <a:rPr sz="2750" b="1" spc="10" dirty="0">
                <a:latin typeface="Calibri"/>
                <a:cs typeface="Calibri"/>
              </a:rPr>
              <a:t>of</a:t>
            </a:r>
            <a:r>
              <a:rPr sz="2750" b="1" spc="-15" dirty="0">
                <a:latin typeface="Calibri"/>
                <a:cs typeface="Calibri"/>
              </a:rPr>
              <a:t> </a:t>
            </a:r>
            <a:r>
              <a:rPr sz="2750" b="1" spc="15" dirty="0">
                <a:latin typeface="Calibri"/>
                <a:cs typeface="Calibri"/>
              </a:rPr>
              <a:t>gestation</a:t>
            </a:r>
            <a:endParaRPr sz="2750">
              <a:latin typeface="Calibri"/>
              <a:cs typeface="Calibri"/>
            </a:endParaRPr>
          </a:p>
        </p:txBody>
      </p:sp>
      <p:grpSp>
        <p:nvGrpSpPr>
          <p:cNvPr id="4" name="object 4"/>
          <p:cNvGrpSpPr/>
          <p:nvPr/>
        </p:nvGrpSpPr>
        <p:grpSpPr>
          <a:xfrm>
            <a:off x="7217918" y="474214"/>
            <a:ext cx="4974591" cy="2955290"/>
            <a:chOff x="7217912" y="474214"/>
            <a:chExt cx="4974590" cy="2955290"/>
          </a:xfrm>
        </p:grpSpPr>
        <p:pic>
          <p:nvPicPr>
            <p:cNvPr id="5" name="object 5"/>
            <p:cNvPicPr/>
            <p:nvPr/>
          </p:nvPicPr>
          <p:blipFill>
            <a:blip r:embed="rId2" cstate="print"/>
            <a:stretch>
              <a:fillRect/>
            </a:stretch>
          </p:blipFill>
          <p:spPr>
            <a:xfrm>
              <a:off x="7217912" y="474214"/>
              <a:ext cx="4193036" cy="2954785"/>
            </a:xfrm>
            <a:prstGeom prst="rect">
              <a:avLst/>
            </a:prstGeom>
          </p:spPr>
        </p:pic>
        <p:pic>
          <p:nvPicPr>
            <p:cNvPr id="6" name="object 6"/>
            <p:cNvPicPr/>
            <p:nvPr/>
          </p:nvPicPr>
          <p:blipFill>
            <a:blip r:embed="rId3" cstate="print"/>
            <a:stretch>
              <a:fillRect/>
            </a:stretch>
          </p:blipFill>
          <p:spPr>
            <a:xfrm>
              <a:off x="11048999" y="628586"/>
              <a:ext cx="1143000" cy="538162"/>
            </a:xfrm>
            <a:prstGeom prst="rect">
              <a:avLst/>
            </a:prstGeom>
          </p:spPr>
        </p:pic>
      </p:grpSp>
      <p:graphicFrame>
        <p:nvGraphicFramePr>
          <p:cNvPr id="7" name="object 7"/>
          <p:cNvGraphicFramePr>
            <a:graphicFrameLocks noGrp="1"/>
          </p:cNvGraphicFramePr>
          <p:nvPr/>
        </p:nvGraphicFramePr>
        <p:xfrm>
          <a:off x="7711192" y="3816350"/>
          <a:ext cx="3773170" cy="1280160"/>
        </p:xfrm>
        <a:graphic>
          <a:graphicData uri="http://schemas.openxmlformats.org/drawingml/2006/table">
            <a:tbl>
              <a:tblPr firstRow="1" bandRow="1">
                <a:tableStyleId>{2D5ABB26-0587-4C30-8999-92F81FD0307C}</a:tableStyleId>
              </a:tblPr>
              <a:tblGrid>
                <a:gridCol w="1886585"/>
                <a:gridCol w="1886585"/>
              </a:tblGrid>
              <a:tr h="640080">
                <a:tc>
                  <a:txBody>
                    <a:bodyPr/>
                    <a:lstStyle/>
                    <a:p>
                      <a:pPr marL="669925" marR="210820" indent="-438784">
                        <a:lnSpc>
                          <a:spcPct val="100800"/>
                        </a:lnSpc>
                        <a:spcBef>
                          <a:spcPts val="235"/>
                        </a:spcBef>
                      </a:pPr>
                      <a:r>
                        <a:rPr sz="1800" b="1" spc="-10" dirty="0">
                          <a:solidFill>
                            <a:srgbClr val="FFFFFF"/>
                          </a:solidFill>
                          <a:latin typeface="Calibri"/>
                          <a:cs typeface="Calibri"/>
                        </a:rPr>
                        <a:t>H</a:t>
                      </a:r>
                      <a:r>
                        <a:rPr sz="1800" b="1" spc="5" dirty="0">
                          <a:solidFill>
                            <a:srgbClr val="FFFFFF"/>
                          </a:solidFill>
                          <a:latin typeface="Calibri"/>
                          <a:cs typeface="Calibri"/>
                        </a:rPr>
                        <a:t>u</a:t>
                      </a:r>
                      <a:r>
                        <a:rPr sz="1800" b="1" spc="25" dirty="0">
                          <a:solidFill>
                            <a:srgbClr val="FFFFFF"/>
                          </a:solidFill>
                          <a:latin typeface="Calibri"/>
                          <a:cs typeface="Calibri"/>
                        </a:rPr>
                        <a:t>s</a:t>
                      </a:r>
                      <a:r>
                        <a:rPr sz="1800" b="1" spc="5" dirty="0">
                          <a:solidFill>
                            <a:srgbClr val="FFFFFF"/>
                          </a:solidFill>
                          <a:latin typeface="Calibri"/>
                          <a:cs typeface="Calibri"/>
                        </a:rPr>
                        <a:t>ban</a:t>
                      </a:r>
                      <a:r>
                        <a:rPr sz="1800" b="1" dirty="0">
                          <a:solidFill>
                            <a:srgbClr val="FFFFFF"/>
                          </a:solidFill>
                          <a:latin typeface="Calibri"/>
                          <a:cs typeface="Calibri"/>
                        </a:rPr>
                        <a:t>d</a:t>
                      </a:r>
                      <a:r>
                        <a:rPr sz="1800" b="1" spc="-105" dirty="0">
                          <a:solidFill>
                            <a:srgbClr val="FFFFFF"/>
                          </a:solidFill>
                          <a:latin typeface="Calibri"/>
                          <a:cs typeface="Calibri"/>
                        </a:rPr>
                        <a:t> </a:t>
                      </a:r>
                      <a:r>
                        <a:rPr sz="1800" b="1" spc="5" dirty="0">
                          <a:solidFill>
                            <a:srgbClr val="FFFFFF"/>
                          </a:solidFill>
                          <a:latin typeface="Calibri"/>
                          <a:cs typeface="Calibri"/>
                        </a:rPr>
                        <a:t>bl</a:t>
                      </a:r>
                      <a:r>
                        <a:rPr sz="1800" b="1" dirty="0">
                          <a:solidFill>
                            <a:srgbClr val="FFFFFF"/>
                          </a:solidFill>
                          <a:latin typeface="Calibri"/>
                          <a:cs typeface="Calibri"/>
                        </a:rPr>
                        <a:t>o</a:t>
                      </a:r>
                      <a:r>
                        <a:rPr sz="1800" b="1" spc="5" dirty="0">
                          <a:solidFill>
                            <a:srgbClr val="FFFFFF"/>
                          </a:solidFill>
                          <a:latin typeface="Calibri"/>
                          <a:cs typeface="Calibri"/>
                        </a:rPr>
                        <a:t>o</a:t>
                      </a:r>
                      <a:r>
                        <a:rPr sz="1800" b="1" dirty="0">
                          <a:solidFill>
                            <a:srgbClr val="FFFFFF"/>
                          </a:solidFill>
                          <a:latin typeface="Calibri"/>
                          <a:cs typeface="Calibri"/>
                        </a:rPr>
                        <a:t>d  group</a:t>
                      </a:r>
                      <a:endParaRPr sz="1800">
                        <a:latin typeface="Calibri"/>
                        <a:cs typeface="Calibri"/>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marL="60960" algn="ctr">
                        <a:lnSpc>
                          <a:spcPct val="100000"/>
                        </a:lnSpc>
                        <a:spcBef>
                          <a:spcPts val="254"/>
                        </a:spcBef>
                      </a:pPr>
                      <a:r>
                        <a:rPr sz="1800" b="1" spc="30" dirty="0">
                          <a:solidFill>
                            <a:srgbClr val="FFFFFF"/>
                          </a:solidFill>
                          <a:latin typeface="Calibri"/>
                          <a:cs typeface="Calibri"/>
                        </a:rPr>
                        <a:t>A+</a:t>
                      </a:r>
                      <a:endParaRPr sz="1800">
                        <a:latin typeface="Calibri"/>
                        <a:cs typeface="Calibri"/>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r>
              <a:tr h="640080">
                <a:tc>
                  <a:txBody>
                    <a:bodyPr/>
                    <a:lstStyle/>
                    <a:p>
                      <a:pPr marL="774700" marR="175895" indent="-581660">
                        <a:lnSpc>
                          <a:spcPct val="100899"/>
                        </a:lnSpc>
                        <a:spcBef>
                          <a:spcPts val="240"/>
                        </a:spcBef>
                      </a:pPr>
                      <a:r>
                        <a:rPr sz="1800" spc="5" dirty="0">
                          <a:latin typeface="Calibri"/>
                          <a:cs typeface="Calibri"/>
                        </a:rPr>
                        <a:t>Indirect</a:t>
                      </a:r>
                      <a:r>
                        <a:rPr sz="1800" spc="-105" dirty="0">
                          <a:latin typeface="Calibri"/>
                          <a:cs typeface="Calibri"/>
                        </a:rPr>
                        <a:t> </a:t>
                      </a:r>
                      <a:r>
                        <a:rPr sz="1800" spc="5" dirty="0">
                          <a:latin typeface="Calibri"/>
                          <a:cs typeface="Calibri"/>
                        </a:rPr>
                        <a:t>coombs </a:t>
                      </a:r>
                      <a:r>
                        <a:rPr sz="1800" spc="-390" dirty="0">
                          <a:latin typeface="Calibri"/>
                          <a:cs typeface="Calibri"/>
                        </a:rPr>
                        <a:t> </a:t>
                      </a:r>
                      <a:r>
                        <a:rPr sz="1800" spc="-10" dirty="0">
                          <a:latin typeface="Calibri"/>
                          <a:cs typeface="Calibri"/>
                        </a:rPr>
                        <a:t>test</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L="18415" algn="ctr">
                        <a:lnSpc>
                          <a:spcPct val="100000"/>
                        </a:lnSpc>
                        <a:spcBef>
                          <a:spcPts val="259"/>
                        </a:spcBef>
                      </a:pPr>
                      <a:r>
                        <a:rPr sz="1800" spc="5" dirty="0">
                          <a:latin typeface="Calibri"/>
                          <a:cs typeface="Calibri"/>
                        </a:rPr>
                        <a:t>Positive</a:t>
                      </a:r>
                      <a:endParaRPr sz="1800">
                        <a:latin typeface="Calibri"/>
                        <a:cs typeface="Calibri"/>
                      </a:endParaRPr>
                    </a:p>
                  </a:txBody>
                  <a:tcPr marL="0" marR="0" marT="33019"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r>
            </a:tbl>
          </a:graphicData>
        </a:graphic>
      </p:graphicFrame>
      <p:sp>
        <p:nvSpPr>
          <p:cNvPr id="8" name="object 8"/>
          <p:cNvSpPr txBox="1"/>
          <p:nvPr/>
        </p:nvSpPr>
        <p:spPr>
          <a:xfrm>
            <a:off x="11203946" y="698187"/>
            <a:ext cx="916305" cy="289823"/>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1.5</a:t>
            </a:r>
            <a:r>
              <a:rPr sz="1800" spc="-40" dirty="0">
                <a:latin typeface="Calibri"/>
                <a:cs typeface="Calibri"/>
              </a:rPr>
              <a:t> </a:t>
            </a:r>
            <a:r>
              <a:rPr sz="1800" spc="10" dirty="0">
                <a:latin typeface="Calibri"/>
                <a:cs typeface="Calibri"/>
              </a:rPr>
              <a:t>MOM</a:t>
            </a:r>
            <a:endParaRPr sz="1800">
              <a:latin typeface="Calibri"/>
              <a:cs typeface="Calibri"/>
            </a:endParaRPr>
          </a:p>
        </p:txBody>
      </p:sp>
      <p:grpSp>
        <p:nvGrpSpPr>
          <p:cNvPr id="9" name="object 9"/>
          <p:cNvGrpSpPr/>
          <p:nvPr/>
        </p:nvGrpSpPr>
        <p:grpSpPr>
          <a:xfrm>
            <a:off x="10991855" y="1390586"/>
            <a:ext cx="1200151" cy="538480"/>
            <a:chOff x="10991850" y="1390586"/>
            <a:chExt cx="1200150" cy="538480"/>
          </a:xfrm>
        </p:grpSpPr>
        <p:pic>
          <p:nvPicPr>
            <p:cNvPr id="10" name="object 10"/>
            <p:cNvPicPr/>
            <p:nvPr/>
          </p:nvPicPr>
          <p:blipFill>
            <a:blip r:embed="rId4" cstate="print"/>
            <a:stretch>
              <a:fillRect/>
            </a:stretch>
          </p:blipFill>
          <p:spPr>
            <a:xfrm>
              <a:off x="10991850" y="1390586"/>
              <a:ext cx="728662" cy="538162"/>
            </a:xfrm>
            <a:prstGeom prst="rect">
              <a:avLst/>
            </a:prstGeom>
          </p:spPr>
        </p:pic>
        <p:pic>
          <p:nvPicPr>
            <p:cNvPr id="11" name="object 11"/>
            <p:cNvPicPr/>
            <p:nvPr/>
          </p:nvPicPr>
          <p:blipFill>
            <a:blip r:embed="rId5" cstate="print"/>
            <a:stretch>
              <a:fillRect/>
            </a:stretch>
          </p:blipFill>
          <p:spPr>
            <a:xfrm>
              <a:off x="11449050" y="1390586"/>
              <a:ext cx="742950" cy="538162"/>
            </a:xfrm>
            <a:prstGeom prst="rect">
              <a:avLst/>
            </a:prstGeom>
          </p:spPr>
        </p:pic>
      </p:grpSp>
      <p:sp>
        <p:nvSpPr>
          <p:cNvPr id="12" name="object 12"/>
          <p:cNvSpPr txBox="1"/>
          <p:nvPr/>
        </p:nvSpPr>
        <p:spPr>
          <a:xfrm>
            <a:off x="11145267" y="1462346"/>
            <a:ext cx="1031240" cy="289823"/>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0.75</a:t>
            </a:r>
            <a:r>
              <a:rPr sz="1800" spc="-40" dirty="0">
                <a:latin typeface="Calibri"/>
                <a:cs typeface="Calibri"/>
              </a:rPr>
              <a:t> </a:t>
            </a:r>
            <a:r>
              <a:rPr sz="1800" spc="10" dirty="0">
                <a:latin typeface="Calibri"/>
                <a:cs typeface="Calibri"/>
              </a:rPr>
              <a:t>MOM</a:t>
            </a:r>
            <a:endParaRPr sz="1800">
              <a:latin typeface="Calibri"/>
              <a:cs typeface="Calibri"/>
            </a:endParaRPr>
          </a:p>
        </p:txBody>
      </p:sp>
      <p:grpSp>
        <p:nvGrpSpPr>
          <p:cNvPr id="13" name="object 13"/>
          <p:cNvGrpSpPr/>
          <p:nvPr/>
        </p:nvGrpSpPr>
        <p:grpSpPr>
          <a:xfrm>
            <a:off x="9685403" y="1131950"/>
            <a:ext cx="1079500" cy="1250950"/>
            <a:chOff x="9685401" y="1131950"/>
            <a:chExt cx="1079500" cy="1250950"/>
          </a:xfrm>
        </p:grpSpPr>
        <p:pic>
          <p:nvPicPr>
            <p:cNvPr id="14" name="object 14"/>
            <p:cNvPicPr/>
            <p:nvPr/>
          </p:nvPicPr>
          <p:blipFill>
            <a:blip r:embed="rId6" cstate="print"/>
            <a:stretch>
              <a:fillRect/>
            </a:stretch>
          </p:blipFill>
          <p:spPr>
            <a:xfrm>
              <a:off x="9685401" y="2265425"/>
              <a:ext cx="107950" cy="117475"/>
            </a:xfrm>
            <a:prstGeom prst="rect">
              <a:avLst/>
            </a:prstGeom>
          </p:spPr>
        </p:pic>
        <p:pic>
          <p:nvPicPr>
            <p:cNvPr id="15" name="object 15"/>
            <p:cNvPicPr/>
            <p:nvPr/>
          </p:nvPicPr>
          <p:blipFill>
            <a:blip r:embed="rId6" cstate="print"/>
            <a:stretch>
              <a:fillRect/>
            </a:stretch>
          </p:blipFill>
          <p:spPr>
            <a:xfrm>
              <a:off x="10228326" y="1446275"/>
              <a:ext cx="107950" cy="117475"/>
            </a:xfrm>
            <a:prstGeom prst="rect">
              <a:avLst/>
            </a:prstGeom>
          </p:spPr>
        </p:pic>
        <p:pic>
          <p:nvPicPr>
            <p:cNvPr id="16" name="object 16"/>
            <p:cNvPicPr/>
            <p:nvPr/>
          </p:nvPicPr>
          <p:blipFill>
            <a:blip r:embed="rId7" cstate="print"/>
            <a:stretch>
              <a:fillRect/>
            </a:stretch>
          </p:blipFill>
          <p:spPr>
            <a:xfrm>
              <a:off x="10666476" y="1131950"/>
              <a:ext cx="98425" cy="127000"/>
            </a:xfrm>
            <a:prstGeom prst="rect">
              <a:avLst/>
            </a:prstGeom>
          </p:spPr>
        </p:pic>
      </p:gr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9865" y="1016008"/>
            <a:ext cx="5952491" cy="798937"/>
          </a:xfrm>
          <a:prstGeom prst="rect">
            <a:avLst/>
          </a:prstGeom>
        </p:spPr>
        <p:txBody>
          <a:bodyPr vert="horz" wrap="square" lIns="0" tIns="16510" rIns="0" bIns="0" rtlCol="0">
            <a:spAutoFit/>
          </a:bodyPr>
          <a:lstStyle/>
          <a:p>
            <a:pPr marL="12700">
              <a:lnSpc>
                <a:spcPct val="100000"/>
              </a:lnSpc>
              <a:spcBef>
                <a:spcPts val="130"/>
              </a:spcBef>
            </a:pPr>
            <a:r>
              <a:rPr b="0" spc="25" dirty="0">
                <a:latin typeface="Calibri"/>
                <a:cs typeface="Calibri"/>
              </a:rPr>
              <a:t>3</a:t>
            </a:r>
            <a:r>
              <a:rPr b="0" spc="5" dirty="0">
                <a:latin typeface="Calibri"/>
                <a:cs typeface="Calibri"/>
              </a:rPr>
              <a:t>)</a:t>
            </a:r>
            <a:r>
              <a:rPr b="0" spc="-55" dirty="0">
                <a:latin typeface="Calibri"/>
                <a:cs typeface="Calibri"/>
              </a:rPr>
              <a:t> </a:t>
            </a:r>
            <a:r>
              <a:rPr b="0" spc="15" dirty="0">
                <a:latin typeface="Calibri"/>
                <a:cs typeface="Calibri"/>
              </a:rPr>
              <a:t>2</a:t>
            </a:r>
            <a:r>
              <a:rPr b="0" spc="35" dirty="0">
                <a:latin typeface="Calibri"/>
                <a:cs typeface="Calibri"/>
              </a:rPr>
              <a:t> </a:t>
            </a:r>
            <a:r>
              <a:rPr b="0" spc="-10" dirty="0">
                <a:latin typeface="Calibri"/>
                <a:cs typeface="Calibri"/>
              </a:rPr>
              <a:t>m</a:t>
            </a:r>
            <a:r>
              <a:rPr b="0" spc="35" dirty="0">
                <a:latin typeface="Calibri"/>
                <a:cs typeface="Calibri"/>
              </a:rPr>
              <a:t>a</a:t>
            </a:r>
            <a:r>
              <a:rPr b="0" spc="-20" dirty="0">
                <a:latin typeface="Calibri"/>
                <a:cs typeface="Calibri"/>
              </a:rPr>
              <a:t>t</a:t>
            </a:r>
            <a:r>
              <a:rPr b="0" spc="-25" dirty="0">
                <a:latin typeface="Calibri"/>
                <a:cs typeface="Calibri"/>
              </a:rPr>
              <a:t>e</a:t>
            </a:r>
            <a:r>
              <a:rPr b="0" spc="10" dirty="0">
                <a:latin typeface="Calibri"/>
                <a:cs typeface="Calibri"/>
              </a:rPr>
              <a:t>r</a:t>
            </a:r>
            <a:r>
              <a:rPr b="0" spc="45" dirty="0">
                <a:latin typeface="Calibri"/>
                <a:cs typeface="Calibri"/>
              </a:rPr>
              <a:t>n</a:t>
            </a:r>
            <a:r>
              <a:rPr b="0" spc="35" dirty="0">
                <a:latin typeface="Calibri"/>
                <a:cs typeface="Calibri"/>
              </a:rPr>
              <a:t>a</a:t>
            </a:r>
            <a:r>
              <a:rPr b="0" spc="5" dirty="0">
                <a:latin typeface="Calibri"/>
                <a:cs typeface="Calibri"/>
              </a:rPr>
              <a:t>l</a:t>
            </a:r>
            <a:r>
              <a:rPr b="0" spc="-185" dirty="0">
                <a:latin typeface="Calibri"/>
                <a:cs typeface="Calibri"/>
              </a:rPr>
              <a:t> </a:t>
            </a:r>
            <a:r>
              <a:rPr b="0" spc="-5" dirty="0">
                <a:latin typeface="Calibri"/>
                <a:cs typeface="Calibri"/>
              </a:rPr>
              <a:t>c</a:t>
            </a:r>
            <a:r>
              <a:rPr b="0" spc="40" dirty="0">
                <a:latin typeface="Calibri"/>
                <a:cs typeface="Calibri"/>
              </a:rPr>
              <a:t>au</a:t>
            </a:r>
            <a:r>
              <a:rPr b="0" spc="20" dirty="0">
                <a:latin typeface="Calibri"/>
                <a:cs typeface="Calibri"/>
              </a:rPr>
              <a:t>s</a:t>
            </a:r>
            <a:r>
              <a:rPr b="0" spc="-25" dirty="0">
                <a:latin typeface="Calibri"/>
                <a:cs typeface="Calibri"/>
              </a:rPr>
              <a:t>e</a:t>
            </a:r>
            <a:r>
              <a:rPr b="0" spc="10" dirty="0">
                <a:latin typeface="Calibri"/>
                <a:cs typeface="Calibri"/>
              </a:rPr>
              <a:t>s</a:t>
            </a:r>
            <a:r>
              <a:rPr b="0" spc="-110" dirty="0">
                <a:latin typeface="Calibri"/>
                <a:cs typeface="Calibri"/>
              </a:rPr>
              <a:t> </a:t>
            </a:r>
            <a:r>
              <a:rPr b="0" spc="15" dirty="0">
                <a:latin typeface="Calibri"/>
                <a:cs typeface="Calibri"/>
              </a:rPr>
              <a:t>2</a:t>
            </a:r>
            <a:r>
              <a:rPr b="0" spc="-35" dirty="0">
                <a:latin typeface="Calibri"/>
                <a:cs typeface="Calibri"/>
              </a:rPr>
              <a:t> </a:t>
            </a:r>
            <a:r>
              <a:rPr b="0" spc="-80" dirty="0">
                <a:latin typeface="Calibri"/>
                <a:cs typeface="Calibri"/>
              </a:rPr>
              <a:t>f</a:t>
            </a:r>
            <a:r>
              <a:rPr b="0" spc="-25" dirty="0">
                <a:latin typeface="Calibri"/>
                <a:cs typeface="Calibri"/>
              </a:rPr>
              <a:t>e</a:t>
            </a:r>
            <a:r>
              <a:rPr b="0" spc="-100" dirty="0">
                <a:latin typeface="Calibri"/>
                <a:cs typeface="Calibri"/>
              </a:rPr>
              <a:t>t</a:t>
            </a:r>
            <a:r>
              <a:rPr b="0" spc="35" dirty="0">
                <a:latin typeface="Calibri"/>
                <a:cs typeface="Calibri"/>
              </a:rPr>
              <a:t>a</a:t>
            </a:r>
            <a:r>
              <a:rPr b="0" spc="5" dirty="0">
                <a:latin typeface="Calibri"/>
                <a:cs typeface="Calibri"/>
              </a:rPr>
              <a:t>l</a:t>
            </a:r>
            <a:r>
              <a:rPr b="0" spc="35" dirty="0">
                <a:latin typeface="Calibri"/>
                <a:cs typeface="Calibri"/>
              </a:rPr>
              <a:t> </a:t>
            </a:r>
            <a:r>
              <a:rPr b="0" spc="-10" dirty="0">
                <a:latin typeface="Calibri"/>
                <a:cs typeface="Calibri"/>
              </a:rPr>
              <a:t>c</a:t>
            </a:r>
            <a:r>
              <a:rPr b="0" spc="35" dirty="0">
                <a:latin typeface="Calibri"/>
                <a:cs typeface="Calibri"/>
              </a:rPr>
              <a:t>au</a:t>
            </a:r>
            <a:r>
              <a:rPr b="0" spc="15" dirty="0">
                <a:latin typeface="Calibri"/>
                <a:cs typeface="Calibri"/>
              </a:rPr>
              <a:t>s</a:t>
            </a:r>
            <a:r>
              <a:rPr b="0" spc="-25" dirty="0">
                <a:latin typeface="Calibri"/>
                <a:cs typeface="Calibri"/>
              </a:rPr>
              <a:t>e</a:t>
            </a:r>
            <a:r>
              <a:rPr b="0" spc="15" dirty="0">
                <a:latin typeface="Calibri"/>
                <a:cs typeface="Calibri"/>
              </a:rPr>
              <a:t>s</a:t>
            </a:r>
            <a:r>
              <a:rPr b="0" spc="10" dirty="0">
                <a:latin typeface="Calibri"/>
                <a:cs typeface="Calibri"/>
              </a:rPr>
              <a:t>?</a:t>
            </a:r>
          </a:p>
          <a:p>
            <a:pPr marL="60325">
              <a:lnSpc>
                <a:spcPct val="100000"/>
              </a:lnSpc>
              <a:spcBef>
                <a:spcPts val="114"/>
              </a:spcBef>
            </a:pPr>
            <a:r>
              <a:rPr sz="1550" b="0" u="sng" spc="10" dirty="0">
                <a:solidFill>
                  <a:srgbClr val="FF0000"/>
                </a:solidFill>
                <a:uFill>
                  <a:solidFill>
                    <a:srgbClr val="FF0000"/>
                  </a:solidFill>
                </a:uFill>
                <a:latin typeface="Georgia"/>
                <a:cs typeface="Georgia"/>
              </a:rPr>
              <a:t>1</a:t>
            </a:r>
            <a:r>
              <a:rPr sz="1550" b="0" u="sng" spc="-15" dirty="0">
                <a:solidFill>
                  <a:srgbClr val="FF0000"/>
                </a:solidFill>
                <a:uFill>
                  <a:solidFill>
                    <a:srgbClr val="FF0000"/>
                  </a:solidFill>
                </a:uFill>
                <a:latin typeface="Georgia"/>
                <a:cs typeface="Georgia"/>
              </a:rPr>
              <a:t> </a:t>
            </a:r>
            <a:r>
              <a:rPr sz="1550" b="0" u="sng" spc="5" dirty="0">
                <a:solidFill>
                  <a:srgbClr val="FF0000"/>
                </a:solidFill>
                <a:uFill>
                  <a:solidFill>
                    <a:srgbClr val="FF0000"/>
                  </a:solidFill>
                </a:uFill>
                <a:latin typeface="Georgia"/>
                <a:cs typeface="Georgia"/>
              </a:rPr>
              <a:t>-</a:t>
            </a:r>
            <a:r>
              <a:rPr sz="1550" b="0" u="sng" dirty="0">
                <a:solidFill>
                  <a:srgbClr val="FF0000"/>
                </a:solidFill>
                <a:uFill>
                  <a:solidFill>
                    <a:srgbClr val="FF0000"/>
                  </a:solidFill>
                </a:uFill>
                <a:latin typeface="Georgia"/>
                <a:cs typeface="Georgia"/>
              </a:rPr>
              <a:t> </a:t>
            </a:r>
            <a:r>
              <a:rPr sz="1800" b="0" u="sng" spc="-5" dirty="0">
                <a:solidFill>
                  <a:srgbClr val="FF0000"/>
                </a:solidFill>
                <a:uFill>
                  <a:solidFill>
                    <a:srgbClr val="FF0000"/>
                  </a:solidFill>
                </a:uFill>
                <a:latin typeface="Georgia"/>
                <a:cs typeface="Georgia"/>
              </a:rPr>
              <a:t>Maternal</a:t>
            </a:r>
            <a:r>
              <a:rPr sz="1800" b="0" u="sng" spc="90" dirty="0">
                <a:solidFill>
                  <a:srgbClr val="FF0000"/>
                </a:solidFill>
                <a:uFill>
                  <a:solidFill>
                    <a:srgbClr val="FF0000"/>
                  </a:solidFill>
                </a:uFill>
                <a:latin typeface="Georgia"/>
                <a:cs typeface="Georgia"/>
              </a:rPr>
              <a:t> </a:t>
            </a:r>
            <a:r>
              <a:rPr sz="1800" b="0" u="sng" dirty="0">
                <a:solidFill>
                  <a:srgbClr val="FF0000"/>
                </a:solidFill>
                <a:uFill>
                  <a:solidFill>
                    <a:srgbClr val="FF0000"/>
                  </a:solidFill>
                </a:uFill>
                <a:latin typeface="Georgia"/>
                <a:cs typeface="Georgia"/>
              </a:rPr>
              <a:t>:</a:t>
            </a:r>
            <a:r>
              <a:rPr sz="1800" b="0" u="sng" spc="30" dirty="0">
                <a:solidFill>
                  <a:srgbClr val="FF0000"/>
                </a:solidFill>
                <a:uFill>
                  <a:solidFill>
                    <a:srgbClr val="FF0000"/>
                  </a:solidFill>
                </a:uFill>
                <a:latin typeface="Georgia"/>
                <a:cs typeface="Georgia"/>
              </a:rPr>
              <a:t> </a:t>
            </a:r>
            <a:r>
              <a:rPr sz="1800" b="0" u="sng" spc="-5" dirty="0">
                <a:solidFill>
                  <a:srgbClr val="FF0000"/>
                </a:solidFill>
                <a:uFill>
                  <a:solidFill>
                    <a:srgbClr val="FF0000"/>
                  </a:solidFill>
                </a:uFill>
                <a:latin typeface="Georgia"/>
                <a:cs typeface="Georgia"/>
              </a:rPr>
              <a:t>Maternal</a:t>
            </a:r>
            <a:r>
              <a:rPr sz="1800" b="0" u="sng" spc="15" dirty="0">
                <a:solidFill>
                  <a:srgbClr val="FF0000"/>
                </a:solidFill>
                <a:uFill>
                  <a:solidFill>
                    <a:srgbClr val="FF0000"/>
                  </a:solidFill>
                </a:uFill>
                <a:latin typeface="Georgia"/>
                <a:cs typeface="Georgia"/>
              </a:rPr>
              <a:t> </a:t>
            </a:r>
            <a:r>
              <a:rPr sz="1800" b="0" u="sng" spc="-5" dirty="0">
                <a:solidFill>
                  <a:srgbClr val="FF0000"/>
                </a:solidFill>
                <a:uFill>
                  <a:solidFill>
                    <a:srgbClr val="FF0000"/>
                  </a:solidFill>
                </a:uFill>
                <a:latin typeface="Georgia"/>
                <a:cs typeface="Georgia"/>
              </a:rPr>
              <a:t>diabetes</a:t>
            </a:r>
            <a:endParaRPr sz="1800">
              <a:latin typeface="Georgia"/>
              <a:cs typeface="Georgia"/>
            </a:endParaRPr>
          </a:p>
        </p:txBody>
      </p:sp>
      <p:sp>
        <p:nvSpPr>
          <p:cNvPr id="3" name="object 3"/>
          <p:cNvSpPr txBox="1"/>
          <p:nvPr/>
        </p:nvSpPr>
        <p:spPr>
          <a:xfrm>
            <a:off x="103824" y="2074868"/>
            <a:ext cx="6085205" cy="4734438"/>
          </a:xfrm>
          <a:prstGeom prst="rect">
            <a:avLst/>
          </a:prstGeom>
        </p:spPr>
        <p:txBody>
          <a:bodyPr vert="horz" wrap="square" lIns="0" tIns="12700" rIns="0" bIns="0" rtlCol="0">
            <a:spAutoFit/>
          </a:bodyPr>
          <a:lstStyle/>
          <a:p>
            <a:pPr marL="146050">
              <a:lnSpc>
                <a:spcPct val="100000"/>
              </a:lnSpc>
              <a:spcBef>
                <a:spcPts val="100"/>
              </a:spcBef>
            </a:pPr>
            <a:r>
              <a:rPr sz="1800" u="sng" dirty="0">
                <a:solidFill>
                  <a:srgbClr val="FF0000"/>
                </a:solidFill>
                <a:uFill>
                  <a:solidFill>
                    <a:srgbClr val="FF0000"/>
                  </a:solidFill>
                </a:uFill>
                <a:latin typeface="Georgia"/>
                <a:cs typeface="Georgia"/>
              </a:rPr>
              <a:t>2</a:t>
            </a:r>
            <a:r>
              <a:rPr sz="1800" u="sng" spc="-40" dirty="0">
                <a:solidFill>
                  <a:srgbClr val="FF0000"/>
                </a:solidFill>
                <a:uFill>
                  <a:solidFill>
                    <a:srgbClr val="FF0000"/>
                  </a:solidFill>
                </a:uFill>
                <a:latin typeface="Georgia"/>
                <a:cs typeface="Georgia"/>
              </a:rPr>
              <a:t> </a:t>
            </a:r>
            <a:r>
              <a:rPr sz="1800" u="sng" dirty="0">
                <a:solidFill>
                  <a:srgbClr val="FF0000"/>
                </a:solidFill>
                <a:uFill>
                  <a:solidFill>
                    <a:srgbClr val="FF0000"/>
                  </a:solidFill>
                </a:uFill>
                <a:latin typeface="Georgia"/>
                <a:cs typeface="Georgia"/>
              </a:rPr>
              <a:t>-</a:t>
            </a:r>
            <a:r>
              <a:rPr sz="1800" u="sng" spc="-5" dirty="0">
                <a:solidFill>
                  <a:srgbClr val="FF0000"/>
                </a:solidFill>
                <a:uFill>
                  <a:solidFill>
                    <a:srgbClr val="FF0000"/>
                  </a:solidFill>
                </a:uFill>
                <a:latin typeface="Georgia"/>
                <a:cs typeface="Georgia"/>
              </a:rPr>
              <a:t> Materno-Fetal</a:t>
            </a:r>
            <a:r>
              <a:rPr sz="1800" u="sng" spc="70" dirty="0">
                <a:solidFill>
                  <a:srgbClr val="FF0000"/>
                </a:solidFill>
                <a:uFill>
                  <a:solidFill>
                    <a:srgbClr val="FF0000"/>
                  </a:solidFill>
                </a:uFill>
                <a:latin typeface="Georgia"/>
                <a:cs typeface="Georgia"/>
              </a:rPr>
              <a:t> </a:t>
            </a:r>
            <a:r>
              <a:rPr sz="1800" u="sng" dirty="0">
                <a:solidFill>
                  <a:srgbClr val="FF0000"/>
                </a:solidFill>
                <a:uFill>
                  <a:solidFill>
                    <a:srgbClr val="FF0000"/>
                  </a:solidFill>
                </a:uFill>
                <a:latin typeface="Georgia"/>
                <a:cs typeface="Georgia"/>
              </a:rPr>
              <a:t>:</a:t>
            </a:r>
            <a:endParaRPr sz="1800">
              <a:latin typeface="Georgia"/>
              <a:cs typeface="Georgia"/>
            </a:endParaRPr>
          </a:p>
          <a:p>
            <a:pPr marL="69850" marR="3620770" indent="76200">
              <a:lnSpc>
                <a:spcPct val="99100"/>
              </a:lnSpc>
              <a:spcBef>
                <a:spcPts val="35"/>
              </a:spcBef>
            </a:pPr>
            <a:r>
              <a:rPr sz="1800" spc="-5" dirty="0">
                <a:solidFill>
                  <a:srgbClr val="FF0000"/>
                </a:solidFill>
                <a:latin typeface="Georgia"/>
                <a:cs typeface="Georgia"/>
              </a:rPr>
              <a:t>Multiple </a:t>
            </a:r>
            <a:r>
              <a:rPr sz="1800" spc="-10" dirty="0">
                <a:solidFill>
                  <a:srgbClr val="FF0000"/>
                </a:solidFill>
                <a:latin typeface="Georgia"/>
                <a:cs typeface="Georgia"/>
              </a:rPr>
              <a:t>gestation </a:t>
            </a:r>
            <a:r>
              <a:rPr sz="1800" spc="-5" dirty="0">
                <a:solidFill>
                  <a:srgbClr val="FF0000"/>
                </a:solidFill>
                <a:latin typeface="Georgia"/>
                <a:cs typeface="Georgia"/>
              </a:rPr>
              <a:t> </a:t>
            </a:r>
            <a:r>
              <a:rPr sz="1800" spc="-10" dirty="0">
                <a:solidFill>
                  <a:srgbClr val="FF0000"/>
                </a:solidFill>
                <a:latin typeface="Georgia"/>
                <a:cs typeface="Georgia"/>
              </a:rPr>
              <a:t>Chorioangiomas </a:t>
            </a:r>
            <a:r>
              <a:rPr sz="1800" spc="-5" dirty="0">
                <a:solidFill>
                  <a:srgbClr val="FF0000"/>
                </a:solidFill>
                <a:latin typeface="Georgia"/>
                <a:cs typeface="Georgia"/>
              </a:rPr>
              <a:t> </a:t>
            </a:r>
            <a:r>
              <a:rPr sz="1800" spc="-10" dirty="0">
                <a:solidFill>
                  <a:srgbClr val="FF0000"/>
                </a:solidFill>
                <a:latin typeface="Georgia"/>
                <a:cs typeface="Georgia"/>
              </a:rPr>
              <a:t>Erythroblastosis</a:t>
            </a:r>
            <a:r>
              <a:rPr sz="1800" spc="40" dirty="0">
                <a:solidFill>
                  <a:srgbClr val="FF0000"/>
                </a:solidFill>
                <a:latin typeface="Georgia"/>
                <a:cs typeface="Georgia"/>
              </a:rPr>
              <a:t> </a:t>
            </a:r>
            <a:r>
              <a:rPr sz="1800" spc="-5" dirty="0">
                <a:solidFill>
                  <a:srgbClr val="FF0000"/>
                </a:solidFill>
                <a:latin typeface="Georgia"/>
                <a:cs typeface="Georgia"/>
              </a:rPr>
              <a:t>Fetalis</a:t>
            </a:r>
            <a:endParaRPr sz="1800">
              <a:latin typeface="Georgia"/>
              <a:cs typeface="Georgia"/>
            </a:endParaRPr>
          </a:p>
          <a:p>
            <a:pPr>
              <a:lnSpc>
                <a:spcPct val="100000"/>
              </a:lnSpc>
              <a:spcBef>
                <a:spcPts val="40"/>
              </a:spcBef>
            </a:pPr>
            <a:endParaRPr sz="1900">
              <a:latin typeface="Georgia"/>
              <a:cs typeface="Georgia"/>
            </a:endParaRPr>
          </a:p>
          <a:p>
            <a:pPr marL="12700">
              <a:lnSpc>
                <a:spcPct val="100000"/>
              </a:lnSpc>
            </a:pPr>
            <a:r>
              <a:rPr sz="1800" u="sng" dirty="0">
                <a:solidFill>
                  <a:srgbClr val="FF0000"/>
                </a:solidFill>
                <a:uFill>
                  <a:solidFill>
                    <a:srgbClr val="FF0000"/>
                  </a:solidFill>
                </a:uFill>
                <a:latin typeface="Georgia"/>
                <a:cs typeface="Georgia"/>
              </a:rPr>
              <a:t>3</a:t>
            </a:r>
            <a:r>
              <a:rPr sz="1800" u="sng" spc="-25" dirty="0">
                <a:solidFill>
                  <a:srgbClr val="FF0000"/>
                </a:solidFill>
                <a:uFill>
                  <a:solidFill>
                    <a:srgbClr val="FF0000"/>
                  </a:solidFill>
                </a:uFill>
                <a:latin typeface="Georgia"/>
                <a:cs typeface="Georgia"/>
              </a:rPr>
              <a:t> </a:t>
            </a:r>
            <a:r>
              <a:rPr sz="1800" u="sng" dirty="0">
                <a:solidFill>
                  <a:srgbClr val="FF0000"/>
                </a:solidFill>
                <a:uFill>
                  <a:solidFill>
                    <a:srgbClr val="FF0000"/>
                  </a:solidFill>
                </a:uFill>
                <a:latin typeface="Georgia"/>
                <a:cs typeface="Georgia"/>
              </a:rPr>
              <a:t>-</a:t>
            </a:r>
            <a:r>
              <a:rPr sz="1800" u="sng" spc="-5" dirty="0">
                <a:solidFill>
                  <a:srgbClr val="FF0000"/>
                </a:solidFill>
                <a:uFill>
                  <a:solidFill>
                    <a:srgbClr val="FF0000"/>
                  </a:solidFill>
                </a:uFill>
                <a:latin typeface="Georgia"/>
                <a:cs typeface="Georgia"/>
              </a:rPr>
              <a:t> </a:t>
            </a:r>
            <a:r>
              <a:rPr sz="1800" u="sng" spc="-10" dirty="0">
                <a:solidFill>
                  <a:srgbClr val="FF0000"/>
                </a:solidFill>
                <a:uFill>
                  <a:solidFill>
                    <a:srgbClr val="FF0000"/>
                  </a:solidFill>
                </a:uFill>
                <a:latin typeface="Georgia"/>
                <a:cs typeface="Georgia"/>
              </a:rPr>
              <a:t>Fetal</a:t>
            </a:r>
            <a:r>
              <a:rPr sz="1800" u="sng" dirty="0">
                <a:solidFill>
                  <a:srgbClr val="FF0000"/>
                </a:solidFill>
                <a:uFill>
                  <a:solidFill>
                    <a:srgbClr val="FF0000"/>
                  </a:solidFill>
                </a:uFill>
                <a:latin typeface="Georgia"/>
                <a:cs typeface="Georgia"/>
              </a:rPr>
              <a:t> :</a:t>
            </a:r>
            <a:endParaRPr sz="1800">
              <a:latin typeface="Georgia"/>
              <a:cs typeface="Georgia"/>
            </a:endParaRPr>
          </a:p>
          <a:p>
            <a:pPr>
              <a:lnSpc>
                <a:spcPct val="100000"/>
              </a:lnSpc>
              <a:spcBef>
                <a:spcPts val="35"/>
              </a:spcBef>
            </a:pPr>
            <a:endParaRPr sz="1900">
              <a:latin typeface="Georgia"/>
              <a:cs typeface="Georgia"/>
            </a:endParaRPr>
          </a:p>
          <a:p>
            <a:pPr marL="12700">
              <a:lnSpc>
                <a:spcPts val="2130"/>
              </a:lnSpc>
            </a:pPr>
            <a:r>
              <a:rPr sz="1800" spc="-10" dirty="0">
                <a:latin typeface="Georgia"/>
                <a:cs typeface="Georgia"/>
              </a:rPr>
              <a:t>Chromosomal</a:t>
            </a:r>
            <a:r>
              <a:rPr sz="1800" spc="90" dirty="0">
                <a:latin typeface="Georgia"/>
                <a:cs typeface="Georgia"/>
              </a:rPr>
              <a:t> </a:t>
            </a:r>
            <a:r>
              <a:rPr sz="1800" dirty="0">
                <a:latin typeface="Georgia"/>
                <a:cs typeface="Georgia"/>
              </a:rPr>
              <a:t>Disorders</a:t>
            </a:r>
            <a:r>
              <a:rPr sz="1800" spc="-95" dirty="0">
                <a:latin typeface="Georgia"/>
                <a:cs typeface="Georgia"/>
              </a:rPr>
              <a:t> </a:t>
            </a:r>
            <a:r>
              <a:rPr sz="1800" dirty="0">
                <a:latin typeface="Georgia"/>
                <a:cs typeface="Georgia"/>
              </a:rPr>
              <a:t>:</a:t>
            </a:r>
            <a:endParaRPr sz="1800">
              <a:latin typeface="Georgia"/>
              <a:cs typeface="Georgia"/>
            </a:endParaRPr>
          </a:p>
          <a:p>
            <a:pPr marL="69850" marR="5080" indent="-57785">
              <a:lnSpc>
                <a:spcPts val="2180"/>
              </a:lnSpc>
              <a:spcBef>
                <a:spcPts val="30"/>
              </a:spcBef>
            </a:pPr>
            <a:r>
              <a:rPr sz="1800" spc="-5" dirty="0">
                <a:solidFill>
                  <a:srgbClr val="FF0000"/>
                </a:solidFill>
                <a:latin typeface="Georgia"/>
                <a:cs typeface="Georgia"/>
              </a:rPr>
              <a:t>Trisomy</a:t>
            </a:r>
            <a:r>
              <a:rPr sz="1800" spc="30" dirty="0">
                <a:solidFill>
                  <a:srgbClr val="FF0000"/>
                </a:solidFill>
                <a:latin typeface="Georgia"/>
                <a:cs typeface="Georgia"/>
              </a:rPr>
              <a:t> </a:t>
            </a:r>
            <a:r>
              <a:rPr sz="1800" spc="-15" dirty="0">
                <a:solidFill>
                  <a:srgbClr val="FF0000"/>
                </a:solidFill>
                <a:latin typeface="Georgia"/>
                <a:cs typeface="Georgia"/>
              </a:rPr>
              <a:t>18</a:t>
            </a:r>
            <a:r>
              <a:rPr sz="1800" dirty="0">
                <a:solidFill>
                  <a:srgbClr val="FF0000"/>
                </a:solidFill>
                <a:latin typeface="Georgia"/>
                <a:cs typeface="Georgia"/>
              </a:rPr>
              <a:t> (</a:t>
            </a:r>
            <a:r>
              <a:rPr sz="1800" spc="20" dirty="0">
                <a:solidFill>
                  <a:srgbClr val="FF0000"/>
                </a:solidFill>
                <a:latin typeface="Georgia"/>
                <a:cs typeface="Georgia"/>
              </a:rPr>
              <a:t> </a:t>
            </a:r>
            <a:r>
              <a:rPr sz="1800" dirty="0">
                <a:solidFill>
                  <a:srgbClr val="FF0000"/>
                </a:solidFill>
                <a:latin typeface="Georgia"/>
                <a:cs typeface="Georgia"/>
              </a:rPr>
              <a:t>Difficulty</a:t>
            </a:r>
            <a:r>
              <a:rPr sz="1800" spc="-45" dirty="0">
                <a:solidFill>
                  <a:srgbClr val="FF0000"/>
                </a:solidFill>
                <a:latin typeface="Georgia"/>
                <a:cs typeface="Georgia"/>
              </a:rPr>
              <a:t> </a:t>
            </a:r>
            <a:r>
              <a:rPr sz="1800" dirty="0">
                <a:solidFill>
                  <a:srgbClr val="FF0000"/>
                </a:solidFill>
                <a:latin typeface="Georgia"/>
                <a:cs typeface="Georgia"/>
              </a:rPr>
              <a:t>swallowing,</a:t>
            </a:r>
            <a:r>
              <a:rPr sz="1800" spc="-15" dirty="0">
                <a:solidFill>
                  <a:srgbClr val="FF0000"/>
                </a:solidFill>
                <a:latin typeface="Georgia"/>
                <a:cs typeface="Georgia"/>
              </a:rPr>
              <a:t> </a:t>
            </a:r>
            <a:r>
              <a:rPr sz="1800" spc="-10" dirty="0">
                <a:solidFill>
                  <a:srgbClr val="FF0000"/>
                </a:solidFill>
                <a:latin typeface="Georgia"/>
                <a:cs typeface="Georgia"/>
              </a:rPr>
              <a:t>intestinal</a:t>
            </a:r>
            <a:r>
              <a:rPr sz="1800" spc="110" dirty="0">
                <a:solidFill>
                  <a:srgbClr val="FF0000"/>
                </a:solidFill>
                <a:latin typeface="Georgia"/>
                <a:cs typeface="Georgia"/>
              </a:rPr>
              <a:t> </a:t>
            </a:r>
            <a:r>
              <a:rPr sz="1800" spc="-10" dirty="0">
                <a:solidFill>
                  <a:srgbClr val="FF0000"/>
                </a:solidFill>
                <a:latin typeface="Georgia"/>
                <a:cs typeface="Georgia"/>
              </a:rPr>
              <a:t>abnormalities) </a:t>
            </a:r>
            <a:r>
              <a:rPr sz="1800" spc="-420" dirty="0">
                <a:solidFill>
                  <a:srgbClr val="FF0000"/>
                </a:solidFill>
                <a:latin typeface="Georgia"/>
                <a:cs typeface="Georgia"/>
              </a:rPr>
              <a:t> </a:t>
            </a:r>
            <a:r>
              <a:rPr sz="1800" spc="-5" dirty="0">
                <a:solidFill>
                  <a:srgbClr val="FF0000"/>
                </a:solidFill>
                <a:latin typeface="Georgia"/>
                <a:cs typeface="Georgia"/>
              </a:rPr>
              <a:t>Trisomy</a:t>
            </a:r>
            <a:r>
              <a:rPr sz="1800" spc="30" dirty="0">
                <a:solidFill>
                  <a:srgbClr val="FF0000"/>
                </a:solidFill>
                <a:latin typeface="Georgia"/>
                <a:cs typeface="Georgia"/>
              </a:rPr>
              <a:t> </a:t>
            </a:r>
            <a:r>
              <a:rPr sz="1800" spc="-20" dirty="0">
                <a:solidFill>
                  <a:srgbClr val="FF0000"/>
                </a:solidFill>
                <a:latin typeface="Georgia"/>
                <a:cs typeface="Georgia"/>
              </a:rPr>
              <a:t>21</a:t>
            </a:r>
            <a:r>
              <a:rPr sz="1800" spc="-10" dirty="0">
                <a:solidFill>
                  <a:srgbClr val="FF0000"/>
                </a:solidFill>
                <a:latin typeface="Georgia"/>
                <a:cs typeface="Georgia"/>
              </a:rPr>
              <a:t> </a:t>
            </a:r>
            <a:r>
              <a:rPr sz="1800" dirty="0">
                <a:solidFill>
                  <a:srgbClr val="FF0000"/>
                </a:solidFill>
                <a:latin typeface="Georgia"/>
                <a:cs typeface="Georgia"/>
              </a:rPr>
              <a:t>(Duodenal</a:t>
            </a:r>
            <a:r>
              <a:rPr sz="1800" spc="-50" dirty="0">
                <a:solidFill>
                  <a:srgbClr val="FF0000"/>
                </a:solidFill>
                <a:latin typeface="Georgia"/>
                <a:cs typeface="Georgia"/>
              </a:rPr>
              <a:t> </a:t>
            </a:r>
            <a:r>
              <a:rPr sz="1800" spc="-5" dirty="0">
                <a:solidFill>
                  <a:srgbClr val="FF0000"/>
                </a:solidFill>
                <a:latin typeface="Georgia"/>
                <a:cs typeface="Georgia"/>
              </a:rPr>
              <a:t>Artesia</a:t>
            </a:r>
            <a:r>
              <a:rPr sz="1800" spc="85" dirty="0">
                <a:solidFill>
                  <a:srgbClr val="FF0000"/>
                </a:solidFill>
                <a:latin typeface="Georgia"/>
                <a:cs typeface="Georgia"/>
              </a:rPr>
              <a:t> </a:t>
            </a:r>
            <a:r>
              <a:rPr sz="1800" dirty="0">
                <a:solidFill>
                  <a:srgbClr val="FF0000"/>
                </a:solidFill>
                <a:latin typeface="Georgia"/>
                <a:cs typeface="Georgia"/>
              </a:rPr>
              <a:t>)</a:t>
            </a:r>
            <a:endParaRPr sz="1800">
              <a:latin typeface="Georgia"/>
              <a:cs typeface="Georgia"/>
            </a:endParaRPr>
          </a:p>
          <a:p>
            <a:pPr marL="146050">
              <a:lnSpc>
                <a:spcPts val="2100"/>
              </a:lnSpc>
            </a:pPr>
            <a:r>
              <a:rPr sz="1800" dirty="0">
                <a:latin typeface="Georgia"/>
                <a:cs typeface="Georgia"/>
              </a:rPr>
              <a:t>Respiratory</a:t>
            </a:r>
            <a:endParaRPr sz="1800">
              <a:latin typeface="Georgia"/>
              <a:cs typeface="Georgia"/>
            </a:endParaRPr>
          </a:p>
          <a:p>
            <a:pPr marL="146050" marR="2082800">
              <a:lnSpc>
                <a:spcPct val="100800"/>
              </a:lnSpc>
            </a:pPr>
            <a:r>
              <a:rPr sz="1800" spc="-15" dirty="0">
                <a:solidFill>
                  <a:srgbClr val="FF0000"/>
                </a:solidFill>
                <a:latin typeface="Georgia"/>
                <a:cs typeface="Georgia"/>
              </a:rPr>
              <a:t>(Cystic</a:t>
            </a:r>
            <a:r>
              <a:rPr sz="1800" spc="15" dirty="0">
                <a:solidFill>
                  <a:srgbClr val="FF0000"/>
                </a:solidFill>
                <a:latin typeface="Georgia"/>
                <a:cs typeface="Georgia"/>
              </a:rPr>
              <a:t> </a:t>
            </a:r>
            <a:r>
              <a:rPr sz="1800" spc="-5" dirty="0">
                <a:solidFill>
                  <a:srgbClr val="FF0000"/>
                </a:solidFill>
                <a:latin typeface="Georgia"/>
                <a:cs typeface="Georgia"/>
              </a:rPr>
              <a:t>adenomatoid</a:t>
            </a:r>
            <a:r>
              <a:rPr sz="1800" spc="110" dirty="0">
                <a:solidFill>
                  <a:srgbClr val="FF0000"/>
                </a:solidFill>
                <a:latin typeface="Georgia"/>
                <a:cs typeface="Georgia"/>
              </a:rPr>
              <a:t> </a:t>
            </a:r>
            <a:r>
              <a:rPr sz="1800" dirty="0">
                <a:solidFill>
                  <a:srgbClr val="FF0000"/>
                </a:solidFill>
                <a:latin typeface="Georgia"/>
                <a:cs typeface="Georgia"/>
              </a:rPr>
              <a:t>malformed</a:t>
            </a:r>
            <a:r>
              <a:rPr sz="1800" spc="-55" dirty="0">
                <a:solidFill>
                  <a:srgbClr val="FF0000"/>
                </a:solidFill>
                <a:latin typeface="Georgia"/>
                <a:cs typeface="Georgia"/>
              </a:rPr>
              <a:t> </a:t>
            </a:r>
            <a:r>
              <a:rPr sz="1800" spc="-5" dirty="0">
                <a:solidFill>
                  <a:srgbClr val="FF0000"/>
                </a:solidFill>
                <a:latin typeface="Georgia"/>
                <a:cs typeface="Georgia"/>
              </a:rPr>
              <a:t>lung) </a:t>
            </a:r>
            <a:r>
              <a:rPr sz="1800" spc="-420" dirty="0">
                <a:solidFill>
                  <a:srgbClr val="FF0000"/>
                </a:solidFill>
                <a:latin typeface="Georgia"/>
                <a:cs typeface="Georgia"/>
              </a:rPr>
              <a:t> </a:t>
            </a:r>
            <a:r>
              <a:rPr sz="1800" spc="-25" dirty="0">
                <a:latin typeface="Georgia"/>
                <a:cs typeface="Georgia"/>
              </a:rPr>
              <a:t>CNS</a:t>
            </a:r>
            <a:endParaRPr sz="1800">
              <a:latin typeface="Georgia"/>
              <a:cs typeface="Georgia"/>
            </a:endParaRPr>
          </a:p>
          <a:p>
            <a:pPr marL="146050">
              <a:lnSpc>
                <a:spcPts val="2105"/>
              </a:lnSpc>
            </a:pPr>
            <a:r>
              <a:rPr sz="1800" dirty="0">
                <a:solidFill>
                  <a:srgbClr val="FF0000"/>
                </a:solidFill>
                <a:latin typeface="Georgia"/>
                <a:cs typeface="Georgia"/>
              </a:rPr>
              <a:t>(anencephaly,</a:t>
            </a:r>
            <a:r>
              <a:rPr sz="1800" spc="-90" dirty="0">
                <a:solidFill>
                  <a:srgbClr val="FF0000"/>
                </a:solidFill>
                <a:latin typeface="Georgia"/>
                <a:cs typeface="Georgia"/>
              </a:rPr>
              <a:t> </a:t>
            </a:r>
            <a:r>
              <a:rPr sz="1800" dirty="0">
                <a:solidFill>
                  <a:srgbClr val="FF0000"/>
                </a:solidFill>
                <a:latin typeface="Georgia"/>
                <a:cs typeface="Georgia"/>
              </a:rPr>
              <a:t>hydrocephalus,</a:t>
            </a:r>
            <a:r>
              <a:rPr sz="1800" spc="25" dirty="0">
                <a:solidFill>
                  <a:srgbClr val="FF0000"/>
                </a:solidFill>
                <a:latin typeface="Georgia"/>
                <a:cs typeface="Georgia"/>
              </a:rPr>
              <a:t> </a:t>
            </a:r>
            <a:r>
              <a:rPr sz="1800" dirty="0">
                <a:solidFill>
                  <a:srgbClr val="FF0000"/>
                </a:solidFill>
                <a:latin typeface="Georgia"/>
                <a:cs typeface="Georgia"/>
              </a:rPr>
              <a:t>meningocele)</a:t>
            </a:r>
            <a:endParaRPr sz="1800">
              <a:latin typeface="Georgia"/>
              <a:cs typeface="Georgia"/>
            </a:endParaRPr>
          </a:p>
          <a:p>
            <a:pPr marL="146050">
              <a:lnSpc>
                <a:spcPct val="100000"/>
              </a:lnSpc>
              <a:spcBef>
                <a:spcPts val="20"/>
              </a:spcBef>
            </a:pPr>
            <a:r>
              <a:rPr sz="1800" spc="-35" dirty="0">
                <a:latin typeface="Georgia"/>
                <a:cs typeface="Georgia"/>
              </a:rPr>
              <a:t>GI</a:t>
            </a:r>
            <a:endParaRPr sz="1800">
              <a:latin typeface="Georgia"/>
              <a:cs typeface="Georgia"/>
            </a:endParaRPr>
          </a:p>
          <a:p>
            <a:pPr marL="260350" marR="393065" indent="-57150">
              <a:lnSpc>
                <a:spcPts val="2100"/>
              </a:lnSpc>
              <a:spcBef>
                <a:spcPts val="135"/>
              </a:spcBef>
            </a:pPr>
            <a:r>
              <a:rPr sz="1800" dirty="0">
                <a:solidFill>
                  <a:srgbClr val="FF0000"/>
                </a:solidFill>
                <a:latin typeface="Georgia"/>
                <a:cs typeface="Georgia"/>
              </a:rPr>
              <a:t>( Primary : </a:t>
            </a:r>
            <a:r>
              <a:rPr sz="1800" spc="5" dirty="0">
                <a:solidFill>
                  <a:srgbClr val="FF0000"/>
                </a:solidFill>
                <a:latin typeface="Georgia"/>
                <a:cs typeface="Georgia"/>
              </a:rPr>
              <a:t>duodenal, </a:t>
            </a:r>
            <a:r>
              <a:rPr sz="1800" dirty="0">
                <a:solidFill>
                  <a:srgbClr val="FF0000"/>
                </a:solidFill>
                <a:latin typeface="Georgia"/>
                <a:cs typeface="Georgia"/>
              </a:rPr>
              <a:t>esophageal, </a:t>
            </a:r>
            <a:r>
              <a:rPr sz="1800" spc="-5" dirty="0">
                <a:solidFill>
                  <a:srgbClr val="FF0000"/>
                </a:solidFill>
                <a:latin typeface="Georgia"/>
                <a:cs typeface="Georgia"/>
              </a:rPr>
              <a:t>or </a:t>
            </a:r>
            <a:r>
              <a:rPr sz="1800" spc="-10" dirty="0">
                <a:solidFill>
                  <a:srgbClr val="FF0000"/>
                </a:solidFill>
                <a:latin typeface="Georgia"/>
                <a:cs typeface="Georgia"/>
              </a:rPr>
              <a:t>intestinal atresia) </a:t>
            </a:r>
            <a:r>
              <a:rPr sz="1800" spc="-420" dirty="0">
                <a:solidFill>
                  <a:srgbClr val="FF0000"/>
                </a:solidFill>
                <a:latin typeface="Georgia"/>
                <a:cs typeface="Georgia"/>
              </a:rPr>
              <a:t> </a:t>
            </a:r>
            <a:r>
              <a:rPr sz="1800" dirty="0">
                <a:solidFill>
                  <a:srgbClr val="FF0000"/>
                </a:solidFill>
                <a:latin typeface="Georgia"/>
                <a:cs typeface="Georgia"/>
              </a:rPr>
              <a:t>(</a:t>
            </a:r>
            <a:r>
              <a:rPr sz="1800" spc="-60" dirty="0">
                <a:solidFill>
                  <a:srgbClr val="FF0000"/>
                </a:solidFill>
                <a:latin typeface="Georgia"/>
                <a:cs typeface="Georgia"/>
              </a:rPr>
              <a:t> </a:t>
            </a:r>
            <a:r>
              <a:rPr sz="1800" spc="-5" dirty="0">
                <a:solidFill>
                  <a:srgbClr val="FF0000"/>
                </a:solidFill>
                <a:latin typeface="Georgia"/>
                <a:cs typeface="Georgia"/>
              </a:rPr>
              <a:t>Secondary</a:t>
            </a:r>
            <a:r>
              <a:rPr sz="1800" spc="30" dirty="0">
                <a:solidFill>
                  <a:srgbClr val="FF0000"/>
                </a:solidFill>
                <a:latin typeface="Georgia"/>
                <a:cs typeface="Georgia"/>
              </a:rPr>
              <a:t> </a:t>
            </a:r>
            <a:r>
              <a:rPr sz="1800" dirty="0">
                <a:solidFill>
                  <a:srgbClr val="FF0000"/>
                </a:solidFill>
                <a:latin typeface="Georgia"/>
                <a:cs typeface="Georgia"/>
              </a:rPr>
              <a:t>:</a:t>
            </a:r>
            <a:r>
              <a:rPr sz="1800" spc="-25" dirty="0">
                <a:solidFill>
                  <a:srgbClr val="FF0000"/>
                </a:solidFill>
                <a:latin typeface="Georgia"/>
                <a:cs typeface="Georgia"/>
              </a:rPr>
              <a:t> </a:t>
            </a:r>
            <a:r>
              <a:rPr sz="1800" spc="-15" dirty="0">
                <a:solidFill>
                  <a:srgbClr val="FF0000"/>
                </a:solidFill>
                <a:latin typeface="Georgia"/>
                <a:cs typeface="Georgia"/>
              </a:rPr>
              <a:t>massive</a:t>
            </a:r>
            <a:r>
              <a:rPr sz="1800" spc="120" dirty="0">
                <a:solidFill>
                  <a:srgbClr val="FF0000"/>
                </a:solidFill>
                <a:latin typeface="Georgia"/>
                <a:cs typeface="Georgia"/>
              </a:rPr>
              <a:t> </a:t>
            </a:r>
            <a:r>
              <a:rPr sz="1800" spc="-5" dirty="0">
                <a:solidFill>
                  <a:srgbClr val="FF0000"/>
                </a:solidFill>
                <a:latin typeface="Georgia"/>
                <a:cs typeface="Georgia"/>
              </a:rPr>
              <a:t>unilateral</a:t>
            </a:r>
            <a:r>
              <a:rPr sz="1800" spc="20" dirty="0">
                <a:solidFill>
                  <a:srgbClr val="FF0000"/>
                </a:solidFill>
                <a:latin typeface="Georgia"/>
                <a:cs typeface="Georgia"/>
              </a:rPr>
              <a:t> </a:t>
            </a:r>
            <a:r>
              <a:rPr sz="1800" spc="-5" dirty="0">
                <a:solidFill>
                  <a:srgbClr val="FF0000"/>
                </a:solidFill>
                <a:latin typeface="Georgia"/>
                <a:cs typeface="Georgia"/>
              </a:rPr>
              <a:t>dysplastic</a:t>
            </a:r>
            <a:r>
              <a:rPr sz="1800" spc="20" dirty="0">
                <a:solidFill>
                  <a:srgbClr val="FF0000"/>
                </a:solidFill>
                <a:latin typeface="Georgia"/>
                <a:cs typeface="Georgia"/>
              </a:rPr>
              <a:t> </a:t>
            </a:r>
            <a:r>
              <a:rPr sz="1800" dirty="0">
                <a:solidFill>
                  <a:srgbClr val="FF0000"/>
                </a:solidFill>
                <a:latin typeface="Georgia"/>
                <a:cs typeface="Georgia"/>
              </a:rPr>
              <a:t>kidneys)</a:t>
            </a:r>
            <a:endParaRPr sz="1800">
              <a:latin typeface="Georgia"/>
              <a:cs typeface="Georgia"/>
            </a:endParaRP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2467" y="442601"/>
            <a:ext cx="3096260" cy="567463"/>
          </a:xfrm>
          <a:prstGeom prst="rect">
            <a:avLst/>
          </a:prstGeom>
        </p:spPr>
        <p:txBody>
          <a:bodyPr vert="horz" wrap="square" lIns="0" tIns="13335" rIns="0" bIns="0" rtlCol="0">
            <a:spAutoFit/>
          </a:bodyPr>
          <a:lstStyle/>
          <a:p>
            <a:pPr marL="12700">
              <a:lnSpc>
                <a:spcPct val="100000"/>
              </a:lnSpc>
              <a:spcBef>
                <a:spcPts val="105"/>
              </a:spcBef>
            </a:pPr>
            <a:r>
              <a:rPr sz="3600" dirty="0">
                <a:latin typeface="Calibri"/>
                <a:cs typeface="Calibri"/>
              </a:rPr>
              <a:t>4</a:t>
            </a:r>
            <a:r>
              <a:rPr sz="3600" spc="-35" dirty="0">
                <a:latin typeface="Calibri"/>
                <a:cs typeface="Calibri"/>
              </a:rPr>
              <a:t> </a:t>
            </a:r>
            <a:r>
              <a:rPr sz="3600" dirty="0">
                <a:latin typeface="Calibri"/>
                <a:cs typeface="Calibri"/>
              </a:rPr>
              <a:t>)</a:t>
            </a:r>
            <a:r>
              <a:rPr sz="3600" spc="-5" dirty="0">
                <a:latin typeface="Calibri"/>
                <a:cs typeface="Calibri"/>
              </a:rPr>
              <a:t> </a:t>
            </a:r>
            <a:r>
              <a:rPr sz="3600" dirty="0">
                <a:latin typeface="Calibri"/>
                <a:cs typeface="Calibri"/>
              </a:rPr>
              <a:t>2</a:t>
            </a:r>
            <a:r>
              <a:rPr sz="3600" spc="-35" dirty="0">
                <a:latin typeface="Calibri"/>
                <a:cs typeface="Calibri"/>
              </a:rPr>
              <a:t> </a:t>
            </a:r>
            <a:r>
              <a:rPr sz="3600" spc="-5" dirty="0">
                <a:latin typeface="Calibri"/>
                <a:cs typeface="Calibri"/>
              </a:rPr>
              <a:t>treatment?</a:t>
            </a:r>
            <a:endParaRPr sz="3600">
              <a:latin typeface="Calibri"/>
              <a:cs typeface="Calibri"/>
            </a:endParaRPr>
          </a:p>
        </p:txBody>
      </p:sp>
      <p:sp>
        <p:nvSpPr>
          <p:cNvPr id="3" name="object 3"/>
          <p:cNvSpPr txBox="1"/>
          <p:nvPr/>
        </p:nvSpPr>
        <p:spPr>
          <a:xfrm>
            <a:off x="606749" y="1007572"/>
            <a:ext cx="5711825" cy="1910779"/>
          </a:xfrm>
          <a:prstGeom prst="rect">
            <a:avLst/>
          </a:prstGeom>
        </p:spPr>
        <p:txBody>
          <a:bodyPr vert="horz" wrap="square" lIns="0" tIns="96520" rIns="0" bIns="0" rtlCol="0">
            <a:spAutoFit/>
          </a:bodyPr>
          <a:lstStyle/>
          <a:p>
            <a:pPr marL="288925" indent="-276225">
              <a:lnSpc>
                <a:spcPct val="100000"/>
              </a:lnSpc>
              <a:spcBef>
                <a:spcPts val="760"/>
              </a:spcBef>
              <a:buClr>
                <a:srgbClr val="D16248"/>
              </a:buClr>
              <a:buSzPct val="85185"/>
              <a:buFont typeface="Wingdings 2"/>
              <a:buChar char=""/>
              <a:tabLst>
                <a:tab pos="288925" algn="l"/>
              </a:tabLst>
            </a:pPr>
            <a:r>
              <a:rPr sz="2700" spc="-5" dirty="0">
                <a:solidFill>
                  <a:srgbClr val="FF0000"/>
                </a:solidFill>
                <a:latin typeface="Georgia"/>
                <a:cs typeface="Georgia"/>
              </a:rPr>
              <a:t>Amnioreduction</a:t>
            </a:r>
            <a:r>
              <a:rPr sz="2700" spc="-30" dirty="0">
                <a:solidFill>
                  <a:srgbClr val="FF0000"/>
                </a:solidFill>
                <a:latin typeface="Georgia"/>
                <a:cs typeface="Georgia"/>
              </a:rPr>
              <a:t> </a:t>
            </a:r>
            <a:r>
              <a:rPr sz="2700" dirty="0">
                <a:solidFill>
                  <a:srgbClr val="FF0000"/>
                </a:solidFill>
                <a:latin typeface="Georgia"/>
                <a:cs typeface="Georgia"/>
              </a:rPr>
              <a:t>.</a:t>
            </a:r>
            <a:endParaRPr sz="2700">
              <a:latin typeface="Georgia"/>
              <a:cs typeface="Georgia"/>
            </a:endParaRPr>
          </a:p>
          <a:p>
            <a:pPr marL="288925" indent="-276225">
              <a:lnSpc>
                <a:spcPct val="100000"/>
              </a:lnSpc>
              <a:spcBef>
                <a:spcPts val="665"/>
              </a:spcBef>
              <a:buClr>
                <a:srgbClr val="D16248"/>
              </a:buClr>
              <a:buSzPct val="85185"/>
              <a:buFont typeface="Wingdings 2"/>
              <a:buChar char=""/>
              <a:tabLst>
                <a:tab pos="288925" algn="l"/>
              </a:tabLst>
            </a:pPr>
            <a:r>
              <a:rPr sz="2700" spc="-5" dirty="0">
                <a:solidFill>
                  <a:srgbClr val="FF0000"/>
                </a:solidFill>
                <a:latin typeface="Georgia"/>
                <a:cs typeface="Georgia"/>
              </a:rPr>
              <a:t>Prostaglandin</a:t>
            </a:r>
            <a:r>
              <a:rPr sz="2700" spc="-10" dirty="0">
                <a:solidFill>
                  <a:srgbClr val="FF0000"/>
                </a:solidFill>
                <a:latin typeface="Georgia"/>
                <a:cs typeface="Georgia"/>
              </a:rPr>
              <a:t> synthetase</a:t>
            </a:r>
            <a:r>
              <a:rPr sz="2700" spc="70" dirty="0">
                <a:solidFill>
                  <a:srgbClr val="FF0000"/>
                </a:solidFill>
                <a:latin typeface="Georgia"/>
                <a:cs typeface="Georgia"/>
              </a:rPr>
              <a:t> </a:t>
            </a:r>
            <a:r>
              <a:rPr sz="2700" spc="-5" dirty="0">
                <a:solidFill>
                  <a:srgbClr val="FF0000"/>
                </a:solidFill>
                <a:latin typeface="Georgia"/>
                <a:cs typeface="Georgia"/>
              </a:rPr>
              <a:t>inhibitor</a:t>
            </a:r>
            <a:r>
              <a:rPr sz="2700" spc="-45" dirty="0">
                <a:solidFill>
                  <a:srgbClr val="FF0000"/>
                </a:solidFill>
                <a:latin typeface="Georgia"/>
                <a:cs typeface="Georgia"/>
              </a:rPr>
              <a:t> </a:t>
            </a:r>
            <a:r>
              <a:rPr sz="2700" dirty="0">
                <a:solidFill>
                  <a:srgbClr val="FF0000"/>
                </a:solidFill>
                <a:latin typeface="Georgia"/>
                <a:cs typeface="Georgia"/>
              </a:rPr>
              <a:t>.</a:t>
            </a:r>
            <a:endParaRPr sz="2700">
              <a:latin typeface="Georgia"/>
              <a:cs typeface="Georgia"/>
            </a:endParaRPr>
          </a:p>
          <a:p>
            <a:pPr marL="593725" lvl="1" indent="-514984">
              <a:lnSpc>
                <a:spcPct val="100000"/>
              </a:lnSpc>
              <a:spcBef>
                <a:spcPts val="590"/>
              </a:spcBef>
              <a:buClr>
                <a:srgbClr val="D16248"/>
              </a:buClr>
              <a:buSzPct val="83333"/>
              <a:buAutoNum type="arabicPeriod"/>
              <a:tabLst>
                <a:tab pos="593725" algn="l"/>
                <a:tab pos="594360" algn="l"/>
              </a:tabLst>
            </a:pPr>
            <a:r>
              <a:rPr sz="2400" spc="-10" dirty="0">
                <a:solidFill>
                  <a:srgbClr val="FF0000"/>
                </a:solidFill>
                <a:latin typeface="Georgia"/>
                <a:cs typeface="Georgia"/>
              </a:rPr>
              <a:t>Indomethacin.</a:t>
            </a:r>
            <a:endParaRPr sz="2400">
              <a:latin typeface="Georgia"/>
              <a:cs typeface="Georgia"/>
            </a:endParaRPr>
          </a:p>
          <a:p>
            <a:pPr marL="593725" lvl="1" indent="-514984">
              <a:lnSpc>
                <a:spcPct val="100000"/>
              </a:lnSpc>
              <a:spcBef>
                <a:spcPts val="575"/>
              </a:spcBef>
              <a:buClr>
                <a:srgbClr val="D16248"/>
              </a:buClr>
              <a:buSzPct val="83333"/>
              <a:buAutoNum type="arabicPeriod"/>
              <a:tabLst>
                <a:tab pos="593725" algn="l"/>
                <a:tab pos="594360" algn="l"/>
              </a:tabLst>
            </a:pPr>
            <a:r>
              <a:rPr sz="2400" spc="-10" dirty="0">
                <a:solidFill>
                  <a:srgbClr val="FF0000"/>
                </a:solidFill>
                <a:latin typeface="Georgia"/>
                <a:cs typeface="Georgia"/>
              </a:rPr>
              <a:t>Sulindac</a:t>
            </a:r>
            <a:r>
              <a:rPr sz="2400" spc="-35" dirty="0">
                <a:solidFill>
                  <a:srgbClr val="FF0000"/>
                </a:solidFill>
                <a:latin typeface="Georgia"/>
                <a:cs typeface="Georgia"/>
              </a:rPr>
              <a:t> </a:t>
            </a:r>
            <a:r>
              <a:rPr sz="2400" dirty="0">
                <a:solidFill>
                  <a:srgbClr val="FF0000"/>
                </a:solidFill>
                <a:latin typeface="Georgia"/>
                <a:cs typeface="Georgia"/>
              </a:rPr>
              <a:t>.</a:t>
            </a:r>
            <a:endParaRPr sz="2400">
              <a:latin typeface="Georgia"/>
              <a:cs typeface="Georgia"/>
            </a:endParaRP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5" y="307598"/>
            <a:ext cx="2385060" cy="1299074"/>
          </a:xfrm>
          <a:prstGeom prst="rect">
            <a:avLst/>
          </a:prstGeom>
        </p:spPr>
        <p:txBody>
          <a:bodyPr vert="horz" wrap="square" lIns="0" tIns="16510" rIns="0" bIns="0" rtlCol="0">
            <a:spAutoFit/>
          </a:bodyPr>
          <a:lstStyle/>
          <a:p>
            <a:pPr marL="12700">
              <a:lnSpc>
                <a:spcPts val="5005"/>
              </a:lnSpc>
              <a:spcBef>
                <a:spcPts val="130"/>
              </a:spcBef>
            </a:pPr>
            <a:r>
              <a:rPr sz="4400" b="0" u="heavy" spc="40" dirty="0">
                <a:uFill>
                  <a:solidFill>
                    <a:srgbClr val="000000"/>
                  </a:solidFill>
                </a:uFill>
                <a:latin typeface="Calibri Light"/>
                <a:cs typeface="Calibri Light"/>
              </a:rPr>
              <a:t>Q2</a:t>
            </a:r>
            <a:endParaRPr sz="4400">
              <a:latin typeface="Calibri Light"/>
              <a:cs typeface="Calibri Light"/>
            </a:endParaRPr>
          </a:p>
          <a:p>
            <a:pPr marL="12700">
              <a:lnSpc>
                <a:spcPts val="5005"/>
              </a:lnSpc>
            </a:pPr>
            <a:r>
              <a:rPr sz="4400" b="0" spc="-60" dirty="0">
                <a:latin typeface="Calibri Light"/>
                <a:cs typeface="Calibri Light"/>
              </a:rPr>
              <a:t>P</a:t>
            </a:r>
            <a:r>
              <a:rPr sz="4400" b="0" spc="25" dirty="0">
                <a:latin typeface="Calibri Light"/>
                <a:cs typeface="Calibri Light"/>
              </a:rPr>
              <a:t>a</a:t>
            </a:r>
            <a:r>
              <a:rPr sz="4400" b="0" spc="-20" dirty="0">
                <a:latin typeface="Calibri Light"/>
                <a:cs typeface="Calibri Light"/>
              </a:rPr>
              <a:t>r</a:t>
            </a:r>
            <a:r>
              <a:rPr sz="4400" b="0" spc="-95" dirty="0">
                <a:latin typeface="Calibri Light"/>
                <a:cs typeface="Calibri Light"/>
              </a:rPr>
              <a:t>t</a:t>
            </a:r>
            <a:r>
              <a:rPr sz="4400" b="0" spc="25" dirty="0">
                <a:latin typeface="Calibri Light"/>
                <a:cs typeface="Calibri Light"/>
              </a:rPr>
              <a:t>o</a:t>
            </a:r>
            <a:r>
              <a:rPr sz="4400" b="0" spc="30" dirty="0">
                <a:latin typeface="Calibri Light"/>
                <a:cs typeface="Calibri Light"/>
              </a:rPr>
              <a:t>g</a:t>
            </a:r>
            <a:r>
              <a:rPr sz="4400" b="0" spc="-95" dirty="0">
                <a:latin typeface="Calibri Light"/>
                <a:cs typeface="Calibri Light"/>
              </a:rPr>
              <a:t>r</a:t>
            </a:r>
            <a:r>
              <a:rPr sz="4400" b="0" spc="25" dirty="0">
                <a:latin typeface="Calibri Light"/>
                <a:cs typeface="Calibri Light"/>
              </a:rPr>
              <a:t>am</a:t>
            </a:r>
            <a:endParaRPr sz="4400">
              <a:latin typeface="Calibri Light"/>
              <a:cs typeface="Calibri Light"/>
            </a:endParaRPr>
          </a:p>
        </p:txBody>
      </p:sp>
      <p:sp>
        <p:nvSpPr>
          <p:cNvPr id="3" name="object 3"/>
          <p:cNvSpPr txBox="1"/>
          <p:nvPr/>
        </p:nvSpPr>
        <p:spPr>
          <a:xfrm>
            <a:off x="307982" y="1813560"/>
            <a:ext cx="6778625" cy="2224968"/>
          </a:xfrm>
          <a:prstGeom prst="rect">
            <a:avLst/>
          </a:prstGeom>
        </p:spPr>
        <p:txBody>
          <a:bodyPr vert="horz" wrap="square" lIns="0" tIns="16510" rIns="0" bIns="0" rtlCol="0">
            <a:spAutoFit/>
          </a:bodyPr>
          <a:lstStyle/>
          <a:p>
            <a:pPr marL="269875" indent="-257810">
              <a:lnSpc>
                <a:spcPct val="100000"/>
              </a:lnSpc>
              <a:spcBef>
                <a:spcPts val="130"/>
              </a:spcBef>
              <a:buAutoNum type="arabicPlain"/>
              <a:tabLst>
                <a:tab pos="270510" algn="l"/>
              </a:tabLst>
            </a:pPr>
            <a:r>
              <a:rPr sz="2750" b="1" spc="5" dirty="0">
                <a:latin typeface="Calibri"/>
                <a:cs typeface="Calibri"/>
              </a:rPr>
              <a:t>)</a:t>
            </a:r>
            <a:r>
              <a:rPr sz="2750" b="1" spc="75" dirty="0">
                <a:latin typeface="Calibri"/>
                <a:cs typeface="Calibri"/>
              </a:rPr>
              <a:t> </a:t>
            </a:r>
            <a:r>
              <a:rPr sz="2750" b="1" spc="-15" dirty="0">
                <a:latin typeface="Calibri"/>
                <a:cs typeface="Calibri"/>
              </a:rPr>
              <a:t>Vaginal</a:t>
            </a:r>
            <a:r>
              <a:rPr sz="2750" b="1" spc="35" dirty="0">
                <a:latin typeface="Calibri"/>
                <a:cs typeface="Calibri"/>
              </a:rPr>
              <a:t> </a:t>
            </a:r>
            <a:r>
              <a:rPr sz="2750" b="1" spc="-5" dirty="0">
                <a:latin typeface="Calibri"/>
                <a:cs typeface="Calibri"/>
              </a:rPr>
              <a:t>examination</a:t>
            </a:r>
            <a:r>
              <a:rPr sz="2750" b="1" spc="204" dirty="0">
                <a:latin typeface="Calibri"/>
                <a:cs typeface="Calibri"/>
              </a:rPr>
              <a:t> </a:t>
            </a:r>
            <a:r>
              <a:rPr sz="2750" b="1" spc="10" dirty="0">
                <a:latin typeface="Calibri"/>
                <a:cs typeface="Calibri"/>
              </a:rPr>
              <a:t>finding</a:t>
            </a:r>
            <a:r>
              <a:rPr sz="2750" b="1" spc="15" dirty="0">
                <a:latin typeface="Calibri"/>
                <a:cs typeface="Calibri"/>
              </a:rPr>
              <a:t> on</a:t>
            </a:r>
            <a:r>
              <a:rPr sz="2750" b="1" spc="55" dirty="0">
                <a:latin typeface="Calibri"/>
                <a:cs typeface="Calibri"/>
              </a:rPr>
              <a:t> </a:t>
            </a:r>
            <a:r>
              <a:rPr sz="2750" b="1" spc="10" dirty="0">
                <a:latin typeface="Calibri"/>
                <a:cs typeface="Calibri"/>
              </a:rPr>
              <a:t>admission?</a:t>
            </a:r>
            <a:endParaRPr sz="2750">
              <a:latin typeface="Calibri"/>
              <a:cs typeface="Calibri"/>
            </a:endParaRPr>
          </a:p>
          <a:p>
            <a:pPr>
              <a:lnSpc>
                <a:spcPct val="100000"/>
              </a:lnSpc>
              <a:spcBef>
                <a:spcPts val="35"/>
              </a:spcBef>
              <a:buFont typeface="Calibri"/>
              <a:buAutoNum type="arabicPlain"/>
            </a:pPr>
            <a:endParaRPr sz="3050">
              <a:latin typeface="Calibri"/>
              <a:cs typeface="Calibri"/>
            </a:endParaRPr>
          </a:p>
          <a:p>
            <a:pPr marL="269875" indent="-257810">
              <a:lnSpc>
                <a:spcPct val="100000"/>
              </a:lnSpc>
              <a:buAutoNum type="arabicPlain"/>
              <a:tabLst>
                <a:tab pos="270510" algn="l"/>
              </a:tabLst>
            </a:pPr>
            <a:r>
              <a:rPr sz="2750" b="1" spc="5" dirty="0">
                <a:latin typeface="Calibri"/>
                <a:cs typeface="Calibri"/>
              </a:rPr>
              <a:t>)</a:t>
            </a:r>
            <a:r>
              <a:rPr sz="2750" b="1" spc="70" dirty="0">
                <a:latin typeface="Calibri"/>
                <a:cs typeface="Calibri"/>
              </a:rPr>
              <a:t> </a:t>
            </a:r>
            <a:r>
              <a:rPr sz="2750" b="1" spc="5" dirty="0">
                <a:latin typeface="Calibri"/>
                <a:cs typeface="Calibri"/>
              </a:rPr>
              <a:t>The</a:t>
            </a:r>
            <a:r>
              <a:rPr sz="2750" b="1" spc="-5" dirty="0">
                <a:latin typeface="Calibri"/>
                <a:cs typeface="Calibri"/>
              </a:rPr>
              <a:t> </a:t>
            </a:r>
            <a:r>
              <a:rPr sz="2750" b="1" spc="5" dirty="0">
                <a:latin typeface="Calibri"/>
                <a:cs typeface="Calibri"/>
              </a:rPr>
              <a:t>abnormal</a:t>
            </a:r>
            <a:r>
              <a:rPr sz="2750" b="1" spc="185" dirty="0">
                <a:latin typeface="Calibri"/>
                <a:cs typeface="Calibri"/>
              </a:rPr>
              <a:t> </a:t>
            </a:r>
            <a:r>
              <a:rPr sz="2750" b="1" spc="15" dirty="0">
                <a:latin typeface="Calibri"/>
                <a:cs typeface="Calibri"/>
              </a:rPr>
              <a:t>findings</a:t>
            </a:r>
            <a:r>
              <a:rPr sz="2750" b="1" spc="-15" dirty="0">
                <a:latin typeface="Calibri"/>
                <a:cs typeface="Calibri"/>
              </a:rPr>
              <a:t> </a:t>
            </a:r>
            <a:r>
              <a:rPr sz="2750" b="1" spc="-5" dirty="0">
                <a:latin typeface="Calibri"/>
                <a:cs typeface="Calibri"/>
              </a:rPr>
              <a:t>at</a:t>
            </a:r>
            <a:r>
              <a:rPr sz="2750" b="1" spc="105" dirty="0">
                <a:latin typeface="Calibri"/>
                <a:cs typeface="Calibri"/>
              </a:rPr>
              <a:t> </a:t>
            </a:r>
            <a:r>
              <a:rPr sz="2750" b="1" spc="10" dirty="0">
                <a:latin typeface="Calibri"/>
                <a:cs typeface="Calibri"/>
              </a:rPr>
              <a:t>5</a:t>
            </a:r>
            <a:r>
              <a:rPr sz="2750" b="1" spc="-10" dirty="0">
                <a:latin typeface="Calibri"/>
                <a:cs typeface="Calibri"/>
              </a:rPr>
              <a:t> </a:t>
            </a:r>
            <a:r>
              <a:rPr sz="2750" b="1" spc="15" dirty="0">
                <a:latin typeface="Calibri"/>
                <a:cs typeface="Calibri"/>
              </a:rPr>
              <a:t>pm?</a:t>
            </a:r>
            <a:endParaRPr sz="2750">
              <a:latin typeface="Calibri"/>
              <a:cs typeface="Calibri"/>
            </a:endParaRPr>
          </a:p>
          <a:p>
            <a:pPr>
              <a:lnSpc>
                <a:spcPct val="100000"/>
              </a:lnSpc>
              <a:spcBef>
                <a:spcPts val="35"/>
              </a:spcBef>
              <a:buFont typeface="Calibri"/>
              <a:buAutoNum type="arabicPlain"/>
            </a:pPr>
            <a:endParaRPr sz="3050">
              <a:latin typeface="Calibri"/>
              <a:cs typeface="Calibri"/>
            </a:endParaRPr>
          </a:p>
          <a:p>
            <a:pPr marL="269875" indent="-257810">
              <a:lnSpc>
                <a:spcPct val="100000"/>
              </a:lnSpc>
              <a:buAutoNum type="arabicPlain"/>
              <a:tabLst>
                <a:tab pos="270510" algn="l"/>
              </a:tabLst>
            </a:pPr>
            <a:r>
              <a:rPr sz="2750" b="1" spc="5" dirty="0">
                <a:latin typeface="Calibri"/>
                <a:cs typeface="Calibri"/>
              </a:rPr>
              <a:t>)</a:t>
            </a:r>
            <a:r>
              <a:rPr sz="2750" b="1" spc="75" dirty="0">
                <a:latin typeface="Calibri"/>
                <a:cs typeface="Calibri"/>
              </a:rPr>
              <a:t> </a:t>
            </a:r>
            <a:r>
              <a:rPr sz="2750" b="1" spc="5" dirty="0">
                <a:latin typeface="Calibri"/>
                <a:cs typeface="Calibri"/>
              </a:rPr>
              <a:t>The</a:t>
            </a:r>
            <a:r>
              <a:rPr sz="2750" b="1" dirty="0">
                <a:latin typeface="Calibri"/>
                <a:cs typeface="Calibri"/>
              </a:rPr>
              <a:t> action</a:t>
            </a:r>
            <a:r>
              <a:rPr sz="2750" b="1" spc="130" dirty="0">
                <a:latin typeface="Calibri"/>
                <a:cs typeface="Calibri"/>
              </a:rPr>
              <a:t> </a:t>
            </a:r>
            <a:r>
              <a:rPr sz="2750" b="1" spc="20" dirty="0">
                <a:latin typeface="Calibri"/>
                <a:cs typeface="Calibri"/>
              </a:rPr>
              <a:t>you</a:t>
            </a:r>
            <a:r>
              <a:rPr sz="2750" b="1" spc="-15" dirty="0">
                <a:latin typeface="Calibri"/>
                <a:cs typeface="Calibri"/>
              </a:rPr>
              <a:t> </a:t>
            </a:r>
            <a:r>
              <a:rPr sz="2750" b="1" spc="20" dirty="0">
                <a:latin typeface="Calibri"/>
                <a:cs typeface="Calibri"/>
              </a:rPr>
              <a:t>would</a:t>
            </a:r>
            <a:r>
              <a:rPr sz="2750" b="1" spc="-20" dirty="0">
                <a:latin typeface="Calibri"/>
                <a:cs typeface="Calibri"/>
              </a:rPr>
              <a:t> </a:t>
            </a:r>
            <a:r>
              <a:rPr sz="2750" b="1" spc="15" dirty="0">
                <a:latin typeface="Calibri"/>
                <a:cs typeface="Calibri"/>
              </a:rPr>
              <a:t>do</a:t>
            </a:r>
            <a:r>
              <a:rPr sz="2750" b="1" spc="55" dirty="0">
                <a:latin typeface="Calibri"/>
                <a:cs typeface="Calibri"/>
              </a:rPr>
              <a:t> </a:t>
            </a:r>
            <a:r>
              <a:rPr sz="2750" b="1" spc="10" dirty="0">
                <a:latin typeface="Calibri"/>
                <a:cs typeface="Calibri"/>
              </a:rPr>
              <a:t>to</a:t>
            </a:r>
            <a:r>
              <a:rPr sz="2750" b="1" spc="-20" dirty="0">
                <a:latin typeface="Calibri"/>
                <a:cs typeface="Calibri"/>
              </a:rPr>
              <a:t> </a:t>
            </a:r>
            <a:r>
              <a:rPr sz="2750" b="1" spc="15" dirty="0">
                <a:latin typeface="Calibri"/>
                <a:cs typeface="Calibri"/>
              </a:rPr>
              <a:t>the</a:t>
            </a:r>
            <a:r>
              <a:rPr sz="2750" b="1" spc="70" dirty="0">
                <a:latin typeface="Calibri"/>
                <a:cs typeface="Calibri"/>
              </a:rPr>
              <a:t> </a:t>
            </a:r>
            <a:r>
              <a:rPr sz="2750" b="1" spc="10" dirty="0">
                <a:latin typeface="Calibri"/>
                <a:cs typeface="Calibri"/>
              </a:rPr>
              <a:t>pt</a:t>
            </a:r>
            <a:r>
              <a:rPr sz="2750" b="1" spc="65" dirty="0">
                <a:latin typeface="Calibri"/>
                <a:cs typeface="Calibri"/>
              </a:rPr>
              <a:t> </a:t>
            </a:r>
            <a:r>
              <a:rPr sz="2750" b="1" spc="20" dirty="0">
                <a:latin typeface="Calibri"/>
                <a:cs typeface="Calibri"/>
              </a:rPr>
              <a:t>now?</a:t>
            </a:r>
            <a:endParaRPr sz="2750">
              <a:latin typeface="Calibri"/>
              <a:cs typeface="Calibri"/>
            </a:endParaRPr>
          </a:p>
        </p:txBody>
      </p:sp>
      <p:pic>
        <p:nvPicPr>
          <p:cNvPr id="4" name="object 4"/>
          <p:cNvPicPr/>
          <p:nvPr/>
        </p:nvPicPr>
        <p:blipFill>
          <a:blip r:embed="rId2" cstate="print"/>
          <a:stretch>
            <a:fillRect/>
          </a:stretch>
        </p:blipFill>
        <p:spPr>
          <a:xfrm>
            <a:off x="7962903" y="361960"/>
            <a:ext cx="4076700" cy="5438775"/>
          </a:xfrm>
          <a:prstGeom prst="rect">
            <a:avLst/>
          </a:prstGeom>
        </p:spPr>
      </p:pic>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32615" y="609282"/>
            <a:ext cx="692151" cy="693780"/>
          </a:xfrm>
          <a:prstGeom prst="rect">
            <a:avLst/>
          </a:prstGeom>
        </p:spPr>
        <p:txBody>
          <a:bodyPr vert="horz" wrap="square" lIns="0" tIns="16510" rIns="0" bIns="0" rtlCol="0">
            <a:spAutoFit/>
          </a:bodyPr>
          <a:lstStyle/>
          <a:p>
            <a:pPr marL="12700">
              <a:lnSpc>
                <a:spcPct val="100000"/>
              </a:lnSpc>
              <a:spcBef>
                <a:spcPts val="130"/>
              </a:spcBef>
            </a:pPr>
            <a:r>
              <a:rPr sz="4400" b="0" u="heavy" spc="70" dirty="0">
                <a:uFill>
                  <a:solidFill>
                    <a:srgbClr val="000000"/>
                  </a:solidFill>
                </a:uFill>
                <a:latin typeface="Calibri Light"/>
                <a:cs typeface="Calibri Light"/>
              </a:rPr>
              <a:t>Q</a:t>
            </a:r>
            <a:r>
              <a:rPr sz="4400" b="0" u="heavy" spc="15" dirty="0">
                <a:uFill>
                  <a:solidFill>
                    <a:srgbClr val="000000"/>
                  </a:solidFill>
                </a:uFill>
                <a:latin typeface="Calibri Light"/>
                <a:cs typeface="Calibri Light"/>
              </a:rPr>
              <a:t>3</a:t>
            </a:r>
            <a:endParaRPr sz="4400">
              <a:latin typeface="Calibri Light"/>
              <a:cs typeface="Calibri Light"/>
            </a:endParaRPr>
          </a:p>
        </p:txBody>
      </p:sp>
      <p:sp>
        <p:nvSpPr>
          <p:cNvPr id="3" name="object 3"/>
          <p:cNvSpPr txBox="1"/>
          <p:nvPr/>
        </p:nvSpPr>
        <p:spPr>
          <a:xfrm>
            <a:off x="908053" y="1746952"/>
            <a:ext cx="10252075" cy="4084067"/>
          </a:xfrm>
          <a:prstGeom prst="rect">
            <a:avLst/>
          </a:prstGeom>
        </p:spPr>
        <p:txBody>
          <a:bodyPr vert="horz" wrap="square" lIns="0" tIns="121285" rIns="0" bIns="0" rtlCol="0">
            <a:spAutoFit/>
          </a:bodyPr>
          <a:lstStyle/>
          <a:p>
            <a:pPr marL="22225" marR="415925">
              <a:lnSpc>
                <a:spcPct val="70400"/>
              </a:lnSpc>
              <a:spcBef>
                <a:spcPts val="955"/>
              </a:spcBef>
            </a:pPr>
            <a:r>
              <a:rPr sz="2400" spc="-10" dirty="0">
                <a:latin typeface="Calibri"/>
                <a:cs typeface="Calibri"/>
              </a:rPr>
              <a:t>50</a:t>
            </a:r>
            <a:r>
              <a:rPr sz="2400" spc="-40" dirty="0">
                <a:latin typeface="Calibri"/>
                <a:cs typeface="Calibri"/>
              </a:rPr>
              <a:t> </a:t>
            </a:r>
            <a:r>
              <a:rPr sz="2400" spc="-30" dirty="0">
                <a:latin typeface="Calibri"/>
                <a:cs typeface="Calibri"/>
              </a:rPr>
              <a:t>years</a:t>
            </a:r>
            <a:r>
              <a:rPr sz="2400" spc="90" dirty="0">
                <a:latin typeface="Calibri"/>
                <a:cs typeface="Calibri"/>
              </a:rPr>
              <a:t> </a:t>
            </a:r>
            <a:r>
              <a:rPr sz="2400" spc="-10" dirty="0">
                <a:latin typeface="Calibri"/>
                <a:cs typeface="Calibri"/>
              </a:rPr>
              <a:t>old</a:t>
            </a:r>
            <a:r>
              <a:rPr sz="2400" dirty="0">
                <a:latin typeface="Calibri"/>
                <a:cs typeface="Calibri"/>
              </a:rPr>
              <a:t> </a:t>
            </a:r>
            <a:r>
              <a:rPr sz="2400" spc="5" dirty="0">
                <a:latin typeface="Calibri"/>
                <a:cs typeface="Calibri"/>
              </a:rPr>
              <a:t>postmenapoasel</a:t>
            </a:r>
            <a:r>
              <a:rPr sz="2400" spc="-85" dirty="0">
                <a:latin typeface="Calibri"/>
                <a:cs typeface="Calibri"/>
              </a:rPr>
              <a:t> </a:t>
            </a:r>
            <a:r>
              <a:rPr sz="2400" spc="-5" dirty="0">
                <a:latin typeface="Calibri"/>
                <a:cs typeface="Calibri"/>
              </a:rPr>
              <a:t>patient</a:t>
            </a:r>
            <a:r>
              <a:rPr sz="2400" spc="-75" dirty="0">
                <a:latin typeface="Calibri"/>
                <a:cs typeface="Calibri"/>
              </a:rPr>
              <a:t> </a:t>
            </a:r>
            <a:r>
              <a:rPr sz="2400" spc="-5" dirty="0">
                <a:latin typeface="Calibri"/>
                <a:cs typeface="Calibri"/>
              </a:rPr>
              <a:t>with</a:t>
            </a:r>
            <a:r>
              <a:rPr sz="2400" dirty="0">
                <a:latin typeface="Calibri"/>
                <a:cs typeface="Calibri"/>
              </a:rPr>
              <a:t> abnormal</a:t>
            </a:r>
            <a:r>
              <a:rPr sz="2400" spc="-40" dirty="0">
                <a:latin typeface="Calibri"/>
                <a:cs typeface="Calibri"/>
              </a:rPr>
              <a:t> </a:t>
            </a:r>
            <a:r>
              <a:rPr sz="2400" dirty="0">
                <a:latin typeface="Calibri"/>
                <a:cs typeface="Calibri"/>
              </a:rPr>
              <a:t>uterine</a:t>
            </a:r>
            <a:r>
              <a:rPr sz="2400" spc="-10" dirty="0">
                <a:latin typeface="Calibri"/>
                <a:cs typeface="Calibri"/>
              </a:rPr>
              <a:t> </a:t>
            </a:r>
            <a:r>
              <a:rPr sz="2400" spc="-5" dirty="0">
                <a:latin typeface="Calibri"/>
                <a:cs typeface="Calibri"/>
              </a:rPr>
              <a:t>bleeding</a:t>
            </a:r>
            <a:r>
              <a:rPr sz="2400" spc="-15" dirty="0">
                <a:latin typeface="Calibri"/>
                <a:cs typeface="Calibri"/>
              </a:rPr>
              <a:t> </a:t>
            </a:r>
            <a:r>
              <a:rPr sz="2400" spc="-5" dirty="0">
                <a:latin typeface="Calibri"/>
                <a:cs typeface="Calibri"/>
              </a:rPr>
              <a:t>and</a:t>
            </a:r>
            <a:r>
              <a:rPr sz="2400" dirty="0">
                <a:latin typeface="Calibri"/>
                <a:cs typeface="Calibri"/>
              </a:rPr>
              <a:t> </a:t>
            </a:r>
            <a:r>
              <a:rPr sz="2400" spc="15" dirty="0">
                <a:latin typeface="Calibri"/>
                <a:cs typeface="Calibri"/>
              </a:rPr>
              <a:t>US</a:t>
            </a:r>
            <a:r>
              <a:rPr sz="2400" spc="-70" dirty="0">
                <a:latin typeface="Calibri"/>
                <a:cs typeface="Calibri"/>
              </a:rPr>
              <a:t> </a:t>
            </a:r>
            <a:r>
              <a:rPr sz="2400" dirty="0">
                <a:latin typeface="Calibri"/>
                <a:cs typeface="Calibri"/>
              </a:rPr>
              <a:t>of </a:t>
            </a:r>
            <a:r>
              <a:rPr sz="2400" spc="-525" dirty="0">
                <a:latin typeface="Calibri"/>
                <a:cs typeface="Calibri"/>
              </a:rPr>
              <a:t> </a:t>
            </a:r>
            <a:r>
              <a:rPr sz="2400" dirty="0">
                <a:latin typeface="Calibri"/>
                <a:cs typeface="Calibri"/>
              </a:rPr>
              <a:t>increase</a:t>
            </a:r>
            <a:r>
              <a:rPr sz="2400" spc="-90" dirty="0">
                <a:latin typeface="Calibri"/>
                <a:cs typeface="Calibri"/>
              </a:rPr>
              <a:t> </a:t>
            </a:r>
            <a:r>
              <a:rPr sz="2400" dirty="0">
                <a:latin typeface="Calibri"/>
                <a:cs typeface="Calibri"/>
              </a:rPr>
              <a:t>endometrial</a:t>
            </a:r>
            <a:r>
              <a:rPr sz="2400" spc="-45" dirty="0">
                <a:latin typeface="Calibri"/>
                <a:cs typeface="Calibri"/>
              </a:rPr>
              <a:t> </a:t>
            </a:r>
            <a:r>
              <a:rPr sz="2400" spc="10" dirty="0">
                <a:latin typeface="Calibri"/>
                <a:cs typeface="Calibri"/>
              </a:rPr>
              <a:t>thickness</a:t>
            </a:r>
            <a:endParaRPr sz="2400">
              <a:latin typeface="Calibri"/>
              <a:cs typeface="Calibri"/>
            </a:endParaRPr>
          </a:p>
          <a:p>
            <a:pPr>
              <a:lnSpc>
                <a:spcPct val="100000"/>
              </a:lnSpc>
              <a:spcBef>
                <a:spcPts val="10"/>
              </a:spcBef>
            </a:pPr>
            <a:endParaRPr sz="2550">
              <a:latin typeface="Calibri"/>
              <a:cs typeface="Calibri"/>
            </a:endParaRPr>
          </a:p>
          <a:p>
            <a:pPr marL="107950">
              <a:lnSpc>
                <a:spcPct val="100000"/>
              </a:lnSpc>
              <a:spcBef>
                <a:spcPts val="5"/>
              </a:spcBef>
              <a:tabLst>
                <a:tab pos="4597400" algn="l"/>
              </a:tabLst>
            </a:pPr>
            <a:r>
              <a:rPr sz="2400" spc="-10" dirty="0">
                <a:latin typeface="Calibri"/>
                <a:cs typeface="Calibri"/>
              </a:rPr>
              <a:t>1-What's</a:t>
            </a:r>
            <a:r>
              <a:rPr sz="2400" spc="20" dirty="0">
                <a:latin typeface="Calibri"/>
                <a:cs typeface="Calibri"/>
              </a:rPr>
              <a:t> </a:t>
            </a:r>
            <a:r>
              <a:rPr sz="2400" spc="5" dirty="0">
                <a:latin typeface="Calibri"/>
                <a:cs typeface="Calibri"/>
              </a:rPr>
              <a:t>the</a:t>
            </a:r>
            <a:r>
              <a:rPr sz="2400" spc="-80" dirty="0">
                <a:latin typeface="Calibri"/>
                <a:cs typeface="Calibri"/>
              </a:rPr>
              <a:t> </a:t>
            </a:r>
            <a:r>
              <a:rPr sz="2400" spc="15" dirty="0">
                <a:latin typeface="Calibri"/>
                <a:cs typeface="Calibri"/>
              </a:rPr>
              <a:t>most</a:t>
            </a:r>
            <a:r>
              <a:rPr sz="2400" spc="-65" dirty="0">
                <a:latin typeface="Calibri"/>
                <a:cs typeface="Calibri"/>
              </a:rPr>
              <a:t> </a:t>
            </a:r>
            <a:r>
              <a:rPr sz="2400" spc="15" dirty="0">
                <a:latin typeface="Calibri"/>
                <a:cs typeface="Calibri"/>
              </a:rPr>
              <a:t>common</a:t>
            </a:r>
            <a:r>
              <a:rPr sz="2400" spc="-225" dirty="0">
                <a:latin typeface="Calibri"/>
                <a:cs typeface="Calibri"/>
              </a:rPr>
              <a:t> </a:t>
            </a:r>
            <a:r>
              <a:rPr sz="2400" spc="5" dirty="0">
                <a:latin typeface="Calibri"/>
                <a:cs typeface="Calibri"/>
              </a:rPr>
              <a:t>cause?	</a:t>
            </a:r>
            <a:r>
              <a:rPr sz="2400" spc="-15" dirty="0">
                <a:solidFill>
                  <a:srgbClr val="00AF50"/>
                </a:solidFill>
                <a:latin typeface="Calibri"/>
                <a:cs typeface="Calibri"/>
              </a:rPr>
              <a:t>Atrophic</a:t>
            </a:r>
            <a:r>
              <a:rPr sz="2400" spc="-20" dirty="0">
                <a:solidFill>
                  <a:srgbClr val="00AF50"/>
                </a:solidFill>
                <a:latin typeface="Calibri"/>
                <a:cs typeface="Calibri"/>
              </a:rPr>
              <a:t> </a:t>
            </a:r>
            <a:r>
              <a:rPr sz="2400" spc="-15" dirty="0">
                <a:solidFill>
                  <a:srgbClr val="00AF50"/>
                </a:solidFill>
                <a:latin typeface="Calibri"/>
                <a:cs typeface="Calibri"/>
              </a:rPr>
              <a:t>vaginitis</a:t>
            </a:r>
            <a:endParaRPr sz="2400">
              <a:latin typeface="Calibri"/>
              <a:cs typeface="Calibri"/>
            </a:endParaRPr>
          </a:p>
          <a:p>
            <a:pPr>
              <a:lnSpc>
                <a:spcPct val="100000"/>
              </a:lnSpc>
              <a:spcBef>
                <a:spcPts val="30"/>
              </a:spcBef>
            </a:pPr>
            <a:endParaRPr sz="2600">
              <a:latin typeface="Calibri"/>
              <a:cs typeface="Calibri"/>
            </a:endParaRPr>
          </a:p>
          <a:p>
            <a:pPr marL="22225">
              <a:lnSpc>
                <a:spcPct val="100000"/>
              </a:lnSpc>
            </a:pPr>
            <a:r>
              <a:rPr sz="2400" spc="-10" dirty="0">
                <a:latin typeface="Calibri"/>
                <a:cs typeface="Calibri"/>
              </a:rPr>
              <a:t>2-Whats</a:t>
            </a:r>
            <a:r>
              <a:rPr sz="2400" spc="20" dirty="0">
                <a:latin typeface="Calibri"/>
                <a:cs typeface="Calibri"/>
              </a:rPr>
              <a:t> </a:t>
            </a:r>
            <a:r>
              <a:rPr sz="2400" spc="5" dirty="0">
                <a:latin typeface="Calibri"/>
                <a:cs typeface="Calibri"/>
              </a:rPr>
              <a:t>the</a:t>
            </a:r>
            <a:r>
              <a:rPr sz="2400" spc="-85" dirty="0">
                <a:latin typeface="Calibri"/>
                <a:cs typeface="Calibri"/>
              </a:rPr>
              <a:t> </a:t>
            </a:r>
            <a:r>
              <a:rPr sz="2400" dirty="0">
                <a:latin typeface="Calibri"/>
                <a:cs typeface="Calibri"/>
              </a:rPr>
              <a:t>important</a:t>
            </a:r>
            <a:r>
              <a:rPr sz="2400" spc="-75" dirty="0">
                <a:latin typeface="Calibri"/>
                <a:cs typeface="Calibri"/>
              </a:rPr>
              <a:t> </a:t>
            </a:r>
            <a:r>
              <a:rPr sz="2400" spc="5" dirty="0">
                <a:latin typeface="Calibri"/>
                <a:cs typeface="Calibri"/>
              </a:rPr>
              <a:t>question</a:t>
            </a:r>
            <a:r>
              <a:rPr sz="2400" spc="-80" dirty="0">
                <a:latin typeface="Calibri"/>
                <a:cs typeface="Calibri"/>
              </a:rPr>
              <a:t> </a:t>
            </a:r>
            <a:r>
              <a:rPr sz="2400" spc="-15" dirty="0">
                <a:latin typeface="Calibri"/>
                <a:cs typeface="Calibri"/>
              </a:rPr>
              <a:t>in</a:t>
            </a:r>
            <a:r>
              <a:rPr sz="2400" dirty="0">
                <a:latin typeface="Calibri"/>
                <a:cs typeface="Calibri"/>
              </a:rPr>
              <a:t> </a:t>
            </a:r>
            <a:r>
              <a:rPr sz="2400" spc="5" dirty="0">
                <a:latin typeface="Calibri"/>
                <a:cs typeface="Calibri"/>
              </a:rPr>
              <a:t>the</a:t>
            </a:r>
            <a:r>
              <a:rPr sz="2400" spc="-10" dirty="0">
                <a:latin typeface="Calibri"/>
                <a:cs typeface="Calibri"/>
              </a:rPr>
              <a:t> </a:t>
            </a:r>
            <a:r>
              <a:rPr sz="2400" dirty="0">
                <a:latin typeface="Calibri"/>
                <a:cs typeface="Calibri"/>
              </a:rPr>
              <a:t>history</a:t>
            </a:r>
            <a:r>
              <a:rPr sz="2400" spc="-130" dirty="0">
                <a:latin typeface="Calibri"/>
                <a:cs typeface="Calibri"/>
              </a:rPr>
              <a:t> </a:t>
            </a:r>
            <a:r>
              <a:rPr sz="2400" spc="-15" dirty="0">
                <a:latin typeface="Calibri"/>
                <a:cs typeface="Calibri"/>
              </a:rPr>
              <a:t>you</a:t>
            </a:r>
            <a:r>
              <a:rPr sz="2400" spc="-5" dirty="0">
                <a:latin typeface="Calibri"/>
                <a:cs typeface="Calibri"/>
              </a:rPr>
              <a:t> </a:t>
            </a:r>
            <a:r>
              <a:rPr sz="2400" spc="5" dirty="0">
                <a:latin typeface="Calibri"/>
                <a:cs typeface="Calibri"/>
              </a:rPr>
              <a:t>should</a:t>
            </a:r>
            <a:r>
              <a:rPr sz="2400" spc="-75" dirty="0">
                <a:latin typeface="Calibri"/>
                <a:cs typeface="Calibri"/>
              </a:rPr>
              <a:t> </a:t>
            </a:r>
            <a:r>
              <a:rPr sz="2400" dirty="0">
                <a:latin typeface="Calibri"/>
                <a:cs typeface="Calibri"/>
              </a:rPr>
              <a:t>ask</a:t>
            </a:r>
            <a:r>
              <a:rPr sz="2400" spc="15" dirty="0">
                <a:latin typeface="Calibri"/>
                <a:cs typeface="Calibri"/>
              </a:rPr>
              <a:t> </a:t>
            </a:r>
            <a:r>
              <a:rPr sz="2400" dirty="0">
                <a:latin typeface="Calibri"/>
                <a:cs typeface="Calibri"/>
              </a:rPr>
              <a:t>about</a:t>
            </a:r>
            <a:r>
              <a:rPr sz="2400" spc="5" dirty="0">
                <a:latin typeface="Calibri"/>
                <a:cs typeface="Calibri"/>
              </a:rPr>
              <a:t> </a:t>
            </a:r>
            <a:r>
              <a:rPr sz="2400" spc="-5" dirty="0">
                <a:latin typeface="Calibri"/>
                <a:cs typeface="Calibri"/>
              </a:rPr>
              <a:t>it</a:t>
            </a:r>
            <a:r>
              <a:rPr sz="2400" spc="-5" dirty="0">
                <a:solidFill>
                  <a:srgbClr val="00AF50"/>
                </a:solidFill>
                <a:latin typeface="Calibri"/>
                <a:cs typeface="Calibri"/>
              </a:rPr>
              <a:t>?...................</a:t>
            </a:r>
            <a:endParaRPr sz="2400">
              <a:latin typeface="Calibri"/>
              <a:cs typeface="Calibri"/>
            </a:endParaRPr>
          </a:p>
          <a:p>
            <a:pPr>
              <a:lnSpc>
                <a:spcPct val="100000"/>
              </a:lnSpc>
              <a:spcBef>
                <a:spcPts val="15"/>
              </a:spcBef>
            </a:pPr>
            <a:endParaRPr sz="2550">
              <a:latin typeface="Calibri"/>
              <a:cs typeface="Calibri"/>
            </a:endParaRPr>
          </a:p>
          <a:p>
            <a:pPr marL="12700">
              <a:lnSpc>
                <a:spcPct val="100000"/>
              </a:lnSpc>
            </a:pPr>
            <a:r>
              <a:rPr sz="2400" spc="-5" dirty="0">
                <a:solidFill>
                  <a:srgbClr val="00AF50"/>
                </a:solidFill>
                <a:latin typeface="Arial"/>
                <a:cs typeface="Arial"/>
              </a:rPr>
              <a:t>.................</a:t>
            </a:r>
            <a:r>
              <a:rPr sz="2400" spc="-5" dirty="0">
                <a:latin typeface="Calibri"/>
                <a:cs typeface="Calibri"/>
              </a:rPr>
              <a:t>3-Investigation</a:t>
            </a:r>
            <a:r>
              <a:rPr sz="2400" spc="-5" dirty="0">
                <a:solidFill>
                  <a:srgbClr val="00AF50"/>
                </a:solidFill>
                <a:latin typeface="Calibri"/>
                <a:cs typeface="Calibri"/>
              </a:rPr>
              <a:t>?</a:t>
            </a:r>
            <a:r>
              <a:rPr sz="2400" spc="-145" dirty="0">
                <a:solidFill>
                  <a:srgbClr val="00AF50"/>
                </a:solidFill>
                <a:latin typeface="Calibri"/>
                <a:cs typeface="Calibri"/>
              </a:rPr>
              <a:t> </a:t>
            </a:r>
            <a:r>
              <a:rPr sz="2400" spc="-10" dirty="0">
                <a:solidFill>
                  <a:srgbClr val="00AF50"/>
                </a:solidFill>
                <a:latin typeface="Calibri"/>
                <a:cs typeface="Calibri"/>
              </a:rPr>
              <a:t>hystroscopy</a:t>
            </a:r>
            <a:r>
              <a:rPr sz="2400" spc="-95" dirty="0">
                <a:solidFill>
                  <a:srgbClr val="00AF50"/>
                </a:solidFill>
                <a:latin typeface="Calibri"/>
                <a:cs typeface="Calibri"/>
              </a:rPr>
              <a:t> </a:t>
            </a:r>
            <a:r>
              <a:rPr sz="2400" spc="-5" dirty="0">
                <a:latin typeface="Calibri"/>
                <a:cs typeface="Calibri"/>
              </a:rPr>
              <a:t>+</a:t>
            </a:r>
            <a:r>
              <a:rPr sz="2400" spc="-5" dirty="0">
                <a:solidFill>
                  <a:srgbClr val="00AF50"/>
                </a:solidFill>
                <a:latin typeface="Calibri"/>
                <a:cs typeface="Calibri"/>
              </a:rPr>
              <a:t>biopsy</a:t>
            </a:r>
            <a:endParaRPr sz="2400">
              <a:latin typeface="Calibri"/>
              <a:cs typeface="Calibri"/>
            </a:endParaRPr>
          </a:p>
          <a:p>
            <a:pPr>
              <a:lnSpc>
                <a:spcPct val="100000"/>
              </a:lnSpc>
              <a:spcBef>
                <a:spcPts val="25"/>
              </a:spcBef>
            </a:pPr>
            <a:endParaRPr sz="2600">
              <a:latin typeface="Calibri"/>
              <a:cs typeface="Calibri"/>
            </a:endParaRPr>
          </a:p>
          <a:p>
            <a:pPr marL="22225">
              <a:lnSpc>
                <a:spcPct val="100000"/>
              </a:lnSpc>
              <a:tabLst>
                <a:tab pos="7809865" algn="l"/>
              </a:tabLst>
            </a:pPr>
            <a:r>
              <a:rPr sz="2400" spc="-5" dirty="0">
                <a:latin typeface="Calibri"/>
                <a:cs typeface="Calibri"/>
              </a:rPr>
              <a:t>What's</a:t>
            </a:r>
            <a:r>
              <a:rPr sz="2400" spc="20" dirty="0">
                <a:latin typeface="Calibri"/>
                <a:cs typeface="Calibri"/>
              </a:rPr>
              <a:t> </a:t>
            </a:r>
            <a:r>
              <a:rPr sz="2400" spc="-5" dirty="0">
                <a:latin typeface="Calibri"/>
                <a:cs typeface="Calibri"/>
              </a:rPr>
              <a:t>your</a:t>
            </a:r>
            <a:r>
              <a:rPr sz="2400" spc="-25" dirty="0">
                <a:latin typeface="Calibri"/>
                <a:cs typeface="Calibri"/>
              </a:rPr>
              <a:t> </a:t>
            </a:r>
            <a:r>
              <a:rPr sz="2400" spc="5" dirty="0">
                <a:latin typeface="Calibri"/>
                <a:cs typeface="Calibri"/>
              </a:rPr>
              <a:t>management</a:t>
            </a:r>
            <a:r>
              <a:rPr sz="2400" spc="-140" dirty="0">
                <a:latin typeface="Calibri"/>
                <a:cs typeface="Calibri"/>
              </a:rPr>
              <a:t> </a:t>
            </a:r>
            <a:r>
              <a:rPr sz="2400" spc="-15" dirty="0">
                <a:latin typeface="Calibri"/>
                <a:cs typeface="Calibri"/>
              </a:rPr>
              <a:t>if</a:t>
            </a:r>
            <a:r>
              <a:rPr sz="2400" spc="80" dirty="0">
                <a:latin typeface="Calibri"/>
                <a:cs typeface="Calibri"/>
              </a:rPr>
              <a:t> </a:t>
            </a:r>
            <a:r>
              <a:rPr sz="2400" spc="10" dirty="0">
                <a:latin typeface="Calibri"/>
                <a:cs typeface="Calibri"/>
              </a:rPr>
              <a:t>the</a:t>
            </a:r>
            <a:r>
              <a:rPr sz="2400" spc="-80" dirty="0">
                <a:latin typeface="Calibri"/>
                <a:cs typeface="Calibri"/>
              </a:rPr>
              <a:t> </a:t>
            </a:r>
            <a:r>
              <a:rPr sz="2400" dirty="0">
                <a:latin typeface="Calibri"/>
                <a:cs typeface="Calibri"/>
              </a:rPr>
              <a:t>result</a:t>
            </a:r>
            <a:r>
              <a:rPr sz="2400" spc="10" dirty="0">
                <a:latin typeface="Calibri"/>
                <a:cs typeface="Calibri"/>
              </a:rPr>
              <a:t> </a:t>
            </a:r>
            <a:r>
              <a:rPr sz="2400" dirty="0">
                <a:latin typeface="Calibri"/>
                <a:cs typeface="Calibri"/>
              </a:rPr>
              <a:t>of</a:t>
            </a:r>
            <a:r>
              <a:rPr sz="2400" spc="5" dirty="0">
                <a:latin typeface="Calibri"/>
                <a:cs typeface="Calibri"/>
              </a:rPr>
              <a:t> </a:t>
            </a:r>
            <a:r>
              <a:rPr sz="2400" spc="-10" dirty="0">
                <a:latin typeface="Calibri"/>
                <a:cs typeface="Calibri"/>
              </a:rPr>
              <a:t>biopsy</a:t>
            </a:r>
            <a:r>
              <a:rPr sz="2400" spc="-45" dirty="0">
                <a:latin typeface="Calibri"/>
                <a:cs typeface="Calibri"/>
              </a:rPr>
              <a:t> </a:t>
            </a:r>
            <a:r>
              <a:rPr sz="2400" spc="-15" dirty="0">
                <a:latin typeface="Calibri"/>
                <a:cs typeface="Calibri"/>
              </a:rPr>
              <a:t>is</a:t>
            </a:r>
            <a:r>
              <a:rPr sz="2400" spc="25" dirty="0">
                <a:latin typeface="Calibri"/>
                <a:cs typeface="Calibri"/>
              </a:rPr>
              <a:t> </a:t>
            </a:r>
            <a:r>
              <a:rPr sz="2400" spc="-15" dirty="0">
                <a:latin typeface="Calibri"/>
                <a:cs typeface="Calibri"/>
              </a:rPr>
              <a:t>hyperplasia	</a:t>
            </a:r>
            <a:r>
              <a:rPr sz="2400" spc="-5" dirty="0">
                <a:latin typeface="Calibri"/>
                <a:cs typeface="Calibri"/>
              </a:rPr>
              <a:t>with</a:t>
            </a:r>
            <a:r>
              <a:rPr sz="2400" spc="-35" dirty="0">
                <a:latin typeface="Calibri"/>
                <a:cs typeface="Calibri"/>
              </a:rPr>
              <a:t> </a:t>
            </a:r>
            <a:r>
              <a:rPr sz="2400" spc="-5" dirty="0">
                <a:latin typeface="Calibri"/>
                <a:cs typeface="Calibri"/>
              </a:rPr>
              <a:t>atopy?</a:t>
            </a:r>
            <a:endParaRPr sz="2400">
              <a:latin typeface="Calibri"/>
              <a:cs typeface="Calibri"/>
            </a:endParaRPr>
          </a:p>
          <a:p>
            <a:pPr marL="250825" indent="-229235">
              <a:lnSpc>
                <a:spcPct val="100000"/>
              </a:lnSpc>
              <a:spcBef>
                <a:spcPts val="130"/>
              </a:spcBef>
              <a:buFont typeface="Arial"/>
              <a:buChar char="•"/>
              <a:tabLst>
                <a:tab pos="251460" algn="l"/>
              </a:tabLst>
            </a:pPr>
            <a:r>
              <a:rPr sz="2400" spc="-10" dirty="0">
                <a:solidFill>
                  <a:srgbClr val="00AF50"/>
                </a:solidFill>
                <a:latin typeface="Calibri"/>
                <a:cs typeface="Calibri"/>
              </a:rPr>
              <a:t>hystrectomy</a:t>
            </a:r>
            <a:endParaRPr sz="2400">
              <a:latin typeface="Calibri"/>
              <a:cs typeface="Calibri"/>
            </a:endParaRP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81" y="609282"/>
            <a:ext cx="692151" cy="693780"/>
          </a:xfrm>
          <a:prstGeom prst="rect">
            <a:avLst/>
          </a:prstGeom>
        </p:spPr>
        <p:txBody>
          <a:bodyPr vert="horz" wrap="square" lIns="0" tIns="16510" rIns="0" bIns="0" rtlCol="0">
            <a:spAutoFit/>
          </a:bodyPr>
          <a:lstStyle/>
          <a:p>
            <a:pPr marL="12700">
              <a:lnSpc>
                <a:spcPct val="100000"/>
              </a:lnSpc>
              <a:spcBef>
                <a:spcPts val="130"/>
              </a:spcBef>
            </a:pPr>
            <a:r>
              <a:rPr sz="4400" b="0" u="heavy" spc="65" dirty="0">
                <a:uFill>
                  <a:solidFill>
                    <a:srgbClr val="000000"/>
                  </a:solidFill>
                </a:uFill>
                <a:latin typeface="Calibri Light"/>
                <a:cs typeface="Calibri Light"/>
              </a:rPr>
              <a:t>Q</a:t>
            </a:r>
            <a:r>
              <a:rPr sz="4400" b="0" u="heavy" spc="15" dirty="0">
                <a:uFill>
                  <a:solidFill>
                    <a:srgbClr val="000000"/>
                  </a:solidFill>
                </a:uFill>
                <a:latin typeface="Calibri Light"/>
                <a:cs typeface="Calibri Light"/>
              </a:rPr>
              <a:t>4</a:t>
            </a:r>
            <a:endParaRPr sz="4400">
              <a:latin typeface="Calibri Light"/>
              <a:cs typeface="Calibri Light"/>
            </a:endParaRPr>
          </a:p>
        </p:txBody>
      </p:sp>
      <p:sp>
        <p:nvSpPr>
          <p:cNvPr id="3" name="object 3"/>
          <p:cNvSpPr txBox="1"/>
          <p:nvPr/>
        </p:nvSpPr>
        <p:spPr>
          <a:xfrm>
            <a:off x="917577" y="1702288"/>
            <a:ext cx="5172075" cy="2625462"/>
          </a:xfrm>
          <a:prstGeom prst="rect">
            <a:avLst/>
          </a:prstGeom>
        </p:spPr>
        <p:txBody>
          <a:bodyPr vert="horz" wrap="square" lIns="0" tIns="108585" rIns="0" bIns="0" rtlCol="0">
            <a:spAutoFit/>
          </a:bodyPr>
          <a:lstStyle/>
          <a:p>
            <a:pPr marL="12700">
              <a:lnSpc>
                <a:spcPct val="100000"/>
              </a:lnSpc>
              <a:spcBef>
                <a:spcPts val="855"/>
              </a:spcBef>
            </a:pPr>
            <a:r>
              <a:rPr sz="2750" spc="-5" dirty="0">
                <a:latin typeface="Calibri"/>
                <a:cs typeface="Calibri"/>
              </a:rPr>
              <a:t>Picture</a:t>
            </a:r>
            <a:r>
              <a:rPr sz="2750" spc="80" dirty="0">
                <a:latin typeface="Calibri"/>
                <a:cs typeface="Calibri"/>
              </a:rPr>
              <a:t> </a:t>
            </a:r>
            <a:r>
              <a:rPr sz="2750" spc="25" dirty="0">
                <a:latin typeface="Calibri"/>
                <a:cs typeface="Calibri"/>
              </a:rPr>
              <a:t>of</a:t>
            </a:r>
            <a:r>
              <a:rPr sz="2750" spc="20" dirty="0">
                <a:latin typeface="Calibri"/>
                <a:cs typeface="Calibri"/>
              </a:rPr>
              <a:t> </a:t>
            </a:r>
            <a:r>
              <a:rPr sz="2750" spc="-10" dirty="0">
                <a:latin typeface="Calibri"/>
                <a:cs typeface="Calibri"/>
              </a:rPr>
              <a:t>CTG</a:t>
            </a:r>
            <a:endParaRPr sz="2750">
              <a:latin typeface="Calibri"/>
              <a:cs typeface="Calibri"/>
            </a:endParaRPr>
          </a:p>
          <a:p>
            <a:pPr marL="12700" marR="436880">
              <a:lnSpc>
                <a:spcPct val="122900"/>
              </a:lnSpc>
            </a:pPr>
            <a:r>
              <a:rPr sz="2750" dirty="0">
                <a:latin typeface="Calibri"/>
                <a:cs typeface="Calibri"/>
              </a:rPr>
              <a:t>1-Whats</a:t>
            </a:r>
            <a:r>
              <a:rPr sz="2750" spc="80" dirty="0">
                <a:latin typeface="Calibri"/>
                <a:cs typeface="Calibri"/>
              </a:rPr>
              <a:t> </a:t>
            </a:r>
            <a:r>
              <a:rPr sz="2750" spc="-15" dirty="0">
                <a:latin typeface="Calibri"/>
                <a:cs typeface="Calibri"/>
              </a:rPr>
              <a:t>the</a:t>
            </a:r>
            <a:r>
              <a:rPr sz="2750" spc="160" dirty="0">
                <a:latin typeface="Calibri"/>
                <a:cs typeface="Calibri"/>
              </a:rPr>
              <a:t> </a:t>
            </a:r>
            <a:r>
              <a:rPr sz="2750" spc="15" dirty="0">
                <a:latin typeface="Calibri"/>
                <a:cs typeface="Calibri"/>
              </a:rPr>
              <a:t>name </a:t>
            </a:r>
            <a:r>
              <a:rPr sz="2750" spc="25" dirty="0">
                <a:latin typeface="Calibri"/>
                <a:cs typeface="Calibri"/>
              </a:rPr>
              <a:t>of</a:t>
            </a:r>
            <a:r>
              <a:rPr sz="2750" spc="-50" dirty="0">
                <a:latin typeface="Calibri"/>
                <a:cs typeface="Calibri"/>
              </a:rPr>
              <a:t> </a:t>
            </a:r>
            <a:r>
              <a:rPr sz="2750" spc="-20" dirty="0">
                <a:latin typeface="Calibri"/>
                <a:cs typeface="Calibri"/>
              </a:rPr>
              <a:t>these</a:t>
            </a:r>
            <a:r>
              <a:rPr sz="2750" spc="240" dirty="0">
                <a:latin typeface="Calibri"/>
                <a:cs typeface="Calibri"/>
              </a:rPr>
              <a:t> </a:t>
            </a:r>
            <a:r>
              <a:rPr sz="2750" spc="-20" dirty="0">
                <a:latin typeface="Calibri"/>
                <a:cs typeface="Calibri"/>
              </a:rPr>
              <a:t>test? </a:t>
            </a:r>
            <a:r>
              <a:rPr sz="2750" spc="-610" dirty="0">
                <a:latin typeface="Calibri"/>
                <a:cs typeface="Calibri"/>
              </a:rPr>
              <a:t> </a:t>
            </a:r>
            <a:r>
              <a:rPr sz="2750" dirty="0">
                <a:latin typeface="Calibri"/>
                <a:cs typeface="Calibri"/>
              </a:rPr>
              <a:t>2-Whats</a:t>
            </a:r>
            <a:r>
              <a:rPr sz="2750" spc="80" dirty="0">
                <a:latin typeface="Calibri"/>
                <a:cs typeface="Calibri"/>
              </a:rPr>
              <a:t> </a:t>
            </a:r>
            <a:r>
              <a:rPr sz="2750" spc="-15" dirty="0">
                <a:latin typeface="Calibri"/>
                <a:cs typeface="Calibri"/>
              </a:rPr>
              <a:t>the</a:t>
            </a:r>
            <a:r>
              <a:rPr sz="2750" spc="160" dirty="0">
                <a:latin typeface="Calibri"/>
                <a:cs typeface="Calibri"/>
              </a:rPr>
              <a:t> </a:t>
            </a:r>
            <a:r>
              <a:rPr sz="2750" spc="-20" dirty="0">
                <a:latin typeface="Calibri"/>
                <a:cs typeface="Calibri"/>
              </a:rPr>
              <a:t>finding?</a:t>
            </a:r>
            <a:endParaRPr sz="2750">
              <a:latin typeface="Calibri"/>
              <a:cs typeface="Calibri"/>
            </a:endParaRPr>
          </a:p>
          <a:p>
            <a:pPr marL="12700" marR="5080">
              <a:lnSpc>
                <a:spcPts val="4060"/>
              </a:lnSpc>
              <a:spcBef>
                <a:spcPts val="20"/>
              </a:spcBef>
            </a:pPr>
            <a:r>
              <a:rPr sz="2750" spc="5" dirty="0">
                <a:latin typeface="Calibri"/>
                <a:cs typeface="Calibri"/>
              </a:rPr>
              <a:t>3-Whats</a:t>
            </a:r>
            <a:r>
              <a:rPr sz="2750" spc="75" dirty="0">
                <a:latin typeface="Calibri"/>
                <a:cs typeface="Calibri"/>
              </a:rPr>
              <a:t> </a:t>
            </a:r>
            <a:r>
              <a:rPr sz="2750" spc="-10" dirty="0">
                <a:latin typeface="Calibri"/>
                <a:cs typeface="Calibri"/>
              </a:rPr>
              <a:t>the</a:t>
            </a:r>
            <a:r>
              <a:rPr sz="2750" spc="150" dirty="0">
                <a:latin typeface="Calibri"/>
                <a:cs typeface="Calibri"/>
              </a:rPr>
              <a:t> </a:t>
            </a:r>
            <a:r>
              <a:rPr sz="2750" spc="5" dirty="0">
                <a:latin typeface="Calibri"/>
                <a:cs typeface="Calibri"/>
              </a:rPr>
              <a:t>cause</a:t>
            </a:r>
            <a:r>
              <a:rPr sz="2750" spc="10" dirty="0">
                <a:latin typeface="Calibri"/>
                <a:cs typeface="Calibri"/>
              </a:rPr>
              <a:t> </a:t>
            </a:r>
            <a:r>
              <a:rPr sz="2750" spc="25" dirty="0">
                <a:latin typeface="Calibri"/>
                <a:cs typeface="Calibri"/>
              </a:rPr>
              <a:t>of</a:t>
            </a:r>
            <a:r>
              <a:rPr sz="2750" spc="15" dirty="0">
                <a:latin typeface="Calibri"/>
                <a:cs typeface="Calibri"/>
              </a:rPr>
              <a:t> </a:t>
            </a:r>
            <a:r>
              <a:rPr sz="2750" spc="-20" dirty="0">
                <a:latin typeface="Calibri"/>
                <a:cs typeface="Calibri"/>
              </a:rPr>
              <a:t>these</a:t>
            </a:r>
            <a:r>
              <a:rPr sz="2750" spc="155" dirty="0">
                <a:latin typeface="Calibri"/>
                <a:cs typeface="Calibri"/>
              </a:rPr>
              <a:t> </a:t>
            </a:r>
            <a:r>
              <a:rPr sz="2750" spc="-20" dirty="0">
                <a:latin typeface="Calibri"/>
                <a:cs typeface="Calibri"/>
              </a:rPr>
              <a:t>finding? </a:t>
            </a:r>
            <a:r>
              <a:rPr sz="2750" spc="-610" dirty="0">
                <a:latin typeface="Calibri"/>
                <a:cs typeface="Calibri"/>
              </a:rPr>
              <a:t> </a:t>
            </a:r>
            <a:r>
              <a:rPr sz="2750" spc="5" dirty="0">
                <a:latin typeface="Calibri"/>
                <a:cs typeface="Calibri"/>
              </a:rPr>
              <a:t>4-Whats</a:t>
            </a:r>
            <a:r>
              <a:rPr sz="2750" spc="80" dirty="0">
                <a:latin typeface="Calibri"/>
                <a:cs typeface="Calibri"/>
              </a:rPr>
              <a:t> </a:t>
            </a:r>
            <a:r>
              <a:rPr sz="2750" spc="15" dirty="0">
                <a:latin typeface="Calibri"/>
                <a:cs typeface="Calibri"/>
              </a:rPr>
              <a:t>your</a:t>
            </a:r>
            <a:r>
              <a:rPr sz="2750" spc="50" dirty="0">
                <a:latin typeface="Calibri"/>
                <a:cs typeface="Calibri"/>
              </a:rPr>
              <a:t> </a:t>
            </a:r>
            <a:r>
              <a:rPr sz="2750" dirty="0">
                <a:latin typeface="Calibri"/>
                <a:cs typeface="Calibri"/>
              </a:rPr>
              <a:t>management?</a:t>
            </a:r>
            <a:endParaRPr sz="2750">
              <a:latin typeface="Calibri"/>
              <a:cs typeface="Calibri"/>
            </a:endParaRP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6" y="106684"/>
            <a:ext cx="5887085" cy="1170833"/>
          </a:xfrm>
          <a:prstGeom prst="rect">
            <a:avLst/>
          </a:prstGeom>
        </p:spPr>
        <p:txBody>
          <a:bodyPr vert="horz" wrap="square" lIns="0" tIns="16510" rIns="0" bIns="0" rtlCol="0">
            <a:spAutoFit/>
          </a:bodyPr>
          <a:lstStyle/>
          <a:p>
            <a:pPr marL="12700">
              <a:lnSpc>
                <a:spcPts val="4510"/>
              </a:lnSpc>
              <a:spcBef>
                <a:spcPts val="130"/>
              </a:spcBef>
            </a:pPr>
            <a:r>
              <a:rPr sz="3950" b="0" spc="40" dirty="0">
                <a:latin typeface="Calibri Light"/>
                <a:cs typeface="Calibri Light"/>
              </a:rPr>
              <a:t>Q5</a:t>
            </a:r>
            <a:endParaRPr sz="3950">
              <a:latin typeface="Calibri Light"/>
              <a:cs typeface="Calibri Light"/>
            </a:endParaRPr>
          </a:p>
          <a:p>
            <a:pPr marL="127000">
              <a:lnSpc>
                <a:spcPts val="4510"/>
              </a:lnSpc>
            </a:pPr>
            <a:r>
              <a:rPr sz="3950" b="0" spc="15" dirty="0">
                <a:latin typeface="Calibri Light"/>
                <a:cs typeface="Calibri Light"/>
              </a:rPr>
              <a:t>A</a:t>
            </a:r>
            <a:r>
              <a:rPr sz="3950" b="0" spc="-65" dirty="0">
                <a:latin typeface="Calibri Light"/>
                <a:cs typeface="Calibri Light"/>
              </a:rPr>
              <a:t> </a:t>
            </a:r>
            <a:r>
              <a:rPr sz="3950" b="0" spc="-35" dirty="0">
                <a:latin typeface="Calibri Light"/>
                <a:cs typeface="Calibri Light"/>
              </a:rPr>
              <a:t>c</a:t>
            </a:r>
            <a:r>
              <a:rPr sz="3950" b="0" spc="10" dirty="0">
                <a:latin typeface="Calibri Light"/>
                <a:cs typeface="Calibri Light"/>
              </a:rPr>
              <a:t>a</a:t>
            </a:r>
            <a:r>
              <a:rPr sz="3950" b="0" spc="40" dirty="0">
                <a:latin typeface="Calibri Light"/>
                <a:cs typeface="Calibri Light"/>
              </a:rPr>
              <a:t>s</a:t>
            </a:r>
            <a:r>
              <a:rPr sz="3950" b="0" spc="10" dirty="0">
                <a:latin typeface="Calibri Light"/>
                <a:cs typeface="Calibri Light"/>
              </a:rPr>
              <a:t>e</a:t>
            </a:r>
            <a:r>
              <a:rPr sz="3950" b="0" spc="-90" dirty="0">
                <a:latin typeface="Calibri Light"/>
                <a:cs typeface="Calibri Light"/>
              </a:rPr>
              <a:t> </a:t>
            </a:r>
            <a:r>
              <a:rPr sz="3950" b="0" spc="10" dirty="0">
                <a:latin typeface="Calibri Light"/>
                <a:cs typeface="Calibri Light"/>
              </a:rPr>
              <a:t>a</a:t>
            </a:r>
            <a:r>
              <a:rPr sz="3950" b="0" spc="40" dirty="0">
                <a:latin typeface="Calibri Light"/>
                <a:cs typeface="Calibri Light"/>
              </a:rPr>
              <a:t>b</a:t>
            </a:r>
            <a:r>
              <a:rPr sz="3950" b="0" spc="35" dirty="0">
                <a:latin typeface="Calibri Light"/>
                <a:cs typeface="Calibri Light"/>
              </a:rPr>
              <a:t>o</a:t>
            </a:r>
            <a:r>
              <a:rPr sz="3950" b="0" spc="40" dirty="0">
                <a:latin typeface="Calibri Light"/>
                <a:cs typeface="Calibri Light"/>
              </a:rPr>
              <a:t>u</a:t>
            </a:r>
            <a:r>
              <a:rPr sz="3950" b="0" spc="5" dirty="0">
                <a:latin typeface="Calibri Light"/>
                <a:cs typeface="Calibri Light"/>
              </a:rPr>
              <a:t>t</a:t>
            </a:r>
            <a:r>
              <a:rPr sz="3950" b="0" spc="-254" dirty="0">
                <a:latin typeface="Calibri Light"/>
                <a:cs typeface="Calibri Light"/>
              </a:rPr>
              <a:t> </a:t>
            </a:r>
            <a:r>
              <a:rPr sz="3950" b="0" spc="10" dirty="0">
                <a:latin typeface="Calibri Light"/>
                <a:cs typeface="Calibri Light"/>
              </a:rPr>
              <a:t>fa</a:t>
            </a:r>
            <a:r>
              <a:rPr sz="3950" b="0" spc="25" dirty="0">
                <a:latin typeface="Calibri Light"/>
                <a:cs typeface="Calibri Light"/>
              </a:rPr>
              <a:t>m</a:t>
            </a:r>
            <a:r>
              <a:rPr sz="3950" b="0" spc="20" dirty="0">
                <a:latin typeface="Calibri Light"/>
                <a:cs typeface="Calibri Light"/>
              </a:rPr>
              <a:t>i</a:t>
            </a:r>
            <a:r>
              <a:rPr sz="3950" b="0" spc="-50" dirty="0">
                <a:latin typeface="Calibri Light"/>
                <a:cs typeface="Calibri Light"/>
              </a:rPr>
              <a:t>l</a:t>
            </a:r>
            <a:r>
              <a:rPr sz="3950" b="0" spc="10" dirty="0">
                <a:latin typeface="Calibri Light"/>
                <a:cs typeface="Calibri Light"/>
              </a:rPr>
              <a:t>y</a:t>
            </a:r>
            <a:r>
              <a:rPr sz="3950" b="0" spc="-250" dirty="0">
                <a:latin typeface="Calibri Light"/>
                <a:cs typeface="Calibri Light"/>
              </a:rPr>
              <a:t> </a:t>
            </a:r>
            <a:r>
              <a:rPr sz="3950" b="0" spc="40" dirty="0">
                <a:latin typeface="Calibri Light"/>
                <a:cs typeface="Calibri Light"/>
              </a:rPr>
              <a:t>p</a:t>
            </a:r>
            <a:r>
              <a:rPr sz="3950" b="0" spc="20" dirty="0">
                <a:latin typeface="Calibri Light"/>
                <a:cs typeface="Calibri Light"/>
              </a:rPr>
              <a:t>l</a:t>
            </a:r>
            <a:r>
              <a:rPr sz="3950" b="0" spc="10" dirty="0">
                <a:latin typeface="Calibri Light"/>
                <a:cs typeface="Calibri Light"/>
              </a:rPr>
              <a:t>a</a:t>
            </a:r>
            <a:r>
              <a:rPr sz="3950" b="0" spc="40" dirty="0">
                <a:latin typeface="Calibri Light"/>
                <a:cs typeface="Calibri Light"/>
              </a:rPr>
              <a:t>nn</a:t>
            </a:r>
            <a:r>
              <a:rPr sz="3950" b="0" spc="-50" dirty="0">
                <a:latin typeface="Calibri Light"/>
                <a:cs typeface="Calibri Light"/>
              </a:rPr>
              <a:t>i</a:t>
            </a:r>
            <a:r>
              <a:rPr sz="3950" b="0" spc="40" dirty="0">
                <a:latin typeface="Calibri Light"/>
                <a:cs typeface="Calibri Light"/>
              </a:rPr>
              <a:t>n</a:t>
            </a:r>
            <a:r>
              <a:rPr sz="3950" b="0" spc="10" dirty="0">
                <a:latin typeface="Calibri Light"/>
                <a:cs typeface="Calibri Light"/>
              </a:rPr>
              <a:t>g</a:t>
            </a:r>
            <a:endParaRPr sz="3950">
              <a:latin typeface="Calibri Light"/>
              <a:cs typeface="Calibri Light"/>
            </a:endParaRPr>
          </a:p>
        </p:txBody>
      </p:sp>
      <p:sp>
        <p:nvSpPr>
          <p:cNvPr id="3" name="object 3"/>
          <p:cNvSpPr txBox="1"/>
          <p:nvPr/>
        </p:nvSpPr>
        <p:spPr>
          <a:xfrm>
            <a:off x="917577" y="1794256"/>
            <a:ext cx="10052051" cy="3433376"/>
          </a:xfrm>
          <a:prstGeom prst="rect">
            <a:avLst/>
          </a:prstGeom>
        </p:spPr>
        <p:txBody>
          <a:bodyPr vert="horz" wrap="square" lIns="0" tIns="52705" rIns="0" bIns="0" rtlCol="0">
            <a:spAutoFit/>
          </a:bodyPr>
          <a:lstStyle/>
          <a:p>
            <a:pPr marL="241300" marR="5080" indent="-229235">
              <a:lnSpc>
                <a:spcPts val="3080"/>
              </a:lnSpc>
              <a:spcBef>
                <a:spcPts val="415"/>
              </a:spcBef>
              <a:buFont typeface="Arial"/>
              <a:buChar char="•"/>
              <a:tabLst>
                <a:tab pos="241935" algn="l"/>
                <a:tab pos="765175" algn="l"/>
                <a:tab pos="3290570" algn="l"/>
                <a:tab pos="4434205" algn="l"/>
                <a:tab pos="5626735" algn="l"/>
              </a:tabLst>
            </a:pPr>
            <a:r>
              <a:rPr sz="2750" spc="20" dirty="0">
                <a:latin typeface="Calibri"/>
                <a:cs typeface="Calibri"/>
              </a:rPr>
              <a:t>37	</a:t>
            </a:r>
            <a:r>
              <a:rPr sz="2750" spc="-5" dirty="0">
                <a:latin typeface="Calibri"/>
                <a:cs typeface="Calibri"/>
              </a:rPr>
              <a:t>years</a:t>
            </a:r>
            <a:r>
              <a:rPr sz="2750" spc="20" dirty="0">
                <a:latin typeface="Calibri"/>
                <a:cs typeface="Calibri"/>
              </a:rPr>
              <a:t> </a:t>
            </a:r>
            <a:r>
              <a:rPr sz="2750" spc="5" dirty="0">
                <a:latin typeface="Calibri"/>
                <a:cs typeface="Calibri"/>
              </a:rPr>
              <a:t>old</a:t>
            </a:r>
            <a:r>
              <a:rPr sz="2750" spc="100" dirty="0">
                <a:latin typeface="Calibri"/>
                <a:cs typeface="Calibri"/>
              </a:rPr>
              <a:t> </a:t>
            </a:r>
            <a:r>
              <a:rPr sz="2750" spc="-10" dirty="0">
                <a:latin typeface="Calibri"/>
                <a:cs typeface="Calibri"/>
              </a:rPr>
              <a:t>female	need</a:t>
            </a:r>
            <a:r>
              <a:rPr sz="2750" spc="170" dirty="0">
                <a:latin typeface="Calibri"/>
                <a:cs typeface="Calibri"/>
              </a:rPr>
              <a:t> </a:t>
            </a:r>
            <a:r>
              <a:rPr sz="2750" spc="10" dirty="0">
                <a:latin typeface="Calibri"/>
                <a:cs typeface="Calibri"/>
              </a:rPr>
              <a:t>a	</a:t>
            </a:r>
            <a:r>
              <a:rPr sz="2750" spc="5" dirty="0">
                <a:latin typeface="Calibri"/>
                <a:cs typeface="Calibri"/>
              </a:rPr>
              <a:t>method</a:t>
            </a:r>
            <a:r>
              <a:rPr sz="2750" spc="80" dirty="0">
                <a:latin typeface="Calibri"/>
                <a:cs typeface="Calibri"/>
              </a:rPr>
              <a:t> </a:t>
            </a:r>
            <a:r>
              <a:rPr sz="2750" spc="25" dirty="0">
                <a:latin typeface="Calibri"/>
                <a:cs typeface="Calibri"/>
              </a:rPr>
              <a:t>of</a:t>
            </a:r>
            <a:r>
              <a:rPr sz="2750" spc="-50" dirty="0">
                <a:latin typeface="Calibri"/>
                <a:cs typeface="Calibri"/>
              </a:rPr>
              <a:t> </a:t>
            </a:r>
            <a:r>
              <a:rPr sz="2750" spc="5" dirty="0">
                <a:latin typeface="Calibri"/>
                <a:cs typeface="Calibri"/>
              </a:rPr>
              <a:t>conception</a:t>
            </a:r>
            <a:r>
              <a:rPr sz="2750" spc="160" dirty="0">
                <a:latin typeface="Calibri"/>
                <a:cs typeface="Calibri"/>
              </a:rPr>
              <a:t> </a:t>
            </a:r>
            <a:r>
              <a:rPr sz="2750" spc="-15" dirty="0">
                <a:latin typeface="Calibri"/>
                <a:cs typeface="Calibri"/>
              </a:rPr>
              <a:t>for</a:t>
            </a:r>
            <a:r>
              <a:rPr sz="2750" spc="45" dirty="0">
                <a:latin typeface="Calibri"/>
                <a:cs typeface="Calibri"/>
              </a:rPr>
              <a:t> </a:t>
            </a:r>
            <a:r>
              <a:rPr sz="2750" dirty="0">
                <a:latin typeface="Calibri"/>
                <a:cs typeface="Calibri"/>
              </a:rPr>
              <a:t>long</a:t>
            </a:r>
            <a:r>
              <a:rPr sz="2750" spc="85" dirty="0">
                <a:latin typeface="Calibri"/>
                <a:cs typeface="Calibri"/>
              </a:rPr>
              <a:t> </a:t>
            </a:r>
            <a:r>
              <a:rPr sz="2750" spc="-5" dirty="0">
                <a:latin typeface="Calibri"/>
                <a:cs typeface="Calibri"/>
              </a:rPr>
              <a:t>period(I </a:t>
            </a:r>
            <a:r>
              <a:rPr sz="2750" spc="-605" dirty="0">
                <a:latin typeface="Calibri"/>
                <a:cs typeface="Calibri"/>
              </a:rPr>
              <a:t> </a:t>
            </a:r>
            <a:r>
              <a:rPr sz="2750" spc="10" dirty="0">
                <a:latin typeface="Calibri"/>
                <a:cs typeface="Calibri"/>
              </a:rPr>
              <a:t>cant</a:t>
            </a:r>
            <a:r>
              <a:rPr sz="2750" spc="30" dirty="0">
                <a:latin typeface="Calibri"/>
                <a:cs typeface="Calibri"/>
              </a:rPr>
              <a:t> </a:t>
            </a:r>
            <a:r>
              <a:rPr sz="2750" spc="5" dirty="0">
                <a:latin typeface="Calibri"/>
                <a:cs typeface="Calibri"/>
              </a:rPr>
              <a:t>remember</a:t>
            </a:r>
            <a:r>
              <a:rPr sz="2750" spc="145" dirty="0">
                <a:latin typeface="Calibri"/>
                <a:cs typeface="Calibri"/>
              </a:rPr>
              <a:t> </a:t>
            </a:r>
            <a:r>
              <a:rPr sz="2750" spc="-10" dirty="0">
                <a:latin typeface="Calibri"/>
                <a:cs typeface="Calibri"/>
              </a:rPr>
              <a:t>the</a:t>
            </a:r>
            <a:r>
              <a:rPr sz="2750" spc="110" dirty="0">
                <a:latin typeface="Calibri"/>
                <a:cs typeface="Calibri"/>
              </a:rPr>
              <a:t> </a:t>
            </a:r>
            <a:r>
              <a:rPr sz="2750" spc="-15" dirty="0">
                <a:latin typeface="Calibri"/>
                <a:cs typeface="Calibri"/>
              </a:rPr>
              <a:t>question</a:t>
            </a:r>
            <a:r>
              <a:rPr sz="2750" spc="254" dirty="0">
                <a:latin typeface="Calibri"/>
                <a:cs typeface="Calibri"/>
              </a:rPr>
              <a:t> </a:t>
            </a:r>
            <a:r>
              <a:rPr sz="2750" spc="-25" dirty="0">
                <a:latin typeface="Calibri"/>
                <a:cs typeface="Calibri"/>
              </a:rPr>
              <a:t>exactly	</a:t>
            </a:r>
            <a:r>
              <a:rPr sz="2750" spc="-15" dirty="0">
                <a:latin typeface="Calibri"/>
                <a:cs typeface="Calibri"/>
              </a:rPr>
              <a:t>-_-)</a:t>
            </a:r>
            <a:endParaRPr sz="2750">
              <a:latin typeface="Calibri"/>
              <a:cs typeface="Calibri"/>
            </a:endParaRPr>
          </a:p>
          <a:p>
            <a:pPr>
              <a:lnSpc>
                <a:spcPct val="100000"/>
              </a:lnSpc>
              <a:spcBef>
                <a:spcPts val="10"/>
              </a:spcBef>
            </a:pPr>
            <a:endParaRPr sz="3200">
              <a:latin typeface="Calibri"/>
              <a:cs typeface="Calibri"/>
            </a:endParaRPr>
          </a:p>
          <a:p>
            <a:pPr marL="12700" marR="3521710">
              <a:lnSpc>
                <a:spcPct val="122900"/>
              </a:lnSpc>
            </a:pPr>
            <a:r>
              <a:rPr sz="2750" spc="-5" dirty="0">
                <a:latin typeface="Calibri"/>
                <a:cs typeface="Calibri"/>
              </a:rPr>
              <a:t>1-quation</a:t>
            </a:r>
            <a:r>
              <a:rPr sz="2750" spc="170" dirty="0">
                <a:latin typeface="Calibri"/>
                <a:cs typeface="Calibri"/>
              </a:rPr>
              <a:t> </a:t>
            </a:r>
            <a:r>
              <a:rPr sz="2750" spc="25" dirty="0">
                <a:latin typeface="Calibri"/>
                <a:cs typeface="Calibri"/>
              </a:rPr>
              <a:t>on</a:t>
            </a:r>
            <a:r>
              <a:rPr sz="2750" spc="20" dirty="0">
                <a:latin typeface="Calibri"/>
                <a:cs typeface="Calibri"/>
              </a:rPr>
              <a:t> </a:t>
            </a:r>
            <a:r>
              <a:rPr sz="2750" spc="-10" dirty="0">
                <a:latin typeface="Calibri"/>
                <a:cs typeface="Calibri"/>
              </a:rPr>
              <a:t>history</a:t>
            </a:r>
            <a:r>
              <a:rPr sz="2750" spc="150" dirty="0">
                <a:latin typeface="Calibri"/>
                <a:cs typeface="Calibri"/>
              </a:rPr>
              <a:t> </a:t>
            </a:r>
            <a:r>
              <a:rPr sz="2750" spc="25" dirty="0">
                <a:latin typeface="Calibri"/>
                <a:cs typeface="Calibri"/>
              </a:rPr>
              <a:t>you</a:t>
            </a:r>
            <a:r>
              <a:rPr sz="2750" spc="-55" dirty="0">
                <a:latin typeface="Calibri"/>
                <a:cs typeface="Calibri"/>
              </a:rPr>
              <a:t> </a:t>
            </a:r>
            <a:r>
              <a:rPr sz="2750" spc="-10" dirty="0">
                <a:latin typeface="Calibri"/>
                <a:cs typeface="Calibri"/>
              </a:rPr>
              <a:t>should</a:t>
            </a:r>
            <a:r>
              <a:rPr sz="2750" spc="170" dirty="0">
                <a:latin typeface="Calibri"/>
                <a:cs typeface="Calibri"/>
              </a:rPr>
              <a:t> </a:t>
            </a:r>
            <a:r>
              <a:rPr sz="2750" dirty="0">
                <a:latin typeface="Calibri"/>
                <a:cs typeface="Calibri"/>
              </a:rPr>
              <a:t>ask</a:t>
            </a:r>
            <a:r>
              <a:rPr sz="2750" spc="60" dirty="0">
                <a:latin typeface="Calibri"/>
                <a:cs typeface="Calibri"/>
              </a:rPr>
              <a:t> </a:t>
            </a:r>
            <a:r>
              <a:rPr sz="2750" spc="5" dirty="0">
                <a:latin typeface="Calibri"/>
                <a:cs typeface="Calibri"/>
              </a:rPr>
              <a:t>about</a:t>
            </a:r>
            <a:r>
              <a:rPr sz="2750" spc="100" dirty="0">
                <a:latin typeface="Calibri"/>
                <a:cs typeface="Calibri"/>
              </a:rPr>
              <a:t> </a:t>
            </a:r>
            <a:r>
              <a:rPr sz="2750" spc="-20" dirty="0">
                <a:latin typeface="Calibri"/>
                <a:cs typeface="Calibri"/>
              </a:rPr>
              <a:t>it? </a:t>
            </a:r>
            <a:r>
              <a:rPr sz="2750" spc="-610" dirty="0">
                <a:latin typeface="Calibri"/>
                <a:cs typeface="Calibri"/>
              </a:rPr>
              <a:t> </a:t>
            </a:r>
            <a:r>
              <a:rPr sz="2750" dirty="0">
                <a:latin typeface="Calibri"/>
                <a:cs typeface="Calibri"/>
              </a:rPr>
              <a:t>2-Whats</a:t>
            </a:r>
            <a:r>
              <a:rPr sz="2750" spc="85" dirty="0">
                <a:latin typeface="Calibri"/>
                <a:cs typeface="Calibri"/>
              </a:rPr>
              <a:t> </a:t>
            </a:r>
            <a:r>
              <a:rPr sz="2750" spc="-15" dirty="0">
                <a:latin typeface="Calibri"/>
                <a:cs typeface="Calibri"/>
              </a:rPr>
              <a:t>the</a:t>
            </a:r>
            <a:r>
              <a:rPr sz="2750" spc="165" dirty="0">
                <a:latin typeface="Calibri"/>
                <a:cs typeface="Calibri"/>
              </a:rPr>
              <a:t> </a:t>
            </a:r>
            <a:r>
              <a:rPr sz="2750" spc="-20" dirty="0">
                <a:latin typeface="Calibri"/>
                <a:cs typeface="Calibri"/>
              </a:rPr>
              <a:t>best</a:t>
            </a:r>
            <a:r>
              <a:rPr sz="2750" spc="95" dirty="0">
                <a:latin typeface="Calibri"/>
                <a:cs typeface="Calibri"/>
              </a:rPr>
              <a:t> </a:t>
            </a:r>
            <a:r>
              <a:rPr sz="2750" spc="5" dirty="0">
                <a:latin typeface="Calibri"/>
                <a:cs typeface="Calibri"/>
              </a:rPr>
              <a:t>method</a:t>
            </a:r>
            <a:r>
              <a:rPr sz="2750" spc="90" dirty="0">
                <a:latin typeface="Calibri"/>
                <a:cs typeface="Calibri"/>
              </a:rPr>
              <a:t> </a:t>
            </a:r>
            <a:r>
              <a:rPr sz="2750" spc="-10" dirty="0">
                <a:latin typeface="Calibri"/>
                <a:cs typeface="Calibri"/>
              </a:rPr>
              <a:t>to</a:t>
            </a:r>
            <a:r>
              <a:rPr sz="2750" spc="10" dirty="0">
                <a:latin typeface="Calibri"/>
                <a:cs typeface="Calibri"/>
              </a:rPr>
              <a:t> </a:t>
            </a:r>
            <a:r>
              <a:rPr sz="2750" spc="5" dirty="0">
                <a:latin typeface="Calibri"/>
                <a:cs typeface="Calibri"/>
              </a:rPr>
              <a:t>choose?</a:t>
            </a:r>
            <a:endParaRPr sz="2750">
              <a:latin typeface="Calibri"/>
              <a:cs typeface="Calibri"/>
            </a:endParaRPr>
          </a:p>
          <a:p>
            <a:pPr marL="12700" marR="5637530">
              <a:lnSpc>
                <a:spcPts val="4050"/>
              </a:lnSpc>
              <a:spcBef>
                <a:spcPts val="40"/>
              </a:spcBef>
            </a:pPr>
            <a:r>
              <a:rPr sz="2750" spc="-10" dirty="0">
                <a:latin typeface="Calibri"/>
                <a:cs typeface="Calibri"/>
              </a:rPr>
              <a:t>3-Why</a:t>
            </a:r>
            <a:r>
              <a:rPr sz="2750" spc="135" dirty="0">
                <a:latin typeface="Calibri"/>
                <a:cs typeface="Calibri"/>
              </a:rPr>
              <a:t> </a:t>
            </a:r>
            <a:r>
              <a:rPr sz="2750" spc="25" dirty="0">
                <a:latin typeface="Calibri"/>
                <a:cs typeface="Calibri"/>
              </a:rPr>
              <a:t>you</a:t>
            </a:r>
            <a:r>
              <a:rPr sz="2750" spc="-65" dirty="0">
                <a:latin typeface="Calibri"/>
                <a:cs typeface="Calibri"/>
              </a:rPr>
              <a:t> </a:t>
            </a:r>
            <a:r>
              <a:rPr sz="2750" spc="-15" dirty="0">
                <a:latin typeface="Calibri"/>
                <a:cs typeface="Calibri"/>
              </a:rPr>
              <a:t>use</a:t>
            </a:r>
            <a:r>
              <a:rPr sz="2750" spc="160" dirty="0">
                <a:latin typeface="Calibri"/>
                <a:cs typeface="Calibri"/>
              </a:rPr>
              <a:t> </a:t>
            </a:r>
            <a:r>
              <a:rPr sz="2750" spc="-20" dirty="0">
                <a:latin typeface="Calibri"/>
                <a:cs typeface="Calibri"/>
              </a:rPr>
              <a:t>these</a:t>
            </a:r>
            <a:r>
              <a:rPr sz="2750" spc="160" dirty="0">
                <a:latin typeface="Calibri"/>
                <a:cs typeface="Calibri"/>
              </a:rPr>
              <a:t> </a:t>
            </a:r>
            <a:r>
              <a:rPr sz="2750" dirty="0">
                <a:latin typeface="Calibri"/>
                <a:cs typeface="Calibri"/>
              </a:rPr>
              <a:t>method? </a:t>
            </a:r>
            <a:r>
              <a:rPr sz="2750" spc="-610" dirty="0">
                <a:latin typeface="Calibri"/>
                <a:cs typeface="Calibri"/>
              </a:rPr>
              <a:t> </a:t>
            </a:r>
            <a:r>
              <a:rPr sz="2750" spc="5" dirty="0">
                <a:latin typeface="Calibri"/>
                <a:cs typeface="Calibri"/>
              </a:rPr>
              <a:t>4-Whats</a:t>
            </a:r>
            <a:r>
              <a:rPr sz="2750" spc="75" dirty="0">
                <a:latin typeface="Calibri"/>
                <a:cs typeface="Calibri"/>
              </a:rPr>
              <a:t> </a:t>
            </a:r>
            <a:r>
              <a:rPr sz="2750" spc="-10" dirty="0">
                <a:latin typeface="Calibri"/>
                <a:cs typeface="Calibri"/>
              </a:rPr>
              <a:t>the</a:t>
            </a:r>
            <a:r>
              <a:rPr sz="2750" spc="160" dirty="0">
                <a:latin typeface="Calibri"/>
                <a:cs typeface="Calibri"/>
              </a:rPr>
              <a:t> </a:t>
            </a:r>
            <a:r>
              <a:rPr sz="2750" spc="-20" dirty="0">
                <a:latin typeface="Calibri"/>
                <a:cs typeface="Calibri"/>
              </a:rPr>
              <a:t>side</a:t>
            </a:r>
            <a:r>
              <a:rPr sz="2750" spc="85" dirty="0">
                <a:latin typeface="Calibri"/>
                <a:cs typeface="Calibri"/>
              </a:rPr>
              <a:t> </a:t>
            </a:r>
            <a:r>
              <a:rPr sz="2750" spc="-20" dirty="0">
                <a:latin typeface="Calibri"/>
                <a:cs typeface="Calibri"/>
              </a:rPr>
              <a:t>effect?</a:t>
            </a:r>
            <a:endParaRPr sz="2750">
              <a:latin typeface="Calibri"/>
              <a:cs typeface="Calibri"/>
            </a:endParaRP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77234" y="1456632"/>
            <a:ext cx="10273665" cy="3305392"/>
          </a:xfrm>
          <a:prstGeom prst="rect">
            <a:avLst/>
          </a:prstGeom>
        </p:spPr>
        <p:txBody>
          <a:bodyPr vert="horz" wrap="square" lIns="0" tIns="156845" rIns="0" bIns="0" rtlCol="0">
            <a:spAutoFit/>
          </a:bodyPr>
          <a:lstStyle/>
          <a:p>
            <a:pPr marL="266700" indent="-229235">
              <a:lnSpc>
                <a:spcPct val="100000"/>
              </a:lnSpc>
              <a:spcBef>
                <a:spcPts val="1235"/>
              </a:spcBef>
              <a:buFont typeface="Arial"/>
              <a:buChar char="•"/>
              <a:tabLst>
                <a:tab pos="267335" algn="l"/>
              </a:tabLst>
            </a:pPr>
            <a:r>
              <a:rPr sz="2750" spc="-10" dirty="0">
                <a:solidFill>
                  <a:srgbClr val="FF0000"/>
                </a:solidFill>
                <a:latin typeface="Calibri"/>
                <a:cs typeface="Calibri"/>
              </a:rPr>
              <a:t>Side</a:t>
            </a:r>
            <a:r>
              <a:rPr sz="2750" spc="80" dirty="0">
                <a:solidFill>
                  <a:srgbClr val="FF0000"/>
                </a:solidFill>
                <a:latin typeface="Calibri"/>
                <a:cs typeface="Calibri"/>
              </a:rPr>
              <a:t> </a:t>
            </a:r>
            <a:r>
              <a:rPr sz="2750" spc="-20" dirty="0">
                <a:solidFill>
                  <a:srgbClr val="FF0000"/>
                </a:solidFill>
                <a:latin typeface="Calibri"/>
                <a:cs typeface="Calibri"/>
              </a:rPr>
              <a:t>effect</a:t>
            </a:r>
            <a:r>
              <a:rPr sz="2750" spc="90" dirty="0">
                <a:solidFill>
                  <a:srgbClr val="FF0000"/>
                </a:solidFill>
                <a:latin typeface="Calibri"/>
                <a:cs typeface="Calibri"/>
              </a:rPr>
              <a:t> </a:t>
            </a:r>
            <a:r>
              <a:rPr sz="2750" spc="25" dirty="0">
                <a:solidFill>
                  <a:srgbClr val="FF0000"/>
                </a:solidFill>
                <a:latin typeface="Calibri"/>
                <a:cs typeface="Calibri"/>
              </a:rPr>
              <a:t>of</a:t>
            </a:r>
            <a:r>
              <a:rPr sz="2750" spc="45" dirty="0">
                <a:solidFill>
                  <a:srgbClr val="FF0000"/>
                </a:solidFill>
                <a:latin typeface="Calibri"/>
                <a:cs typeface="Calibri"/>
              </a:rPr>
              <a:t> </a:t>
            </a:r>
            <a:r>
              <a:rPr sz="2750" spc="-15" dirty="0">
                <a:latin typeface="Calibri"/>
                <a:cs typeface="Calibri"/>
              </a:rPr>
              <a:t>medroxyprogesterone</a:t>
            </a:r>
            <a:endParaRPr sz="2750">
              <a:latin typeface="Calibri"/>
              <a:cs typeface="Calibri"/>
            </a:endParaRPr>
          </a:p>
          <a:p>
            <a:pPr marL="313690" indent="-276225">
              <a:lnSpc>
                <a:spcPct val="100000"/>
              </a:lnSpc>
              <a:spcBef>
                <a:spcPts val="905"/>
              </a:spcBef>
              <a:buAutoNum type="arabicPeriod"/>
              <a:tabLst>
                <a:tab pos="314325" algn="l"/>
              </a:tabLst>
            </a:pPr>
            <a:r>
              <a:rPr sz="2150" dirty="0">
                <a:solidFill>
                  <a:srgbClr val="FF0000"/>
                </a:solidFill>
                <a:latin typeface="Calibri"/>
                <a:cs typeface="Calibri"/>
              </a:rPr>
              <a:t>Irregular</a:t>
            </a:r>
            <a:r>
              <a:rPr sz="2150" spc="-5" dirty="0">
                <a:solidFill>
                  <a:srgbClr val="FF0000"/>
                </a:solidFill>
                <a:latin typeface="Calibri"/>
                <a:cs typeface="Calibri"/>
              </a:rPr>
              <a:t> </a:t>
            </a:r>
            <a:r>
              <a:rPr sz="2150" dirty="0">
                <a:solidFill>
                  <a:srgbClr val="FF0000"/>
                </a:solidFill>
                <a:latin typeface="Calibri"/>
                <a:cs typeface="Calibri"/>
              </a:rPr>
              <a:t>bleeding</a:t>
            </a:r>
            <a:endParaRPr sz="2150">
              <a:latin typeface="Calibri"/>
              <a:cs typeface="Calibri"/>
            </a:endParaRPr>
          </a:p>
          <a:p>
            <a:pPr marL="495300" marR="1237615">
              <a:lnSpc>
                <a:spcPts val="2410"/>
              </a:lnSpc>
              <a:spcBef>
                <a:spcPts val="495"/>
              </a:spcBef>
            </a:pPr>
            <a:r>
              <a:rPr sz="2150" spc="25" dirty="0">
                <a:solidFill>
                  <a:srgbClr val="FF0000"/>
                </a:solidFill>
                <a:latin typeface="Calibri"/>
                <a:cs typeface="Calibri"/>
              </a:rPr>
              <a:t>70%</a:t>
            </a:r>
            <a:r>
              <a:rPr sz="2150" spc="-20" dirty="0">
                <a:solidFill>
                  <a:srgbClr val="FF0000"/>
                </a:solidFill>
                <a:latin typeface="Calibri"/>
                <a:cs typeface="Calibri"/>
              </a:rPr>
              <a:t> </a:t>
            </a:r>
            <a:r>
              <a:rPr sz="2150" spc="20" dirty="0">
                <a:solidFill>
                  <a:srgbClr val="FF0000"/>
                </a:solidFill>
                <a:latin typeface="Calibri"/>
                <a:cs typeface="Calibri"/>
              </a:rPr>
              <a:t>in</a:t>
            </a:r>
            <a:r>
              <a:rPr sz="2150" spc="15" dirty="0">
                <a:solidFill>
                  <a:srgbClr val="FF0000"/>
                </a:solidFill>
                <a:latin typeface="Calibri"/>
                <a:cs typeface="Calibri"/>
              </a:rPr>
              <a:t> </a:t>
            </a:r>
            <a:r>
              <a:rPr sz="2150" spc="10" dirty="0">
                <a:solidFill>
                  <a:srgbClr val="FF0000"/>
                </a:solidFill>
                <a:latin typeface="Calibri"/>
                <a:cs typeface="Calibri"/>
              </a:rPr>
              <a:t>the</a:t>
            </a:r>
            <a:r>
              <a:rPr sz="2150" spc="5" dirty="0">
                <a:solidFill>
                  <a:srgbClr val="FF0000"/>
                </a:solidFill>
                <a:latin typeface="Calibri"/>
                <a:cs typeface="Calibri"/>
              </a:rPr>
              <a:t> </a:t>
            </a:r>
            <a:r>
              <a:rPr sz="2150" dirty="0">
                <a:solidFill>
                  <a:srgbClr val="FF0000"/>
                </a:solidFill>
                <a:latin typeface="Calibri"/>
                <a:cs typeface="Calibri"/>
              </a:rPr>
              <a:t>first</a:t>
            </a:r>
            <a:r>
              <a:rPr sz="2150" spc="50" dirty="0">
                <a:solidFill>
                  <a:srgbClr val="FF0000"/>
                </a:solidFill>
                <a:latin typeface="Calibri"/>
                <a:cs typeface="Calibri"/>
              </a:rPr>
              <a:t> </a:t>
            </a:r>
            <a:r>
              <a:rPr sz="2150" spc="-5" dirty="0">
                <a:solidFill>
                  <a:srgbClr val="FF0000"/>
                </a:solidFill>
                <a:latin typeface="Calibri"/>
                <a:cs typeface="Calibri"/>
              </a:rPr>
              <a:t>year;</a:t>
            </a:r>
            <a:r>
              <a:rPr sz="2150" spc="95" dirty="0">
                <a:solidFill>
                  <a:srgbClr val="FF0000"/>
                </a:solidFill>
                <a:latin typeface="Calibri"/>
                <a:cs typeface="Calibri"/>
              </a:rPr>
              <a:t> </a:t>
            </a:r>
            <a:r>
              <a:rPr sz="2150" spc="25" dirty="0">
                <a:solidFill>
                  <a:srgbClr val="FF0000"/>
                </a:solidFill>
                <a:latin typeface="Calibri"/>
                <a:cs typeface="Calibri"/>
              </a:rPr>
              <a:t>10%</a:t>
            </a:r>
            <a:r>
              <a:rPr sz="2150" spc="-20" dirty="0">
                <a:solidFill>
                  <a:srgbClr val="FF0000"/>
                </a:solidFill>
                <a:latin typeface="Calibri"/>
                <a:cs typeface="Calibri"/>
              </a:rPr>
              <a:t> </a:t>
            </a:r>
            <a:r>
              <a:rPr sz="2150" dirty="0">
                <a:solidFill>
                  <a:srgbClr val="FF0000"/>
                </a:solidFill>
                <a:latin typeface="Calibri"/>
                <a:cs typeface="Calibri"/>
              </a:rPr>
              <a:t>thereafter</a:t>
            </a:r>
            <a:r>
              <a:rPr sz="2150" spc="105" dirty="0">
                <a:solidFill>
                  <a:srgbClr val="FF0000"/>
                </a:solidFill>
                <a:latin typeface="Calibri"/>
                <a:cs typeface="Calibri"/>
              </a:rPr>
              <a:t> </a:t>
            </a:r>
            <a:r>
              <a:rPr sz="2150" spc="5" dirty="0">
                <a:solidFill>
                  <a:srgbClr val="FF0000"/>
                </a:solidFill>
                <a:latin typeface="Calibri"/>
                <a:cs typeface="Calibri"/>
              </a:rPr>
              <a:t>,</a:t>
            </a:r>
            <a:r>
              <a:rPr sz="2150" spc="15" dirty="0">
                <a:solidFill>
                  <a:srgbClr val="FF0000"/>
                </a:solidFill>
                <a:latin typeface="Calibri"/>
                <a:cs typeface="Calibri"/>
              </a:rPr>
              <a:t> </a:t>
            </a:r>
            <a:r>
              <a:rPr sz="2150" spc="5" dirty="0">
                <a:solidFill>
                  <a:srgbClr val="FF0000"/>
                </a:solidFill>
                <a:latin typeface="Calibri"/>
                <a:cs typeface="Calibri"/>
              </a:rPr>
              <a:t>and</a:t>
            </a:r>
            <a:r>
              <a:rPr sz="2150" spc="95" dirty="0">
                <a:solidFill>
                  <a:srgbClr val="FF0000"/>
                </a:solidFill>
                <a:latin typeface="Calibri"/>
                <a:cs typeface="Calibri"/>
              </a:rPr>
              <a:t> </a:t>
            </a:r>
            <a:r>
              <a:rPr sz="2150" spc="15" dirty="0">
                <a:solidFill>
                  <a:srgbClr val="FF0000"/>
                </a:solidFill>
                <a:latin typeface="Calibri"/>
                <a:cs typeface="Calibri"/>
              </a:rPr>
              <a:t>it</a:t>
            </a:r>
            <a:r>
              <a:rPr sz="2150" spc="-20" dirty="0">
                <a:solidFill>
                  <a:srgbClr val="FF0000"/>
                </a:solidFill>
                <a:latin typeface="Calibri"/>
                <a:cs typeface="Calibri"/>
              </a:rPr>
              <a:t> </a:t>
            </a:r>
            <a:r>
              <a:rPr sz="2150" spc="15" dirty="0">
                <a:solidFill>
                  <a:srgbClr val="FF0000"/>
                </a:solidFill>
                <a:latin typeface="Calibri"/>
                <a:cs typeface="Calibri"/>
              </a:rPr>
              <a:t>is </a:t>
            </a:r>
            <a:r>
              <a:rPr sz="2150" spc="10" dirty="0">
                <a:solidFill>
                  <a:srgbClr val="FF0000"/>
                </a:solidFill>
                <a:latin typeface="Calibri"/>
                <a:cs typeface="Calibri"/>
              </a:rPr>
              <a:t>the</a:t>
            </a:r>
            <a:r>
              <a:rPr sz="2150" dirty="0">
                <a:solidFill>
                  <a:srgbClr val="FF0000"/>
                </a:solidFill>
                <a:latin typeface="Calibri"/>
                <a:cs typeface="Calibri"/>
              </a:rPr>
              <a:t> </a:t>
            </a:r>
            <a:r>
              <a:rPr sz="2150" spc="-5" dirty="0">
                <a:solidFill>
                  <a:srgbClr val="FF0000"/>
                </a:solidFill>
                <a:latin typeface="Calibri"/>
                <a:cs typeface="Calibri"/>
              </a:rPr>
              <a:t>most</a:t>
            </a:r>
            <a:r>
              <a:rPr sz="2150" spc="135" dirty="0">
                <a:solidFill>
                  <a:srgbClr val="FF0000"/>
                </a:solidFill>
                <a:latin typeface="Calibri"/>
                <a:cs typeface="Calibri"/>
              </a:rPr>
              <a:t> </a:t>
            </a:r>
            <a:r>
              <a:rPr sz="2150" spc="-5" dirty="0">
                <a:solidFill>
                  <a:srgbClr val="FF0000"/>
                </a:solidFill>
                <a:latin typeface="Calibri"/>
                <a:cs typeface="Calibri"/>
              </a:rPr>
              <a:t>common</a:t>
            </a:r>
            <a:r>
              <a:rPr sz="2150" spc="165" dirty="0">
                <a:solidFill>
                  <a:srgbClr val="FF0000"/>
                </a:solidFill>
                <a:latin typeface="Calibri"/>
                <a:cs typeface="Calibri"/>
              </a:rPr>
              <a:t> </a:t>
            </a:r>
            <a:r>
              <a:rPr sz="2150" spc="-5" dirty="0">
                <a:solidFill>
                  <a:srgbClr val="FF0000"/>
                </a:solidFill>
                <a:latin typeface="Calibri"/>
                <a:cs typeface="Calibri"/>
              </a:rPr>
              <a:t>reason</a:t>
            </a:r>
            <a:r>
              <a:rPr sz="2150" spc="95" dirty="0">
                <a:solidFill>
                  <a:srgbClr val="FF0000"/>
                </a:solidFill>
                <a:latin typeface="Calibri"/>
                <a:cs typeface="Calibri"/>
              </a:rPr>
              <a:t> </a:t>
            </a:r>
            <a:r>
              <a:rPr sz="2150" spc="-20" dirty="0">
                <a:solidFill>
                  <a:srgbClr val="FF0000"/>
                </a:solidFill>
                <a:latin typeface="Calibri"/>
                <a:cs typeface="Calibri"/>
              </a:rPr>
              <a:t>for </a:t>
            </a:r>
            <a:r>
              <a:rPr sz="2150" spc="-475" dirty="0">
                <a:solidFill>
                  <a:srgbClr val="FF0000"/>
                </a:solidFill>
                <a:latin typeface="Calibri"/>
                <a:cs typeface="Calibri"/>
              </a:rPr>
              <a:t> </a:t>
            </a:r>
            <a:r>
              <a:rPr sz="2150" spc="5" dirty="0">
                <a:solidFill>
                  <a:srgbClr val="FF0000"/>
                </a:solidFill>
                <a:latin typeface="Calibri"/>
                <a:cs typeface="Calibri"/>
              </a:rPr>
              <a:t>discontinuation</a:t>
            </a:r>
            <a:r>
              <a:rPr sz="2150" spc="90" dirty="0">
                <a:solidFill>
                  <a:srgbClr val="FF0000"/>
                </a:solidFill>
                <a:latin typeface="Calibri"/>
                <a:cs typeface="Calibri"/>
              </a:rPr>
              <a:t> </a:t>
            </a:r>
            <a:r>
              <a:rPr sz="2150" spc="25" dirty="0">
                <a:solidFill>
                  <a:srgbClr val="FF0000"/>
                </a:solidFill>
                <a:latin typeface="Calibri"/>
                <a:cs typeface="Calibri"/>
              </a:rPr>
              <a:t>(Up</a:t>
            </a:r>
            <a:r>
              <a:rPr sz="2150" spc="20" dirty="0">
                <a:solidFill>
                  <a:srgbClr val="FF0000"/>
                </a:solidFill>
                <a:latin typeface="Calibri"/>
                <a:cs typeface="Calibri"/>
              </a:rPr>
              <a:t> to</a:t>
            </a:r>
            <a:r>
              <a:rPr sz="2150" spc="-65" dirty="0">
                <a:solidFill>
                  <a:srgbClr val="FF0000"/>
                </a:solidFill>
                <a:latin typeface="Calibri"/>
                <a:cs typeface="Calibri"/>
              </a:rPr>
              <a:t> </a:t>
            </a:r>
            <a:r>
              <a:rPr sz="2150" spc="25" dirty="0">
                <a:solidFill>
                  <a:srgbClr val="FF0000"/>
                </a:solidFill>
                <a:latin typeface="Calibri"/>
                <a:cs typeface="Calibri"/>
              </a:rPr>
              <a:t>25%</a:t>
            </a:r>
            <a:r>
              <a:rPr sz="2150" spc="50" dirty="0">
                <a:solidFill>
                  <a:srgbClr val="FF0000"/>
                </a:solidFill>
                <a:latin typeface="Calibri"/>
                <a:cs typeface="Calibri"/>
              </a:rPr>
              <a:t> </a:t>
            </a:r>
            <a:r>
              <a:rPr sz="2150" spc="20" dirty="0">
                <a:solidFill>
                  <a:srgbClr val="FF0000"/>
                </a:solidFill>
                <a:latin typeface="Calibri"/>
                <a:cs typeface="Calibri"/>
              </a:rPr>
              <a:t>in</a:t>
            </a:r>
            <a:r>
              <a:rPr sz="2150" spc="-55" dirty="0">
                <a:solidFill>
                  <a:srgbClr val="FF0000"/>
                </a:solidFill>
                <a:latin typeface="Calibri"/>
                <a:cs typeface="Calibri"/>
              </a:rPr>
              <a:t> </a:t>
            </a:r>
            <a:r>
              <a:rPr sz="2150" spc="10" dirty="0">
                <a:solidFill>
                  <a:srgbClr val="FF0000"/>
                </a:solidFill>
                <a:latin typeface="Calibri"/>
                <a:cs typeface="Calibri"/>
              </a:rPr>
              <a:t>the</a:t>
            </a:r>
            <a:r>
              <a:rPr sz="2150" spc="80" dirty="0">
                <a:solidFill>
                  <a:srgbClr val="FF0000"/>
                </a:solidFill>
                <a:latin typeface="Calibri"/>
                <a:cs typeface="Calibri"/>
              </a:rPr>
              <a:t> </a:t>
            </a:r>
            <a:r>
              <a:rPr sz="2150" spc="5" dirty="0">
                <a:solidFill>
                  <a:srgbClr val="FF0000"/>
                </a:solidFill>
                <a:latin typeface="Calibri"/>
                <a:cs typeface="Calibri"/>
              </a:rPr>
              <a:t>first</a:t>
            </a:r>
            <a:r>
              <a:rPr sz="2150" spc="-15" dirty="0">
                <a:solidFill>
                  <a:srgbClr val="FF0000"/>
                </a:solidFill>
                <a:latin typeface="Calibri"/>
                <a:cs typeface="Calibri"/>
              </a:rPr>
              <a:t> </a:t>
            </a:r>
            <a:r>
              <a:rPr sz="2150" dirty="0">
                <a:solidFill>
                  <a:srgbClr val="FF0000"/>
                </a:solidFill>
                <a:latin typeface="Calibri"/>
                <a:cs typeface="Calibri"/>
              </a:rPr>
              <a:t>year</a:t>
            </a:r>
            <a:r>
              <a:rPr sz="2150" spc="30" dirty="0">
                <a:solidFill>
                  <a:srgbClr val="FF0000"/>
                </a:solidFill>
                <a:latin typeface="Calibri"/>
                <a:cs typeface="Calibri"/>
              </a:rPr>
              <a:t> </a:t>
            </a:r>
            <a:r>
              <a:rPr sz="2150" spc="-5" dirty="0">
                <a:solidFill>
                  <a:srgbClr val="FF0000"/>
                </a:solidFill>
                <a:latin typeface="Calibri"/>
                <a:cs typeface="Calibri"/>
              </a:rPr>
              <a:t>of</a:t>
            </a:r>
            <a:r>
              <a:rPr sz="2150" spc="120" dirty="0">
                <a:solidFill>
                  <a:srgbClr val="FF0000"/>
                </a:solidFill>
                <a:latin typeface="Calibri"/>
                <a:cs typeface="Calibri"/>
              </a:rPr>
              <a:t> </a:t>
            </a:r>
            <a:r>
              <a:rPr sz="2150" spc="-10" dirty="0">
                <a:solidFill>
                  <a:srgbClr val="FF0000"/>
                </a:solidFill>
                <a:latin typeface="Calibri"/>
                <a:cs typeface="Calibri"/>
              </a:rPr>
              <a:t>use)</a:t>
            </a:r>
            <a:endParaRPr sz="2150">
              <a:latin typeface="Calibri"/>
              <a:cs typeface="Calibri"/>
            </a:endParaRPr>
          </a:p>
          <a:p>
            <a:pPr marL="314325" indent="-276860">
              <a:lnSpc>
                <a:spcPct val="100000"/>
              </a:lnSpc>
              <a:spcBef>
                <a:spcPts val="740"/>
              </a:spcBef>
              <a:buAutoNum type="arabicPeriod" startAt="2"/>
              <a:tabLst>
                <a:tab pos="314960" algn="l"/>
              </a:tabLst>
            </a:pPr>
            <a:r>
              <a:rPr sz="2150" spc="-5" dirty="0">
                <a:solidFill>
                  <a:srgbClr val="FF0000"/>
                </a:solidFill>
                <a:latin typeface="Calibri"/>
                <a:cs typeface="Calibri"/>
              </a:rPr>
              <a:t>Amenorrhea:</a:t>
            </a:r>
            <a:r>
              <a:rPr sz="2150" spc="295" dirty="0">
                <a:solidFill>
                  <a:srgbClr val="FF0000"/>
                </a:solidFill>
                <a:latin typeface="Calibri"/>
                <a:cs typeface="Calibri"/>
              </a:rPr>
              <a:t> </a:t>
            </a:r>
            <a:r>
              <a:rPr sz="2150" spc="30" dirty="0">
                <a:solidFill>
                  <a:srgbClr val="FF0000"/>
                </a:solidFill>
                <a:latin typeface="Calibri"/>
                <a:cs typeface="Calibri"/>
              </a:rPr>
              <a:t>55%</a:t>
            </a:r>
            <a:r>
              <a:rPr sz="2150" spc="-20" dirty="0">
                <a:solidFill>
                  <a:srgbClr val="FF0000"/>
                </a:solidFill>
                <a:latin typeface="Calibri"/>
                <a:cs typeface="Calibri"/>
              </a:rPr>
              <a:t> </a:t>
            </a:r>
            <a:r>
              <a:rPr sz="2150" spc="10" dirty="0">
                <a:solidFill>
                  <a:srgbClr val="FF0000"/>
                </a:solidFill>
                <a:latin typeface="Calibri"/>
                <a:cs typeface="Calibri"/>
              </a:rPr>
              <a:t>at</a:t>
            </a:r>
            <a:r>
              <a:rPr sz="2150" spc="-20" dirty="0">
                <a:solidFill>
                  <a:srgbClr val="FF0000"/>
                </a:solidFill>
                <a:latin typeface="Calibri"/>
                <a:cs typeface="Calibri"/>
              </a:rPr>
              <a:t> </a:t>
            </a:r>
            <a:r>
              <a:rPr sz="2150" dirty="0">
                <a:solidFill>
                  <a:srgbClr val="FF0000"/>
                </a:solidFill>
                <a:latin typeface="Calibri"/>
                <a:cs typeface="Calibri"/>
              </a:rPr>
              <a:t>one</a:t>
            </a:r>
            <a:r>
              <a:rPr sz="2150" spc="80" dirty="0">
                <a:solidFill>
                  <a:srgbClr val="FF0000"/>
                </a:solidFill>
                <a:latin typeface="Calibri"/>
                <a:cs typeface="Calibri"/>
              </a:rPr>
              <a:t> </a:t>
            </a:r>
            <a:r>
              <a:rPr sz="2150" spc="-45" dirty="0">
                <a:solidFill>
                  <a:srgbClr val="FF0000"/>
                </a:solidFill>
                <a:latin typeface="Calibri"/>
                <a:cs typeface="Calibri"/>
              </a:rPr>
              <a:t>year,</a:t>
            </a:r>
            <a:r>
              <a:rPr sz="2150" spc="165" dirty="0">
                <a:solidFill>
                  <a:srgbClr val="FF0000"/>
                </a:solidFill>
                <a:latin typeface="Calibri"/>
                <a:cs typeface="Calibri"/>
              </a:rPr>
              <a:t> </a:t>
            </a:r>
            <a:r>
              <a:rPr sz="2150" spc="30" dirty="0">
                <a:solidFill>
                  <a:srgbClr val="FF0000"/>
                </a:solidFill>
                <a:latin typeface="Calibri"/>
                <a:cs typeface="Calibri"/>
              </a:rPr>
              <a:t>70%</a:t>
            </a:r>
            <a:r>
              <a:rPr sz="2150" spc="-20" dirty="0">
                <a:solidFill>
                  <a:srgbClr val="FF0000"/>
                </a:solidFill>
                <a:latin typeface="Calibri"/>
                <a:cs typeface="Calibri"/>
              </a:rPr>
              <a:t> </a:t>
            </a:r>
            <a:r>
              <a:rPr sz="2150" spc="10" dirty="0">
                <a:solidFill>
                  <a:srgbClr val="FF0000"/>
                </a:solidFill>
                <a:latin typeface="Calibri"/>
                <a:cs typeface="Calibri"/>
              </a:rPr>
              <a:t>at</a:t>
            </a:r>
            <a:r>
              <a:rPr sz="2150" spc="-10" dirty="0">
                <a:solidFill>
                  <a:srgbClr val="FF0000"/>
                </a:solidFill>
                <a:latin typeface="Calibri"/>
                <a:cs typeface="Calibri"/>
              </a:rPr>
              <a:t> </a:t>
            </a:r>
            <a:r>
              <a:rPr sz="2150" spc="15" dirty="0">
                <a:solidFill>
                  <a:srgbClr val="FF0000"/>
                </a:solidFill>
                <a:latin typeface="Calibri"/>
                <a:cs typeface="Calibri"/>
              </a:rPr>
              <a:t>2</a:t>
            </a:r>
            <a:r>
              <a:rPr sz="2150" spc="60" dirty="0">
                <a:solidFill>
                  <a:srgbClr val="FF0000"/>
                </a:solidFill>
                <a:latin typeface="Calibri"/>
                <a:cs typeface="Calibri"/>
              </a:rPr>
              <a:t> </a:t>
            </a:r>
            <a:r>
              <a:rPr sz="2150" spc="-5" dirty="0">
                <a:solidFill>
                  <a:srgbClr val="FF0000"/>
                </a:solidFill>
                <a:latin typeface="Calibri"/>
                <a:cs typeface="Calibri"/>
              </a:rPr>
              <a:t>years,</a:t>
            </a:r>
            <a:r>
              <a:rPr sz="2150" spc="95" dirty="0">
                <a:solidFill>
                  <a:srgbClr val="FF0000"/>
                </a:solidFill>
                <a:latin typeface="Calibri"/>
                <a:cs typeface="Calibri"/>
              </a:rPr>
              <a:t> </a:t>
            </a:r>
            <a:r>
              <a:rPr sz="2150" spc="30" dirty="0">
                <a:solidFill>
                  <a:srgbClr val="FF0000"/>
                </a:solidFill>
                <a:latin typeface="Calibri"/>
                <a:cs typeface="Calibri"/>
              </a:rPr>
              <a:t>80%</a:t>
            </a:r>
            <a:r>
              <a:rPr sz="2150" spc="-20" dirty="0">
                <a:solidFill>
                  <a:srgbClr val="FF0000"/>
                </a:solidFill>
                <a:latin typeface="Calibri"/>
                <a:cs typeface="Calibri"/>
              </a:rPr>
              <a:t> </a:t>
            </a:r>
            <a:r>
              <a:rPr sz="2150" spc="10" dirty="0">
                <a:solidFill>
                  <a:srgbClr val="FF0000"/>
                </a:solidFill>
                <a:latin typeface="Calibri"/>
                <a:cs typeface="Calibri"/>
              </a:rPr>
              <a:t>at</a:t>
            </a:r>
            <a:r>
              <a:rPr sz="2150" spc="-15" dirty="0">
                <a:solidFill>
                  <a:srgbClr val="FF0000"/>
                </a:solidFill>
                <a:latin typeface="Calibri"/>
                <a:cs typeface="Calibri"/>
              </a:rPr>
              <a:t> </a:t>
            </a:r>
            <a:r>
              <a:rPr sz="2150" spc="15" dirty="0">
                <a:solidFill>
                  <a:srgbClr val="FF0000"/>
                </a:solidFill>
                <a:latin typeface="Calibri"/>
                <a:cs typeface="Calibri"/>
              </a:rPr>
              <a:t>5</a:t>
            </a:r>
            <a:r>
              <a:rPr sz="2150" spc="55" dirty="0">
                <a:solidFill>
                  <a:srgbClr val="FF0000"/>
                </a:solidFill>
                <a:latin typeface="Calibri"/>
                <a:cs typeface="Calibri"/>
              </a:rPr>
              <a:t> </a:t>
            </a:r>
            <a:r>
              <a:rPr sz="2150" dirty="0">
                <a:solidFill>
                  <a:srgbClr val="FF0000"/>
                </a:solidFill>
                <a:latin typeface="Calibri"/>
                <a:cs typeface="Calibri"/>
              </a:rPr>
              <a:t>years</a:t>
            </a:r>
            <a:endParaRPr sz="2150">
              <a:latin typeface="Calibri"/>
              <a:cs typeface="Calibri"/>
            </a:endParaRPr>
          </a:p>
          <a:p>
            <a:pPr marL="313690" indent="-276225">
              <a:lnSpc>
                <a:spcPct val="100000"/>
              </a:lnSpc>
              <a:spcBef>
                <a:spcPts val="800"/>
              </a:spcBef>
              <a:buAutoNum type="arabicPeriod" startAt="2"/>
              <a:tabLst>
                <a:tab pos="314325" algn="l"/>
              </a:tabLst>
            </a:pPr>
            <a:r>
              <a:rPr sz="2150" dirty="0">
                <a:solidFill>
                  <a:srgbClr val="FF0000"/>
                </a:solidFill>
                <a:latin typeface="Calibri"/>
                <a:cs typeface="Calibri"/>
              </a:rPr>
              <a:t>Weight</a:t>
            </a:r>
            <a:r>
              <a:rPr sz="2150" spc="45" dirty="0">
                <a:solidFill>
                  <a:srgbClr val="FF0000"/>
                </a:solidFill>
                <a:latin typeface="Calibri"/>
                <a:cs typeface="Calibri"/>
              </a:rPr>
              <a:t> </a:t>
            </a:r>
            <a:r>
              <a:rPr sz="2150" spc="5" dirty="0">
                <a:solidFill>
                  <a:srgbClr val="FF0000"/>
                </a:solidFill>
                <a:latin typeface="Calibri"/>
                <a:cs typeface="Calibri"/>
              </a:rPr>
              <a:t>Gain,</a:t>
            </a:r>
            <a:r>
              <a:rPr sz="2150" spc="15" dirty="0">
                <a:solidFill>
                  <a:srgbClr val="FF0000"/>
                </a:solidFill>
                <a:latin typeface="Calibri"/>
                <a:cs typeface="Calibri"/>
              </a:rPr>
              <a:t> </a:t>
            </a:r>
            <a:r>
              <a:rPr sz="2150" spc="10" dirty="0">
                <a:solidFill>
                  <a:srgbClr val="FF0000"/>
                </a:solidFill>
                <a:latin typeface="Calibri"/>
                <a:cs typeface="Calibri"/>
              </a:rPr>
              <a:t>Adult</a:t>
            </a:r>
            <a:r>
              <a:rPr sz="2150" spc="50" dirty="0">
                <a:solidFill>
                  <a:srgbClr val="FF0000"/>
                </a:solidFill>
                <a:latin typeface="Calibri"/>
                <a:cs typeface="Calibri"/>
              </a:rPr>
              <a:t> </a:t>
            </a:r>
            <a:r>
              <a:rPr sz="2150" dirty="0">
                <a:solidFill>
                  <a:srgbClr val="FF0000"/>
                </a:solidFill>
                <a:latin typeface="Calibri"/>
                <a:cs typeface="Calibri"/>
              </a:rPr>
              <a:t>women:</a:t>
            </a:r>
            <a:r>
              <a:rPr sz="2150" spc="180" dirty="0">
                <a:solidFill>
                  <a:srgbClr val="FF0000"/>
                </a:solidFill>
                <a:latin typeface="Calibri"/>
                <a:cs typeface="Calibri"/>
              </a:rPr>
              <a:t> </a:t>
            </a:r>
            <a:r>
              <a:rPr sz="2150" spc="5" dirty="0">
                <a:solidFill>
                  <a:srgbClr val="FF0000"/>
                </a:solidFill>
                <a:latin typeface="Calibri"/>
                <a:cs typeface="Calibri"/>
              </a:rPr>
              <a:t>4.3</a:t>
            </a:r>
            <a:r>
              <a:rPr sz="2150" spc="55" dirty="0">
                <a:solidFill>
                  <a:srgbClr val="FF0000"/>
                </a:solidFill>
                <a:latin typeface="Calibri"/>
                <a:cs typeface="Calibri"/>
              </a:rPr>
              <a:t> </a:t>
            </a:r>
            <a:r>
              <a:rPr sz="2150" spc="5" dirty="0">
                <a:solidFill>
                  <a:srgbClr val="FF0000"/>
                </a:solidFill>
                <a:latin typeface="Calibri"/>
                <a:cs typeface="Calibri"/>
              </a:rPr>
              <a:t>kg</a:t>
            </a:r>
            <a:r>
              <a:rPr sz="2150" spc="55" dirty="0">
                <a:solidFill>
                  <a:srgbClr val="FF0000"/>
                </a:solidFill>
                <a:latin typeface="Calibri"/>
                <a:cs typeface="Calibri"/>
              </a:rPr>
              <a:t> </a:t>
            </a:r>
            <a:r>
              <a:rPr sz="2150" spc="-5" dirty="0">
                <a:solidFill>
                  <a:srgbClr val="FF0000"/>
                </a:solidFill>
                <a:latin typeface="Calibri"/>
                <a:cs typeface="Calibri"/>
              </a:rPr>
              <a:t>increase</a:t>
            </a:r>
            <a:r>
              <a:rPr sz="2150" spc="75" dirty="0">
                <a:solidFill>
                  <a:srgbClr val="FF0000"/>
                </a:solidFill>
                <a:latin typeface="Calibri"/>
                <a:cs typeface="Calibri"/>
              </a:rPr>
              <a:t> </a:t>
            </a:r>
            <a:r>
              <a:rPr sz="2150" spc="-5" dirty="0">
                <a:solidFill>
                  <a:srgbClr val="FF0000"/>
                </a:solidFill>
                <a:latin typeface="Calibri"/>
                <a:cs typeface="Calibri"/>
              </a:rPr>
              <a:t>over</a:t>
            </a:r>
            <a:r>
              <a:rPr sz="2150" spc="125" dirty="0">
                <a:solidFill>
                  <a:srgbClr val="FF0000"/>
                </a:solidFill>
                <a:latin typeface="Calibri"/>
                <a:cs typeface="Calibri"/>
              </a:rPr>
              <a:t> </a:t>
            </a:r>
            <a:r>
              <a:rPr sz="2150" spc="10" dirty="0">
                <a:solidFill>
                  <a:srgbClr val="FF0000"/>
                </a:solidFill>
                <a:latin typeface="Calibri"/>
                <a:cs typeface="Calibri"/>
              </a:rPr>
              <a:t>5</a:t>
            </a:r>
            <a:r>
              <a:rPr sz="2150" spc="55" dirty="0">
                <a:solidFill>
                  <a:srgbClr val="FF0000"/>
                </a:solidFill>
                <a:latin typeface="Calibri"/>
                <a:cs typeface="Calibri"/>
              </a:rPr>
              <a:t> </a:t>
            </a:r>
            <a:r>
              <a:rPr sz="2150" spc="-5" dirty="0">
                <a:solidFill>
                  <a:srgbClr val="FF0000"/>
                </a:solidFill>
                <a:latin typeface="Calibri"/>
                <a:cs typeface="Calibri"/>
              </a:rPr>
              <a:t>years</a:t>
            </a:r>
            <a:endParaRPr sz="2150">
              <a:latin typeface="Calibri"/>
              <a:cs typeface="Calibri"/>
            </a:endParaRPr>
          </a:p>
          <a:p>
            <a:pPr marL="313690" indent="-276225">
              <a:lnSpc>
                <a:spcPts val="2455"/>
              </a:lnSpc>
              <a:spcBef>
                <a:spcPts val="800"/>
              </a:spcBef>
              <a:buAutoNum type="arabicPeriod" startAt="2"/>
              <a:tabLst>
                <a:tab pos="314325" algn="l"/>
                <a:tab pos="5442585" algn="l"/>
                <a:tab pos="10046335" algn="l"/>
              </a:tabLst>
            </a:pPr>
            <a:r>
              <a:rPr sz="2150" spc="10" dirty="0">
                <a:solidFill>
                  <a:srgbClr val="FF0000"/>
                </a:solidFill>
                <a:latin typeface="Calibri"/>
                <a:cs typeface="Calibri"/>
              </a:rPr>
              <a:t>Use</a:t>
            </a:r>
            <a:r>
              <a:rPr sz="2150" spc="5" dirty="0">
                <a:solidFill>
                  <a:srgbClr val="FF0000"/>
                </a:solidFill>
                <a:latin typeface="Calibri"/>
                <a:cs typeface="Calibri"/>
              </a:rPr>
              <a:t> </a:t>
            </a:r>
            <a:r>
              <a:rPr sz="2150" spc="-5" dirty="0">
                <a:solidFill>
                  <a:srgbClr val="FF0000"/>
                </a:solidFill>
                <a:latin typeface="Calibri"/>
                <a:cs typeface="Calibri"/>
              </a:rPr>
              <a:t>of</a:t>
            </a:r>
            <a:r>
              <a:rPr sz="2150" spc="130" dirty="0">
                <a:solidFill>
                  <a:srgbClr val="FF0000"/>
                </a:solidFill>
                <a:latin typeface="Calibri"/>
                <a:cs typeface="Calibri"/>
              </a:rPr>
              <a:t> </a:t>
            </a:r>
            <a:r>
              <a:rPr sz="2150" spc="-20" dirty="0">
                <a:solidFill>
                  <a:srgbClr val="FF0000"/>
                </a:solidFill>
                <a:latin typeface="Calibri"/>
                <a:cs typeface="Calibri"/>
              </a:rPr>
              <a:t>DMPA </a:t>
            </a:r>
            <a:r>
              <a:rPr sz="2150" spc="15" dirty="0">
                <a:solidFill>
                  <a:srgbClr val="FF0000"/>
                </a:solidFill>
                <a:latin typeface="Calibri"/>
                <a:cs typeface="Calibri"/>
              </a:rPr>
              <a:t>is</a:t>
            </a:r>
            <a:r>
              <a:rPr sz="2150" spc="20" dirty="0">
                <a:solidFill>
                  <a:srgbClr val="FF0000"/>
                </a:solidFill>
                <a:latin typeface="Calibri"/>
                <a:cs typeface="Calibri"/>
              </a:rPr>
              <a:t> </a:t>
            </a:r>
            <a:r>
              <a:rPr sz="2150" dirty="0">
                <a:solidFill>
                  <a:srgbClr val="FF0000"/>
                </a:solidFill>
                <a:latin typeface="Calibri"/>
                <a:cs typeface="Calibri"/>
              </a:rPr>
              <a:t>associated</a:t>
            </a:r>
            <a:r>
              <a:rPr sz="2150" spc="175" dirty="0">
                <a:solidFill>
                  <a:srgbClr val="FF0000"/>
                </a:solidFill>
                <a:latin typeface="Calibri"/>
                <a:cs typeface="Calibri"/>
              </a:rPr>
              <a:t> </a:t>
            </a:r>
            <a:r>
              <a:rPr sz="2150" spc="20" dirty="0">
                <a:solidFill>
                  <a:srgbClr val="FF0000"/>
                </a:solidFill>
                <a:latin typeface="Calibri"/>
                <a:cs typeface="Calibri"/>
              </a:rPr>
              <a:t>with</a:t>
            </a:r>
            <a:r>
              <a:rPr sz="2150" spc="-50" dirty="0">
                <a:solidFill>
                  <a:srgbClr val="FF0000"/>
                </a:solidFill>
                <a:latin typeface="Calibri"/>
                <a:cs typeface="Calibri"/>
              </a:rPr>
              <a:t> </a:t>
            </a:r>
            <a:r>
              <a:rPr sz="2150" dirty="0">
                <a:solidFill>
                  <a:srgbClr val="FF0000"/>
                </a:solidFill>
                <a:latin typeface="Calibri"/>
                <a:cs typeface="Calibri"/>
              </a:rPr>
              <a:t>loss</a:t>
            </a:r>
            <a:r>
              <a:rPr sz="2150" spc="95" dirty="0">
                <a:solidFill>
                  <a:srgbClr val="FF0000"/>
                </a:solidFill>
                <a:latin typeface="Calibri"/>
                <a:cs typeface="Calibri"/>
              </a:rPr>
              <a:t> </a:t>
            </a:r>
            <a:r>
              <a:rPr sz="2150" spc="-5" dirty="0">
                <a:solidFill>
                  <a:srgbClr val="FF0000"/>
                </a:solidFill>
                <a:latin typeface="Calibri"/>
                <a:cs typeface="Calibri"/>
              </a:rPr>
              <a:t>of</a:t>
            </a:r>
            <a:r>
              <a:rPr sz="2150" spc="45" dirty="0">
                <a:solidFill>
                  <a:srgbClr val="FF0000"/>
                </a:solidFill>
                <a:latin typeface="Calibri"/>
                <a:cs typeface="Calibri"/>
              </a:rPr>
              <a:t> </a:t>
            </a:r>
            <a:r>
              <a:rPr sz="2150" spc="20" dirty="0">
                <a:solidFill>
                  <a:srgbClr val="FF0000"/>
                </a:solidFill>
                <a:latin typeface="Calibri"/>
                <a:cs typeface="Calibri"/>
              </a:rPr>
              <a:t>BMD</a:t>
            </a:r>
            <a:r>
              <a:rPr sz="2250" spc="30" baseline="24074" dirty="0">
                <a:solidFill>
                  <a:srgbClr val="FF0000"/>
                </a:solidFill>
                <a:latin typeface="Calibri"/>
                <a:cs typeface="Calibri"/>
              </a:rPr>
              <a:t>.	</a:t>
            </a:r>
            <a:r>
              <a:rPr sz="2150" spc="10" dirty="0">
                <a:solidFill>
                  <a:srgbClr val="FF0000"/>
                </a:solidFill>
                <a:latin typeface="Calibri"/>
                <a:cs typeface="Calibri"/>
              </a:rPr>
              <a:t>After</a:t>
            </a:r>
            <a:r>
              <a:rPr sz="2150" spc="40" dirty="0">
                <a:solidFill>
                  <a:srgbClr val="FF0000"/>
                </a:solidFill>
                <a:latin typeface="Calibri"/>
                <a:cs typeface="Calibri"/>
              </a:rPr>
              <a:t> </a:t>
            </a:r>
            <a:r>
              <a:rPr sz="2150" spc="5" dirty="0">
                <a:solidFill>
                  <a:srgbClr val="FF0000"/>
                </a:solidFill>
                <a:latin typeface="Calibri"/>
                <a:cs typeface="Calibri"/>
              </a:rPr>
              <a:t>stopping,</a:t>
            </a:r>
            <a:r>
              <a:rPr sz="2150" spc="105" dirty="0">
                <a:solidFill>
                  <a:srgbClr val="FF0000"/>
                </a:solidFill>
                <a:latin typeface="Calibri"/>
                <a:cs typeface="Calibri"/>
              </a:rPr>
              <a:t> </a:t>
            </a:r>
            <a:r>
              <a:rPr sz="2150" spc="-10" dirty="0">
                <a:solidFill>
                  <a:srgbClr val="FF0000"/>
                </a:solidFill>
                <a:latin typeface="Calibri"/>
                <a:cs typeface="Calibri"/>
              </a:rPr>
              <a:t>recovery</a:t>
            </a:r>
            <a:r>
              <a:rPr sz="2150" spc="190" dirty="0">
                <a:solidFill>
                  <a:srgbClr val="FF0000"/>
                </a:solidFill>
                <a:latin typeface="Calibri"/>
                <a:cs typeface="Calibri"/>
              </a:rPr>
              <a:t> </a:t>
            </a:r>
            <a:r>
              <a:rPr sz="2150" spc="-5" dirty="0">
                <a:solidFill>
                  <a:srgbClr val="FF0000"/>
                </a:solidFill>
                <a:latin typeface="Calibri"/>
                <a:cs typeface="Calibri"/>
              </a:rPr>
              <a:t>of</a:t>
            </a:r>
            <a:r>
              <a:rPr sz="2150" spc="50" dirty="0">
                <a:solidFill>
                  <a:srgbClr val="FF0000"/>
                </a:solidFill>
                <a:latin typeface="Calibri"/>
                <a:cs typeface="Calibri"/>
              </a:rPr>
              <a:t> </a:t>
            </a:r>
            <a:r>
              <a:rPr sz="2150" spc="25" dirty="0">
                <a:solidFill>
                  <a:srgbClr val="FF0000"/>
                </a:solidFill>
                <a:latin typeface="Calibri"/>
                <a:cs typeface="Calibri"/>
              </a:rPr>
              <a:t>BMD</a:t>
            </a:r>
            <a:r>
              <a:rPr sz="2150" spc="-15" dirty="0">
                <a:solidFill>
                  <a:srgbClr val="FF0000"/>
                </a:solidFill>
                <a:latin typeface="Calibri"/>
                <a:cs typeface="Calibri"/>
              </a:rPr>
              <a:t> </a:t>
            </a:r>
            <a:r>
              <a:rPr sz="2150" spc="15" dirty="0">
                <a:solidFill>
                  <a:srgbClr val="FF0000"/>
                </a:solidFill>
                <a:latin typeface="Calibri"/>
                <a:cs typeface="Calibri"/>
              </a:rPr>
              <a:t>is</a:t>
            </a:r>
            <a:r>
              <a:rPr sz="2150" spc="20" dirty="0">
                <a:solidFill>
                  <a:srgbClr val="FF0000"/>
                </a:solidFill>
                <a:latin typeface="Calibri"/>
                <a:cs typeface="Calibri"/>
              </a:rPr>
              <a:t> </a:t>
            </a:r>
            <a:r>
              <a:rPr sz="2150" spc="-15" dirty="0">
                <a:solidFill>
                  <a:srgbClr val="FF0000"/>
                </a:solidFill>
                <a:latin typeface="Calibri"/>
                <a:cs typeface="Calibri"/>
              </a:rPr>
              <a:t>seen	</a:t>
            </a:r>
            <a:r>
              <a:rPr sz="2150" spc="15" dirty="0">
                <a:solidFill>
                  <a:srgbClr val="FF0000"/>
                </a:solidFill>
                <a:latin typeface="Calibri"/>
                <a:cs typeface="Calibri"/>
              </a:rPr>
              <a:t>&amp;</a:t>
            </a:r>
            <a:endParaRPr sz="2150">
              <a:latin typeface="Calibri"/>
              <a:cs typeface="Calibri"/>
            </a:endParaRPr>
          </a:p>
          <a:p>
            <a:pPr marL="38100">
              <a:lnSpc>
                <a:spcPts val="2455"/>
              </a:lnSpc>
            </a:pPr>
            <a:r>
              <a:rPr sz="2150" dirty="0">
                <a:solidFill>
                  <a:srgbClr val="FF0000"/>
                </a:solidFill>
                <a:latin typeface="Calibri"/>
                <a:cs typeface="Calibri"/>
              </a:rPr>
              <a:t>return</a:t>
            </a:r>
            <a:r>
              <a:rPr sz="2150" spc="75" dirty="0">
                <a:solidFill>
                  <a:srgbClr val="FF0000"/>
                </a:solidFill>
                <a:latin typeface="Calibri"/>
                <a:cs typeface="Calibri"/>
              </a:rPr>
              <a:t> </a:t>
            </a:r>
            <a:r>
              <a:rPr sz="2150" spc="20" dirty="0">
                <a:solidFill>
                  <a:srgbClr val="FF0000"/>
                </a:solidFill>
                <a:latin typeface="Calibri"/>
                <a:cs typeface="Calibri"/>
              </a:rPr>
              <a:t>to</a:t>
            </a:r>
            <a:r>
              <a:rPr sz="2150" spc="-65" dirty="0">
                <a:solidFill>
                  <a:srgbClr val="FF0000"/>
                </a:solidFill>
                <a:latin typeface="Calibri"/>
                <a:cs typeface="Calibri"/>
              </a:rPr>
              <a:t> </a:t>
            </a:r>
            <a:r>
              <a:rPr sz="2150" spc="5" dirty="0">
                <a:solidFill>
                  <a:srgbClr val="FF0000"/>
                </a:solidFill>
                <a:latin typeface="Calibri"/>
                <a:cs typeface="Calibri"/>
              </a:rPr>
              <a:t>baseline</a:t>
            </a:r>
            <a:r>
              <a:rPr sz="2150" spc="140" dirty="0">
                <a:solidFill>
                  <a:srgbClr val="FF0000"/>
                </a:solidFill>
                <a:latin typeface="Calibri"/>
                <a:cs typeface="Calibri"/>
              </a:rPr>
              <a:t> </a:t>
            </a:r>
            <a:r>
              <a:rPr sz="2150" spc="20" dirty="0">
                <a:solidFill>
                  <a:srgbClr val="FF0000"/>
                </a:solidFill>
                <a:latin typeface="Calibri"/>
                <a:cs typeface="Calibri"/>
              </a:rPr>
              <a:t>in</a:t>
            </a:r>
            <a:r>
              <a:rPr sz="2150" spc="-55" dirty="0">
                <a:solidFill>
                  <a:srgbClr val="FF0000"/>
                </a:solidFill>
                <a:latin typeface="Calibri"/>
                <a:cs typeface="Calibri"/>
              </a:rPr>
              <a:t> </a:t>
            </a:r>
            <a:r>
              <a:rPr sz="2150" spc="20" dirty="0">
                <a:solidFill>
                  <a:srgbClr val="FF0000"/>
                </a:solidFill>
                <a:latin typeface="Calibri"/>
                <a:cs typeface="Calibri"/>
              </a:rPr>
              <a:t>1-4</a:t>
            </a:r>
            <a:r>
              <a:rPr sz="2150" spc="50" dirty="0">
                <a:solidFill>
                  <a:srgbClr val="FF0000"/>
                </a:solidFill>
                <a:latin typeface="Calibri"/>
                <a:cs typeface="Calibri"/>
              </a:rPr>
              <a:t> </a:t>
            </a:r>
            <a:r>
              <a:rPr sz="2150" spc="-5" dirty="0">
                <a:solidFill>
                  <a:srgbClr val="FF0000"/>
                </a:solidFill>
                <a:latin typeface="Calibri"/>
                <a:cs typeface="Calibri"/>
              </a:rPr>
              <a:t>years.</a:t>
            </a:r>
            <a:endParaRPr sz="2150">
              <a:latin typeface="Calibri"/>
              <a:cs typeface="Calibri"/>
            </a:endParaRP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41377" y="1765998"/>
            <a:ext cx="10372091" cy="4083426"/>
          </a:xfrm>
          <a:prstGeom prst="rect">
            <a:avLst/>
          </a:prstGeom>
        </p:spPr>
        <p:txBody>
          <a:bodyPr vert="horz" wrap="square" lIns="0" tIns="12700" rIns="0" bIns="0" rtlCol="0">
            <a:spAutoFit/>
          </a:bodyPr>
          <a:lstStyle/>
          <a:p>
            <a:pPr marL="317500" indent="-229235">
              <a:lnSpc>
                <a:spcPct val="100000"/>
              </a:lnSpc>
              <a:spcBef>
                <a:spcPts val="100"/>
              </a:spcBef>
              <a:buFont typeface="Arial"/>
              <a:buChar char="•"/>
              <a:tabLst>
                <a:tab pos="317500" algn="l"/>
                <a:tab pos="318135" algn="l"/>
              </a:tabLst>
            </a:pPr>
            <a:r>
              <a:rPr sz="2100" spc="-5" dirty="0">
                <a:latin typeface="Calibri"/>
                <a:cs typeface="Calibri"/>
              </a:rPr>
              <a:t>Side</a:t>
            </a:r>
            <a:r>
              <a:rPr sz="2100" spc="-45" dirty="0">
                <a:latin typeface="Calibri"/>
                <a:cs typeface="Calibri"/>
              </a:rPr>
              <a:t> </a:t>
            </a:r>
            <a:r>
              <a:rPr sz="2100" dirty="0">
                <a:latin typeface="Calibri"/>
                <a:cs typeface="Calibri"/>
              </a:rPr>
              <a:t>effect</a:t>
            </a:r>
            <a:r>
              <a:rPr sz="2100" spc="-70" dirty="0">
                <a:latin typeface="Calibri"/>
                <a:cs typeface="Calibri"/>
              </a:rPr>
              <a:t> </a:t>
            </a:r>
            <a:r>
              <a:rPr sz="2100" spc="5" dirty="0">
                <a:latin typeface="Calibri"/>
                <a:cs typeface="Calibri"/>
              </a:rPr>
              <a:t>of</a:t>
            </a:r>
            <a:r>
              <a:rPr sz="2100" spc="-65" dirty="0">
                <a:latin typeface="Calibri"/>
                <a:cs typeface="Calibri"/>
              </a:rPr>
              <a:t> </a:t>
            </a:r>
            <a:r>
              <a:rPr sz="2100" spc="-10" dirty="0">
                <a:latin typeface="Calibri"/>
                <a:cs typeface="Calibri"/>
              </a:rPr>
              <a:t>implanon</a:t>
            </a:r>
            <a:endParaRPr sz="2100">
              <a:latin typeface="Calibri"/>
              <a:cs typeface="Calibri"/>
            </a:endParaRPr>
          </a:p>
          <a:p>
            <a:pPr>
              <a:lnSpc>
                <a:spcPct val="100000"/>
              </a:lnSpc>
              <a:spcBef>
                <a:spcPts val="30"/>
              </a:spcBef>
            </a:pPr>
            <a:endParaRPr sz="2400">
              <a:latin typeface="Calibri"/>
              <a:cs typeface="Calibri"/>
            </a:endParaRPr>
          </a:p>
          <a:p>
            <a:pPr marL="346075" indent="-257810">
              <a:lnSpc>
                <a:spcPct val="100000"/>
              </a:lnSpc>
              <a:spcBef>
                <a:spcPts val="5"/>
              </a:spcBef>
              <a:buAutoNum type="arabicPeriod"/>
              <a:tabLst>
                <a:tab pos="346710" algn="l"/>
              </a:tabLst>
            </a:pPr>
            <a:r>
              <a:rPr sz="2100" dirty="0">
                <a:latin typeface="Calibri"/>
                <a:cs typeface="Calibri"/>
              </a:rPr>
              <a:t>Amenorrhea</a:t>
            </a:r>
            <a:r>
              <a:rPr sz="2100" spc="-55" dirty="0">
                <a:latin typeface="Calibri"/>
                <a:cs typeface="Calibri"/>
              </a:rPr>
              <a:t> </a:t>
            </a:r>
            <a:r>
              <a:rPr sz="2100" spc="-5" dirty="0">
                <a:latin typeface="Calibri"/>
                <a:cs typeface="Calibri"/>
              </a:rPr>
              <a:t>~20%</a:t>
            </a:r>
            <a:r>
              <a:rPr sz="2100" spc="50" dirty="0">
                <a:latin typeface="Calibri"/>
                <a:cs typeface="Calibri"/>
              </a:rPr>
              <a:t> </a:t>
            </a:r>
            <a:r>
              <a:rPr sz="2100" spc="-20" dirty="0">
                <a:latin typeface="Calibri"/>
                <a:cs typeface="Calibri"/>
              </a:rPr>
              <a:t>in</a:t>
            </a:r>
            <a:r>
              <a:rPr sz="2100" spc="75" dirty="0">
                <a:latin typeface="Calibri"/>
                <a:cs typeface="Calibri"/>
              </a:rPr>
              <a:t> </a:t>
            </a:r>
            <a:r>
              <a:rPr sz="2100" spc="10" dirty="0">
                <a:latin typeface="Calibri"/>
                <a:cs typeface="Calibri"/>
              </a:rPr>
              <a:t>1</a:t>
            </a:r>
            <a:r>
              <a:rPr sz="2100" spc="15" baseline="23809" dirty="0">
                <a:latin typeface="Calibri"/>
                <a:cs typeface="Calibri"/>
              </a:rPr>
              <a:t>st</a:t>
            </a:r>
            <a:r>
              <a:rPr sz="2100" spc="157" baseline="23809" dirty="0">
                <a:latin typeface="Calibri"/>
                <a:cs typeface="Calibri"/>
              </a:rPr>
              <a:t> </a:t>
            </a:r>
            <a:r>
              <a:rPr sz="2100" spc="-30" dirty="0">
                <a:latin typeface="Calibri"/>
                <a:cs typeface="Calibri"/>
              </a:rPr>
              <a:t>year,</a:t>
            </a:r>
            <a:r>
              <a:rPr sz="2100" spc="-90" dirty="0">
                <a:latin typeface="Calibri"/>
                <a:cs typeface="Calibri"/>
              </a:rPr>
              <a:t> </a:t>
            </a:r>
            <a:r>
              <a:rPr sz="2100" dirty="0">
                <a:latin typeface="Calibri"/>
                <a:cs typeface="Calibri"/>
              </a:rPr>
              <a:t>Increases</a:t>
            </a:r>
            <a:r>
              <a:rPr sz="2100" spc="-20" dirty="0">
                <a:latin typeface="Calibri"/>
                <a:cs typeface="Calibri"/>
              </a:rPr>
              <a:t> </a:t>
            </a:r>
            <a:r>
              <a:rPr sz="2100" spc="-15" dirty="0">
                <a:latin typeface="Calibri"/>
                <a:cs typeface="Calibri"/>
              </a:rPr>
              <a:t>to</a:t>
            </a:r>
            <a:r>
              <a:rPr sz="2100" spc="-30" dirty="0">
                <a:latin typeface="Calibri"/>
                <a:cs typeface="Calibri"/>
              </a:rPr>
              <a:t> </a:t>
            </a:r>
            <a:r>
              <a:rPr sz="2100" spc="-15" dirty="0">
                <a:latin typeface="Calibri"/>
                <a:cs typeface="Calibri"/>
              </a:rPr>
              <a:t>30-</a:t>
            </a:r>
            <a:endParaRPr sz="2100">
              <a:latin typeface="Calibri"/>
              <a:cs typeface="Calibri"/>
            </a:endParaRPr>
          </a:p>
          <a:p>
            <a:pPr marL="88900">
              <a:lnSpc>
                <a:spcPct val="100000"/>
              </a:lnSpc>
              <a:spcBef>
                <a:spcPts val="254"/>
              </a:spcBef>
            </a:pPr>
            <a:r>
              <a:rPr sz="2100" spc="-10" dirty="0">
                <a:latin typeface="Calibri"/>
                <a:cs typeface="Calibri"/>
              </a:rPr>
              <a:t>40%</a:t>
            </a:r>
            <a:r>
              <a:rPr sz="2100" spc="20" dirty="0">
                <a:latin typeface="Calibri"/>
                <a:cs typeface="Calibri"/>
              </a:rPr>
              <a:t> </a:t>
            </a:r>
            <a:r>
              <a:rPr sz="2100" spc="-5" dirty="0">
                <a:latin typeface="Calibri"/>
                <a:cs typeface="Calibri"/>
              </a:rPr>
              <a:t>after</a:t>
            </a:r>
            <a:r>
              <a:rPr sz="2100" spc="-20" dirty="0">
                <a:latin typeface="Calibri"/>
                <a:cs typeface="Calibri"/>
              </a:rPr>
              <a:t> </a:t>
            </a:r>
            <a:r>
              <a:rPr sz="2100" spc="10" dirty="0">
                <a:latin typeface="Calibri"/>
                <a:cs typeface="Calibri"/>
              </a:rPr>
              <a:t>1</a:t>
            </a:r>
            <a:r>
              <a:rPr sz="2100" spc="15" baseline="23809" dirty="0">
                <a:latin typeface="Calibri"/>
                <a:cs typeface="Calibri"/>
              </a:rPr>
              <a:t>st</a:t>
            </a:r>
            <a:r>
              <a:rPr sz="2100" spc="30" baseline="23809" dirty="0">
                <a:latin typeface="Calibri"/>
                <a:cs typeface="Calibri"/>
              </a:rPr>
              <a:t> </a:t>
            </a:r>
            <a:r>
              <a:rPr sz="2100" spc="-5" dirty="0">
                <a:latin typeface="Calibri"/>
                <a:cs typeface="Calibri"/>
              </a:rPr>
              <a:t>year</a:t>
            </a:r>
            <a:endParaRPr sz="2100">
              <a:latin typeface="Calibri"/>
              <a:cs typeface="Calibri"/>
            </a:endParaRPr>
          </a:p>
          <a:p>
            <a:pPr>
              <a:lnSpc>
                <a:spcPct val="100000"/>
              </a:lnSpc>
              <a:spcBef>
                <a:spcPts val="50"/>
              </a:spcBef>
            </a:pPr>
            <a:endParaRPr sz="2450">
              <a:latin typeface="Calibri"/>
              <a:cs typeface="Calibri"/>
            </a:endParaRPr>
          </a:p>
          <a:p>
            <a:pPr marL="346075" indent="-257810">
              <a:lnSpc>
                <a:spcPct val="100000"/>
              </a:lnSpc>
              <a:buAutoNum type="arabicPeriod" startAt="2"/>
              <a:tabLst>
                <a:tab pos="346710" algn="l"/>
              </a:tabLst>
            </a:pPr>
            <a:r>
              <a:rPr sz="2100" dirty="0">
                <a:latin typeface="Calibri"/>
                <a:cs typeface="Calibri"/>
              </a:rPr>
              <a:t>Acne:</a:t>
            </a:r>
            <a:r>
              <a:rPr sz="2100" spc="25" dirty="0">
                <a:latin typeface="Calibri"/>
                <a:cs typeface="Calibri"/>
              </a:rPr>
              <a:t> </a:t>
            </a:r>
            <a:r>
              <a:rPr sz="2100" spc="-15" dirty="0">
                <a:latin typeface="Calibri"/>
                <a:cs typeface="Calibri"/>
              </a:rPr>
              <a:t>17%</a:t>
            </a:r>
            <a:r>
              <a:rPr sz="2100" spc="50" dirty="0">
                <a:latin typeface="Calibri"/>
                <a:cs typeface="Calibri"/>
              </a:rPr>
              <a:t> </a:t>
            </a:r>
            <a:r>
              <a:rPr sz="2100" spc="5" dirty="0">
                <a:latin typeface="Calibri"/>
                <a:cs typeface="Calibri"/>
              </a:rPr>
              <a:t>reported</a:t>
            </a:r>
            <a:r>
              <a:rPr sz="2100" spc="-150" dirty="0">
                <a:latin typeface="Calibri"/>
                <a:cs typeface="Calibri"/>
              </a:rPr>
              <a:t> </a:t>
            </a:r>
            <a:r>
              <a:rPr sz="2100" spc="-5" dirty="0">
                <a:latin typeface="Calibri"/>
                <a:cs typeface="Calibri"/>
              </a:rPr>
              <a:t>acne.</a:t>
            </a:r>
            <a:r>
              <a:rPr sz="2100" spc="60" dirty="0">
                <a:latin typeface="Calibri"/>
                <a:cs typeface="Calibri"/>
              </a:rPr>
              <a:t> </a:t>
            </a:r>
            <a:r>
              <a:rPr sz="2100" spc="-10" dirty="0">
                <a:latin typeface="Calibri"/>
                <a:cs typeface="Calibri"/>
              </a:rPr>
              <a:t>1.3%</a:t>
            </a:r>
            <a:r>
              <a:rPr sz="2100" spc="-30" dirty="0">
                <a:latin typeface="Calibri"/>
                <a:cs typeface="Calibri"/>
              </a:rPr>
              <a:t> </a:t>
            </a:r>
            <a:r>
              <a:rPr sz="2100" spc="5" dirty="0">
                <a:latin typeface="Calibri"/>
                <a:cs typeface="Calibri"/>
              </a:rPr>
              <a:t>of</a:t>
            </a:r>
            <a:r>
              <a:rPr sz="2100" spc="10" dirty="0">
                <a:latin typeface="Calibri"/>
                <a:cs typeface="Calibri"/>
              </a:rPr>
              <a:t> </a:t>
            </a:r>
            <a:r>
              <a:rPr sz="2100" spc="-5" dirty="0">
                <a:latin typeface="Calibri"/>
                <a:cs typeface="Calibri"/>
              </a:rPr>
              <a:t>women</a:t>
            </a:r>
            <a:r>
              <a:rPr sz="2100" dirty="0">
                <a:latin typeface="Calibri"/>
                <a:cs typeface="Calibri"/>
              </a:rPr>
              <a:t> </a:t>
            </a:r>
            <a:r>
              <a:rPr sz="2100" spc="-5" dirty="0">
                <a:latin typeface="Calibri"/>
                <a:cs typeface="Calibri"/>
              </a:rPr>
              <a:t>discontinued</a:t>
            </a:r>
            <a:r>
              <a:rPr sz="2100" spc="-80" dirty="0">
                <a:latin typeface="Calibri"/>
                <a:cs typeface="Calibri"/>
              </a:rPr>
              <a:t> </a:t>
            </a:r>
            <a:r>
              <a:rPr sz="2100" spc="-15" dirty="0">
                <a:latin typeface="Calibri"/>
                <a:cs typeface="Calibri"/>
              </a:rPr>
              <a:t>for</a:t>
            </a:r>
            <a:r>
              <a:rPr sz="2100" spc="-5" dirty="0">
                <a:latin typeface="Calibri"/>
                <a:cs typeface="Calibri"/>
              </a:rPr>
              <a:t> acne</a:t>
            </a:r>
            <a:endParaRPr sz="2100">
              <a:latin typeface="Calibri"/>
              <a:cs typeface="Calibri"/>
            </a:endParaRPr>
          </a:p>
          <a:p>
            <a:pPr>
              <a:lnSpc>
                <a:spcPct val="100000"/>
              </a:lnSpc>
              <a:spcBef>
                <a:spcPts val="45"/>
              </a:spcBef>
              <a:buFont typeface="Calibri"/>
              <a:buAutoNum type="arabicPeriod" startAt="2"/>
            </a:pPr>
            <a:endParaRPr sz="3100">
              <a:latin typeface="Calibri"/>
              <a:cs typeface="Calibri"/>
            </a:endParaRPr>
          </a:p>
          <a:p>
            <a:pPr marL="88900" marR="55880">
              <a:lnSpc>
                <a:spcPct val="68500"/>
              </a:lnSpc>
              <a:buAutoNum type="arabicPeriod" startAt="2"/>
              <a:tabLst>
                <a:tab pos="346710" algn="l"/>
              </a:tabLst>
            </a:pPr>
            <a:r>
              <a:rPr sz="2100" spc="-20" dirty="0">
                <a:latin typeface="Calibri"/>
                <a:cs typeface="Calibri"/>
              </a:rPr>
              <a:t>Weight </a:t>
            </a:r>
            <a:r>
              <a:rPr sz="2100" spc="-30" dirty="0">
                <a:latin typeface="Calibri"/>
                <a:cs typeface="Calibri"/>
              </a:rPr>
              <a:t>gain: </a:t>
            </a:r>
            <a:r>
              <a:rPr sz="2100" spc="-15" dirty="0">
                <a:latin typeface="Calibri"/>
                <a:cs typeface="Calibri"/>
              </a:rPr>
              <a:t>Overall </a:t>
            </a:r>
            <a:r>
              <a:rPr sz="2100" spc="-5" dirty="0">
                <a:latin typeface="Calibri"/>
                <a:cs typeface="Calibri"/>
              </a:rPr>
              <a:t>increase </a:t>
            </a:r>
            <a:r>
              <a:rPr sz="2100" spc="-20" dirty="0">
                <a:latin typeface="Calibri"/>
                <a:cs typeface="Calibri"/>
              </a:rPr>
              <a:t>in </a:t>
            </a:r>
            <a:r>
              <a:rPr sz="2100" spc="-10" dirty="0">
                <a:latin typeface="Calibri"/>
                <a:cs typeface="Calibri"/>
              </a:rPr>
              <a:t>BMI </a:t>
            </a:r>
            <a:r>
              <a:rPr sz="2100" dirty="0">
                <a:latin typeface="Calibri"/>
                <a:cs typeface="Calibri"/>
              </a:rPr>
              <a:t>0.7kg/m</a:t>
            </a:r>
            <a:r>
              <a:rPr sz="2100" baseline="23809" dirty="0">
                <a:latin typeface="Calibri"/>
                <a:cs typeface="Calibri"/>
              </a:rPr>
              <a:t>2</a:t>
            </a:r>
            <a:r>
              <a:rPr sz="2100" spc="7" baseline="23809" dirty="0">
                <a:latin typeface="Calibri"/>
                <a:cs typeface="Calibri"/>
              </a:rPr>
              <a:t> </a:t>
            </a:r>
            <a:r>
              <a:rPr sz="2100" dirty="0">
                <a:latin typeface="Calibri"/>
                <a:cs typeface="Calibri"/>
              </a:rPr>
              <a:t>, </a:t>
            </a:r>
            <a:r>
              <a:rPr sz="2100" spc="-15" dirty="0">
                <a:latin typeface="Calibri"/>
                <a:cs typeface="Calibri"/>
              </a:rPr>
              <a:t>12.7% </a:t>
            </a:r>
            <a:r>
              <a:rPr sz="2100" spc="5" dirty="0">
                <a:latin typeface="Calibri"/>
                <a:cs typeface="Calibri"/>
              </a:rPr>
              <a:t>of </a:t>
            </a:r>
            <a:r>
              <a:rPr sz="2100" spc="-5" dirty="0">
                <a:latin typeface="Calibri"/>
                <a:cs typeface="Calibri"/>
              </a:rPr>
              <a:t>women </a:t>
            </a:r>
            <a:r>
              <a:rPr sz="2100" spc="5" dirty="0">
                <a:latin typeface="Calibri"/>
                <a:cs typeface="Calibri"/>
              </a:rPr>
              <a:t>reported </a:t>
            </a:r>
            <a:r>
              <a:rPr sz="2100" spc="-5" dirty="0">
                <a:latin typeface="Calibri"/>
                <a:cs typeface="Calibri"/>
              </a:rPr>
              <a:t>weight </a:t>
            </a:r>
            <a:r>
              <a:rPr sz="2100" spc="-30" dirty="0">
                <a:latin typeface="Calibri"/>
                <a:cs typeface="Calibri"/>
              </a:rPr>
              <a:t>gain,</a:t>
            </a:r>
            <a:r>
              <a:rPr sz="2100" spc="-25" dirty="0">
                <a:latin typeface="Calibri"/>
                <a:cs typeface="Calibri"/>
              </a:rPr>
              <a:t> </a:t>
            </a:r>
            <a:r>
              <a:rPr sz="2100" spc="-10" dirty="0">
                <a:latin typeface="Calibri"/>
                <a:cs typeface="Calibri"/>
              </a:rPr>
              <a:t>3.3% </a:t>
            </a:r>
            <a:r>
              <a:rPr sz="2100" spc="-459" dirty="0">
                <a:latin typeface="Calibri"/>
                <a:cs typeface="Calibri"/>
              </a:rPr>
              <a:t> </a:t>
            </a:r>
            <a:r>
              <a:rPr sz="2100" spc="5" dirty="0">
                <a:latin typeface="Calibri"/>
                <a:cs typeface="Calibri"/>
              </a:rPr>
              <a:t>of</a:t>
            </a:r>
            <a:r>
              <a:rPr sz="2100" dirty="0">
                <a:latin typeface="Calibri"/>
                <a:cs typeface="Calibri"/>
              </a:rPr>
              <a:t> </a:t>
            </a:r>
            <a:r>
              <a:rPr sz="2100" spc="-5" dirty="0">
                <a:latin typeface="Calibri"/>
                <a:cs typeface="Calibri"/>
              </a:rPr>
              <a:t>women</a:t>
            </a:r>
            <a:r>
              <a:rPr sz="2100" dirty="0">
                <a:latin typeface="Calibri"/>
                <a:cs typeface="Calibri"/>
              </a:rPr>
              <a:t> discontinued</a:t>
            </a:r>
            <a:r>
              <a:rPr sz="2100" spc="-75" dirty="0">
                <a:latin typeface="Calibri"/>
                <a:cs typeface="Calibri"/>
              </a:rPr>
              <a:t> </a:t>
            </a:r>
            <a:r>
              <a:rPr sz="2100" spc="-10" dirty="0">
                <a:latin typeface="Calibri"/>
                <a:cs typeface="Calibri"/>
              </a:rPr>
              <a:t>for </a:t>
            </a:r>
            <a:r>
              <a:rPr sz="2100" spc="-5" dirty="0">
                <a:latin typeface="Calibri"/>
                <a:cs typeface="Calibri"/>
              </a:rPr>
              <a:t>weight</a:t>
            </a:r>
            <a:r>
              <a:rPr sz="2100" spc="-55" dirty="0">
                <a:latin typeface="Calibri"/>
                <a:cs typeface="Calibri"/>
              </a:rPr>
              <a:t> </a:t>
            </a:r>
            <a:r>
              <a:rPr sz="2100" spc="-40" dirty="0">
                <a:latin typeface="Calibri"/>
                <a:cs typeface="Calibri"/>
              </a:rPr>
              <a:t>gain</a:t>
            </a:r>
            <a:endParaRPr sz="2100">
              <a:latin typeface="Calibri"/>
              <a:cs typeface="Calibri"/>
            </a:endParaRPr>
          </a:p>
          <a:p>
            <a:pPr>
              <a:lnSpc>
                <a:spcPct val="100000"/>
              </a:lnSpc>
              <a:spcBef>
                <a:spcPts val="35"/>
              </a:spcBef>
              <a:buFont typeface="Calibri"/>
              <a:buAutoNum type="arabicPeriod" startAt="2"/>
            </a:pPr>
            <a:endParaRPr sz="2250">
              <a:latin typeface="Calibri"/>
              <a:cs typeface="Calibri"/>
            </a:endParaRPr>
          </a:p>
          <a:p>
            <a:pPr marL="88900" marR="246379">
              <a:lnSpc>
                <a:spcPct val="110200"/>
              </a:lnSpc>
              <a:buAutoNum type="arabicPeriod" startAt="2"/>
              <a:tabLst>
                <a:tab pos="346710" algn="l"/>
              </a:tabLst>
            </a:pPr>
            <a:r>
              <a:rPr sz="2100" spc="-10" dirty="0">
                <a:latin typeface="Calibri"/>
                <a:cs typeface="Calibri"/>
              </a:rPr>
              <a:t>Bleeding</a:t>
            </a:r>
            <a:r>
              <a:rPr sz="2100" spc="35" dirty="0">
                <a:latin typeface="Calibri"/>
                <a:cs typeface="Calibri"/>
              </a:rPr>
              <a:t> </a:t>
            </a:r>
            <a:r>
              <a:rPr sz="2100" spc="-10" dirty="0">
                <a:latin typeface="Calibri"/>
                <a:cs typeface="Calibri"/>
              </a:rPr>
              <a:t>irregularity</a:t>
            </a:r>
            <a:r>
              <a:rPr sz="2100" spc="145" dirty="0">
                <a:latin typeface="Calibri"/>
                <a:cs typeface="Calibri"/>
              </a:rPr>
              <a:t> </a:t>
            </a:r>
            <a:r>
              <a:rPr sz="2100" spc="-20" dirty="0">
                <a:latin typeface="Calibri"/>
                <a:cs typeface="Calibri"/>
              </a:rPr>
              <a:t>is </a:t>
            </a:r>
            <a:r>
              <a:rPr sz="2100" spc="-5" dirty="0">
                <a:latin typeface="Calibri"/>
                <a:cs typeface="Calibri"/>
              </a:rPr>
              <a:t>the</a:t>
            </a:r>
            <a:r>
              <a:rPr sz="2100" spc="55" dirty="0">
                <a:latin typeface="Calibri"/>
                <a:cs typeface="Calibri"/>
              </a:rPr>
              <a:t> </a:t>
            </a:r>
            <a:r>
              <a:rPr sz="2100" spc="-5" dirty="0">
                <a:latin typeface="Calibri"/>
                <a:cs typeface="Calibri"/>
              </a:rPr>
              <a:t>most</a:t>
            </a:r>
            <a:r>
              <a:rPr sz="2100" spc="-50" dirty="0">
                <a:latin typeface="Calibri"/>
                <a:cs typeface="Calibri"/>
              </a:rPr>
              <a:t> </a:t>
            </a:r>
            <a:r>
              <a:rPr sz="2100" spc="-5" dirty="0">
                <a:latin typeface="Calibri"/>
                <a:cs typeface="Calibri"/>
              </a:rPr>
              <a:t>common</a:t>
            </a:r>
            <a:r>
              <a:rPr sz="2100" spc="-10" dirty="0">
                <a:latin typeface="Calibri"/>
                <a:cs typeface="Calibri"/>
              </a:rPr>
              <a:t> </a:t>
            </a:r>
            <a:r>
              <a:rPr sz="2100" dirty="0">
                <a:latin typeface="Calibri"/>
                <a:cs typeface="Calibri"/>
              </a:rPr>
              <a:t>reason</a:t>
            </a:r>
            <a:r>
              <a:rPr sz="2100" spc="-5" dirty="0">
                <a:latin typeface="Calibri"/>
                <a:cs typeface="Calibri"/>
              </a:rPr>
              <a:t> </a:t>
            </a:r>
            <a:r>
              <a:rPr sz="2100" spc="-15" dirty="0">
                <a:latin typeface="Calibri"/>
                <a:cs typeface="Calibri"/>
              </a:rPr>
              <a:t>for</a:t>
            </a:r>
            <a:r>
              <a:rPr sz="2100" spc="-5" dirty="0">
                <a:latin typeface="Calibri"/>
                <a:cs typeface="Calibri"/>
              </a:rPr>
              <a:t> </a:t>
            </a:r>
            <a:r>
              <a:rPr sz="2100" spc="-10" dirty="0">
                <a:latin typeface="Calibri"/>
                <a:cs typeface="Calibri"/>
              </a:rPr>
              <a:t>discontinuation</a:t>
            </a:r>
            <a:r>
              <a:rPr sz="2100" spc="-5" dirty="0">
                <a:latin typeface="Calibri"/>
                <a:cs typeface="Calibri"/>
              </a:rPr>
              <a:t> </a:t>
            </a:r>
            <a:r>
              <a:rPr sz="2100" dirty="0">
                <a:latin typeface="Calibri"/>
                <a:cs typeface="Calibri"/>
              </a:rPr>
              <a:t>,</a:t>
            </a:r>
            <a:r>
              <a:rPr sz="2100" spc="-20" dirty="0">
                <a:latin typeface="Calibri"/>
                <a:cs typeface="Calibri"/>
              </a:rPr>
              <a:t> </a:t>
            </a:r>
            <a:r>
              <a:rPr sz="2100" dirty="0">
                <a:latin typeface="Calibri"/>
                <a:cs typeface="Calibri"/>
              </a:rPr>
              <a:t>U.S.</a:t>
            </a:r>
            <a:r>
              <a:rPr sz="2100" spc="-20" dirty="0">
                <a:latin typeface="Calibri"/>
                <a:cs typeface="Calibri"/>
              </a:rPr>
              <a:t> </a:t>
            </a:r>
            <a:r>
              <a:rPr sz="2100" spc="-5" dirty="0">
                <a:latin typeface="Calibri"/>
                <a:cs typeface="Calibri"/>
              </a:rPr>
              <a:t>studies:</a:t>
            </a:r>
            <a:r>
              <a:rPr sz="2100" spc="55" dirty="0">
                <a:latin typeface="Calibri"/>
                <a:cs typeface="Calibri"/>
              </a:rPr>
              <a:t> </a:t>
            </a:r>
            <a:r>
              <a:rPr sz="2100" spc="-10" dirty="0">
                <a:latin typeface="Calibri"/>
                <a:cs typeface="Calibri"/>
              </a:rPr>
              <a:t>13-14% </a:t>
            </a:r>
            <a:r>
              <a:rPr sz="2100" spc="-459" dirty="0">
                <a:latin typeface="Calibri"/>
                <a:cs typeface="Calibri"/>
              </a:rPr>
              <a:t> </a:t>
            </a:r>
            <a:r>
              <a:rPr sz="2100" spc="-10" dirty="0">
                <a:latin typeface="Calibri"/>
                <a:cs typeface="Calibri"/>
              </a:rPr>
              <a:t>Overall</a:t>
            </a:r>
            <a:r>
              <a:rPr sz="2100" spc="15" dirty="0">
                <a:latin typeface="Calibri"/>
                <a:cs typeface="Calibri"/>
              </a:rPr>
              <a:t> </a:t>
            </a:r>
            <a:r>
              <a:rPr sz="2100" dirty="0">
                <a:latin typeface="Calibri"/>
                <a:cs typeface="Calibri"/>
              </a:rPr>
              <a:t>U.S.</a:t>
            </a:r>
            <a:r>
              <a:rPr sz="2100" spc="-110" dirty="0">
                <a:latin typeface="Calibri"/>
                <a:cs typeface="Calibri"/>
              </a:rPr>
              <a:t> </a:t>
            </a:r>
            <a:r>
              <a:rPr sz="2100" spc="-5" dirty="0">
                <a:latin typeface="Calibri"/>
                <a:cs typeface="Calibri"/>
              </a:rPr>
              <a:t>Implanon</a:t>
            </a:r>
            <a:r>
              <a:rPr sz="2100" spc="65" dirty="0">
                <a:latin typeface="Calibri"/>
                <a:cs typeface="Calibri"/>
              </a:rPr>
              <a:t> </a:t>
            </a:r>
            <a:r>
              <a:rPr sz="2100" spc="-10" dirty="0">
                <a:latin typeface="Calibri"/>
                <a:cs typeface="Calibri"/>
              </a:rPr>
              <a:t>continuation </a:t>
            </a:r>
            <a:r>
              <a:rPr sz="2100" spc="-25" dirty="0">
                <a:latin typeface="Calibri"/>
                <a:cs typeface="Calibri"/>
              </a:rPr>
              <a:t>rate:</a:t>
            </a:r>
            <a:r>
              <a:rPr sz="2100" spc="40" dirty="0">
                <a:latin typeface="Calibri"/>
                <a:cs typeface="Calibri"/>
              </a:rPr>
              <a:t> </a:t>
            </a:r>
            <a:r>
              <a:rPr sz="2100" spc="-10" dirty="0">
                <a:latin typeface="Calibri"/>
                <a:cs typeface="Calibri"/>
              </a:rPr>
              <a:t>75%-84%</a:t>
            </a:r>
            <a:endParaRPr sz="2100">
              <a:latin typeface="Calibri"/>
              <a:cs typeface="Calibri"/>
            </a:endParaRP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5" y="307594"/>
            <a:ext cx="3721100" cy="1300997"/>
          </a:xfrm>
          <a:prstGeom prst="rect">
            <a:avLst/>
          </a:prstGeom>
        </p:spPr>
        <p:txBody>
          <a:bodyPr vert="horz" wrap="square" lIns="0" tIns="94615" rIns="0" bIns="0" rtlCol="0">
            <a:spAutoFit/>
          </a:bodyPr>
          <a:lstStyle/>
          <a:p>
            <a:pPr marL="12700" marR="5080">
              <a:lnSpc>
                <a:spcPts val="4730"/>
              </a:lnSpc>
              <a:spcBef>
                <a:spcPts val="745"/>
              </a:spcBef>
            </a:pPr>
            <a:r>
              <a:rPr sz="4400" b="0" spc="30" dirty="0">
                <a:latin typeface="Calibri Light"/>
                <a:cs typeface="Calibri Light"/>
              </a:rPr>
              <a:t>OSCE</a:t>
            </a:r>
            <a:r>
              <a:rPr sz="4400" b="0" spc="-175" dirty="0">
                <a:latin typeface="Calibri Light"/>
                <a:cs typeface="Calibri Light"/>
              </a:rPr>
              <a:t> </a:t>
            </a:r>
            <a:r>
              <a:rPr sz="4400" b="0" spc="25" dirty="0">
                <a:latin typeface="Calibri Light"/>
                <a:cs typeface="Calibri Light"/>
              </a:rPr>
              <a:t>Obs</a:t>
            </a:r>
            <a:r>
              <a:rPr sz="4400" b="0" spc="-95" dirty="0">
                <a:latin typeface="Calibri Light"/>
                <a:cs typeface="Calibri Light"/>
              </a:rPr>
              <a:t> </a:t>
            </a:r>
            <a:r>
              <a:rPr sz="4400" b="0" spc="20" dirty="0">
                <a:latin typeface="Calibri Light"/>
                <a:cs typeface="Calibri Light"/>
              </a:rPr>
              <a:t>&amp;</a:t>
            </a:r>
            <a:r>
              <a:rPr sz="4400" b="0" spc="-90" dirty="0">
                <a:latin typeface="Calibri Light"/>
                <a:cs typeface="Calibri Light"/>
              </a:rPr>
              <a:t> </a:t>
            </a:r>
            <a:r>
              <a:rPr sz="4400" b="0" spc="-15" dirty="0">
                <a:latin typeface="Calibri Light"/>
                <a:cs typeface="Calibri Light"/>
              </a:rPr>
              <a:t>Gyn </a:t>
            </a:r>
            <a:r>
              <a:rPr sz="4400" b="0" spc="-980" dirty="0">
                <a:latin typeface="Calibri Light"/>
                <a:cs typeface="Calibri Light"/>
              </a:rPr>
              <a:t> </a:t>
            </a:r>
            <a:r>
              <a:rPr sz="4400" b="0" spc="10" dirty="0">
                <a:latin typeface="Calibri Light"/>
                <a:cs typeface="Calibri Light"/>
              </a:rPr>
              <a:t>20/2/2019</a:t>
            </a:r>
            <a:endParaRPr sz="4400">
              <a:latin typeface="Calibri Light"/>
              <a:cs typeface="Calibri Light"/>
            </a:endParaRPr>
          </a:p>
        </p:txBody>
      </p:sp>
      <p:sp>
        <p:nvSpPr>
          <p:cNvPr id="3" name="object 3"/>
          <p:cNvSpPr txBox="1"/>
          <p:nvPr/>
        </p:nvSpPr>
        <p:spPr>
          <a:xfrm>
            <a:off x="606749" y="1734286"/>
            <a:ext cx="7020559" cy="2042226"/>
          </a:xfrm>
          <a:prstGeom prst="rect">
            <a:avLst/>
          </a:prstGeom>
        </p:spPr>
        <p:txBody>
          <a:bodyPr vert="horz" wrap="square" lIns="0" tIns="76835" rIns="0" bIns="0" rtlCol="0">
            <a:spAutoFit/>
          </a:bodyPr>
          <a:lstStyle/>
          <a:p>
            <a:pPr marL="241300" indent="-228600">
              <a:lnSpc>
                <a:spcPct val="100000"/>
              </a:lnSpc>
              <a:spcBef>
                <a:spcPts val="605"/>
              </a:spcBef>
              <a:buFont typeface="Arial"/>
              <a:buChar char="•"/>
              <a:tabLst>
                <a:tab pos="241300" algn="l"/>
              </a:tabLst>
            </a:pPr>
            <a:r>
              <a:rPr sz="3950" spc="-20" dirty="0">
                <a:latin typeface="Calibri"/>
                <a:cs typeface="Calibri"/>
              </a:rPr>
              <a:t>Recurrent</a:t>
            </a:r>
            <a:r>
              <a:rPr sz="3950" spc="220" dirty="0">
                <a:latin typeface="Calibri"/>
                <a:cs typeface="Calibri"/>
              </a:rPr>
              <a:t> </a:t>
            </a:r>
            <a:r>
              <a:rPr sz="3950" spc="-10" dirty="0">
                <a:latin typeface="Calibri"/>
                <a:cs typeface="Calibri"/>
              </a:rPr>
              <a:t>miscarriage</a:t>
            </a:r>
            <a:endParaRPr sz="3950">
              <a:latin typeface="Calibri"/>
              <a:cs typeface="Calibri"/>
            </a:endParaRPr>
          </a:p>
          <a:p>
            <a:pPr marL="241300" indent="-228600">
              <a:lnSpc>
                <a:spcPct val="100000"/>
              </a:lnSpc>
              <a:spcBef>
                <a:spcPts val="515"/>
              </a:spcBef>
              <a:buFont typeface="Arial"/>
              <a:buChar char="•"/>
              <a:tabLst>
                <a:tab pos="241300" algn="l"/>
              </a:tabLst>
            </a:pPr>
            <a:r>
              <a:rPr sz="3950" spc="-20" dirty="0">
                <a:latin typeface="Calibri"/>
                <a:cs typeface="Calibri"/>
              </a:rPr>
              <a:t>premature</a:t>
            </a:r>
            <a:r>
              <a:rPr sz="3950" spc="170" dirty="0">
                <a:latin typeface="Calibri"/>
                <a:cs typeface="Calibri"/>
              </a:rPr>
              <a:t> </a:t>
            </a:r>
            <a:r>
              <a:rPr sz="3950" spc="-5" dirty="0">
                <a:latin typeface="Calibri"/>
                <a:cs typeface="Calibri"/>
              </a:rPr>
              <a:t>rupture</a:t>
            </a:r>
            <a:r>
              <a:rPr sz="3950" spc="95" dirty="0">
                <a:latin typeface="Calibri"/>
                <a:cs typeface="Calibri"/>
              </a:rPr>
              <a:t> </a:t>
            </a:r>
            <a:r>
              <a:rPr sz="3950" spc="10" dirty="0">
                <a:latin typeface="Calibri"/>
                <a:cs typeface="Calibri"/>
              </a:rPr>
              <a:t>of</a:t>
            </a:r>
            <a:r>
              <a:rPr sz="3950" spc="40" dirty="0">
                <a:latin typeface="Calibri"/>
                <a:cs typeface="Calibri"/>
              </a:rPr>
              <a:t> </a:t>
            </a:r>
            <a:r>
              <a:rPr sz="3950" spc="-15" dirty="0">
                <a:latin typeface="Calibri"/>
                <a:cs typeface="Calibri"/>
              </a:rPr>
              <a:t>membrane</a:t>
            </a:r>
            <a:endParaRPr sz="3950">
              <a:latin typeface="Calibri"/>
              <a:cs typeface="Calibri"/>
            </a:endParaRPr>
          </a:p>
          <a:p>
            <a:pPr marL="241300" indent="-228600">
              <a:lnSpc>
                <a:spcPct val="100000"/>
              </a:lnSpc>
              <a:spcBef>
                <a:spcPts val="595"/>
              </a:spcBef>
              <a:buFont typeface="Arial"/>
              <a:buChar char="•"/>
              <a:tabLst>
                <a:tab pos="241300" algn="l"/>
              </a:tabLst>
            </a:pPr>
            <a:r>
              <a:rPr sz="3950" dirty="0">
                <a:latin typeface="Calibri"/>
                <a:cs typeface="Calibri"/>
              </a:rPr>
              <a:t>secondary</a:t>
            </a:r>
            <a:r>
              <a:rPr sz="3950" spc="120" dirty="0">
                <a:latin typeface="Calibri"/>
                <a:cs typeface="Calibri"/>
              </a:rPr>
              <a:t> </a:t>
            </a:r>
            <a:r>
              <a:rPr sz="3950" spc="-5" dirty="0">
                <a:latin typeface="Calibri"/>
                <a:cs typeface="Calibri"/>
              </a:rPr>
              <a:t>amenorrhea</a:t>
            </a:r>
            <a:endParaRPr sz="3950">
              <a:latin typeface="Calibri"/>
              <a:cs typeface="Calibri"/>
            </a:endParaRP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42875" y="1181046"/>
            <a:ext cx="767080" cy="452755"/>
            <a:chOff x="142875" y="1181036"/>
            <a:chExt cx="767080" cy="452755"/>
          </a:xfrm>
        </p:grpSpPr>
        <p:pic>
          <p:nvPicPr>
            <p:cNvPr id="3" name="object 3"/>
            <p:cNvPicPr/>
            <p:nvPr/>
          </p:nvPicPr>
          <p:blipFill>
            <a:blip r:embed="rId2" cstate="print"/>
            <a:stretch>
              <a:fillRect/>
            </a:stretch>
          </p:blipFill>
          <p:spPr>
            <a:xfrm>
              <a:off x="161011" y="1312997"/>
              <a:ext cx="378390" cy="150812"/>
            </a:xfrm>
            <a:prstGeom prst="rect">
              <a:avLst/>
            </a:prstGeom>
          </p:spPr>
        </p:pic>
        <p:pic>
          <p:nvPicPr>
            <p:cNvPr id="4" name="object 4"/>
            <p:cNvPicPr/>
            <p:nvPr/>
          </p:nvPicPr>
          <p:blipFill>
            <a:blip r:embed="rId3" cstate="print"/>
            <a:stretch>
              <a:fillRect/>
            </a:stretch>
          </p:blipFill>
          <p:spPr>
            <a:xfrm>
              <a:off x="142875" y="1438211"/>
              <a:ext cx="652462" cy="61912"/>
            </a:xfrm>
            <a:prstGeom prst="rect">
              <a:avLst/>
            </a:prstGeom>
          </p:spPr>
        </p:pic>
        <p:pic>
          <p:nvPicPr>
            <p:cNvPr id="5" name="object 5"/>
            <p:cNvPicPr/>
            <p:nvPr/>
          </p:nvPicPr>
          <p:blipFill>
            <a:blip r:embed="rId4" cstate="print"/>
            <a:stretch>
              <a:fillRect/>
            </a:stretch>
          </p:blipFill>
          <p:spPr>
            <a:xfrm>
              <a:off x="438150" y="1181036"/>
              <a:ext cx="376237" cy="452437"/>
            </a:xfrm>
            <a:prstGeom prst="rect">
              <a:avLst/>
            </a:prstGeom>
          </p:spPr>
        </p:pic>
        <p:pic>
          <p:nvPicPr>
            <p:cNvPr id="6" name="object 6"/>
            <p:cNvPicPr/>
            <p:nvPr/>
          </p:nvPicPr>
          <p:blipFill>
            <a:blip r:embed="rId5" cstate="print"/>
            <a:stretch>
              <a:fillRect/>
            </a:stretch>
          </p:blipFill>
          <p:spPr>
            <a:xfrm>
              <a:off x="533400" y="1181036"/>
              <a:ext cx="376237" cy="452437"/>
            </a:xfrm>
            <a:prstGeom prst="rect">
              <a:avLst/>
            </a:prstGeom>
          </p:spPr>
        </p:pic>
      </p:grpSp>
      <p:sp>
        <p:nvSpPr>
          <p:cNvPr id="7" name="object 7"/>
          <p:cNvSpPr txBox="1">
            <a:spLocks noGrp="1"/>
          </p:cNvSpPr>
          <p:nvPr>
            <p:ph type="title"/>
          </p:nvPr>
        </p:nvSpPr>
        <p:spPr>
          <a:xfrm>
            <a:off x="144467" y="609287"/>
            <a:ext cx="4105911" cy="875881"/>
          </a:xfrm>
          <a:prstGeom prst="rect">
            <a:avLst/>
          </a:prstGeom>
        </p:spPr>
        <p:txBody>
          <a:bodyPr vert="horz" wrap="square" lIns="0" tIns="16510" rIns="0" bIns="0" rtlCol="0">
            <a:spAutoFit/>
          </a:bodyPr>
          <a:lstStyle/>
          <a:p>
            <a:pPr marL="897255" algn="ctr">
              <a:lnSpc>
                <a:spcPts val="5095"/>
              </a:lnSpc>
              <a:spcBef>
                <a:spcPts val="130"/>
              </a:spcBef>
            </a:pPr>
            <a:r>
              <a:rPr sz="4400" b="0" spc="25" dirty="0">
                <a:latin typeface="Calibri Light"/>
                <a:cs typeface="Calibri Light"/>
              </a:rPr>
              <a:t>OSCE</a:t>
            </a:r>
            <a:r>
              <a:rPr sz="4400" b="0" spc="-215" dirty="0">
                <a:latin typeface="Calibri Light"/>
                <a:cs typeface="Calibri Light"/>
              </a:rPr>
              <a:t> </a:t>
            </a:r>
            <a:r>
              <a:rPr sz="4400" b="0" spc="-5" dirty="0">
                <a:latin typeface="Calibri Light"/>
                <a:cs typeface="Calibri Light"/>
              </a:rPr>
              <a:t>Station1</a:t>
            </a:r>
            <a:endParaRPr sz="4400">
              <a:latin typeface="Calibri Light"/>
              <a:cs typeface="Calibri Light"/>
            </a:endParaRPr>
          </a:p>
          <a:p>
            <a:pPr marL="12700">
              <a:lnSpc>
                <a:spcPts val="1614"/>
              </a:lnSpc>
            </a:pPr>
            <a:r>
              <a:rPr sz="1500" u="sng" spc="25" dirty="0">
                <a:solidFill>
                  <a:srgbClr val="FF0000"/>
                </a:solidFill>
                <a:uFill>
                  <a:solidFill>
                    <a:srgbClr val="FF0000"/>
                  </a:solidFill>
                </a:uFill>
                <a:latin typeface="Calibri"/>
                <a:cs typeface="Calibri"/>
              </a:rPr>
              <a:t>C</a:t>
            </a:r>
            <a:r>
              <a:rPr sz="1500" u="sng" spc="5" dirty="0">
                <a:solidFill>
                  <a:srgbClr val="FF0000"/>
                </a:solidFill>
                <a:uFill>
                  <a:solidFill>
                    <a:srgbClr val="FF0000"/>
                  </a:solidFill>
                </a:uFill>
                <a:latin typeface="Calibri"/>
                <a:cs typeface="Calibri"/>
              </a:rPr>
              <a:t>a</a:t>
            </a:r>
            <a:r>
              <a:rPr sz="1500" u="sng" dirty="0">
                <a:solidFill>
                  <a:srgbClr val="FF0000"/>
                </a:solidFill>
                <a:uFill>
                  <a:solidFill>
                    <a:srgbClr val="FF0000"/>
                  </a:solidFill>
                </a:uFill>
                <a:latin typeface="Calibri"/>
                <a:cs typeface="Calibri"/>
              </a:rPr>
              <a:t>se</a:t>
            </a:r>
            <a:r>
              <a:rPr sz="1500" u="sng" spc="-40" dirty="0">
                <a:solidFill>
                  <a:srgbClr val="FF0000"/>
                </a:solidFill>
                <a:uFill>
                  <a:solidFill>
                    <a:srgbClr val="FF0000"/>
                  </a:solidFill>
                </a:uFill>
                <a:latin typeface="Calibri"/>
                <a:cs typeface="Calibri"/>
              </a:rPr>
              <a:t> </a:t>
            </a:r>
            <a:r>
              <a:rPr sz="1500" u="sng" spc="-15" dirty="0">
                <a:solidFill>
                  <a:srgbClr val="FF0000"/>
                </a:solidFill>
                <a:uFill>
                  <a:solidFill>
                    <a:srgbClr val="FF0000"/>
                  </a:solidFill>
                </a:uFill>
                <a:latin typeface="Calibri"/>
                <a:cs typeface="Calibri"/>
              </a:rPr>
              <a:t>1</a:t>
            </a:r>
            <a:r>
              <a:rPr sz="1500" u="sng" dirty="0">
                <a:solidFill>
                  <a:srgbClr val="FF0000"/>
                </a:solidFill>
                <a:uFill>
                  <a:solidFill>
                    <a:srgbClr val="FF0000"/>
                  </a:solidFill>
                </a:uFill>
                <a:latin typeface="Calibri"/>
                <a:cs typeface="Calibri"/>
              </a:rPr>
              <a:t>:</a:t>
            </a:r>
            <a:r>
              <a:rPr sz="1500" u="sng" spc="-10" dirty="0">
                <a:solidFill>
                  <a:srgbClr val="FF0000"/>
                </a:solidFill>
                <a:uFill>
                  <a:solidFill>
                    <a:srgbClr val="FF0000"/>
                  </a:solidFill>
                </a:uFill>
                <a:latin typeface="Calibri"/>
                <a:cs typeface="Calibri"/>
              </a:rPr>
              <a:t> </a:t>
            </a:r>
            <a:r>
              <a:rPr sz="1500" b="0" spc="5" dirty="0">
                <a:solidFill>
                  <a:srgbClr val="FF0000"/>
                </a:solidFill>
                <a:latin typeface="Calibri"/>
                <a:cs typeface="Calibri"/>
              </a:rPr>
              <a:t>R</a:t>
            </a:r>
            <a:r>
              <a:rPr sz="1500" b="0" dirty="0">
                <a:solidFill>
                  <a:srgbClr val="FF0000"/>
                </a:solidFill>
                <a:latin typeface="Calibri"/>
                <a:cs typeface="Calibri"/>
              </a:rPr>
              <a:t>e</a:t>
            </a:r>
            <a:r>
              <a:rPr sz="1500" b="0" spc="-35" dirty="0">
                <a:solidFill>
                  <a:srgbClr val="FF0000"/>
                </a:solidFill>
                <a:latin typeface="Calibri"/>
                <a:cs typeface="Calibri"/>
              </a:rPr>
              <a:t>c</a:t>
            </a:r>
            <a:r>
              <a:rPr sz="1500" b="0" spc="30" dirty="0">
                <a:solidFill>
                  <a:srgbClr val="FF0000"/>
                </a:solidFill>
                <a:latin typeface="Calibri"/>
                <a:cs typeface="Calibri"/>
              </a:rPr>
              <a:t>u</a:t>
            </a:r>
            <a:r>
              <a:rPr sz="1500" b="0" dirty="0">
                <a:solidFill>
                  <a:srgbClr val="FF0000"/>
                </a:solidFill>
                <a:latin typeface="Calibri"/>
                <a:cs typeface="Calibri"/>
              </a:rPr>
              <a:t>rre</a:t>
            </a:r>
            <a:r>
              <a:rPr sz="1500" b="0" spc="35" dirty="0">
                <a:solidFill>
                  <a:srgbClr val="FF0000"/>
                </a:solidFill>
                <a:latin typeface="Calibri"/>
                <a:cs typeface="Calibri"/>
              </a:rPr>
              <a:t>n</a:t>
            </a:r>
            <a:r>
              <a:rPr sz="1500" b="0" dirty="0">
                <a:solidFill>
                  <a:srgbClr val="FF0000"/>
                </a:solidFill>
                <a:latin typeface="Calibri"/>
                <a:cs typeface="Calibri"/>
              </a:rPr>
              <a:t>t</a:t>
            </a:r>
            <a:r>
              <a:rPr sz="1500" b="0" spc="-95" dirty="0">
                <a:solidFill>
                  <a:srgbClr val="FF0000"/>
                </a:solidFill>
                <a:latin typeface="Calibri"/>
                <a:cs typeface="Calibri"/>
              </a:rPr>
              <a:t> </a:t>
            </a:r>
            <a:r>
              <a:rPr sz="1500" b="0" dirty="0">
                <a:solidFill>
                  <a:srgbClr val="FF0000"/>
                </a:solidFill>
                <a:latin typeface="Calibri"/>
                <a:cs typeface="Calibri"/>
              </a:rPr>
              <a:t>m</a:t>
            </a:r>
            <a:r>
              <a:rPr sz="1500" b="0" spc="25" dirty="0">
                <a:solidFill>
                  <a:srgbClr val="FF0000"/>
                </a:solidFill>
                <a:latin typeface="Calibri"/>
                <a:cs typeface="Calibri"/>
              </a:rPr>
              <a:t>i</a:t>
            </a:r>
            <a:r>
              <a:rPr sz="1500" b="0" spc="10" dirty="0">
                <a:solidFill>
                  <a:srgbClr val="FF0000"/>
                </a:solidFill>
                <a:latin typeface="Calibri"/>
                <a:cs typeface="Calibri"/>
              </a:rPr>
              <a:t>s</a:t>
            </a:r>
            <a:r>
              <a:rPr sz="1500" b="0" spc="-40" dirty="0">
                <a:solidFill>
                  <a:srgbClr val="FF0000"/>
                </a:solidFill>
                <a:latin typeface="Calibri"/>
                <a:cs typeface="Calibri"/>
              </a:rPr>
              <a:t>c</a:t>
            </a:r>
            <a:r>
              <a:rPr sz="1500" b="0" spc="25" dirty="0">
                <a:solidFill>
                  <a:srgbClr val="FF0000"/>
                </a:solidFill>
                <a:latin typeface="Calibri"/>
                <a:cs typeface="Calibri"/>
              </a:rPr>
              <a:t>a</a:t>
            </a:r>
            <a:r>
              <a:rPr sz="1500" b="0" dirty="0">
                <a:solidFill>
                  <a:srgbClr val="FF0000"/>
                </a:solidFill>
                <a:latin typeface="Calibri"/>
                <a:cs typeface="Calibri"/>
              </a:rPr>
              <a:t>rr</a:t>
            </a:r>
            <a:r>
              <a:rPr sz="1500" b="0" spc="25" dirty="0">
                <a:solidFill>
                  <a:srgbClr val="FF0000"/>
                </a:solidFill>
                <a:latin typeface="Calibri"/>
                <a:cs typeface="Calibri"/>
              </a:rPr>
              <a:t>ia</a:t>
            </a:r>
            <a:r>
              <a:rPr sz="1500" b="0" spc="-35" dirty="0">
                <a:solidFill>
                  <a:srgbClr val="FF0000"/>
                </a:solidFill>
                <a:latin typeface="Calibri"/>
                <a:cs typeface="Calibri"/>
              </a:rPr>
              <a:t>g</a:t>
            </a:r>
            <a:r>
              <a:rPr sz="1500" b="0" dirty="0">
                <a:solidFill>
                  <a:srgbClr val="FF0000"/>
                </a:solidFill>
                <a:latin typeface="Calibri"/>
                <a:cs typeface="Calibri"/>
              </a:rPr>
              <a:t>e</a:t>
            </a:r>
            <a:endParaRPr sz="1500">
              <a:latin typeface="Calibri"/>
              <a:cs typeface="Calibri"/>
            </a:endParaRPr>
          </a:p>
        </p:txBody>
      </p:sp>
      <p:sp>
        <p:nvSpPr>
          <p:cNvPr id="8" name="object 8"/>
          <p:cNvSpPr txBox="1"/>
          <p:nvPr/>
        </p:nvSpPr>
        <p:spPr>
          <a:xfrm>
            <a:off x="58426" y="1684973"/>
            <a:ext cx="11797665" cy="4934684"/>
          </a:xfrm>
          <a:prstGeom prst="rect">
            <a:avLst/>
          </a:prstGeom>
        </p:spPr>
        <p:txBody>
          <a:bodyPr vert="horz" wrap="square" lIns="0" tIns="12700" rIns="0" bIns="0" rtlCol="0">
            <a:spAutoFit/>
          </a:bodyPr>
          <a:lstStyle/>
          <a:p>
            <a:pPr marL="136525">
              <a:lnSpc>
                <a:spcPct val="100000"/>
              </a:lnSpc>
              <a:spcBef>
                <a:spcPts val="100"/>
              </a:spcBef>
            </a:pPr>
            <a:r>
              <a:rPr sz="1500" spc="-5" dirty="0">
                <a:latin typeface="Calibri"/>
                <a:cs typeface="Calibri"/>
              </a:rPr>
              <a:t>Mrs</a:t>
            </a:r>
            <a:r>
              <a:rPr sz="1500" spc="55" dirty="0">
                <a:latin typeface="Calibri"/>
                <a:cs typeface="Calibri"/>
              </a:rPr>
              <a:t> </a:t>
            </a:r>
            <a:r>
              <a:rPr sz="1500" spc="20" dirty="0">
                <a:latin typeface="Calibri"/>
                <a:cs typeface="Calibri"/>
              </a:rPr>
              <a:t>ahlam</a:t>
            </a:r>
            <a:r>
              <a:rPr sz="1500" spc="-105" dirty="0">
                <a:latin typeface="Calibri"/>
                <a:cs typeface="Calibri"/>
              </a:rPr>
              <a:t> </a:t>
            </a:r>
            <a:r>
              <a:rPr sz="1500" spc="10" dirty="0">
                <a:latin typeface="Calibri"/>
                <a:cs typeface="Calibri"/>
              </a:rPr>
              <a:t>is</a:t>
            </a:r>
            <a:r>
              <a:rPr sz="1500" spc="-100" dirty="0">
                <a:latin typeface="Calibri"/>
                <a:cs typeface="Calibri"/>
              </a:rPr>
              <a:t> </a:t>
            </a:r>
            <a:r>
              <a:rPr sz="1500" dirty="0">
                <a:latin typeface="Calibri"/>
                <a:cs typeface="Calibri"/>
              </a:rPr>
              <a:t>a</a:t>
            </a:r>
            <a:r>
              <a:rPr sz="1500" spc="-5" dirty="0">
                <a:latin typeface="Calibri"/>
                <a:cs typeface="Calibri"/>
              </a:rPr>
              <a:t> 33</a:t>
            </a:r>
            <a:r>
              <a:rPr sz="1500" spc="25" dirty="0">
                <a:latin typeface="Calibri"/>
                <a:cs typeface="Calibri"/>
              </a:rPr>
              <a:t> </a:t>
            </a:r>
            <a:r>
              <a:rPr sz="1500" spc="-5" dirty="0">
                <a:latin typeface="Calibri"/>
                <a:cs typeface="Calibri"/>
              </a:rPr>
              <a:t>yrs</a:t>
            </a:r>
            <a:r>
              <a:rPr sz="1500" spc="-20" dirty="0">
                <a:latin typeface="Calibri"/>
                <a:cs typeface="Calibri"/>
              </a:rPr>
              <a:t> </a:t>
            </a:r>
            <a:r>
              <a:rPr sz="1500" spc="15" dirty="0">
                <a:latin typeface="Calibri"/>
                <a:cs typeface="Calibri"/>
              </a:rPr>
              <a:t>old</a:t>
            </a:r>
            <a:r>
              <a:rPr sz="1500" spc="-75" dirty="0">
                <a:latin typeface="Calibri"/>
                <a:cs typeface="Calibri"/>
              </a:rPr>
              <a:t> </a:t>
            </a:r>
            <a:r>
              <a:rPr sz="1500" spc="20" dirty="0">
                <a:latin typeface="Calibri"/>
                <a:cs typeface="Calibri"/>
              </a:rPr>
              <a:t>lady</a:t>
            </a:r>
            <a:r>
              <a:rPr sz="1500" spc="-114" dirty="0">
                <a:latin typeface="Calibri"/>
                <a:cs typeface="Calibri"/>
              </a:rPr>
              <a:t> </a:t>
            </a:r>
            <a:r>
              <a:rPr sz="1500" dirty="0">
                <a:latin typeface="Calibri"/>
                <a:cs typeface="Calibri"/>
              </a:rPr>
              <a:t>,</a:t>
            </a:r>
            <a:r>
              <a:rPr sz="1500" spc="50" dirty="0">
                <a:latin typeface="Calibri"/>
                <a:cs typeface="Calibri"/>
              </a:rPr>
              <a:t> </a:t>
            </a:r>
            <a:r>
              <a:rPr sz="1500" spc="10" dirty="0">
                <a:latin typeface="Calibri"/>
                <a:cs typeface="Calibri"/>
              </a:rPr>
              <a:t>medicaly</a:t>
            </a:r>
            <a:r>
              <a:rPr sz="1500" spc="-120" dirty="0">
                <a:latin typeface="Calibri"/>
                <a:cs typeface="Calibri"/>
              </a:rPr>
              <a:t> </a:t>
            </a:r>
            <a:r>
              <a:rPr sz="1500" spc="-5" dirty="0">
                <a:latin typeface="Calibri"/>
                <a:cs typeface="Calibri"/>
              </a:rPr>
              <a:t>free</a:t>
            </a:r>
            <a:r>
              <a:rPr sz="1500" spc="45" dirty="0">
                <a:latin typeface="Calibri"/>
                <a:cs typeface="Calibri"/>
              </a:rPr>
              <a:t> </a:t>
            </a:r>
            <a:r>
              <a:rPr sz="1500" dirty="0">
                <a:latin typeface="Calibri"/>
                <a:cs typeface="Calibri"/>
              </a:rPr>
              <a:t>,</a:t>
            </a:r>
            <a:r>
              <a:rPr sz="1500" spc="-35" dirty="0">
                <a:latin typeface="Calibri"/>
                <a:cs typeface="Calibri"/>
              </a:rPr>
              <a:t> </a:t>
            </a:r>
            <a:r>
              <a:rPr sz="1500" spc="5" dirty="0">
                <a:latin typeface="Calibri"/>
                <a:cs typeface="Calibri"/>
              </a:rPr>
              <a:t>p0+</a:t>
            </a:r>
            <a:r>
              <a:rPr sz="1500" spc="-35" dirty="0">
                <a:latin typeface="Calibri"/>
                <a:cs typeface="Calibri"/>
              </a:rPr>
              <a:t> </a:t>
            </a:r>
            <a:r>
              <a:rPr sz="1500" dirty="0">
                <a:latin typeface="Calibri"/>
                <a:cs typeface="Calibri"/>
              </a:rPr>
              <a:t>4</a:t>
            </a:r>
            <a:r>
              <a:rPr sz="1500" spc="30" dirty="0">
                <a:latin typeface="Calibri"/>
                <a:cs typeface="Calibri"/>
              </a:rPr>
              <a:t> </a:t>
            </a:r>
            <a:r>
              <a:rPr sz="1500" dirty="0">
                <a:latin typeface="Calibri"/>
                <a:cs typeface="Calibri"/>
              </a:rPr>
              <a:t>,</a:t>
            </a:r>
            <a:r>
              <a:rPr sz="1500" spc="-35" dirty="0">
                <a:latin typeface="Calibri"/>
                <a:cs typeface="Calibri"/>
              </a:rPr>
              <a:t> </a:t>
            </a:r>
            <a:r>
              <a:rPr sz="1500" spc="10" dirty="0">
                <a:latin typeface="Calibri"/>
                <a:cs typeface="Calibri"/>
              </a:rPr>
              <a:t>she</a:t>
            </a:r>
            <a:r>
              <a:rPr sz="1500" spc="-35" dirty="0">
                <a:latin typeface="Calibri"/>
                <a:cs typeface="Calibri"/>
              </a:rPr>
              <a:t> </a:t>
            </a:r>
            <a:r>
              <a:rPr sz="1500" spc="20" dirty="0">
                <a:latin typeface="Calibri"/>
                <a:cs typeface="Calibri"/>
              </a:rPr>
              <a:t>now</a:t>
            </a:r>
            <a:r>
              <a:rPr sz="1500" spc="-60" dirty="0">
                <a:latin typeface="Calibri"/>
                <a:cs typeface="Calibri"/>
              </a:rPr>
              <a:t> </a:t>
            </a:r>
            <a:r>
              <a:rPr sz="1500" spc="10" dirty="0">
                <a:latin typeface="Calibri"/>
                <a:cs typeface="Calibri"/>
              </a:rPr>
              <a:t>presented</a:t>
            </a:r>
            <a:r>
              <a:rPr sz="1500" spc="-75" dirty="0">
                <a:latin typeface="Calibri"/>
                <a:cs typeface="Calibri"/>
              </a:rPr>
              <a:t> </a:t>
            </a:r>
            <a:r>
              <a:rPr sz="1500" spc="5" dirty="0">
                <a:latin typeface="Calibri"/>
                <a:cs typeface="Calibri"/>
              </a:rPr>
              <a:t>to</a:t>
            </a:r>
            <a:r>
              <a:rPr sz="1500" spc="-80" dirty="0">
                <a:latin typeface="Calibri"/>
                <a:cs typeface="Calibri"/>
              </a:rPr>
              <a:t> </a:t>
            </a:r>
            <a:r>
              <a:rPr sz="1500" spc="5" dirty="0">
                <a:latin typeface="Calibri"/>
                <a:cs typeface="Calibri"/>
              </a:rPr>
              <a:t>you</a:t>
            </a:r>
            <a:r>
              <a:rPr sz="1500" spc="-75" dirty="0">
                <a:latin typeface="Calibri"/>
                <a:cs typeface="Calibri"/>
              </a:rPr>
              <a:t> </a:t>
            </a:r>
            <a:r>
              <a:rPr sz="1500" spc="5" dirty="0">
                <a:latin typeface="Calibri"/>
                <a:cs typeface="Calibri"/>
              </a:rPr>
              <a:t>to</a:t>
            </a:r>
            <a:r>
              <a:rPr sz="1500" spc="-80" dirty="0">
                <a:latin typeface="Calibri"/>
                <a:cs typeface="Calibri"/>
              </a:rPr>
              <a:t> </a:t>
            </a:r>
            <a:r>
              <a:rPr sz="1500" spc="10" dirty="0">
                <a:latin typeface="Calibri"/>
                <a:cs typeface="Calibri"/>
              </a:rPr>
              <a:t>know</a:t>
            </a:r>
            <a:r>
              <a:rPr sz="1500" spc="-60" dirty="0">
                <a:latin typeface="Calibri"/>
                <a:cs typeface="Calibri"/>
              </a:rPr>
              <a:t> </a:t>
            </a:r>
            <a:r>
              <a:rPr sz="1500" dirty="0">
                <a:latin typeface="Calibri"/>
                <a:cs typeface="Calibri"/>
              </a:rPr>
              <a:t>why</a:t>
            </a:r>
            <a:r>
              <a:rPr sz="1500" spc="-40" dirty="0">
                <a:latin typeface="Calibri"/>
                <a:cs typeface="Calibri"/>
              </a:rPr>
              <a:t> </a:t>
            </a:r>
            <a:r>
              <a:rPr sz="1500" spc="10" dirty="0">
                <a:latin typeface="Calibri"/>
                <a:cs typeface="Calibri"/>
              </a:rPr>
              <a:t>she</a:t>
            </a:r>
            <a:r>
              <a:rPr sz="1500" spc="-35" dirty="0">
                <a:latin typeface="Calibri"/>
                <a:cs typeface="Calibri"/>
              </a:rPr>
              <a:t> </a:t>
            </a:r>
            <a:r>
              <a:rPr sz="1500" spc="-5" dirty="0">
                <a:latin typeface="Calibri"/>
                <a:cs typeface="Calibri"/>
              </a:rPr>
              <a:t>can't</a:t>
            </a:r>
            <a:r>
              <a:rPr sz="1500" spc="-10" dirty="0">
                <a:latin typeface="Calibri"/>
                <a:cs typeface="Calibri"/>
              </a:rPr>
              <a:t> </a:t>
            </a:r>
            <a:r>
              <a:rPr sz="1500" spc="-15" dirty="0">
                <a:latin typeface="Calibri"/>
                <a:cs typeface="Calibri"/>
              </a:rPr>
              <a:t>get </a:t>
            </a:r>
            <a:r>
              <a:rPr sz="1500" spc="10" dirty="0">
                <a:latin typeface="Calibri"/>
                <a:cs typeface="Calibri"/>
              </a:rPr>
              <a:t>pregnant(</a:t>
            </a:r>
            <a:r>
              <a:rPr sz="1500" spc="-114" dirty="0">
                <a:latin typeface="Calibri"/>
                <a:cs typeface="Calibri"/>
              </a:rPr>
              <a:t> </a:t>
            </a:r>
            <a:r>
              <a:rPr sz="1500" dirty="0">
                <a:latin typeface="Calibri"/>
                <a:cs typeface="Calibri"/>
              </a:rPr>
              <a:t>I</a:t>
            </a:r>
            <a:r>
              <a:rPr sz="1500" spc="-120" dirty="0">
                <a:latin typeface="Calibri"/>
                <a:cs typeface="Calibri"/>
              </a:rPr>
              <a:t> </a:t>
            </a:r>
            <a:r>
              <a:rPr sz="1500" spc="-5" dirty="0">
                <a:latin typeface="Calibri"/>
                <a:cs typeface="Calibri"/>
              </a:rPr>
              <a:t>can't</a:t>
            </a:r>
            <a:r>
              <a:rPr sz="1500" spc="-15" dirty="0">
                <a:latin typeface="Calibri"/>
                <a:cs typeface="Calibri"/>
              </a:rPr>
              <a:t> </a:t>
            </a:r>
            <a:r>
              <a:rPr sz="1500" spc="5" dirty="0">
                <a:latin typeface="Calibri"/>
                <a:cs typeface="Calibri"/>
              </a:rPr>
              <a:t>remember</a:t>
            </a:r>
            <a:r>
              <a:rPr sz="1500" spc="-30" dirty="0">
                <a:latin typeface="Calibri"/>
                <a:cs typeface="Calibri"/>
              </a:rPr>
              <a:t> </a:t>
            </a:r>
            <a:r>
              <a:rPr sz="1500" spc="15" dirty="0">
                <a:latin typeface="Calibri"/>
                <a:cs typeface="Calibri"/>
              </a:rPr>
              <a:t>all</a:t>
            </a:r>
            <a:r>
              <a:rPr sz="1500" spc="5" dirty="0">
                <a:latin typeface="Calibri"/>
                <a:cs typeface="Calibri"/>
              </a:rPr>
              <a:t> </a:t>
            </a:r>
            <a:r>
              <a:rPr sz="1500" spc="10" dirty="0">
                <a:latin typeface="Calibri"/>
                <a:cs typeface="Calibri"/>
              </a:rPr>
              <a:t>th</a:t>
            </a:r>
            <a:r>
              <a:rPr sz="1500" dirty="0">
                <a:latin typeface="Calibri"/>
                <a:cs typeface="Calibri"/>
              </a:rPr>
              <a:t> </a:t>
            </a:r>
            <a:r>
              <a:rPr sz="1500" spc="10" dirty="0">
                <a:latin typeface="Calibri"/>
                <a:cs typeface="Calibri"/>
              </a:rPr>
              <a:t>Question)</a:t>
            </a:r>
            <a:endParaRPr sz="1500">
              <a:latin typeface="Calibri"/>
              <a:cs typeface="Calibri"/>
            </a:endParaRPr>
          </a:p>
          <a:p>
            <a:pPr>
              <a:lnSpc>
                <a:spcPct val="100000"/>
              </a:lnSpc>
              <a:spcBef>
                <a:spcPts val="5"/>
              </a:spcBef>
            </a:pPr>
            <a:endParaRPr sz="1350">
              <a:latin typeface="Calibri"/>
              <a:cs typeface="Calibri"/>
            </a:endParaRPr>
          </a:p>
          <a:p>
            <a:pPr marL="98425">
              <a:lnSpc>
                <a:spcPct val="100000"/>
              </a:lnSpc>
              <a:spcBef>
                <a:spcPts val="5"/>
              </a:spcBef>
            </a:pPr>
            <a:r>
              <a:rPr sz="1500" spc="5" dirty="0">
                <a:latin typeface="Calibri"/>
                <a:cs typeface="Calibri"/>
              </a:rPr>
              <a:t>What's</a:t>
            </a:r>
            <a:r>
              <a:rPr sz="1500" spc="-95" dirty="0">
                <a:latin typeface="Calibri"/>
                <a:cs typeface="Calibri"/>
              </a:rPr>
              <a:t> </a:t>
            </a:r>
            <a:r>
              <a:rPr sz="1500" spc="5" dirty="0">
                <a:latin typeface="Calibri"/>
                <a:cs typeface="Calibri"/>
              </a:rPr>
              <a:t>yor</a:t>
            </a:r>
            <a:r>
              <a:rPr sz="1500" spc="-35" dirty="0">
                <a:latin typeface="Calibri"/>
                <a:cs typeface="Calibri"/>
              </a:rPr>
              <a:t> </a:t>
            </a:r>
            <a:r>
              <a:rPr sz="1500" spc="10" dirty="0">
                <a:latin typeface="Calibri"/>
                <a:cs typeface="Calibri"/>
              </a:rPr>
              <a:t>diagnosis??</a:t>
            </a:r>
            <a:r>
              <a:rPr sz="1500" spc="-120" dirty="0">
                <a:latin typeface="Calibri"/>
                <a:cs typeface="Calibri"/>
              </a:rPr>
              <a:t> </a:t>
            </a:r>
            <a:r>
              <a:rPr sz="1500" spc="5" dirty="0">
                <a:solidFill>
                  <a:srgbClr val="FF0000"/>
                </a:solidFill>
                <a:latin typeface="Calibri"/>
                <a:cs typeface="Calibri"/>
              </a:rPr>
              <a:t>Recurrent</a:t>
            </a:r>
            <a:r>
              <a:rPr sz="1500" spc="-95" dirty="0">
                <a:solidFill>
                  <a:srgbClr val="FF0000"/>
                </a:solidFill>
                <a:latin typeface="Calibri"/>
                <a:cs typeface="Calibri"/>
              </a:rPr>
              <a:t> </a:t>
            </a:r>
            <a:r>
              <a:rPr sz="1500" dirty="0">
                <a:solidFill>
                  <a:srgbClr val="FF0000"/>
                </a:solidFill>
                <a:latin typeface="Calibri"/>
                <a:cs typeface="Calibri"/>
              </a:rPr>
              <a:t>miscarriage</a:t>
            </a:r>
            <a:endParaRPr sz="1500">
              <a:latin typeface="Calibri"/>
              <a:cs typeface="Calibri"/>
            </a:endParaRPr>
          </a:p>
          <a:p>
            <a:pPr>
              <a:lnSpc>
                <a:spcPct val="100000"/>
              </a:lnSpc>
            </a:pPr>
            <a:endParaRPr sz="1500">
              <a:latin typeface="Calibri"/>
              <a:cs typeface="Calibri"/>
            </a:endParaRPr>
          </a:p>
          <a:p>
            <a:pPr marL="98425">
              <a:lnSpc>
                <a:spcPct val="100000"/>
              </a:lnSpc>
              <a:spcBef>
                <a:spcPts val="950"/>
              </a:spcBef>
            </a:pPr>
            <a:r>
              <a:rPr sz="1500" spc="10" dirty="0">
                <a:latin typeface="Calibri"/>
                <a:cs typeface="Calibri"/>
              </a:rPr>
              <a:t>W</a:t>
            </a:r>
            <a:r>
              <a:rPr sz="1500" spc="30" dirty="0">
                <a:latin typeface="Calibri"/>
                <a:cs typeface="Calibri"/>
              </a:rPr>
              <a:t>h</a:t>
            </a:r>
            <a:r>
              <a:rPr sz="1500" spc="25" dirty="0">
                <a:latin typeface="Calibri"/>
                <a:cs typeface="Calibri"/>
              </a:rPr>
              <a:t>a</a:t>
            </a:r>
            <a:r>
              <a:rPr sz="1500" spc="15" dirty="0">
                <a:latin typeface="Calibri"/>
                <a:cs typeface="Calibri"/>
              </a:rPr>
              <a:t>t</a:t>
            </a:r>
            <a:r>
              <a:rPr sz="1500" spc="-35" dirty="0">
                <a:latin typeface="Calibri"/>
                <a:cs typeface="Calibri"/>
              </a:rPr>
              <a:t>'</a:t>
            </a:r>
            <a:r>
              <a:rPr sz="1500" dirty="0">
                <a:latin typeface="Calibri"/>
                <a:cs typeface="Calibri"/>
              </a:rPr>
              <a:t>s</a:t>
            </a:r>
            <a:r>
              <a:rPr sz="1500" spc="-105" dirty="0">
                <a:latin typeface="Calibri"/>
                <a:cs typeface="Calibri"/>
              </a:rPr>
              <a:t> </a:t>
            </a:r>
            <a:r>
              <a:rPr sz="1500" spc="15" dirty="0">
                <a:latin typeface="Calibri"/>
                <a:cs typeface="Calibri"/>
              </a:rPr>
              <a:t>t</a:t>
            </a:r>
            <a:r>
              <a:rPr sz="1500" spc="30" dirty="0">
                <a:latin typeface="Calibri"/>
                <a:cs typeface="Calibri"/>
              </a:rPr>
              <a:t>h</a:t>
            </a:r>
            <a:r>
              <a:rPr sz="1500" dirty="0">
                <a:latin typeface="Calibri"/>
                <a:cs typeface="Calibri"/>
              </a:rPr>
              <a:t>e</a:t>
            </a:r>
            <a:r>
              <a:rPr sz="1500" spc="-40" dirty="0">
                <a:latin typeface="Calibri"/>
                <a:cs typeface="Calibri"/>
              </a:rPr>
              <a:t> </a:t>
            </a:r>
            <a:r>
              <a:rPr sz="1500" spc="25" dirty="0">
                <a:latin typeface="Calibri"/>
                <a:cs typeface="Calibri"/>
              </a:rPr>
              <a:t>i</a:t>
            </a:r>
            <a:r>
              <a:rPr sz="1500" spc="30" dirty="0">
                <a:latin typeface="Calibri"/>
                <a:cs typeface="Calibri"/>
              </a:rPr>
              <a:t>n</a:t>
            </a:r>
            <a:r>
              <a:rPr sz="1500" dirty="0">
                <a:latin typeface="Calibri"/>
                <a:cs typeface="Calibri"/>
              </a:rPr>
              <a:t>ve</a:t>
            </a:r>
            <a:r>
              <a:rPr sz="1500" spc="5" dirty="0">
                <a:latin typeface="Calibri"/>
                <a:cs typeface="Calibri"/>
              </a:rPr>
              <a:t>s</a:t>
            </a:r>
            <a:r>
              <a:rPr sz="1500" spc="15" dirty="0">
                <a:latin typeface="Calibri"/>
                <a:cs typeface="Calibri"/>
              </a:rPr>
              <a:t>t</a:t>
            </a:r>
            <a:r>
              <a:rPr sz="1500" spc="25" dirty="0">
                <a:latin typeface="Calibri"/>
                <a:cs typeface="Calibri"/>
              </a:rPr>
              <a:t>i</a:t>
            </a:r>
            <a:r>
              <a:rPr sz="1500" spc="-35" dirty="0">
                <a:latin typeface="Calibri"/>
                <a:cs typeface="Calibri"/>
              </a:rPr>
              <a:t>g</a:t>
            </a:r>
            <a:r>
              <a:rPr sz="1500" spc="-50" dirty="0">
                <a:latin typeface="Calibri"/>
                <a:cs typeface="Calibri"/>
              </a:rPr>
              <a:t>a</a:t>
            </a:r>
            <a:r>
              <a:rPr sz="1500" spc="15" dirty="0">
                <a:latin typeface="Calibri"/>
                <a:cs typeface="Calibri"/>
              </a:rPr>
              <a:t>t</a:t>
            </a:r>
            <a:r>
              <a:rPr sz="1500" spc="25" dirty="0">
                <a:latin typeface="Calibri"/>
                <a:cs typeface="Calibri"/>
              </a:rPr>
              <a:t>i</a:t>
            </a:r>
            <a:r>
              <a:rPr sz="1500" spc="-45" dirty="0">
                <a:latin typeface="Calibri"/>
                <a:cs typeface="Calibri"/>
              </a:rPr>
              <a:t>o</a:t>
            </a:r>
            <a:r>
              <a:rPr sz="1500" dirty="0">
                <a:latin typeface="Calibri"/>
                <a:cs typeface="Calibri"/>
              </a:rPr>
              <a:t>n</a:t>
            </a:r>
            <a:r>
              <a:rPr sz="1500" spc="-80" dirty="0">
                <a:latin typeface="Calibri"/>
                <a:cs typeface="Calibri"/>
              </a:rPr>
              <a:t> </a:t>
            </a:r>
            <a:r>
              <a:rPr sz="1500" spc="-10" dirty="0">
                <a:latin typeface="Calibri"/>
                <a:cs typeface="Calibri"/>
              </a:rPr>
              <a:t>y</a:t>
            </a:r>
            <a:r>
              <a:rPr sz="1500" spc="30" dirty="0">
                <a:latin typeface="Calibri"/>
                <a:cs typeface="Calibri"/>
              </a:rPr>
              <a:t>o</a:t>
            </a:r>
            <a:r>
              <a:rPr sz="1500" dirty="0">
                <a:latin typeface="Calibri"/>
                <a:cs typeface="Calibri"/>
              </a:rPr>
              <a:t>u</a:t>
            </a:r>
            <a:r>
              <a:rPr sz="1500" spc="-80" dirty="0">
                <a:latin typeface="Calibri"/>
                <a:cs typeface="Calibri"/>
              </a:rPr>
              <a:t> </a:t>
            </a:r>
            <a:r>
              <a:rPr sz="1500" spc="-25" dirty="0">
                <a:latin typeface="Calibri"/>
                <a:cs typeface="Calibri"/>
              </a:rPr>
              <a:t>w</a:t>
            </a:r>
            <a:r>
              <a:rPr sz="1500" spc="25" dirty="0">
                <a:latin typeface="Calibri"/>
                <a:cs typeface="Calibri"/>
              </a:rPr>
              <a:t>il</a:t>
            </a:r>
            <a:r>
              <a:rPr sz="1500" dirty="0">
                <a:latin typeface="Calibri"/>
                <a:cs typeface="Calibri"/>
              </a:rPr>
              <a:t>l</a:t>
            </a:r>
            <a:r>
              <a:rPr sz="1500" spc="-85" dirty="0">
                <a:latin typeface="Calibri"/>
                <a:cs typeface="Calibri"/>
              </a:rPr>
              <a:t> </a:t>
            </a:r>
            <a:r>
              <a:rPr sz="1500" spc="30" dirty="0">
                <a:latin typeface="Calibri"/>
                <a:cs typeface="Calibri"/>
              </a:rPr>
              <a:t>d</a:t>
            </a:r>
            <a:r>
              <a:rPr sz="1500" dirty="0">
                <a:latin typeface="Calibri"/>
                <a:cs typeface="Calibri"/>
              </a:rPr>
              <a:t>o</a:t>
            </a:r>
            <a:r>
              <a:rPr sz="1500" spc="-85" dirty="0">
                <a:latin typeface="Calibri"/>
                <a:cs typeface="Calibri"/>
              </a:rPr>
              <a:t> </a:t>
            </a:r>
            <a:r>
              <a:rPr sz="1500" spc="-25" dirty="0">
                <a:latin typeface="Calibri"/>
                <a:cs typeface="Calibri"/>
              </a:rPr>
              <a:t>?</a:t>
            </a:r>
            <a:r>
              <a:rPr sz="1500" dirty="0">
                <a:latin typeface="Calibri"/>
                <a:cs typeface="Calibri"/>
              </a:rPr>
              <a:t>?</a:t>
            </a:r>
            <a:endParaRPr sz="1500">
              <a:latin typeface="Calibri"/>
              <a:cs typeface="Calibri"/>
            </a:endParaRPr>
          </a:p>
          <a:p>
            <a:pPr marL="155575" indent="-143510">
              <a:lnSpc>
                <a:spcPct val="100000"/>
              </a:lnSpc>
              <a:spcBef>
                <a:spcPts val="475"/>
              </a:spcBef>
              <a:buSzPct val="92857"/>
              <a:buAutoNum type="arabicPeriod"/>
              <a:tabLst>
                <a:tab pos="156210" algn="l"/>
              </a:tabLst>
            </a:pPr>
            <a:r>
              <a:rPr sz="1400" spc="-5" dirty="0">
                <a:solidFill>
                  <a:srgbClr val="FF0000"/>
                </a:solidFill>
                <a:latin typeface="Calibri"/>
                <a:cs typeface="Calibri"/>
              </a:rPr>
              <a:t>C</a:t>
            </a:r>
            <a:r>
              <a:rPr sz="1400" spc="5" dirty="0">
                <a:solidFill>
                  <a:srgbClr val="FF0000"/>
                </a:solidFill>
                <a:latin typeface="Calibri"/>
                <a:cs typeface="Calibri"/>
              </a:rPr>
              <a:t>o</a:t>
            </a:r>
            <a:r>
              <a:rPr sz="1400" spc="-5" dirty="0">
                <a:solidFill>
                  <a:srgbClr val="FF0000"/>
                </a:solidFill>
                <a:latin typeface="Calibri"/>
                <a:cs typeface="Calibri"/>
              </a:rPr>
              <a:t>a</a:t>
            </a:r>
            <a:r>
              <a:rPr sz="1400" spc="10" dirty="0">
                <a:solidFill>
                  <a:srgbClr val="FF0000"/>
                </a:solidFill>
                <a:latin typeface="Calibri"/>
                <a:cs typeface="Calibri"/>
              </a:rPr>
              <a:t>gu</a:t>
            </a:r>
            <a:r>
              <a:rPr sz="1400" spc="-25" dirty="0">
                <a:solidFill>
                  <a:srgbClr val="FF0000"/>
                </a:solidFill>
                <a:latin typeface="Calibri"/>
                <a:cs typeface="Calibri"/>
              </a:rPr>
              <a:t>l</a:t>
            </a:r>
            <a:r>
              <a:rPr sz="1400" dirty="0">
                <a:solidFill>
                  <a:srgbClr val="FF0000"/>
                </a:solidFill>
                <a:latin typeface="Calibri"/>
                <a:cs typeface="Calibri"/>
              </a:rPr>
              <a:t>a</a:t>
            </a:r>
            <a:r>
              <a:rPr sz="1400" spc="-25" dirty="0">
                <a:solidFill>
                  <a:srgbClr val="FF0000"/>
                </a:solidFill>
                <a:latin typeface="Calibri"/>
                <a:cs typeface="Calibri"/>
              </a:rPr>
              <a:t>ti</a:t>
            </a:r>
            <a:r>
              <a:rPr sz="1400" spc="5" dirty="0">
                <a:solidFill>
                  <a:srgbClr val="FF0000"/>
                </a:solidFill>
                <a:latin typeface="Calibri"/>
                <a:cs typeface="Calibri"/>
              </a:rPr>
              <a:t>o</a:t>
            </a:r>
            <a:r>
              <a:rPr sz="1400" spc="10" dirty="0">
                <a:solidFill>
                  <a:srgbClr val="FF0000"/>
                </a:solidFill>
                <a:latin typeface="Calibri"/>
                <a:cs typeface="Calibri"/>
              </a:rPr>
              <a:t>n</a:t>
            </a:r>
            <a:r>
              <a:rPr sz="1400" spc="-95" dirty="0">
                <a:solidFill>
                  <a:srgbClr val="FF0000"/>
                </a:solidFill>
                <a:latin typeface="Calibri"/>
                <a:cs typeface="Calibri"/>
              </a:rPr>
              <a:t> </a:t>
            </a:r>
            <a:r>
              <a:rPr sz="1400" spc="5" dirty="0">
                <a:solidFill>
                  <a:srgbClr val="FF0000"/>
                </a:solidFill>
                <a:latin typeface="Calibri"/>
                <a:cs typeface="Calibri"/>
              </a:rPr>
              <a:t>p</a:t>
            </a:r>
            <a:r>
              <a:rPr sz="1400" spc="30" dirty="0">
                <a:solidFill>
                  <a:srgbClr val="FF0000"/>
                </a:solidFill>
                <a:latin typeface="Calibri"/>
                <a:cs typeface="Calibri"/>
              </a:rPr>
              <a:t>r</a:t>
            </a:r>
            <a:r>
              <a:rPr sz="1400" spc="5" dirty="0">
                <a:solidFill>
                  <a:srgbClr val="FF0000"/>
                </a:solidFill>
                <a:latin typeface="Calibri"/>
                <a:cs typeface="Calibri"/>
              </a:rPr>
              <a:t>o</a:t>
            </a:r>
            <a:r>
              <a:rPr sz="1400" spc="15" dirty="0">
                <a:solidFill>
                  <a:srgbClr val="FF0000"/>
                </a:solidFill>
                <a:latin typeface="Calibri"/>
                <a:cs typeface="Calibri"/>
              </a:rPr>
              <a:t>f</a:t>
            </a:r>
            <a:r>
              <a:rPr sz="1400" spc="-25" dirty="0">
                <a:solidFill>
                  <a:srgbClr val="FF0000"/>
                </a:solidFill>
                <a:latin typeface="Calibri"/>
                <a:cs typeface="Calibri"/>
              </a:rPr>
              <a:t>il</a:t>
            </a:r>
            <a:r>
              <a:rPr sz="1400" spc="10" dirty="0">
                <a:solidFill>
                  <a:srgbClr val="FF0000"/>
                </a:solidFill>
                <a:latin typeface="Calibri"/>
                <a:cs typeface="Calibri"/>
              </a:rPr>
              <a:t>e</a:t>
            </a:r>
            <a:endParaRPr sz="1400">
              <a:latin typeface="Calibri"/>
              <a:cs typeface="Calibri"/>
            </a:endParaRPr>
          </a:p>
          <a:p>
            <a:pPr marL="12700" marR="8896350">
              <a:lnSpc>
                <a:spcPct val="129600"/>
              </a:lnSpc>
              <a:buSzPct val="92857"/>
              <a:buAutoNum type="arabicPeriod"/>
              <a:tabLst>
                <a:tab pos="156210" algn="l"/>
              </a:tabLst>
            </a:pPr>
            <a:r>
              <a:rPr sz="1400" spc="20" dirty="0">
                <a:solidFill>
                  <a:srgbClr val="FF0000"/>
                </a:solidFill>
                <a:latin typeface="Calibri"/>
                <a:cs typeface="Calibri"/>
              </a:rPr>
              <a:t>H</a:t>
            </a:r>
            <a:r>
              <a:rPr sz="1400" spc="35" dirty="0">
                <a:solidFill>
                  <a:srgbClr val="FF0000"/>
                </a:solidFill>
                <a:latin typeface="Calibri"/>
                <a:cs typeface="Calibri"/>
              </a:rPr>
              <a:t>y</a:t>
            </a:r>
            <a:r>
              <a:rPr sz="1400" spc="45" dirty="0">
                <a:solidFill>
                  <a:srgbClr val="FF0000"/>
                </a:solidFill>
                <a:latin typeface="Calibri"/>
                <a:cs typeface="Calibri"/>
              </a:rPr>
              <a:t>s</a:t>
            </a:r>
            <a:r>
              <a:rPr sz="1400" spc="-25" dirty="0">
                <a:solidFill>
                  <a:srgbClr val="FF0000"/>
                </a:solidFill>
                <a:latin typeface="Calibri"/>
                <a:cs typeface="Calibri"/>
              </a:rPr>
              <a:t>t</a:t>
            </a:r>
            <a:r>
              <a:rPr sz="1400" spc="-30" dirty="0">
                <a:solidFill>
                  <a:srgbClr val="FF0000"/>
                </a:solidFill>
                <a:latin typeface="Calibri"/>
                <a:cs typeface="Calibri"/>
              </a:rPr>
              <a:t>e</a:t>
            </a:r>
            <a:r>
              <a:rPr sz="1400" spc="30" dirty="0">
                <a:solidFill>
                  <a:srgbClr val="FF0000"/>
                </a:solidFill>
                <a:latin typeface="Calibri"/>
                <a:cs typeface="Calibri"/>
              </a:rPr>
              <a:t>r</a:t>
            </a:r>
            <a:r>
              <a:rPr sz="1400" spc="5" dirty="0">
                <a:solidFill>
                  <a:srgbClr val="FF0000"/>
                </a:solidFill>
                <a:latin typeface="Calibri"/>
                <a:cs typeface="Calibri"/>
              </a:rPr>
              <a:t>o</a:t>
            </a:r>
            <a:r>
              <a:rPr sz="1400" spc="-30" dirty="0">
                <a:solidFill>
                  <a:srgbClr val="FF0000"/>
                </a:solidFill>
                <a:latin typeface="Calibri"/>
                <a:cs typeface="Calibri"/>
              </a:rPr>
              <a:t>s</a:t>
            </a:r>
            <a:r>
              <a:rPr sz="1400" spc="10" dirty="0">
                <a:solidFill>
                  <a:srgbClr val="FF0000"/>
                </a:solidFill>
                <a:latin typeface="Calibri"/>
                <a:cs typeface="Calibri"/>
              </a:rPr>
              <a:t>c</a:t>
            </a:r>
            <a:r>
              <a:rPr sz="1400" dirty="0">
                <a:solidFill>
                  <a:srgbClr val="FF0000"/>
                </a:solidFill>
                <a:latin typeface="Calibri"/>
                <a:cs typeface="Calibri"/>
              </a:rPr>
              <a:t>o</a:t>
            </a:r>
            <a:r>
              <a:rPr sz="1400" spc="-65" dirty="0">
                <a:solidFill>
                  <a:srgbClr val="FF0000"/>
                </a:solidFill>
                <a:latin typeface="Calibri"/>
                <a:cs typeface="Calibri"/>
              </a:rPr>
              <a:t>p</a:t>
            </a:r>
            <a:r>
              <a:rPr sz="1400" spc="10" dirty="0">
                <a:solidFill>
                  <a:srgbClr val="FF0000"/>
                </a:solidFill>
                <a:latin typeface="Calibri"/>
                <a:cs typeface="Calibri"/>
              </a:rPr>
              <a:t>e</a:t>
            </a:r>
            <a:r>
              <a:rPr sz="1400" spc="-130" dirty="0">
                <a:solidFill>
                  <a:srgbClr val="FF0000"/>
                </a:solidFill>
                <a:latin typeface="Calibri"/>
                <a:cs typeface="Calibri"/>
              </a:rPr>
              <a:t> </a:t>
            </a:r>
            <a:r>
              <a:rPr sz="1400" spc="5" dirty="0">
                <a:solidFill>
                  <a:srgbClr val="FF0000"/>
                </a:solidFill>
                <a:latin typeface="Calibri"/>
                <a:cs typeface="Calibri"/>
              </a:rPr>
              <a:t>:</a:t>
            </a:r>
            <a:r>
              <a:rPr sz="1400" spc="-100" dirty="0">
                <a:solidFill>
                  <a:srgbClr val="FF0000"/>
                </a:solidFill>
                <a:latin typeface="Calibri"/>
                <a:cs typeface="Calibri"/>
              </a:rPr>
              <a:t> </a:t>
            </a:r>
            <a:r>
              <a:rPr sz="1400" spc="15" dirty="0">
                <a:solidFill>
                  <a:srgbClr val="FF0000"/>
                </a:solidFill>
                <a:latin typeface="Calibri"/>
                <a:cs typeface="Calibri"/>
              </a:rPr>
              <a:t>f</a:t>
            </a:r>
            <a:r>
              <a:rPr sz="1400" spc="-25" dirty="0">
                <a:solidFill>
                  <a:srgbClr val="FF0000"/>
                </a:solidFill>
                <a:latin typeface="Calibri"/>
                <a:cs typeface="Calibri"/>
              </a:rPr>
              <a:t>i</a:t>
            </a:r>
            <a:r>
              <a:rPr sz="1400" spc="5" dirty="0">
                <a:solidFill>
                  <a:srgbClr val="FF0000"/>
                </a:solidFill>
                <a:latin typeface="Calibri"/>
                <a:cs typeface="Calibri"/>
              </a:rPr>
              <a:t>b</a:t>
            </a:r>
            <a:r>
              <a:rPr sz="1400" spc="30" dirty="0">
                <a:solidFill>
                  <a:srgbClr val="FF0000"/>
                </a:solidFill>
                <a:latin typeface="Calibri"/>
                <a:cs typeface="Calibri"/>
              </a:rPr>
              <a:t>r</a:t>
            </a:r>
            <a:r>
              <a:rPr sz="1400" spc="5" dirty="0">
                <a:solidFill>
                  <a:srgbClr val="FF0000"/>
                </a:solidFill>
                <a:latin typeface="Calibri"/>
                <a:cs typeface="Calibri"/>
              </a:rPr>
              <a:t>o</a:t>
            </a:r>
            <a:r>
              <a:rPr sz="1400" spc="-30" dirty="0">
                <a:solidFill>
                  <a:srgbClr val="FF0000"/>
                </a:solidFill>
                <a:latin typeface="Calibri"/>
                <a:cs typeface="Calibri"/>
              </a:rPr>
              <a:t>i</a:t>
            </a:r>
            <a:r>
              <a:rPr sz="1400" spc="10" dirty="0">
                <a:solidFill>
                  <a:srgbClr val="FF0000"/>
                </a:solidFill>
                <a:latin typeface="Calibri"/>
                <a:cs typeface="Calibri"/>
              </a:rPr>
              <a:t>d</a:t>
            </a:r>
            <a:r>
              <a:rPr sz="1400" spc="-75" dirty="0">
                <a:solidFill>
                  <a:srgbClr val="FF0000"/>
                </a:solidFill>
                <a:latin typeface="Calibri"/>
                <a:cs typeface="Calibri"/>
              </a:rPr>
              <a:t> </a:t>
            </a:r>
            <a:r>
              <a:rPr sz="1400" spc="-30" dirty="0">
                <a:solidFill>
                  <a:srgbClr val="FF0000"/>
                </a:solidFill>
                <a:latin typeface="Calibri"/>
                <a:cs typeface="Calibri"/>
              </a:rPr>
              <a:t>–</a:t>
            </a:r>
            <a:r>
              <a:rPr sz="1400" spc="5" dirty="0">
                <a:solidFill>
                  <a:srgbClr val="FF0000"/>
                </a:solidFill>
                <a:latin typeface="Calibri"/>
                <a:cs typeface="Calibri"/>
              </a:rPr>
              <a:t>po</a:t>
            </a:r>
            <a:r>
              <a:rPr sz="1400" spc="-30" dirty="0">
                <a:solidFill>
                  <a:srgbClr val="FF0000"/>
                </a:solidFill>
                <a:latin typeface="Calibri"/>
                <a:cs typeface="Calibri"/>
              </a:rPr>
              <a:t>l</a:t>
            </a:r>
            <a:r>
              <a:rPr sz="1400" spc="10" dirty="0">
                <a:solidFill>
                  <a:srgbClr val="FF0000"/>
                </a:solidFill>
                <a:latin typeface="Calibri"/>
                <a:cs typeface="Calibri"/>
              </a:rPr>
              <a:t>y</a:t>
            </a:r>
            <a:r>
              <a:rPr sz="1400" spc="15" dirty="0">
                <a:solidFill>
                  <a:srgbClr val="FF0000"/>
                </a:solidFill>
                <a:latin typeface="Calibri"/>
                <a:cs typeface="Calibri"/>
              </a:rPr>
              <a:t> </a:t>
            </a:r>
            <a:r>
              <a:rPr sz="1400" spc="10" dirty="0">
                <a:solidFill>
                  <a:srgbClr val="FF0000"/>
                </a:solidFill>
                <a:latin typeface="Calibri"/>
                <a:cs typeface="Calibri"/>
              </a:rPr>
              <a:t>–</a:t>
            </a:r>
            <a:r>
              <a:rPr sz="1400" spc="20" dirty="0">
                <a:solidFill>
                  <a:srgbClr val="FF0000"/>
                </a:solidFill>
                <a:latin typeface="Calibri"/>
                <a:cs typeface="Calibri"/>
              </a:rPr>
              <a:t> </a:t>
            </a:r>
            <a:r>
              <a:rPr sz="1400" spc="45" dirty="0">
                <a:solidFill>
                  <a:srgbClr val="FF0000"/>
                </a:solidFill>
                <a:latin typeface="Calibri"/>
                <a:cs typeface="Calibri"/>
              </a:rPr>
              <a:t>s</a:t>
            </a:r>
            <a:r>
              <a:rPr sz="1400" spc="-30" dirty="0">
                <a:solidFill>
                  <a:srgbClr val="FF0000"/>
                </a:solidFill>
                <a:latin typeface="Calibri"/>
                <a:cs typeface="Calibri"/>
              </a:rPr>
              <a:t>e</a:t>
            </a:r>
            <a:r>
              <a:rPr sz="1400" spc="5" dirty="0">
                <a:solidFill>
                  <a:srgbClr val="FF0000"/>
                </a:solidFill>
                <a:latin typeface="Calibri"/>
                <a:cs typeface="Calibri"/>
              </a:rPr>
              <a:t>p</a:t>
            </a:r>
            <a:r>
              <a:rPr sz="1400" spc="-25" dirty="0">
                <a:solidFill>
                  <a:srgbClr val="FF0000"/>
                </a:solidFill>
                <a:latin typeface="Calibri"/>
                <a:cs typeface="Calibri"/>
              </a:rPr>
              <a:t>t</a:t>
            </a:r>
            <a:r>
              <a:rPr sz="1400" spc="5" dirty="0">
                <a:solidFill>
                  <a:srgbClr val="FF0000"/>
                </a:solidFill>
                <a:latin typeface="Calibri"/>
                <a:cs typeface="Calibri"/>
              </a:rPr>
              <a:t>um  </a:t>
            </a:r>
            <a:r>
              <a:rPr sz="1400" spc="35" dirty="0">
                <a:solidFill>
                  <a:srgbClr val="FF0000"/>
                </a:solidFill>
                <a:latin typeface="Calibri"/>
                <a:cs typeface="Calibri"/>
              </a:rPr>
              <a:t>3</a:t>
            </a:r>
            <a:r>
              <a:rPr sz="1400" spc="15" dirty="0">
                <a:solidFill>
                  <a:srgbClr val="FF0000"/>
                </a:solidFill>
                <a:latin typeface="Calibri"/>
                <a:cs typeface="Calibri"/>
              </a:rPr>
              <a:t>.</a:t>
            </a:r>
            <a:r>
              <a:rPr sz="1400" spc="-20" dirty="0">
                <a:solidFill>
                  <a:srgbClr val="FF0000"/>
                </a:solidFill>
                <a:latin typeface="Calibri"/>
                <a:cs typeface="Calibri"/>
              </a:rPr>
              <a:t>Bl</a:t>
            </a:r>
            <a:r>
              <a:rPr sz="1400" spc="5" dirty="0">
                <a:solidFill>
                  <a:srgbClr val="FF0000"/>
                </a:solidFill>
                <a:latin typeface="Calibri"/>
                <a:cs typeface="Calibri"/>
              </a:rPr>
              <a:t>oo</a:t>
            </a:r>
            <a:r>
              <a:rPr sz="1400" spc="10" dirty="0">
                <a:solidFill>
                  <a:srgbClr val="FF0000"/>
                </a:solidFill>
                <a:latin typeface="Calibri"/>
                <a:cs typeface="Calibri"/>
              </a:rPr>
              <a:t>d</a:t>
            </a:r>
            <a:r>
              <a:rPr sz="1400" spc="-95" dirty="0">
                <a:solidFill>
                  <a:srgbClr val="FF0000"/>
                </a:solidFill>
                <a:latin typeface="Calibri"/>
                <a:cs typeface="Calibri"/>
              </a:rPr>
              <a:t> </a:t>
            </a:r>
            <a:r>
              <a:rPr sz="1400" spc="45" dirty="0">
                <a:solidFill>
                  <a:srgbClr val="FF0000"/>
                </a:solidFill>
                <a:latin typeface="Calibri"/>
                <a:cs typeface="Calibri"/>
              </a:rPr>
              <a:t>s</a:t>
            </a:r>
            <a:r>
              <a:rPr sz="1400" spc="5" dirty="0">
                <a:solidFill>
                  <a:srgbClr val="FF0000"/>
                </a:solidFill>
                <a:latin typeface="Calibri"/>
                <a:cs typeface="Calibri"/>
              </a:rPr>
              <a:t>ug</a:t>
            </a:r>
            <a:r>
              <a:rPr sz="1400" dirty="0">
                <a:solidFill>
                  <a:srgbClr val="FF0000"/>
                </a:solidFill>
                <a:latin typeface="Calibri"/>
                <a:cs typeface="Calibri"/>
              </a:rPr>
              <a:t>a</a:t>
            </a:r>
            <a:r>
              <a:rPr sz="1400" spc="5" dirty="0">
                <a:solidFill>
                  <a:srgbClr val="FF0000"/>
                </a:solidFill>
                <a:latin typeface="Calibri"/>
                <a:cs typeface="Calibri"/>
              </a:rPr>
              <a:t>r</a:t>
            </a:r>
            <a:endParaRPr sz="1400">
              <a:latin typeface="Calibri"/>
              <a:cs typeface="Calibri"/>
            </a:endParaRPr>
          </a:p>
          <a:p>
            <a:pPr marL="154305" indent="-142240">
              <a:lnSpc>
                <a:spcPct val="100000"/>
              </a:lnSpc>
              <a:spcBef>
                <a:spcPts val="500"/>
              </a:spcBef>
              <a:buSzPct val="92857"/>
              <a:buAutoNum type="arabicPeriod" startAt="4"/>
              <a:tabLst>
                <a:tab pos="154940" algn="l"/>
              </a:tabLst>
            </a:pPr>
            <a:r>
              <a:rPr sz="1400" spc="-10" dirty="0">
                <a:solidFill>
                  <a:srgbClr val="FF0000"/>
                </a:solidFill>
                <a:latin typeface="Calibri"/>
                <a:cs typeface="Calibri"/>
              </a:rPr>
              <a:t>T</a:t>
            </a:r>
            <a:r>
              <a:rPr sz="1400" spc="5" dirty="0">
                <a:solidFill>
                  <a:srgbClr val="FF0000"/>
                </a:solidFill>
                <a:latin typeface="Calibri"/>
                <a:cs typeface="Calibri"/>
              </a:rPr>
              <a:t>h</a:t>
            </a:r>
            <a:r>
              <a:rPr sz="1400" spc="35" dirty="0">
                <a:solidFill>
                  <a:srgbClr val="FF0000"/>
                </a:solidFill>
                <a:latin typeface="Calibri"/>
                <a:cs typeface="Calibri"/>
              </a:rPr>
              <a:t>yr</a:t>
            </a:r>
            <a:r>
              <a:rPr sz="1400" spc="5" dirty="0">
                <a:solidFill>
                  <a:srgbClr val="FF0000"/>
                </a:solidFill>
                <a:latin typeface="Calibri"/>
                <a:cs typeface="Calibri"/>
              </a:rPr>
              <a:t>o</a:t>
            </a:r>
            <a:r>
              <a:rPr sz="1400" spc="-25" dirty="0">
                <a:solidFill>
                  <a:srgbClr val="FF0000"/>
                </a:solidFill>
                <a:latin typeface="Calibri"/>
                <a:cs typeface="Calibri"/>
              </a:rPr>
              <a:t>i</a:t>
            </a:r>
            <a:r>
              <a:rPr sz="1400" spc="10" dirty="0">
                <a:solidFill>
                  <a:srgbClr val="FF0000"/>
                </a:solidFill>
                <a:latin typeface="Calibri"/>
                <a:cs typeface="Calibri"/>
              </a:rPr>
              <a:t>d</a:t>
            </a:r>
            <a:r>
              <a:rPr sz="1400" spc="-95" dirty="0">
                <a:solidFill>
                  <a:srgbClr val="FF0000"/>
                </a:solidFill>
                <a:latin typeface="Calibri"/>
                <a:cs typeface="Calibri"/>
              </a:rPr>
              <a:t> </a:t>
            </a:r>
            <a:r>
              <a:rPr sz="1400" spc="25" dirty="0">
                <a:solidFill>
                  <a:srgbClr val="FF0000"/>
                </a:solidFill>
                <a:latin typeface="Calibri"/>
                <a:cs typeface="Calibri"/>
              </a:rPr>
              <a:t>F</a:t>
            </a:r>
            <a:r>
              <a:rPr sz="1400" spc="10" dirty="0">
                <a:solidFill>
                  <a:srgbClr val="FF0000"/>
                </a:solidFill>
                <a:latin typeface="Calibri"/>
                <a:cs typeface="Calibri"/>
              </a:rPr>
              <a:t>T</a:t>
            </a:r>
            <a:endParaRPr sz="1400">
              <a:latin typeface="Calibri"/>
              <a:cs typeface="Calibri"/>
            </a:endParaRPr>
          </a:p>
          <a:p>
            <a:pPr marL="155575" indent="-143510">
              <a:lnSpc>
                <a:spcPct val="100000"/>
              </a:lnSpc>
              <a:spcBef>
                <a:spcPts val="500"/>
              </a:spcBef>
              <a:buSzPct val="92857"/>
              <a:buAutoNum type="arabicPeriod" startAt="4"/>
              <a:tabLst>
                <a:tab pos="156210" algn="l"/>
              </a:tabLst>
            </a:pPr>
            <a:r>
              <a:rPr sz="1400" spc="10" dirty="0">
                <a:solidFill>
                  <a:srgbClr val="FF0000"/>
                </a:solidFill>
                <a:latin typeface="Calibri"/>
                <a:cs typeface="Calibri"/>
              </a:rPr>
              <a:t>PLC</a:t>
            </a:r>
            <a:endParaRPr sz="1400">
              <a:latin typeface="Calibri"/>
              <a:cs typeface="Calibri"/>
            </a:endParaRPr>
          </a:p>
          <a:p>
            <a:pPr marL="12700" marR="10695940">
              <a:lnSpc>
                <a:spcPct val="129600"/>
              </a:lnSpc>
              <a:buSzPct val="92857"/>
              <a:buAutoNum type="arabicPeriod" startAt="4"/>
              <a:tabLst>
                <a:tab pos="154940" algn="l"/>
              </a:tabLst>
            </a:pPr>
            <a:r>
              <a:rPr sz="1400" spc="-10" dirty="0">
                <a:solidFill>
                  <a:srgbClr val="FF0000"/>
                </a:solidFill>
                <a:latin typeface="Calibri"/>
                <a:cs typeface="Calibri"/>
              </a:rPr>
              <a:t>Testosterone </a:t>
            </a:r>
            <a:r>
              <a:rPr sz="1400" spc="-5" dirty="0">
                <a:solidFill>
                  <a:srgbClr val="FF0000"/>
                </a:solidFill>
                <a:latin typeface="Calibri"/>
                <a:cs typeface="Calibri"/>
              </a:rPr>
              <a:t> </a:t>
            </a:r>
            <a:r>
              <a:rPr sz="1400" spc="15" dirty="0">
                <a:solidFill>
                  <a:srgbClr val="FF0000"/>
                </a:solidFill>
                <a:latin typeface="Calibri"/>
                <a:cs typeface="Calibri"/>
              </a:rPr>
              <a:t>7.Karyotype </a:t>
            </a:r>
            <a:r>
              <a:rPr sz="1400" spc="20" dirty="0">
                <a:solidFill>
                  <a:srgbClr val="FF0000"/>
                </a:solidFill>
                <a:latin typeface="Calibri"/>
                <a:cs typeface="Calibri"/>
              </a:rPr>
              <a:t> </a:t>
            </a:r>
            <a:r>
              <a:rPr sz="1400" spc="5" dirty="0">
                <a:solidFill>
                  <a:srgbClr val="00AF50"/>
                </a:solidFill>
                <a:latin typeface="Calibri"/>
                <a:cs typeface="Calibri"/>
              </a:rPr>
              <a:t>US</a:t>
            </a:r>
            <a:endParaRPr sz="1400">
              <a:latin typeface="Calibri"/>
              <a:cs typeface="Calibri"/>
            </a:endParaRPr>
          </a:p>
          <a:p>
            <a:pPr marL="12700">
              <a:lnSpc>
                <a:spcPct val="100000"/>
              </a:lnSpc>
              <a:spcBef>
                <a:spcPts val="500"/>
              </a:spcBef>
            </a:pPr>
            <a:r>
              <a:rPr sz="1400" dirty="0">
                <a:solidFill>
                  <a:srgbClr val="00AF50"/>
                </a:solidFill>
                <a:latin typeface="Calibri"/>
                <a:cs typeface="Calibri"/>
              </a:rPr>
              <a:t>antiphospholipid</a:t>
            </a:r>
            <a:endParaRPr sz="1400">
              <a:latin typeface="Calibri"/>
              <a:cs typeface="Calibri"/>
            </a:endParaRPr>
          </a:p>
          <a:p>
            <a:pPr>
              <a:lnSpc>
                <a:spcPct val="100000"/>
              </a:lnSpc>
            </a:pPr>
            <a:endParaRPr sz="1400">
              <a:latin typeface="Calibri"/>
              <a:cs typeface="Calibri"/>
            </a:endParaRPr>
          </a:p>
          <a:p>
            <a:pPr marL="98425">
              <a:lnSpc>
                <a:spcPct val="100000"/>
              </a:lnSpc>
              <a:spcBef>
                <a:spcPts val="1015"/>
              </a:spcBef>
            </a:pPr>
            <a:r>
              <a:rPr sz="1500" spc="15" dirty="0">
                <a:latin typeface="Calibri"/>
                <a:cs typeface="Calibri"/>
              </a:rPr>
              <a:t>t</a:t>
            </a:r>
            <a:r>
              <a:rPr sz="1500" dirty="0">
                <a:latin typeface="Calibri"/>
                <a:cs typeface="Calibri"/>
              </a:rPr>
              <a:t>re</a:t>
            </a:r>
            <a:r>
              <a:rPr sz="1500" spc="30" dirty="0">
                <a:latin typeface="Calibri"/>
                <a:cs typeface="Calibri"/>
              </a:rPr>
              <a:t>a</a:t>
            </a:r>
            <a:r>
              <a:rPr sz="1500" spc="15" dirty="0">
                <a:latin typeface="Calibri"/>
                <a:cs typeface="Calibri"/>
              </a:rPr>
              <a:t>t</a:t>
            </a:r>
            <a:r>
              <a:rPr sz="1500" dirty="0">
                <a:latin typeface="Calibri"/>
                <a:cs typeface="Calibri"/>
              </a:rPr>
              <a:t>me</a:t>
            </a:r>
            <a:r>
              <a:rPr sz="1500" spc="35" dirty="0">
                <a:latin typeface="Calibri"/>
                <a:cs typeface="Calibri"/>
              </a:rPr>
              <a:t>n</a:t>
            </a:r>
            <a:r>
              <a:rPr sz="1500" dirty="0">
                <a:latin typeface="Calibri"/>
                <a:cs typeface="Calibri"/>
              </a:rPr>
              <a:t>t</a:t>
            </a:r>
            <a:r>
              <a:rPr sz="1500" spc="-95" dirty="0">
                <a:latin typeface="Calibri"/>
                <a:cs typeface="Calibri"/>
              </a:rPr>
              <a:t> </a:t>
            </a:r>
            <a:r>
              <a:rPr sz="1500" spc="-25" dirty="0">
                <a:latin typeface="Calibri"/>
                <a:cs typeface="Calibri"/>
              </a:rPr>
              <a:t>?</a:t>
            </a:r>
            <a:r>
              <a:rPr sz="1500" dirty="0">
                <a:latin typeface="Calibri"/>
                <a:cs typeface="Calibri"/>
              </a:rPr>
              <a:t>?</a:t>
            </a:r>
            <a:endParaRPr sz="1500">
              <a:latin typeface="Calibri"/>
              <a:cs typeface="Calibri"/>
            </a:endParaRPr>
          </a:p>
          <a:p>
            <a:pPr>
              <a:lnSpc>
                <a:spcPct val="100000"/>
              </a:lnSpc>
              <a:spcBef>
                <a:spcPts val="20"/>
              </a:spcBef>
            </a:pPr>
            <a:endParaRPr sz="2200">
              <a:latin typeface="Calibri"/>
              <a:cs typeface="Calibri"/>
            </a:endParaRPr>
          </a:p>
          <a:p>
            <a:pPr marL="98425">
              <a:lnSpc>
                <a:spcPct val="100000"/>
              </a:lnSpc>
            </a:pPr>
            <a:r>
              <a:rPr sz="1500" spc="-60" dirty="0">
                <a:solidFill>
                  <a:srgbClr val="FF0000"/>
                </a:solidFill>
                <a:latin typeface="Calibri"/>
                <a:cs typeface="Calibri"/>
              </a:rPr>
              <a:t>T</a:t>
            </a:r>
            <a:r>
              <a:rPr sz="1500" dirty="0">
                <a:solidFill>
                  <a:srgbClr val="FF0000"/>
                </a:solidFill>
                <a:latin typeface="Calibri"/>
                <a:cs typeface="Calibri"/>
              </a:rPr>
              <a:t>re</a:t>
            </a:r>
            <a:r>
              <a:rPr sz="1500" spc="30" dirty="0">
                <a:solidFill>
                  <a:srgbClr val="FF0000"/>
                </a:solidFill>
                <a:latin typeface="Calibri"/>
                <a:cs typeface="Calibri"/>
              </a:rPr>
              <a:t>a</a:t>
            </a:r>
            <a:r>
              <a:rPr sz="1500" dirty="0">
                <a:solidFill>
                  <a:srgbClr val="FF0000"/>
                </a:solidFill>
                <a:latin typeface="Calibri"/>
                <a:cs typeface="Calibri"/>
              </a:rPr>
              <a:t>t</a:t>
            </a:r>
            <a:r>
              <a:rPr sz="1500" spc="-95" dirty="0">
                <a:solidFill>
                  <a:srgbClr val="FF0000"/>
                </a:solidFill>
                <a:latin typeface="Calibri"/>
                <a:cs typeface="Calibri"/>
              </a:rPr>
              <a:t> </a:t>
            </a:r>
            <a:r>
              <a:rPr sz="1500" spc="20" dirty="0">
                <a:solidFill>
                  <a:srgbClr val="FF0000"/>
                </a:solidFill>
                <a:latin typeface="Calibri"/>
                <a:cs typeface="Calibri"/>
              </a:rPr>
              <a:t>t</a:t>
            </a:r>
            <a:r>
              <a:rPr sz="1500" spc="35" dirty="0">
                <a:solidFill>
                  <a:srgbClr val="FF0000"/>
                </a:solidFill>
                <a:latin typeface="Calibri"/>
                <a:cs typeface="Calibri"/>
              </a:rPr>
              <a:t>h</a:t>
            </a:r>
            <a:r>
              <a:rPr sz="1500" dirty="0">
                <a:solidFill>
                  <a:srgbClr val="FF0000"/>
                </a:solidFill>
                <a:latin typeface="Calibri"/>
                <a:cs typeface="Calibri"/>
              </a:rPr>
              <a:t>e</a:t>
            </a:r>
            <a:r>
              <a:rPr sz="1500" spc="-110" dirty="0">
                <a:solidFill>
                  <a:srgbClr val="FF0000"/>
                </a:solidFill>
                <a:latin typeface="Calibri"/>
                <a:cs typeface="Calibri"/>
              </a:rPr>
              <a:t> </a:t>
            </a:r>
            <a:r>
              <a:rPr sz="1500" spc="-35" dirty="0">
                <a:solidFill>
                  <a:srgbClr val="FF0000"/>
                </a:solidFill>
                <a:latin typeface="Calibri"/>
                <a:cs typeface="Calibri"/>
              </a:rPr>
              <a:t>c</a:t>
            </a:r>
            <a:r>
              <a:rPr sz="1500" spc="30" dirty="0">
                <a:solidFill>
                  <a:srgbClr val="FF0000"/>
                </a:solidFill>
                <a:latin typeface="Calibri"/>
                <a:cs typeface="Calibri"/>
              </a:rPr>
              <a:t>a</a:t>
            </a:r>
            <a:r>
              <a:rPr sz="1500" spc="35" dirty="0">
                <a:solidFill>
                  <a:srgbClr val="FF0000"/>
                </a:solidFill>
                <a:latin typeface="Calibri"/>
                <a:cs typeface="Calibri"/>
              </a:rPr>
              <a:t>u</a:t>
            </a:r>
            <a:r>
              <a:rPr sz="1500" spc="10" dirty="0">
                <a:solidFill>
                  <a:srgbClr val="FF0000"/>
                </a:solidFill>
                <a:latin typeface="Calibri"/>
                <a:cs typeface="Calibri"/>
              </a:rPr>
              <a:t>s</a:t>
            </a:r>
            <a:r>
              <a:rPr sz="1500" dirty="0">
                <a:solidFill>
                  <a:srgbClr val="FF0000"/>
                </a:solidFill>
                <a:latin typeface="Calibri"/>
                <a:cs typeface="Calibri"/>
              </a:rPr>
              <a:t>e</a:t>
            </a:r>
            <a:endParaRPr sz="1500">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57188" y="1207202"/>
            <a:ext cx="8599805" cy="4837863"/>
          </a:xfrm>
          <a:prstGeom prst="rect">
            <a:avLst/>
          </a:prstGeom>
        </p:spPr>
        <p:txBody>
          <a:bodyPr vert="horz" wrap="square" lIns="0" tIns="15875" rIns="0" bIns="0" rtlCol="0">
            <a:spAutoFit/>
          </a:bodyPr>
          <a:lstStyle/>
          <a:p>
            <a:pPr marL="384175" indent="-372110">
              <a:lnSpc>
                <a:spcPct val="100000"/>
              </a:lnSpc>
              <a:spcBef>
                <a:spcPts val="125"/>
              </a:spcBef>
              <a:buAutoNum type="arabicPlain"/>
              <a:tabLst>
                <a:tab pos="384810" algn="l"/>
              </a:tabLst>
            </a:pPr>
            <a:r>
              <a:rPr sz="2750" b="1" dirty="0">
                <a:solidFill>
                  <a:srgbClr val="FF0000"/>
                </a:solidFill>
                <a:latin typeface="Calibri"/>
                <a:cs typeface="Calibri"/>
              </a:rPr>
              <a:t>a)</a:t>
            </a:r>
            <a:r>
              <a:rPr sz="2750" b="1" spc="75" dirty="0">
                <a:solidFill>
                  <a:srgbClr val="FF0000"/>
                </a:solidFill>
                <a:latin typeface="Calibri"/>
                <a:cs typeface="Calibri"/>
              </a:rPr>
              <a:t> </a:t>
            </a:r>
            <a:r>
              <a:rPr sz="2750" b="1" spc="-5" dirty="0">
                <a:solidFill>
                  <a:srgbClr val="FF0000"/>
                </a:solidFill>
                <a:latin typeface="Calibri"/>
                <a:cs typeface="Calibri"/>
              </a:rPr>
              <a:t>Are</a:t>
            </a:r>
            <a:r>
              <a:rPr sz="2750" b="1" spc="65" dirty="0">
                <a:solidFill>
                  <a:srgbClr val="FF0000"/>
                </a:solidFill>
                <a:latin typeface="Calibri"/>
                <a:cs typeface="Calibri"/>
              </a:rPr>
              <a:t> </a:t>
            </a:r>
            <a:r>
              <a:rPr sz="2750" b="1" spc="20" dirty="0">
                <a:solidFill>
                  <a:srgbClr val="FF0000"/>
                </a:solidFill>
                <a:latin typeface="Calibri"/>
                <a:cs typeface="Calibri"/>
              </a:rPr>
              <a:t>they</a:t>
            </a:r>
            <a:r>
              <a:rPr sz="2750" b="1" spc="-70" dirty="0">
                <a:solidFill>
                  <a:srgbClr val="FF0000"/>
                </a:solidFill>
                <a:latin typeface="Calibri"/>
                <a:cs typeface="Calibri"/>
              </a:rPr>
              <a:t> </a:t>
            </a:r>
            <a:r>
              <a:rPr sz="2750" b="1" spc="10" dirty="0">
                <a:solidFill>
                  <a:srgbClr val="FF0000"/>
                </a:solidFill>
                <a:latin typeface="Calibri"/>
                <a:cs typeface="Calibri"/>
              </a:rPr>
              <a:t>born</a:t>
            </a:r>
            <a:r>
              <a:rPr sz="2750" b="1" spc="50" dirty="0">
                <a:solidFill>
                  <a:srgbClr val="FF0000"/>
                </a:solidFill>
                <a:latin typeface="Calibri"/>
                <a:cs typeface="Calibri"/>
              </a:rPr>
              <a:t> </a:t>
            </a:r>
            <a:r>
              <a:rPr sz="2750" b="1" spc="15" dirty="0">
                <a:solidFill>
                  <a:srgbClr val="FF0000"/>
                </a:solidFill>
                <a:latin typeface="Calibri"/>
                <a:cs typeface="Calibri"/>
              </a:rPr>
              <a:t>alive?</a:t>
            </a:r>
            <a:endParaRPr sz="2750">
              <a:latin typeface="Calibri"/>
              <a:cs typeface="Calibri"/>
            </a:endParaRPr>
          </a:p>
          <a:p>
            <a:pPr marL="803275" lvl="1" indent="-391160">
              <a:lnSpc>
                <a:spcPct val="100000"/>
              </a:lnSpc>
              <a:spcBef>
                <a:spcPts val="80"/>
              </a:spcBef>
              <a:buAutoNum type="alphaLcParenR" startAt="2"/>
              <a:tabLst>
                <a:tab pos="803910" algn="l"/>
              </a:tabLst>
            </a:pPr>
            <a:r>
              <a:rPr sz="2750" b="1" dirty="0">
                <a:solidFill>
                  <a:srgbClr val="FF0000"/>
                </a:solidFill>
                <a:latin typeface="Calibri"/>
                <a:cs typeface="Calibri"/>
              </a:rPr>
              <a:t>Did</a:t>
            </a:r>
            <a:r>
              <a:rPr sz="2750" b="1" spc="50" dirty="0">
                <a:solidFill>
                  <a:srgbClr val="FF0000"/>
                </a:solidFill>
                <a:latin typeface="Calibri"/>
                <a:cs typeface="Calibri"/>
              </a:rPr>
              <a:t> </a:t>
            </a:r>
            <a:r>
              <a:rPr sz="2750" b="1" spc="25" dirty="0">
                <a:solidFill>
                  <a:srgbClr val="FF0000"/>
                </a:solidFill>
                <a:latin typeface="Calibri"/>
                <a:cs typeface="Calibri"/>
              </a:rPr>
              <a:t>you</a:t>
            </a:r>
            <a:r>
              <a:rPr sz="2750" b="1" spc="-5" dirty="0">
                <a:solidFill>
                  <a:srgbClr val="FF0000"/>
                </a:solidFill>
                <a:latin typeface="Calibri"/>
                <a:cs typeface="Calibri"/>
              </a:rPr>
              <a:t> </a:t>
            </a:r>
            <a:r>
              <a:rPr sz="2750" b="1" dirty="0">
                <a:solidFill>
                  <a:srgbClr val="FF0000"/>
                </a:solidFill>
                <a:latin typeface="Calibri"/>
                <a:cs typeface="Calibri"/>
              </a:rPr>
              <a:t>have </a:t>
            </a:r>
            <a:r>
              <a:rPr sz="2750" b="1" spc="-15" dirty="0">
                <a:solidFill>
                  <a:srgbClr val="FF0000"/>
                </a:solidFill>
                <a:latin typeface="Calibri"/>
                <a:cs typeface="Calibri"/>
              </a:rPr>
              <a:t>any</a:t>
            </a:r>
            <a:r>
              <a:rPr sz="2750" b="1" spc="85" dirty="0">
                <a:solidFill>
                  <a:srgbClr val="FF0000"/>
                </a:solidFill>
                <a:latin typeface="Calibri"/>
                <a:cs typeface="Calibri"/>
              </a:rPr>
              <a:t> </a:t>
            </a:r>
            <a:r>
              <a:rPr sz="2750" b="1" spc="5" dirty="0">
                <a:solidFill>
                  <a:srgbClr val="FF0000"/>
                </a:solidFill>
                <a:latin typeface="Calibri"/>
                <a:cs typeface="Calibri"/>
              </a:rPr>
              <a:t>complications</a:t>
            </a:r>
            <a:r>
              <a:rPr sz="2750" b="1" spc="145" dirty="0">
                <a:solidFill>
                  <a:srgbClr val="FF0000"/>
                </a:solidFill>
                <a:latin typeface="Calibri"/>
                <a:cs typeface="Calibri"/>
              </a:rPr>
              <a:t> </a:t>
            </a:r>
            <a:r>
              <a:rPr sz="2750" b="1" spc="10" dirty="0">
                <a:solidFill>
                  <a:srgbClr val="FF0000"/>
                </a:solidFill>
                <a:latin typeface="Calibri"/>
                <a:cs typeface="Calibri"/>
              </a:rPr>
              <a:t>during</a:t>
            </a:r>
            <a:r>
              <a:rPr sz="2750" b="1" spc="85" dirty="0">
                <a:solidFill>
                  <a:srgbClr val="FF0000"/>
                </a:solidFill>
                <a:latin typeface="Calibri"/>
                <a:cs typeface="Calibri"/>
              </a:rPr>
              <a:t> </a:t>
            </a:r>
            <a:r>
              <a:rPr sz="2750" b="1" spc="15" dirty="0">
                <a:solidFill>
                  <a:srgbClr val="FF0000"/>
                </a:solidFill>
                <a:latin typeface="Calibri"/>
                <a:cs typeface="Calibri"/>
              </a:rPr>
              <a:t>pregnancy?</a:t>
            </a:r>
            <a:endParaRPr sz="2750">
              <a:latin typeface="Calibri"/>
              <a:cs typeface="Calibri"/>
            </a:endParaRPr>
          </a:p>
          <a:p>
            <a:pPr marL="756285" lvl="1" indent="-344170">
              <a:lnSpc>
                <a:spcPct val="100000"/>
              </a:lnSpc>
              <a:spcBef>
                <a:spcPts val="80"/>
              </a:spcBef>
              <a:buAutoNum type="alphaLcParenR" startAt="2"/>
              <a:tabLst>
                <a:tab pos="756920" algn="l"/>
              </a:tabLst>
            </a:pPr>
            <a:r>
              <a:rPr sz="2750" b="1" dirty="0">
                <a:solidFill>
                  <a:srgbClr val="FF0000"/>
                </a:solidFill>
                <a:latin typeface="Calibri"/>
                <a:cs typeface="Calibri"/>
              </a:rPr>
              <a:t>Did</a:t>
            </a:r>
            <a:r>
              <a:rPr sz="2750" b="1" spc="45" dirty="0">
                <a:solidFill>
                  <a:srgbClr val="FF0000"/>
                </a:solidFill>
                <a:latin typeface="Calibri"/>
                <a:cs typeface="Calibri"/>
              </a:rPr>
              <a:t> </a:t>
            </a:r>
            <a:r>
              <a:rPr sz="2750" b="1" spc="25" dirty="0">
                <a:solidFill>
                  <a:srgbClr val="FF0000"/>
                </a:solidFill>
                <a:latin typeface="Calibri"/>
                <a:cs typeface="Calibri"/>
              </a:rPr>
              <a:t>you</a:t>
            </a:r>
            <a:r>
              <a:rPr sz="2750" b="1" spc="-10" dirty="0">
                <a:solidFill>
                  <a:srgbClr val="FF0000"/>
                </a:solidFill>
                <a:latin typeface="Calibri"/>
                <a:cs typeface="Calibri"/>
              </a:rPr>
              <a:t> </a:t>
            </a:r>
            <a:r>
              <a:rPr sz="2750" b="1" spc="20" dirty="0">
                <a:solidFill>
                  <a:srgbClr val="FF0000"/>
                </a:solidFill>
                <a:latin typeface="Calibri"/>
                <a:cs typeface="Calibri"/>
              </a:rPr>
              <a:t>deliver</a:t>
            </a:r>
            <a:r>
              <a:rPr sz="2750" b="1" spc="-35" dirty="0">
                <a:solidFill>
                  <a:srgbClr val="FF0000"/>
                </a:solidFill>
                <a:latin typeface="Calibri"/>
                <a:cs typeface="Calibri"/>
              </a:rPr>
              <a:t> </a:t>
            </a:r>
            <a:r>
              <a:rPr sz="2750" b="1" spc="25" dirty="0">
                <a:solidFill>
                  <a:srgbClr val="FF0000"/>
                </a:solidFill>
                <a:latin typeface="Calibri"/>
                <a:cs typeface="Calibri"/>
              </a:rPr>
              <a:t>them</a:t>
            </a:r>
            <a:r>
              <a:rPr sz="2750" b="1" spc="35" dirty="0">
                <a:solidFill>
                  <a:srgbClr val="FF0000"/>
                </a:solidFill>
                <a:latin typeface="Calibri"/>
                <a:cs typeface="Calibri"/>
              </a:rPr>
              <a:t> </a:t>
            </a:r>
            <a:r>
              <a:rPr sz="2750" b="1" dirty="0">
                <a:solidFill>
                  <a:srgbClr val="FF0000"/>
                </a:solidFill>
                <a:latin typeface="Calibri"/>
                <a:cs typeface="Calibri"/>
              </a:rPr>
              <a:t>at</a:t>
            </a:r>
            <a:r>
              <a:rPr sz="2750" b="1" spc="60" dirty="0">
                <a:solidFill>
                  <a:srgbClr val="FF0000"/>
                </a:solidFill>
                <a:latin typeface="Calibri"/>
                <a:cs typeface="Calibri"/>
              </a:rPr>
              <a:t> </a:t>
            </a:r>
            <a:r>
              <a:rPr sz="2750" b="1" spc="20" dirty="0">
                <a:solidFill>
                  <a:srgbClr val="FF0000"/>
                </a:solidFill>
                <a:latin typeface="Calibri"/>
                <a:cs typeface="Calibri"/>
              </a:rPr>
              <a:t>term</a:t>
            </a:r>
            <a:r>
              <a:rPr sz="2750" b="1" spc="-35" dirty="0">
                <a:solidFill>
                  <a:srgbClr val="FF0000"/>
                </a:solidFill>
                <a:latin typeface="Calibri"/>
                <a:cs typeface="Calibri"/>
              </a:rPr>
              <a:t> </a:t>
            </a:r>
            <a:r>
              <a:rPr sz="2750" b="1" spc="10" dirty="0">
                <a:solidFill>
                  <a:srgbClr val="FF0000"/>
                </a:solidFill>
                <a:latin typeface="Calibri"/>
                <a:cs typeface="Calibri"/>
              </a:rPr>
              <a:t>or</a:t>
            </a:r>
            <a:r>
              <a:rPr sz="2750" b="1" spc="45" dirty="0">
                <a:solidFill>
                  <a:srgbClr val="FF0000"/>
                </a:solidFill>
                <a:latin typeface="Calibri"/>
                <a:cs typeface="Calibri"/>
              </a:rPr>
              <a:t> </a:t>
            </a:r>
            <a:r>
              <a:rPr sz="2750" b="1" spc="15" dirty="0">
                <a:solidFill>
                  <a:srgbClr val="FF0000"/>
                </a:solidFill>
                <a:latin typeface="Calibri"/>
                <a:cs typeface="Calibri"/>
              </a:rPr>
              <a:t>not?</a:t>
            </a:r>
            <a:endParaRPr sz="2750">
              <a:latin typeface="Calibri"/>
              <a:cs typeface="Calibri"/>
            </a:endParaRPr>
          </a:p>
          <a:p>
            <a:pPr>
              <a:lnSpc>
                <a:spcPct val="100000"/>
              </a:lnSpc>
              <a:spcBef>
                <a:spcPts val="25"/>
              </a:spcBef>
            </a:pPr>
            <a:endParaRPr sz="2750">
              <a:latin typeface="Calibri"/>
              <a:cs typeface="Calibri"/>
            </a:endParaRPr>
          </a:p>
          <a:p>
            <a:pPr marL="12700">
              <a:lnSpc>
                <a:spcPct val="100000"/>
              </a:lnSpc>
            </a:pPr>
            <a:r>
              <a:rPr sz="2750" b="1" spc="15" dirty="0">
                <a:solidFill>
                  <a:srgbClr val="FF0000"/>
                </a:solidFill>
                <a:latin typeface="Calibri"/>
                <a:cs typeface="Calibri"/>
              </a:rPr>
              <a:t>2-</a:t>
            </a:r>
            <a:r>
              <a:rPr sz="2750" b="1" spc="25" dirty="0">
                <a:solidFill>
                  <a:srgbClr val="FF0000"/>
                </a:solidFill>
                <a:latin typeface="Calibri"/>
                <a:cs typeface="Calibri"/>
              </a:rPr>
              <a:t> </a:t>
            </a:r>
            <a:r>
              <a:rPr sz="2750" b="1" dirty="0">
                <a:solidFill>
                  <a:srgbClr val="FF0000"/>
                </a:solidFill>
                <a:latin typeface="Calibri"/>
                <a:cs typeface="Calibri"/>
              </a:rPr>
              <a:t>a)</a:t>
            </a:r>
            <a:r>
              <a:rPr sz="2750" b="1" spc="90" dirty="0">
                <a:solidFill>
                  <a:srgbClr val="FF0000"/>
                </a:solidFill>
                <a:latin typeface="Calibri"/>
                <a:cs typeface="Calibri"/>
              </a:rPr>
              <a:t> </a:t>
            </a:r>
            <a:r>
              <a:rPr sz="2750" b="1" spc="15" dirty="0">
                <a:solidFill>
                  <a:srgbClr val="FF0000"/>
                </a:solidFill>
                <a:latin typeface="Calibri"/>
                <a:cs typeface="Calibri"/>
              </a:rPr>
              <a:t>What</a:t>
            </a:r>
            <a:r>
              <a:rPr sz="2750" b="1" spc="-5" dirty="0">
                <a:solidFill>
                  <a:srgbClr val="FF0000"/>
                </a:solidFill>
                <a:latin typeface="Calibri"/>
                <a:cs typeface="Calibri"/>
              </a:rPr>
              <a:t> </a:t>
            </a:r>
            <a:r>
              <a:rPr sz="2750" b="1" spc="5" dirty="0">
                <a:solidFill>
                  <a:srgbClr val="FF0000"/>
                </a:solidFill>
                <a:latin typeface="Calibri"/>
                <a:cs typeface="Calibri"/>
              </a:rPr>
              <a:t>is</a:t>
            </a:r>
            <a:r>
              <a:rPr sz="2750" b="1" spc="65" dirty="0">
                <a:solidFill>
                  <a:srgbClr val="FF0000"/>
                </a:solidFill>
                <a:latin typeface="Calibri"/>
                <a:cs typeface="Calibri"/>
              </a:rPr>
              <a:t> </a:t>
            </a:r>
            <a:r>
              <a:rPr sz="2750" b="1" spc="25" dirty="0">
                <a:solidFill>
                  <a:srgbClr val="FF0000"/>
                </a:solidFill>
                <a:latin typeface="Calibri"/>
                <a:cs typeface="Calibri"/>
              </a:rPr>
              <a:t>your</a:t>
            </a:r>
            <a:r>
              <a:rPr sz="2750" b="1" spc="-30" dirty="0">
                <a:solidFill>
                  <a:srgbClr val="FF0000"/>
                </a:solidFill>
                <a:latin typeface="Calibri"/>
                <a:cs typeface="Calibri"/>
              </a:rPr>
              <a:t> </a:t>
            </a:r>
            <a:r>
              <a:rPr sz="2750" b="1" spc="15" dirty="0">
                <a:solidFill>
                  <a:srgbClr val="FF0000"/>
                </a:solidFill>
                <a:latin typeface="Calibri"/>
                <a:cs typeface="Calibri"/>
              </a:rPr>
              <a:t>blood</a:t>
            </a:r>
            <a:r>
              <a:rPr sz="2750" b="1" dirty="0">
                <a:solidFill>
                  <a:srgbClr val="FF0000"/>
                </a:solidFill>
                <a:latin typeface="Calibri"/>
                <a:cs typeface="Calibri"/>
              </a:rPr>
              <a:t> </a:t>
            </a:r>
            <a:r>
              <a:rPr sz="2750" b="1" spc="20" dirty="0">
                <a:solidFill>
                  <a:srgbClr val="FF0000"/>
                </a:solidFill>
                <a:latin typeface="Calibri"/>
                <a:cs typeface="Calibri"/>
              </a:rPr>
              <a:t>group?</a:t>
            </a:r>
            <a:r>
              <a:rPr sz="2750" b="1" spc="655" dirty="0">
                <a:solidFill>
                  <a:srgbClr val="FF0000"/>
                </a:solidFill>
                <a:latin typeface="Calibri"/>
                <a:cs typeface="Calibri"/>
              </a:rPr>
              <a:t> </a:t>
            </a:r>
            <a:r>
              <a:rPr sz="2750" b="1" spc="-285" dirty="0">
                <a:solidFill>
                  <a:srgbClr val="FF0000"/>
                </a:solidFill>
                <a:latin typeface="Calibri"/>
                <a:cs typeface="Calibri"/>
              </a:rPr>
              <a:t>(</a:t>
            </a:r>
            <a:r>
              <a:rPr sz="2750" b="1" spc="-285" dirty="0">
                <a:solidFill>
                  <a:srgbClr val="FF0000"/>
                </a:solidFill>
                <a:latin typeface="Arial"/>
                <a:cs typeface="Arial"/>
              </a:rPr>
              <a:t>لاؤسلاب</a:t>
            </a:r>
            <a:r>
              <a:rPr sz="2750" b="1" spc="60" dirty="0">
                <a:solidFill>
                  <a:srgbClr val="FF0000"/>
                </a:solidFill>
                <a:latin typeface="Arial"/>
                <a:cs typeface="Arial"/>
              </a:rPr>
              <a:t> </a:t>
            </a:r>
            <a:r>
              <a:rPr sz="2750" b="1" spc="-45" dirty="0">
                <a:solidFill>
                  <a:srgbClr val="FF0000"/>
                </a:solidFill>
                <a:latin typeface="Arial"/>
                <a:cs typeface="Arial"/>
              </a:rPr>
              <a:t>ةروكذم</a:t>
            </a:r>
            <a:r>
              <a:rPr sz="2750" b="1" spc="35" dirty="0">
                <a:solidFill>
                  <a:srgbClr val="FF0000"/>
                </a:solidFill>
                <a:latin typeface="Arial"/>
                <a:cs typeface="Arial"/>
              </a:rPr>
              <a:t> </a:t>
            </a:r>
            <a:r>
              <a:rPr sz="2750" b="1" spc="-285" dirty="0">
                <a:solidFill>
                  <a:srgbClr val="FF0000"/>
                </a:solidFill>
                <a:latin typeface="Arial"/>
                <a:cs typeface="Arial"/>
              </a:rPr>
              <a:t>تناك</a:t>
            </a:r>
            <a:r>
              <a:rPr sz="2750" b="1" spc="-30" dirty="0">
                <a:solidFill>
                  <a:srgbClr val="FF0000"/>
                </a:solidFill>
                <a:latin typeface="Arial"/>
                <a:cs typeface="Arial"/>
              </a:rPr>
              <a:t> </a:t>
            </a:r>
            <a:r>
              <a:rPr sz="2750" b="1" spc="114" dirty="0">
                <a:solidFill>
                  <a:srgbClr val="FF0000"/>
                </a:solidFill>
                <a:latin typeface="Arial"/>
                <a:cs typeface="Arial"/>
              </a:rPr>
              <a:t>ام </a:t>
            </a:r>
            <a:r>
              <a:rPr sz="2750" b="1" spc="-430" dirty="0">
                <a:solidFill>
                  <a:srgbClr val="FF0000"/>
                </a:solidFill>
                <a:latin typeface="Arial"/>
                <a:cs typeface="Arial"/>
              </a:rPr>
              <a:t>ركذتب(</a:t>
            </a:r>
            <a:endParaRPr sz="2750">
              <a:latin typeface="Arial"/>
              <a:cs typeface="Arial"/>
            </a:endParaRPr>
          </a:p>
          <a:p>
            <a:pPr marL="803275" indent="-391160">
              <a:lnSpc>
                <a:spcPct val="100000"/>
              </a:lnSpc>
              <a:spcBef>
                <a:spcPts val="80"/>
              </a:spcBef>
              <a:buAutoNum type="alphaLcParenR" startAt="2"/>
              <a:tabLst>
                <a:tab pos="803910" algn="l"/>
              </a:tabLst>
            </a:pPr>
            <a:r>
              <a:rPr sz="2750" b="1" dirty="0">
                <a:solidFill>
                  <a:srgbClr val="FF0000"/>
                </a:solidFill>
                <a:latin typeface="Calibri"/>
                <a:cs typeface="Calibri"/>
              </a:rPr>
              <a:t>Did</a:t>
            </a:r>
            <a:r>
              <a:rPr sz="2750" b="1" spc="60" dirty="0">
                <a:solidFill>
                  <a:srgbClr val="FF0000"/>
                </a:solidFill>
                <a:latin typeface="Calibri"/>
                <a:cs typeface="Calibri"/>
              </a:rPr>
              <a:t> </a:t>
            </a:r>
            <a:r>
              <a:rPr sz="2750" b="1" spc="20" dirty="0">
                <a:solidFill>
                  <a:srgbClr val="FF0000"/>
                </a:solidFill>
                <a:latin typeface="Calibri"/>
                <a:cs typeface="Calibri"/>
              </a:rPr>
              <a:t>you</a:t>
            </a:r>
            <a:r>
              <a:rPr sz="2750" b="1" dirty="0">
                <a:solidFill>
                  <a:srgbClr val="FF0000"/>
                </a:solidFill>
                <a:latin typeface="Calibri"/>
                <a:cs typeface="Calibri"/>
              </a:rPr>
              <a:t> </a:t>
            </a:r>
            <a:r>
              <a:rPr sz="2750" b="1" spc="5" dirty="0">
                <a:solidFill>
                  <a:srgbClr val="FF0000"/>
                </a:solidFill>
                <a:latin typeface="Calibri"/>
                <a:cs typeface="Calibri"/>
              </a:rPr>
              <a:t>feel</a:t>
            </a:r>
            <a:r>
              <a:rPr sz="2750" b="1" spc="-25" dirty="0">
                <a:solidFill>
                  <a:srgbClr val="FF0000"/>
                </a:solidFill>
                <a:latin typeface="Calibri"/>
                <a:cs typeface="Calibri"/>
              </a:rPr>
              <a:t> </a:t>
            </a:r>
            <a:r>
              <a:rPr sz="2750" b="1" spc="15" dirty="0">
                <a:solidFill>
                  <a:srgbClr val="FF0000"/>
                </a:solidFill>
                <a:latin typeface="Calibri"/>
                <a:cs typeface="Calibri"/>
              </a:rPr>
              <a:t>the</a:t>
            </a:r>
            <a:r>
              <a:rPr sz="2750" b="1" spc="10" dirty="0">
                <a:solidFill>
                  <a:srgbClr val="FF0000"/>
                </a:solidFill>
                <a:latin typeface="Calibri"/>
                <a:cs typeface="Calibri"/>
              </a:rPr>
              <a:t> </a:t>
            </a:r>
            <a:r>
              <a:rPr sz="2750" b="1" spc="20" dirty="0">
                <a:solidFill>
                  <a:srgbClr val="FF0000"/>
                </a:solidFill>
                <a:latin typeface="Calibri"/>
                <a:cs typeface="Calibri"/>
              </a:rPr>
              <a:t>movement</a:t>
            </a:r>
            <a:r>
              <a:rPr sz="2750" b="1" spc="-10" dirty="0">
                <a:solidFill>
                  <a:srgbClr val="FF0000"/>
                </a:solidFill>
                <a:latin typeface="Calibri"/>
                <a:cs typeface="Calibri"/>
              </a:rPr>
              <a:t> </a:t>
            </a:r>
            <a:r>
              <a:rPr sz="2750" b="1" spc="10" dirty="0">
                <a:solidFill>
                  <a:srgbClr val="FF0000"/>
                </a:solidFill>
                <a:latin typeface="Calibri"/>
                <a:cs typeface="Calibri"/>
              </a:rPr>
              <a:t>of</a:t>
            </a:r>
            <a:r>
              <a:rPr sz="2750" b="1" spc="15" dirty="0">
                <a:solidFill>
                  <a:srgbClr val="FF0000"/>
                </a:solidFill>
                <a:latin typeface="Calibri"/>
                <a:cs typeface="Calibri"/>
              </a:rPr>
              <a:t> the</a:t>
            </a:r>
            <a:r>
              <a:rPr sz="2750" b="1" spc="80" dirty="0">
                <a:solidFill>
                  <a:srgbClr val="FF0000"/>
                </a:solidFill>
                <a:latin typeface="Calibri"/>
                <a:cs typeface="Calibri"/>
              </a:rPr>
              <a:t> </a:t>
            </a:r>
            <a:r>
              <a:rPr sz="2750" b="1" spc="10" dirty="0">
                <a:solidFill>
                  <a:srgbClr val="FF0000"/>
                </a:solidFill>
                <a:latin typeface="Calibri"/>
                <a:cs typeface="Calibri"/>
              </a:rPr>
              <a:t>baby</a:t>
            </a:r>
            <a:r>
              <a:rPr sz="2750" b="1" spc="15" dirty="0">
                <a:solidFill>
                  <a:srgbClr val="FF0000"/>
                </a:solidFill>
                <a:latin typeface="Calibri"/>
                <a:cs typeface="Calibri"/>
              </a:rPr>
              <a:t> </a:t>
            </a:r>
            <a:r>
              <a:rPr sz="2750" b="1" spc="10" dirty="0">
                <a:solidFill>
                  <a:srgbClr val="FF0000"/>
                </a:solidFill>
                <a:latin typeface="Calibri"/>
                <a:cs typeface="Calibri"/>
              </a:rPr>
              <a:t>or</a:t>
            </a:r>
            <a:r>
              <a:rPr sz="2750" b="1" spc="60" dirty="0">
                <a:solidFill>
                  <a:srgbClr val="FF0000"/>
                </a:solidFill>
                <a:latin typeface="Calibri"/>
                <a:cs typeface="Calibri"/>
              </a:rPr>
              <a:t> </a:t>
            </a:r>
            <a:r>
              <a:rPr sz="2750" b="1" spc="15" dirty="0">
                <a:solidFill>
                  <a:srgbClr val="FF0000"/>
                </a:solidFill>
                <a:latin typeface="Calibri"/>
                <a:cs typeface="Calibri"/>
              </a:rPr>
              <a:t>not?</a:t>
            </a:r>
            <a:endParaRPr sz="2750">
              <a:latin typeface="Calibri"/>
              <a:cs typeface="Calibri"/>
            </a:endParaRPr>
          </a:p>
          <a:p>
            <a:pPr marL="756285" indent="-343535">
              <a:lnSpc>
                <a:spcPct val="100000"/>
              </a:lnSpc>
              <a:spcBef>
                <a:spcPts val="80"/>
              </a:spcBef>
              <a:buAutoNum type="alphaLcParenR" startAt="2"/>
              <a:tabLst>
                <a:tab pos="756285" algn="l"/>
              </a:tabLst>
            </a:pPr>
            <a:r>
              <a:rPr sz="2750" b="1" dirty="0">
                <a:solidFill>
                  <a:srgbClr val="FF0000"/>
                </a:solidFill>
                <a:latin typeface="Calibri"/>
                <a:cs typeface="Calibri"/>
              </a:rPr>
              <a:t>Did</a:t>
            </a:r>
            <a:r>
              <a:rPr sz="2750" b="1" spc="55" dirty="0">
                <a:solidFill>
                  <a:srgbClr val="FF0000"/>
                </a:solidFill>
                <a:latin typeface="Calibri"/>
                <a:cs typeface="Calibri"/>
              </a:rPr>
              <a:t> </a:t>
            </a:r>
            <a:r>
              <a:rPr sz="2750" b="1" spc="20" dirty="0">
                <a:solidFill>
                  <a:srgbClr val="FF0000"/>
                </a:solidFill>
                <a:latin typeface="Calibri"/>
                <a:cs typeface="Calibri"/>
              </a:rPr>
              <a:t>you</a:t>
            </a:r>
            <a:r>
              <a:rPr sz="2750" b="1" spc="-5" dirty="0">
                <a:solidFill>
                  <a:srgbClr val="FF0000"/>
                </a:solidFill>
                <a:latin typeface="Calibri"/>
                <a:cs typeface="Calibri"/>
              </a:rPr>
              <a:t> </a:t>
            </a:r>
            <a:r>
              <a:rPr sz="2750" b="1" dirty="0">
                <a:solidFill>
                  <a:srgbClr val="FF0000"/>
                </a:solidFill>
                <a:latin typeface="Calibri"/>
                <a:cs typeface="Calibri"/>
              </a:rPr>
              <a:t>have</a:t>
            </a:r>
            <a:r>
              <a:rPr sz="2750" b="1" spc="75" dirty="0">
                <a:solidFill>
                  <a:srgbClr val="FF0000"/>
                </a:solidFill>
                <a:latin typeface="Calibri"/>
                <a:cs typeface="Calibri"/>
              </a:rPr>
              <a:t> </a:t>
            </a:r>
            <a:r>
              <a:rPr sz="2750" b="1" spc="-15" dirty="0">
                <a:solidFill>
                  <a:srgbClr val="FF0000"/>
                </a:solidFill>
                <a:latin typeface="Calibri"/>
                <a:cs typeface="Calibri"/>
              </a:rPr>
              <a:t>any</a:t>
            </a:r>
            <a:r>
              <a:rPr sz="2750" b="1" spc="85" dirty="0">
                <a:solidFill>
                  <a:srgbClr val="FF0000"/>
                </a:solidFill>
                <a:latin typeface="Calibri"/>
                <a:cs typeface="Calibri"/>
              </a:rPr>
              <a:t> </a:t>
            </a:r>
            <a:r>
              <a:rPr sz="2750" b="1" spc="5" dirty="0">
                <a:solidFill>
                  <a:srgbClr val="FF0000"/>
                </a:solidFill>
                <a:latin typeface="Calibri"/>
                <a:cs typeface="Calibri"/>
              </a:rPr>
              <a:t>vaginal</a:t>
            </a:r>
            <a:r>
              <a:rPr sz="2750" b="1" spc="120" dirty="0">
                <a:solidFill>
                  <a:srgbClr val="FF0000"/>
                </a:solidFill>
                <a:latin typeface="Calibri"/>
                <a:cs typeface="Calibri"/>
              </a:rPr>
              <a:t> </a:t>
            </a:r>
            <a:r>
              <a:rPr sz="2750" b="1" spc="15" dirty="0">
                <a:solidFill>
                  <a:srgbClr val="FF0000"/>
                </a:solidFill>
                <a:latin typeface="Calibri"/>
                <a:cs typeface="Calibri"/>
              </a:rPr>
              <a:t>bleeding </a:t>
            </a:r>
            <a:r>
              <a:rPr sz="2750" b="1" spc="10" dirty="0">
                <a:solidFill>
                  <a:srgbClr val="FF0000"/>
                </a:solidFill>
                <a:latin typeface="Calibri"/>
                <a:cs typeface="Calibri"/>
              </a:rPr>
              <a:t>during</a:t>
            </a:r>
            <a:r>
              <a:rPr sz="2750" b="1" spc="20" dirty="0">
                <a:solidFill>
                  <a:srgbClr val="FF0000"/>
                </a:solidFill>
                <a:latin typeface="Calibri"/>
                <a:cs typeface="Calibri"/>
              </a:rPr>
              <a:t> </a:t>
            </a:r>
            <a:r>
              <a:rPr sz="2750" b="1" spc="15" dirty="0">
                <a:solidFill>
                  <a:srgbClr val="FF0000"/>
                </a:solidFill>
                <a:latin typeface="Calibri"/>
                <a:cs typeface="Calibri"/>
              </a:rPr>
              <a:t>pregnancy?</a:t>
            </a:r>
            <a:endParaRPr sz="2750">
              <a:latin typeface="Calibri"/>
              <a:cs typeface="Calibri"/>
            </a:endParaRPr>
          </a:p>
          <a:p>
            <a:pPr marL="12700" marR="2400300">
              <a:lnSpc>
                <a:spcPts val="6759"/>
              </a:lnSpc>
              <a:spcBef>
                <a:spcPts val="525"/>
              </a:spcBef>
            </a:pPr>
            <a:r>
              <a:rPr sz="2750" b="1" spc="15" dirty="0">
                <a:solidFill>
                  <a:srgbClr val="FF0000"/>
                </a:solidFill>
                <a:latin typeface="Calibri"/>
                <a:cs typeface="Calibri"/>
              </a:rPr>
              <a:t>3-</a:t>
            </a:r>
            <a:r>
              <a:rPr sz="2750" b="1" spc="25" dirty="0">
                <a:solidFill>
                  <a:srgbClr val="FF0000"/>
                </a:solidFill>
                <a:latin typeface="Calibri"/>
                <a:cs typeface="Calibri"/>
              </a:rPr>
              <a:t> </a:t>
            </a:r>
            <a:r>
              <a:rPr sz="2750" b="1" spc="5" dirty="0">
                <a:solidFill>
                  <a:srgbClr val="FF0000"/>
                </a:solidFill>
                <a:latin typeface="Calibri"/>
                <a:cs typeface="Calibri"/>
              </a:rPr>
              <a:t>Indirect</a:t>
            </a:r>
            <a:r>
              <a:rPr sz="2750" b="1" spc="70" dirty="0">
                <a:solidFill>
                  <a:srgbClr val="FF0000"/>
                </a:solidFill>
                <a:latin typeface="Calibri"/>
                <a:cs typeface="Calibri"/>
              </a:rPr>
              <a:t> </a:t>
            </a:r>
            <a:r>
              <a:rPr sz="2750" b="1" spc="20" dirty="0">
                <a:solidFill>
                  <a:srgbClr val="FF0000"/>
                </a:solidFill>
                <a:latin typeface="Calibri"/>
                <a:cs typeface="Calibri"/>
              </a:rPr>
              <a:t>Coombs</a:t>
            </a:r>
            <a:r>
              <a:rPr sz="2750" b="1" dirty="0">
                <a:solidFill>
                  <a:srgbClr val="FF0000"/>
                </a:solidFill>
                <a:latin typeface="Calibri"/>
                <a:cs typeface="Calibri"/>
              </a:rPr>
              <a:t> </a:t>
            </a:r>
            <a:r>
              <a:rPr sz="2750" b="1" spc="20" dirty="0">
                <a:solidFill>
                  <a:srgbClr val="FF0000"/>
                </a:solidFill>
                <a:latin typeface="Calibri"/>
                <a:cs typeface="Calibri"/>
              </a:rPr>
              <a:t>test</a:t>
            </a:r>
            <a:r>
              <a:rPr sz="2750" b="1" spc="-10" dirty="0">
                <a:solidFill>
                  <a:srgbClr val="FF0000"/>
                </a:solidFill>
                <a:latin typeface="Calibri"/>
                <a:cs typeface="Calibri"/>
              </a:rPr>
              <a:t> </a:t>
            </a:r>
            <a:r>
              <a:rPr sz="2750" b="1" spc="10" dirty="0">
                <a:solidFill>
                  <a:srgbClr val="FF0000"/>
                </a:solidFill>
                <a:latin typeface="Calibri"/>
                <a:cs typeface="Calibri"/>
              </a:rPr>
              <a:t>and</a:t>
            </a:r>
            <a:r>
              <a:rPr sz="2750" b="1" spc="65" dirty="0">
                <a:solidFill>
                  <a:srgbClr val="FF0000"/>
                </a:solidFill>
                <a:latin typeface="Calibri"/>
                <a:cs typeface="Calibri"/>
              </a:rPr>
              <a:t> </a:t>
            </a:r>
            <a:r>
              <a:rPr sz="2750" b="1" spc="10" dirty="0">
                <a:solidFill>
                  <a:srgbClr val="FF0000"/>
                </a:solidFill>
                <a:latin typeface="Calibri"/>
                <a:cs typeface="Calibri"/>
              </a:rPr>
              <a:t>antibody</a:t>
            </a:r>
            <a:r>
              <a:rPr sz="2750" b="1" spc="20" dirty="0">
                <a:solidFill>
                  <a:srgbClr val="FF0000"/>
                </a:solidFill>
                <a:latin typeface="Calibri"/>
                <a:cs typeface="Calibri"/>
              </a:rPr>
              <a:t> </a:t>
            </a:r>
            <a:r>
              <a:rPr sz="2750" b="1" spc="15" dirty="0">
                <a:solidFill>
                  <a:srgbClr val="FF0000"/>
                </a:solidFill>
                <a:latin typeface="Calibri"/>
                <a:cs typeface="Calibri"/>
              </a:rPr>
              <a:t>titer </a:t>
            </a:r>
            <a:r>
              <a:rPr sz="2750" b="1" spc="-610" dirty="0">
                <a:solidFill>
                  <a:srgbClr val="FF0000"/>
                </a:solidFill>
                <a:latin typeface="Calibri"/>
                <a:cs typeface="Calibri"/>
              </a:rPr>
              <a:t> </a:t>
            </a:r>
            <a:r>
              <a:rPr sz="2750" b="1" spc="15" dirty="0">
                <a:solidFill>
                  <a:srgbClr val="FF0000"/>
                </a:solidFill>
                <a:latin typeface="Calibri"/>
                <a:cs typeface="Calibri"/>
              </a:rPr>
              <a:t>4-</a:t>
            </a:r>
            <a:r>
              <a:rPr sz="2750" b="1" spc="20" dirty="0">
                <a:solidFill>
                  <a:srgbClr val="FF0000"/>
                </a:solidFill>
                <a:latin typeface="Calibri"/>
                <a:cs typeface="Calibri"/>
              </a:rPr>
              <a:t> </a:t>
            </a:r>
            <a:r>
              <a:rPr sz="2750" b="1" spc="10" dirty="0">
                <a:solidFill>
                  <a:srgbClr val="FF0000"/>
                </a:solidFill>
                <a:latin typeface="Calibri"/>
                <a:cs typeface="Calibri"/>
              </a:rPr>
              <a:t>Follow</a:t>
            </a:r>
            <a:r>
              <a:rPr sz="2750" b="1" spc="15" dirty="0">
                <a:solidFill>
                  <a:srgbClr val="FF0000"/>
                </a:solidFill>
                <a:latin typeface="Calibri"/>
                <a:cs typeface="Calibri"/>
              </a:rPr>
              <a:t> up</a:t>
            </a:r>
            <a:r>
              <a:rPr sz="2750" b="1" spc="60" dirty="0">
                <a:solidFill>
                  <a:srgbClr val="FF0000"/>
                </a:solidFill>
                <a:latin typeface="Calibri"/>
                <a:cs typeface="Calibri"/>
              </a:rPr>
              <a:t> </a:t>
            </a:r>
            <a:r>
              <a:rPr sz="2750" b="1" spc="15" dirty="0">
                <a:solidFill>
                  <a:srgbClr val="FF0000"/>
                </a:solidFill>
                <a:latin typeface="Calibri"/>
                <a:cs typeface="Calibri"/>
              </a:rPr>
              <a:t>until</a:t>
            </a:r>
            <a:r>
              <a:rPr sz="2750" b="1" spc="-35" dirty="0">
                <a:solidFill>
                  <a:srgbClr val="FF0000"/>
                </a:solidFill>
                <a:latin typeface="Calibri"/>
                <a:cs typeface="Calibri"/>
              </a:rPr>
              <a:t> </a:t>
            </a:r>
            <a:r>
              <a:rPr sz="2750" b="1" spc="15" dirty="0">
                <a:solidFill>
                  <a:srgbClr val="FF0000"/>
                </a:solidFill>
                <a:latin typeface="Calibri"/>
                <a:cs typeface="Calibri"/>
              </a:rPr>
              <a:t>titer</a:t>
            </a:r>
            <a:r>
              <a:rPr sz="2750" b="1" spc="40" dirty="0">
                <a:solidFill>
                  <a:srgbClr val="FF0000"/>
                </a:solidFill>
                <a:latin typeface="Calibri"/>
                <a:cs typeface="Calibri"/>
              </a:rPr>
              <a:t> </a:t>
            </a:r>
            <a:r>
              <a:rPr sz="2750" b="1" dirty="0">
                <a:solidFill>
                  <a:srgbClr val="FF0000"/>
                </a:solidFill>
                <a:latin typeface="Calibri"/>
                <a:cs typeface="Calibri"/>
              </a:rPr>
              <a:t>reach</a:t>
            </a:r>
            <a:r>
              <a:rPr sz="2750" b="1" spc="45" dirty="0">
                <a:solidFill>
                  <a:srgbClr val="FF0000"/>
                </a:solidFill>
                <a:latin typeface="Calibri"/>
                <a:cs typeface="Calibri"/>
              </a:rPr>
              <a:t> </a:t>
            </a:r>
            <a:r>
              <a:rPr sz="2750" b="1" spc="10" dirty="0">
                <a:solidFill>
                  <a:srgbClr val="FF0000"/>
                </a:solidFill>
                <a:latin typeface="Calibri"/>
                <a:cs typeface="Calibri"/>
              </a:rPr>
              <a:t>1:32</a:t>
            </a:r>
            <a:endParaRPr sz="2750">
              <a:latin typeface="Calibri"/>
              <a:cs typeface="Calibri"/>
            </a:endParaRPr>
          </a:p>
        </p:txBody>
      </p:sp>
      <p:sp>
        <p:nvSpPr>
          <p:cNvPr id="3" name="object 3"/>
          <p:cNvSpPr txBox="1">
            <a:spLocks noGrp="1"/>
          </p:cNvSpPr>
          <p:nvPr>
            <p:ph type="title"/>
          </p:nvPr>
        </p:nvSpPr>
        <p:spPr>
          <a:xfrm>
            <a:off x="476568" y="161236"/>
            <a:ext cx="2569845" cy="936795"/>
          </a:xfrm>
          <a:prstGeom prst="rect">
            <a:avLst/>
          </a:prstGeom>
        </p:spPr>
        <p:txBody>
          <a:bodyPr vert="horz" wrap="square" lIns="0" tIns="13335" rIns="0" bIns="0" rtlCol="0">
            <a:spAutoFit/>
          </a:bodyPr>
          <a:lstStyle/>
          <a:p>
            <a:pPr marL="12700">
              <a:lnSpc>
                <a:spcPct val="100000"/>
              </a:lnSpc>
              <a:spcBef>
                <a:spcPts val="105"/>
              </a:spcBef>
            </a:pPr>
            <a:r>
              <a:rPr sz="6000" b="0" spc="60" dirty="0">
                <a:latin typeface="Calibri Light"/>
                <a:cs typeface="Calibri Light"/>
              </a:rPr>
              <a:t>A</a:t>
            </a:r>
            <a:r>
              <a:rPr sz="6000" b="0" spc="-50" dirty="0">
                <a:latin typeface="Calibri Light"/>
                <a:cs typeface="Calibri Light"/>
              </a:rPr>
              <a:t>n</a:t>
            </a:r>
            <a:r>
              <a:rPr sz="6000" b="0" dirty="0">
                <a:latin typeface="Calibri Light"/>
                <a:cs typeface="Calibri Light"/>
              </a:rPr>
              <a:t>s</a:t>
            </a:r>
            <a:r>
              <a:rPr sz="6000" b="0" spc="-140" dirty="0">
                <a:latin typeface="Calibri Light"/>
                <a:cs typeface="Calibri Light"/>
              </a:rPr>
              <a:t>w</a:t>
            </a:r>
            <a:r>
              <a:rPr sz="6000" b="0" spc="-45" dirty="0">
                <a:latin typeface="Calibri Light"/>
                <a:cs typeface="Calibri Light"/>
              </a:rPr>
              <a:t>e</a:t>
            </a:r>
            <a:r>
              <a:rPr sz="6000" b="0" spc="-195" dirty="0">
                <a:latin typeface="Calibri Light"/>
                <a:cs typeface="Calibri Light"/>
              </a:rPr>
              <a:t>r</a:t>
            </a:r>
            <a:r>
              <a:rPr sz="6000" b="0" dirty="0">
                <a:latin typeface="Calibri Light"/>
                <a:cs typeface="Calibri Light"/>
              </a:rPr>
              <a:t>s</a:t>
            </a:r>
            <a:endParaRPr sz="6000">
              <a:latin typeface="Calibri Light"/>
              <a:cs typeface="Calibri Light"/>
            </a:endParaRP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19131" y="1200086"/>
            <a:ext cx="1205231" cy="633730"/>
            <a:chOff x="619125" y="1200086"/>
            <a:chExt cx="1205230" cy="633730"/>
          </a:xfrm>
        </p:grpSpPr>
        <p:pic>
          <p:nvPicPr>
            <p:cNvPr id="3" name="object 3"/>
            <p:cNvPicPr/>
            <p:nvPr/>
          </p:nvPicPr>
          <p:blipFill>
            <a:blip r:embed="rId2" cstate="print"/>
            <a:stretch>
              <a:fillRect/>
            </a:stretch>
          </p:blipFill>
          <p:spPr>
            <a:xfrm>
              <a:off x="619125" y="1200086"/>
              <a:ext cx="985837" cy="633412"/>
            </a:xfrm>
            <a:prstGeom prst="rect">
              <a:avLst/>
            </a:prstGeom>
          </p:spPr>
        </p:pic>
        <p:pic>
          <p:nvPicPr>
            <p:cNvPr id="4" name="object 4"/>
            <p:cNvPicPr/>
            <p:nvPr/>
          </p:nvPicPr>
          <p:blipFill>
            <a:blip r:embed="rId3" cstate="print"/>
            <a:stretch>
              <a:fillRect/>
            </a:stretch>
          </p:blipFill>
          <p:spPr>
            <a:xfrm>
              <a:off x="781050" y="1571561"/>
              <a:ext cx="871537" cy="71437"/>
            </a:xfrm>
            <a:prstGeom prst="rect">
              <a:avLst/>
            </a:prstGeom>
          </p:spPr>
        </p:pic>
        <p:pic>
          <p:nvPicPr>
            <p:cNvPr id="5" name="object 5"/>
            <p:cNvPicPr/>
            <p:nvPr/>
          </p:nvPicPr>
          <p:blipFill>
            <a:blip r:embed="rId4" cstate="print"/>
            <a:stretch>
              <a:fillRect/>
            </a:stretch>
          </p:blipFill>
          <p:spPr>
            <a:xfrm>
              <a:off x="1219200" y="1200086"/>
              <a:ext cx="528637" cy="633412"/>
            </a:xfrm>
            <a:prstGeom prst="rect">
              <a:avLst/>
            </a:prstGeom>
          </p:spPr>
        </p:pic>
        <p:pic>
          <p:nvPicPr>
            <p:cNvPr id="6" name="object 6"/>
            <p:cNvPicPr/>
            <p:nvPr/>
          </p:nvPicPr>
          <p:blipFill>
            <a:blip r:embed="rId5" cstate="print"/>
            <a:stretch>
              <a:fillRect/>
            </a:stretch>
          </p:blipFill>
          <p:spPr>
            <a:xfrm>
              <a:off x="1362075" y="1200086"/>
              <a:ext cx="461962" cy="633412"/>
            </a:xfrm>
            <a:prstGeom prst="rect">
              <a:avLst/>
            </a:prstGeom>
          </p:spPr>
        </p:pic>
      </p:grpSp>
      <p:sp>
        <p:nvSpPr>
          <p:cNvPr id="7" name="object 7"/>
          <p:cNvSpPr txBox="1">
            <a:spLocks noGrp="1"/>
          </p:cNvSpPr>
          <p:nvPr>
            <p:ph type="title"/>
          </p:nvPr>
        </p:nvSpPr>
        <p:spPr>
          <a:xfrm>
            <a:off x="788355" y="609287"/>
            <a:ext cx="4610100" cy="1004121"/>
          </a:xfrm>
          <a:prstGeom prst="rect">
            <a:avLst/>
          </a:prstGeom>
        </p:spPr>
        <p:txBody>
          <a:bodyPr vert="horz" wrap="square" lIns="0" tIns="16510" rIns="0" bIns="0" rtlCol="0">
            <a:spAutoFit/>
          </a:bodyPr>
          <a:lstStyle/>
          <a:p>
            <a:pPr marL="141605">
              <a:lnSpc>
                <a:spcPts val="5245"/>
              </a:lnSpc>
              <a:spcBef>
                <a:spcPts val="130"/>
              </a:spcBef>
            </a:pPr>
            <a:r>
              <a:rPr sz="4400" b="0" spc="30" dirty="0">
                <a:latin typeface="Calibri Light"/>
                <a:cs typeface="Calibri Light"/>
              </a:rPr>
              <a:t>OSCE</a:t>
            </a:r>
            <a:r>
              <a:rPr sz="4400" b="0" spc="-190" dirty="0">
                <a:latin typeface="Calibri Light"/>
                <a:cs typeface="Calibri Light"/>
              </a:rPr>
              <a:t> </a:t>
            </a:r>
            <a:r>
              <a:rPr sz="4400" b="0" spc="-5" dirty="0">
                <a:latin typeface="Calibri Light"/>
                <a:cs typeface="Calibri Light"/>
              </a:rPr>
              <a:t>Station2</a:t>
            </a:r>
            <a:endParaRPr sz="4400">
              <a:latin typeface="Calibri Light"/>
              <a:cs typeface="Calibri Light"/>
            </a:endParaRPr>
          </a:p>
          <a:p>
            <a:pPr marL="12700">
              <a:lnSpc>
                <a:spcPts val="2545"/>
              </a:lnSpc>
            </a:pPr>
            <a:r>
              <a:rPr sz="2150" u="heavy" spc="5" dirty="0">
                <a:solidFill>
                  <a:srgbClr val="FF0000"/>
                </a:solidFill>
                <a:uFill>
                  <a:solidFill>
                    <a:srgbClr val="FF0000"/>
                  </a:solidFill>
                </a:uFill>
                <a:latin typeface="Calibri"/>
                <a:cs typeface="Calibri"/>
              </a:rPr>
              <a:t>Case</a:t>
            </a:r>
            <a:r>
              <a:rPr sz="2150" u="heavy" spc="55" dirty="0">
                <a:solidFill>
                  <a:srgbClr val="FF0000"/>
                </a:solidFill>
                <a:uFill>
                  <a:solidFill>
                    <a:srgbClr val="FF0000"/>
                  </a:solidFill>
                </a:uFill>
                <a:latin typeface="Calibri"/>
                <a:cs typeface="Calibri"/>
              </a:rPr>
              <a:t> </a:t>
            </a:r>
            <a:r>
              <a:rPr sz="2150" u="heavy" spc="20" dirty="0">
                <a:solidFill>
                  <a:srgbClr val="FF0000"/>
                </a:solidFill>
                <a:uFill>
                  <a:solidFill>
                    <a:srgbClr val="FF0000"/>
                  </a:solidFill>
                </a:uFill>
                <a:latin typeface="Calibri"/>
                <a:cs typeface="Calibri"/>
              </a:rPr>
              <a:t>2:</a:t>
            </a:r>
            <a:r>
              <a:rPr sz="2150" spc="35" dirty="0">
                <a:solidFill>
                  <a:srgbClr val="FF0000"/>
                </a:solidFill>
                <a:latin typeface="Calibri"/>
                <a:cs typeface="Calibri"/>
              </a:rPr>
              <a:t> </a:t>
            </a:r>
            <a:r>
              <a:rPr sz="2150" b="0" dirty="0">
                <a:solidFill>
                  <a:srgbClr val="FF0000"/>
                </a:solidFill>
                <a:latin typeface="Calibri"/>
                <a:cs typeface="Calibri"/>
              </a:rPr>
              <a:t>premature</a:t>
            </a:r>
            <a:r>
              <a:rPr sz="2150" b="0" spc="65" dirty="0">
                <a:solidFill>
                  <a:srgbClr val="FF0000"/>
                </a:solidFill>
                <a:latin typeface="Calibri"/>
                <a:cs typeface="Calibri"/>
              </a:rPr>
              <a:t> </a:t>
            </a:r>
            <a:r>
              <a:rPr sz="2150" b="0" dirty="0">
                <a:solidFill>
                  <a:srgbClr val="FF0000"/>
                </a:solidFill>
                <a:latin typeface="Calibri"/>
                <a:cs typeface="Calibri"/>
              </a:rPr>
              <a:t>rupture</a:t>
            </a:r>
            <a:r>
              <a:rPr sz="2150" b="0" spc="70" dirty="0">
                <a:solidFill>
                  <a:srgbClr val="FF0000"/>
                </a:solidFill>
                <a:latin typeface="Calibri"/>
                <a:cs typeface="Calibri"/>
              </a:rPr>
              <a:t> </a:t>
            </a:r>
            <a:r>
              <a:rPr sz="2150" b="0" spc="-5" dirty="0">
                <a:solidFill>
                  <a:srgbClr val="FF0000"/>
                </a:solidFill>
                <a:latin typeface="Calibri"/>
                <a:cs typeface="Calibri"/>
              </a:rPr>
              <a:t>of</a:t>
            </a:r>
            <a:r>
              <a:rPr sz="2150" b="0" spc="30" dirty="0">
                <a:solidFill>
                  <a:srgbClr val="FF0000"/>
                </a:solidFill>
                <a:latin typeface="Calibri"/>
                <a:cs typeface="Calibri"/>
              </a:rPr>
              <a:t> </a:t>
            </a:r>
            <a:r>
              <a:rPr sz="2150" b="0" spc="-10" dirty="0">
                <a:solidFill>
                  <a:srgbClr val="FF0000"/>
                </a:solidFill>
                <a:latin typeface="Calibri"/>
                <a:cs typeface="Calibri"/>
              </a:rPr>
              <a:t>membrane</a:t>
            </a:r>
            <a:endParaRPr sz="2150">
              <a:latin typeface="Calibri"/>
              <a:cs typeface="Calibri"/>
            </a:endParaRPr>
          </a:p>
        </p:txBody>
      </p:sp>
      <p:sp>
        <p:nvSpPr>
          <p:cNvPr id="8" name="object 8"/>
          <p:cNvSpPr txBox="1"/>
          <p:nvPr/>
        </p:nvSpPr>
        <p:spPr>
          <a:xfrm>
            <a:off x="702629" y="2357765"/>
            <a:ext cx="10714355" cy="3900683"/>
          </a:xfrm>
          <a:prstGeom prst="rect">
            <a:avLst/>
          </a:prstGeom>
        </p:spPr>
        <p:txBody>
          <a:bodyPr vert="horz" wrap="square" lIns="0" tIns="105410" rIns="0" bIns="0" rtlCol="0">
            <a:spAutoFit/>
          </a:bodyPr>
          <a:lstStyle/>
          <a:p>
            <a:pPr marL="98425" marR="371475">
              <a:lnSpc>
                <a:spcPct val="72800"/>
              </a:lnSpc>
              <a:spcBef>
                <a:spcPts val="830"/>
              </a:spcBef>
            </a:pPr>
            <a:r>
              <a:rPr sz="2150" spc="15" dirty="0">
                <a:latin typeface="Calibri"/>
                <a:cs typeface="Calibri"/>
              </a:rPr>
              <a:t>P1</a:t>
            </a:r>
            <a:r>
              <a:rPr sz="2150" spc="55" dirty="0">
                <a:latin typeface="Calibri"/>
                <a:cs typeface="Calibri"/>
              </a:rPr>
              <a:t> </a:t>
            </a:r>
            <a:r>
              <a:rPr sz="2150" spc="-20" dirty="0">
                <a:latin typeface="Calibri"/>
                <a:cs typeface="Calibri"/>
              </a:rPr>
              <a:t>lady,</a:t>
            </a:r>
            <a:r>
              <a:rPr sz="2150" spc="25" dirty="0">
                <a:latin typeface="Calibri"/>
                <a:cs typeface="Calibri"/>
              </a:rPr>
              <a:t> 31</a:t>
            </a:r>
            <a:r>
              <a:rPr sz="2150" spc="-15" dirty="0">
                <a:latin typeface="Calibri"/>
                <a:cs typeface="Calibri"/>
              </a:rPr>
              <a:t> </a:t>
            </a:r>
            <a:r>
              <a:rPr sz="2150" dirty="0">
                <a:latin typeface="Calibri"/>
                <a:cs typeface="Calibri"/>
              </a:rPr>
              <a:t>weeks</a:t>
            </a:r>
            <a:r>
              <a:rPr sz="2150" spc="170" dirty="0">
                <a:latin typeface="Calibri"/>
                <a:cs typeface="Calibri"/>
              </a:rPr>
              <a:t> </a:t>
            </a:r>
            <a:r>
              <a:rPr sz="2150" spc="5" dirty="0">
                <a:latin typeface="Calibri"/>
                <a:cs typeface="Calibri"/>
              </a:rPr>
              <a:t>GA,</a:t>
            </a:r>
            <a:r>
              <a:rPr sz="2150" spc="25" dirty="0">
                <a:latin typeface="Calibri"/>
                <a:cs typeface="Calibri"/>
              </a:rPr>
              <a:t> </a:t>
            </a:r>
            <a:r>
              <a:rPr sz="2150" spc="-5" dirty="0">
                <a:latin typeface="Calibri"/>
                <a:cs typeface="Calibri"/>
              </a:rPr>
              <a:t>her</a:t>
            </a:r>
            <a:r>
              <a:rPr sz="2150" spc="110" dirty="0">
                <a:latin typeface="Calibri"/>
                <a:cs typeface="Calibri"/>
              </a:rPr>
              <a:t> </a:t>
            </a:r>
            <a:r>
              <a:rPr sz="2150" spc="5" dirty="0">
                <a:latin typeface="Calibri"/>
                <a:cs typeface="Calibri"/>
              </a:rPr>
              <a:t>first</a:t>
            </a:r>
            <a:r>
              <a:rPr sz="2150" spc="-15" dirty="0">
                <a:latin typeface="Calibri"/>
                <a:cs typeface="Calibri"/>
              </a:rPr>
              <a:t> </a:t>
            </a:r>
            <a:r>
              <a:rPr sz="2150" dirty="0">
                <a:latin typeface="Calibri"/>
                <a:cs typeface="Calibri"/>
              </a:rPr>
              <a:t>pregnancy</a:t>
            </a:r>
            <a:r>
              <a:rPr sz="2150" spc="180" dirty="0">
                <a:latin typeface="Calibri"/>
                <a:cs typeface="Calibri"/>
              </a:rPr>
              <a:t> </a:t>
            </a:r>
            <a:r>
              <a:rPr sz="2150" spc="20" dirty="0">
                <a:latin typeface="Calibri"/>
                <a:cs typeface="Calibri"/>
              </a:rPr>
              <a:t>was </a:t>
            </a:r>
            <a:r>
              <a:rPr sz="2150" spc="25" dirty="0">
                <a:latin typeface="Calibri"/>
                <a:cs typeface="Calibri"/>
              </a:rPr>
              <a:t>@</a:t>
            </a:r>
            <a:r>
              <a:rPr sz="2150" spc="-60" dirty="0">
                <a:latin typeface="Calibri"/>
                <a:cs typeface="Calibri"/>
              </a:rPr>
              <a:t> </a:t>
            </a:r>
            <a:r>
              <a:rPr sz="2150" spc="25" dirty="0">
                <a:latin typeface="Calibri"/>
                <a:cs typeface="Calibri"/>
              </a:rPr>
              <a:t>30</a:t>
            </a:r>
            <a:r>
              <a:rPr sz="2150" spc="65" dirty="0">
                <a:latin typeface="Calibri"/>
                <a:cs typeface="Calibri"/>
              </a:rPr>
              <a:t> </a:t>
            </a:r>
            <a:r>
              <a:rPr sz="2150" spc="-5" dirty="0">
                <a:latin typeface="Calibri"/>
                <a:cs typeface="Calibri"/>
              </a:rPr>
              <a:t>weeks,</a:t>
            </a:r>
            <a:r>
              <a:rPr sz="2150" spc="95" dirty="0">
                <a:latin typeface="Calibri"/>
                <a:cs typeface="Calibri"/>
              </a:rPr>
              <a:t> </a:t>
            </a:r>
            <a:r>
              <a:rPr sz="2150" spc="10" dirty="0">
                <a:latin typeface="Calibri"/>
                <a:cs typeface="Calibri"/>
              </a:rPr>
              <a:t>admitted</a:t>
            </a:r>
            <a:r>
              <a:rPr sz="2150" spc="15" dirty="0">
                <a:latin typeface="Calibri"/>
                <a:cs typeface="Calibri"/>
              </a:rPr>
              <a:t> </a:t>
            </a:r>
            <a:r>
              <a:rPr sz="2150" spc="20" dirty="0">
                <a:latin typeface="Calibri"/>
                <a:cs typeface="Calibri"/>
              </a:rPr>
              <a:t>to</a:t>
            </a:r>
            <a:r>
              <a:rPr sz="2150" spc="15" dirty="0">
                <a:latin typeface="Calibri"/>
                <a:cs typeface="Calibri"/>
              </a:rPr>
              <a:t> </a:t>
            </a:r>
            <a:r>
              <a:rPr sz="2150" spc="5" dirty="0">
                <a:latin typeface="Calibri"/>
                <a:cs typeface="Calibri"/>
              </a:rPr>
              <a:t>ER</a:t>
            </a:r>
            <a:r>
              <a:rPr sz="2150" spc="55" dirty="0">
                <a:latin typeface="Calibri"/>
                <a:cs typeface="Calibri"/>
              </a:rPr>
              <a:t> </a:t>
            </a:r>
            <a:r>
              <a:rPr sz="2150" spc="20" dirty="0">
                <a:latin typeface="Calibri"/>
                <a:cs typeface="Calibri"/>
              </a:rPr>
              <a:t>with </a:t>
            </a:r>
            <a:r>
              <a:rPr sz="2150" dirty="0">
                <a:latin typeface="Calibri"/>
                <a:cs typeface="Calibri"/>
              </a:rPr>
              <a:t>abdominal </a:t>
            </a:r>
            <a:r>
              <a:rPr sz="2150" spc="-470" dirty="0">
                <a:latin typeface="Calibri"/>
                <a:cs typeface="Calibri"/>
              </a:rPr>
              <a:t> </a:t>
            </a:r>
            <a:r>
              <a:rPr sz="2150" spc="15" dirty="0">
                <a:latin typeface="Calibri"/>
                <a:cs typeface="Calibri"/>
              </a:rPr>
              <a:t>pain </a:t>
            </a:r>
            <a:r>
              <a:rPr sz="2150" spc="10" dirty="0">
                <a:latin typeface="Calibri"/>
                <a:cs typeface="Calibri"/>
              </a:rPr>
              <a:t>and</a:t>
            </a:r>
            <a:r>
              <a:rPr sz="2150" spc="20" dirty="0">
                <a:latin typeface="Calibri"/>
                <a:cs typeface="Calibri"/>
              </a:rPr>
              <a:t> </a:t>
            </a:r>
            <a:r>
              <a:rPr sz="2150" spc="10" dirty="0">
                <a:latin typeface="Calibri"/>
                <a:cs typeface="Calibri"/>
              </a:rPr>
              <a:t>watery</a:t>
            </a:r>
            <a:r>
              <a:rPr sz="2150" spc="25" dirty="0">
                <a:latin typeface="Calibri"/>
                <a:cs typeface="Calibri"/>
              </a:rPr>
              <a:t> </a:t>
            </a:r>
            <a:r>
              <a:rPr sz="2150" spc="15" dirty="0">
                <a:latin typeface="Calibri"/>
                <a:cs typeface="Calibri"/>
              </a:rPr>
              <a:t>vaginal</a:t>
            </a:r>
            <a:r>
              <a:rPr sz="2150" spc="-10" dirty="0">
                <a:latin typeface="Calibri"/>
                <a:cs typeface="Calibri"/>
              </a:rPr>
              <a:t> </a:t>
            </a:r>
            <a:r>
              <a:rPr sz="2150" dirty="0">
                <a:latin typeface="Calibri"/>
                <a:cs typeface="Calibri"/>
              </a:rPr>
              <a:t>discharge….</a:t>
            </a:r>
            <a:endParaRPr sz="2150">
              <a:latin typeface="Calibri"/>
              <a:cs typeface="Calibri"/>
            </a:endParaRPr>
          </a:p>
          <a:p>
            <a:pPr marL="384175" indent="-286385">
              <a:lnSpc>
                <a:spcPct val="100000"/>
              </a:lnSpc>
              <a:spcBef>
                <a:spcPts val="275"/>
              </a:spcBef>
              <a:buAutoNum type="arabicParenR"/>
              <a:tabLst>
                <a:tab pos="384810" algn="l"/>
              </a:tabLst>
            </a:pPr>
            <a:r>
              <a:rPr sz="2150" dirty="0">
                <a:latin typeface="Calibri"/>
                <a:cs typeface="Calibri"/>
              </a:rPr>
              <a:t>what’s</a:t>
            </a:r>
            <a:r>
              <a:rPr sz="2150" spc="55" dirty="0">
                <a:latin typeface="Calibri"/>
                <a:cs typeface="Calibri"/>
              </a:rPr>
              <a:t> </a:t>
            </a:r>
            <a:r>
              <a:rPr sz="2150" dirty="0">
                <a:latin typeface="Calibri"/>
                <a:cs typeface="Calibri"/>
              </a:rPr>
              <a:t>ur</a:t>
            </a:r>
            <a:r>
              <a:rPr sz="2150" spc="5" dirty="0">
                <a:latin typeface="Calibri"/>
                <a:cs typeface="Calibri"/>
              </a:rPr>
              <a:t> diagnosis?</a:t>
            </a:r>
            <a:endParaRPr sz="2150">
              <a:latin typeface="Calibri"/>
              <a:cs typeface="Calibri"/>
            </a:endParaRPr>
          </a:p>
          <a:p>
            <a:pPr marL="384175" indent="-286385">
              <a:lnSpc>
                <a:spcPct val="100000"/>
              </a:lnSpc>
              <a:spcBef>
                <a:spcPts val="275"/>
              </a:spcBef>
              <a:buAutoNum type="arabicParenR"/>
              <a:tabLst>
                <a:tab pos="384810" algn="l"/>
              </a:tabLst>
            </a:pPr>
            <a:r>
              <a:rPr sz="2150" dirty="0">
                <a:latin typeface="Calibri"/>
                <a:cs typeface="Calibri"/>
              </a:rPr>
              <a:t>how</a:t>
            </a:r>
            <a:r>
              <a:rPr sz="2150" spc="105" dirty="0">
                <a:latin typeface="Calibri"/>
                <a:cs typeface="Calibri"/>
              </a:rPr>
              <a:t> </a:t>
            </a:r>
            <a:r>
              <a:rPr sz="2150" spc="15" dirty="0">
                <a:latin typeface="Calibri"/>
                <a:cs typeface="Calibri"/>
              </a:rPr>
              <a:t>to</a:t>
            </a:r>
            <a:r>
              <a:rPr sz="2150" spc="-70" dirty="0">
                <a:latin typeface="Calibri"/>
                <a:cs typeface="Calibri"/>
              </a:rPr>
              <a:t> </a:t>
            </a:r>
            <a:r>
              <a:rPr sz="2150" dirty="0">
                <a:latin typeface="Calibri"/>
                <a:cs typeface="Calibri"/>
              </a:rPr>
              <a:t>confirm</a:t>
            </a:r>
            <a:r>
              <a:rPr sz="2150" spc="85" dirty="0">
                <a:latin typeface="Calibri"/>
                <a:cs typeface="Calibri"/>
              </a:rPr>
              <a:t> </a:t>
            </a:r>
            <a:r>
              <a:rPr sz="2150" spc="20" dirty="0">
                <a:latin typeface="Calibri"/>
                <a:cs typeface="Calibri"/>
              </a:rPr>
              <a:t>it?</a:t>
            </a:r>
            <a:endParaRPr sz="2150">
              <a:latin typeface="Calibri"/>
              <a:cs typeface="Calibri"/>
            </a:endParaRPr>
          </a:p>
          <a:p>
            <a:pPr>
              <a:lnSpc>
                <a:spcPct val="100000"/>
              </a:lnSpc>
              <a:spcBef>
                <a:spcPts val="15"/>
              </a:spcBef>
            </a:pPr>
            <a:endParaRPr sz="2550">
              <a:latin typeface="Calibri"/>
              <a:cs typeface="Calibri"/>
            </a:endParaRPr>
          </a:p>
          <a:p>
            <a:pPr marL="12700">
              <a:lnSpc>
                <a:spcPct val="100000"/>
              </a:lnSpc>
            </a:pPr>
            <a:r>
              <a:rPr sz="2150" spc="5" dirty="0">
                <a:latin typeface="Calibri"/>
                <a:cs typeface="Calibri"/>
              </a:rPr>
              <a:t>History</a:t>
            </a:r>
            <a:endParaRPr sz="2150">
              <a:latin typeface="Calibri"/>
              <a:cs typeface="Calibri"/>
            </a:endParaRPr>
          </a:p>
          <a:p>
            <a:pPr marL="12700">
              <a:lnSpc>
                <a:spcPct val="100000"/>
              </a:lnSpc>
              <a:spcBef>
                <a:spcPts val="270"/>
              </a:spcBef>
            </a:pPr>
            <a:r>
              <a:rPr sz="2150" spc="-5" dirty="0">
                <a:solidFill>
                  <a:srgbClr val="FF0000"/>
                </a:solidFill>
                <a:latin typeface="Calibri"/>
                <a:cs typeface="Calibri"/>
              </a:rPr>
              <a:t>(sudden</a:t>
            </a:r>
            <a:r>
              <a:rPr sz="2150" spc="175" dirty="0">
                <a:solidFill>
                  <a:srgbClr val="FF0000"/>
                </a:solidFill>
                <a:latin typeface="Calibri"/>
                <a:cs typeface="Calibri"/>
              </a:rPr>
              <a:t> </a:t>
            </a:r>
            <a:r>
              <a:rPr sz="2150" spc="5" dirty="0">
                <a:solidFill>
                  <a:srgbClr val="FF0000"/>
                </a:solidFill>
                <a:latin typeface="Calibri"/>
                <a:cs typeface="Calibri"/>
              </a:rPr>
              <a:t>gush</a:t>
            </a:r>
            <a:r>
              <a:rPr sz="2150" spc="100" dirty="0">
                <a:solidFill>
                  <a:srgbClr val="FF0000"/>
                </a:solidFill>
                <a:latin typeface="Calibri"/>
                <a:cs typeface="Calibri"/>
              </a:rPr>
              <a:t> </a:t>
            </a:r>
            <a:r>
              <a:rPr sz="2150" dirty="0">
                <a:solidFill>
                  <a:srgbClr val="FF0000"/>
                </a:solidFill>
                <a:latin typeface="Calibri"/>
                <a:cs typeface="Calibri"/>
              </a:rPr>
              <a:t>of</a:t>
            </a:r>
            <a:r>
              <a:rPr sz="2150" spc="55" dirty="0">
                <a:solidFill>
                  <a:srgbClr val="FF0000"/>
                </a:solidFill>
                <a:latin typeface="Calibri"/>
                <a:cs typeface="Calibri"/>
              </a:rPr>
              <a:t> </a:t>
            </a:r>
            <a:r>
              <a:rPr sz="2150" spc="15" dirty="0">
                <a:solidFill>
                  <a:srgbClr val="FF0000"/>
                </a:solidFill>
                <a:latin typeface="Calibri"/>
                <a:cs typeface="Calibri"/>
              </a:rPr>
              <a:t>fluid</a:t>
            </a:r>
            <a:r>
              <a:rPr sz="2150" spc="-50" dirty="0">
                <a:solidFill>
                  <a:srgbClr val="FF0000"/>
                </a:solidFill>
                <a:latin typeface="Calibri"/>
                <a:cs typeface="Calibri"/>
              </a:rPr>
              <a:t> </a:t>
            </a:r>
            <a:r>
              <a:rPr sz="2150" spc="5" dirty="0">
                <a:solidFill>
                  <a:srgbClr val="FF0000"/>
                </a:solidFill>
                <a:latin typeface="Calibri"/>
                <a:cs typeface="Calibri"/>
              </a:rPr>
              <a:t>,</a:t>
            </a:r>
            <a:r>
              <a:rPr sz="2150" spc="25" dirty="0">
                <a:solidFill>
                  <a:srgbClr val="FF0000"/>
                </a:solidFill>
                <a:latin typeface="Calibri"/>
                <a:cs typeface="Calibri"/>
              </a:rPr>
              <a:t> </a:t>
            </a:r>
            <a:r>
              <a:rPr sz="2150" dirty="0">
                <a:solidFill>
                  <a:srgbClr val="FF0000"/>
                </a:solidFill>
                <a:latin typeface="Calibri"/>
                <a:cs typeface="Calibri"/>
              </a:rPr>
              <a:t>soaking</a:t>
            </a:r>
            <a:r>
              <a:rPr sz="2150" spc="145" dirty="0">
                <a:solidFill>
                  <a:srgbClr val="FF0000"/>
                </a:solidFill>
                <a:latin typeface="Calibri"/>
                <a:cs typeface="Calibri"/>
              </a:rPr>
              <a:t> </a:t>
            </a:r>
            <a:r>
              <a:rPr sz="2150" spc="-5" dirty="0">
                <a:solidFill>
                  <a:srgbClr val="FF0000"/>
                </a:solidFill>
                <a:latin typeface="Calibri"/>
                <a:cs typeface="Calibri"/>
              </a:rPr>
              <a:t>clothes,</a:t>
            </a:r>
            <a:r>
              <a:rPr sz="2150" spc="175" dirty="0">
                <a:solidFill>
                  <a:srgbClr val="FF0000"/>
                </a:solidFill>
                <a:latin typeface="Calibri"/>
                <a:cs typeface="Calibri"/>
              </a:rPr>
              <a:t> </a:t>
            </a:r>
            <a:r>
              <a:rPr sz="2150" spc="-5" dirty="0">
                <a:solidFill>
                  <a:srgbClr val="FF0000"/>
                </a:solidFill>
                <a:latin typeface="Calibri"/>
                <a:cs typeface="Calibri"/>
              </a:rPr>
              <a:t>dampness</a:t>
            </a:r>
            <a:r>
              <a:rPr sz="2150" spc="265" dirty="0">
                <a:solidFill>
                  <a:srgbClr val="FF0000"/>
                </a:solidFill>
                <a:latin typeface="Calibri"/>
                <a:cs typeface="Calibri"/>
              </a:rPr>
              <a:t> </a:t>
            </a:r>
            <a:r>
              <a:rPr sz="2150" spc="-5" dirty="0">
                <a:solidFill>
                  <a:srgbClr val="FF0000"/>
                </a:solidFill>
                <a:latin typeface="Calibri"/>
                <a:cs typeface="Calibri"/>
              </a:rPr>
              <a:t>ofunderwear</a:t>
            </a:r>
            <a:r>
              <a:rPr sz="2150" spc="290" dirty="0">
                <a:solidFill>
                  <a:srgbClr val="FF0000"/>
                </a:solidFill>
                <a:latin typeface="Calibri"/>
                <a:cs typeface="Calibri"/>
              </a:rPr>
              <a:t> </a:t>
            </a:r>
            <a:r>
              <a:rPr sz="2150" spc="-5" dirty="0">
                <a:solidFill>
                  <a:srgbClr val="FF0000"/>
                </a:solidFill>
                <a:latin typeface="Calibri"/>
                <a:cs typeface="Calibri"/>
              </a:rPr>
              <a:t>mistaken</a:t>
            </a:r>
            <a:r>
              <a:rPr sz="2150" spc="100" dirty="0">
                <a:solidFill>
                  <a:srgbClr val="FF0000"/>
                </a:solidFill>
                <a:latin typeface="Calibri"/>
                <a:cs typeface="Calibri"/>
              </a:rPr>
              <a:t> </a:t>
            </a:r>
            <a:r>
              <a:rPr sz="2150" spc="5" dirty="0">
                <a:solidFill>
                  <a:srgbClr val="FF0000"/>
                </a:solidFill>
                <a:latin typeface="Calibri"/>
                <a:cs typeface="Calibri"/>
              </a:rPr>
              <a:t>urinary</a:t>
            </a:r>
            <a:r>
              <a:rPr sz="2150" spc="25" dirty="0">
                <a:solidFill>
                  <a:srgbClr val="FF0000"/>
                </a:solidFill>
                <a:latin typeface="Calibri"/>
                <a:cs typeface="Calibri"/>
              </a:rPr>
              <a:t> </a:t>
            </a:r>
            <a:r>
              <a:rPr sz="2150" spc="-5" dirty="0">
                <a:solidFill>
                  <a:srgbClr val="FF0000"/>
                </a:solidFill>
                <a:latin typeface="Calibri"/>
                <a:cs typeface="Calibri"/>
              </a:rPr>
              <a:t>incontinence)</a:t>
            </a:r>
            <a:endParaRPr sz="2150">
              <a:latin typeface="Calibri"/>
              <a:cs typeface="Calibri"/>
            </a:endParaRPr>
          </a:p>
          <a:p>
            <a:pPr>
              <a:lnSpc>
                <a:spcPct val="100000"/>
              </a:lnSpc>
              <a:spcBef>
                <a:spcPts val="15"/>
              </a:spcBef>
            </a:pPr>
            <a:endParaRPr sz="2550">
              <a:latin typeface="Calibri"/>
              <a:cs typeface="Calibri"/>
            </a:endParaRPr>
          </a:p>
          <a:p>
            <a:pPr marL="98425">
              <a:lnSpc>
                <a:spcPct val="100000"/>
              </a:lnSpc>
            </a:pPr>
            <a:r>
              <a:rPr sz="2150" spc="5" dirty="0">
                <a:latin typeface="Calibri"/>
                <a:cs typeface="Calibri"/>
              </a:rPr>
              <a:t>Examination</a:t>
            </a:r>
            <a:endParaRPr sz="2150">
              <a:latin typeface="Calibri"/>
              <a:cs typeface="Calibri"/>
            </a:endParaRPr>
          </a:p>
          <a:p>
            <a:pPr marL="98425" marR="6444615" indent="66675">
              <a:lnSpc>
                <a:spcPts val="2850"/>
              </a:lnSpc>
              <a:spcBef>
                <a:spcPts val="114"/>
              </a:spcBef>
            </a:pPr>
            <a:r>
              <a:rPr sz="2150" dirty="0">
                <a:solidFill>
                  <a:srgbClr val="FF0000"/>
                </a:solidFill>
                <a:latin typeface="Calibri"/>
                <a:cs typeface="Calibri"/>
              </a:rPr>
              <a:t>by </a:t>
            </a:r>
            <a:r>
              <a:rPr sz="2150" spc="-5" dirty="0">
                <a:solidFill>
                  <a:srgbClr val="FF0000"/>
                </a:solidFill>
                <a:latin typeface="Calibri"/>
                <a:cs typeface="Calibri"/>
              </a:rPr>
              <a:t>speculum:</a:t>
            </a:r>
            <a:r>
              <a:rPr sz="2150" dirty="0">
                <a:solidFill>
                  <a:srgbClr val="FF0000"/>
                </a:solidFill>
                <a:latin typeface="Calibri"/>
                <a:cs typeface="Calibri"/>
              </a:rPr>
              <a:t> cough </a:t>
            </a:r>
            <a:r>
              <a:rPr sz="2150" spc="-5" dirty="0">
                <a:solidFill>
                  <a:srgbClr val="FF0000"/>
                </a:solidFill>
                <a:latin typeface="Calibri"/>
                <a:cs typeface="Calibri"/>
              </a:rPr>
              <a:t>or </a:t>
            </a:r>
            <a:r>
              <a:rPr sz="2150" spc="5" dirty="0">
                <a:solidFill>
                  <a:srgbClr val="FF0000"/>
                </a:solidFill>
                <a:latin typeface="Calibri"/>
                <a:cs typeface="Calibri"/>
              </a:rPr>
              <a:t>pooling </a:t>
            </a:r>
            <a:r>
              <a:rPr sz="2150" spc="10" dirty="0">
                <a:solidFill>
                  <a:srgbClr val="FF0000"/>
                </a:solidFill>
                <a:latin typeface="Calibri"/>
                <a:cs typeface="Calibri"/>
              </a:rPr>
              <a:t>signs </a:t>
            </a:r>
            <a:r>
              <a:rPr sz="2150" spc="-475" dirty="0">
                <a:solidFill>
                  <a:srgbClr val="FF0000"/>
                </a:solidFill>
                <a:latin typeface="Calibri"/>
                <a:cs typeface="Calibri"/>
              </a:rPr>
              <a:t> </a:t>
            </a:r>
            <a:r>
              <a:rPr sz="2150" spc="5" dirty="0">
                <a:solidFill>
                  <a:srgbClr val="FF0000"/>
                </a:solidFill>
                <a:latin typeface="Calibri"/>
                <a:cs typeface="Calibri"/>
              </a:rPr>
              <a:t>Nitrazine</a:t>
            </a:r>
            <a:r>
              <a:rPr sz="2150" spc="70" dirty="0">
                <a:solidFill>
                  <a:srgbClr val="FF0000"/>
                </a:solidFill>
                <a:latin typeface="Calibri"/>
                <a:cs typeface="Calibri"/>
              </a:rPr>
              <a:t> </a:t>
            </a:r>
            <a:r>
              <a:rPr sz="2150" spc="-5" dirty="0">
                <a:solidFill>
                  <a:srgbClr val="FF0000"/>
                </a:solidFill>
                <a:latin typeface="Calibri"/>
                <a:cs typeface="Calibri"/>
              </a:rPr>
              <a:t>test</a:t>
            </a:r>
            <a:endParaRPr sz="2150">
              <a:latin typeface="Calibri"/>
              <a:cs typeface="Calibri"/>
            </a:endParaRP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74706" y="676978"/>
            <a:ext cx="9170671" cy="4003147"/>
          </a:xfrm>
          <a:prstGeom prst="rect">
            <a:avLst/>
          </a:prstGeom>
        </p:spPr>
        <p:txBody>
          <a:bodyPr vert="horz" wrap="square" lIns="0" tIns="107950" rIns="0" bIns="0" rtlCol="0">
            <a:spAutoFit/>
          </a:bodyPr>
          <a:lstStyle/>
          <a:p>
            <a:pPr marL="384175" indent="-372110">
              <a:lnSpc>
                <a:spcPct val="100000"/>
              </a:lnSpc>
              <a:spcBef>
                <a:spcPts val="850"/>
              </a:spcBef>
              <a:buAutoNum type="arabicParenR" startAt="3"/>
              <a:tabLst>
                <a:tab pos="384810" algn="l"/>
              </a:tabLst>
            </a:pPr>
            <a:r>
              <a:rPr sz="2750" dirty="0">
                <a:latin typeface="Calibri"/>
                <a:cs typeface="Calibri"/>
              </a:rPr>
              <a:t>what</a:t>
            </a:r>
            <a:r>
              <a:rPr sz="2750" spc="90" dirty="0">
                <a:latin typeface="Calibri"/>
                <a:cs typeface="Calibri"/>
              </a:rPr>
              <a:t> </a:t>
            </a:r>
            <a:r>
              <a:rPr sz="2750" spc="-5" dirty="0">
                <a:latin typeface="Calibri"/>
                <a:cs typeface="Calibri"/>
              </a:rPr>
              <a:t>to</a:t>
            </a:r>
            <a:r>
              <a:rPr sz="2750" spc="5" dirty="0">
                <a:latin typeface="Calibri"/>
                <a:cs typeface="Calibri"/>
              </a:rPr>
              <a:t> </a:t>
            </a:r>
            <a:r>
              <a:rPr sz="2750" spc="-5" dirty="0">
                <a:latin typeface="Calibri"/>
                <a:cs typeface="Calibri"/>
              </a:rPr>
              <a:t>do</a:t>
            </a:r>
            <a:r>
              <a:rPr sz="2750" spc="75" dirty="0">
                <a:latin typeface="Calibri"/>
                <a:cs typeface="Calibri"/>
              </a:rPr>
              <a:t> </a:t>
            </a:r>
            <a:r>
              <a:rPr sz="2750" spc="-15" dirty="0">
                <a:latin typeface="Calibri"/>
                <a:cs typeface="Calibri"/>
              </a:rPr>
              <a:t>with</a:t>
            </a:r>
            <a:r>
              <a:rPr sz="2750" spc="160" dirty="0">
                <a:latin typeface="Calibri"/>
                <a:cs typeface="Calibri"/>
              </a:rPr>
              <a:t> </a:t>
            </a:r>
            <a:r>
              <a:rPr sz="2750" spc="-15" dirty="0">
                <a:latin typeface="Calibri"/>
                <a:cs typeface="Calibri"/>
              </a:rPr>
              <a:t>this</a:t>
            </a:r>
            <a:r>
              <a:rPr sz="2750" spc="80" dirty="0">
                <a:latin typeface="Calibri"/>
                <a:cs typeface="Calibri"/>
              </a:rPr>
              <a:t> </a:t>
            </a:r>
            <a:r>
              <a:rPr sz="2750" dirty="0">
                <a:latin typeface="Calibri"/>
                <a:cs typeface="Calibri"/>
              </a:rPr>
              <a:t>lady??</a:t>
            </a:r>
            <a:endParaRPr sz="2750">
              <a:latin typeface="Calibri"/>
              <a:cs typeface="Calibri"/>
            </a:endParaRPr>
          </a:p>
          <a:p>
            <a:pPr marL="12700" marR="5080">
              <a:lnSpc>
                <a:spcPts val="3000"/>
              </a:lnSpc>
              <a:spcBef>
                <a:spcPts val="1105"/>
              </a:spcBef>
            </a:pPr>
            <a:r>
              <a:rPr sz="2750" spc="15" dirty="0">
                <a:solidFill>
                  <a:srgbClr val="FF0000"/>
                </a:solidFill>
                <a:latin typeface="Calibri"/>
                <a:cs typeface="Calibri"/>
              </a:rPr>
              <a:t>PPROM</a:t>
            </a:r>
            <a:r>
              <a:rPr sz="2750" spc="75" dirty="0">
                <a:solidFill>
                  <a:srgbClr val="FF0000"/>
                </a:solidFill>
                <a:latin typeface="Calibri"/>
                <a:cs typeface="Calibri"/>
              </a:rPr>
              <a:t> </a:t>
            </a:r>
            <a:r>
              <a:rPr sz="2750" spc="10" dirty="0">
                <a:solidFill>
                  <a:srgbClr val="FF0000"/>
                </a:solidFill>
                <a:latin typeface="Calibri"/>
                <a:cs typeface="Calibri"/>
              </a:rPr>
              <a:t>&lt;</a:t>
            </a:r>
            <a:r>
              <a:rPr sz="2750" spc="35" dirty="0">
                <a:solidFill>
                  <a:srgbClr val="FF0000"/>
                </a:solidFill>
                <a:latin typeface="Calibri"/>
                <a:cs typeface="Calibri"/>
              </a:rPr>
              <a:t> </a:t>
            </a:r>
            <a:r>
              <a:rPr sz="2750" spc="20" dirty="0">
                <a:solidFill>
                  <a:srgbClr val="FF0000"/>
                </a:solidFill>
                <a:latin typeface="Calibri"/>
                <a:cs typeface="Calibri"/>
              </a:rPr>
              <a:t>24</a:t>
            </a:r>
            <a:r>
              <a:rPr sz="2750" spc="-5" dirty="0">
                <a:solidFill>
                  <a:srgbClr val="FF0000"/>
                </a:solidFill>
                <a:latin typeface="Calibri"/>
                <a:cs typeface="Calibri"/>
              </a:rPr>
              <a:t> weeks</a:t>
            </a:r>
            <a:r>
              <a:rPr sz="2750" spc="170" dirty="0">
                <a:solidFill>
                  <a:srgbClr val="FF0000"/>
                </a:solidFill>
                <a:latin typeface="Calibri"/>
                <a:cs typeface="Calibri"/>
              </a:rPr>
              <a:t> </a:t>
            </a:r>
            <a:r>
              <a:rPr sz="2750" spc="5" dirty="0">
                <a:solidFill>
                  <a:srgbClr val="FF0000"/>
                </a:solidFill>
                <a:latin typeface="Calibri"/>
                <a:cs typeface="Calibri"/>
              </a:rPr>
              <a:t>very</a:t>
            </a:r>
            <a:r>
              <a:rPr sz="2750" spc="10" dirty="0">
                <a:solidFill>
                  <a:srgbClr val="FF0000"/>
                </a:solidFill>
                <a:latin typeface="Calibri"/>
                <a:cs typeface="Calibri"/>
              </a:rPr>
              <a:t> </a:t>
            </a:r>
            <a:r>
              <a:rPr sz="2750" spc="20" dirty="0">
                <a:solidFill>
                  <a:srgbClr val="FF0000"/>
                </a:solidFill>
                <a:latin typeface="Calibri"/>
                <a:cs typeface="Calibri"/>
              </a:rPr>
              <a:t>poor</a:t>
            </a:r>
            <a:r>
              <a:rPr sz="2750" spc="60" dirty="0">
                <a:solidFill>
                  <a:srgbClr val="FF0000"/>
                </a:solidFill>
                <a:latin typeface="Calibri"/>
                <a:cs typeface="Calibri"/>
              </a:rPr>
              <a:t> </a:t>
            </a:r>
            <a:r>
              <a:rPr sz="2750" spc="-15" dirty="0">
                <a:solidFill>
                  <a:srgbClr val="FF0000"/>
                </a:solidFill>
                <a:latin typeface="Calibri"/>
                <a:cs typeface="Calibri"/>
              </a:rPr>
              <a:t>with</a:t>
            </a:r>
            <a:r>
              <a:rPr sz="2750" spc="100" dirty="0">
                <a:solidFill>
                  <a:srgbClr val="FF0000"/>
                </a:solidFill>
                <a:latin typeface="Calibri"/>
                <a:cs typeface="Calibri"/>
              </a:rPr>
              <a:t> </a:t>
            </a:r>
            <a:r>
              <a:rPr sz="2750" spc="-15" dirty="0">
                <a:solidFill>
                  <a:srgbClr val="FF0000"/>
                </a:solidFill>
                <a:latin typeface="Calibri"/>
                <a:cs typeface="Calibri"/>
              </a:rPr>
              <a:t>high</a:t>
            </a:r>
            <a:r>
              <a:rPr sz="2750" spc="175" dirty="0">
                <a:solidFill>
                  <a:srgbClr val="FF0000"/>
                </a:solidFill>
                <a:latin typeface="Calibri"/>
                <a:cs typeface="Calibri"/>
              </a:rPr>
              <a:t> </a:t>
            </a:r>
            <a:r>
              <a:rPr sz="2750" spc="-10" dirty="0">
                <a:solidFill>
                  <a:srgbClr val="FF0000"/>
                </a:solidFill>
                <a:latin typeface="Calibri"/>
                <a:cs typeface="Calibri"/>
              </a:rPr>
              <a:t>risk</a:t>
            </a:r>
            <a:r>
              <a:rPr sz="2750" spc="145" dirty="0">
                <a:solidFill>
                  <a:srgbClr val="FF0000"/>
                </a:solidFill>
                <a:latin typeface="Calibri"/>
                <a:cs typeface="Calibri"/>
              </a:rPr>
              <a:t> </a:t>
            </a:r>
            <a:r>
              <a:rPr sz="2750" spc="25" dirty="0">
                <a:solidFill>
                  <a:srgbClr val="FF0000"/>
                </a:solidFill>
                <a:latin typeface="Calibri"/>
                <a:cs typeface="Calibri"/>
              </a:rPr>
              <a:t>of</a:t>
            </a:r>
            <a:r>
              <a:rPr sz="2750" spc="-35" dirty="0">
                <a:solidFill>
                  <a:srgbClr val="FF0000"/>
                </a:solidFill>
                <a:latin typeface="Calibri"/>
                <a:cs typeface="Calibri"/>
              </a:rPr>
              <a:t> </a:t>
            </a:r>
            <a:r>
              <a:rPr sz="2750" spc="-5" dirty="0">
                <a:solidFill>
                  <a:srgbClr val="FF0000"/>
                </a:solidFill>
                <a:latin typeface="Calibri"/>
                <a:cs typeface="Calibri"/>
              </a:rPr>
              <a:t>severe</a:t>
            </a:r>
            <a:r>
              <a:rPr sz="2750" spc="110" dirty="0">
                <a:solidFill>
                  <a:srgbClr val="FF0000"/>
                </a:solidFill>
                <a:latin typeface="Calibri"/>
                <a:cs typeface="Calibri"/>
              </a:rPr>
              <a:t> </a:t>
            </a:r>
            <a:r>
              <a:rPr sz="2750" dirty="0">
                <a:solidFill>
                  <a:srgbClr val="FF0000"/>
                </a:solidFill>
                <a:latin typeface="Calibri"/>
                <a:cs typeface="Calibri"/>
              </a:rPr>
              <a:t>morbidity </a:t>
            </a:r>
            <a:r>
              <a:rPr sz="2750" spc="-610" dirty="0">
                <a:solidFill>
                  <a:srgbClr val="FF0000"/>
                </a:solidFill>
                <a:latin typeface="Calibri"/>
                <a:cs typeface="Calibri"/>
              </a:rPr>
              <a:t> </a:t>
            </a:r>
            <a:r>
              <a:rPr sz="2750" spc="-5" dirty="0">
                <a:solidFill>
                  <a:srgbClr val="FF0000"/>
                </a:solidFill>
                <a:latin typeface="Calibri"/>
                <a:cs typeface="Calibri"/>
              </a:rPr>
              <a:t>(termination</a:t>
            </a:r>
            <a:r>
              <a:rPr sz="2750" spc="160" dirty="0">
                <a:solidFill>
                  <a:srgbClr val="FF0000"/>
                </a:solidFill>
                <a:latin typeface="Calibri"/>
                <a:cs typeface="Calibri"/>
              </a:rPr>
              <a:t> </a:t>
            </a:r>
            <a:r>
              <a:rPr sz="2750" spc="15" dirty="0">
                <a:solidFill>
                  <a:srgbClr val="FF0000"/>
                </a:solidFill>
                <a:latin typeface="Calibri"/>
                <a:cs typeface="Calibri"/>
              </a:rPr>
              <a:t>vs</a:t>
            </a:r>
            <a:r>
              <a:rPr sz="2750" spc="10" dirty="0">
                <a:solidFill>
                  <a:srgbClr val="FF0000"/>
                </a:solidFill>
                <a:latin typeface="Calibri"/>
                <a:cs typeface="Calibri"/>
              </a:rPr>
              <a:t> </a:t>
            </a:r>
            <a:r>
              <a:rPr sz="2750" spc="-15" dirty="0">
                <a:solidFill>
                  <a:srgbClr val="FF0000"/>
                </a:solidFill>
                <a:latin typeface="Calibri"/>
                <a:cs typeface="Calibri"/>
              </a:rPr>
              <a:t>expectant)</a:t>
            </a:r>
            <a:endParaRPr sz="2750">
              <a:latin typeface="Calibri"/>
              <a:cs typeface="Calibri"/>
            </a:endParaRPr>
          </a:p>
          <a:p>
            <a:pPr>
              <a:lnSpc>
                <a:spcPct val="100000"/>
              </a:lnSpc>
              <a:spcBef>
                <a:spcPts val="50"/>
              </a:spcBef>
            </a:pPr>
            <a:endParaRPr sz="3800">
              <a:latin typeface="Calibri"/>
              <a:cs typeface="Calibri"/>
            </a:endParaRPr>
          </a:p>
          <a:p>
            <a:pPr marL="12700">
              <a:lnSpc>
                <a:spcPct val="100000"/>
              </a:lnSpc>
            </a:pPr>
            <a:r>
              <a:rPr sz="2750" spc="15" dirty="0">
                <a:solidFill>
                  <a:srgbClr val="FF0000"/>
                </a:solidFill>
                <a:latin typeface="Calibri"/>
                <a:cs typeface="Calibri"/>
              </a:rPr>
              <a:t>PPROM</a:t>
            </a:r>
            <a:r>
              <a:rPr sz="2750" spc="90" dirty="0">
                <a:solidFill>
                  <a:srgbClr val="FF0000"/>
                </a:solidFill>
                <a:latin typeface="Calibri"/>
                <a:cs typeface="Calibri"/>
              </a:rPr>
              <a:t> </a:t>
            </a:r>
            <a:r>
              <a:rPr sz="2750" spc="15" dirty="0">
                <a:solidFill>
                  <a:srgbClr val="FF0000"/>
                </a:solidFill>
                <a:latin typeface="Calibri"/>
                <a:cs typeface="Calibri"/>
              </a:rPr>
              <a:t>24-34</a:t>
            </a:r>
            <a:r>
              <a:rPr sz="2750" spc="75" dirty="0">
                <a:solidFill>
                  <a:srgbClr val="FF0000"/>
                </a:solidFill>
                <a:latin typeface="Calibri"/>
                <a:cs typeface="Calibri"/>
              </a:rPr>
              <a:t> </a:t>
            </a:r>
            <a:r>
              <a:rPr sz="2750" spc="-10" dirty="0">
                <a:solidFill>
                  <a:srgbClr val="FF0000"/>
                </a:solidFill>
                <a:latin typeface="Calibri"/>
                <a:cs typeface="Calibri"/>
              </a:rPr>
              <a:t>weeks</a:t>
            </a:r>
            <a:r>
              <a:rPr sz="2750" spc="90" dirty="0">
                <a:solidFill>
                  <a:srgbClr val="FF0000"/>
                </a:solidFill>
                <a:latin typeface="Calibri"/>
                <a:cs typeface="Calibri"/>
              </a:rPr>
              <a:t> </a:t>
            </a:r>
            <a:r>
              <a:rPr sz="2750" spc="-15" dirty="0">
                <a:solidFill>
                  <a:srgbClr val="FF0000"/>
                </a:solidFill>
                <a:latin typeface="Calibri"/>
                <a:cs typeface="Calibri"/>
              </a:rPr>
              <a:t>expectant</a:t>
            </a:r>
            <a:r>
              <a:rPr sz="2750" spc="175" dirty="0">
                <a:solidFill>
                  <a:srgbClr val="FF0000"/>
                </a:solidFill>
                <a:latin typeface="Calibri"/>
                <a:cs typeface="Calibri"/>
              </a:rPr>
              <a:t> </a:t>
            </a:r>
            <a:r>
              <a:rPr sz="2750" spc="-20" dirty="0">
                <a:solidFill>
                  <a:srgbClr val="FF0000"/>
                </a:solidFill>
                <a:latin typeface="Calibri"/>
                <a:cs typeface="Calibri"/>
              </a:rPr>
              <a:t>with</a:t>
            </a:r>
            <a:r>
              <a:rPr sz="2750" spc="175" dirty="0">
                <a:solidFill>
                  <a:srgbClr val="FF0000"/>
                </a:solidFill>
                <a:latin typeface="Calibri"/>
                <a:cs typeface="Calibri"/>
              </a:rPr>
              <a:t> </a:t>
            </a:r>
            <a:r>
              <a:rPr sz="2750" dirty="0">
                <a:solidFill>
                  <a:srgbClr val="FF0000"/>
                </a:solidFill>
                <a:latin typeface="Calibri"/>
                <a:cs typeface="Calibri"/>
              </a:rPr>
              <a:t>monitoring</a:t>
            </a:r>
            <a:r>
              <a:rPr sz="2750" spc="170" dirty="0">
                <a:solidFill>
                  <a:srgbClr val="FF0000"/>
                </a:solidFill>
                <a:latin typeface="Calibri"/>
                <a:cs typeface="Calibri"/>
              </a:rPr>
              <a:t> </a:t>
            </a:r>
            <a:r>
              <a:rPr sz="2750" spc="5" dirty="0">
                <a:solidFill>
                  <a:srgbClr val="FF0000"/>
                </a:solidFill>
                <a:latin typeface="Calibri"/>
                <a:cs typeface="Calibri"/>
              </a:rPr>
              <a:t>and</a:t>
            </a:r>
            <a:r>
              <a:rPr sz="2750" spc="20" dirty="0">
                <a:solidFill>
                  <a:srgbClr val="FF0000"/>
                </a:solidFill>
                <a:latin typeface="Calibri"/>
                <a:cs typeface="Calibri"/>
              </a:rPr>
              <a:t> </a:t>
            </a:r>
            <a:r>
              <a:rPr sz="2750" spc="-10" dirty="0">
                <a:solidFill>
                  <a:srgbClr val="FF0000"/>
                </a:solidFill>
                <a:latin typeface="Calibri"/>
                <a:cs typeface="Calibri"/>
              </a:rPr>
              <a:t>antibiotic</a:t>
            </a:r>
            <a:endParaRPr sz="2750">
              <a:latin typeface="Calibri"/>
              <a:cs typeface="Calibri"/>
            </a:endParaRPr>
          </a:p>
          <a:p>
            <a:pPr>
              <a:lnSpc>
                <a:spcPct val="100000"/>
              </a:lnSpc>
              <a:spcBef>
                <a:spcPts val="35"/>
              </a:spcBef>
            </a:pPr>
            <a:endParaRPr sz="3350">
              <a:latin typeface="Calibri"/>
              <a:cs typeface="Calibri"/>
            </a:endParaRPr>
          </a:p>
          <a:p>
            <a:pPr marL="12700" marR="3891279">
              <a:lnSpc>
                <a:spcPct val="120700"/>
              </a:lnSpc>
              <a:buAutoNum type="arabicParenR" startAt="4"/>
              <a:tabLst>
                <a:tab pos="384810" algn="l"/>
              </a:tabLst>
            </a:pPr>
            <a:r>
              <a:rPr sz="2750" spc="-10" dirty="0">
                <a:latin typeface="Calibri"/>
                <a:cs typeface="Calibri"/>
              </a:rPr>
              <a:t>when</a:t>
            </a:r>
            <a:r>
              <a:rPr sz="2750" spc="150" dirty="0">
                <a:latin typeface="Calibri"/>
                <a:cs typeface="Calibri"/>
              </a:rPr>
              <a:t> </a:t>
            </a:r>
            <a:r>
              <a:rPr sz="2750" spc="30" dirty="0">
                <a:latin typeface="Calibri"/>
                <a:cs typeface="Calibri"/>
              </a:rPr>
              <a:t>you</a:t>
            </a:r>
            <a:r>
              <a:rPr sz="2750" spc="-65" dirty="0">
                <a:latin typeface="Calibri"/>
                <a:cs typeface="Calibri"/>
              </a:rPr>
              <a:t> </a:t>
            </a:r>
            <a:r>
              <a:rPr sz="2750" spc="-5" dirty="0">
                <a:latin typeface="Calibri"/>
                <a:cs typeface="Calibri"/>
              </a:rPr>
              <a:t>decide</a:t>
            </a:r>
            <a:r>
              <a:rPr sz="2750" spc="160" dirty="0">
                <a:latin typeface="Calibri"/>
                <a:cs typeface="Calibri"/>
              </a:rPr>
              <a:t> </a:t>
            </a:r>
            <a:r>
              <a:rPr sz="2750" spc="-5" dirty="0">
                <a:latin typeface="Calibri"/>
                <a:cs typeface="Calibri"/>
              </a:rPr>
              <a:t>to</a:t>
            </a:r>
            <a:r>
              <a:rPr sz="2750" spc="75" dirty="0">
                <a:latin typeface="Calibri"/>
                <a:cs typeface="Calibri"/>
              </a:rPr>
              <a:t> </a:t>
            </a:r>
            <a:r>
              <a:rPr sz="2750" spc="-10" dirty="0">
                <a:latin typeface="Calibri"/>
                <a:cs typeface="Calibri"/>
              </a:rPr>
              <a:t>deliver</a:t>
            </a:r>
            <a:r>
              <a:rPr sz="2750" spc="120" dirty="0">
                <a:latin typeface="Calibri"/>
                <a:cs typeface="Calibri"/>
              </a:rPr>
              <a:t> </a:t>
            </a:r>
            <a:r>
              <a:rPr sz="2750" spc="-10" dirty="0">
                <a:latin typeface="Calibri"/>
                <a:cs typeface="Calibri"/>
              </a:rPr>
              <a:t>her</a:t>
            </a:r>
            <a:r>
              <a:rPr sz="2750" spc="125" dirty="0">
                <a:latin typeface="Calibri"/>
                <a:cs typeface="Calibri"/>
              </a:rPr>
              <a:t> </a:t>
            </a:r>
            <a:r>
              <a:rPr sz="2750" spc="5" dirty="0">
                <a:latin typeface="Calibri"/>
                <a:cs typeface="Calibri"/>
              </a:rPr>
              <a:t>?? </a:t>
            </a:r>
            <a:r>
              <a:rPr sz="2750" spc="-605" dirty="0">
                <a:latin typeface="Calibri"/>
                <a:cs typeface="Calibri"/>
              </a:rPr>
              <a:t> </a:t>
            </a:r>
            <a:r>
              <a:rPr sz="2750" spc="-15" dirty="0">
                <a:solidFill>
                  <a:srgbClr val="FF0000"/>
                </a:solidFill>
                <a:latin typeface="Calibri"/>
                <a:cs typeface="Calibri"/>
              </a:rPr>
              <a:t>After</a:t>
            </a:r>
            <a:r>
              <a:rPr sz="2750" spc="135" dirty="0">
                <a:solidFill>
                  <a:srgbClr val="FF0000"/>
                </a:solidFill>
                <a:latin typeface="Calibri"/>
                <a:cs typeface="Calibri"/>
              </a:rPr>
              <a:t> </a:t>
            </a:r>
            <a:r>
              <a:rPr sz="2750" spc="20" dirty="0">
                <a:solidFill>
                  <a:srgbClr val="FF0000"/>
                </a:solidFill>
                <a:latin typeface="Calibri"/>
                <a:cs typeface="Calibri"/>
              </a:rPr>
              <a:t>34</a:t>
            </a:r>
            <a:r>
              <a:rPr sz="2750" spc="65" dirty="0">
                <a:solidFill>
                  <a:srgbClr val="FF0000"/>
                </a:solidFill>
                <a:latin typeface="Calibri"/>
                <a:cs typeface="Calibri"/>
              </a:rPr>
              <a:t> </a:t>
            </a:r>
            <a:r>
              <a:rPr sz="2750" spc="-10" dirty="0">
                <a:solidFill>
                  <a:srgbClr val="FF0000"/>
                </a:solidFill>
                <a:latin typeface="Calibri"/>
                <a:cs typeface="Calibri"/>
              </a:rPr>
              <a:t>weeks----delivery</a:t>
            </a:r>
            <a:endParaRPr sz="2750">
              <a:latin typeface="Calibri"/>
              <a:cs typeface="Calibri"/>
            </a:endParaRP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82" y="609282"/>
            <a:ext cx="3208655" cy="693780"/>
          </a:xfrm>
          <a:prstGeom prst="rect">
            <a:avLst/>
          </a:prstGeom>
        </p:spPr>
        <p:txBody>
          <a:bodyPr vert="horz" wrap="square" lIns="0" tIns="16510" rIns="0" bIns="0" rtlCol="0">
            <a:spAutoFit/>
          </a:bodyPr>
          <a:lstStyle/>
          <a:p>
            <a:pPr marL="12700">
              <a:lnSpc>
                <a:spcPct val="100000"/>
              </a:lnSpc>
              <a:spcBef>
                <a:spcPts val="130"/>
              </a:spcBef>
            </a:pPr>
            <a:r>
              <a:rPr sz="4400" b="0" spc="30" dirty="0">
                <a:latin typeface="Calibri Light"/>
                <a:cs typeface="Calibri Light"/>
              </a:rPr>
              <a:t>OSCE</a:t>
            </a:r>
            <a:r>
              <a:rPr sz="4400" b="0" spc="-235" dirty="0">
                <a:latin typeface="Calibri Light"/>
                <a:cs typeface="Calibri Light"/>
              </a:rPr>
              <a:t> </a:t>
            </a:r>
            <a:r>
              <a:rPr sz="4400" b="0" spc="-5" dirty="0">
                <a:latin typeface="Calibri Light"/>
                <a:cs typeface="Calibri Light"/>
              </a:rPr>
              <a:t>Station3</a:t>
            </a:r>
            <a:endParaRPr sz="4400">
              <a:latin typeface="Calibri Light"/>
              <a:cs typeface="Calibri Light"/>
            </a:endParaRPr>
          </a:p>
        </p:txBody>
      </p:sp>
      <p:sp>
        <p:nvSpPr>
          <p:cNvPr id="3" name="object 3"/>
          <p:cNvSpPr txBox="1"/>
          <p:nvPr/>
        </p:nvSpPr>
        <p:spPr>
          <a:xfrm>
            <a:off x="917575" y="1702288"/>
            <a:ext cx="8811260" cy="2887072"/>
          </a:xfrm>
          <a:prstGeom prst="rect">
            <a:avLst/>
          </a:prstGeom>
        </p:spPr>
        <p:txBody>
          <a:bodyPr vert="horz" wrap="square" lIns="0" tIns="12065" rIns="0" bIns="0" rtlCol="0">
            <a:spAutoFit/>
          </a:bodyPr>
          <a:lstStyle/>
          <a:p>
            <a:pPr marL="12700" marR="5080">
              <a:lnSpc>
                <a:spcPct val="122900"/>
              </a:lnSpc>
              <a:spcBef>
                <a:spcPts val="95"/>
              </a:spcBef>
            </a:pPr>
            <a:r>
              <a:rPr sz="2750" dirty="0">
                <a:latin typeface="Calibri"/>
                <a:cs typeface="Calibri"/>
              </a:rPr>
              <a:t>**Case</a:t>
            </a:r>
            <a:r>
              <a:rPr sz="2750" spc="170" dirty="0">
                <a:latin typeface="Calibri"/>
                <a:cs typeface="Calibri"/>
              </a:rPr>
              <a:t> </a:t>
            </a:r>
            <a:r>
              <a:rPr sz="2750" spc="15" dirty="0">
                <a:latin typeface="Calibri"/>
                <a:cs typeface="Calibri"/>
              </a:rPr>
              <a:t>3:</a:t>
            </a:r>
            <a:r>
              <a:rPr sz="2750" spc="-10" dirty="0">
                <a:latin typeface="Calibri"/>
                <a:cs typeface="Calibri"/>
              </a:rPr>
              <a:t> </a:t>
            </a:r>
            <a:r>
              <a:rPr sz="2750" spc="5" dirty="0">
                <a:latin typeface="Calibri"/>
                <a:cs typeface="Calibri"/>
              </a:rPr>
              <a:t>secondary</a:t>
            </a:r>
            <a:r>
              <a:rPr sz="2750" spc="160" dirty="0">
                <a:latin typeface="Calibri"/>
                <a:cs typeface="Calibri"/>
              </a:rPr>
              <a:t> </a:t>
            </a:r>
            <a:r>
              <a:rPr sz="2750" spc="10" dirty="0">
                <a:latin typeface="Calibri"/>
                <a:cs typeface="Calibri"/>
              </a:rPr>
              <a:t>amenorrhea</a:t>
            </a:r>
            <a:r>
              <a:rPr sz="2750" spc="150" dirty="0">
                <a:latin typeface="Calibri"/>
                <a:cs typeface="Calibri"/>
              </a:rPr>
              <a:t> </a:t>
            </a:r>
            <a:r>
              <a:rPr sz="2750" dirty="0">
                <a:latin typeface="Calibri"/>
                <a:cs typeface="Calibri"/>
              </a:rPr>
              <a:t>(premature</a:t>
            </a:r>
            <a:r>
              <a:rPr sz="2750" spc="110" dirty="0">
                <a:latin typeface="Calibri"/>
                <a:cs typeface="Calibri"/>
              </a:rPr>
              <a:t> </a:t>
            </a:r>
            <a:r>
              <a:rPr sz="2750" spc="5" dirty="0">
                <a:latin typeface="Calibri"/>
                <a:cs typeface="Calibri"/>
              </a:rPr>
              <a:t>ovarian</a:t>
            </a:r>
            <a:r>
              <a:rPr sz="2750" spc="20" dirty="0">
                <a:latin typeface="Calibri"/>
                <a:cs typeface="Calibri"/>
              </a:rPr>
              <a:t> </a:t>
            </a:r>
            <a:r>
              <a:rPr sz="2750" spc="-20" dirty="0">
                <a:latin typeface="Calibri"/>
                <a:cs typeface="Calibri"/>
              </a:rPr>
              <a:t>failure) </a:t>
            </a:r>
            <a:r>
              <a:rPr sz="2750" spc="-605" dirty="0">
                <a:latin typeface="Calibri"/>
                <a:cs typeface="Calibri"/>
              </a:rPr>
              <a:t> </a:t>
            </a:r>
            <a:r>
              <a:rPr sz="2750" spc="10" dirty="0">
                <a:latin typeface="Calibri"/>
                <a:cs typeface="Calibri"/>
              </a:rPr>
              <a:t>a</a:t>
            </a:r>
            <a:r>
              <a:rPr sz="2750" spc="-5" dirty="0">
                <a:latin typeface="Calibri"/>
                <a:cs typeface="Calibri"/>
              </a:rPr>
              <a:t> </a:t>
            </a:r>
            <a:r>
              <a:rPr sz="2750" spc="20" dirty="0">
                <a:latin typeface="Calibri"/>
                <a:cs typeface="Calibri"/>
              </a:rPr>
              <a:t>30</a:t>
            </a:r>
            <a:r>
              <a:rPr sz="2750" spc="70" dirty="0">
                <a:latin typeface="Calibri"/>
                <a:cs typeface="Calibri"/>
              </a:rPr>
              <a:t> </a:t>
            </a:r>
            <a:r>
              <a:rPr sz="2750" spc="-10" dirty="0">
                <a:latin typeface="Calibri"/>
                <a:cs typeface="Calibri"/>
              </a:rPr>
              <a:t>yrs</a:t>
            </a:r>
            <a:r>
              <a:rPr sz="2750" spc="20" dirty="0">
                <a:latin typeface="Calibri"/>
                <a:cs typeface="Calibri"/>
              </a:rPr>
              <a:t> </a:t>
            </a:r>
            <a:r>
              <a:rPr sz="2750" spc="10" dirty="0">
                <a:latin typeface="Calibri"/>
                <a:cs typeface="Calibri"/>
              </a:rPr>
              <a:t>old</a:t>
            </a:r>
            <a:r>
              <a:rPr sz="2750" spc="90" dirty="0">
                <a:latin typeface="Calibri"/>
                <a:cs typeface="Calibri"/>
              </a:rPr>
              <a:t> </a:t>
            </a:r>
            <a:r>
              <a:rPr sz="2750" spc="-5" dirty="0">
                <a:latin typeface="Calibri"/>
                <a:cs typeface="Calibri"/>
              </a:rPr>
              <a:t>lady</a:t>
            </a:r>
            <a:r>
              <a:rPr sz="2750" spc="65" dirty="0">
                <a:latin typeface="Calibri"/>
                <a:cs typeface="Calibri"/>
              </a:rPr>
              <a:t> </a:t>
            </a:r>
            <a:r>
              <a:rPr sz="2750" spc="-95" dirty="0">
                <a:latin typeface="Calibri"/>
                <a:cs typeface="Calibri"/>
              </a:rPr>
              <a:t>PT,</a:t>
            </a:r>
            <a:r>
              <a:rPr sz="2750" spc="30" dirty="0">
                <a:latin typeface="Calibri"/>
                <a:cs typeface="Calibri"/>
              </a:rPr>
              <a:t> </a:t>
            </a:r>
            <a:r>
              <a:rPr sz="2750" spc="10" dirty="0">
                <a:latin typeface="Calibri"/>
                <a:cs typeface="Calibri"/>
              </a:rPr>
              <a:t>case</a:t>
            </a:r>
            <a:r>
              <a:rPr sz="2750" spc="20" dirty="0">
                <a:latin typeface="Calibri"/>
                <a:cs typeface="Calibri"/>
              </a:rPr>
              <a:t> </a:t>
            </a:r>
            <a:r>
              <a:rPr sz="2750" spc="25" dirty="0">
                <a:latin typeface="Calibri"/>
                <a:cs typeface="Calibri"/>
              </a:rPr>
              <a:t>of</a:t>
            </a:r>
            <a:r>
              <a:rPr sz="2750" spc="45" dirty="0">
                <a:latin typeface="Calibri"/>
                <a:cs typeface="Calibri"/>
              </a:rPr>
              <a:t> </a:t>
            </a:r>
            <a:r>
              <a:rPr sz="2750" dirty="0">
                <a:latin typeface="Calibri"/>
                <a:cs typeface="Calibri"/>
              </a:rPr>
              <a:t>2ndry</a:t>
            </a:r>
            <a:r>
              <a:rPr sz="2750" spc="150" dirty="0">
                <a:latin typeface="Calibri"/>
                <a:cs typeface="Calibri"/>
              </a:rPr>
              <a:t> </a:t>
            </a:r>
            <a:r>
              <a:rPr sz="2750" spc="5" dirty="0">
                <a:latin typeface="Calibri"/>
                <a:cs typeface="Calibri"/>
              </a:rPr>
              <a:t>amenorrhea</a:t>
            </a:r>
            <a:endParaRPr sz="2750">
              <a:latin typeface="Calibri"/>
              <a:cs typeface="Calibri"/>
            </a:endParaRPr>
          </a:p>
          <a:p>
            <a:pPr marL="12700">
              <a:lnSpc>
                <a:spcPts val="3150"/>
              </a:lnSpc>
              <a:spcBef>
                <a:spcPts val="755"/>
              </a:spcBef>
            </a:pPr>
            <a:r>
              <a:rPr sz="2750" spc="10" dirty="0">
                <a:latin typeface="Calibri"/>
                <a:cs typeface="Calibri"/>
              </a:rPr>
              <a:t>1</a:t>
            </a:r>
            <a:r>
              <a:rPr sz="2750" spc="-10" dirty="0">
                <a:latin typeface="Calibri"/>
                <a:cs typeface="Calibri"/>
              </a:rPr>
              <a:t> </a:t>
            </a:r>
            <a:r>
              <a:rPr sz="2750" spc="5" dirty="0">
                <a:latin typeface="Calibri"/>
                <a:cs typeface="Calibri"/>
              </a:rPr>
              <a:t>)</a:t>
            </a:r>
            <a:r>
              <a:rPr sz="2750" spc="20" dirty="0">
                <a:latin typeface="Calibri"/>
                <a:cs typeface="Calibri"/>
              </a:rPr>
              <a:t> </a:t>
            </a:r>
            <a:r>
              <a:rPr sz="2750" spc="-60" dirty="0">
                <a:latin typeface="Calibri"/>
                <a:cs typeface="Calibri"/>
              </a:rPr>
              <a:t>Take</a:t>
            </a:r>
            <a:r>
              <a:rPr sz="2750" spc="10" dirty="0">
                <a:latin typeface="Calibri"/>
                <a:cs typeface="Calibri"/>
              </a:rPr>
              <a:t> a</a:t>
            </a:r>
            <a:r>
              <a:rPr sz="2750" spc="60" dirty="0">
                <a:latin typeface="Calibri"/>
                <a:cs typeface="Calibri"/>
              </a:rPr>
              <a:t> </a:t>
            </a:r>
            <a:r>
              <a:rPr sz="2750" spc="-15" dirty="0">
                <a:latin typeface="Calibri"/>
                <a:cs typeface="Calibri"/>
              </a:rPr>
              <a:t>relevant</a:t>
            </a:r>
            <a:r>
              <a:rPr sz="2750" spc="125" dirty="0">
                <a:latin typeface="Calibri"/>
                <a:cs typeface="Calibri"/>
              </a:rPr>
              <a:t> </a:t>
            </a:r>
            <a:r>
              <a:rPr sz="2750" spc="-5" dirty="0">
                <a:latin typeface="Calibri"/>
                <a:cs typeface="Calibri"/>
              </a:rPr>
              <a:t>hx</a:t>
            </a:r>
            <a:r>
              <a:rPr sz="2750" spc="45" dirty="0">
                <a:latin typeface="Calibri"/>
                <a:cs typeface="Calibri"/>
              </a:rPr>
              <a:t> </a:t>
            </a:r>
            <a:r>
              <a:rPr sz="2750" spc="10" dirty="0">
                <a:latin typeface="Calibri"/>
                <a:cs typeface="Calibri"/>
              </a:rPr>
              <a:t>?</a:t>
            </a:r>
            <a:endParaRPr sz="2750">
              <a:latin typeface="Calibri"/>
              <a:cs typeface="Calibri"/>
            </a:endParaRPr>
          </a:p>
          <a:p>
            <a:pPr marL="241300">
              <a:lnSpc>
                <a:spcPts val="3005"/>
              </a:lnSpc>
            </a:pPr>
            <a:r>
              <a:rPr sz="2750" spc="10" dirty="0">
                <a:latin typeface="Calibri"/>
                <a:cs typeface="Calibri"/>
              </a:rPr>
              <a:t>2</a:t>
            </a:r>
            <a:r>
              <a:rPr sz="2750" spc="-10" dirty="0">
                <a:latin typeface="Calibri"/>
                <a:cs typeface="Calibri"/>
              </a:rPr>
              <a:t> </a:t>
            </a:r>
            <a:r>
              <a:rPr sz="2750" spc="5" dirty="0">
                <a:latin typeface="Calibri"/>
                <a:cs typeface="Calibri"/>
              </a:rPr>
              <a:t>)</a:t>
            </a:r>
            <a:r>
              <a:rPr sz="2750" spc="30" dirty="0">
                <a:latin typeface="Calibri"/>
                <a:cs typeface="Calibri"/>
              </a:rPr>
              <a:t> </a:t>
            </a:r>
            <a:r>
              <a:rPr sz="2750" spc="10" dirty="0">
                <a:latin typeface="Calibri"/>
                <a:cs typeface="Calibri"/>
              </a:rPr>
              <a:t>What</a:t>
            </a:r>
            <a:r>
              <a:rPr sz="2750" spc="95" dirty="0">
                <a:latin typeface="Calibri"/>
                <a:cs typeface="Calibri"/>
              </a:rPr>
              <a:t> </a:t>
            </a:r>
            <a:r>
              <a:rPr sz="2750" spc="15" dirty="0">
                <a:latin typeface="Calibri"/>
                <a:cs typeface="Calibri"/>
              </a:rPr>
              <a:t>are</a:t>
            </a:r>
            <a:r>
              <a:rPr sz="2750" spc="-45" dirty="0">
                <a:latin typeface="Calibri"/>
                <a:cs typeface="Calibri"/>
              </a:rPr>
              <a:t> </a:t>
            </a:r>
            <a:r>
              <a:rPr sz="2750" spc="-10" dirty="0">
                <a:latin typeface="Calibri"/>
                <a:cs typeface="Calibri"/>
              </a:rPr>
              <a:t>the</a:t>
            </a:r>
            <a:r>
              <a:rPr sz="2750" spc="90" dirty="0">
                <a:latin typeface="Calibri"/>
                <a:cs typeface="Calibri"/>
              </a:rPr>
              <a:t> </a:t>
            </a:r>
            <a:r>
              <a:rPr sz="2750" spc="-20" dirty="0">
                <a:latin typeface="Calibri"/>
                <a:cs typeface="Calibri"/>
              </a:rPr>
              <a:t>investigation??</a:t>
            </a:r>
            <a:endParaRPr sz="2750">
              <a:latin typeface="Calibri"/>
              <a:cs typeface="Calibri"/>
            </a:endParaRPr>
          </a:p>
          <a:p>
            <a:pPr marL="241300">
              <a:lnSpc>
                <a:spcPts val="3150"/>
              </a:lnSpc>
            </a:pPr>
            <a:r>
              <a:rPr sz="2750" spc="-10" dirty="0">
                <a:latin typeface="Calibri"/>
                <a:cs typeface="Calibri"/>
              </a:rPr>
              <a:t>Specific</a:t>
            </a:r>
            <a:r>
              <a:rPr sz="2750" spc="225" dirty="0">
                <a:latin typeface="Calibri"/>
                <a:cs typeface="Calibri"/>
              </a:rPr>
              <a:t> </a:t>
            </a:r>
            <a:r>
              <a:rPr sz="2750" spc="-25" dirty="0">
                <a:latin typeface="Calibri"/>
                <a:cs typeface="Calibri"/>
              </a:rPr>
              <a:t>investigation</a:t>
            </a:r>
            <a:r>
              <a:rPr sz="2750" spc="330" dirty="0">
                <a:latin typeface="Calibri"/>
                <a:cs typeface="Calibri"/>
              </a:rPr>
              <a:t> </a:t>
            </a:r>
            <a:r>
              <a:rPr sz="2750" spc="-15" dirty="0">
                <a:latin typeface="Calibri"/>
                <a:cs typeface="Calibri"/>
              </a:rPr>
              <a:t>for</a:t>
            </a:r>
            <a:r>
              <a:rPr sz="2750" spc="-10" dirty="0">
                <a:latin typeface="Calibri"/>
                <a:cs typeface="Calibri"/>
              </a:rPr>
              <a:t> </a:t>
            </a:r>
            <a:r>
              <a:rPr sz="2750" dirty="0">
                <a:latin typeface="Calibri"/>
                <a:cs typeface="Calibri"/>
              </a:rPr>
              <a:t>premature</a:t>
            </a:r>
            <a:r>
              <a:rPr sz="2750" spc="105" dirty="0">
                <a:latin typeface="Calibri"/>
                <a:cs typeface="Calibri"/>
              </a:rPr>
              <a:t> </a:t>
            </a:r>
            <a:r>
              <a:rPr sz="2750" spc="5" dirty="0">
                <a:latin typeface="Calibri"/>
                <a:cs typeface="Calibri"/>
              </a:rPr>
              <a:t>ovarian</a:t>
            </a:r>
            <a:r>
              <a:rPr sz="2750" spc="65" dirty="0">
                <a:latin typeface="Calibri"/>
                <a:cs typeface="Calibri"/>
              </a:rPr>
              <a:t> </a:t>
            </a:r>
            <a:r>
              <a:rPr sz="2750" spc="-25" dirty="0">
                <a:latin typeface="Calibri"/>
                <a:cs typeface="Calibri"/>
              </a:rPr>
              <a:t>failur</a:t>
            </a:r>
            <a:endParaRPr sz="2750">
              <a:latin typeface="Calibri"/>
              <a:cs typeface="Calibri"/>
            </a:endParaRPr>
          </a:p>
          <a:p>
            <a:pPr marL="12700">
              <a:lnSpc>
                <a:spcPct val="100000"/>
              </a:lnSpc>
              <a:spcBef>
                <a:spcPts val="755"/>
              </a:spcBef>
            </a:pPr>
            <a:r>
              <a:rPr sz="2750" spc="-5" dirty="0">
                <a:latin typeface="Calibri"/>
                <a:cs typeface="Calibri"/>
              </a:rPr>
              <a:t>FSH&gt;25</a:t>
            </a:r>
            <a:r>
              <a:rPr sz="2750" spc="130" dirty="0">
                <a:latin typeface="Calibri"/>
                <a:cs typeface="Calibri"/>
              </a:rPr>
              <a:t> </a:t>
            </a:r>
            <a:r>
              <a:rPr sz="2750" spc="5" dirty="0">
                <a:latin typeface="Calibri"/>
                <a:cs typeface="Calibri"/>
              </a:rPr>
              <a:t>,</a:t>
            </a:r>
            <a:r>
              <a:rPr sz="2750" spc="25" dirty="0">
                <a:latin typeface="Calibri"/>
                <a:cs typeface="Calibri"/>
              </a:rPr>
              <a:t> </a:t>
            </a:r>
            <a:r>
              <a:rPr sz="2750" spc="-5" dirty="0">
                <a:latin typeface="Calibri"/>
                <a:cs typeface="Calibri"/>
              </a:rPr>
              <a:t>antimullarian</a:t>
            </a:r>
            <a:r>
              <a:rPr sz="2750" spc="240" dirty="0">
                <a:latin typeface="Calibri"/>
                <a:cs typeface="Calibri"/>
              </a:rPr>
              <a:t> </a:t>
            </a:r>
            <a:r>
              <a:rPr sz="2750" spc="15" dirty="0">
                <a:latin typeface="Calibri"/>
                <a:cs typeface="Calibri"/>
              </a:rPr>
              <a:t>hurmon</a:t>
            </a:r>
            <a:endParaRPr sz="2750">
              <a:latin typeface="Calibri"/>
              <a:cs typeface="Calibri"/>
            </a:endParaRP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81" y="609282"/>
            <a:ext cx="5660391" cy="693780"/>
          </a:xfrm>
          <a:prstGeom prst="rect">
            <a:avLst/>
          </a:prstGeom>
        </p:spPr>
        <p:txBody>
          <a:bodyPr vert="horz" wrap="square" lIns="0" tIns="16510" rIns="0" bIns="0" rtlCol="0">
            <a:spAutoFit/>
          </a:bodyPr>
          <a:lstStyle/>
          <a:p>
            <a:pPr marL="12700">
              <a:lnSpc>
                <a:spcPct val="100000"/>
              </a:lnSpc>
              <a:spcBef>
                <a:spcPts val="130"/>
              </a:spcBef>
            </a:pPr>
            <a:r>
              <a:rPr sz="4400" b="0" spc="-60" dirty="0">
                <a:solidFill>
                  <a:srgbClr val="FF6600"/>
                </a:solidFill>
                <a:latin typeface="Calibri Light"/>
                <a:cs typeface="Calibri Light"/>
              </a:rPr>
              <a:t>P</a:t>
            </a:r>
            <a:r>
              <a:rPr sz="4400" b="0" spc="-20" dirty="0">
                <a:solidFill>
                  <a:srgbClr val="FF6600"/>
                </a:solidFill>
                <a:latin typeface="Calibri Light"/>
                <a:cs typeface="Calibri Light"/>
              </a:rPr>
              <a:t>r</a:t>
            </a:r>
            <a:r>
              <a:rPr sz="4400" b="0" spc="70" dirty="0">
                <a:solidFill>
                  <a:srgbClr val="FF6600"/>
                </a:solidFill>
                <a:latin typeface="Calibri Light"/>
                <a:cs typeface="Calibri Light"/>
              </a:rPr>
              <a:t>e</a:t>
            </a:r>
            <a:r>
              <a:rPr sz="4400" b="0" spc="-30" dirty="0">
                <a:solidFill>
                  <a:srgbClr val="FF6600"/>
                </a:solidFill>
                <a:latin typeface="Calibri Light"/>
                <a:cs typeface="Calibri Light"/>
              </a:rPr>
              <a:t>m</a:t>
            </a:r>
            <a:r>
              <a:rPr sz="4400" b="0" spc="-125" dirty="0">
                <a:solidFill>
                  <a:srgbClr val="FF6600"/>
                </a:solidFill>
                <a:latin typeface="Calibri Light"/>
                <a:cs typeface="Calibri Light"/>
              </a:rPr>
              <a:t>a</a:t>
            </a:r>
            <a:r>
              <a:rPr sz="4400" b="0" spc="-20" dirty="0">
                <a:solidFill>
                  <a:srgbClr val="FF6600"/>
                </a:solidFill>
                <a:latin typeface="Calibri Light"/>
                <a:cs typeface="Calibri Light"/>
              </a:rPr>
              <a:t>t</a:t>
            </a:r>
            <a:r>
              <a:rPr sz="4400" b="0" spc="-40" dirty="0">
                <a:solidFill>
                  <a:srgbClr val="FF6600"/>
                </a:solidFill>
                <a:latin typeface="Calibri Light"/>
                <a:cs typeface="Calibri Light"/>
              </a:rPr>
              <a:t>u</a:t>
            </a:r>
            <a:r>
              <a:rPr sz="4400" b="0" spc="-95" dirty="0">
                <a:solidFill>
                  <a:srgbClr val="FF6600"/>
                </a:solidFill>
                <a:latin typeface="Calibri Light"/>
                <a:cs typeface="Calibri Light"/>
              </a:rPr>
              <a:t>r</a:t>
            </a:r>
            <a:r>
              <a:rPr sz="4400" b="0" spc="15" dirty="0">
                <a:solidFill>
                  <a:srgbClr val="FF6600"/>
                </a:solidFill>
                <a:latin typeface="Calibri Light"/>
                <a:cs typeface="Calibri Light"/>
              </a:rPr>
              <a:t>e</a:t>
            </a:r>
            <a:r>
              <a:rPr sz="4400" b="0" spc="-335" dirty="0">
                <a:solidFill>
                  <a:srgbClr val="FF6600"/>
                </a:solidFill>
                <a:latin typeface="Calibri Light"/>
                <a:cs typeface="Calibri Light"/>
              </a:rPr>
              <a:t> </a:t>
            </a:r>
            <a:r>
              <a:rPr sz="4400" b="0" spc="25" dirty="0">
                <a:solidFill>
                  <a:srgbClr val="FF6600"/>
                </a:solidFill>
                <a:latin typeface="Calibri Light"/>
                <a:cs typeface="Calibri Light"/>
              </a:rPr>
              <a:t>o</a:t>
            </a:r>
            <a:r>
              <a:rPr sz="4400" b="0" spc="10" dirty="0">
                <a:solidFill>
                  <a:srgbClr val="FF6600"/>
                </a:solidFill>
                <a:latin typeface="Calibri Light"/>
                <a:cs typeface="Calibri Light"/>
              </a:rPr>
              <a:t>v</a:t>
            </a:r>
            <a:r>
              <a:rPr sz="4400" b="0" spc="25" dirty="0">
                <a:solidFill>
                  <a:srgbClr val="FF6600"/>
                </a:solidFill>
                <a:latin typeface="Calibri Light"/>
                <a:cs typeface="Calibri Light"/>
              </a:rPr>
              <a:t>a</a:t>
            </a:r>
            <a:r>
              <a:rPr sz="4400" b="0" spc="-20" dirty="0">
                <a:solidFill>
                  <a:srgbClr val="FF6600"/>
                </a:solidFill>
                <a:latin typeface="Calibri Light"/>
                <a:cs typeface="Calibri Light"/>
              </a:rPr>
              <a:t>r</a:t>
            </a:r>
            <a:r>
              <a:rPr sz="4400" b="0" spc="-70" dirty="0">
                <a:solidFill>
                  <a:srgbClr val="FF6600"/>
                </a:solidFill>
                <a:latin typeface="Calibri Light"/>
                <a:cs typeface="Calibri Light"/>
              </a:rPr>
              <a:t>i</a:t>
            </a:r>
            <a:r>
              <a:rPr sz="4400" b="0" spc="-50" dirty="0">
                <a:solidFill>
                  <a:srgbClr val="FF6600"/>
                </a:solidFill>
                <a:latin typeface="Calibri Light"/>
                <a:cs typeface="Calibri Light"/>
              </a:rPr>
              <a:t>a</a:t>
            </a:r>
            <a:r>
              <a:rPr sz="4400" b="0" spc="15" dirty="0">
                <a:solidFill>
                  <a:srgbClr val="FF6600"/>
                </a:solidFill>
                <a:latin typeface="Calibri Light"/>
                <a:cs typeface="Calibri Light"/>
              </a:rPr>
              <a:t>n</a:t>
            </a:r>
            <a:r>
              <a:rPr sz="4400" b="0" spc="-295" dirty="0">
                <a:solidFill>
                  <a:srgbClr val="FF6600"/>
                </a:solidFill>
                <a:latin typeface="Calibri Light"/>
                <a:cs typeface="Calibri Light"/>
              </a:rPr>
              <a:t> </a:t>
            </a:r>
            <a:r>
              <a:rPr sz="4400" b="0" spc="-45" dirty="0">
                <a:solidFill>
                  <a:srgbClr val="FF6600"/>
                </a:solidFill>
                <a:latin typeface="Calibri Light"/>
                <a:cs typeface="Calibri Light"/>
              </a:rPr>
              <a:t>f</a:t>
            </a:r>
            <a:r>
              <a:rPr sz="4400" b="0" spc="25" dirty="0">
                <a:solidFill>
                  <a:srgbClr val="FF6600"/>
                </a:solidFill>
                <a:latin typeface="Calibri Light"/>
                <a:cs typeface="Calibri Light"/>
              </a:rPr>
              <a:t>a</a:t>
            </a:r>
            <a:r>
              <a:rPr sz="4400" b="0" spc="70" dirty="0">
                <a:solidFill>
                  <a:srgbClr val="FF6600"/>
                </a:solidFill>
                <a:latin typeface="Calibri Light"/>
                <a:cs typeface="Calibri Light"/>
              </a:rPr>
              <a:t>i</a:t>
            </a:r>
            <a:r>
              <a:rPr sz="4400" b="0" spc="5" dirty="0">
                <a:solidFill>
                  <a:srgbClr val="FF6600"/>
                </a:solidFill>
                <a:latin typeface="Calibri Light"/>
                <a:cs typeface="Calibri Light"/>
              </a:rPr>
              <a:t>l</a:t>
            </a:r>
            <a:r>
              <a:rPr sz="4400" b="0" spc="-40" dirty="0">
                <a:solidFill>
                  <a:srgbClr val="FF6600"/>
                </a:solidFill>
                <a:latin typeface="Calibri Light"/>
                <a:cs typeface="Calibri Light"/>
              </a:rPr>
              <a:t>u</a:t>
            </a:r>
            <a:r>
              <a:rPr sz="4400" b="0" spc="-95" dirty="0">
                <a:solidFill>
                  <a:srgbClr val="FF6600"/>
                </a:solidFill>
                <a:latin typeface="Calibri Light"/>
                <a:cs typeface="Calibri Light"/>
              </a:rPr>
              <a:t>r</a:t>
            </a:r>
            <a:r>
              <a:rPr sz="4400" b="0" spc="15" dirty="0">
                <a:solidFill>
                  <a:srgbClr val="FF6600"/>
                </a:solidFill>
                <a:latin typeface="Calibri Light"/>
                <a:cs typeface="Calibri Light"/>
              </a:rPr>
              <a:t>e</a:t>
            </a:r>
            <a:endParaRPr sz="4400">
              <a:latin typeface="Calibri Light"/>
              <a:cs typeface="Calibri Light"/>
            </a:endParaRPr>
          </a:p>
        </p:txBody>
      </p:sp>
      <p:sp>
        <p:nvSpPr>
          <p:cNvPr id="3" name="object 3"/>
          <p:cNvSpPr txBox="1"/>
          <p:nvPr/>
        </p:nvSpPr>
        <p:spPr>
          <a:xfrm>
            <a:off x="917582" y="1794256"/>
            <a:ext cx="10193655" cy="3426964"/>
          </a:xfrm>
          <a:prstGeom prst="rect">
            <a:avLst/>
          </a:prstGeom>
        </p:spPr>
        <p:txBody>
          <a:bodyPr vert="horz" wrap="square" lIns="0" tIns="52705" rIns="0" bIns="0" rtlCol="0">
            <a:spAutoFit/>
          </a:bodyPr>
          <a:lstStyle/>
          <a:p>
            <a:pPr marL="241300" marR="443865" indent="-229235">
              <a:lnSpc>
                <a:spcPts val="3080"/>
              </a:lnSpc>
              <a:spcBef>
                <a:spcPts val="415"/>
              </a:spcBef>
              <a:buFont typeface="Symbol"/>
              <a:buChar char=""/>
              <a:tabLst>
                <a:tab pos="241935" algn="l"/>
              </a:tabLst>
            </a:pPr>
            <a:r>
              <a:rPr sz="2750" u="heavy" spc="-5" dirty="0">
                <a:uFill>
                  <a:solidFill>
                    <a:srgbClr val="000000"/>
                  </a:solidFill>
                </a:uFill>
                <a:latin typeface="Calibri"/>
                <a:cs typeface="Calibri"/>
              </a:rPr>
              <a:t>Menopause/ovarian</a:t>
            </a:r>
            <a:r>
              <a:rPr sz="2750" u="heavy" spc="320" dirty="0">
                <a:uFill>
                  <a:solidFill>
                    <a:srgbClr val="000000"/>
                  </a:solidFill>
                </a:uFill>
                <a:latin typeface="Calibri"/>
                <a:cs typeface="Calibri"/>
              </a:rPr>
              <a:t> </a:t>
            </a:r>
            <a:r>
              <a:rPr sz="2750" u="heavy" spc="-20" dirty="0">
                <a:uFill>
                  <a:solidFill>
                    <a:srgbClr val="000000"/>
                  </a:solidFill>
                </a:uFill>
                <a:latin typeface="Calibri"/>
                <a:cs typeface="Calibri"/>
              </a:rPr>
              <a:t>failure</a:t>
            </a:r>
            <a:r>
              <a:rPr sz="2750" u="heavy" spc="180" dirty="0">
                <a:uFill>
                  <a:solidFill>
                    <a:srgbClr val="000000"/>
                  </a:solidFill>
                </a:uFill>
                <a:latin typeface="Calibri"/>
                <a:cs typeface="Calibri"/>
              </a:rPr>
              <a:t> </a:t>
            </a:r>
            <a:r>
              <a:rPr sz="2750" u="heavy" spc="5" dirty="0">
                <a:uFill>
                  <a:solidFill>
                    <a:srgbClr val="000000"/>
                  </a:solidFill>
                </a:uFill>
                <a:latin typeface="Calibri"/>
                <a:cs typeface="Calibri"/>
              </a:rPr>
              <a:t>occurring</a:t>
            </a:r>
            <a:r>
              <a:rPr sz="2750" u="heavy" spc="95" dirty="0">
                <a:uFill>
                  <a:solidFill>
                    <a:srgbClr val="000000"/>
                  </a:solidFill>
                </a:uFill>
                <a:latin typeface="Calibri"/>
                <a:cs typeface="Calibri"/>
              </a:rPr>
              <a:t> </a:t>
            </a:r>
            <a:r>
              <a:rPr sz="2750" u="heavy" spc="-10" dirty="0">
                <a:uFill>
                  <a:solidFill>
                    <a:srgbClr val="000000"/>
                  </a:solidFill>
                </a:uFill>
                <a:latin typeface="Calibri"/>
                <a:cs typeface="Calibri"/>
              </a:rPr>
              <a:t>before</a:t>
            </a:r>
            <a:r>
              <a:rPr sz="2750" u="heavy" spc="25" dirty="0">
                <a:uFill>
                  <a:solidFill>
                    <a:srgbClr val="000000"/>
                  </a:solidFill>
                </a:uFill>
                <a:latin typeface="Calibri"/>
                <a:cs typeface="Calibri"/>
              </a:rPr>
              <a:t> </a:t>
            </a:r>
            <a:r>
              <a:rPr sz="2750" u="heavy" spc="-10" dirty="0">
                <a:uFill>
                  <a:solidFill>
                    <a:srgbClr val="000000"/>
                  </a:solidFill>
                </a:uFill>
                <a:latin typeface="Calibri"/>
                <a:cs typeface="Calibri"/>
              </a:rPr>
              <a:t>the</a:t>
            </a:r>
            <a:r>
              <a:rPr sz="2750" u="heavy" spc="170" dirty="0">
                <a:uFill>
                  <a:solidFill>
                    <a:srgbClr val="000000"/>
                  </a:solidFill>
                </a:uFill>
                <a:latin typeface="Calibri"/>
                <a:cs typeface="Calibri"/>
              </a:rPr>
              <a:t> </a:t>
            </a:r>
            <a:r>
              <a:rPr sz="2750" u="heavy" spc="5" dirty="0">
                <a:uFill>
                  <a:solidFill>
                    <a:srgbClr val="000000"/>
                  </a:solidFill>
                </a:uFill>
                <a:latin typeface="Calibri"/>
                <a:cs typeface="Calibri"/>
              </a:rPr>
              <a:t>age</a:t>
            </a:r>
            <a:r>
              <a:rPr sz="2750" u="heavy" spc="20" dirty="0">
                <a:uFill>
                  <a:solidFill>
                    <a:srgbClr val="000000"/>
                  </a:solidFill>
                </a:uFill>
                <a:latin typeface="Calibri"/>
                <a:cs typeface="Calibri"/>
              </a:rPr>
              <a:t> </a:t>
            </a:r>
            <a:r>
              <a:rPr sz="2750" u="heavy" spc="25" dirty="0">
                <a:uFill>
                  <a:solidFill>
                    <a:srgbClr val="000000"/>
                  </a:solidFill>
                </a:uFill>
                <a:latin typeface="Calibri"/>
                <a:cs typeface="Calibri"/>
              </a:rPr>
              <a:t>of</a:t>
            </a:r>
            <a:r>
              <a:rPr sz="2750" u="heavy" spc="20" dirty="0">
                <a:uFill>
                  <a:solidFill>
                    <a:srgbClr val="000000"/>
                  </a:solidFill>
                </a:uFill>
                <a:latin typeface="Calibri"/>
                <a:cs typeface="Calibri"/>
              </a:rPr>
              <a:t> 40</a:t>
            </a:r>
            <a:r>
              <a:rPr sz="2750" u="heavy" spc="75" dirty="0">
                <a:uFill>
                  <a:solidFill>
                    <a:srgbClr val="000000"/>
                  </a:solidFill>
                </a:uFill>
                <a:latin typeface="Calibri"/>
                <a:cs typeface="Calibri"/>
              </a:rPr>
              <a:t> </a:t>
            </a:r>
            <a:r>
              <a:rPr sz="2750" u="heavy" spc="-5" dirty="0">
                <a:uFill>
                  <a:solidFill>
                    <a:srgbClr val="000000"/>
                  </a:solidFill>
                </a:uFill>
                <a:latin typeface="Calibri"/>
                <a:cs typeface="Calibri"/>
              </a:rPr>
              <a:t>years</a:t>
            </a:r>
            <a:r>
              <a:rPr sz="2750" u="heavy" spc="20" dirty="0">
                <a:uFill>
                  <a:solidFill>
                    <a:srgbClr val="000000"/>
                  </a:solidFill>
                </a:uFill>
                <a:latin typeface="Calibri"/>
                <a:cs typeface="Calibri"/>
              </a:rPr>
              <a:t> </a:t>
            </a:r>
            <a:r>
              <a:rPr sz="2750" u="heavy" spc="-15" dirty="0">
                <a:uFill>
                  <a:solidFill>
                    <a:srgbClr val="000000"/>
                  </a:solidFill>
                </a:uFill>
                <a:latin typeface="Calibri"/>
                <a:cs typeface="Calibri"/>
              </a:rPr>
              <a:t>is </a:t>
            </a:r>
            <a:r>
              <a:rPr sz="2750" spc="-610" dirty="0">
                <a:latin typeface="Calibri"/>
                <a:cs typeface="Calibri"/>
              </a:rPr>
              <a:t> </a:t>
            </a:r>
            <a:r>
              <a:rPr sz="2750" u="heavy" spc="-5" dirty="0">
                <a:uFill>
                  <a:solidFill>
                    <a:srgbClr val="000000"/>
                  </a:solidFill>
                </a:uFill>
                <a:latin typeface="Calibri"/>
                <a:cs typeface="Calibri"/>
              </a:rPr>
              <a:t>considered</a:t>
            </a:r>
            <a:r>
              <a:rPr sz="2750" u="heavy" spc="160" dirty="0">
                <a:uFill>
                  <a:solidFill>
                    <a:srgbClr val="000000"/>
                  </a:solidFill>
                </a:uFill>
                <a:latin typeface="Calibri"/>
                <a:cs typeface="Calibri"/>
              </a:rPr>
              <a:t> </a:t>
            </a:r>
            <a:r>
              <a:rPr sz="2750" u="heavy" dirty="0">
                <a:uFill>
                  <a:solidFill>
                    <a:srgbClr val="000000"/>
                  </a:solidFill>
                </a:uFill>
                <a:latin typeface="Calibri"/>
                <a:cs typeface="Calibri"/>
              </a:rPr>
              <a:t>premature</a:t>
            </a:r>
            <a:endParaRPr sz="2750">
              <a:latin typeface="Calibri"/>
              <a:cs typeface="Calibri"/>
            </a:endParaRPr>
          </a:p>
          <a:p>
            <a:pPr marL="241300" marR="5080" indent="-229235">
              <a:lnSpc>
                <a:spcPct val="92200"/>
              </a:lnSpc>
              <a:spcBef>
                <a:spcPts val="869"/>
              </a:spcBef>
              <a:buFont typeface="Symbol"/>
              <a:buChar char=""/>
              <a:tabLst>
                <a:tab pos="241935" algn="l"/>
              </a:tabLst>
            </a:pPr>
            <a:r>
              <a:rPr sz="2750" dirty="0">
                <a:latin typeface="Calibri"/>
                <a:cs typeface="Calibri"/>
              </a:rPr>
              <a:t>Auto-immune</a:t>
            </a:r>
            <a:r>
              <a:rPr sz="2750" spc="235" dirty="0">
                <a:latin typeface="Calibri"/>
                <a:cs typeface="Calibri"/>
              </a:rPr>
              <a:t> </a:t>
            </a:r>
            <a:r>
              <a:rPr sz="2750" spc="-15" dirty="0">
                <a:latin typeface="Calibri"/>
                <a:cs typeface="Calibri"/>
              </a:rPr>
              <a:t>disease</a:t>
            </a:r>
            <a:r>
              <a:rPr sz="2750" spc="240" dirty="0">
                <a:latin typeface="Calibri"/>
                <a:cs typeface="Calibri"/>
              </a:rPr>
              <a:t> </a:t>
            </a:r>
            <a:r>
              <a:rPr sz="2750" spc="-15" dirty="0">
                <a:latin typeface="Calibri"/>
                <a:cs typeface="Calibri"/>
              </a:rPr>
              <a:t>is</a:t>
            </a:r>
            <a:r>
              <a:rPr sz="2750" spc="85" dirty="0">
                <a:latin typeface="Calibri"/>
                <a:cs typeface="Calibri"/>
              </a:rPr>
              <a:t> </a:t>
            </a:r>
            <a:r>
              <a:rPr sz="2750" spc="-10" dirty="0">
                <a:latin typeface="Calibri"/>
                <a:cs typeface="Calibri"/>
              </a:rPr>
              <a:t>the</a:t>
            </a:r>
            <a:r>
              <a:rPr sz="2750" spc="90" dirty="0">
                <a:latin typeface="Calibri"/>
                <a:cs typeface="Calibri"/>
              </a:rPr>
              <a:t> </a:t>
            </a:r>
            <a:r>
              <a:rPr sz="2750" spc="15" dirty="0">
                <a:latin typeface="Calibri"/>
                <a:cs typeface="Calibri"/>
              </a:rPr>
              <a:t>most</a:t>
            </a:r>
            <a:r>
              <a:rPr sz="2750" spc="20" dirty="0">
                <a:latin typeface="Calibri"/>
                <a:cs typeface="Calibri"/>
              </a:rPr>
              <a:t> </a:t>
            </a:r>
            <a:r>
              <a:rPr sz="2750" spc="35" dirty="0">
                <a:latin typeface="Calibri"/>
                <a:cs typeface="Calibri"/>
              </a:rPr>
              <a:t>common</a:t>
            </a:r>
            <a:r>
              <a:rPr sz="2750" spc="-135" dirty="0">
                <a:latin typeface="Calibri"/>
                <a:cs typeface="Calibri"/>
              </a:rPr>
              <a:t> </a:t>
            </a:r>
            <a:r>
              <a:rPr sz="2750" dirty="0">
                <a:latin typeface="Calibri"/>
                <a:cs typeface="Calibri"/>
              </a:rPr>
              <a:t>cause;</a:t>
            </a:r>
            <a:r>
              <a:rPr sz="2750" spc="130" dirty="0">
                <a:latin typeface="Calibri"/>
                <a:cs typeface="Calibri"/>
              </a:rPr>
              <a:t> </a:t>
            </a:r>
            <a:r>
              <a:rPr sz="2750" dirty="0">
                <a:latin typeface="Calibri"/>
                <a:cs typeface="Calibri"/>
              </a:rPr>
              <a:t>auto-antibodies</a:t>
            </a:r>
            <a:r>
              <a:rPr sz="2750" spc="315" dirty="0">
                <a:latin typeface="Calibri"/>
                <a:cs typeface="Calibri"/>
              </a:rPr>
              <a:t> </a:t>
            </a:r>
            <a:r>
              <a:rPr sz="2750" spc="-5" dirty="0">
                <a:latin typeface="Calibri"/>
                <a:cs typeface="Calibri"/>
              </a:rPr>
              <a:t>to </a:t>
            </a:r>
            <a:r>
              <a:rPr sz="2750" spc="-605" dirty="0">
                <a:latin typeface="Calibri"/>
                <a:cs typeface="Calibri"/>
              </a:rPr>
              <a:t> </a:t>
            </a:r>
            <a:r>
              <a:rPr sz="2750" spc="5" dirty="0">
                <a:latin typeface="Calibri"/>
                <a:cs typeface="Calibri"/>
              </a:rPr>
              <a:t>ovarian </a:t>
            </a:r>
            <a:r>
              <a:rPr sz="2750" spc="-15" dirty="0">
                <a:latin typeface="Calibri"/>
                <a:cs typeface="Calibri"/>
              </a:rPr>
              <a:t>cells,</a:t>
            </a:r>
            <a:r>
              <a:rPr sz="2750" spc="-10" dirty="0">
                <a:latin typeface="Calibri"/>
                <a:cs typeface="Calibri"/>
              </a:rPr>
              <a:t> </a:t>
            </a:r>
            <a:r>
              <a:rPr sz="2750" spc="-5" dirty="0">
                <a:latin typeface="Calibri"/>
                <a:cs typeface="Calibri"/>
              </a:rPr>
              <a:t>gonadotrophin</a:t>
            </a:r>
            <a:r>
              <a:rPr sz="2750" dirty="0">
                <a:latin typeface="Calibri"/>
                <a:cs typeface="Calibri"/>
              </a:rPr>
              <a:t> </a:t>
            </a:r>
            <a:r>
              <a:rPr sz="2750" spc="-10" dirty="0">
                <a:latin typeface="Calibri"/>
                <a:cs typeface="Calibri"/>
              </a:rPr>
              <a:t>receptors,</a:t>
            </a:r>
            <a:r>
              <a:rPr sz="2750" spc="-5" dirty="0">
                <a:latin typeface="Calibri"/>
                <a:cs typeface="Calibri"/>
              </a:rPr>
              <a:t> </a:t>
            </a:r>
            <a:r>
              <a:rPr sz="2750" spc="5" dirty="0">
                <a:latin typeface="Calibri"/>
                <a:cs typeface="Calibri"/>
              </a:rPr>
              <a:t>and </a:t>
            </a:r>
            <a:r>
              <a:rPr sz="2750" spc="15" dirty="0">
                <a:latin typeface="Calibri"/>
                <a:cs typeface="Calibri"/>
              </a:rPr>
              <a:t>oocytes </a:t>
            </a:r>
            <a:r>
              <a:rPr sz="2750" spc="-10" dirty="0">
                <a:latin typeface="Calibri"/>
                <a:cs typeface="Calibri"/>
              </a:rPr>
              <a:t>have </a:t>
            </a:r>
            <a:r>
              <a:rPr sz="2750" spc="-15" dirty="0">
                <a:latin typeface="Calibri"/>
                <a:cs typeface="Calibri"/>
              </a:rPr>
              <a:t>been </a:t>
            </a:r>
            <a:r>
              <a:rPr sz="2750" spc="-10" dirty="0">
                <a:latin typeface="Calibri"/>
                <a:cs typeface="Calibri"/>
              </a:rPr>
              <a:t> </a:t>
            </a:r>
            <a:r>
              <a:rPr sz="2750" dirty="0">
                <a:latin typeface="Calibri"/>
                <a:cs typeface="Calibri"/>
              </a:rPr>
              <a:t>reported</a:t>
            </a:r>
            <a:r>
              <a:rPr sz="2750" spc="85" dirty="0">
                <a:latin typeface="Calibri"/>
                <a:cs typeface="Calibri"/>
              </a:rPr>
              <a:t> </a:t>
            </a:r>
            <a:r>
              <a:rPr sz="2750" spc="-10" dirty="0">
                <a:latin typeface="Calibri"/>
                <a:cs typeface="Calibri"/>
              </a:rPr>
              <a:t>in</a:t>
            </a:r>
            <a:r>
              <a:rPr sz="2750" spc="110" dirty="0">
                <a:latin typeface="Calibri"/>
                <a:cs typeface="Calibri"/>
              </a:rPr>
              <a:t> </a:t>
            </a:r>
            <a:r>
              <a:rPr sz="2750" spc="25" dirty="0">
                <a:latin typeface="Calibri"/>
                <a:cs typeface="Calibri"/>
              </a:rPr>
              <a:t>80%</a:t>
            </a:r>
            <a:r>
              <a:rPr sz="2750" spc="10" dirty="0">
                <a:latin typeface="Calibri"/>
                <a:cs typeface="Calibri"/>
              </a:rPr>
              <a:t> </a:t>
            </a:r>
            <a:r>
              <a:rPr sz="2750" spc="25" dirty="0">
                <a:latin typeface="Calibri"/>
                <a:cs typeface="Calibri"/>
              </a:rPr>
              <a:t>of</a:t>
            </a:r>
            <a:r>
              <a:rPr sz="2750" spc="-45" dirty="0">
                <a:latin typeface="Calibri"/>
                <a:cs typeface="Calibri"/>
              </a:rPr>
              <a:t> </a:t>
            </a:r>
            <a:r>
              <a:rPr sz="2750" dirty="0">
                <a:latin typeface="Calibri"/>
                <a:cs typeface="Calibri"/>
              </a:rPr>
              <a:t>cases</a:t>
            </a:r>
            <a:endParaRPr sz="2750">
              <a:latin typeface="Calibri"/>
              <a:cs typeface="Calibri"/>
            </a:endParaRPr>
          </a:p>
          <a:p>
            <a:pPr marL="241300" marR="353060" indent="-229235">
              <a:lnSpc>
                <a:spcPts val="3000"/>
              </a:lnSpc>
              <a:spcBef>
                <a:spcPts val="1105"/>
              </a:spcBef>
              <a:buFont typeface="Symbol"/>
              <a:buChar char=""/>
              <a:tabLst>
                <a:tab pos="241935" algn="l"/>
              </a:tabLst>
            </a:pPr>
            <a:r>
              <a:rPr sz="2750" spc="-10" dirty="0">
                <a:latin typeface="Calibri"/>
                <a:cs typeface="Calibri"/>
              </a:rPr>
              <a:t>Before</a:t>
            </a:r>
            <a:r>
              <a:rPr sz="2750" spc="20" dirty="0">
                <a:latin typeface="Calibri"/>
                <a:cs typeface="Calibri"/>
              </a:rPr>
              <a:t> </a:t>
            </a:r>
            <a:r>
              <a:rPr sz="2750" spc="-15" dirty="0">
                <a:latin typeface="Calibri"/>
                <a:cs typeface="Calibri"/>
              </a:rPr>
              <a:t>puberty</a:t>
            </a:r>
            <a:r>
              <a:rPr sz="2750" spc="295" dirty="0">
                <a:latin typeface="Calibri"/>
                <a:cs typeface="Calibri"/>
              </a:rPr>
              <a:t> </a:t>
            </a:r>
            <a:r>
              <a:rPr sz="2750" spc="25" dirty="0">
                <a:latin typeface="Calibri"/>
                <a:cs typeface="Calibri"/>
              </a:rPr>
              <a:t>or</a:t>
            </a:r>
            <a:r>
              <a:rPr sz="2750" spc="-15" dirty="0">
                <a:latin typeface="Calibri"/>
                <a:cs typeface="Calibri"/>
              </a:rPr>
              <a:t> </a:t>
            </a:r>
            <a:r>
              <a:rPr sz="2750" spc="-10" dirty="0">
                <a:latin typeface="Calibri"/>
                <a:cs typeface="Calibri"/>
              </a:rPr>
              <a:t>in</a:t>
            </a:r>
            <a:r>
              <a:rPr sz="2750" spc="20" dirty="0">
                <a:latin typeface="Calibri"/>
                <a:cs typeface="Calibri"/>
              </a:rPr>
              <a:t> </a:t>
            </a:r>
            <a:r>
              <a:rPr sz="2750" spc="-10" dirty="0">
                <a:latin typeface="Calibri"/>
                <a:cs typeface="Calibri"/>
              </a:rPr>
              <a:t>adolescents,</a:t>
            </a:r>
            <a:r>
              <a:rPr sz="2750" spc="335" dirty="0">
                <a:latin typeface="Calibri"/>
                <a:cs typeface="Calibri"/>
              </a:rPr>
              <a:t> </a:t>
            </a:r>
            <a:r>
              <a:rPr sz="2750" spc="5" dirty="0">
                <a:latin typeface="Calibri"/>
                <a:cs typeface="Calibri"/>
              </a:rPr>
              <a:t>ovarian</a:t>
            </a:r>
            <a:r>
              <a:rPr sz="2750" spc="20" dirty="0">
                <a:latin typeface="Calibri"/>
                <a:cs typeface="Calibri"/>
              </a:rPr>
              <a:t> </a:t>
            </a:r>
            <a:r>
              <a:rPr sz="2750" spc="-20" dirty="0">
                <a:latin typeface="Calibri"/>
                <a:cs typeface="Calibri"/>
              </a:rPr>
              <a:t>failure</a:t>
            </a:r>
            <a:r>
              <a:rPr sz="2750" spc="175" dirty="0">
                <a:latin typeface="Calibri"/>
                <a:cs typeface="Calibri"/>
              </a:rPr>
              <a:t> </a:t>
            </a:r>
            <a:r>
              <a:rPr sz="2750" spc="-15" dirty="0">
                <a:latin typeface="Calibri"/>
                <a:cs typeface="Calibri"/>
              </a:rPr>
              <a:t>is</a:t>
            </a:r>
            <a:r>
              <a:rPr sz="2750" spc="10" dirty="0">
                <a:latin typeface="Calibri"/>
                <a:cs typeface="Calibri"/>
              </a:rPr>
              <a:t> </a:t>
            </a:r>
            <a:r>
              <a:rPr sz="2750" spc="-15" dirty="0">
                <a:latin typeface="Calibri"/>
                <a:cs typeface="Calibri"/>
              </a:rPr>
              <a:t>usually</a:t>
            </a:r>
            <a:r>
              <a:rPr sz="2750" spc="220" dirty="0">
                <a:latin typeface="Calibri"/>
                <a:cs typeface="Calibri"/>
              </a:rPr>
              <a:t> </a:t>
            </a:r>
            <a:r>
              <a:rPr sz="2750" spc="-10" dirty="0">
                <a:latin typeface="Calibri"/>
                <a:cs typeface="Calibri"/>
              </a:rPr>
              <a:t>due</a:t>
            </a:r>
            <a:r>
              <a:rPr sz="2750" spc="170" dirty="0">
                <a:latin typeface="Calibri"/>
                <a:cs typeface="Calibri"/>
              </a:rPr>
              <a:t> </a:t>
            </a:r>
            <a:r>
              <a:rPr sz="2750" spc="-10" dirty="0">
                <a:latin typeface="Calibri"/>
                <a:cs typeface="Calibri"/>
              </a:rPr>
              <a:t>to</a:t>
            </a:r>
            <a:r>
              <a:rPr sz="2750" spc="10" dirty="0">
                <a:latin typeface="Calibri"/>
                <a:cs typeface="Calibri"/>
              </a:rPr>
              <a:t> a </a:t>
            </a:r>
            <a:r>
              <a:rPr sz="2750" spc="-605" dirty="0">
                <a:latin typeface="Calibri"/>
                <a:cs typeface="Calibri"/>
              </a:rPr>
              <a:t> </a:t>
            </a:r>
            <a:r>
              <a:rPr sz="2750" spc="15" dirty="0">
                <a:latin typeface="Calibri"/>
                <a:cs typeface="Calibri"/>
              </a:rPr>
              <a:t>chromosomal </a:t>
            </a:r>
            <a:r>
              <a:rPr sz="2750" spc="-15" dirty="0">
                <a:latin typeface="Calibri"/>
                <a:cs typeface="Calibri"/>
              </a:rPr>
              <a:t>abnormality,</a:t>
            </a:r>
            <a:r>
              <a:rPr sz="2750" spc="-10" dirty="0">
                <a:latin typeface="Calibri"/>
                <a:cs typeface="Calibri"/>
              </a:rPr>
              <a:t> </a:t>
            </a:r>
            <a:r>
              <a:rPr sz="2750" spc="-15" dirty="0">
                <a:latin typeface="Calibri"/>
                <a:cs typeface="Calibri"/>
              </a:rPr>
              <a:t>e.g.</a:t>
            </a:r>
            <a:r>
              <a:rPr sz="2750" spc="-10" dirty="0">
                <a:latin typeface="Calibri"/>
                <a:cs typeface="Calibri"/>
              </a:rPr>
              <a:t> </a:t>
            </a:r>
            <a:r>
              <a:rPr sz="2750" spc="-30" dirty="0">
                <a:latin typeface="Calibri"/>
                <a:cs typeface="Calibri"/>
              </a:rPr>
              <a:t>Turner </a:t>
            </a:r>
            <a:r>
              <a:rPr sz="2750" spc="10" dirty="0">
                <a:latin typeface="Calibri"/>
                <a:cs typeface="Calibri"/>
              </a:rPr>
              <a:t>mosaic, </a:t>
            </a:r>
            <a:r>
              <a:rPr sz="2750" spc="25" dirty="0">
                <a:latin typeface="Calibri"/>
                <a:cs typeface="Calibri"/>
              </a:rPr>
              <a:t>or </a:t>
            </a:r>
            <a:r>
              <a:rPr sz="2750" dirty="0">
                <a:latin typeface="Calibri"/>
                <a:cs typeface="Calibri"/>
              </a:rPr>
              <a:t>previous </a:t>
            </a:r>
            <a:r>
              <a:rPr sz="2750" spc="5" dirty="0">
                <a:latin typeface="Calibri"/>
                <a:cs typeface="Calibri"/>
              </a:rPr>
              <a:t> </a:t>
            </a:r>
            <a:r>
              <a:rPr sz="2750" spc="-30" dirty="0">
                <a:latin typeface="Calibri"/>
                <a:cs typeface="Calibri"/>
              </a:rPr>
              <a:t>radiotherapy,</a:t>
            </a:r>
            <a:r>
              <a:rPr sz="2750" spc="254" dirty="0">
                <a:latin typeface="Calibri"/>
                <a:cs typeface="Calibri"/>
              </a:rPr>
              <a:t> </a:t>
            </a:r>
            <a:r>
              <a:rPr sz="2750" spc="25" dirty="0">
                <a:latin typeface="Calibri"/>
                <a:cs typeface="Calibri"/>
              </a:rPr>
              <a:t>or</a:t>
            </a:r>
            <a:r>
              <a:rPr sz="2750" spc="-15" dirty="0">
                <a:latin typeface="Calibri"/>
                <a:cs typeface="Calibri"/>
              </a:rPr>
              <a:t> </a:t>
            </a:r>
            <a:r>
              <a:rPr sz="2750" spc="-5" dirty="0">
                <a:latin typeface="Calibri"/>
                <a:cs typeface="Calibri"/>
              </a:rPr>
              <a:t>chemotherapy</a:t>
            </a:r>
            <a:endParaRPr sz="2750">
              <a:latin typeface="Calibri"/>
              <a:cs typeface="Calibri"/>
            </a:endParaRP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6427" y="627951"/>
            <a:ext cx="8943340" cy="693780"/>
          </a:xfrm>
          <a:prstGeom prst="rect">
            <a:avLst/>
          </a:prstGeom>
        </p:spPr>
        <p:txBody>
          <a:bodyPr vert="horz" wrap="square" lIns="0" tIns="16510" rIns="0" bIns="0" rtlCol="0">
            <a:spAutoFit/>
          </a:bodyPr>
          <a:lstStyle/>
          <a:p>
            <a:pPr marL="12700">
              <a:lnSpc>
                <a:spcPct val="100000"/>
              </a:lnSpc>
              <a:spcBef>
                <a:spcPts val="130"/>
              </a:spcBef>
            </a:pPr>
            <a:r>
              <a:rPr sz="4400" b="0" dirty="0">
                <a:solidFill>
                  <a:srgbClr val="FF0000"/>
                </a:solidFill>
                <a:latin typeface="Calibri Light"/>
                <a:cs typeface="Calibri Light"/>
              </a:rPr>
              <a:t>Ovarian</a:t>
            </a:r>
            <a:r>
              <a:rPr sz="4400" b="0" spc="-80" dirty="0">
                <a:solidFill>
                  <a:srgbClr val="FF0000"/>
                </a:solidFill>
                <a:latin typeface="Calibri Light"/>
                <a:cs typeface="Calibri Light"/>
              </a:rPr>
              <a:t> </a:t>
            </a:r>
            <a:r>
              <a:rPr sz="4400" b="0" spc="-10" dirty="0">
                <a:solidFill>
                  <a:srgbClr val="FF0000"/>
                </a:solidFill>
                <a:latin typeface="Calibri Light"/>
                <a:cs typeface="Calibri Light"/>
              </a:rPr>
              <a:t>failure</a:t>
            </a:r>
            <a:r>
              <a:rPr sz="4400" b="0" spc="-114" dirty="0">
                <a:solidFill>
                  <a:srgbClr val="FF0000"/>
                </a:solidFill>
                <a:latin typeface="Calibri Light"/>
                <a:cs typeface="Calibri Light"/>
              </a:rPr>
              <a:t> </a:t>
            </a:r>
            <a:r>
              <a:rPr sz="4400" b="0" spc="-15" dirty="0">
                <a:solidFill>
                  <a:srgbClr val="FF0000"/>
                </a:solidFill>
                <a:latin typeface="Calibri Light"/>
                <a:cs typeface="Calibri Light"/>
              </a:rPr>
              <a:t>(premature</a:t>
            </a:r>
            <a:r>
              <a:rPr sz="4400" b="0" spc="-114" dirty="0">
                <a:solidFill>
                  <a:srgbClr val="FF0000"/>
                </a:solidFill>
                <a:latin typeface="Calibri Light"/>
                <a:cs typeface="Calibri Light"/>
              </a:rPr>
              <a:t> </a:t>
            </a:r>
            <a:r>
              <a:rPr sz="4400" b="0" spc="20" dirty="0">
                <a:solidFill>
                  <a:srgbClr val="FF0000"/>
                </a:solidFill>
                <a:latin typeface="Calibri Light"/>
                <a:cs typeface="Calibri Light"/>
              </a:rPr>
              <a:t>menopause)</a:t>
            </a:r>
            <a:endParaRPr sz="4400">
              <a:latin typeface="Calibri Light"/>
              <a:cs typeface="Calibri Light"/>
            </a:endParaRPr>
          </a:p>
        </p:txBody>
      </p:sp>
      <p:sp>
        <p:nvSpPr>
          <p:cNvPr id="3" name="object 3"/>
          <p:cNvSpPr txBox="1"/>
          <p:nvPr/>
        </p:nvSpPr>
        <p:spPr>
          <a:xfrm>
            <a:off x="8611489" y="2389192"/>
            <a:ext cx="1568451" cy="631583"/>
          </a:xfrm>
          <a:prstGeom prst="rect">
            <a:avLst/>
          </a:prstGeom>
        </p:spPr>
        <p:txBody>
          <a:bodyPr vert="horz" wrap="square" lIns="0" tIns="15875" rIns="0" bIns="0" rtlCol="0">
            <a:spAutoFit/>
          </a:bodyPr>
          <a:lstStyle/>
          <a:p>
            <a:pPr marL="279400" marR="5080" indent="-267335">
              <a:lnSpc>
                <a:spcPct val="100000"/>
              </a:lnSpc>
              <a:spcBef>
                <a:spcPts val="125"/>
              </a:spcBef>
            </a:pPr>
            <a:r>
              <a:rPr sz="2000" b="1" spc="15" dirty="0">
                <a:solidFill>
                  <a:srgbClr val="944F71"/>
                </a:solidFill>
                <a:latin typeface="Arial"/>
                <a:cs typeface="Arial"/>
              </a:rPr>
              <a:t>a</a:t>
            </a:r>
            <a:r>
              <a:rPr sz="2000" b="1" spc="45" dirty="0">
                <a:solidFill>
                  <a:srgbClr val="944F71"/>
                </a:solidFill>
                <a:latin typeface="Arial"/>
                <a:cs typeface="Arial"/>
              </a:rPr>
              <a:t>u</a:t>
            </a:r>
            <a:r>
              <a:rPr sz="2000" b="1" spc="5" dirty="0">
                <a:solidFill>
                  <a:srgbClr val="944F71"/>
                </a:solidFill>
                <a:latin typeface="Arial"/>
                <a:cs typeface="Arial"/>
              </a:rPr>
              <a:t>t</a:t>
            </a:r>
            <a:r>
              <a:rPr sz="2000" b="1" spc="45" dirty="0">
                <a:solidFill>
                  <a:srgbClr val="944F71"/>
                </a:solidFill>
                <a:latin typeface="Arial"/>
                <a:cs typeface="Arial"/>
              </a:rPr>
              <a:t>o</a:t>
            </a:r>
            <a:r>
              <a:rPr sz="2000" b="1" spc="-35" dirty="0">
                <a:solidFill>
                  <a:srgbClr val="944F71"/>
                </a:solidFill>
                <a:latin typeface="Arial"/>
                <a:cs typeface="Arial"/>
              </a:rPr>
              <a:t>i</a:t>
            </a:r>
            <a:r>
              <a:rPr sz="2000" b="1" spc="90" dirty="0">
                <a:solidFill>
                  <a:srgbClr val="944F71"/>
                </a:solidFill>
                <a:latin typeface="Arial"/>
                <a:cs typeface="Arial"/>
              </a:rPr>
              <a:t>m</a:t>
            </a:r>
            <a:r>
              <a:rPr sz="2000" b="1" spc="20" dirty="0">
                <a:solidFill>
                  <a:srgbClr val="944F71"/>
                </a:solidFill>
                <a:latin typeface="Arial"/>
                <a:cs typeface="Arial"/>
              </a:rPr>
              <a:t>m</a:t>
            </a:r>
            <a:r>
              <a:rPr sz="2000" b="1" spc="-30" dirty="0">
                <a:solidFill>
                  <a:srgbClr val="944F71"/>
                </a:solidFill>
                <a:latin typeface="Arial"/>
                <a:cs typeface="Arial"/>
              </a:rPr>
              <a:t>u</a:t>
            </a:r>
            <a:r>
              <a:rPr sz="2000" b="1" spc="45" dirty="0">
                <a:solidFill>
                  <a:srgbClr val="944F71"/>
                </a:solidFill>
                <a:latin typeface="Arial"/>
                <a:cs typeface="Arial"/>
              </a:rPr>
              <a:t>n</a:t>
            </a:r>
            <a:r>
              <a:rPr sz="2000" b="1" spc="10" dirty="0">
                <a:solidFill>
                  <a:srgbClr val="944F71"/>
                </a:solidFill>
                <a:latin typeface="Arial"/>
                <a:cs typeface="Arial"/>
              </a:rPr>
              <a:t>e  </a:t>
            </a:r>
            <a:r>
              <a:rPr sz="2000" b="1" spc="20" dirty="0">
                <a:solidFill>
                  <a:srgbClr val="944F71"/>
                </a:solidFill>
                <a:latin typeface="Arial"/>
                <a:cs typeface="Arial"/>
              </a:rPr>
              <a:t>disease</a:t>
            </a:r>
            <a:endParaRPr sz="2000">
              <a:latin typeface="Arial"/>
              <a:cs typeface="Arial"/>
            </a:endParaRPr>
          </a:p>
        </p:txBody>
      </p:sp>
      <p:grpSp>
        <p:nvGrpSpPr>
          <p:cNvPr id="4" name="object 4"/>
          <p:cNvGrpSpPr/>
          <p:nvPr/>
        </p:nvGrpSpPr>
        <p:grpSpPr>
          <a:xfrm>
            <a:off x="8496363" y="1266891"/>
            <a:ext cx="1257300" cy="1095375"/>
            <a:chOff x="8496363" y="1266888"/>
            <a:chExt cx="1257300" cy="1095375"/>
          </a:xfrm>
        </p:grpSpPr>
        <p:sp>
          <p:nvSpPr>
            <p:cNvPr id="5" name="object 5"/>
            <p:cNvSpPr/>
            <p:nvPr/>
          </p:nvSpPr>
          <p:spPr>
            <a:xfrm>
              <a:off x="8501126" y="1271650"/>
              <a:ext cx="1247775" cy="1085850"/>
            </a:xfrm>
            <a:custGeom>
              <a:avLst/>
              <a:gdLst/>
              <a:ahLst/>
              <a:cxnLst/>
              <a:rect l="l" t="t" r="r" b="b"/>
              <a:pathLst>
                <a:path w="1247775" h="1085850">
                  <a:moveTo>
                    <a:pt x="545338" y="0"/>
                  </a:moveTo>
                  <a:lnTo>
                    <a:pt x="0" y="0"/>
                  </a:lnTo>
                  <a:lnTo>
                    <a:pt x="0" y="325374"/>
                  </a:lnTo>
                  <a:lnTo>
                    <a:pt x="545338" y="325374"/>
                  </a:lnTo>
                  <a:lnTo>
                    <a:pt x="579259" y="331454"/>
                  </a:lnTo>
                  <a:lnTo>
                    <a:pt x="639434" y="376487"/>
                  </a:lnTo>
                  <a:lnTo>
                    <a:pt x="664337" y="413035"/>
                  </a:lnTo>
                  <a:lnTo>
                    <a:pt x="684881" y="457334"/>
                  </a:lnTo>
                  <a:lnTo>
                    <a:pt x="700393" y="508182"/>
                  </a:lnTo>
                  <a:lnTo>
                    <a:pt x="710195" y="564376"/>
                  </a:lnTo>
                  <a:lnTo>
                    <a:pt x="713613" y="624713"/>
                  </a:lnTo>
                  <a:lnTo>
                    <a:pt x="713613" y="760349"/>
                  </a:lnTo>
                  <a:lnTo>
                    <a:pt x="545338" y="760349"/>
                  </a:lnTo>
                  <a:lnTo>
                    <a:pt x="896493" y="1085850"/>
                  </a:lnTo>
                  <a:lnTo>
                    <a:pt x="1247775" y="760349"/>
                  </a:lnTo>
                  <a:lnTo>
                    <a:pt x="1079500" y="760349"/>
                  </a:lnTo>
                  <a:lnTo>
                    <a:pt x="1079500" y="624713"/>
                  </a:lnTo>
                  <a:lnTo>
                    <a:pt x="1077729" y="573471"/>
                  </a:lnTo>
                  <a:lnTo>
                    <a:pt x="1072509" y="523371"/>
                  </a:lnTo>
                  <a:lnTo>
                    <a:pt x="1063976" y="474574"/>
                  </a:lnTo>
                  <a:lnTo>
                    <a:pt x="1052269" y="427240"/>
                  </a:lnTo>
                  <a:lnTo>
                    <a:pt x="1037524" y="381529"/>
                  </a:lnTo>
                  <a:lnTo>
                    <a:pt x="1019879" y="337603"/>
                  </a:lnTo>
                  <a:lnTo>
                    <a:pt x="999472" y="295623"/>
                  </a:lnTo>
                  <a:lnTo>
                    <a:pt x="976441" y="255748"/>
                  </a:lnTo>
                  <a:lnTo>
                    <a:pt x="950921" y="218140"/>
                  </a:lnTo>
                  <a:lnTo>
                    <a:pt x="923051" y="182959"/>
                  </a:lnTo>
                  <a:lnTo>
                    <a:pt x="892969" y="150366"/>
                  </a:lnTo>
                  <a:lnTo>
                    <a:pt x="860812" y="120521"/>
                  </a:lnTo>
                  <a:lnTo>
                    <a:pt x="826716" y="93586"/>
                  </a:lnTo>
                  <a:lnTo>
                    <a:pt x="790821" y="69721"/>
                  </a:lnTo>
                  <a:lnTo>
                    <a:pt x="753262" y="49087"/>
                  </a:lnTo>
                  <a:lnTo>
                    <a:pt x="714178" y="31844"/>
                  </a:lnTo>
                  <a:lnTo>
                    <a:pt x="673707" y="18153"/>
                  </a:lnTo>
                  <a:lnTo>
                    <a:pt x="631984" y="8175"/>
                  </a:lnTo>
                  <a:lnTo>
                    <a:pt x="589149" y="2070"/>
                  </a:lnTo>
                  <a:lnTo>
                    <a:pt x="545338" y="0"/>
                  </a:lnTo>
                  <a:close/>
                </a:path>
              </a:pathLst>
            </a:custGeom>
            <a:solidFill>
              <a:srgbClr val="FF0066"/>
            </a:solidFill>
          </p:spPr>
          <p:txBody>
            <a:bodyPr wrap="square" lIns="0" tIns="0" rIns="0" bIns="0" rtlCol="0"/>
            <a:lstStyle/>
            <a:p>
              <a:endParaRPr/>
            </a:p>
          </p:txBody>
        </p:sp>
        <p:sp>
          <p:nvSpPr>
            <p:cNvPr id="6" name="object 6"/>
            <p:cNvSpPr/>
            <p:nvPr/>
          </p:nvSpPr>
          <p:spPr>
            <a:xfrm>
              <a:off x="8501126" y="1271650"/>
              <a:ext cx="1247775" cy="1085850"/>
            </a:xfrm>
            <a:custGeom>
              <a:avLst/>
              <a:gdLst/>
              <a:ahLst/>
              <a:cxnLst/>
              <a:rect l="l" t="t" r="r" b="b"/>
              <a:pathLst>
                <a:path w="1247775" h="1085850">
                  <a:moveTo>
                    <a:pt x="896493" y="1085850"/>
                  </a:moveTo>
                  <a:lnTo>
                    <a:pt x="1247775" y="760349"/>
                  </a:lnTo>
                  <a:lnTo>
                    <a:pt x="1079500" y="760349"/>
                  </a:lnTo>
                  <a:lnTo>
                    <a:pt x="1079500" y="624713"/>
                  </a:lnTo>
                  <a:lnTo>
                    <a:pt x="1077729" y="573471"/>
                  </a:lnTo>
                  <a:lnTo>
                    <a:pt x="1072509" y="523371"/>
                  </a:lnTo>
                  <a:lnTo>
                    <a:pt x="1063976" y="474574"/>
                  </a:lnTo>
                  <a:lnTo>
                    <a:pt x="1052269" y="427240"/>
                  </a:lnTo>
                  <a:lnTo>
                    <a:pt x="1037524" y="381529"/>
                  </a:lnTo>
                  <a:lnTo>
                    <a:pt x="1019879" y="337603"/>
                  </a:lnTo>
                  <a:lnTo>
                    <a:pt x="999472" y="295623"/>
                  </a:lnTo>
                  <a:lnTo>
                    <a:pt x="976441" y="255748"/>
                  </a:lnTo>
                  <a:lnTo>
                    <a:pt x="950921" y="218140"/>
                  </a:lnTo>
                  <a:lnTo>
                    <a:pt x="923051" y="182959"/>
                  </a:lnTo>
                  <a:lnTo>
                    <a:pt x="892969" y="150366"/>
                  </a:lnTo>
                  <a:lnTo>
                    <a:pt x="860812" y="120521"/>
                  </a:lnTo>
                  <a:lnTo>
                    <a:pt x="826716" y="93586"/>
                  </a:lnTo>
                  <a:lnTo>
                    <a:pt x="790821" y="69721"/>
                  </a:lnTo>
                  <a:lnTo>
                    <a:pt x="753262" y="49087"/>
                  </a:lnTo>
                  <a:lnTo>
                    <a:pt x="714178" y="31844"/>
                  </a:lnTo>
                  <a:lnTo>
                    <a:pt x="673707" y="18153"/>
                  </a:lnTo>
                  <a:lnTo>
                    <a:pt x="631984" y="8175"/>
                  </a:lnTo>
                  <a:lnTo>
                    <a:pt x="589149" y="2070"/>
                  </a:lnTo>
                  <a:lnTo>
                    <a:pt x="545338" y="0"/>
                  </a:lnTo>
                  <a:lnTo>
                    <a:pt x="0" y="0"/>
                  </a:lnTo>
                  <a:lnTo>
                    <a:pt x="0" y="325374"/>
                  </a:lnTo>
                  <a:lnTo>
                    <a:pt x="545338" y="325374"/>
                  </a:lnTo>
                  <a:lnTo>
                    <a:pt x="579259" y="331454"/>
                  </a:lnTo>
                  <a:lnTo>
                    <a:pt x="639434" y="376487"/>
                  </a:lnTo>
                  <a:lnTo>
                    <a:pt x="664337" y="413035"/>
                  </a:lnTo>
                  <a:lnTo>
                    <a:pt x="684881" y="457334"/>
                  </a:lnTo>
                  <a:lnTo>
                    <a:pt x="700393" y="508182"/>
                  </a:lnTo>
                  <a:lnTo>
                    <a:pt x="710195" y="564376"/>
                  </a:lnTo>
                  <a:lnTo>
                    <a:pt x="713613" y="624713"/>
                  </a:lnTo>
                  <a:lnTo>
                    <a:pt x="713613" y="760349"/>
                  </a:lnTo>
                  <a:lnTo>
                    <a:pt x="545338" y="760349"/>
                  </a:lnTo>
                  <a:lnTo>
                    <a:pt x="896493" y="1085850"/>
                  </a:lnTo>
                  <a:close/>
                </a:path>
              </a:pathLst>
            </a:custGeom>
            <a:ln w="9525">
              <a:solidFill>
                <a:srgbClr val="000000"/>
              </a:solidFill>
            </a:ln>
          </p:spPr>
          <p:txBody>
            <a:bodyPr wrap="square" lIns="0" tIns="0" rIns="0" bIns="0" rtlCol="0"/>
            <a:lstStyle/>
            <a:p>
              <a:endParaRPr/>
            </a:p>
          </p:txBody>
        </p:sp>
      </p:grpSp>
      <p:grpSp>
        <p:nvGrpSpPr>
          <p:cNvPr id="7" name="object 7"/>
          <p:cNvGrpSpPr/>
          <p:nvPr/>
        </p:nvGrpSpPr>
        <p:grpSpPr>
          <a:xfrm>
            <a:off x="2162239" y="1276417"/>
            <a:ext cx="1257300" cy="1019175"/>
            <a:chOff x="2162238" y="1276413"/>
            <a:chExt cx="1257300" cy="1019175"/>
          </a:xfrm>
        </p:grpSpPr>
        <p:sp>
          <p:nvSpPr>
            <p:cNvPr id="8" name="object 8"/>
            <p:cNvSpPr/>
            <p:nvPr/>
          </p:nvSpPr>
          <p:spPr>
            <a:xfrm>
              <a:off x="2167001" y="1281175"/>
              <a:ext cx="1247775" cy="1009650"/>
            </a:xfrm>
            <a:custGeom>
              <a:avLst/>
              <a:gdLst/>
              <a:ahLst/>
              <a:cxnLst/>
              <a:rect l="l" t="t" r="r" b="b"/>
              <a:pathLst>
                <a:path w="1247775" h="1009650">
                  <a:moveTo>
                    <a:pt x="1247775" y="0"/>
                  </a:moveTo>
                  <a:lnTo>
                    <a:pt x="178181" y="0"/>
                  </a:lnTo>
                  <a:lnTo>
                    <a:pt x="178181" y="673100"/>
                  </a:lnTo>
                  <a:lnTo>
                    <a:pt x="0" y="673100"/>
                  </a:lnTo>
                  <a:lnTo>
                    <a:pt x="356362" y="1009650"/>
                  </a:lnTo>
                  <a:lnTo>
                    <a:pt x="712978" y="673100"/>
                  </a:lnTo>
                  <a:lnTo>
                    <a:pt x="534669" y="673100"/>
                  </a:lnTo>
                  <a:lnTo>
                    <a:pt x="534669" y="336550"/>
                  </a:lnTo>
                  <a:lnTo>
                    <a:pt x="1247775" y="336550"/>
                  </a:lnTo>
                  <a:lnTo>
                    <a:pt x="1247775" y="0"/>
                  </a:lnTo>
                  <a:close/>
                </a:path>
              </a:pathLst>
            </a:custGeom>
            <a:solidFill>
              <a:srgbClr val="FF0066"/>
            </a:solidFill>
          </p:spPr>
          <p:txBody>
            <a:bodyPr wrap="square" lIns="0" tIns="0" rIns="0" bIns="0" rtlCol="0"/>
            <a:lstStyle/>
            <a:p>
              <a:endParaRPr/>
            </a:p>
          </p:txBody>
        </p:sp>
        <p:sp>
          <p:nvSpPr>
            <p:cNvPr id="9" name="object 9"/>
            <p:cNvSpPr/>
            <p:nvPr/>
          </p:nvSpPr>
          <p:spPr>
            <a:xfrm>
              <a:off x="2167001" y="1281175"/>
              <a:ext cx="1247775" cy="1009650"/>
            </a:xfrm>
            <a:custGeom>
              <a:avLst/>
              <a:gdLst/>
              <a:ahLst/>
              <a:cxnLst/>
              <a:rect l="l" t="t" r="r" b="b"/>
              <a:pathLst>
                <a:path w="1247775" h="1009650">
                  <a:moveTo>
                    <a:pt x="356362" y="1009650"/>
                  </a:moveTo>
                  <a:lnTo>
                    <a:pt x="712978" y="673100"/>
                  </a:lnTo>
                  <a:lnTo>
                    <a:pt x="534669" y="673100"/>
                  </a:lnTo>
                  <a:lnTo>
                    <a:pt x="534669" y="336550"/>
                  </a:lnTo>
                  <a:lnTo>
                    <a:pt x="1247775" y="336550"/>
                  </a:lnTo>
                  <a:lnTo>
                    <a:pt x="1247775" y="0"/>
                  </a:lnTo>
                  <a:lnTo>
                    <a:pt x="178181" y="0"/>
                  </a:lnTo>
                  <a:lnTo>
                    <a:pt x="178181" y="673100"/>
                  </a:lnTo>
                  <a:lnTo>
                    <a:pt x="0" y="673100"/>
                  </a:lnTo>
                  <a:lnTo>
                    <a:pt x="356362" y="1009650"/>
                  </a:lnTo>
                  <a:close/>
                </a:path>
              </a:pathLst>
            </a:custGeom>
            <a:ln w="9525">
              <a:solidFill>
                <a:srgbClr val="000000"/>
              </a:solidFill>
            </a:ln>
          </p:spPr>
          <p:txBody>
            <a:bodyPr wrap="square" lIns="0" tIns="0" rIns="0" bIns="0" rtlCol="0"/>
            <a:lstStyle/>
            <a:p>
              <a:endParaRPr/>
            </a:p>
          </p:txBody>
        </p:sp>
      </p:grpSp>
      <p:sp>
        <p:nvSpPr>
          <p:cNvPr id="10" name="object 10"/>
          <p:cNvSpPr txBox="1"/>
          <p:nvPr/>
        </p:nvSpPr>
        <p:spPr>
          <a:xfrm>
            <a:off x="6180201" y="4144077"/>
            <a:ext cx="5942331" cy="631583"/>
          </a:xfrm>
          <a:prstGeom prst="rect">
            <a:avLst/>
          </a:prstGeom>
        </p:spPr>
        <p:txBody>
          <a:bodyPr vert="horz" wrap="square" lIns="0" tIns="15875" rIns="0" bIns="0" rtlCol="0">
            <a:spAutoFit/>
          </a:bodyPr>
          <a:lstStyle/>
          <a:p>
            <a:pPr marL="1489710" marR="5080" indent="-1477645">
              <a:lnSpc>
                <a:spcPct val="100000"/>
              </a:lnSpc>
              <a:spcBef>
                <a:spcPts val="125"/>
              </a:spcBef>
            </a:pPr>
            <a:r>
              <a:rPr sz="2000" b="1" spc="20" dirty="0">
                <a:latin typeface="Arial"/>
                <a:cs typeface="Arial"/>
              </a:rPr>
              <a:t>It</a:t>
            </a:r>
            <a:r>
              <a:rPr sz="2000" b="1" spc="-110" dirty="0">
                <a:latin typeface="Arial"/>
                <a:cs typeface="Arial"/>
              </a:rPr>
              <a:t> </a:t>
            </a:r>
            <a:r>
              <a:rPr sz="2000" b="1" spc="25" dirty="0">
                <a:latin typeface="Arial"/>
                <a:cs typeface="Arial"/>
              </a:rPr>
              <a:t>is</a:t>
            </a:r>
            <a:r>
              <a:rPr sz="2000" b="1" spc="-25" dirty="0">
                <a:latin typeface="Arial"/>
                <a:cs typeface="Arial"/>
              </a:rPr>
              <a:t> </a:t>
            </a:r>
            <a:r>
              <a:rPr sz="2000" b="1" spc="15" dirty="0">
                <a:latin typeface="Arial"/>
                <a:cs typeface="Arial"/>
              </a:rPr>
              <a:t>necessary</a:t>
            </a:r>
            <a:r>
              <a:rPr sz="2000" b="1" spc="-185" dirty="0">
                <a:latin typeface="Arial"/>
                <a:cs typeface="Arial"/>
              </a:rPr>
              <a:t> </a:t>
            </a:r>
            <a:r>
              <a:rPr sz="2000" b="1" spc="10" dirty="0">
                <a:latin typeface="Arial"/>
                <a:cs typeface="Arial"/>
              </a:rPr>
              <a:t>to</a:t>
            </a:r>
            <a:r>
              <a:rPr sz="2000" b="1" spc="-70" dirty="0">
                <a:latin typeface="Arial"/>
                <a:cs typeface="Arial"/>
              </a:rPr>
              <a:t> </a:t>
            </a:r>
            <a:r>
              <a:rPr sz="2000" b="1" spc="15" dirty="0">
                <a:latin typeface="Arial"/>
                <a:cs typeface="Arial"/>
              </a:rPr>
              <a:t>screen</a:t>
            </a:r>
            <a:r>
              <a:rPr sz="2000" b="1" spc="-75" dirty="0">
                <a:latin typeface="Arial"/>
                <a:cs typeface="Arial"/>
              </a:rPr>
              <a:t> </a:t>
            </a:r>
            <a:r>
              <a:rPr sz="2000" b="1" spc="20" dirty="0">
                <a:latin typeface="Arial"/>
                <a:cs typeface="Arial"/>
              </a:rPr>
              <a:t>for</a:t>
            </a:r>
            <a:r>
              <a:rPr sz="2000" b="1" spc="-145" dirty="0">
                <a:latin typeface="Arial"/>
                <a:cs typeface="Arial"/>
              </a:rPr>
              <a:t> </a:t>
            </a:r>
            <a:r>
              <a:rPr sz="2000" b="1" spc="30" dirty="0">
                <a:latin typeface="Arial"/>
                <a:cs typeface="Arial"/>
              </a:rPr>
              <a:t>thyroid,</a:t>
            </a:r>
            <a:r>
              <a:rPr sz="2000" b="1" spc="-215" dirty="0">
                <a:latin typeface="Arial"/>
                <a:cs typeface="Arial"/>
              </a:rPr>
              <a:t> </a:t>
            </a:r>
            <a:r>
              <a:rPr sz="2000" b="1" spc="10" dirty="0">
                <a:latin typeface="Arial"/>
                <a:cs typeface="Arial"/>
              </a:rPr>
              <a:t>parathyroid, </a:t>
            </a:r>
            <a:r>
              <a:rPr sz="2000" b="1" spc="-540" dirty="0">
                <a:latin typeface="Arial"/>
                <a:cs typeface="Arial"/>
              </a:rPr>
              <a:t> </a:t>
            </a:r>
            <a:r>
              <a:rPr sz="2000" b="1" spc="15" dirty="0">
                <a:latin typeface="Arial"/>
                <a:cs typeface="Arial"/>
              </a:rPr>
              <a:t>a</a:t>
            </a:r>
            <a:r>
              <a:rPr sz="2000" b="1" spc="45" dirty="0">
                <a:latin typeface="Arial"/>
                <a:cs typeface="Arial"/>
              </a:rPr>
              <a:t>n</a:t>
            </a:r>
            <a:r>
              <a:rPr sz="2000" b="1" spc="15" dirty="0">
                <a:latin typeface="Arial"/>
                <a:cs typeface="Arial"/>
              </a:rPr>
              <a:t>d</a:t>
            </a:r>
            <a:r>
              <a:rPr sz="2000" b="1" spc="-75" dirty="0">
                <a:latin typeface="Arial"/>
                <a:cs typeface="Arial"/>
              </a:rPr>
              <a:t> </a:t>
            </a:r>
            <a:r>
              <a:rPr sz="2000" b="1" spc="15" dirty="0">
                <a:latin typeface="Arial"/>
                <a:cs typeface="Arial"/>
              </a:rPr>
              <a:t>a</a:t>
            </a:r>
            <a:r>
              <a:rPr sz="2000" b="1" spc="45" dirty="0">
                <a:latin typeface="Arial"/>
                <a:cs typeface="Arial"/>
              </a:rPr>
              <a:t>d</a:t>
            </a:r>
            <a:r>
              <a:rPr sz="2000" b="1" spc="40" dirty="0">
                <a:latin typeface="Arial"/>
                <a:cs typeface="Arial"/>
              </a:rPr>
              <a:t>r</a:t>
            </a:r>
            <a:r>
              <a:rPr sz="2000" b="1" spc="15" dirty="0">
                <a:latin typeface="Arial"/>
                <a:cs typeface="Arial"/>
              </a:rPr>
              <a:t>e</a:t>
            </a:r>
            <a:r>
              <a:rPr sz="2000" b="1" spc="45" dirty="0">
                <a:latin typeface="Arial"/>
                <a:cs typeface="Arial"/>
              </a:rPr>
              <a:t>n</a:t>
            </a:r>
            <a:r>
              <a:rPr sz="2000" b="1" spc="10" dirty="0">
                <a:latin typeface="Arial"/>
                <a:cs typeface="Arial"/>
              </a:rPr>
              <a:t>al</a:t>
            </a:r>
            <a:r>
              <a:rPr sz="2000" b="1" spc="-150" dirty="0">
                <a:latin typeface="Arial"/>
                <a:cs typeface="Arial"/>
              </a:rPr>
              <a:t> </a:t>
            </a:r>
            <a:r>
              <a:rPr sz="2000" b="1" spc="45" dirty="0">
                <a:latin typeface="Arial"/>
                <a:cs typeface="Arial"/>
              </a:rPr>
              <a:t>d</a:t>
            </a:r>
            <a:r>
              <a:rPr sz="2000" b="1" spc="10" dirty="0">
                <a:latin typeface="Arial"/>
                <a:cs typeface="Arial"/>
              </a:rPr>
              <a:t>ysf</a:t>
            </a:r>
            <a:r>
              <a:rPr sz="2000" b="1" spc="45" dirty="0">
                <a:latin typeface="Arial"/>
                <a:cs typeface="Arial"/>
              </a:rPr>
              <a:t>u</a:t>
            </a:r>
            <a:r>
              <a:rPr sz="2000" b="1" spc="-25" dirty="0">
                <a:latin typeface="Arial"/>
                <a:cs typeface="Arial"/>
              </a:rPr>
              <a:t>n</a:t>
            </a:r>
            <a:r>
              <a:rPr sz="2000" b="1" spc="10" dirty="0">
                <a:latin typeface="Arial"/>
                <a:cs typeface="Arial"/>
              </a:rPr>
              <a:t>ct</a:t>
            </a:r>
            <a:r>
              <a:rPr sz="2000" b="1" spc="-40" dirty="0">
                <a:latin typeface="Arial"/>
                <a:cs typeface="Arial"/>
              </a:rPr>
              <a:t>i</a:t>
            </a:r>
            <a:r>
              <a:rPr sz="2000" b="1" spc="45" dirty="0">
                <a:latin typeface="Arial"/>
                <a:cs typeface="Arial"/>
              </a:rPr>
              <a:t>o</a:t>
            </a:r>
            <a:r>
              <a:rPr sz="2000" b="1" spc="15" dirty="0">
                <a:latin typeface="Arial"/>
                <a:cs typeface="Arial"/>
              </a:rPr>
              <a:t>n</a:t>
            </a:r>
            <a:endParaRPr sz="2000">
              <a:latin typeface="Arial"/>
              <a:cs typeface="Arial"/>
            </a:endParaRPr>
          </a:p>
        </p:txBody>
      </p:sp>
      <p:grpSp>
        <p:nvGrpSpPr>
          <p:cNvPr id="11" name="object 11"/>
          <p:cNvGrpSpPr/>
          <p:nvPr/>
        </p:nvGrpSpPr>
        <p:grpSpPr>
          <a:xfrm>
            <a:off x="9172643" y="3124265"/>
            <a:ext cx="590551" cy="923925"/>
            <a:chOff x="9172638" y="3124263"/>
            <a:chExt cx="590550" cy="923925"/>
          </a:xfrm>
        </p:grpSpPr>
        <p:sp>
          <p:nvSpPr>
            <p:cNvPr id="12" name="object 12"/>
            <p:cNvSpPr/>
            <p:nvPr/>
          </p:nvSpPr>
          <p:spPr>
            <a:xfrm>
              <a:off x="9177401" y="3129026"/>
              <a:ext cx="581025" cy="914400"/>
            </a:xfrm>
            <a:custGeom>
              <a:avLst/>
              <a:gdLst/>
              <a:ahLst/>
              <a:cxnLst/>
              <a:rect l="l" t="t" r="r" b="b"/>
              <a:pathLst>
                <a:path w="581025" h="914400">
                  <a:moveTo>
                    <a:pt x="435737" y="0"/>
                  </a:moveTo>
                  <a:lnTo>
                    <a:pt x="145160" y="0"/>
                  </a:lnTo>
                  <a:lnTo>
                    <a:pt x="145160" y="610107"/>
                  </a:lnTo>
                  <a:lnTo>
                    <a:pt x="0" y="610107"/>
                  </a:lnTo>
                  <a:lnTo>
                    <a:pt x="290449" y="914400"/>
                  </a:lnTo>
                  <a:lnTo>
                    <a:pt x="581025" y="610107"/>
                  </a:lnTo>
                  <a:lnTo>
                    <a:pt x="435737" y="610107"/>
                  </a:lnTo>
                  <a:lnTo>
                    <a:pt x="435737" y="0"/>
                  </a:lnTo>
                  <a:close/>
                </a:path>
              </a:pathLst>
            </a:custGeom>
            <a:solidFill>
              <a:srgbClr val="FF0066"/>
            </a:solidFill>
          </p:spPr>
          <p:txBody>
            <a:bodyPr wrap="square" lIns="0" tIns="0" rIns="0" bIns="0" rtlCol="0"/>
            <a:lstStyle/>
            <a:p>
              <a:endParaRPr/>
            </a:p>
          </p:txBody>
        </p:sp>
        <p:sp>
          <p:nvSpPr>
            <p:cNvPr id="13" name="object 13"/>
            <p:cNvSpPr/>
            <p:nvPr/>
          </p:nvSpPr>
          <p:spPr>
            <a:xfrm>
              <a:off x="9177401" y="3129026"/>
              <a:ext cx="581025" cy="914400"/>
            </a:xfrm>
            <a:custGeom>
              <a:avLst/>
              <a:gdLst/>
              <a:ahLst/>
              <a:cxnLst/>
              <a:rect l="l" t="t" r="r" b="b"/>
              <a:pathLst>
                <a:path w="581025" h="914400">
                  <a:moveTo>
                    <a:pt x="0" y="610107"/>
                  </a:moveTo>
                  <a:lnTo>
                    <a:pt x="145160" y="610107"/>
                  </a:lnTo>
                  <a:lnTo>
                    <a:pt x="145160" y="0"/>
                  </a:lnTo>
                  <a:lnTo>
                    <a:pt x="435737" y="0"/>
                  </a:lnTo>
                  <a:lnTo>
                    <a:pt x="435737" y="610107"/>
                  </a:lnTo>
                  <a:lnTo>
                    <a:pt x="581025" y="610107"/>
                  </a:lnTo>
                  <a:lnTo>
                    <a:pt x="290449" y="914400"/>
                  </a:lnTo>
                  <a:lnTo>
                    <a:pt x="0" y="610107"/>
                  </a:lnTo>
                  <a:close/>
                </a:path>
              </a:pathLst>
            </a:custGeom>
            <a:ln w="9525">
              <a:solidFill>
                <a:srgbClr val="000000"/>
              </a:solidFill>
            </a:ln>
          </p:spPr>
          <p:txBody>
            <a:bodyPr wrap="square" lIns="0" tIns="0" rIns="0" bIns="0" rtlCol="0"/>
            <a:lstStyle/>
            <a:p>
              <a:endParaRPr/>
            </a:p>
          </p:txBody>
        </p:sp>
      </p:grpSp>
      <p:grpSp>
        <p:nvGrpSpPr>
          <p:cNvPr id="14" name="object 14"/>
          <p:cNvGrpSpPr/>
          <p:nvPr/>
        </p:nvGrpSpPr>
        <p:grpSpPr>
          <a:xfrm>
            <a:off x="2333691" y="3009973"/>
            <a:ext cx="495300" cy="657225"/>
            <a:chOff x="2333688" y="3009963"/>
            <a:chExt cx="495300" cy="657225"/>
          </a:xfrm>
        </p:grpSpPr>
        <p:sp>
          <p:nvSpPr>
            <p:cNvPr id="15" name="object 15"/>
            <p:cNvSpPr/>
            <p:nvPr/>
          </p:nvSpPr>
          <p:spPr>
            <a:xfrm>
              <a:off x="2338451" y="3014726"/>
              <a:ext cx="485775" cy="647700"/>
            </a:xfrm>
            <a:custGeom>
              <a:avLst/>
              <a:gdLst/>
              <a:ahLst/>
              <a:cxnLst/>
              <a:rect l="l" t="t" r="r" b="b"/>
              <a:pathLst>
                <a:path w="485775" h="647700">
                  <a:moveTo>
                    <a:pt x="364236" y="0"/>
                  </a:moveTo>
                  <a:lnTo>
                    <a:pt x="121412" y="0"/>
                  </a:lnTo>
                  <a:lnTo>
                    <a:pt x="121412" y="429387"/>
                  </a:lnTo>
                  <a:lnTo>
                    <a:pt x="0" y="429387"/>
                  </a:lnTo>
                  <a:lnTo>
                    <a:pt x="242824" y="647700"/>
                  </a:lnTo>
                  <a:lnTo>
                    <a:pt x="485775" y="429387"/>
                  </a:lnTo>
                  <a:lnTo>
                    <a:pt x="364236" y="429387"/>
                  </a:lnTo>
                  <a:lnTo>
                    <a:pt x="364236" y="0"/>
                  </a:lnTo>
                  <a:close/>
                </a:path>
              </a:pathLst>
            </a:custGeom>
            <a:solidFill>
              <a:srgbClr val="FF0066"/>
            </a:solidFill>
          </p:spPr>
          <p:txBody>
            <a:bodyPr wrap="square" lIns="0" tIns="0" rIns="0" bIns="0" rtlCol="0"/>
            <a:lstStyle/>
            <a:p>
              <a:endParaRPr/>
            </a:p>
          </p:txBody>
        </p:sp>
        <p:sp>
          <p:nvSpPr>
            <p:cNvPr id="16" name="object 16"/>
            <p:cNvSpPr/>
            <p:nvPr/>
          </p:nvSpPr>
          <p:spPr>
            <a:xfrm>
              <a:off x="2338451" y="3014726"/>
              <a:ext cx="485775" cy="647700"/>
            </a:xfrm>
            <a:custGeom>
              <a:avLst/>
              <a:gdLst/>
              <a:ahLst/>
              <a:cxnLst/>
              <a:rect l="l" t="t" r="r" b="b"/>
              <a:pathLst>
                <a:path w="485775" h="647700">
                  <a:moveTo>
                    <a:pt x="0" y="429387"/>
                  </a:moveTo>
                  <a:lnTo>
                    <a:pt x="121412" y="429387"/>
                  </a:lnTo>
                  <a:lnTo>
                    <a:pt x="121412" y="0"/>
                  </a:lnTo>
                  <a:lnTo>
                    <a:pt x="364236" y="0"/>
                  </a:lnTo>
                  <a:lnTo>
                    <a:pt x="364236" y="429387"/>
                  </a:lnTo>
                  <a:lnTo>
                    <a:pt x="485775" y="429387"/>
                  </a:lnTo>
                  <a:lnTo>
                    <a:pt x="242824" y="647700"/>
                  </a:lnTo>
                  <a:lnTo>
                    <a:pt x="0" y="429387"/>
                  </a:lnTo>
                  <a:close/>
                </a:path>
              </a:pathLst>
            </a:custGeom>
            <a:ln w="9525">
              <a:solidFill>
                <a:srgbClr val="000000"/>
              </a:solidFill>
            </a:ln>
          </p:spPr>
          <p:txBody>
            <a:bodyPr wrap="square" lIns="0" tIns="0" rIns="0" bIns="0" rtlCol="0"/>
            <a:lstStyle/>
            <a:p>
              <a:endParaRPr/>
            </a:p>
          </p:txBody>
        </p:sp>
      </p:grpSp>
      <p:sp>
        <p:nvSpPr>
          <p:cNvPr id="17" name="object 17"/>
          <p:cNvSpPr txBox="1">
            <a:spLocks noGrp="1"/>
          </p:cNvSpPr>
          <p:nvPr>
            <p:ph sz="half" idx="2"/>
          </p:nvPr>
        </p:nvSpPr>
        <p:spPr>
          <a:xfrm>
            <a:off x="127000" y="2231712"/>
            <a:ext cx="5425440" cy="4245778"/>
          </a:xfrm>
          <a:prstGeom prst="rect">
            <a:avLst/>
          </a:prstGeom>
        </p:spPr>
        <p:txBody>
          <a:bodyPr vert="horz" wrap="square" lIns="0" tIns="6350" rIns="0" bIns="0" rtlCol="0">
            <a:spAutoFit/>
          </a:bodyPr>
          <a:lstStyle/>
          <a:p>
            <a:pPr marL="1505585" marR="2139315" indent="-210185">
              <a:lnSpc>
                <a:spcPct val="101699"/>
              </a:lnSpc>
              <a:spcBef>
                <a:spcPts val="50"/>
              </a:spcBef>
            </a:pPr>
            <a:r>
              <a:rPr spc="10" dirty="0"/>
              <a:t>c</a:t>
            </a:r>
            <a:r>
              <a:rPr spc="-45" dirty="0"/>
              <a:t>h</a:t>
            </a:r>
            <a:r>
              <a:rPr spc="40" dirty="0"/>
              <a:t>r</a:t>
            </a:r>
            <a:r>
              <a:rPr spc="-45" dirty="0"/>
              <a:t>o</a:t>
            </a:r>
            <a:r>
              <a:rPr spc="-35" dirty="0"/>
              <a:t>m</a:t>
            </a:r>
            <a:r>
              <a:rPr spc="-45" dirty="0"/>
              <a:t>o</a:t>
            </a:r>
            <a:r>
              <a:rPr spc="10" dirty="0"/>
              <a:t>s</a:t>
            </a:r>
            <a:r>
              <a:rPr spc="-45" dirty="0"/>
              <a:t>o</a:t>
            </a:r>
            <a:r>
              <a:rPr spc="-35" dirty="0"/>
              <a:t>m</a:t>
            </a:r>
            <a:r>
              <a:rPr spc="10" dirty="0"/>
              <a:t>a</a:t>
            </a:r>
            <a:r>
              <a:rPr dirty="0"/>
              <a:t>l  </a:t>
            </a:r>
            <a:r>
              <a:rPr spc="5" dirty="0"/>
              <a:t>anomalies</a:t>
            </a:r>
          </a:p>
          <a:p>
            <a:pPr>
              <a:lnSpc>
                <a:spcPct val="100000"/>
              </a:lnSpc>
            </a:pPr>
            <a:endParaRPr sz="2700"/>
          </a:p>
          <a:p>
            <a:pPr>
              <a:lnSpc>
                <a:spcPct val="100000"/>
              </a:lnSpc>
              <a:spcBef>
                <a:spcPts val="25"/>
              </a:spcBef>
            </a:pPr>
            <a:endParaRPr sz="2100"/>
          </a:p>
          <a:p>
            <a:pPr marL="12700" marR="5080" algn="ctr">
              <a:lnSpc>
                <a:spcPct val="100000"/>
              </a:lnSpc>
            </a:pPr>
            <a:r>
              <a:rPr spc="-35" dirty="0">
                <a:solidFill>
                  <a:srgbClr val="000000"/>
                </a:solidFill>
              </a:rPr>
              <a:t>If</a:t>
            </a:r>
            <a:r>
              <a:rPr spc="25" dirty="0">
                <a:solidFill>
                  <a:srgbClr val="000000"/>
                </a:solidFill>
              </a:rPr>
              <a:t> </a:t>
            </a:r>
            <a:r>
              <a:rPr spc="-10" dirty="0">
                <a:solidFill>
                  <a:srgbClr val="000000"/>
                </a:solidFill>
              </a:rPr>
              <a:t>the</a:t>
            </a:r>
            <a:r>
              <a:rPr spc="15" dirty="0">
                <a:solidFill>
                  <a:srgbClr val="000000"/>
                </a:solidFill>
              </a:rPr>
              <a:t> </a:t>
            </a:r>
            <a:r>
              <a:rPr spc="-15" dirty="0">
                <a:solidFill>
                  <a:srgbClr val="000000"/>
                </a:solidFill>
              </a:rPr>
              <a:t>woman</a:t>
            </a:r>
            <a:r>
              <a:rPr spc="35" dirty="0">
                <a:solidFill>
                  <a:srgbClr val="000000"/>
                </a:solidFill>
              </a:rPr>
              <a:t> </a:t>
            </a:r>
            <a:r>
              <a:rPr spc="40" dirty="0">
                <a:solidFill>
                  <a:srgbClr val="000000"/>
                </a:solidFill>
              </a:rPr>
              <a:t>is</a:t>
            </a:r>
            <a:r>
              <a:rPr spc="-60" dirty="0">
                <a:solidFill>
                  <a:srgbClr val="000000"/>
                </a:solidFill>
              </a:rPr>
              <a:t> </a:t>
            </a:r>
            <a:r>
              <a:rPr spc="-25" dirty="0">
                <a:solidFill>
                  <a:srgbClr val="000000"/>
                </a:solidFill>
              </a:rPr>
              <a:t>under</a:t>
            </a:r>
            <a:r>
              <a:rPr spc="30" dirty="0">
                <a:solidFill>
                  <a:srgbClr val="000000"/>
                </a:solidFill>
              </a:rPr>
              <a:t> </a:t>
            </a:r>
            <a:r>
              <a:rPr spc="10" dirty="0">
                <a:solidFill>
                  <a:srgbClr val="000000"/>
                </a:solidFill>
              </a:rPr>
              <a:t>30,</a:t>
            </a:r>
            <a:r>
              <a:rPr spc="5" dirty="0">
                <a:solidFill>
                  <a:srgbClr val="000000"/>
                </a:solidFill>
              </a:rPr>
              <a:t> </a:t>
            </a:r>
            <a:r>
              <a:rPr dirty="0">
                <a:solidFill>
                  <a:srgbClr val="000000"/>
                </a:solidFill>
              </a:rPr>
              <a:t>a</a:t>
            </a:r>
            <a:r>
              <a:rPr spc="-65" dirty="0">
                <a:solidFill>
                  <a:srgbClr val="000000"/>
                </a:solidFill>
              </a:rPr>
              <a:t> </a:t>
            </a:r>
            <a:r>
              <a:rPr spc="-15" dirty="0">
                <a:solidFill>
                  <a:srgbClr val="000000"/>
                </a:solidFill>
              </a:rPr>
              <a:t>karyotype </a:t>
            </a:r>
            <a:r>
              <a:rPr spc="-650" dirty="0">
                <a:solidFill>
                  <a:srgbClr val="000000"/>
                </a:solidFill>
              </a:rPr>
              <a:t> </a:t>
            </a:r>
            <a:r>
              <a:rPr spc="-10" dirty="0">
                <a:solidFill>
                  <a:srgbClr val="000000"/>
                </a:solidFill>
              </a:rPr>
              <a:t>should </a:t>
            </a:r>
            <a:r>
              <a:rPr spc="-20" dirty="0">
                <a:solidFill>
                  <a:srgbClr val="000000"/>
                </a:solidFill>
              </a:rPr>
              <a:t>be </a:t>
            </a:r>
            <a:r>
              <a:rPr spc="-5" dirty="0">
                <a:solidFill>
                  <a:srgbClr val="000000"/>
                </a:solidFill>
              </a:rPr>
              <a:t>performed </a:t>
            </a:r>
            <a:r>
              <a:rPr spc="10" dirty="0">
                <a:solidFill>
                  <a:srgbClr val="000000"/>
                </a:solidFill>
              </a:rPr>
              <a:t>to </a:t>
            </a:r>
            <a:r>
              <a:rPr spc="15" dirty="0">
                <a:solidFill>
                  <a:srgbClr val="000000"/>
                </a:solidFill>
              </a:rPr>
              <a:t>rule </a:t>
            </a:r>
            <a:r>
              <a:rPr spc="-30" dirty="0">
                <a:solidFill>
                  <a:srgbClr val="000000"/>
                </a:solidFill>
              </a:rPr>
              <a:t>out </a:t>
            </a:r>
            <a:r>
              <a:rPr spc="-15" dirty="0">
                <a:solidFill>
                  <a:srgbClr val="000000"/>
                </a:solidFill>
              </a:rPr>
              <a:t>any </a:t>
            </a:r>
            <a:r>
              <a:rPr spc="-10" dirty="0">
                <a:solidFill>
                  <a:srgbClr val="000000"/>
                </a:solidFill>
              </a:rPr>
              <a:t> </a:t>
            </a:r>
            <a:r>
              <a:rPr spc="-40" dirty="0">
                <a:solidFill>
                  <a:srgbClr val="000000"/>
                </a:solidFill>
              </a:rPr>
              <a:t>m</a:t>
            </a:r>
            <a:r>
              <a:rPr spc="-45" dirty="0">
                <a:solidFill>
                  <a:srgbClr val="000000"/>
                </a:solidFill>
              </a:rPr>
              <a:t>o</a:t>
            </a:r>
            <a:r>
              <a:rPr spc="10" dirty="0">
                <a:solidFill>
                  <a:srgbClr val="000000"/>
                </a:solidFill>
              </a:rPr>
              <a:t>sa</a:t>
            </a:r>
            <a:r>
              <a:rPr spc="75" dirty="0">
                <a:solidFill>
                  <a:srgbClr val="000000"/>
                </a:solidFill>
              </a:rPr>
              <a:t>i</a:t>
            </a:r>
            <a:r>
              <a:rPr spc="10" dirty="0">
                <a:solidFill>
                  <a:srgbClr val="000000"/>
                </a:solidFill>
              </a:rPr>
              <a:t>c</a:t>
            </a:r>
            <a:r>
              <a:rPr spc="75" dirty="0">
                <a:solidFill>
                  <a:srgbClr val="000000"/>
                </a:solidFill>
              </a:rPr>
              <a:t>i</a:t>
            </a:r>
            <a:r>
              <a:rPr spc="10" dirty="0">
                <a:solidFill>
                  <a:srgbClr val="000000"/>
                </a:solidFill>
              </a:rPr>
              <a:t>s</a:t>
            </a:r>
            <a:r>
              <a:rPr dirty="0">
                <a:solidFill>
                  <a:srgbClr val="000000"/>
                </a:solidFill>
              </a:rPr>
              <a:t>m</a:t>
            </a:r>
            <a:r>
              <a:rPr spc="-180" dirty="0">
                <a:solidFill>
                  <a:srgbClr val="000000"/>
                </a:solidFill>
              </a:rPr>
              <a:t> </a:t>
            </a:r>
            <a:r>
              <a:rPr spc="75" dirty="0">
                <a:solidFill>
                  <a:srgbClr val="000000"/>
                </a:solidFill>
              </a:rPr>
              <a:t>i</a:t>
            </a:r>
            <a:r>
              <a:rPr spc="-45" dirty="0">
                <a:solidFill>
                  <a:srgbClr val="000000"/>
                </a:solidFill>
              </a:rPr>
              <a:t>n</a:t>
            </a:r>
            <a:r>
              <a:rPr spc="-65" dirty="0">
                <a:solidFill>
                  <a:srgbClr val="000000"/>
                </a:solidFill>
              </a:rPr>
              <a:t>v</a:t>
            </a:r>
            <a:r>
              <a:rPr spc="-45" dirty="0">
                <a:solidFill>
                  <a:srgbClr val="000000"/>
                </a:solidFill>
              </a:rPr>
              <a:t>o</a:t>
            </a:r>
            <a:r>
              <a:rPr spc="75" dirty="0">
                <a:solidFill>
                  <a:srgbClr val="000000"/>
                </a:solidFill>
              </a:rPr>
              <a:t>l</a:t>
            </a:r>
            <a:r>
              <a:rPr spc="-65" dirty="0">
                <a:solidFill>
                  <a:srgbClr val="000000"/>
                </a:solidFill>
              </a:rPr>
              <a:t>v</a:t>
            </a:r>
            <a:r>
              <a:rPr spc="75" dirty="0">
                <a:solidFill>
                  <a:srgbClr val="000000"/>
                </a:solidFill>
              </a:rPr>
              <a:t>i</a:t>
            </a:r>
            <a:r>
              <a:rPr spc="-45" dirty="0">
                <a:solidFill>
                  <a:srgbClr val="000000"/>
                </a:solidFill>
              </a:rPr>
              <a:t>n</a:t>
            </a:r>
            <a:r>
              <a:rPr dirty="0">
                <a:solidFill>
                  <a:srgbClr val="000000"/>
                </a:solidFill>
              </a:rPr>
              <a:t>g</a:t>
            </a:r>
            <a:r>
              <a:rPr spc="-45" dirty="0">
                <a:solidFill>
                  <a:srgbClr val="000000"/>
                </a:solidFill>
              </a:rPr>
              <a:t> </a:t>
            </a:r>
            <a:r>
              <a:rPr dirty="0">
                <a:solidFill>
                  <a:srgbClr val="000000"/>
                </a:solidFill>
              </a:rPr>
              <a:t>a</a:t>
            </a:r>
            <a:r>
              <a:rPr spc="-50" dirty="0">
                <a:solidFill>
                  <a:srgbClr val="000000"/>
                </a:solidFill>
              </a:rPr>
              <a:t> </a:t>
            </a:r>
            <a:r>
              <a:rPr dirty="0">
                <a:solidFill>
                  <a:srgbClr val="000000"/>
                </a:solidFill>
              </a:rPr>
              <a:t>Y  </a:t>
            </a:r>
            <a:r>
              <a:rPr spc="-20" dirty="0">
                <a:solidFill>
                  <a:srgbClr val="000000"/>
                </a:solidFill>
              </a:rPr>
              <a:t>chromosome</a:t>
            </a:r>
          </a:p>
          <a:p>
            <a:pPr>
              <a:lnSpc>
                <a:spcPct val="100000"/>
              </a:lnSpc>
            </a:pPr>
            <a:endParaRPr sz="2700"/>
          </a:p>
          <a:p>
            <a:pPr marL="1671320" marR="60325" indent="-1401445">
              <a:lnSpc>
                <a:spcPct val="100899"/>
              </a:lnSpc>
              <a:spcBef>
                <a:spcPts val="2270"/>
              </a:spcBef>
            </a:pPr>
            <a:r>
              <a:rPr sz="1800" spc="10" dirty="0">
                <a:solidFill>
                  <a:srgbClr val="FF0000"/>
                </a:solidFill>
              </a:rPr>
              <a:t>If</a:t>
            </a:r>
            <a:r>
              <a:rPr sz="1800" spc="-50" dirty="0">
                <a:solidFill>
                  <a:srgbClr val="FF0000"/>
                </a:solidFill>
              </a:rPr>
              <a:t> </a:t>
            </a:r>
            <a:r>
              <a:rPr sz="1800" dirty="0">
                <a:solidFill>
                  <a:srgbClr val="FF0000"/>
                </a:solidFill>
              </a:rPr>
              <a:t>a Y</a:t>
            </a:r>
            <a:r>
              <a:rPr sz="1800" spc="-50" dirty="0">
                <a:solidFill>
                  <a:srgbClr val="FF0000"/>
                </a:solidFill>
              </a:rPr>
              <a:t> </a:t>
            </a:r>
            <a:r>
              <a:rPr sz="1800" spc="-10" dirty="0">
                <a:solidFill>
                  <a:srgbClr val="FF0000"/>
                </a:solidFill>
              </a:rPr>
              <a:t>chromosome</a:t>
            </a:r>
            <a:r>
              <a:rPr sz="1800" dirty="0">
                <a:solidFill>
                  <a:srgbClr val="FF0000"/>
                </a:solidFill>
              </a:rPr>
              <a:t> </a:t>
            </a:r>
            <a:r>
              <a:rPr sz="1800" spc="10" dirty="0">
                <a:solidFill>
                  <a:srgbClr val="FF0000"/>
                </a:solidFill>
              </a:rPr>
              <a:t>is</a:t>
            </a:r>
            <a:r>
              <a:rPr sz="1800" dirty="0">
                <a:solidFill>
                  <a:srgbClr val="FF0000"/>
                </a:solidFill>
              </a:rPr>
              <a:t> </a:t>
            </a:r>
            <a:r>
              <a:rPr sz="1800" spc="10" dirty="0">
                <a:solidFill>
                  <a:srgbClr val="FF0000"/>
                </a:solidFill>
              </a:rPr>
              <a:t>found</a:t>
            </a:r>
            <a:r>
              <a:rPr sz="1800" spc="-100" dirty="0">
                <a:solidFill>
                  <a:srgbClr val="FF0000"/>
                </a:solidFill>
              </a:rPr>
              <a:t> </a:t>
            </a:r>
            <a:r>
              <a:rPr sz="1800" spc="5" dirty="0">
                <a:solidFill>
                  <a:srgbClr val="FF0000"/>
                </a:solidFill>
              </a:rPr>
              <a:t>the</a:t>
            </a:r>
            <a:r>
              <a:rPr sz="1800" dirty="0">
                <a:solidFill>
                  <a:srgbClr val="FF0000"/>
                </a:solidFill>
              </a:rPr>
              <a:t> </a:t>
            </a:r>
            <a:r>
              <a:rPr sz="1800" spc="5" dirty="0">
                <a:solidFill>
                  <a:srgbClr val="FF0000"/>
                </a:solidFill>
              </a:rPr>
              <a:t>gonads</a:t>
            </a:r>
            <a:r>
              <a:rPr sz="1800" spc="-75" dirty="0">
                <a:solidFill>
                  <a:srgbClr val="FF0000"/>
                </a:solidFill>
              </a:rPr>
              <a:t> </a:t>
            </a:r>
            <a:r>
              <a:rPr sz="1800" spc="5" dirty="0">
                <a:solidFill>
                  <a:srgbClr val="FF0000"/>
                </a:solidFill>
              </a:rPr>
              <a:t>should </a:t>
            </a:r>
            <a:r>
              <a:rPr sz="1800" spc="-484" dirty="0">
                <a:solidFill>
                  <a:srgbClr val="FF0000"/>
                </a:solidFill>
              </a:rPr>
              <a:t> </a:t>
            </a:r>
            <a:r>
              <a:rPr sz="1800" spc="10" dirty="0">
                <a:solidFill>
                  <a:srgbClr val="FF0000"/>
                </a:solidFill>
              </a:rPr>
              <a:t>be</a:t>
            </a:r>
            <a:r>
              <a:rPr sz="1800" spc="-5" dirty="0">
                <a:solidFill>
                  <a:srgbClr val="FF0000"/>
                </a:solidFill>
              </a:rPr>
              <a:t> </a:t>
            </a:r>
            <a:r>
              <a:rPr sz="1800" dirty="0">
                <a:solidFill>
                  <a:srgbClr val="FF0000"/>
                </a:solidFill>
              </a:rPr>
              <a:t>surgically</a:t>
            </a:r>
            <a:r>
              <a:rPr sz="1800" spc="-75" dirty="0">
                <a:solidFill>
                  <a:srgbClr val="FF0000"/>
                </a:solidFill>
              </a:rPr>
              <a:t> </a:t>
            </a:r>
            <a:r>
              <a:rPr sz="1800" spc="-20" dirty="0">
                <a:solidFill>
                  <a:srgbClr val="FF0000"/>
                </a:solidFill>
              </a:rPr>
              <a:t>excised</a:t>
            </a:r>
            <a:endParaRPr sz="1800"/>
          </a:p>
        </p:txBody>
      </p:sp>
      <p:sp>
        <p:nvSpPr>
          <p:cNvPr id="18" name="object 18"/>
          <p:cNvSpPr/>
          <p:nvPr/>
        </p:nvSpPr>
        <p:spPr>
          <a:xfrm>
            <a:off x="5872227" y="1852548"/>
            <a:ext cx="76200" cy="4753610"/>
          </a:xfrm>
          <a:custGeom>
            <a:avLst/>
            <a:gdLst/>
            <a:ahLst/>
            <a:cxnLst/>
            <a:rect l="l" t="t" r="r" b="b"/>
            <a:pathLst>
              <a:path w="76200" h="4753609">
                <a:moveTo>
                  <a:pt x="33274" y="4676838"/>
                </a:moveTo>
                <a:lnTo>
                  <a:pt x="0" y="4676838"/>
                </a:lnTo>
                <a:lnTo>
                  <a:pt x="38100" y="4753038"/>
                </a:lnTo>
                <a:lnTo>
                  <a:pt x="69843" y="4689551"/>
                </a:lnTo>
                <a:lnTo>
                  <a:pt x="33274" y="4689551"/>
                </a:lnTo>
                <a:lnTo>
                  <a:pt x="33274" y="4676838"/>
                </a:lnTo>
                <a:close/>
              </a:path>
              <a:path w="76200" h="4753609">
                <a:moveTo>
                  <a:pt x="42799" y="0"/>
                </a:moveTo>
                <a:lnTo>
                  <a:pt x="33274" y="0"/>
                </a:lnTo>
                <a:lnTo>
                  <a:pt x="33274" y="4689551"/>
                </a:lnTo>
                <a:lnTo>
                  <a:pt x="42799" y="4689551"/>
                </a:lnTo>
                <a:lnTo>
                  <a:pt x="42799" y="0"/>
                </a:lnTo>
                <a:close/>
              </a:path>
              <a:path w="76200" h="4753609">
                <a:moveTo>
                  <a:pt x="76200" y="4676838"/>
                </a:moveTo>
                <a:lnTo>
                  <a:pt x="42799" y="4676838"/>
                </a:lnTo>
                <a:lnTo>
                  <a:pt x="42799" y="4689551"/>
                </a:lnTo>
                <a:lnTo>
                  <a:pt x="69843" y="4689551"/>
                </a:lnTo>
                <a:lnTo>
                  <a:pt x="76200" y="4676838"/>
                </a:lnTo>
                <a:close/>
              </a:path>
            </a:pathLst>
          </a:custGeom>
          <a:solidFill>
            <a:srgbClr val="000000"/>
          </a:solidFill>
        </p:spPr>
        <p:txBody>
          <a:bodyPr wrap="square" lIns="0" tIns="0" rIns="0" bIns="0" rtlCol="0"/>
          <a:lstStyle/>
          <a:p>
            <a:endParaRP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5" y="609282"/>
            <a:ext cx="7444740" cy="693780"/>
          </a:xfrm>
          <a:prstGeom prst="rect">
            <a:avLst/>
          </a:prstGeom>
        </p:spPr>
        <p:txBody>
          <a:bodyPr vert="horz" wrap="square" lIns="0" tIns="16510" rIns="0" bIns="0" rtlCol="0">
            <a:spAutoFit/>
          </a:bodyPr>
          <a:lstStyle/>
          <a:p>
            <a:pPr marL="12700">
              <a:lnSpc>
                <a:spcPct val="100000"/>
              </a:lnSpc>
              <a:spcBef>
                <a:spcPts val="130"/>
              </a:spcBef>
            </a:pPr>
            <a:r>
              <a:rPr sz="4400" b="0" spc="10" dirty="0">
                <a:solidFill>
                  <a:srgbClr val="FF0000"/>
                </a:solidFill>
                <a:latin typeface="Calibri Light"/>
                <a:cs typeface="Calibri Light"/>
              </a:rPr>
              <a:t>Autoimmune</a:t>
            </a:r>
            <a:r>
              <a:rPr sz="4400" b="0" spc="-200" dirty="0">
                <a:solidFill>
                  <a:srgbClr val="FF0000"/>
                </a:solidFill>
                <a:latin typeface="Calibri Light"/>
                <a:cs typeface="Calibri Light"/>
              </a:rPr>
              <a:t> </a:t>
            </a:r>
            <a:r>
              <a:rPr sz="4400" b="0" spc="-30" dirty="0">
                <a:solidFill>
                  <a:srgbClr val="FF0000"/>
                </a:solidFill>
                <a:latin typeface="Calibri Light"/>
                <a:cs typeface="Calibri Light"/>
              </a:rPr>
              <a:t>related</a:t>
            </a:r>
            <a:r>
              <a:rPr sz="4400" b="0" spc="50" dirty="0">
                <a:solidFill>
                  <a:srgbClr val="FF0000"/>
                </a:solidFill>
                <a:latin typeface="Calibri Light"/>
                <a:cs typeface="Calibri Light"/>
              </a:rPr>
              <a:t> </a:t>
            </a:r>
            <a:r>
              <a:rPr sz="4400" b="0" dirty="0">
                <a:solidFill>
                  <a:srgbClr val="FF0000"/>
                </a:solidFill>
                <a:latin typeface="Calibri Light"/>
                <a:cs typeface="Calibri Light"/>
              </a:rPr>
              <a:t>dysfunction</a:t>
            </a:r>
            <a:endParaRPr sz="4400">
              <a:latin typeface="Calibri Light"/>
              <a:cs typeface="Calibri Light"/>
            </a:endParaRPr>
          </a:p>
        </p:txBody>
      </p:sp>
      <p:sp>
        <p:nvSpPr>
          <p:cNvPr id="3" name="object 3"/>
          <p:cNvSpPr txBox="1"/>
          <p:nvPr/>
        </p:nvSpPr>
        <p:spPr>
          <a:xfrm>
            <a:off x="688975" y="1568449"/>
            <a:ext cx="11038840" cy="2669320"/>
          </a:xfrm>
          <a:prstGeom prst="rect">
            <a:avLst/>
          </a:prstGeom>
        </p:spPr>
        <p:txBody>
          <a:bodyPr vert="horz" wrap="square" lIns="0" tIns="52705" rIns="0" bIns="0" rtlCol="0">
            <a:spAutoFit/>
          </a:bodyPr>
          <a:lstStyle/>
          <a:p>
            <a:pPr marL="241300" marR="5080" indent="-228600">
              <a:lnSpc>
                <a:spcPts val="3080"/>
              </a:lnSpc>
              <a:spcBef>
                <a:spcPts val="415"/>
              </a:spcBef>
              <a:buFont typeface="Arial"/>
              <a:buChar char="•"/>
              <a:tabLst>
                <a:tab pos="241300" algn="l"/>
              </a:tabLst>
            </a:pPr>
            <a:r>
              <a:rPr sz="2750" dirty="0">
                <a:latin typeface="Calibri"/>
                <a:cs typeface="Calibri"/>
              </a:rPr>
              <a:t>The</a:t>
            </a:r>
            <a:r>
              <a:rPr sz="2750" spc="95" dirty="0">
                <a:latin typeface="Calibri"/>
                <a:cs typeface="Calibri"/>
              </a:rPr>
              <a:t> </a:t>
            </a:r>
            <a:r>
              <a:rPr sz="2750" spc="20" dirty="0">
                <a:latin typeface="Calibri"/>
                <a:cs typeface="Calibri"/>
              </a:rPr>
              <a:t>most </a:t>
            </a:r>
            <a:r>
              <a:rPr sz="2750" spc="40" dirty="0">
                <a:latin typeface="Calibri"/>
                <a:cs typeface="Calibri"/>
              </a:rPr>
              <a:t>common</a:t>
            </a:r>
            <a:r>
              <a:rPr sz="2750" spc="-135" dirty="0">
                <a:latin typeface="Calibri"/>
                <a:cs typeface="Calibri"/>
              </a:rPr>
              <a:t> </a:t>
            </a:r>
            <a:r>
              <a:rPr sz="2750" spc="5" dirty="0">
                <a:latin typeface="Calibri"/>
                <a:cs typeface="Calibri"/>
              </a:rPr>
              <a:t>association</a:t>
            </a:r>
            <a:r>
              <a:rPr sz="2750" spc="165" dirty="0">
                <a:latin typeface="Calibri"/>
                <a:cs typeface="Calibri"/>
              </a:rPr>
              <a:t> </a:t>
            </a:r>
            <a:r>
              <a:rPr sz="2750" spc="-15" dirty="0">
                <a:latin typeface="Calibri"/>
                <a:cs typeface="Calibri"/>
              </a:rPr>
              <a:t>is</a:t>
            </a:r>
            <a:r>
              <a:rPr sz="2750" spc="15" dirty="0">
                <a:latin typeface="Calibri"/>
                <a:cs typeface="Calibri"/>
              </a:rPr>
              <a:t> </a:t>
            </a:r>
            <a:r>
              <a:rPr sz="2750" spc="-15" dirty="0">
                <a:latin typeface="Calibri"/>
                <a:cs typeface="Calibri"/>
              </a:rPr>
              <a:t>with</a:t>
            </a:r>
            <a:r>
              <a:rPr sz="2750" spc="165" dirty="0">
                <a:latin typeface="Calibri"/>
                <a:cs typeface="Calibri"/>
              </a:rPr>
              <a:t> </a:t>
            </a:r>
            <a:r>
              <a:rPr sz="2750" spc="-20" dirty="0">
                <a:latin typeface="Calibri"/>
                <a:cs typeface="Calibri"/>
              </a:rPr>
              <a:t>thyroid</a:t>
            </a:r>
            <a:r>
              <a:rPr sz="2750" spc="165" dirty="0">
                <a:latin typeface="Calibri"/>
                <a:cs typeface="Calibri"/>
              </a:rPr>
              <a:t> </a:t>
            </a:r>
            <a:r>
              <a:rPr sz="2750" spc="-15" dirty="0">
                <a:latin typeface="Calibri"/>
                <a:cs typeface="Calibri"/>
              </a:rPr>
              <a:t>disease,</a:t>
            </a:r>
            <a:r>
              <a:rPr sz="2750" spc="265" dirty="0">
                <a:latin typeface="Calibri"/>
                <a:cs typeface="Calibri"/>
              </a:rPr>
              <a:t> </a:t>
            </a:r>
            <a:r>
              <a:rPr sz="2750" spc="-10" dirty="0">
                <a:latin typeface="Calibri"/>
                <a:cs typeface="Calibri"/>
              </a:rPr>
              <a:t>but</a:t>
            </a:r>
            <a:r>
              <a:rPr sz="2750" spc="175" dirty="0">
                <a:latin typeface="Calibri"/>
                <a:cs typeface="Calibri"/>
              </a:rPr>
              <a:t> </a:t>
            </a:r>
            <a:r>
              <a:rPr sz="2750" spc="-10" dirty="0">
                <a:latin typeface="Calibri"/>
                <a:cs typeface="Calibri"/>
              </a:rPr>
              <a:t>the</a:t>
            </a:r>
            <a:r>
              <a:rPr sz="2750" spc="75" dirty="0">
                <a:latin typeface="Calibri"/>
                <a:cs typeface="Calibri"/>
              </a:rPr>
              <a:t> </a:t>
            </a:r>
            <a:r>
              <a:rPr sz="2750" spc="-15" dirty="0">
                <a:latin typeface="Calibri"/>
                <a:cs typeface="Calibri"/>
              </a:rPr>
              <a:t>parathyroids </a:t>
            </a:r>
            <a:r>
              <a:rPr sz="2750" spc="-605" dirty="0">
                <a:latin typeface="Calibri"/>
                <a:cs typeface="Calibri"/>
              </a:rPr>
              <a:t> </a:t>
            </a:r>
            <a:r>
              <a:rPr sz="2750" spc="5" dirty="0">
                <a:latin typeface="Calibri"/>
                <a:cs typeface="Calibri"/>
              </a:rPr>
              <a:t>and</a:t>
            </a:r>
            <a:r>
              <a:rPr sz="2750" spc="85" dirty="0">
                <a:latin typeface="Calibri"/>
                <a:cs typeface="Calibri"/>
              </a:rPr>
              <a:t> </a:t>
            </a:r>
            <a:r>
              <a:rPr sz="2750" spc="-5" dirty="0">
                <a:latin typeface="Calibri"/>
                <a:cs typeface="Calibri"/>
              </a:rPr>
              <a:t>adrenals</a:t>
            </a:r>
            <a:r>
              <a:rPr sz="2750" spc="95" dirty="0">
                <a:latin typeface="Calibri"/>
                <a:cs typeface="Calibri"/>
              </a:rPr>
              <a:t> </a:t>
            </a:r>
            <a:r>
              <a:rPr sz="2750" spc="25" dirty="0">
                <a:latin typeface="Calibri"/>
                <a:cs typeface="Calibri"/>
              </a:rPr>
              <a:t>can</a:t>
            </a:r>
            <a:r>
              <a:rPr sz="2750" spc="15" dirty="0">
                <a:latin typeface="Calibri"/>
                <a:cs typeface="Calibri"/>
              </a:rPr>
              <a:t> </a:t>
            </a:r>
            <a:r>
              <a:rPr sz="2750" spc="-5" dirty="0">
                <a:latin typeface="Calibri"/>
                <a:cs typeface="Calibri"/>
              </a:rPr>
              <a:t>also</a:t>
            </a:r>
            <a:r>
              <a:rPr sz="2750" spc="80" dirty="0">
                <a:latin typeface="Calibri"/>
                <a:cs typeface="Calibri"/>
              </a:rPr>
              <a:t> </a:t>
            </a:r>
            <a:r>
              <a:rPr sz="2750" spc="-5" dirty="0">
                <a:latin typeface="Calibri"/>
                <a:cs typeface="Calibri"/>
              </a:rPr>
              <a:t>be</a:t>
            </a:r>
            <a:r>
              <a:rPr sz="2750" spc="95" dirty="0">
                <a:latin typeface="Calibri"/>
                <a:cs typeface="Calibri"/>
              </a:rPr>
              <a:t> </a:t>
            </a:r>
            <a:r>
              <a:rPr sz="2750" spc="-10" dirty="0">
                <a:latin typeface="Calibri"/>
                <a:cs typeface="Calibri"/>
              </a:rPr>
              <a:t>affected</a:t>
            </a:r>
            <a:endParaRPr sz="2750">
              <a:latin typeface="Calibri"/>
              <a:cs typeface="Calibri"/>
            </a:endParaRPr>
          </a:p>
          <a:p>
            <a:pPr marL="241300" marR="438150" indent="-228600">
              <a:lnSpc>
                <a:spcPts val="3080"/>
              </a:lnSpc>
              <a:spcBef>
                <a:spcPts val="900"/>
              </a:spcBef>
              <a:buFont typeface="Arial"/>
              <a:buChar char="•"/>
              <a:tabLst>
                <a:tab pos="241300" algn="l"/>
              </a:tabLst>
            </a:pPr>
            <a:r>
              <a:rPr sz="2750" spc="-5" dirty="0">
                <a:latin typeface="Calibri"/>
                <a:cs typeface="Calibri"/>
              </a:rPr>
              <a:t>Several </a:t>
            </a:r>
            <a:r>
              <a:rPr sz="2750" spc="-20" dirty="0">
                <a:latin typeface="Calibri"/>
                <a:cs typeface="Calibri"/>
              </a:rPr>
              <a:t>studies</a:t>
            </a:r>
            <a:r>
              <a:rPr sz="2750" spc="-15" dirty="0">
                <a:latin typeface="Calibri"/>
                <a:cs typeface="Calibri"/>
              </a:rPr>
              <a:t> </a:t>
            </a:r>
            <a:r>
              <a:rPr sz="2750" spc="-5" dirty="0">
                <a:latin typeface="Calibri"/>
                <a:cs typeface="Calibri"/>
              </a:rPr>
              <a:t>have </a:t>
            </a:r>
            <a:r>
              <a:rPr sz="2750" dirty="0">
                <a:latin typeface="Calibri"/>
                <a:cs typeface="Calibri"/>
              </a:rPr>
              <a:t>shown laboratory </a:t>
            </a:r>
            <a:r>
              <a:rPr sz="2750" spc="-5" dirty="0">
                <a:latin typeface="Calibri"/>
                <a:cs typeface="Calibri"/>
              </a:rPr>
              <a:t>evidence</a:t>
            </a:r>
            <a:r>
              <a:rPr sz="2750" dirty="0">
                <a:latin typeface="Calibri"/>
                <a:cs typeface="Calibri"/>
              </a:rPr>
              <a:t> </a:t>
            </a:r>
            <a:r>
              <a:rPr sz="2750" spc="25" dirty="0">
                <a:latin typeface="Calibri"/>
                <a:cs typeface="Calibri"/>
              </a:rPr>
              <a:t>of </a:t>
            </a:r>
            <a:r>
              <a:rPr sz="2750" spc="5" dirty="0">
                <a:latin typeface="Calibri"/>
                <a:cs typeface="Calibri"/>
              </a:rPr>
              <a:t>immune </a:t>
            </a:r>
            <a:r>
              <a:rPr sz="2750" spc="-5" dirty="0">
                <a:latin typeface="Calibri"/>
                <a:cs typeface="Calibri"/>
              </a:rPr>
              <a:t>problems </a:t>
            </a:r>
            <a:r>
              <a:rPr sz="2750" spc="-10" dirty="0">
                <a:latin typeface="Calibri"/>
                <a:cs typeface="Calibri"/>
              </a:rPr>
              <a:t>in </a:t>
            </a:r>
            <a:r>
              <a:rPr sz="2750" spc="-610" dirty="0">
                <a:latin typeface="Calibri"/>
                <a:cs typeface="Calibri"/>
              </a:rPr>
              <a:t> </a:t>
            </a:r>
            <a:r>
              <a:rPr sz="2750" spc="5" dirty="0">
                <a:latin typeface="Calibri"/>
                <a:cs typeface="Calibri"/>
              </a:rPr>
              <a:t>about</a:t>
            </a:r>
            <a:r>
              <a:rPr sz="2750" spc="100" dirty="0">
                <a:latin typeface="Calibri"/>
                <a:cs typeface="Calibri"/>
              </a:rPr>
              <a:t> </a:t>
            </a:r>
            <a:r>
              <a:rPr sz="2750" spc="20" dirty="0">
                <a:latin typeface="Calibri"/>
                <a:cs typeface="Calibri"/>
              </a:rPr>
              <a:t>15-40%</a:t>
            </a:r>
            <a:r>
              <a:rPr sz="2750" spc="10" dirty="0">
                <a:latin typeface="Calibri"/>
                <a:cs typeface="Calibri"/>
              </a:rPr>
              <a:t> </a:t>
            </a:r>
            <a:r>
              <a:rPr sz="2750" spc="25" dirty="0">
                <a:latin typeface="Calibri"/>
                <a:cs typeface="Calibri"/>
              </a:rPr>
              <a:t>of </a:t>
            </a:r>
            <a:r>
              <a:rPr sz="2750" spc="10" dirty="0">
                <a:latin typeface="Calibri"/>
                <a:cs typeface="Calibri"/>
              </a:rPr>
              <a:t>women</a:t>
            </a:r>
            <a:r>
              <a:rPr sz="2750" spc="20" dirty="0">
                <a:latin typeface="Calibri"/>
                <a:cs typeface="Calibri"/>
              </a:rPr>
              <a:t> </a:t>
            </a:r>
            <a:r>
              <a:rPr sz="2750" spc="-20" dirty="0">
                <a:latin typeface="Calibri"/>
                <a:cs typeface="Calibri"/>
              </a:rPr>
              <a:t>with</a:t>
            </a:r>
            <a:r>
              <a:rPr sz="2750" spc="165" dirty="0">
                <a:latin typeface="Calibri"/>
                <a:cs typeface="Calibri"/>
              </a:rPr>
              <a:t> </a:t>
            </a:r>
            <a:r>
              <a:rPr sz="2750" dirty="0">
                <a:latin typeface="Calibri"/>
                <a:cs typeface="Calibri"/>
              </a:rPr>
              <a:t>premature</a:t>
            </a:r>
            <a:r>
              <a:rPr sz="2750" spc="95" dirty="0">
                <a:latin typeface="Calibri"/>
                <a:cs typeface="Calibri"/>
              </a:rPr>
              <a:t> </a:t>
            </a:r>
            <a:r>
              <a:rPr sz="2750" spc="5" dirty="0">
                <a:latin typeface="Calibri"/>
                <a:cs typeface="Calibri"/>
              </a:rPr>
              <a:t>ovarian</a:t>
            </a:r>
            <a:r>
              <a:rPr sz="2750" spc="20" dirty="0">
                <a:latin typeface="Calibri"/>
                <a:cs typeface="Calibri"/>
              </a:rPr>
              <a:t> </a:t>
            </a:r>
            <a:r>
              <a:rPr sz="2750" spc="-20" dirty="0">
                <a:latin typeface="Calibri"/>
                <a:cs typeface="Calibri"/>
              </a:rPr>
              <a:t>failure</a:t>
            </a:r>
            <a:endParaRPr sz="2750">
              <a:latin typeface="Calibri"/>
              <a:cs typeface="Calibri"/>
            </a:endParaRPr>
          </a:p>
          <a:p>
            <a:pPr marL="241300" marR="615950" indent="-228600">
              <a:lnSpc>
                <a:spcPts val="3080"/>
              </a:lnSpc>
              <a:spcBef>
                <a:spcPts val="900"/>
              </a:spcBef>
              <a:buFont typeface="Arial"/>
              <a:buChar char="•"/>
              <a:tabLst>
                <a:tab pos="241300" algn="l"/>
              </a:tabLst>
            </a:pPr>
            <a:r>
              <a:rPr sz="2750" b="1" spc="10" dirty="0">
                <a:latin typeface="Calibri"/>
                <a:cs typeface="Calibri"/>
              </a:rPr>
              <a:t>In</a:t>
            </a:r>
            <a:r>
              <a:rPr sz="2750" b="1" spc="-15" dirty="0">
                <a:latin typeface="Calibri"/>
                <a:cs typeface="Calibri"/>
              </a:rPr>
              <a:t> </a:t>
            </a:r>
            <a:r>
              <a:rPr sz="2750" b="1" spc="5" dirty="0">
                <a:latin typeface="Calibri"/>
                <a:cs typeface="Calibri"/>
              </a:rPr>
              <a:t>general,</a:t>
            </a:r>
            <a:r>
              <a:rPr sz="2750" b="1" spc="80" dirty="0">
                <a:latin typeface="Calibri"/>
                <a:cs typeface="Calibri"/>
              </a:rPr>
              <a:t> </a:t>
            </a:r>
            <a:r>
              <a:rPr sz="2750" b="1" dirty="0">
                <a:latin typeface="Calibri"/>
                <a:cs typeface="Calibri"/>
              </a:rPr>
              <a:t>ovarian</a:t>
            </a:r>
            <a:r>
              <a:rPr sz="2750" b="1" spc="140" dirty="0">
                <a:latin typeface="Calibri"/>
                <a:cs typeface="Calibri"/>
              </a:rPr>
              <a:t> </a:t>
            </a:r>
            <a:r>
              <a:rPr sz="2750" b="1" spc="5" dirty="0">
                <a:latin typeface="Calibri"/>
                <a:cs typeface="Calibri"/>
              </a:rPr>
              <a:t>biopsy</a:t>
            </a:r>
            <a:r>
              <a:rPr sz="2750" b="1" spc="10" dirty="0">
                <a:latin typeface="Calibri"/>
                <a:cs typeface="Calibri"/>
              </a:rPr>
              <a:t> </a:t>
            </a:r>
            <a:r>
              <a:rPr sz="2750" b="1" dirty="0">
                <a:latin typeface="Calibri"/>
                <a:cs typeface="Calibri"/>
              </a:rPr>
              <a:t>is</a:t>
            </a:r>
            <a:r>
              <a:rPr sz="2750" b="1" spc="65" dirty="0">
                <a:latin typeface="Calibri"/>
                <a:cs typeface="Calibri"/>
              </a:rPr>
              <a:t> </a:t>
            </a:r>
            <a:r>
              <a:rPr sz="2750" b="1" spc="15" dirty="0">
                <a:latin typeface="Calibri"/>
                <a:cs typeface="Calibri"/>
              </a:rPr>
              <a:t>not</a:t>
            </a:r>
            <a:r>
              <a:rPr sz="2750" b="1" dirty="0">
                <a:latin typeface="Calibri"/>
                <a:cs typeface="Calibri"/>
              </a:rPr>
              <a:t> </a:t>
            </a:r>
            <a:r>
              <a:rPr sz="2750" b="1" spc="5" dirty="0">
                <a:latin typeface="Calibri"/>
                <a:cs typeface="Calibri"/>
              </a:rPr>
              <a:t>indicated</a:t>
            </a:r>
            <a:r>
              <a:rPr sz="2750" b="1" spc="55" dirty="0">
                <a:latin typeface="Calibri"/>
                <a:cs typeface="Calibri"/>
              </a:rPr>
              <a:t> </a:t>
            </a:r>
            <a:r>
              <a:rPr sz="2750" b="1" spc="5" dirty="0">
                <a:latin typeface="Calibri"/>
                <a:cs typeface="Calibri"/>
              </a:rPr>
              <a:t>in</a:t>
            </a:r>
            <a:r>
              <a:rPr sz="2750" b="1" spc="60" dirty="0">
                <a:latin typeface="Calibri"/>
                <a:cs typeface="Calibri"/>
              </a:rPr>
              <a:t> </a:t>
            </a:r>
            <a:r>
              <a:rPr sz="2750" b="1" spc="15" dirty="0">
                <a:latin typeface="Calibri"/>
                <a:cs typeface="Calibri"/>
              </a:rPr>
              <a:t>patients</a:t>
            </a:r>
            <a:r>
              <a:rPr sz="2750" b="1" spc="-5" dirty="0">
                <a:latin typeface="Calibri"/>
                <a:cs typeface="Calibri"/>
              </a:rPr>
              <a:t> </a:t>
            </a:r>
            <a:r>
              <a:rPr sz="2750" b="1" spc="20" dirty="0">
                <a:latin typeface="Calibri"/>
                <a:cs typeface="Calibri"/>
              </a:rPr>
              <a:t>with</a:t>
            </a:r>
            <a:r>
              <a:rPr sz="2750" b="1" spc="-15" dirty="0">
                <a:latin typeface="Calibri"/>
                <a:cs typeface="Calibri"/>
              </a:rPr>
              <a:t> </a:t>
            </a:r>
            <a:r>
              <a:rPr sz="2750" b="1" spc="10" dirty="0">
                <a:latin typeface="Calibri"/>
                <a:cs typeface="Calibri"/>
              </a:rPr>
              <a:t>premature </a:t>
            </a:r>
            <a:r>
              <a:rPr sz="2750" b="1" spc="-605" dirty="0">
                <a:latin typeface="Calibri"/>
                <a:cs typeface="Calibri"/>
              </a:rPr>
              <a:t> </a:t>
            </a:r>
            <a:r>
              <a:rPr sz="2750" b="1" spc="-5" dirty="0">
                <a:latin typeface="Calibri"/>
                <a:cs typeface="Calibri"/>
              </a:rPr>
              <a:t>ovarian</a:t>
            </a:r>
            <a:r>
              <a:rPr sz="2750" b="1" spc="135" dirty="0">
                <a:latin typeface="Calibri"/>
                <a:cs typeface="Calibri"/>
              </a:rPr>
              <a:t> </a:t>
            </a:r>
            <a:r>
              <a:rPr sz="2750" b="1" spc="-5" dirty="0">
                <a:latin typeface="Calibri"/>
                <a:cs typeface="Calibri"/>
              </a:rPr>
              <a:t>failure</a:t>
            </a:r>
            <a:r>
              <a:rPr sz="2750" b="1" spc="80" dirty="0">
                <a:latin typeface="Calibri"/>
                <a:cs typeface="Calibri"/>
              </a:rPr>
              <a:t> </a:t>
            </a:r>
            <a:r>
              <a:rPr sz="2750" b="1" spc="5" dirty="0">
                <a:latin typeface="Calibri"/>
                <a:cs typeface="Calibri"/>
              </a:rPr>
              <a:t>since</a:t>
            </a:r>
            <a:r>
              <a:rPr sz="2750" b="1" spc="80" dirty="0">
                <a:latin typeface="Calibri"/>
                <a:cs typeface="Calibri"/>
              </a:rPr>
              <a:t> </a:t>
            </a:r>
            <a:r>
              <a:rPr sz="2750" b="1" spc="15" dirty="0">
                <a:latin typeface="Calibri"/>
                <a:cs typeface="Calibri"/>
              </a:rPr>
              <a:t>no</a:t>
            </a:r>
            <a:r>
              <a:rPr sz="2750" b="1" spc="65" dirty="0">
                <a:latin typeface="Calibri"/>
                <a:cs typeface="Calibri"/>
              </a:rPr>
              <a:t> </a:t>
            </a:r>
            <a:r>
              <a:rPr sz="2750" b="1" spc="-5" dirty="0">
                <a:latin typeface="Calibri"/>
                <a:cs typeface="Calibri"/>
              </a:rPr>
              <a:t>clinically</a:t>
            </a:r>
            <a:r>
              <a:rPr sz="2750" b="1" spc="165" dirty="0">
                <a:latin typeface="Calibri"/>
                <a:cs typeface="Calibri"/>
              </a:rPr>
              <a:t> </a:t>
            </a:r>
            <a:r>
              <a:rPr sz="2750" b="1" spc="20" dirty="0">
                <a:latin typeface="Calibri"/>
                <a:cs typeface="Calibri"/>
              </a:rPr>
              <a:t>useful</a:t>
            </a:r>
            <a:r>
              <a:rPr sz="2750" b="1" spc="-25" dirty="0">
                <a:latin typeface="Calibri"/>
                <a:cs typeface="Calibri"/>
              </a:rPr>
              <a:t> </a:t>
            </a:r>
            <a:r>
              <a:rPr sz="2750" b="1" spc="5" dirty="0">
                <a:latin typeface="Calibri"/>
                <a:cs typeface="Calibri"/>
              </a:rPr>
              <a:t>information</a:t>
            </a:r>
            <a:r>
              <a:rPr sz="2750" b="1" spc="140" dirty="0">
                <a:latin typeface="Calibri"/>
                <a:cs typeface="Calibri"/>
              </a:rPr>
              <a:t> </a:t>
            </a:r>
            <a:r>
              <a:rPr sz="2750" b="1" spc="10" dirty="0">
                <a:latin typeface="Calibri"/>
                <a:cs typeface="Calibri"/>
              </a:rPr>
              <a:t>will</a:t>
            </a:r>
            <a:r>
              <a:rPr sz="2750" b="1" spc="40" dirty="0">
                <a:latin typeface="Calibri"/>
                <a:cs typeface="Calibri"/>
              </a:rPr>
              <a:t> </a:t>
            </a:r>
            <a:r>
              <a:rPr sz="2750" b="1" spc="15" dirty="0">
                <a:latin typeface="Calibri"/>
                <a:cs typeface="Calibri"/>
              </a:rPr>
              <a:t>be</a:t>
            </a:r>
            <a:r>
              <a:rPr sz="2750" b="1" spc="5" dirty="0">
                <a:latin typeface="Calibri"/>
                <a:cs typeface="Calibri"/>
              </a:rPr>
              <a:t> </a:t>
            </a:r>
            <a:r>
              <a:rPr sz="2750" b="1" spc="15" dirty="0">
                <a:latin typeface="Calibri"/>
                <a:cs typeface="Calibri"/>
              </a:rPr>
              <a:t>obtained</a:t>
            </a:r>
            <a:endParaRPr sz="2750">
              <a:latin typeface="Calibri"/>
              <a:cs typeface="Calibri"/>
            </a:endParaRP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 y="5"/>
            <a:ext cx="12191999" cy="6857997"/>
          </a:xfrm>
          <a:prstGeom prst="rect">
            <a:avLst/>
          </a:prstGeom>
        </p:spPr>
      </p:pic>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72466" y="1665287"/>
            <a:ext cx="6845935" cy="1779974"/>
          </a:xfrm>
          <a:prstGeom prst="rect">
            <a:avLst/>
          </a:prstGeom>
        </p:spPr>
        <p:txBody>
          <a:bodyPr vert="horz" wrap="square" lIns="0" tIns="111760" rIns="0" bIns="0" rtlCol="0">
            <a:spAutoFit/>
          </a:bodyPr>
          <a:lstStyle/>
          <a:p>
            <a:pPr marL="1594485" marR="5080" indent="-1582420">
              <a:lnSpc>
                <a:spcPts val="6530"/>
              </a:lnSpc>
              <a:spcBef>
                <a:spcPts val="880"/>
              </a:spcBef>
              <a:tabLst>
                <a:tab pos="3596004" algn="l"/>
              </a:tabLst>
            </a:pPr>
            <a:r>
              <a:rPr sz="6000" b="0" spc="10" dirty="0">
                <a:latin typeface="Calibri Light"/>
                <a:cs typeface="Calibri Light"/>
              </a:rPr>
              <a:t>Mini-OSCE	</a:t>
            </a:r>
            <a:r>
              <a:rPr sz="6000" b="0" dirty="0">
                <a:latin typeface="Calibri Light"/>
                <a:cs typeface="Calibri Light"/>
              </a:rPr>
              <a:t>Obs</a:t>
            </a:r>
            <a:r>
              <a:rPr sz="6000" b="0" spc="-120" dirty="0">
                <a:latin typeface="Calibri Light"/>
                <a:cs typeface="Calibri Light"/>
              </a:rPr>
              <a:t> </a:t>
            </a:r>
            <a:r>
              <a:rPr sz="6000" b="0" spc="5" dirty="0">
                <a:latin typeface="Calibri Light"/>
                <a:cs typeface="Calibri Light"/>
              </a:rPr>
              <a:t>&amp;</a:t>
            </a:r>
            <a:r>
              <a:rPr sz="6000" b="0" spc="-25" dirty="0">
                <a:latin typeface="Calibri Light"/>
                <a:cs typeface="Calibri Light"/>
              </a:rPr>
              <a:t> </a:t>
            </a:r>
            <a:r>
              <a:rPr sz="6000" b="0" spc="-40" dirty="0">
                <a:latin typeface="Calibri Light"/>
                <a:cs typeface="Calibri Light"/>
              </a:rPr>
              <a:t>Gyn </a:t>
            </a:r>
            <a:r>
              <a:rPr sz="6000" b="0" spc="-1340" dirty="0">
                <a:latin typeface="Calibri Light"/>
                <a:cs typeface="Calibri Light"/>
              </a:rPr>
              <a:t> </a:t>
            </a:r>
            <a:r>
              <a:rPr sz="6000" b="0" spc="15" dirty="0">
                <a:latin typeface="Calibri Light"/>
                <a:cs typeface="Calibri Light"/>
              </a:rPr>
              <a:t>19/12/2018</a:t>
            </a:r>
            <a:endParaRPr sz="6000">
              <a:latin typeface="Calibri Light"/>
              <a:cs typeface="Calibri Light"/>
            </a:endParaRP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82" y="609282"/>
            <a:ext cx="682625" cy="693780"/>
          </a:xfrm>
          <a:prstGeom prst="rect">
            <a:avLst/>
          </a:prstGeom>
        </p:spPr>
        <p:txBody>
          <a:bodyPr vert="horz" wrap="square" lIns="0" tIns="16510" rIns="0" bIns="0" rtlCol="0">
            <a:spAutoFit/>
          </a:bodyPr>
          <a:lstStyle/>
          <a:p>
            <a:pPr marL="12700">
              <a:lnSpc>
                <a:spcPct val="100000"/>
              </a:lnSpc>
              <a:spcBef>
                <a:spcPts val="130"/>
              </a:spcBef>
            </a:pPr>
            <a:r>
              <a:rPr sz="4400" b="0" spc="-10" dirty="0">
                <a:latin typeface="Calibri Light"/>
                <a:cs typeface="Calibri Light"/>
              </a:rPr>
              <a:t>Q</a:t>
            </a:r>
            <a:r>
              <a:rPr sz="4400" b="0" spc="15" dirty="0">
                <a:latin typeface="Calibri Light"/>
                <a:cs typeface="Calibri Light"/>
              </a:rPr>
              <a:t>1</a:t>
            </a:r>
            <a:endParaRPr sz="4400">
              <a:latin typeface="Calibri Light"/>
              <a:cs typeface="Calibri Light"/>
            </a:endParaRPr>
          </a:p>
        </p:txBody>
      </p:sp>
      <p:sp>
        <p:nvSpPr>
          <p:cNvPr id="3" name="object 3"/>
          <p:cNvSpPr txBox="1"/>
          <p:nvPr/>
        </p:nvSpPr>
        <p:spPr>
          <a:xfrm>
            <a:off x="1003301" y="1794259"/>
            <a:ext cx="6851651" cy="4081887"/>
          </a:xfrm>
          <a:prstGeom prst="rect">
            <a:avLst/>
          </a:prstGeom>
        </p:spPr>
        <p:txBody>
          <a:bodyPr vert="horz" wrap="square" lIns="0" tIns="16510" rIns="0" bIns="0" rtlCol="0">
            <a:spAutoFit/>
          </a:bodyPr>
          <a:lstStyle/>
          <a:p>
            <a:pPr marL="269875" indent="-257810">
              <a:lnSpc>
                <a:spcPts val="3190"/>
              </a:lnSpc>
              <a:spcBef>
                <a:spcPts val="130"/>
              </a:spcBef>
              <a:buAutoNum type="arabicPlain"/>
              <a:tabLst>
                <a:tab pos="270510" algn="l"/>
              </a:tabLst>
            </a:pPr>
            <a:r>
              <a:rPr sz="2750" b="1" spc="5" dirty="0">
                <a:latin typeface="Calibri"/>
                <a:cs typeface="Calibri"/>
              </a:rPr>
              <a:t>)</a:t>
            </a:r>
            <a:r>
              <a:rPr sz="2750" b="1" spc="50" dirty="0">
                <a:latin typeface="Calibri"/>
                <a:cs typeface="Calibri"/>
              </a:rPr>
              <a:t> </a:t>
            </a:r>
            <a:r>
              <a:rPr sz="2750" b="1" dirty="0">
                <a:latin typeface="Calibri"/>
                <a:cs typeface="Calibri"/>
              </a:rPr>
              <a:t>Dx:</a:t>
            </a:r>
            <a:endParaRPr sz="2750">
              <a:latin typeface="Calibri"/>
              <a:cs typeface="Calibri"/>
            </a:endParaRPr>
          </a:p>
          <a:p>
            <a:pPr marL="12700">
              <a:lnSpc>
                <a:spcPts val="3190"/>
              </a:lnSpc>
            </a:pPr>
            <a:r>
              <a:rPr sz="2750" spc="-10" dirty="0">
                <a:solidFill>
                  <a:srgbClr val="FF0000"/>
                </a:solidFill>
                <a:latin typeface="Calibri"/>
                <a:cs typeface="Calibri"/>
              </a:rPr>
              <a:t>shoulder</a:t>
            </a:r>
            <a:r>
              <a:rPr sz="2750" spc="254" dirty="0">
                <a:solidFill>
                  <a:srgbClr val="FF0000"/>
                </a:solidFill>
                <a:latin typeface="Calibri"/>
                <a:cs typeface="Calibri"/>
              </a:rPr>
              <a:t> </a:t>
            </a:r>
            <a:r>
              <a:rPr sz="2750" dirty="0">
                <a:solidFill>
                  <a:srgbClr val="FF0000"/>
                </a:solidFill>
                <a:latin typeface="Calibri"/>
                <a:cs typeface="Calibri"/>
              </a:rPr>
              <a:t>dystocia</a:t>
            </a:r>
            <a:endParaRPr sz="2750">
              <a:latin typeface="Calibri"/>
              <a:cs typeface="Calibri"/>
            </a:endParaRPr>
          </a:p>
          <a:p>
            <a:pPr marL="269875" indent="-257810">
              <a:lnSpc>
                <a:spcPts val="3190"/>
              </a:lnSpc>
              <a:spcBef>
                <a:spcPts val="680"/>
              </a:spcBef>
              <a:buAutoNum type="arabicPlain" startAt="2"/>
              <a:tabLst>
                <a:tab pos="270510" algn="l"/>
              </a:tabLst>
            </a:pPr>
            <a:r>
              <a:rPr sz="2750" b="1" spc="5" dirty="0">
                <a:latin typeface="Calibri"/>
                <a:cs typeface="Calibri"/>
              </a:rPr>
              <a:t>)</a:t>
            </a:r>
            <a:r>
              <a:rPr sz="2750" b="1" spc="70" dirty="0">
                <a:latin typeface="Calibri"/>
                <a:cs typeface="Calibri"/>
              </a:rPr>
              <a:t> </a:t>
            </a:r>
            <a:r>
              <a:rPr sz="2750" b="1" spc="15" dirty="0">
                <a:latin typeface="Calibri"/>
                <a:cs typeface="Calibri"/>
              </a:rPr>
              <a:t>3</a:t>
            </a:r>
            <a:r>
              <a:rPr sz="2750" b="1" spc="-25" dirty="0">
                <a:latin typeface="Calibri"/>
                <a:cs typeface="Calibri"/>
              </a:rPr>
              <a:t> </a:t>
            </a:r>
            <a:r>
              <a:rPr sz="2750" b="1" spc="5" dirty="0">
                <a:latin typeface="Calibri"/>
                <a:cs typeface="Calibri"/>
              </a:rPr>
              <a:t>risk</a:t>
            </a:r>
            <a:r>
              <a:rPr sz="2750" b="1" spc="50" dirty="0">
                <a:latin typeface="Calibri"/>
                <a:cs typeface="Calibri"/>
              </a:rPr>
              <a:t> </a:t>
            </a:r>
            <a:r>
              <a:rPr sz="2750" b="1" dirty="0">
                <a:latin typeface="Calibri"/>
                <a:cs typeface="Calibri"/>
              </a:rPr>
              <a:t>factors:</a:t>
            </a:r>
            <a:endParaRPr sz="2750">
              <a:latin typeface="Calibri"/>
              <a:cs typeface="Calibri"/>
            </a:endParaRPr>
          </a:p>
          <a:p>
            <a:pPr marL="12700">
              <a:lnSpc>
                <a:spcPts val="3190"/>
              </a:lnSpc>
            </a:pPr>
            <a:r>
              <a:rPr sz="2750" spc="15" dirty="0">
                <a:solidFill>
                  <a:srgbClr val="FF0000"/>
                </a:solidFill>
                <a:latin typeface="Calibri"/>
                <a:cs typeface="Calibri"/>
              </a:rPr>
              <a:t>Macrosomia,</a:t>
            </a:r>
            <a:r>
              <a:rPr sz="2750" spc="35" dirty="0">
                <a:solidFill>
                  <a:srgbClr val="FF0000"/>
                </a:solidFill>
                <a:latin typeface="Calibri"/>
                <a:cs typeface="Calibri"/>
              </a:rPr>
              <a:t> </a:t>
            </a:r>
            <a:r>
              <a:rPr sz="2750" spc="-5" dirty="0">
                <a:solidFill>
                  <a:srgbClr val="FF0000"/>
                </a:solidFill>
                <a:latin typeface="Calibri"/>
                <a:cs typeface="Calibri"/>
              </a:rPr>
              <a:t>gestational</a:t>
            </a:r>
            <a:r>
              <a:rPr sz="2750" spc="165" dirty="0">
                <a:solidFill>
                  <a:srgbClr val="FF0000"/>
                </a:solidFill>
                <a:latin typeface="Calibri"/>
                <a:cs typeface="Calibri"/>
              </a:rPr>
              <a:t> </a:t>
            </a:r>
            <a:r>
              <a:rPr sz="2750" spc="25" dirty="0">
                <a:solidFill>
                  <a:srgbClr val="FF0000"/>
                </a:solidFill>
                <a:latin typeface="Calibri"/>
                <a:cs typeface="Calibri"/>
              </a:rPr>
              <a:t>DM,</a:t>
            </a:r>
            <a:r>
              <a:rPr sz="2750" spc="35" dirty="0">
                <a:solidFill>
                  <a:srgbClr val="FF0000"/>
                </a:solidFill>
                <a:latin typeface="Calibri"/>
                <a:cs typeface="Calibri"/>
              </a:rPr>
              <a:t> </a:t>
            </a:r>
            <a:r>
              <a:rPr sz="2750" dirty="0">
                <a:solidFill>
                  <a:srgbClr val="FF0000"/>
                </a:solidFill>
                <a:latin typeface="Calibri"/>
                <a:cs typeface="Calibri"/>
              </a:rPr>
              <a:t>previous</a:t>
            </a:r>
            <a:r>
              <a:rPr sz="2750" spc="100" dirty="0">
                <a:solidFill>
                  <a:srgbClr val="FF0000"/>
                </a:solidFill>
                <a:latin typeface="Calibri"/>
                <a:cs typeface="Calibri"/>
              </a:rPr>
              <a:t> </a:t>
            </a:r>
            <a:r>
              <a:rPr sz="2750" dirty="0">
                <a:solidFill>
                  <a:srgbClr val="FF0000"/>
                </a:solidFill>
                <a:latin typeface="Calibri"/>
                <a:cs typeface="Calibri"/>
              </a:rPr>
              <a:t>dystocia</a:t>
            </a:r>
            <a:endParaRPr sz="2750">
              <a:latin typeface="Calibri"/>
              <a:cs typeface="Calibri"/>
            </a:endParaRPr>
          </a:p>
          <a:p>
            <a:pPr marL="269875" indent="-257810">
              <a:lnSpc>
                <a:spcPts val="3190"/>
              </a:lnSpc>
              <a:spcBef>
                <a:spcPts val="680"/>
              </a:spcBef>
              <a:buAutoNum type="arabicPlain" startAt="3"/>
              <a:tabLst>
                <a:tab pos="270510" algn="l"/>
              </a:tabLst>
            </a:pPr>
            <a:r>
              <a:rPr sz="2750" b="1" spc="5" dirty="0">
                <a:latin typeface="Calibri"/>
                <a:cs typeface="Calibri"/>
              </a:rPr>
              <a:t>)</a:t>
            </a:r>
            <a:r>
              <a:rPr sz="2750" b="1" spc="65" dirty="0">
                <a:latin typeface="Calibri"/>
                <a:cs typeface="Calibri"/>
              </a:rPr>
              <a:t> </a:t>
            </a:r>
            <a:r>
              <a:rPr sz="2750" b="1" spc="15" dirty="0">
                <a:latin typeface="Calibri"/>
                <a:cs typeface="Calibri"/>
              </a:rPr>
              <a:t>2</a:t>
            </a:r>
            <a:r>
              <a:rPr sz="2750" b="1" spc="-25" dirty="0">
                <a:latin typeface="Calibri"/>
                <a:cs typeface="Calibri"/>
              </a:rPr>
              <a:t> </a:t>
            </a:r>
            <a:r>
              <a:rPr sz="2750" b="1" spc="5" dirty="0">
                <a:latin typeface="Calibri"/>
                <a:cs typeface="Calibri"/>
              </a:rPr>
              <a:t>initial</a:t>
            </a:r>
            <a:r>
              <a:rPr sz="2750" b="1" spc="90" dirty="0">
                <a:latin typeface="Calibri"/>
                <a:cs typeface="Calibri"/>
              </a:rPr>
              <a:t> </a:t>
            </a:r>
            <a:r>
              <a:rPr sz="2750" b="1" spc="20" dirty="0">
                <a:latin typeface="Calibri"/>
                <a:cs typeface="Calibri"/>
              </a:rPr>
              <a:t>manoeuvres:</a:t>
            </a:r>
            <a:endParaRPr sz="2750">
              <a:latin typeface="Calibri"/>
              <a:cs typeface="Calibri"/>
            </a:endParaRPr>
          </a:p>
          <a:p>
            <a:pPr marL="12700">
              <a:lnSpc>
                <a:spcPts val="3190"/>
              </a:lnSpc>
            </a:pPr>
            <a:r>
              <a:rPr sz="2750" dirty="0">
                <a:solidFill>
                  <a:srgbClr val="FF0000"/>
                </a:solidFill>
                <a:latin typeface="Calibri"/>
                <a:cs typeface="Calibri"/>
              </a:rPr>
              <a:t>McRoberts</a:t>
            </a:r>
            <a:r>
              <a:rPr sz="2750" spc="155" dirty="0">
                <a:solidFill>
                  <a:srgbClr val="FF0000"/>
                </a:solidFill>
                <a:latin typeface="Calibri"/>
                <a:cs typeface="Calibri"/>
              </a:rPr>
              <a:t> </a:t>
            </a:r>
            <a:r>
              <a:rPr sz="2750" spc="5" dirty="0">
                <a:solidFill>
                  <a:srgbClr val="FF0000"/>
                </a:solidFill>
                <a:latin typeface="Calibri"/>
                <a:cs typeface="Calibri"/>
              </a:rPr>
              <a:t>and</a:t>
            </a:r>
            <a:r>
              <a:rPr sz="2750" spc="95" dirty="0">
                <a:solidFill>
                  <a:srgbClr val="FF0000"/>
                </a:solidFill>
                <a:latin typeface="Calibri"/>
                <a:cs typeface="Calibri"/>
              </a:rPr>
              <a:t> </a:t>
            </a:r>
            <a:r>
              <a:rPr sz="2750" spc="-20" dirty="0">
                <a:solidFill>
                  <a:srgbClr val="FF0000"/>
                </a:solidFill>
                <a:latin typeface="Calibri"/>
                <a:cs typeface="Calibri"/>
              </a:rPr>
              <a:t>suprapubic</a:t>
            </a:r>
            <a:r>
              <a:rPr sz="2750" spc="315" dirty="0">
                <a:solidFill>
                  <a:srgbClr val="FF0000"/>
                </a:solidFill>
                <a:latin typeface="Calibri"/>
                <a:cs typeface="Calibri"/>
              </a:rPr>
              <a:t> </a:t>
            </a:r>
            <a:r>
              <a:rPr sz="2750" spc="-15" dirty="0">
                <a:solidFill>
                  <a:srgbClr val="FF0000"/>
                </a:solidFill>
                <a:latin typeface="Calibri"/>
                <a:cs typeface="Calibri"/>
              </a:rPr>
              <a:t>pressure</a:t>
            </a:r>
            <a:endParaRPr sz="2750">
              <a:latin typeface="Calibri"/>
              <a:cs typeface="Calibri"/>
            </a:endParaRPr>
          </a:p>
          <a:p>
            <a:pPr marL="269875" indent="-257810">
              <a:lnSpc>
                <a:spcPts val="3190"/>
              </a:lnSpc>
              <a:spcBef>
                <a:spcPts val="675"/>
              </a:spcBef>
              <a:buAutoNum type="arabicPlain" startAt="4"/>
              <a:tabLst>
                <a:tab pos="270510" algn="l"/>
              </a:tabLst>
            </a:pPr>
            <a:r>
              <a:rPr sz="2750" b="1" spc="5" dirty="0">
                <a:latin typeface="Calibri"/>
                <a:cs typeface="Calibri"/>
              </a:rPr>
              <a:t>)</a:t>
            </a:r>
            <a:r>
              <a:rPr sz="2750" b="1" spc="70" dirty="0">
                <a:latin typeface="Calibri"/>
                <a:cs typeface="Calibri"/>
              </a:rPr>
              <a:t> </a:t>
            </a:r>
            <a:r>
              <a:rPr sz="2750" b="1" spc="15" dirty="0">
                <a:latin typeface="Calibri"/>
                <a:cs typeface="Calibri"/>
              </a:rPr>
              <a:t>2</a:t>
            </a:r>
            <a:r>
              <a:rPr sz="2750" b="1" spc="-25" dirty="0">
                <a:latin typeface="Calibri"/>
                <a:cs typeface="Calibri"/>
              </a:rPr>
              <a:t> </a:t>
            </a:r>
            <a:r>
              <a:rPr sz="2750" b="1" spc="5" dirty="0">
                <a:latin typeface="Calibri"/>
                <a:cs typeface="Calibri"/>
              </a:rPr>
              <a:t>complications;</a:t>
            </a:r>
            <a:endParaRPr sz="2750">
              <a:latin typeface="Calibri"/>
              <a:cs typeface="Calibri"/>
            </a:endParaRPr>
          </a:p>
          <a:p>
            <a:pPr marL="12700">
              <a:lnSpc>
                <a:spcPts val="3190"/>
              </a:lnSpc>
            </a:pPr>
            <a:r>
              <a:rPr sz="2750" spc="-15" dirty="0">
                <a:solidFill>
                  <a:srgbClr val="FF0000"/>
                </a:solidFill>
                <a:latin typeface="Calibri"/>
                <a:cs typeface="Calibri"/>
              </a:rPr>
              <a:t>Perineal</a:t>
            </a:r>
            <a:r>
              <a:rPr sz="2750" spc="235" dirty="0">
                <a:solidFill>
                  <a:srgbClr val="FF0000"/>
                </a:solidFill>
                <a:latin typeface="Calibri"/>
                <a:cs typeface="Calibri"/>
              </a:rPr>
              <a:t> </a:t>
            </a:r>
            <a:r>
              <a:rPr sz="2750" spc="5" dirty="0">
                <a:solidFill>
                  <a:srgbClr val="FF0000"/>
                </a:solidFill>
                <a:latin typeface="Calibri"/>
                <a:cs typeface="Calibri"/>
              </a:rPr>
              <a:t>and</a:t>
            </a:r>
            <a:r>
              <a:rPr sz="2750" spc="15" dirty="0">
                <a:solidFill>
                  <a:srgbClr val="FF0000"/>
                </a:solidFill>
                <a:latin typeface="Calibri"/>
                <a:cs typeface="Calibri"/>
              </a:rPr>
              <a:t> </a:t>
            </a:r>
            <a:r>
              <a:rPr sz="2750" spc="-10" dirty="0">
                <a:solidFill>
                  <a:srgbClr val="FF0000"/>
                </a:solidFill>
                <a:latin typeface="Calibri"/>
                <a:cs typeface="Calibri"/>
              </a:rPr>
              <a:t>vaginal</a:t>
            </a:r>
            <a:r>
              <a:rPr sz="2750" spc="165" dirty="0">
                <a:solidFill>
                  <a:srgbClr val="FF0000"/>
                </a:solidFill>
                <a:latin typeface="Calibri"/>
                <a:cs typeface="Calibri"/>
              </a:rPr>
              <a:t> </a:t>
            </a:r>
            <a:r>
              <a:rPr sz="2750" spc="-5" dirty="0">
                <a:solidFill>
                  <a:srgbClr val="FF0000"/>
                </a:solidFill>
                <a:latin typeface="Calibri"/>
                <a:cs typeface="Calibri"/>
              </a:rPr>
              <a:t>laceration,</a:t>
            </a:r>
            <a:r>
              <a:rPr sz="2750" spc="105" dirty="0">
                <a:solidFill>
                  <a:srgbClr val="FF0000"/>
                </a:solidFill>
                <a:latin typeface="Calibri"/>
                <a:cs typeface="Calibri"/>
              </a:rPr>
              <a:t> </a:t>
            </a:r>
            <a:r>
              <a:rPr sz="2750" spc="5" dirty="0">
                <a:solidFill>
                  <a:srgbClr val="FF0000"/>
                </a:solidFill>
                <a:latin typeface="Calibri"/>
                <a:cs typeface="Calibri"/>
              </a:rPr>
              <a:t>PPH</a:t>
            </a:r>
            <a:endParaRPr sz="2750">
              <a:latin typeface="Calibri"/>
              <a:cs typeface="Calibri"/>
            </a:endParaRPr>
          </a:p>
          <a:p>
            <a:pPr marL="12700">
              <a:lnSpc>
                <a:spcPct val="100000"/>
              </a:lnSpc>
              <a:spcBef>
                <a:spcPts val="680"/>
              </a:spcBef>
            </a:pPr>
            <a:r>
              <a:rPr sz="2750" spc="-5" dirty="0">
                <a:solidFill>
                  <a:srgbClr val="FF0000"/>
                </a:solidFill>
                <a:latin typeface="Calibri"/>
                <a:cs typeface="Calibri"/>
              </a:rPr>
              <a:t>brachial</a:t>
            </a:r>
            <a:r>
              <a:rPr sz="2750" spc="140" dirty="0">
                <a:solidFill>
                  <a:srgbClr val="FF0000"/>
                </a:solidFill>
                <a:latin typeface="Calibri"/>
                <a:cs typeface="Calibri"/>
              </a:rPr>
              <a:t> </a:t>
            </a:r>
            <a:r>
              <a:rPr sz="2750" spc="-25" dirty="0">
                <a:solidFill>
                  <a:srgbClr val="FF0000"/>
                </a:solidFill>
                <a:latin typeface="Calibri"/>
                <a:cs typeface="Calibri"/>
              </a:rPr>
              <a:t>plexus</a:t>
            </a:r>
            <a:r>
              <a:rPr sz="2750" spc="150" dirty="0">
                <a:solidFill>
                  <a:srgbClr val="FF0000"/>
                </a:solidFill>
                <a:latin typeface="Calibri"/>
                <a:cs typeface="Calibri"/>
              </a:rPr>
              <a:t> </a:t>
            </a:r>
            <a:r>
              <a:rPr sz="2750" spc="-5" dirty="0">
                <a:solidFill>
                  <a:srgbClr val="FF0000"/>
                </a:solidFill>
                <a:latin typeface="Calibri"/>
                <a:cs typeface="Calibri"/>
              </a:rPr>
              <a:t>injury</a:t>
            </a:r>
            <a:endParaRPr sz="2750">
              <a:latin typeface="Calibri"/>
              <a:cs typeface="Calibri"/>
            </a:endParaRPr>
          </a:p>
        </p:txBody>
      </p:sp>
      <p:pic>
        <p:nvPicPr>
          <p:cNvPr id="4" name="object 4"/>
          <p:cNvPicPr/>
          <p:nvPr/>
        </p:nvPicPr>
        <p:blipFill>
          <a:blip r:embed="rId2" cstate="print"/>
          <a:stretch>
            <a:fillRect/>
          </a:stretch>
        </p:blipFill>
        <p:spPr>
          <a:xfrm>
            <a:off x="9344031" y="0"/>
            <a:ext cx="2847975" cy="2419350"/>
          </a:xfrm>
          <a:prstGeom prst="rect">
            <a:avLst/>
          </a:prstGeom>
        </p:spPr>
      </p:pic>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82" y="609282"/>
            <a:ext cx="682625" cy="693780"/>
          </a:xfrm>
          <a:prstGeom prst="rect">
            <a:avLst/>
          </a:prstGeom>
        </p:spPr>
        <p:txBody>
          <a:bodyPr vert="horz" wrap="square" lIns="0" tIns="16510" rIns="0" bIns="0" rtlCol="0">
            <a:spAutoFit/>
          </a:bodyPr>
          <a:lstStyle/>
          <a:p>
            <a:pPr marL="12700">
              <a:lnSpc>
                <a:spcPct val="100000"/>
              </a:lnSpc>
              <a:spcBef>
                <a:spcPts val="130"/>
              </a:spcBef>
            </a:pPr>
            <a:r>
              <a:rPr sz="4400" b="0" spc="-10" dirty="0">
                <a:latin typeface="Calibri Light"/>
                <a:cs typeface="Calibri Light"/>
              </a:rPr>
              <a:t>Q</a:t>
            </a:r>
            <a:r>
              <a:rPr sz="4400" b="0" spc="15" dirty="0">
                <a:latin typeface="Calibri Light"/>
                <a:cs typeface="Calibri Light"/>
              </a:rPr>
              <a:t>2</a:t>
            </a:r>
            <a:endParaRPr sz="4400">
              <a:latin typeface="Calibri Light"/>
              <a:cs typeface="Calibri Light"/>
            </a:endParaRPr>
          </a:p>
        </p:txBody>
      </p:sp>
      <p:sp>
        <p:nvSpPr>
          <p:cNvPr id="3" name="object 3"/>
          <p:cNvSpPr txBox="1"/>
          <p:nvPr/>
        </p:nvSpPr>
        <p:spPr>
          <a:xfrm>
            <a:off x="1003300" y="1737114"/>
            <a:ext cx="8168640" cy="4197303"/>
          </a:xfrm>
          <a:prstGeom prst="rect">
            <a:avLst/>
          </a:prstGeom>
        </p:spPr>
        <p:txBody>
          <a:bodyPr vert="horz" wrap="square" lIns="0" tIns="16510" rIns="0" bIns="0" rtlCol="0">
            <a:spAutoFit/>
          </a:bodyPr>
          <a:lstStyle/>
          <a:p>
            <a:pPr marL="250825" indent="-238760">
              <a:lnSpc>
                <a:spcPts val="2650"/>
              </a:lnSpc>
              <a:spcBef>
                <a:spcPts val="130"/>
              </a:spcBef>
              <a:buAutoNum type="arabicPlain"/>
              <a:tabLst>
                <a:tab pos="251460" algn="l"/>
              </a:tabLst>
            </a:pPr>
            <a:r>
              <a:rPr sz="2600" b="1" spc="5" dirty="0">
                <a:latin typeface="Calibri"/>
                <a:cs typeface="Calibri"/>
              </a:rPr>
              <a:t>)</a:t>
            </a:r>
            <a:r>
              <a:rPr sz="2600" b="1" spc="15" dirty="0">
                <a:latin typeface="Calibri"/>
                <a:cs typeface="Calibri"/>
              </a:rPr>
              <a:t> </a:t>
            </a:r>
            <a:r>
              <a:rPr sz="2600" b="1" spc="-25" dirty="0">
                <a:latin typeface="Calibri"/>
                <a:cs typeface="Calibri"/>
              </a:rPr>
              <a:t>I</a:t>
            </a:r>
            <a:r>
              <a:rPr sz="2600" b="1" spc="25" dirty="0">
                <a:latin typeface="Calibri"/>
                <a:cs typeface="Calibri"/>
              </a:rPr>
              <a:t>n</a:t>
            </a:r>
            <a:r>
              <a:rPr sz="2600" b="1" spc="10" dirty="0">
                <a:latin typeface="Calibri"/>
                <a:cs typeface="Calibri"/>
              </a:rPr>
              <a:t>s</a:t>
            </a:r>
            <a:r>
              <a:rPr sz="2600" b="1" spc="-5" dirty="0">
                <a:latin typeface="Calibri"/>
                <a:cs typeface="Calibri"/>
              </a:rPr>
              <a:t>t</a:t>
            </a:r>
            <a:r>
              <a:rPr sz="2600" b="1" spc="-30" dirty="0">
                <a:latin typeface="Calibri"/>
                <a:cs typeface="Calibri"/>
              </a:rPr>
              <a:t>r</a:t>
            </a:r>
            <a:r>
              <a:rPr sz="2600" b="1" spc="25" dirty="0">
                <a:latin typeface="Calibri"/>
                <a:cs typeface="Calibri"/>
              </a:rPr>
              <a:t>u</a:t>
            </a:r>
            <a:r>
              <a:rPr sz="2600" b="1" spc="-20" dirty="0">
                <a:latin typeface="Calibri"/>
                <a:cs typeface="Calibri"/>
              </a:rPr>
              <a:t>m</a:t>
            </a:r>
            <a:r>
              <a:rPr sz="2600" b="1" spc="40" dirty="0">
                <a:latin typeface="Calibri"/>
                <a:cs typeface="Calibri"/>
              </a:rPr>
              <a:t>e</a:t>
            </a:r>
            <a:r>
              <a:rPr sz="2600" b="1" spc="25" dirty="0">
                <a:latin typeface="Calibri"/>
                <a:cs typeface="Calibri"/>
              </a:rPr>
              <a:t>n</a:t>
            </a:r>
            <a:r>
              <a:rPr sz="2600" b="1" spc="-5" dirty="0">
                <a:latin typeface="Calibri"/>
                <a:cs typeface="Calibri"/>
              </a:rPr>
              <a:t>t</a:t>
            </a:r>
            <a:r>
              <a:rPr sz="2600" b="1" spc="10" dirty="0">
                <a:latin typeface="Calibri"/>
                <a:cs typeface="Calibri"/>
              </a:rPr>
              <a:t>s</a:t>
            </a:r>
            <a:r>
              <a:rPr sz="2600" b="1" spc="-140" dirty="0">
                <a:latin typeface="Calibri"/>
                <a:cs typeface="Calibri"/>
              </a:rPr>
              <a:t> </a:t>
            </a:r>
            <a:r>
              <a:rPr sz="2600" b="1" spc="25" dirty="0">
                <a:latin typeface="Calibri"/>
                <a:cs typeface="Calibri"/>
              </a:rPr>
              <a:t>n</a:t>
            </a:r>
            <a:r>
              <a:rPr sz="2600" b="1" spc="-15" dirty="0">
                <a:latin typeface="Calibri"/>
                <a:cs typeface="Calibri"/>
              </a:rPr>
              <a:t>a</a:t>
            </a:r>
            <a:r>
              <a:rPr sz="2600" b="1" spc="-20" dirty="0">
                <a:latin typeface="Calibri"/>
                <a:cs typeface="Calibri"/>
              </a:rPr>
              <a:t>m</a:t>
            </a:r>
            <a:r>
              <a:rPr sz="2600" b="1" spc="40" dirty="0">
                <a:latin typeface="Calibri"/>
                <a:cs typeface="Calibri"/>
              </a:rPr>
              <a:t>e</a:t>
            </a:r>
            <a:r>
              <a:rPr sz="2600" b="1" spc="5" dirty="0">
                <a:latin typeface="Calibri"/>
                <a:cs typeface="Calibri"/>
              </a:rPr>
              <a:t>:</a:t>
            </a:r>
            <a:endParaRPr sz="2600">
              <a:latin typeface="Calibri"/>
              <a:cs typeface="Calibri"/>
            </a:endParaRPr>
          </a:p>
          <a:p>
            <a:pPr marL="12700">
              <a:lnSpc>
                <a:spcPts val="2650"/>
              </a:lnSpc>
            </a:pPr>
            <a:r>
              <a:rPr sz="2600" spc="10" dirty="0">
                <a:solidFill>
                  <a:srgbClr val="FF0000"/>
                </a:solidFill>
                <a:latin typeface="Calibri"/>
                <a:cs typeface="Calibri"/>
              </a:rPr>
              <a:t>cervical</a:t>
            </a:r>
            <a:r>
              <a:rPr sz="2600" spc="-70" dirty="0">
                <a:solidFill>
                  <a:srgbClr val="FF0000"/>
                </a:solidFill>
                <a:latin typeface="Calibri"/>
                <a:cs typeface="Calibri"/>
              </a:rPr>
              <a:t> </a:t>
            </a:r>
            <a:r>
              <a:rPr sz="2600" spc="10" dirty="0">
                <a:solidFill>
                  <a:srgbClr val="FF0000"/>
                </a:solidFill>
                <a:latin typeface="Calibri"/>
                <a:cs typeface="Calibri"/>
              </a:rPr>
              <a:t>spatula,</a:t>
            </a:r>
            <a:r>
              <a:rPr sz="2600" spc="-130" dirty="0">
                <a:solidFill>
                  <a:srgbClr val="FF0000"/>
                </a:solidFill>
                <a:latin typeface="Calibri"/>
                <a:cs typeface="Calibri"/>
              </a:rPr>
              <a:t> </a:t>
            </a:r>
            <a:r>
              <a:rPr sz="2600" dirty="0">
                <a:solidFill>
                  <a:srgbClr val="FF0000"/>
                </a:solidFill>
                <a:latin typeface="Calibri"/>
                <a:cs typeface="Calibri"/>
              </a:rPr>
              <a:t>endocervical</a:t>
            </a:r>
            <a:r>
              <a:rPr sz="2600" spc="-5" dirty="0">
                <a:solidFill>
                  <a:srgbClr val="FF0000"/>
                </a:solidFill>
                <a:latin typeface="Calibri"/>
                <a:cs typeface="Calibri"/>
              </a:rPr>
              <a:t> </a:t>
            </a:r>
            <a:r>
              <a:rPr sz="2600" dirty="0">
                <a:solidFill>
                  <a:srgbClr val="FF0000"/>
                </a:solidFill>
                <a:latin typeface="Calibri"/>
                <a:cs typeface="Calibri"/>
              </a:rPr>
              <a:t>brush</a:t>
            </a:r>
            <a:endParaRPr sz="2600">
              <a:latin typeface="Calibri"/>
              <a:cs typeface="Calibri"/>
            </a:endParaRPr>
          </a:p>
          <a:p>
            <a:pPr marL="250825" indent="-238760">
              <a:lnSpc>
                <a:spcPts val="2685"/>
              </a:lnSpc>
              <a:spcBef>
                <a:spcPts val="35"/>
              </a:spcBef>
              <a:buAutoNum type="arabicPlain" startAt="2"/>
              <a:tabLst>
                <a:tab pos="251460" algn="l"/>
              </a:tabLst>
            </a:pPr>
            <a:r>
              <a:rPr sz="2600" b="1" spc="5" dirty="0">
                <a:latin typeface="Calibri"/>
                <a:cs typeface="Calibri"/>
              </a:rPr>
              <a:t>)</a:t>
            </a:r>
            <a:r>
              <a:rPr sz="2600" b="1" spc="15" dirty="0">
                <a:latin typeface="Calibri"/>
                <a:cs typeface="Calibri"/>
              </a:rPr>
              <a:t> N</a:t>
            </a:r>
            <a:r>
              <a:rPr sz="2600" b="1" spc="-20" dirty="0">
                <a:latin typeface="Calibri"/>
                <a:cs typeface="Calibri"/>
              </a:rPr>
              <a:t>am</a:t>
            </a:r>
            <a:r>
              <a:rPr sz="2600" b="1" spc="10" dirty="0">
                <a:latin typeface="Calibri"/>
                <a:cs typeface="Calibri"/>
              </a:rPr>
              <a:t>e</a:t>
            </a:r>
            <a:r>
              <a:rPr sz="2600" b="1" spc="-35" dirty="0">
                <a:latin typeface="Calibri"/>
                <a:cs typeface="Calibri"/>
              </a:rPr>
              <a:t> </a:t>
            </a:r>
            <a:r>
              <a:rPr sz="2600" b="1" spc="20" dirty="0">
                <a:latin typeface="Calibri"/>
                <a:cs typeface="Calibri"/>
              </a:rPr>
              <a:t>o</a:t>
            </a:r>
            <a:r>
              <a:rPr sz="2600" b="1" spc="5" dirty="0">
                <a:latin typeface="Calibri"/>
                <a:cs typeface="Calibri"/>
              </a:rPr>
              <a:t>f</a:t>
            </a:r>
            <a:r>
              <a:rPr sz="2600" b="1" dirty="0">
                <a:latin typeface="Calibri"/>
                <a:cs typeface="Calibri"/>
              </a:rPr>
              <a:t> </a:t>
            </a:r>
            <a:r>
              <a:rPr sz="2600" b="1" spc="-5" dirty="0">
                <a:latin typeface="Calibri"/>
                <a:cs typeface="Calibri"/>
              </a:rPr>
              <a:t>t</a:t>
            </a:r>
            <a:r>
              <a:rPr sz="2600" b="1" spc="20" dirty="0">
                <a:latin typeface="Calibri"/>
                <a:cs typeface="Calibri"/>
              </a:rPr>
              <a:t>h</a:t>
            </a:r>
            <a:r>
              <a:rPr sz="2600" b="1" spc="10" dirty="0">
                <a:latin typeface="Calibri"/>
                <a:cs typeface="Calibri"/>
              </a:rPr>
              <a:t>e</a:t>
            </a:r>
            <a:r>
              <a:rPr sz="2600" b="1" spc="-35" dirty="0">
                <a:latin typeface="Calibri"/>
                <a:cs typeface="Calibri"/>
              </a:rPr>
              <a:t> </a:t>
            </a:r>
            <a:r>
              <a:rPr sz="2600" b="1" spc="30" dirty="0">
                <a:latin typeface="Calibri"/>
                <a:cs typeface="Calibri"/>
              </a:rPr>
              <a:t>l</a:t>
            </a:r>
            <a:r>
              <a:rPr sz="2600" b="1" spc="-15" dirty="0">
                <a:latin typeface="Calibri"/>
                <a:cs typeface="Calibri"/>
              </a:rPr>
              <a:t>a</a:t>
            </a:r>
            <a:r>
              <a:rPr sz="2600" b="1" spc="20" dirty="0">
                <a:latin typeface="Calibri"/>
                <a:cs typeface="Calibri"/>
              </a:rPr>
              <a:t>b</a:t>
            </a:r>
            <a:r>
              <a:rPr sz="2600" b="1" spc="35" dirty="0">
                <a:latin typeface="Calibri"/>
                <a:cs typeface="Calibri"/>
              </a:rPr>
              <a:t>elle</a:t>
            </a:r>
            <a:r>
              <a:rPr sz="2600" b="1" spc="10" dirty="0">
                <a:latin typeface="Calibri"/>
                <a:cs typeface="Calibri"/>
              </a:rPr>
              <a:t>d</a:t>
            </a:r>
            <a:r>
              <a:rPr sz="2600" b="1" spc="-200" dirty="0">
                <a:latin typeface="Calibri"/>
                <a:cs typeface="Calibri"/>
              </a:rPr>
              <a:t> </a:t>
            </a:r>
            <a:r>
              <a:rPr sz="2600" b="1" spc="-15" dirty="0">
                <a:latin typeface="Calibri"/>
                <a:cs typeface="Calibri"/>
              </a:rPr>
              <a:t>a</a:t>
            </a:r>
            <a:r>
              <a:rPr sz="2600" b="1" spc="-30" dirty="0">
                <a:latin typeface="Calibri"/>
                <a:cs typeface="Calibri"/>
              </a:rPr>
              <a:t>r</a:t>
            </a:r>
            <a:r>
              <a:rPr sz="2600" b="1" spc="35" dirty="0">
                <a:latin typeface="Calibri"/>
                <a:cs typeface="Calibri"/>
              </a:rPr>
              <a:t>e</a:t>
            </a:r>
            <a:r>
              <a:rPr sz="2600" b="1" spc="-15" dirty="0">
                <a:latin typeface="Calibri"/>
                <a:cs typeface="Calibri"/>
              </a:rPr>
              <a:t>a</a:t>
            </a:r>
            <a:r>
              <a:rPr sz="2600" b="1" spc="5" dirty="0">
                <a:latin typeface="Calibri"/>
                <a:cs typeface="Calibri"/>
              </a:rPr>
              <a:t>:</a:t>
            </a:r>
            <a:endParaRPr sz="2600">
              <a:latin typeface="Calibri"/>
              <a:cs typeface="Calibri"/>
            </a:endParaRPr>
          </a:p>
          <a:p>
            <a:pPr marL="12700">
              <a:lnSpc>
                <a:spcPts val="2685"/>
              </a:lnSpc>
            </a:pPr>
            <a:r>
              <a:rPr sz="2600" spc="25" dirty="0">
                <a:solidFill>
                  <a:srgbClr val="FF0000"/>
                </a:solidFill>
                <a:latin typeface="Calibri"/>
                <a:cs typeface="Calibri"/>
              </a:rPr>
              <a:t>t</a:t>
            </a:r>
            <a:r>
              <a:rPr sz="2600" spc="-80" dirty="0">
                <a:solidFill>
                  <a:srgbClr val="FF0000"/>
                </a:solidFill>
                <a:latin typeface="Calibri"/>
                <a:cs typeface="Calibri"/>
              </a:rPr>
              <a:t>r</a:t>
            </a:r>
            <a:r>
              <a:rPr sz="2600" spc="25" dirty="0">
                <a:solidFill>
                  <a:srgbClr val="FF0000"/>
                </a:solidFill>
                <a:latin typeface="Calibri"/>
                <a:cs typeface="Calibri"/>
              </a:rPr>
              <a:t>a</a:t>
            </a:r>
            <a:r>
              <a:rPr sz="2600" spc="-15" dirty="0">
                <a:solidFill>
                  <a:srgbClr val="FF0000"/>
                </a:solidFill>
                <a:latin typeface="Calibri"/>
                <a:cs typeface="Calibri"/>
              </a:rPr>
              <a:t>n</a:t>
            </a:r>
            <a:r>
              <a:rPr sz="2600" spc="30" dirty="0">
                <a:solidFill>
                  <a:srgbClr val="FF0000"/>
                </a:solidFill>
                <a:latin typeface="Calibri"/>
                <a:cs typeface="Calibri"/>
              </a:rPr>
              <a:t>s</a:t>
            </a:r>
            <a:r>
              <a:rPr sz="2600" spc="-50" dirty="0">
                <a:solidFill>
                  <a:srgbClr val="FF0000"/>
                </a:solidFill>
                <a:latin typeface="Calibri"/>
                <a:cs typeface="Calibri"/>
              </a:rPr>
              <a:t>f</a:t>
            </a:r>
            <a:r>
              <a:rPr sz="2600" spc="-25" dirty="0">
                <a:solidFill>
                  <a:srgbClr val="FF0000"/>
                </a:solidFill>
                <a:latin typeface="Calibri"/>
                <a:cs typeface="Calibri"/>
              </a:rPr>
              <a:t>o</a:t>
            </a:r>
            <a:r>
              <a:rPr sz="2600" spc="-5" dirty="0">
                <a:solidFill>
                  <a:srgbClr val="FF0000"/>
                </a:solidFill>
                <a:latin typeface="Calibri"/>
                <a:cs typeface="Calibri"/>
              </a:rPr>
              <a:t>r</a:t>
            </a:r>
            <a:r>
              <a:rPr sz="2600" spc="20" dirty="0">
                <a:solidFill>
                  <a:srgbClr val="FF0000"/>
                </a:solidFill>
                <a:latin typeface="Calibri"/>
                <a:cs typeface="Calibri"/>
              </a:rPr>
              <a:t>m</a:t>
            </a:r>
            <a:r>
              <a:rPr sz="2600" spc="25" dirty="0">
                <a:solidFill>
                  <a:srgbClr val="FF0000"/>
                </a:solidFill>
                <a:latin typeface="Calibri"/>
                <a:cs typeface="Calibri"/>
              </a:rPr>
              <a:t>at</a:t>
            </a:r>
            <a:r>
              <a:rPr sz="2600" spc="5" dirty="0">
                <a:solidFill>
                  <a:srgbClr val="FF0000"/>
                </a:solidFill>
                <a:latin typeface="Calibri"/>
                <a:cs typeface="Calibri"/>
              </a:rPr>
              <a:t>i</a:t>
            </a:r>
            <a:r>
              <a:rPr sz="2600" spc="-25" dirty="0">
                <a:solidFill>
                  <a:srgbClr val="FF0000"/>
                </a:solidFill>
                <a:latin typeface="Calibri"/>
                <a:cs typeface="Calibri"/>
              </a:rPr>
              <a:t>o</a:t>
            </a:r>
            <a:r>
              <a:rPr sz="2600" spc="-15" dirty="0">
                <a:solidFill>
                  <a:srgbClr val="FF0000"/>
                </a:solidFill>
                <a:latin typeface="Calibri"/>
                <a:cs typeface="Calibri"/>
              </a:rPr>
              <a:t>n</a:t>
            </a:r>
            <a:r>
              <a:rPr sz="2600" spc="25" dirty="0">
                <a:solidFill>
                  <a:srgbClr val="FF0000"/>
                </a:solidFill>
                <a:latin typeface="Calibri"/>
                <a:cs typeface="Calibri"/>
              </a:rPr>
              <a:t>a</a:t>
            </a:r>
            <a:r>
              <a:rPr sz="2600" spc="5" dirty="0">
                <a:solidFill>
                  <a:srgbClr val="FF0000"/>
                </a:solidFill>
                <a:latin typeface="Calibri"/>
                <a:cs typeface="Calibri"/>
              </a:rPr>
              <a:t>l</a:t>
            </a:r>
            <a:r>
              <a:rPr sz="2600" spc="-140" dirty="0">
                <a:solidFill>
                  <a:srgbClr val="FF0000"/>
                </a:solidFill>
                <a:latin typeface="Calibri"/>
                <a:cs typeface="Calibri"/>
              </a:rPr>
              <a:t> </a:t>
            </a:r>
            <a:r>
              <a:rPr sz="2600" spc="-55" dirty="0">
                <a:solidFill>
                  <a:srgbClr val="FF0000"/>
                </a:solidFill>
                <a:latin typeface="Calibri"/>
                <a:cs typeface="Calibri"/>
              </a:rPr>
              <a:t>z</a:t>
            </a:r>
            <a:r>
              <a:rPr sz="2600" spc="-25" dirty="0">
                <a:solidFill>
                  <a:srgbClr val="FF0000"/>
                </a:solidFill>
                <a:latin typeface="Calibri"/>
                <a:cs typeface="Calibri"/>
              </a:rPr>
              <a:t>o</a:t>
            </a:r>
            <a:r>
              <a:rPr sz="2600" spc="-15" dirty="0">
                <a:solidFill>
                  <a:srgbClr val="FF0000"/>
                </a:solidFill>
                <a:latin typeface="Calibri"/>
                <a:cs typeface="Calibri"/>
              </a:rPr>
              <a:t>n</a:t>
            </a:r>
            <a:r>
              <a:rPr sz="2600" spc="10" dirty="0">
                <a:solidFill>
                  <a:srgbClr val="FF0000"/>
                </a:solidFill>
                <a:latin typeface="Calibri"/>
                <a:cs typeface="Calibri"/>
              </a:rPr>
              <a:t>e</a:t>
            </a:r>
            <a:endParaRPr sz="2600">
              <a:latin typeface="Calibri"/>
              <a:cs typeface="Calibri"/>
            </a:endParaRPr>
          </a:p>
          <a:p>
            <a:pPr marL="250825" indent="-238760">
              <a:lnSpc>
                <a:spcPts val="2650"/>
              </a:lnSpc>
              <a:spcBef>
                <a:spcPts val="35"/>
              </a:spcBef>
              <a:buAutoNum type="arabicPlain" startAt="3"/>
              <a:tabLst>
                <a:tab pos="251460" algn="l"/>
              </a:tabLst>
            </a:pPr>
            <a:r>
              <a:rPr sz="2600" b="1" spc="5" dirty="0">
                <a:latin typeface="Calibri"/>
                <a:cs typeface="Calibri"/>
              </a:rPr>
              <a:t>)</a:t>
            </a:r>
            <a:r>
              <a:rPr sz="2600" b="1" spc="15" dirty="0">
                <a:latin typeface="Calibri"/>
                <a:cs typeface="Calibri"/>
              </a:rPr>
              <a:t> </a:t>
            </a:r>
            <a:r>
              <a:rPr sz="2600" b="1" spc="10" dirty="0">
                <a:latin typeface="Calibri"/>
                <a:cs typeface="Calibri"/>
              </a:rPr>
              <a:t>D</a:t>
            </a:r>
            <a:r>
              <a:rPr sz="2600" b="1" spc="35" dirty="0">
                <a:latin typeface="Calibri"/>
                <a:cs typeface="Calibri"/>
              </a:rPr>
              <a:t>e</a:t>
            </a:r>
            <a:r>
              <a:rPr sz="2600" b="1" dirty="0">
                <a:latin typeface="Calibri"/>
                <a:cs typeface="Calibri"/>
              </a:rPr>
              <a:t>f</a:t>
            </a:r>
            <a:r>
              <a:rPr sz="2600" b="1" spc="25" dirty="0">
                <a:latin typeface="Calibri"/>
                <a:cs typeface="Calibri"/>
              </a:rPr>
              <a:t>i</a:t>
            </a:r>
            <a:r>
              <a:rPr sz="2600" b="1" spc="20" dirty="0">
                <a:latin typeface="Calibri"/>
                <a:cs typeface="Calibri"/>
              </a:rPr>
              <a:t>n</a:t>
            </a:r>
            <a:r>
              <a:rPr sz="2600" b="1" spc="30" dirty="0">
                <a:latin typeface="Calibri"/>
                <a:cs typeface="Calibri"/>
              </a:rPr>
              <a:t>i</a:t>
            </a:r>
            <a:r>
              <a:rPr sz="2600" b="1" spc="-5" dirty="0">
                <a:latin typeface="Calibri"/>
                <a:cs typeface="Calibri"/>
              </a:rPr>
              <a:t>t</a:t>
            </a:r>
            <a:r>
              <a:rPr sz="2600" b="1" spc="30" dirty="0">
                <a:latin typeface="Calibri"/>
                <a:cs typeface="Calibri"/>
              </a:rPr>
              <a:t>i</a:t>
            </a:r>
            <a:r>
              <a:rPr sz="2600" b="1" spc="20" dirty="0">
                <a:latin typeface="Calibri"/>
                <a:cs typeface="Calibri"/>
              </a:rPr>
              <a:t>o</a:t>
            </a:r>
            <a:r>
              <a:rPr sz="2600" b="1" spc="10" dirty="0">
                <a:latin typeface="Calibri"/>
                <a:cs typeface="Calibri"/>
              </a:rPr>
              <a:t>n</a:t>
            </a:r>
            <a:r>
              <a:rPr sz="2600" b="1" spc="-200" dirty="0">
                <a:latin typeface="Calibri"/>
                <a:cs typeface="Calibri"/>
              </a:rPr>
              <a:t> </a:t>
            </a:r>
            <a:r>
              <a:rPr sz="2600" b="1" spc="20" dirty="0">
                <a:latin typeface="Calibri"/>
                <a:cs typeface="Calibri"/>
              </a:rPr>
              <a:t>o</a:t>
            </a:r>
            <a:r>
              <a:rPr sz="2600" b="1" spc="5" dirty="0">
                <a:latin typeface="Calibri"/>
                <a:cs typeface="Calibri"/>
              </a:rPr>
              <a:t>f</a:t>
            </a:r>
            <a:r>
              <a:rPr sz="2600" b="1" spc="-70" dirty="0">
                <a:latin typeface="Calibri"/>
                <a:cs typeface="Calibri"/>
              </a:rPr>
              <a:t> </a:t>
            </a:r>
            <a:r>
              <a:rPr sz="2600" b="1" spc="-5" dirty="0">
                <a:latin typeface="Calibri"/>
                <a:cs typeface="Calibri"/>
              </a:rPr>
              <a:t>t</a:t>
            </a:r>
            <a:r>
              <a:rPr sz="2600" b="1" spc="20" dirty="0">
                <a:latin typeface="Calibri"/>
                <a:cs typeface="Calibri"/>
              </a:rPr>
              <a:t>h</a:t>
            </a:r>
            <a:r>
              <a:rPr sz="2600" b="1" spc="10" dirty="0">
                <a:latin typeface="Calibri"/>
                <a:cs typeface="Calibri"/>
              </a:rPr>
              <a:t>e</a:t>
            </a:r>
            <a:r>
              <a:rPr sz="2600" b="1" spc="-35" dirty="0">
                <a:latin typeface="Calibri"/>
                <a:cs typeface="Calibri"/>
              </a:rPr>
              <a:t> </a:t>
            </a:r>
            <a:r>
              <a:rPr sz="2600" b="1" spc="-15" dirty="0">
                <a:latin typeface="Calibri"/>
                <a:cs typeface="Calibri"/>
              </a:rPr>
              <a:t>a</a:t>
            </a:r>
            <a:r>
              <a:rPr sz="2600" b="1" spc="-30" dirty="0">
                <a:latin typeface="Calibri"/>
                <a:cs typeface="Calibri"/>
              </a:rPr>
              <a:t>r</a:t>
            </a:r>
            <a:r>
              <a:rPr sz="2600" b="1" spc="35" dirty="0">
                <a:latin typeface="Calibri"/>
                <a:cs typeface="Calibri"/>
              </a:rPr>
              <a:t>e</a:t>
            </a:r>
            <a:r>
              <a:rPr sz="2600" b="1" spc="-15" dirty="0">
                <a:latin typeface="Calibri"/>
                <a:cs typeface="Calibri"/>
              </a:rPr>
              <a:t>a</a:t>
            </a:r>
            <a:r>
              <a:rPr sz="2600" b="1" spc="5" dirty="0">
                <a:latin typeface="Calibri"/>
                <a:cs typeface="Calibri"/>
              </a:rPr>
              <a:t>;</a:t>
            </a:r>
            <a:endParaRPr sz="2600">
              <a:latin typeface="Calibri"/>
              <a:cs typeface="Calibri"/>
            </a:endParaRPr>
          </a:p>
          <a:p>
            <a:pPr marL="12700">
              <a:lnSpc>
                <a:spcPts val="2650"/>
              </a:lnSpc>
            </a:pPr>
            <a:r>
              <a:rPr sz="2600" dirty="0">
                <a:solidFill>
                  <a:srgbClr val="FF0000"/>
                </a:solidFill>
                <a:latin typeface="Calibri"/>
                <a:cs typeface="Calibri"/>
              </a:rPr>
              <a:t>area</a:t>
            </a:r>
            <a:r>
              <a:rPr sz="2600" spc="-50" dirty="0">
                <a:solidFill>
                  <a:srgbClr val="FF0000"/>
                </a:solidFill>
                <a:latin typeface="Calibri"/>
                <a:cs typeface="Calibri"/>
              </a:rPr>
              <a:t> </a:t>
            </a:r>
            <a:r>
              <a:rPr sz="2600" spc="-5" dirty="0">
                <a:solidFill>
                  <a:srgbClr val="FF0000"/>
                </a:solidFill>
                <a:latin typeface="Calibri"/>
                <a:cs typeface="Calibri"/>
              </a:rPr>
              <a:t>between</a:t>
            </a:r>
            <a:r>
              <a:rPr sz="2600" spc="-20" dirty="0">
                <a:solidFill>
                  <a:srgbClr val="FF0000"/>
                </a:solidFill>
                <a:latin typeface="Calibri"/>
                <a:cs typeface="Calibri"/>
              </a:rPr>
              <a:t> </a:t>
            </a:r>
            <a:r>
              <a:rPr sz="2600" spc="-5" dirty="0">
                <a:solidFill>
                  <a:srgbClr val="FF0000"/>
                </a:solidFill>
                <a:latin typeface="Calibri"/>
                <a:cs typeface="Calibri"/>
              </a:rPr>
              <a:t>old</a:t>
            </a:r>
            <a:r>
              <a:rPr sz="2600" spc="-25" dirty="0">
                <a:solidFill>
                  <a:srgbClr val="FF0000"/>
                </a:solidFill>
                <a:latin typeface="Calibri"/>
                <a:cs typeface="Calibri"/>
              </a:rPr>
              <a:t> </a:t>
            </a:r>
            <a:r>
              <a:rPr sz="2600" spc="10" dirty="0">
                <a:solidFill>
                  <a:srgbClr val="FF0000"/>
                </a:solidFill>
                <a:latin typeface="Calibri"/>
                <a:cs typeface="Calibri"/>
              </a:rPr>
              <a:t>and</a:t>
            </a:r>
            <a:r>
              <a:rPr sz="2600" spc="-20" dirty="0">
                <a:solidFill>
                  <a:srgbClr val="FF0000"/>
                </a:solidFill>
                <a:latin typeface="Calibri"/>
                <a:cs typeface="Calibri"/>
              </a:rPr>
              <a:t> </a:t>
            </a:r>
            <a:r>
              <a:rPr sz="2600" spc="-5" dirty="0">
                <a:solidFill>
                  <a:srgbClr val="FF0000"/>
                </a:solidFill>
                <a:latin typeface="Calibri"/>
                <a:cs typeface="Calibri"/>
              </a:rPr>
              <a:t>new</a:t>
            </a:r>
            <a:r>
              <a:rPr sz="2600" spc="-20" dirty="0">
                <a:solidFill>
                  <a:srgbClr val="FF0000"/>
                </a:solidFill>
                <a:latin typeface="Calibri"/>
                <a:cs typeface="Calibri"/>
              </a:rPr>
              <a:t> </a:t>
            </a:r>
            <a:r>
              <a:rPr sz="2600" dirty="0">
                <a:solidFill>
                  <a:srgbClr val="FF0000"/>
                </a:solidFill>
                <a:latin typeface="Calibri"/>
                <a:cs typeface="Calibri"/>
              </a:rPr>
              <a:t>sequamocolumner</a:t>
            </a:r>
            <a:r>
              <a:rPr sz="2600" spc="-100" dirty="0">
                <a:solidFill>
                  <a:srgbClr val="FF0000"/>
                </a:solidFill>
                <a:latin typeface="Calibri"/>
                <a:cs typeface="Calibri"/>
              </a:rPr>
              <a:t> </a:t>
            </a:r>
            <a:r>
              <a:rPr sz="2600" spc="-5" dirty="0">
                <a:solidFill>
                  <a:srgbClr val="FF0000"/>
                </a:solidFill>
                <a:latin typeface="Calibri"/>
                <a:cs typeface="Calibri"/>
              </a:rPr>
              <a:t>junction</a:t>
            </a:r>
            <a:endParaRPr sz="2600">
              <a:latin typeface="Calibri"/>
              <a:cs typeface="Calibri"/>
            </a:endParaRPr>
          </a:p>
          <a:p>
            <a:pPr marL="250825" indent="-238760">
              <a:lnSpc>
                <a:spcPts val="2650"/>
              </a:lnSpc>
              <a:spcBef>
                <a:spcPts val="110"/>
              </a:spcBef>
              <a:buAutoNum type="arabicPlain" startAt="4"/>
              <a:tabLst>
                <a:tab pos="251460" algn="l"/>
              </a:tabLst>
            </a:pPr>
            <a:r>
              <a:rPr sz="2600" b="1" spc="5" dirty="0">
                <a:latin typeface="Calibri"/>
                <a:cs typeface="Calibri"/>
              </a:rPr>
              <a:t>)</a:t>
            </a:r>
            <a:r>
              <a:rPr sz="2600" b="1" spc="20" dirty="0">
                <a:latin typeface="Calibri"/>
                <a:cs typeface="Calibri"/>
              </a:rPr>
              <a:t> </a:t>
            </a:r>
            <a:r>
              <a:rPr sz="2600" b="1" spc="10" dirty="0">
                <a:latin typeface="Calibri"/>
                <a:cs typeface="Calibri"/>
              </a:rPr>
              <a:t>2</a:t>
            </a:r>
            <a:r>
              <a:rPr sz="2600" b="1" spc="-45" dirty="0">
                <a:latin typeface="Calibri"/>
                <a:cs typeface="Calibri"/>
              </a:rPr>
              <a:t> </a:t>
            </a:r>
            <a:r>
              <a:rPr sz="2600" b="1" spc="-20" dirty="0">
                <a:latin typeface="Calibri"/>
                <a:cs typeface="Calibri"/>
              </a:rPr>
              <a:t>m</a:t>
            </a:r>
            <a:r>
              <a:rPr sz="2600" b="1" spc="35" dirty="0">
                <a:latin typeface="Calibri"/>
                <a:cs typeface="Calibri"/>
              </a:rPr>
              <a:t>e</a:t>
            </a:r>
            <a:r>
              <a:rPr sz="2600" b="1" spc="-5" dirty="0">
                <a:latin typeface="Calibri"/>
                <a:cs typeface="Calibri"/>
              </a:rPr>
              <a:t>t</a:t>
            </a:r>
            <a:r>
              <a:rPr sz="2600" b="1" spc="20" dirty="0">
                <a:latin typeface="Calibri"/>
                <a:cs typeface="Calibri"/>
              </a:rPr>
              <a:t>hod</a:t>
            </a:r>
            <a:r>
              <a:rPr sz="2600" b="1" spc="10" dirty="0">
                <a:latin typeface="Calibri"/>
                <a:cs typeface="Calibri"/>
              </a:rPr>
              <a:t>s</a:t>
            </a:r>
            <a:r>
              <a:rPr sz="2600" b="1" spc="-140" dirty="0">
                <a:latin typeface="Calibri"/>
                <a:cs typeface="Calibri"/>
              </a:rPr>
              <a:t> </a:t>
            </a:r>
            <a:r>
              <a:rPr sz="2600" b="1" spc="-80" dirty="0">
                <a:latin typeface="Calibri"/>
                <a:cs typeface="Calibri"/>
              </a:rPr>
              <a:t>f</a:t>
            </a:r>
            <a:r>
              <a:rPr sz="2600" b="1" spc="20" dirty="0">
                <a:latin typeface="Calibri"/>
                <a:cs typeface="Calibri"/>
              </a:rPr>
              <a:t>o</a:t>
            </a:r>
            <a:r>
              <a:rPr sz="2600" b="1" spc="5" dirty="0">
                <a:latin typeface="Calibri"/>
                <a:cs typeface="Calibri"/>
              </a:rPr>
              <a:t>r</a:t>
            </a:r>
            <a:r>
              <a:rPr sz="2600" b="1" spc="50" dirty="0">
                <a:latin typeface="Calibri"/>
                <a:cs typeface="Calibri"/>
              </a:rPr>
              <a:t> </a:t>
            </a:r>
            <a:r>
              <a:rPr sz="2600" b="1" spc="10" dirty="0">
                <a:latin typeface="Calibri"/>
                <a:cs typeface="Calibri"/>
              </a:rPr>
              <a:t>s</a:t>
            </a:r>
            <a:r>
              <a:rPr sz="2600" b="1" spc="35" dirty="0">
                <a:latin typeface="Calibri"/>
                <a:cs typeface="Calibri"/>
              </a:rPr>
              <a:t>c</a:t>
            </a:r>
            <a:r>
              <a:rPr sz="2600" b="1" spc="-30" dirty="0">
                <a:latin typeface="Calibri"/>
                <a:cs typeface="Calibri"/>
              </a:rPr>
              <a:t>r</a:t>
            </a:r>
            <a:r>
              <a:rPr sz="2600" b="1" spc="35" dirty="0">
                <a:latin typeface="Calibri"/>
                <a:cs typeface="Calibri"/>
              </a:rPr>
              <a:t>ee</a:t>
            </a:r>
            <a:r>
              <a:rPr sz="2600" b="1" spc="20" dirty="0">
                <a:latin typeface="Calibri"/>
                <a:cs typeface="Calibri"/>
              </a:rPr>
              <a:t>n</a:t>
            </a:r>
            <a:r>
              <a:rPr sz="2600" b="1" spc="30" dirty="0">
                <a:latin typeface="Calibri"/>
                <a:cs typeface="Calibri"/>
              </a:rPr>
              <a:t>i</a:t>
            </a:r>
            <a:r>
              <a:rPr sz="2600" b="1" spc="20" dirty="0">
                <a:latin typeface="Calibri"/>
                <a:cs typeface="Calibri"/>
              </a:rPr>
              <a:t>n</a:t>
            </a:r>
            <a:r>
              <a:rPr sz="2600" b="1" spc="-35" dirty="0">
                <a:latin typeface="Calibri"/>
                <a:cs typeface="Calibri"/>
              </a:rPr>
              <a:t>g</a:t>
            </a:r>
            <a:r>
              <a:rPr sz="2600" b="1" spc="5" dirty="0">
                <a:latin typeface="Calibri"/>
                <a:cs typeface="Calibri"/>
              </a:rPr>
              <a:t>:</a:t>
            </a:r>
            <a:endParaRPr sz="2600">
              <a:latin typeface="Calibri"/>
              <a:cs typeface="Calibri"/>
            </a:endParaRPr>
          </a:p>
          <a:p>
            <a:pPr marL="12700">
              <a:lnSpc>
                <a:spcPts val="2650"/>
              </a:lnSpc>
            </a:pPr>
            <a:r>
              <a:rPr sz="2600" spc="10" dirty="0">
                <a:solidFill>
                  <a:srgbClr val="FF0000"/>
                </a:solidFill>
                <a:latin typeface="Calibri"/>
                <a:cs typeface="Calibri"/>
              </a:rPr>
              <a:t>cervical</a:t>
            </a:r>
            <a:r>
              <a:rPr sz="2600" spc="-70" dirty="0">
                <a:solidFill>
                  <a:srgbClr val="FF0000"/>
                </a:solidFill>
                <a:latin typeface="Calibri"/>
                <a:cs typeface="Calibri"/>
              </a:rPr>
              <a:t> </a:t>
            </a:r>
            <a:r>
              <a:rPr sz="2600" spc="-15" dirty="0">
                <a:solidFill>
                  <a:srgbClr val="FF0000"/>
                </a:solidFill>
                <a:latin typeface="Calibri"/>
                <a:cs typeface="Calibri"/>
              </a:rPr>
              <a:t>cytology,</a:t>
            </a:r>
            <a:r>
              <a:rPr sz="2600" spc="-125" dirty="0">
                <a:solidFill>
                  <a:srgbClr val="FF0000"/>
                </a:solidFill>
                <a:latin typeface="Calibri"/>
                <a:cs typeface="Calibri"/>
              </a:rPr>
              <a:t> </a:t>
            </a:r>
            <a:r>
              <a:rPr sz="2600" spc="-5" dirty="0">
                <a:solidFill>
                  <a:srgbClr val="FF0000"/>
                </a:solidFill>
                <a:latin typeface="Calibri"/>
                <a:cs typeface="Calibri"/>
              </a:rPr>
              <a:t>high</a:t>
            </a:r>
            <a:r>
              <a:rPr sz="2600" spc="50" dirty="0">
                <a:solidFill>
                  <a:srgbClr val="FF0000"/>
                </a:solidFill>
                <a:latin typeface="Calibri"/>
                <a:cs typeface="Calibri"/>
              </a:rPr>
              <a:t> </a:t>
            </a:r>
            <a:r>
              <a:rPr sz="2600" spc="10" dirty="0">
                <a:solidFill>
                  <a:srgbClr val="FF0000"/>
                </a:solidFill>
                <a:latin typeface="Calibri"/>
                <a:cs typeface="Calibri"/>
              </a:rPr>
              <a:t>risk</a:t>
            </a:r>
            <a:r>
              <a:rPr sz="2600" spc="-65" dirty="0">
                <a:solidFill>
                  <a:srgbClr val="FF0000"/>
                </a:solidFill>
                <a:latin typeface="Calibri"/>
                <a:cs typeface="Calibri"/>
              </a:rPr>
              <a:t> </a:t>
            </a:r>
            <a:r>
              <a:rPr sz="2600" spc="20" dirty="0">
                <a:solidFill>
                  <a:srgbClr val="FF0000"/>
                </a:solidFill>
                <a:latin typeface="Calibri"/>
                <a:cs typeface="Calibri"/>
              </a:rPr>
              <a:t>HPV</a:t>
            </a:r>
            <a:r>
              <a:rPr sz="2600" spc="-60" dirty="0">
                <a:solidFill>
                  <a:srgbClr val="FF0000"/>
                </a:solidFill>
                <a:latin typeface="Calibri"/>
                <a:cs typeface="Calibri"/>
              </a:rPr>
              <a:t> </a:t>
            </a:r>
            <a:r>
              <a:rPr sz="2600" spc="5" dirty="0">
                <a:solidFill>
                  <a:srgbClr val="FF0000"/>
                </a:solidFill>
                <a:latin typeface="Calibri"/>
                <a:cs typeface="Calibri"/>
              </a:rPr>
              <a:t>testing</a:t>
            </a:r>
            <a:endParaRPr sz="2600">
              <a:latin typeface="Calibri"/>
              <a:cs typeface="Calibri"/>
            </a:endParaRPr>
          </a:p>
          <a:p>
            <a:pPr marL="250825" indent="-238760">
              <a:lnSpc>
                <a:spcPts val="2650"/>
              </a:lnSpc>
              <a:spcBef>
                <a:spcPts val="35"/>
              </a:spcBef>
              <a:buAutoNum type="arabicPlain" startAt="5"/>
              <a:tabLst>
                <a:tab pos="251460" algn="l"/>
              </a:tabLst>
            </a:pPr>
            <a:r>
              <a:rPr sz="2600" b="1" spc="5" dirty="0">
                <a:latin typeface="Calibri"/>
                <a:cs typeface="Calibri"/>
              </a:rPr>
              <a:t>)</a:t>
            </a:r>
            <a:r>
              <a:rPr sz="2600" b="1" spc="15" dirty="0">
                <a:latin typeface="Calibri"/>
                <a:cs typeface="Calibri"/>
              </a:rPr>
              <a:t> </a:t>
            </a:r>
            <a:r>
              <a:rPr sz="2600" b="1" spc="40" dirty="0">
                <a:latin typeface="Calibri"/>
                <a:cs typeface="Calibri"/>
              </a:rPr>
              <a:t>Me</a:t>
            </a:r>
            <a:r>
              <a:rPr sz="2600" b="1" spc="-5" dirty="0">
                <a:latin typeface="Calibri"/>
                <a:cs typeface="Calibri"/>
              </a:rPr>
              <a:t>t</a:t>
            </a:r>
            <a:r>
              <a:rPr sz="2600" b="1" spc="20" dirty="0">
                <a:latin typeface="Calibri"/>
                <a:cs typeface="Calibri"/>
              </a:rPr>
              <a:t>hod</a:t>
            </a:r>
            <a:r>
              <a:rPr sz="2600" b="1" spc="10" dirty="0">
                <a:latin typeface="Calibri"/>
                <a:cs typeface="Calibri"/>
              </a:rPr>
              <a:t>s</a:t>
            </a:r>
            <a:r>
              <a:rPr sz="2600" b="1" spc="-215" dirty="0">
                <a:latin typeface="Calibri"/>
                <a:cs typeface="Calibri"/>
              </a:rPr>
              <a:t> </a:t>
            </a:r>
            <a:r>
              <a:rPr sz="2600" b="1" spc="20" dirty="0">
                <a:latin typeface="Calibri"/>
                <a:cs typeface="Calibri"/>
              </a:rPr>
              <a:t>o</a:t>
            </a:r>
            <a:r>
              <a:rPr sz="2600" b="1" spc="5" dirty="0">
                <a:latin typeface="Calibri"/>
                <a:cs typeface="Calibri"/>
              </a:rPr>
              <a:t>f</a:t>
            </a:r>
            <a:r>
              <a:rPr sz="2600" b="1" dirty="0">
                <a:latin typeface="Calibri"/>
                <a:cs typeface="Calibri"/>
              </a:rPr>
              <a:t> </a:t>
            </a:r>
            <a:r>
              <a:rPr sz="2600" b="1" spc="35" dirty="0">
                <a:latin typeface="Calibri"/>
                <a:cs typeface="Calibri"/>
              </a:rPr>
              <a:t>ce</a:t>
            </a:r>
            <a:r>
              <a:rPr sz="2600" b="1" spc="-30" dirty="0">
                <a:latin typeface="Calibri"/>
                <a:cs typeface="Calibri"/>
              </a:rPr>
              <a:t>r</a:t>
            </a:r>
            <a:r>
              <a:rPr sz="2600" b="1" spc="30" dirty="0">
                <a:latin typeface="Calibri"/>
                <a:cs typeface="Calibri"/>
              </a:rPr>
              <a:t>vic</a:t>
            </a:r>
            <a:r>
              <a:rPr sz="2600" b="1" spc="-15" dirty="0">
                <a:latin typeface="Calibri"/>
                <a:cs typeface="Calibri"/>
              </a:rPr>
              <a:t>a</a:t>
            </a:r>
            <a:r>
              <a:rPr sz="2600" b="1" spc="5" dirty="0">
                <a:latin typeface="Calibri"/>
                <a:cs typeface="Calibri"/>
              </a:rPr>
              <a:t>l</a:t>
            </a:r>
            <a:r>
              <a:rPr sz="2600" b="1" spc="-185" dirty="0">
                <a:latin typeface="Calibri"/>
                <a:cs typeface="Calibri"/>
              </a:rPr>
              <a:t> </a:t>
            </a:r>
            <a:r>
              <a:rPr sz="2600" b="1" spc="30" dirty="0">
                <a:latin typeface="Calibri"/>
                <a:cs typeface="Calibri"/>
              </a:rPr>
              <a:t>c</a:t>
            </a:r>
            <a:r>
              <a:rPr sz="2600" b="1" spc="35" dirty="0">
                <a:latin typeface="Calibri"/>
                <a:cs typeface="Calibri"/>
              </a:rPr>
              <a:t>y</a:t>
            </a:r>
            <a:r>
              <a:rPr sz="2600" b="1" spc="-5" dirty="0">
                <a:latin typeface="Calibri"/>
                <a:cs typeface="Calibri"/>
              </a:rPr>
              <a:t>t</a:t>
            </a:r>
            <a:r>
              <a:rPr sz="2600" b="1" spc="20" dirty="0">
                <a:latin typeface="Calibri"/>
                <a:cs typeface="Calibri"/>
              </a:rPr>
              <a:t>o</a:t>
            </a:r>
            <a:r>
              <a:rPr sz="2600" b="1" spc="30" dirty="0">
                <a:latin typeface="Calibri"/>
                <a:cs typeface="Calibri"/>
              </a:rPr>
              <a:t>l</a:t>
            </a:r>
            <a:r>
              <a:rPr sz="2600" b="1" spc="20" dirty="0">
                <a:latin typeface="Calibri"/>
                <a:cs typeface="Calibri"/>
              </a:rPr>
              <a:t>o</a:t>
            </a:r>
            <a:r>
              <a:rPr sz="2600" b="1" spc="35" dirty="0">
                <a:latin typeface="Calibri"/>
                <a:cs typeface="Calibri"/>
              </a:rPr>
              <a:t>gy</a:t>
            </a:r>
            <a:r>
              <a:rPr sz="2600" b="1" spc="5" dirty="0">
                <a:latin typeface="Calibri"/>
                <a:cs typeface="Calibri"/>
              </a:rPr>
              <a:t>;</a:t>
            </a:r>
            <a:endParaRPr sz="2600">
              <a:latin typeface="Calibri"/>
              <a:cs typeface="Calibri"/>
            </a:endParaRPr>
          </a:p>
          <a:p>
            <a:pPr marL="12700">
              <a:lnSpc>
                <a:spcPts val="2650"/>
              </a:lnSpc>
            </a:pPr>
            <a:r>
              <a:rPr sz="2600" spc="-5" dirty="0">
                <a:solidFill>
                  <a:srgbClr val="FF0000"/>
                </a:solidFill>
                <a:latin typeface="Calibri"/>
                <a:cs typeface="Calibri"/>
              </a:rPr>
              <a:t>Conventional</a:t>
            </a:r>
            <a:r>
              <a:rPr sz="2600" spc="-70" dirty="0">
                <a:solidFill>
                  <a:srgbClr val="FF0000"/>
                </a:solidFill>
                <a:latin typeface="Calibri"/>
                <a:cs typeface="Calibri"/>
              </a:rPr>
              <a:t> </a:t>
            </a:r>
            <a:r>
              <a:rPr sz="2600" spc="-5" dirty="0">
                <a:solidFill>
                  <a:srgbClr val="FF0000"/>
                </a:solidFill>
                <a:latin typeface="Calibri"/>
                <a:cs typeface="Calibri"/>
              </a:rPr>
              <a:t>method,</a:t>
            </a:r>
            <a:r>
              <a:rPr sz="2600" spc="25" dirty="0">
                <a:solidFill>
                  <a:srgbClr val="FF0000"/>
                </a:solidFill>
                <a:latin typeface="Calibri"/>
                <a:cs typeface="Calibri"/>
              </a:rPr>
              <a:t> </a:t>
            </a:r>
            <a:r>
              <a:rPr sz="2600" dirty="0">
                <a:solidFill>
                  <a:srgbClr val="FF0000"/>
                </a:solidFill>
                <a:latin typeface="Calibri"/>
                <a:cs typeface="Calibri"/>
              </a:rPr>
              <a:t>liquid</a:t>
            </a:r>
            <a:r>
              <a:rPr sz="2600" spc="-25" dirty="0">
                <a:solidFill>
                  <a:srgbClr val="FF0000"/>
                </a:solidFill>
                <a:latin typeface="Calibri"/>
                <a:cs typeface="Calibri"/>
              </a:rPr>
              <a:t> </a:t>
            </a:r>
            <a:r>
              <a:rPr sz="2600" spc="5" dirty="0">
                <a:solidFill>
                  <a:srgbClr val="FF0000"/>
                </a:solidFill>
                <a:latin typeface="Calibri"/>
                <a:cs typeface="Calibri"/>
              </a:rPr>
              <a:t>based</a:t>
            </a:r>
            <a:r>
              <a:rPr sz="2600" spc="-25" dirty="0">
                <a:solidFill>
                  <a:srgbClr val="FF0000"/>
                </a:solidFill>
                <a:latin typeface="Calibri"/>
                <a:cs typeface="Calibri"/>
              </a:rPr>
              <a:t> </a:t>
            </a:r>
            <a:r>
              <a:rPr sz="2600" spc="10" dirty="0">
                <a:solidFill>
                  <a:srgbClr val="FF0000"/>
                </a:solidFill>
                <a:latin typeface="Calibri"/>
                <a:cs typeface="Calibri"/>
              </a:rPr>
              <a:t>cervical</a:t>
            </a:r>
            <a:r>
              <a:rPr sz="2600" spc="-65" dirty="0">
                <a:solidFill>
                  <a:srgbClr val="FF0000"/>
                </a:solidFill>
                <a:latin typeface="Calibri"/>
                <a:cs typeface="Calibri"/>
              </a:rPr>
              <a:t> </a:t>
            </a:r>
            <a:r>
              <a:rPr sz="2600" dirty="0">
                <a:solidFill>
                  <a:srgbClr val="FF0000"/>
                </a:solidFill>
                <a:latin typeface="Calibri"/>
                <a:cs typeface="Calibri"/>
              </a:rPr>
              <a:t>cytology</a:t>
            </a:r>
            <a:endParaRPr sz="2600">
              <a:latin typeface="Calibri"/>
              <a:cs typeface="Calibri"/>
            </a:endParaRPr>
          </a:p>
          <a:p>
            <a:pPr marL="250825" indent="-238760">
              <a:lnSpc>
                <a:spcPts val="2650"/>
              </a:lnSpc>
              <a:spcBef>
                <a:spcPts val="110"/>
              </a:spcBef>
              <a:buAutoNum type="arabicPlain" startAt="6"/>
              <a:tabLst>
                <a:tab pos="251460" algn="l"/>
              </a:tabLst>
            </a:pPr>
            <a:r>
              <a:rPr sz="2600" b="1" spc="5" dirty="0">
                <a:latin typeface="Calibri"/>
                <a:cs typeface="Calibri"/>
              </a:rPr>
              <a:t>)</a:t>
            </a:r>
            <a:r>
              <a:rPr sz="2600" b="1" spc="15" dirty="0">
                <a:latin typeface="Calibri"/>
                <a:cs typeface="Calibri"/>
              </a:rPr>
              <a:t> </a:t>
            </a:r>
            <a:r>
              <a:rPr sz="2600" b="1" spc="-25" dirty="0">
                <a:latin typeface="Calibri"/>
                <a:cs typeface="Calibri"/>
              </a:rPr>
              <a:t>I</a:t>
            </a:r>
            <a:r>
              <a:rPr sz="2600" b="1" spc="5" dirty="0">
                <a:latin typeface="Calibri"/>
                <a:cs typeface="Calibri"/>
              </a:rPr>
              <a:t>f</a:t>
            </a:r>
            <a:r>
              <a:rPr sz="2600" b="1" dirty="0">
                <a:latin typeface="Calibri"/>
                <a:cs typeface="Calibri"/>
              </a:rPr>
              <a:t> </a:t>
            </a:r>
            <a:r>
              <a:rPr sz="2600" b="1" spc="35" dirty="0">
                <a:latin typeface="Calibri"/>
                <a:cs typeface="Calibri"/>
              </a:rPr>
              <a:t>cy</a:t>
            </a:r>
            <a:r>
              <a:rPr sz="2600" b="1" spc="-5" dirty="0">
                <a:latin typeface="Calibri"/>
                <a:cs typeface="Calibri"/>
              </a:rPr>
              <a:t>t</a:t>
            </a:r>
            <a:r>
              <a:rPr sz="2600" b="1" spc="20" dirty="0">
                <a:latin typeface="Calibri"/>
                <a:cs typeface="Calibri"/>
              </a:rPr>
              <a:t>o</a:t>
            </a:r>
            <a:r>
              <a:rPr sz="2600" b="1" spc="30" dirty="0">
                <a:latin typeface="Calibri"/>
                <a:cs typeface="Calibri"/>
              </a:rPr>
              <a:t>l</a:t>
            </a:r>
            <a:r>
              <a:rPr sz="2600" b="1" spc="20" dirty="0">
                <a:latin typeface="Calibri"/>
                <a:cs typeface="Calibri"/>
              </a:rPr>
              <a:t>o</a:t>
            </a:r>
            <a:r>
              <a:rPr sz="2600" b="1" spc="35" dirty="0">
                <a:latin typeface="Calibri"/>
                <a:cs typeface="Calibri"/>
              </a:rPr>
              <a:t>g</a:t>
            </a:r>
            <a:r>
              <a:rPr sz="2600" b="1" spc="10" dirty="0">
                <a:latin typeface="Calibri"/>
                <a:cs typeface="Calibri"/>
              </a:rPr>
              <a:t>y</a:t>
            </a:r>
            <a:r>
              <a:rPr sz="2600" b="1" spc="-185" dirty="0">
                <a:latin typeface="Calibri"/>
                <a:cs typeface="Calibri"/>
              </a:rPr>
              <a:t> </a:t>
            </a:r>
            <a:r>
              <a:rPr sz="2600" b="1" spc="10" dirty="0">
                <a:latin typeface="Calibri"/>
                <a:cs typeface="Calibri"/>
              </a:rPr>
              <a:t>s</a:t>
            </a:r>
            <a:r>
              <a:rPr sz="2600" b="1" spc="25" dirty="0">
                <a:latin typeface="Calibri"/>
                <a:cs typeface="Calibri"/>
              </a:rPr>
              <a:t>h</a:t>
            </a:r>
            <a:r>
              <a:rPr sz="2600" b="1" spc="20" dirty="0">
                <a:latin typeface="Calibri"/>
                <a:cs typeface="Calibri"/>
              </a:rPr>
              <a:t>ow</a:t>
            </a:r>
            <a:r>
              <a:rPr sz="2600" b="1" spc="-145" dirty="0">
                <a:latin typeface="Calibri"/>
                <a:cs typeface="Calibri"/>
              </a:rPr>
              <a:t> </a:t>
            </a:r>
            <a:r>
              <a:rPr sz="2600" b="1" spc="40" dirty="0">
                <a:latin typeface="Calibri"/>
                <a:cs typeface="Calibri"/>
              </a:rPr>
              <a:t>C</a:t>
            </a:r>
            <a:r>
              <a:rPr sz="2600" b="1" spc="-25" dirty="0">
                <a:latin typeface="Calibri"/>
                <a:cs typeface="Calibri"/>
              </a:rPr>
              <a:t>I</a:t>
            </a:r>
            <a:r>
              <a:rPr sz="2600" b="1" spc="15" dirty="0">
                <a:latin typeface="Calibri"/>
                <a:cs typeface="Calibri"/>
              </a:rPr>
              <a:t>N</a:t>
            </a:r>
            <a:r>
              <a:rPr sz="2600" b="1" spc="-35" dirty="0">
                <a:latin typeface="Calibri"/>
                <a:cs typeface="Calibri"/>
              </a:rPr>
              <a:t> </a:t>
            </a:r>
            <a:r>
              <a:rPr sz="2600" b="1" spc="10" dirty="0">
                <a:latin typeface="Calibri"/>
                <a:cs typeface="Calibri"/>
              </a:rPr>
              <a:t>2</a:t>
            </a:r>
            <a:r>
              <a:rPr sz="2600" b="1" spc="30" dirty="0">
                <a:latin typeface="Calibri"/>
                <a:cs typeface="Calibri"/>
              </a:rPr>
              <a:t> </a:t>
            </a:r>
            <a:r>
              <a:rPr sz="2600" b="1" spc="15" dirty="0">
                <a:latin typeface="Calibri"/>
                <a:cs typeface="Calibri"/>
              </a:rPr>
              <a:t>w</a:t>
            </a:r>
            <a:r>
              <a:rPr sz="2600" b="1" spc="10" dirty="0">
                <a:latin typeface="Calibri"/>
                <a:cs typeface="Calibri"/>
              </a:rPr>
              <a:t>h</a:t>
            </a:r>
            <a:r>
              <a:rPr sz="2600" b="1" spc="-15" dirty="0">
                <a:latin typeface="Calibri"/>
                <a:cs typeface="Calibri"/>
              </a:rPr>
              <a:t>a</a:t>
            </a:r>
            <a:r>
              <a:rPr sz="2600" b="1" spc="5" dirty="0">
                <a:latin typeface="Calibri"/>
                <a:cs typeface="Calibri"/>
              </a:rPr>
              <a:t>t</a:t>
            </a:r>
            <a:r>
              <a:rPr sz="2600" b="1" spc="-75" dirty="0">
                <a:latin typeface="Calibri"/>
                <a:cs typeface="Calibri"/>
              </a:rPr>
              <a:t> </a:t>
            </a:r>
            <a:r>
              <a:rPr sz="2600" b="1" spc="30" dirty="0">
                <a:latin typeface="Calibri"/>
                <a:cs typeface="Calibri"/>
              </a:rPr>
              <a:t>i</a:t>
            </a:r>
            <a:r>
              <a:rPr sz="2600" b="1" spc="10" dirty="0">
                <a:latin typeface="Calibri"/>
                <a:cs typeface="Calibri"/>
              </a:rPr>
              <a:t>s</a:t>
            </a:r>
            <a:r>
              <a:rPr sz="2600" b="1" spc="-65" dirty="0">
                <a:latin typeface="Calibri"/>
                <a:cs typeface="Calibri"/>
              </a:rPr>
              <a:t> </a:t>
            </a:r>
            <a:r>
              <a:rPr sz="2600" b="1" spc="-5" dirty="0">
                <a:latin typeface="Calibri"/>
                <a:cs typeface="Calibri"/>
              </a:rPr>
              <a:t>t</a:t>
            </a:r>
            <a:r>
              <a:rPr sz="2600" b="1" spc="20" dirty="0">
                <a:latin typeface="Calibri"/>
                <a:cs typeface="Calibri"/>
              </a:rPr>
              <a:t>h</a:t>
            </a:r>
            <a:r>
              <a:rPr sz="2600" b="1" spc="10" dirty="0">
                <a:latin typeface="Calibri"/>
                <a:cs typeface="Calibri"/>
              </a:rPr>
              <a:t>e</a:t>
            </a:r>
            <a:r>
              <a:rPr sz="2600" b="1" spc="-40" dirty="0">
                <a:latin typeface="Calibri"/>
                <a:cs typeface="Calibri"/>
              </a:rPr>
              <a:t> </a:t>
            </a:r>
            <a:r>
              <a:rPr sz="2600" b="1" spc="20" dirty="0">
                <a:latin typeface="Calibri"/>
                <a:cs typeface="Calibri"/>
              </a:rPr>
              <a:t>n</a:t>
            </a:r>
            <a:r>
              <a:rPr sz="2600" b="1" spc="-40" dirty="0">
                <a:latin typeface="Calibri"/>
                <a:cs typeface="Calibri"/>
              </a:rPr>
              <a:t>e</a:t>
            </a:r>
            <a:r>
              <a:rPr sz="2600" b="1" spc="5" dirty="0">
                <a:latin typeface="Calibri"/>
                <a:cs typeface="Calibri"/>
              </a:rPr>
              <a:t>xt</a:t>
            </a:r>
            <a:r>
              <a:rPr sz="2600" b="1" spc="-15" dirty="0">
                <a:latin typeface="Calibri"/>
                <a:cs typeface="Calibri"/>
              </a:rPr>
              <a:t> </a:t>
            </a:r>
            <a:r>
              <a:rPr sz="2600" b="1" spc="10" dirty="0">
                <a:latin typeface="Calibri"/>
                <a:cs typeface="Calibri"/>
              </a:rPr>
              <a:t>st</a:t>
            </a:r>
            <a:r>
              <a:rPr sz="2600" b="1" spc="30" dirty="0">
                <a:latin typeface="Calibri"/>
                <a:cs typeface="Calibri"/>
              </a:rPr>
              <a:t>e</a:t>
            </a:r>
            <a:r>
              <a:rPr sz="2600" b="1" spc="20" dirty="0">
                <a:latin typeface="Calibri"/>
                <a:cs typeface="Calibri"/>
              </a:rPr>
              <a:t>p</a:t>
            </a:r>
            <a:r>
              <a:rPr sz="2600" b="1" spc="5" dirty="0">
                <a:latin typeface="Calibri"/>
                <a:cs typeface="Calibri"/>
              </a:rPr>
              <a:t>:</a:t>
            </a:r>
            <a:endParaRPr sz="2600">
              <a:latin typeface="Calibri"/>
              <a:cs typeface="Calibri"/>
            </a:endParaRPr>
          </a:p>
          <a:p>
            <a:pPr marL="88900">
              <a:lnSpc>
                <a:spcPts val="2650"/>
              </a:lnSpc>
            </a:pPr>
            <a:r>
              <a:rPr sz="2600" spc="-5" dirty="0">
                <a:solidFill>
                  <a:srgbClr val="FF0000"/>
                </a:solidFill>
                <a:latin typeface="Calibri"/>
                <a:cs typeface="Calibri"/>
              </a:rPr>
              <a:t>colposcopy</a:t>
            </a:r>
            <a:r>
              <a:rPr sz="2600" spc="-55" dirty="0">
                <a:solidFill>
                  <a:srgbClr val="FF0000"/>
                </a:solidFill>
                <a:latin typeface="Calibri"/>
                <a:cs typeface="Calibri"/>
              </a:rPr>
              <a:t> </a:t>
            </a:r>
            <a:r>
              <a:rPr sz="2600" spc="10" dirty="0">
                <a:solidFill>
                  <a:srgbClr val="FF0000"/>
                </a:solidFill>
                <a:latin typeface="Calibri"/>
                <a:cs typeface="Calibri"/>
              </a:rPr>
              <a:t>+</a:t>
            </a:r>
            <a:r>
              <a:rPr sz="2600" spc="-15" dirty="0">
                <a:solidFill>
                  <a:srgbClr val="FF0000"/>
                </a:solidFill>
                <a:latin typeface="Calibri"/>
                <a:cs typeface="Calibri"/>
              </a:rPr>
              <a:t> </a:t>
            </a:r>
            <a:r>
              <a:rPr sz="2600" spc="5" dirty="0">
                <a:solidFill>
                  <a:srgbClr val="FF0000"/>
                </a:solidFill>
                <a:latin typeface="Calibri"/>
                <a:cs typeface="Calibri"/>
              </a:rPr>
              <a:t>cervical</a:t>
            </a:r>
            <a:r>
              <a:rPr sz="2600" spc="-60" dirty="0">
                <a:solidFill>
                  <a:srgbClr val="FF0000"/>
                </a:solidFill>
                <a:latin typeface="Calibri"/>
                <a:cs typeface="Calibri"/>
              </a:rPr>
              <a:t> </a:t>
            </a:r>
            <a:r>
              <a:rPr sz="2600" spc="-5" dirty="0">
                <a:solidFill>
                  <a:srgbClr val="FF0000"/>
                </a:solidFill>
                <a:latin typeface="Calibri"/>
                <a:cs typeface="Calibri"/>
              </a:rPr>
              <a:t>punch</a:t>
            </a:r>
            <a:r>
              <a:rPr sz="2600" spc="-15" dirty="0">
                <a:solidFill>
                  <a:srgbClr val="FF0000"/>
                </a:solidFill>
                <a:latin typeface="Calibri"/>
                <a:cs typeface="Calibri"/>
              </a:rPr>
              <a:t> biopsy</a:t>
            </a:r>
            <a:r>
              <a:rPr sz="2600" spc="20" dirty="0">
                <a:solidFill>
                  <a:srgbClr val="FF0000"/>
                </a:solidFill>
                <a:latin typeface="Calibri"/>
                <a:cs typeface="Calibri"/>
              </a:rPr>
              <a:t> </a:t>
            </a:r>
            <a:r>
              <a:rPr sz="2600" spc="10" dirty="0">
                <a:solidFill>
                  <a:srgbClr val="FF0000"/>
                </a:solidFill>
                <a:latin typeface="Calibri"/>
                <a:cs typeface="Calibri"/>
              </a:rPr>
              <a:t>+</a:t>
            </a:r>
            <a:r>
              <a:rPr sz="2600" spc="-15" dirty="0">
                <a:solidFill>
                  <a:srgbClr val="FF0000"/>
                </a:solidFill>
                <a:latin typeface="Calibri"/>
                <a:cs typeface="Calibri"/>
              </a:rPr>
              <a:t> </a:t>
            </a:r>
            <a:r>
              <a:rPr sz="2600" spc="-5" dirty="0">
                <a:solidFill>
                  <a:srgbClr val="FF0000"/>
                </a:solidFill>
                <a:latin typeface="Calibri"/>
                <a:cs typeface="Calibri"/>
              </a:rPr>
              <a:t>endocervical</a:t>
            </a:r>
            <a:r>
              <a:rPr sz="2600" spc="15" dirty="0">
                <a:solidFill>
                  <a:srgbClr val="FF0000"/>
                </a:solidFill>
                <a:latin typeface="Calibri"/>
                <a:cs typeface="Calibri"/>
              </a:rPr>
              <a:t> </a:t>
            </a:r>
            <a:r>
              <a:rPr sz="2600" dirty="0">
                <a:solidFill>
                  <a:srgbClr val="FF0000"/>
                </a:solidFill>
                <a:latin typeface="Calibri"/>
                <a:cs typeface="Calibri"/>
              </a:rPr>
              <a:t>curettage</a:t>
            </a:r>
            <a:endParaRPr sz="2600">
              <a:latin typeface="Calibri"/>
              <a:cs typeface="Calibri"/>
            </a:endParaRPr>
          </a:p>
        </p:txBody>
      </p:sp>
      <p:pic>
        <p:nvPicPr>
          <p:cNvPr id="4" name="object 4"/>
          <p:cNvPicPr/>
          <p:nvPr/>
        </p:nvPicPr>
        <p:blipFill>
          <a:blip r:embed="rId2" cstate="print"/>
          <a:stretch>
            <a:fillRect/>
          </a:stretch>
        </p:blipFill>
        <p:spPr>
          <a:xfrm>
            <a:off x="8543925" y="0"/>
            <a:ext cx="3648075" cy="17526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57193" y="1207199"/>
            <a:ext cx="4436111" cy="1311256"/>
          </a:xfrm>
          <a:prstGeom prst="rect">
            <a:avLst/>
          </a:prstGeom>
        </p:spPr>
        <p:txBody>
          <a:bodyPr vert="horz" wrap="square" lIns="0" tIns="15875" rIns="0" bIns="0" rtlCol="0">
            <a:spAutoFit/>
          </a:bodyPr>
          <a:lstStyle/>
          <a:p>
            <a:pPr marL="384175" indent="-372110">
              <a:lnSpc>
                <a:spcPct val="100000"/>
              </a:lnSpc>
              <a:spcBef>
                <a:spcPts val="125"/>
              </a:spcBef>
              <a:buAutoNum type="arabicPlain" startAt="5"/>
              <a:tabLst>
                <a:tab pos="384810" algn="l"/>
              </a:tabLst>
            </a:pPr>
            <a:r>
              <a:rPr sz="2750" b="1" dirty="0">
                <a:solidFill>
                  <a:srgbClr val="FF0000"/>
                </a:solidFill>
                <a:latin typeface="Calibri"/>
                <a:cs typeface="Calibri"/>
              </a:rPr>
              <a:t>a)</a:t>
            </a:r>
            <a:r>
              <a:rPr sz="2750" b="1" spc="70" dirty="0">
                <a:solidFill>
                  <a:srgbClr val="FF0000"/>
                </a:solidFill>
                <a:latin typeface="Calibri"/>
                <a:cs typeface="Calibri"/>
              </a:rPr>
              <a:t> </a:t>
            </a:r>
            <a:r>
              <a:rPr sz="2750" b="1" dirty="0">
                <a:solidFill>
                  <a:srgbClr val="FF0000"/>
                </a:solidFill>
                <a:latin typeface="Calibri"/>
                <a:cs typeface="Calibri"/>
              </a:rPr>
              <a:t>Anti-D</a:t>
            </a:r>
            <a:r>
              <a:rPr sz="2750" b="1" spc="85" dirty="0">
                <a:solidFill>
                  <a:srgbClr val="FF0000"/>
                </a:solidFill>
                <a:latin typeface="Calibri"/>
                <a:cs typeface="Calibri"/>
              </a:rPr>
              <a:t> </a:t>
            </a:r>
            <a:r>
              <a:rPr sz="2750" b="1" spc="5" dirty="0">
                <a:solidFill>
                  <a:srgbClr val="FF0000"/>
                </a:solidFill>
                <a:latin typeface="Calibri"/>
                <a:cs typeface="Calibri"/>
              </a:rPr>
              <a:t>and</a:t>
            </a:r>
            <a:r>
              <a:rPr sz="2750" b="1" spc="45" dirty="0">
                <a:solidFill>
                  <a:srgbClr val="FF0000"/>
                </a:solidFill>
                <a:latin typeface="Calibri"/>
                <a:cs typeface="Calibri"/>
              </a:rPr>
              <a:t> </a:t>
            </a:r>
            <a:r>
              <a:rPr sz="2750" b="1" dirty="0">
                <a:solidFill>
                  <a:srgbClr val="FF0000"/>
                </a:solidFill>
                <a:latin typeface="Calibri"/>
                <a:cs typeface="Calibri"/>
              </a:rPr>
              <a:t>follow</a:t>
            </a:r>
            <a:r>
              <a:rPr sz="2750" b="1" spc="75" dirty="0">
                <a:solidFill>
                  <a:srgbClr val="FF0000"/>
                </a:solidFill>
                <a:latin typeface="Calibri"/>
                <a:cs typeface="Calibri"/>
              </a:rPr>
              <a:t> </a:t>
            </a:r>
            <a:r>
              <a:rPr sz="2750" b="1" spc="15" dirty="0">
                <a:solidFill>
                  <a:srgbClr val="FF0000"/>
                </a:solidFill>
                <a:latin typeface="Calibri"/>
                <a:cs typeface="Calibri"/>
              </a:rPr>
              <a:t>up</a:t>
            </a:r>
            <a:endParaRPr sz="2750">
              <a:latin typeface="Calibri"/>
              <a:cs typeface="Calibri"/>
            </a:endParaRPr>
          </a:p>
          <a:p>
            <a:pPr marL="803275" lvl="1" indent="-391160">
              <a:lnSpc>
                <a:spcPct val="100000"/>
              </a:lnSpc>
              <a:spcBef>
                <a:spcPts val="80"/>
              </a:spcBef>
              <a:buAutoNum type="alphaLcParenR" startAt="2"/>
              <a:tabLst>
                <a:tab pos="803910" algn="l"/>
              </a:tabLst>
            </a:pPr>
            <a:r>
              <a:rPr sz="2750" b="1" spc="5" dirty="0">
                <a:solidFill>
                  <a:srgbClr val="FF0000"/>
                </a:solidFill>
                <a:latin typeface="Calibri"/>
                <a:cs typeface="Calibri"/>
              </a:rPr>
              <a:t>Intra-uterine</a:t>
            </a:r>
            <a:r>
              <a:rPr sz="2750" b="1" spc="20" dirty="0">
                <a:solidFill>
                  <a:srgbClr val="FF0000"/>
                </a:solidFill>
                <a:latin typeface="Calibri"/>
                <a:cs typeface="Calibri"/>
              </a:rPr>
              <a:t> </a:t>
            </a:r>
            <a:r>
              <a:rPr sz="2750" b="1" spc="5" dirty="0">
                <a:solidFill>
                  <a:srgbClr val="FF0000"/>
                </a:solidFill>
                <a:latin typeface="Calibri"/>
                <a:cs typeface="Calibri"/>
              </a:rPr>
              <a:t>transfusion</a:t>
            </a:r>
            <a:endParaRPr sz="2750">
              <a:latin typeface="Calibri"/>
              <a:cs typeface="Calibri"/>
            </a:endParaRPr>
          </a:p>
          <a:p>
            <a:pPr marL="756285" lvl="1" indent="-344170">
              <a:lnSpc>
                <a:spcPct val="100000"/>
              </a:lnSpc>
              <a:spcBef>
                <a:spcPts val="80"/>
              </a:spcBef>
              <a:buAutoNum type="alphaLcParenR" startAt="2"/>
              <a:tabLst>
                <a:tab pos="756920" algn="l"/>
              </a:tabLst>
            </a:pPr>
            <a:r>
              <a:rPr sz="2750" b="1" spc="15" dirty="0">
                <a:solidFill>
                  <a:srgbClr val="FF0000"/>
                </a:solidFill>
                <a:latin typeface="Calibri"/>
                <a:cs typeface="Calibri"/>
              </a:rPr>
              <a:t>Deliver</a:t>
            </a:r>
            <a:r>
              <a:rPr sz="2750" b="1" spc="20" dirty="0">
                <a:solidFill>
                  <a:srgbClr val="FF0000"/>
                </a:solidFill>
                <a:latin typeface="Calibri"/>
                <a:cs typeface="Calibri"/>
              </a:rPr>
              <a:t> </a:t>
            </a:r>
            <a:r>
              <a:rPr sz="2750" b="1" spc="15" dirty="0">
                <a:solidFill>
                  <a:srgbClr val="FF0000"/>
                </a:solidFill>
                <a:latin typeface="Calibri"/>
                <a:cs typeface="Calibri"/>
              </a:rPr>
              <a:t>the</a:t>
            </a:r>
            <a:r>
              <a:rPr sz="2750" b="1" spc="-15" dirty="0">
                <a:solidFill>
                  <a:srgbClr val="FF0000"/>
                </a:solidFill>
                <a:latin typeface="Calibri"/>
                <a:cs typeface="Calibri"/>
              </a:rPr>
              <a:t> </a:t>
            </a:r>
            <a:r>
              <a:rPr sz="2750" b="1" spc="10" dirty="0">
                <a:solidFill>
                  <a:srgbClr val="FF0000"/>
                </a:solidFill>
                <a:latin typeface="Calibri"/>
                <a:cs typeface="Calibri"/>
              </a:rPr>
              <a:t>baby</a:t>
            </a:r>
            <a:endParaRPr sz="2750">
              <a:latin typeface="Calibri"/>
              <a:cs typeface="Calibri"/>
            </a:endParaRPr>
          </a:p>
        </p:txBody>
      </p:sp>
      <p:sp>
        <p:nvSpPr>
          <p:cNvPr id="3" name="object 3"/>
          <p:cNvSpPr txBox="1">
            <a:spLocks noGrp="1"/>
          </p:cNvSpPr>
          <p:nvPr>
            <p:ph type="title"/>
          </p:nvPr>
        </p:nvSpPr>
        <p:spPr>
          <a:xfrm>
            <a:off x="476568" y="161236"/>
            <a:ext cx="2569845" cy="936795"/>
          </a:xfrm>
          <a:prstGeom prst="rect">
            <a:avLst/>
          </a:prstGeom>
        </p:spPr>
        <p:txBody>
          <a:bodyPr vert="horz" wrap="square" lIns="0" tIns="13335" rIns="0" bIns="0" rtlCol="0">
            <a:spAutoFit/>
          </a:bodyPr>
          <a:lstStyle/>
          <a:p>
            <a:pPr marL="12700">
              <a:lnSpc>
                <a:spcPct val="100000"/>
              </a:lnSpc>
              <a:spcBef>
                <a:spcPts val="105"/>
              </a:spcBef>
            </a:pPr>
            <a:r>
              <a:rPr sz="6000" b="0" spc="60" dirty="0">
                <a:latin typeface="Calibri Light"/>
                <a:cs typeface="Calibri Light"/>
              </a:rPr>
              <a:t>A</a:t>
            </a:r>
            <a:r>
              <a:rPr sz="6000" b="0" spc="-50" dirty="0">
                <a:latin typeface="Calibri Light"/>
                <a:cs typeface="Calibri Light"/>
              </a:rPr>
              <a:t>n</a:t>
            </a:r>
            <a:r>
              <a:rPr sz="6000" b="0" dirty="0">
                <a:latin typeface="Calibri Light"/>
                <a:cs typeface="Calibri Light"/>
              </a:rPr>
              <a:t>s</a:t>
            </a:r>
            <a:r>
              <a:rPr sz="6000" b="0" spc="-140" dirty="0">
                <a:latin typeface="Calibri Light"/>
                <a:cs typeface="Calibri Light"/>
              </a:rPr>
              <a:t>w</a:t>
            </a:r>
            <a:r>
              <a:rPr sz="6000" b="0" spc="-45" dirty="0">
                <a:latin typeface="Calibri Light"/>
                <a:cs typeface="Calibri Light"/>
              </a:rPr>
              <a:t>e</a:t>
            </a:r>
            <a:r>
              <a:rPr sz="6000" b="0" spc="-195" dirty="0">
                <a:latin typeface="Calibri Light"/>
                <a:cs typeface="Calibri Light"/>
              </a:rPr>
              <a:t>r</a:t>
            </a:r>
            <a:r>
              <a:rPr sz="6000" b="0" dirty="0">
                <a:latin typeface="Calibri Light"/>
                <a:cs typeface="Calibri Light"/>
              </a:rPr>
              <a:t>s</a:t>
            </a:r>
            <a:endParaRPr sz="6000">
              <a:latin typeface="Calibri Light"/>
              <a:cs typeface="Calibri Light"/>
            </a:endParaRP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82" y="609282"/>
            <a:ext cx="682625" cy="693780"/>
          </a:xfrm>
          <a:prstGeom prst="rect">
            <a:avLst/>
          </a:prstGeom>
        </p:spPr>
        <p:txBody>
          <a:bodyPr vert="horz" wrap="square" lIns="0" tIns="16510" rIns="0" bIns="0" rtlCol="0">
            <a:spAutoFit/>
          </a:bodyPr>
          <a:lstStyle/>
          <a:p>
            <a:pPr marL="12700">
              <a:lnSpc>
                <a:spcPct val="100000"/>
              </a:lnSpc>
              <a:spcBef>
                <a:spcPts val="130"/>
              </a:spcBef>
            </a:pPr>
            <a:r>
              <a:rPr sz="4400" b="0" spc="-10" dirty="0">
                <a:latin typeface="Calibri Light"/>
                <a:cs typeface="Calibri Light"/>
              </a:rPr>
              <a:t>Q</a:t>
            </a:r>
            <a:r>
              <a:rPr sz="4400" b="0" spc="15" dirty="0">
                <a:latin typeface="Calibri Light"/>
                <a:cs typeface="Calibri Light"/>
              </a:rPr>
              <a:t>3</a:t>
            </a:r>
            <a:endParaRPr sz="4400">
              <a:latin typeface="Calibri Light"/>
              <a:cs typeface="Calibri Light"/>
            </a:endParaRPr>
          </a:p>
        </p:txBody>
      </p:sp>
      <p:sp>
        <p:nvSpPr>
          <p:cNvPr id="3" name="object 3"/>
          <p:cNvSpPr txBox="1"/>
          <p:nvPr/>
        </p:nvSpPr>
        <p:spPr>
          <a:xfrm>
            <a:off x="1003306" y="1737106"/>
            <a:ext cx="9135111" cy="4056239"/>
          </a:xfrm>
          <a:prstGeom prst="rect">
            <a:avLst/>
          </a:prstGeom>
        </p:spPr>
        <p:txBody>
          <a:bodyPr vert="horz" wrap="square" lIns="0" tIns="16510" rIns="0" bIns="0" rtlCol="0">
            <a:spAutoFit/>
          </a:bodyPr>
          <a:lstStyle/>
          <a:p>
            <a:pPr marL="250825" indent="-238760">
              <a:lnSpc>
                <a:spcPts val="2650"/>
              </a:lnSpc>
              <a:spcBef>
                <a:spcPts val="130"/>
              </a:spcBef>
              <a:buAutoNum type="arabicPlain"/>
              <a:tabLst>
                <a:tab pos="251460" algn="l"/>
              </a:tabLst>
            </a:pPr>
            <a:r>
              <a:rPr sz="2600" b="1" spc="5" dirty="0">
                <a:latin typeface="Calibri"/>
                <a:cs typeface="Calibri"/>
              </a:rPr>
              <a:t>)</a:t>
            </a:r>
            <a:r>
              <a:rPr sz="2600" b="1" spc="-20" dirty="0">
                <a:latin typeface="Calibri"/>
                <a:cs typeface="Calibri"/>
              </a:rPr>
              <a:t> </a:t>
            </a:r>
            <a:r>
              <a:rPr sz="2600" b="1" spc="5" dirty="0">
                <a:latin typeface="Calibri"/>
                <a:cs typeface="Calibri"/>
              </a:rPr>
              <a:t>Dx:</a:t>
            </a:r>
            <a:endParaRPr sz="2600">
              <a:latin typeface="Calibri"/>
              <a:cs typeface="Calibri"/>
            </a:endParaRPr>
          </a:p>
          <a:p>
            <a:pPr marL="12700">
              <a:lnSpc>
                <a:spcPts val="2650"/>
              </a:lnSpc>
            </a:pPr>
            <a:r>
              <a:rPr sz="2600" spc="-10" dirty="0">
                <a:solidFill>
                  <a:srgbClr val="FF0000"/>
                </a:solidFill>
                <a:latin typeface="Calibri"/>
                <a:cs typeface="Calibri"/>
              </a:rPr>
              <a:t>shoulder</a:t>
            </a:r>
            <a:r>
              <a:rPr sz="2600" spc="-30" dirty="0">
                <a:solidFill>
                  <a:srgbClr val="FF0000"/>
                </a:solidFill>
                <a:latin typeface="Calibri"/>
                <a:cs typeface="Calibri"/>
              </a:rPr>
              <a:t> </a:t>
            </a:r>
            <a:r>
              <a:rPr sz="2600" spc="10" dirty="0">
                <a:solidFill>
                  <a:srgbClr val="FF0000"/>
                </a:solidFill>
                <a:latin typeface="Calibri"/>
                <a:cs typeface="Calibri"/>
              </a:rPr>
              <a:t>impaction</a:t>
            </a:r>
            <a:endParaRPr sz="2600">
              <a:latin typeface="Calibri"/>
              <a:cs typeface="Calibri"/>
            </a:endParaRPr>
          </a:p>
          <a:p>
            <a:pPr marL="250825" indent="-238760">
              <a:lnSpc>
                <a:spcPts val="2685"/>
              </a:lnSpc>
              <a:spcBef>
                <a:spcPts val="35"/>
              </a:spcBef>
              <a:buAutoNum type="arabicPlain" startAt="2"/>
              <a:tabLst>
                <a:tab pos="251460" algn="l"/>
              </a:tabLst>
            </a:pPr>
            <a:r>
              <a:rPr sz="2600" b="1" spc="5" dirty="0">
                <a:latin typeface="Calibri"/>
                <a:cs typeface="Calibri"/>
              </a:rPr>
              <a:t>)</a:t>
            </a:r>
            <a:r>
              <a:rPr sz="2600" b="1" spc="-25" dirty="0">
                <a:latin typeface="Calibri"/>
                <a:cs typeface="Calibri"/>
              </a:rPr>
              <a:t> </a:t>
            </a:r>
            <a:r>
              <a:rPr sz="2600" b="1" spc="10" dirty="0">
                <a:latin typeface="Calibri"/>
                <a:cs typeface="Calibri"/>
              </a:rPr>
              <a:t>Presentation:</a:t>
            </a:r>
            <a:endParaRPr sz="2600">
              <a:latin typeface="Calibri"/>
              <a:cs typeface="Calibri"/>
            </a:endParaRPr>
          </a:p>
          <a:p>
            <a:pPr marL="12700">
              <a:lnSpc>
                <a:spcPts val="2685"/>
              </a:lnSpc>
            </a:pPr>
            <a:r>
              <a:rPr sz="2600" spc="-10" dirty="0">
                <a:solidFill>
                  <a:srgbClr val="FF0000"/>
                </a:solidFill>
                <a:latin typeface="Calibri"/>
                <a:cs typeface="Calibri"/>
              </a:rPr>
              <a:t>shoulder</a:t>
            </a:r>
            <a:r>
              <a:rPr sz="2600" spc="-20" dirty="0">
                <a:solidFill>
                  <a:srgbClr val="FF0000"/>
                </a:solidFill>
                <a:latin typeface="Calibri"/>
                <a:cs typeface="Calibri"/>
              </a:rPr>
              <a:t> </a:t>
            </a:r>
            <a:r>
              <a:rPr sz="2600" dirty="0">
                <a:solidFill>
                  <a:srgbClr val="FF0000"/>
                </a:solidFill>
                <a:latin typeface="Calibri"/>
                <a:cs typeface="Calibri"/>
              </a:rPr>
              <a:t>presentation</a:t>
            </a:r>
            <a:endParaRPr sz="2600">
              <a:latin typeface="Calibri"/>
              <a:cs typeface="Calibri"/>
            </a:endParaRPr>
          </a:p>
          <a:p>
            <a:pPr marL="250825" indent="-238760">
              <a:lnSpc>
                <a:spcPts val="2650"/>
              </a:lnSpc>
              <a:spcBef>
                <a:spcPts val="35"/>
              </a:spcBef>
              <a:buAutoNum type="arabicPlain" startAt="3"/>
              <a:tabLst>
                <a:tab pos="251460" algn="l"/>
              </a:tabLst>
            </a:pPr>
            <a:r>
              <a:rPr sz="2600" b="1" spc="5" dirty="0">
                <a:latin typeface="Calibri"/>
                <a:cs typeface="Calibri"/>
              </a:rPr>
              <a:t>)</a:t>
            </a:r>
            <a:r>
              <a:rPr sz="2600" b="1" spc="-25" dirty="0">
                <a:latin typeface="Calibri"/>
                <a:cs typeface="Calibri"/>
              </a:rPr>
              <a:t> </a:t>
            </a:r>
            <a:r>
              <a:rPr sz="2600" b="1" spc="25" dirty="0">
                <a:latin typeface="Calibri"/>
                <a:cs typeface="Calibri"/>
              </a:rPr>
              <a:t>Lie:</a:t>
            </a:r>
            <a:endParaRPr sz="2600">
              <a:latin typeface="Calibri"/>
              <a:cs typeface="Calibri"/>
            </a:endParaRPr>
          </a:p>
          <a:p>
            <a:pPr marL="12700">
              <a:lnSpc>
                <a:spcPts val="2650"/>
              </a:lnSpc>
            </a:pPr>
            <a:r>
              <a:rPr sz="2600" spc="-10" dirty="0">
                <a:solidFill>
                  <a:srgbClr val="FF0000"/>
                </a:solidFill>
                <a:latin typeface="Calibri"/>
                <a:cs typeface="Calibri"/>
              </a:rPr>
              <a:t>transversals</a:t>
            </a:r>
            <a:r>
              <a:rPr sz="2600" spc="-140" dirty="0">
                <a:solidFill>
                  <a:srgbClr val="FF0000"/>
                </a:solidFill>
                <a:latin typeface="Calibri"/>
                <a:cs typeface="Calibri"/>
              </a:rPr>
              <a:t> </a:t>
            </a:r>
            <a:r>
              <a:rPr sz="2600" spc="5" dirty="0">
                <a:solidFill>
                  <a:srgbClr val="FF0000"/>
                </a:solidFill>
                <a:latin typeface="Calibri"/>
                <a:cs typeface="Calibri"/>
              </a:rPr>
              <a:t>lie</a:t>
            </a:r>
            <a:endParaRPr sz="2600">
              <a:latin typeface="Calibri"/>
              <a:cs typeface="Calibri"/>
            </a:endParaRPr>
          </a:p>
          <a:p>
            <a:pPr marL="250825" indent="-238760">
              <a:lnSpc>
                <a:spcPts val="2650"/>
              </a:lnSpc>
              <a:spcBef>
                <a:spcPts val="110"/>
              </a:spcBef>
              <a:buAutoNum type="arabicPlain" startAt="4"/>
              <a:tabLst>
                <a:tab pos="251460" algn="l"/>
              </a:tabLst>
            </a:pPr>
            <a:r>
              <a:rPr sz="2600" b="1" spc="5" dirty="0">
                <a:latin typeface="Calibri"/>
                <a:cs typeface="Calibri"/>
              </a:rPr>
              <a:t>)</a:t>
            </a:r>
            <a:r>
              <a:rPr sz="2600" b="1" spc="-10" dirty="0">
                <a:latin typeface="Calibri"/>
                <a:cs typeface="Calibri"/>
              </a:rPr>
              <a:t> </a:t>
            </a:r>
            <a:r>
              <a:rPr sz="2600" b="1" spc="10" dirty="0">
                <a:latin typeface="Calibri"/>
                <a:cs typeface="Calibri"/>
              </a:rPr>
              <a:t>4</a:t>
            </a:r>
            <a:r>
              <a:rPr sz="2600" b="1" spc="-65" dirty="0">
                <a:latin typeface="Calibri"/>
                <a:cs typeface="Calibri"/>
              </a:rPr>
              <a:t> </a:t>
            </a:r>
            <a:r>
              <a:rPr sz="2600" b="1" spc="15" dirty="0">
                <a:latin typeface="Calibri"/>
                <a:cs typeface="Calibri"/>
              </a:rPr>
              <a:t>causes:</a:t>
            </a:r>
            <a:endParaRPr sz="2600">
              <a:latin typeface="Calibri"/>
              <a:cs typeface="Calibri"/>
            </a:endParaRPr>
          </a:p>
          <a:p>
            <a:pPr marL="12700">
              <a:lnSpc>
                <a:spcPts val="2650"/>
              </a:lnSpc>
            </a:pPr>
            <a:r>
              <a:rPr sz="2600" spc="-10" dirty="0">
                <a:solidFill>
                  <a:srgbClr val="FF0000"/>
                </a:solidFill>
                <a:latin typeface="Calibri"/>
                <a:cs typeface="Calibri"/>
              </a:rPr>
              <a:t>polyhydramnios,</a:t>
            </a:r>
            <a:r>
              <a:rPr sz="2600" spc="-40" dirty="0">
                <a:solidFill>
                  <a:srgbClr val="FF0000"/>
                </a:solidFill>
                <a:latin typeface="Calibri"/>
                <a:cs typeface="Calibri"/>
              </a:rPr>
              <a:t> </a:t>
            </a:r>
            <a:r>
              <a:rPr sz="2600" dirty="0">
                <a:solidFill>
                  <a:srgbClr val="FF0000"/>
                </a:solidFill>
                <a:latin typeface="Calibri"/>
                <a:cs typeface="Calibri"/>
              </a:rPr>
              <a:t>abdominal</a:t>
            </a:r>
            <a:r>
              <a:rPr sz="2600" spc="10" dirty="0">
                <a:solidFill>
                  <a:srgbClr val="FF0000"/>
                </a:solidFill>
                <a:latin typeface="Calibri"/>
                <a:cs typeface="Calibri"/>
              </a:rPr>
              <a:t> </a:t>
            </a:r>
            <a:r>
              <a:rPr sz="2600" spc="15" dirty="0">
                <a:solidFill>
                  <a:srgbClr val="FF0000"/>
                </a:solidFill>
                <a:latin typeface="Calibri"/>
                <a:cs typeface="Calibri"/>
              </a:rPr>
              <a:t>wall</a:t>
            </a:r>
            <a:r>
              <a:rPr sz="2600" spc="-60" dirty="0">
                <a:solidFill>
                  <a:srgbClr val="FF0000"/>
                </a:solidFill>
                <a:latin typeface="Calibri"/>
                <a:cs typeface="Calibri"/>
              </a:rPr>
              <a:t> </a:t>
            </a:r>
            <a:r>
              <a:rPr sz="2600" spc="-10" dirty="0">
                <a:solidFill>
                  <a:srgbClr val="FF0000"/>
                </a:solidFill>
                <a:latin typeface="Calibri"/>
                <a:cs typeface="Calibri"/>
              </a:rPr>
              <a:t>laxity,</a:t>
            </a:r>
            <a:r>
              <a:rPr sz="2600" spc="-114" dirty="0">
                <a:solidFill>
                  <a:srgbClr val="FF0000"/>
                </a:solidFill>
                <a:latin typeface="Calibri"/>
                <a:cs typeface="Calibri"/>
              </a:rPr>
              <a:t> </a:t>
            </a:r>
            <a:r>
              <a:rPr sz="2600" spc="5" dirty="0">
                <a:solidFill>
                  <a:srgbClr val="FF0000"/>
                </a:solidFill>
                <a:latin typeface="Calibri"/>
                <a:cs typeface="Calibri"/>
              </a:rPr>
              <a:t>placenta</a:t>
            </a:r>
            <a:r>
              <a:rPr sz="2600" spc="-114" dirty="0">
                <a:solidFill>
                  <a:srgbClr val="FF0000"/>
                </a:solidFill>
                <a:latin typeface="Calibri"/>
                <a:cs typeface="Calibri"/>
              </a:rPr>
              <a:t> </a:t>
            </a:r>
            <a:r>
              <a:rPr sz="2600" dirty="0">
                <a:solidFill>
                  <a:srgbClr val="FF0000"/>
                </a:solidFill>
                <a:latin typeface="Calibri"/>
                <a:cs typeface="Calibri"/>
              </a:rPr>
              <a:t>previa,</a:t>
            </a:r>
            <a:r>
              <a:rPr sz="2600" spc="-40" dirty="0">
                <a:solidFill>
                  <a:srgbClr val="FF0000"/>
                </a:solidFill>
                <a:latin typeface="Calibri"/>
                <a:cs typeface="Calibri"/>
              </a:rPr>
              <a:t> </a:t>
            </a:r>
            <a:r>
              <a:rPr sz="2600" dirty="0">
                <a:solidFill>
                  <a:srgbClr val="FF0000"/>
                </a:solidFill>
                <a:latin typeface="Calibri"/>
                <a:cs typeface="Calibri"/>
              </a:rPr>
              <a:t>large</a:t>
            </a:r>
            <a:r>
              <a:rPr sz="2600" spc="-85" dirty="0">
                <a:solidFill>
                  <a:srgbClr val="FF0000"/>
                </a:solidFill>
                <a:latin typeface="Calibri"/>
                <a:cs typeface="Calibri"/>
              </a:rPr>
              <a:t> </a:t>
            </a:r>
            <a:r>
              <a:rPr sz="2600" spc="-10" dirty="0">
                <a:solidFill>
                  <a:srgbClr val="FF0000"/>
                </a:solidFill>
                <a:latin typeface="Calibri"/>
                <a:cs typeface="Calibri"/>
              </a:rPr>
              <a:t>fibroid</a:t>
            </a:r>
            <a:endParaRPr sz="2600">
              <a:latin typeface="Calibri"/>
              <a:cs typeface="Calibri"/>
            </a:endParaRPr>
          </a:p>
          <a:p>
            <a:pPr marL="250825" indent="-238760">
              <a:lnSpc>
                <a:spcPts val="2650"/>
              </a:lnSpc>
              <a:spcBef>
                <a:spcPts val="35"/>
              </a:spcBef>
              <a:buAutoNum type="arabicPlain" startAt="5"/>
              <a:tabLst>
                <a:tab pos="251460" algn="l"/>
              </a:tabLst>
            </a:pPr>
            <a:r>
              <a:rPr sz="2600" b="1" spc="5" dirty="0">
                <a:latin typeface="Calibri"/>
                <a:cs typeface="Calibri"/>
              </a:rPr>
              <a:t>)</a:t>
            </a:r>
            <a:r>
              <a:rPr sz="2600" b="1" spc="15" dirty="0">
                <a:latin typeface="Calibri"/>
                <a:cs typeface="Calibri"/>
              </a:rPr>
              <a:t> </a:t>
            </a:r>
            <a:r>
              <a:rPr sz="2600" b="1" spc="10" dirty="0">
                <a:latin typeface="Calibri"/>
                <a:cs typeface="Calibri"/>
              </a:rPr>
              <a:t>3</a:t>
            </a:r>
            <a:r>
              <a:rPr sz="2600" b="1" spc="-50" dirty="0">
                <a:latin typeface="Calibri"/>
                <a:cs typeface="Calibri"/>
              </a:rPr>
              <a:t> </a:t>
            </a:r>
            <a:r>
              <a:rPr sz="2600" b="1" dirty="0">
                <a:latin typeface="Calibri"/>
                <a:cs typeface="Calibri"/>
              </a:rPr>
              <a:t>maternal</a:t>
            </a:r>
            <a:r>
              <a:rPr sz="2600" b="1" spc="-40" dirty="0">
                <a:latin typeface="Calibri"/>
                <a:cs typeface="Calibri"/>
              </a:rPr>
              <a:t> </a:t>
            </a:r>
            <a:r>
              <a:rPr sz="2600" b="1" spc="5" dirty="0">
                <a:latin typeface="Calibri"/>
                <a:cs typeface="Calibri"/>
              </a:rPr>
              <a:t>and</a:t>
            </a:r>
            <a:r>
              <a:rPr sz="2600" b="1" spc="-40" dirty="0">
                <a:latin typeface="Calibri"/>
                <a:cs typeface="Calibri"/>
              </a:rPr>
              <a:t> </a:t>
            </a:r>
            <a:r>
              <a:rPr sz="2600" b="1" spc="-10" dirty="0">
                <a:latin typeface="Calibri"/>
                <a:cs typeface="Calibri"/>
              </a:rPr>
              <a:t>fetal</a:t>
            </a:r>
            <a:r>
              <a:rPr sz="2600" b="1" spc="-35" dirty="0">
                <a:latin typeface="Calibri"/>
                <a:cs typeface="Calibri"/>
              </a:rPr>
              <a:t> </a:t>
            </a:r>
            <a:r>
              <a:rPr sz="2600" b="1" spc="10" dirty="0">
                <a:latin typeface="Calibri"/>
                <a:cs typeface="Calibri"/>
              </a:rPr>
              <a:t>complication:</a:t>
            </a:r>
            <a:endParaRPr sz="2600">
              <a:latin typeface="Calibri"/>
              <a:cs typeface="Calibri"/>
            </a:endParaRPr>
          </a:p>
          <a:p>
            <a:pPr marL="12700">
              <a:lnSpc>
                <a:spcPts val="2180"/>
              </a:lnSpc>
            </a:pPr>
            <a:r>
              <a:rPr sz="2600" spc="-5" dirty="0">
                <a:solidFill>
                  <a:srgbClr val="FF0000"/>
                </a:solidFill>
                <a:latin typeface="Calibri"/>
                <a:cs typeface="Calibri"/>
              </a:rPr>
              <a:t>Asphyxia</a:t>
            </a:r>
            <a:r>
              <a:rPr sz="2600" spc="-70" dirty="0">
                <a:solidFill>
                  <a:srgbClr val="FF0000"/>
                </a:solidFill>
                <a:latin typeface="Calibri"/>
                <a:cs typeface="Calibri"/>
              </a:rPr>
              <a:t> </a:t>
            </a:r>
            <a:r>
              <a:rPr sz="2600" spc="10" dirty="0">
                <a:solidFill>
                  <a:srgbClr val="FF0000"/>
                </a:solidFill>
                <a:latin typeface="Calibri"/>
                <a:cs typeface="Calibri"/>
              </a:rPr>
              <a:t>and</a:t>
            </a:r>
            <a:r>
              <a:rPr sz="2600" spc="-45" dirty="0">
                <a:solidFill>
                  <a:srgbClr val="FF0000"/>
                </a:solidFill>
                <a:latin typeface="Calibri"/>
                <a:cs typeface="Calibri"/>
              </a:rPr>
              <a:t> </a:t>
            </a:r>
            <a:r>
              <a:rPr sz="2600" spc="5" dirty="0">
                <a:solidFill>
                  <a:srgbClr val="FF0000"/>
                </a:solidFill>
                <a:latin typeface="Calibri"/>
                <a:cs typeface="Calibri"/>
              </a:rPr>
              <a:t>death</a:t>
            </a:r>
            <a:endParaRPr sz="2600">
              <a:latin typeface="Calibri"/>
              <a:cs typeface="Calibri"/>
            </a:endParaRPr>
          </a:p>
          <a:p>
            <a:pPr marL="12700">
              <a:lnSpc>
                <a:spcPts val="2180"/>
              </a:lnSpc>
            </a:pPr>
            <a:r>
              <a:rPr sz="2600" dirty="0">
                <a:solidFill>
                  <a:srgbClr val="FF0000"/>
                </a:solidFill>
                <a:latin typeface="Calibri"/>
                <a:cs typeface="Calibri"/>
              </a:rPr>
              <a:t>Brachial</a:t>
            </a:r>
            <a:r>
              <a:rPr sz="2600" spc="-65" dirty="0">
                <a:solidFill>
                  <a:srgbClr val="FF0000"/>
                </a:solidFill>
                <a:latin typeface="Calibri"/>
                <a:cs typeface="Calibri"/>
              </a:rPr>
              <a:t> </a:t>
            </a:r>
            <a:r>
              <a:rPr sz="2600" spc="-20" dirty="0">
                <a:solidFill>
                  <a:srgbClr val="FF0000"/>
                </a:solidFill>
                <a:latin typeface="Calibri"/>
                <a:cs typeface="Calibri"/>
              </a:rPr>
              <a:t>plexus</a:t>
            </a:r>
            <a:r>
              <a:rPr sz="2600" spc="25" dirty="0">
                <a:solidFill>
                  <a:srgbClr val="FF0000"/>
                </a:solidFill>
                <a:latin typeface="Calibri"/>
                <a:cs typeface="Calibri"/>
              </a:rPr>
              <a:t> </a:t>
            </a:r>
            <a:r>
              <a:rPr sz="2600" spc="-10" dirty="0">
                <a:solidFill>
                  <a:srgbClr val="FF0000"/>
                </a:solidFill>
                <a:latin typeface="Calibri"/>
                <a:cs typeface="Calibri"/>
              </a:rPr>
              <a:t>injury</a:t>
            </a:r>
            <a:r>
              <a:rPr sz="2600" spc="90" dirty="0">
                <a:solidFill>
                  <a:srgbClr val="FF0000"/>
                </a:solidFill>
                <a:latin typeface="Calibri"/>
                <a:cs typeface="Calibri"/>
              </a:rPr>
              <a:t> </a:t>
            </a:r>
            <a:r>
              <a:rPr sz="2600" spc="10" dirty="0">
                <a:solidFill>
                  <a:srgbClr val="FF0000"/>
                </a:solidFill>
                <a:latin typeface="Calibri"/>
                <a:cs typeface="Calibri"/>
              </a:rPr>
              <a:t>and</a:t>
            </a:r>
            <a:r>
              <a:rPr sz="2600" spc="-20" dirty="0">
                <a:solidFill>
                  <a:srgbClr val="FF0000"/>
                </a:solidFill>
                <a:latin typeface="Calibri"/>
                <a:cs typeface="Calibri"/>
              </a:rPr>
              <a:t> </a:t>
            </a:r>
            <a:r>
              <a:rPr sz="2600" spc="5" dirty="0">
                <a:solidFill>
                  <a:srgbClr val="FF0000"/>
                </a:solidFill>
                <a:latin typeface="Calibri"/>
                <a:cs typeface="Calibri"/>
              </a:rPr>
              <a:t>clavicular</a:t>
            </a:r>
            <a:r>
              <a:rPr sz="2600" spc="-80" dirty="0">
                <a:solidFill>
                  <a:srgbClr val="FF0000"/>
                </a:solidFill>
                <a:latin typeface="Calibri"/>
                <a:cs typeface="Calibri"/>
              </a:rPr>
              <a:t> </a:t>
            </a:r>
            <a:r>
              <a:rPr sz="2600" dirty="0">
                <a:solidFill>
                  <a:srgbClr val="FF0000"/>
                </a:solidFill>
                <a:latin typeface="Calibri"/>
                <a:cs typeface="Calibri"/>
              </a:rPr>
              <a:t>fracture</a:t>
            </a:r>
            <a:endParaRPr sz="2600">
              <a:latin typeface="Calibri"/>
              <a:cs typeface="Calibri"/>
            </a:endParaRPr>
          </a:p>
          <a:p>
            <a:pPr marL="12700">
              <a:lnSpc>
                <a:spcPts val="2650"/>
              </a:lnSpc>
            </a:pPr>
            <a:r>
              <a:rPr sz="2600" spc="-10" dirty="0">
                <a:solidFill>
                  <a:srgbClr val="FF0000"/>
                </a:solidFill>
                <a:latin typeface="Calibri"/>
                <a:cs typeface="Calibri"/>
              </a:rPr>
              <a:t>Pelvic</a:t>
            </a:r>
            <a:r>
              <a:rPr sz="2600" spc="-50" dirty="0">
                <a:solidFill>
                  <a:srgbClr val="FF0000"/>
                </a:solidFill>
                <a:latin typeface="Calibri"/>
                <a:cs typeface="Calibri"/>
              </a:rPr>
              <a:t> </a:t>
            </a:r>
            <a:r>
              <a:rPr sz="2600" spc="15" dirty="0">
                <a:solidFill>
                  <a:srgbClr val="FF0000"/>
                </a:solidFill>
                <a:latin typeface="Calibri"/>
                <a:cs typeface="Calibri"/>
              </a:rPr>
              <a:t>tissue</a:t>
            </a:r>
            <a:r>
              <a:rPr sz="2600" spc="-85" dirty="0">
                <a:solidFill>
                  <a:srgbClr val="FF0000"/>
                </a:solidFill>
                <a:latin typeface="Calibri"/>
                <a:cs typeface="Calibri"/>
              </a:rPr>
              <a:t> </a:t>
            </a:r>
            <a:r>
              <a:rPr sz="2600" spc="-5" dirty="0">
                <a:solidFill>
                  <a:srgbClr val="FF0000"/>
                </a:solidFill>
                <a:latin typeface="Calibri"/>
                <a:cs typeface="Calibri"/>
              </a:rPr>
              <a:t>lacerations</a:t>
            </a:r>
            <a:r>
              <a:rPr sz="2600" spc="-35" dirty="0">
                <a:solidFill>
                  <a:srgbClr val="FF0000"/>
                </a:solidFill>
                <a:latin typeface="Calibri"/>
                <a:cs typeface="Calibri"/>
              </a:rPr>
              <a:t> </a:t>
            </a:r>
            <a:r>
              <a:rPr sz="2600" spc="5" dirty="0">
                <a:solidFill>
                  <a:srgbClr val="FF0000"/>
                </a:solidFill>
                <a:latin typeface="Calibri"/>
                <a:cs typeface="Calibri"/>
              </a:rPr>
              <a:t>and</a:t>
            </a:r>
            <a:r>
              <a:rPr sz="2600" spc="-15" dirty="0">
                <a:solidFill>
                  <a:srgbClr val="FF0000"/>
                </a:solidFill>
                <a:latin typeface="Calibri"/>
                <a:cs typeface="Calibri"/>
              </a:rPr>
              <a:t> </a:t>
            </a:r>
            <a:r>
              <a:rPr sz="2600" spc="5" dirty="0">
                <a:solidFill>
                  <a:srgbClr val="FF0000"/>
                </a:solidFill>
                <a:latin typeface="Calibri"/>
                <a:cs typeface="Calibri"/>
              </a:rPr>
              <a:t>postpartum</a:t>
            </a:r>
            <a:r>
              <a:rPr sz="2600" spc="-90" dirty="0">
                <a:solidFill>
                  <a:srgbClr val="FF0000"/>
                </a:solidFill>
                <a:latin typeface="Calibri"/>
                <a:cs typeface="Calibri"/>
              </a:rPr>
              <a:t> </a:t>
            </a:r>
            <a:r>
              <a:rPr sz="2600" spc="-10" dirty="0">
                <a:solidFill>
                  <a:srgbClr val="FF0000"/>
                </a:solidFill>
                <a:latin typeface="Calibri"/>
                <a:cs typeface="Calibri"/>
              </a:rPr>
              <a:t>hemorrhage</a:t>
            </a:r>
            <a:endParaRPr sz="2600">
              <a:latin typeface="Calibri"/>
              <a:cs typeface="Calibri"/>
            </a:endParaRPr>
          </a:p>
        </p:txBody>
      </p:sp>
      <p:pic>
        <p:nvPicPr>
          <p:cNvPr id="4" name="object 4"/>
          <p:cNvPicPr/>
          <p:nvPr/>
        </p:nvPicPr>
        <p:blipFill>
          <a:blip r:embed="rId2" cstate="print"/>
          <a:stretch>
            <a:fillRect/>
          </a:stretch>
        </p:blipFill>
        <p:spPr>
          <a:xfrm>
            <a:off x="9915531" y="676285"/>
            <a:ext cx="1781175" cy="3133725"/>
          </a:xfrm>
          <a:prstGeom prst="rect">
            <a:avLst/>
          </a:prstGeom>
        </p:spPr>
      </p:pic>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6749" y="269493"/>
            <a:ext cx="682625" cy="693780"/>
          </a:xfrm>
          <a:prstGeom prst="rect">
            <a:avLst/>
          </a:prstGeom>
        </p:spPr>
        <p:txBody>
          <a:bodyPr vert="horz" wrap="square" lIns="0" tIns="16510" rIns="0" bIns="0" rtlCol="0">
            <a:spAutoFit/>
          </a:bodyPr>
          <a:lstStyle/>
          <a:p>
            <a:pPr marL="12700">
              <a:lnSpc>
                <a:spcPct val="100000"/>
              </a:lnSpc>
              <a:spcBef>
                <a:spcPts val="130"/>
              </a:spcBef>
            </a:pPr>
            <a:r>
              <a:rPr sz="4400" b="0" spc="-10" dirty="0">
                <a:latin typeface="Calibri Light"/>
                <a:cs typeface="Calibri Light"/>
              </a:rPr>
              <a:t>Q</a:t>
            </a:r>
            <a:r>
              <a:rPr sz="4400" b="0" spc="15" dirty="0">
                <a:latin typeface="Calibri Light"/>
                <a:cs typeface="Calibri Light"/>
              </a:rPr>
              <a:t>4</a:t>
            </a:r>
            <a:endParaRPr sz="4400">
              <a:latin typeface="Calibri Light"/>
              <a:cs typeface="Calibri Light"/>
            </a:endParaRPr>
          </a:p>
        </p:txBody>
      </p:sp>
      <p:sp>
        <p:nvSpPr>
          <p:cNvPr id="3" name="object 3"/>
          <p:cNvSpPr txBox="1"/>
          <p:nvPr/>
        </p:nvSpPr>
        <p:spPr>
          <a:xfrm>
            <a:off x="702634" y="1189297"/>
            <a:ext cx="10213975" cy="5148076"/>
          </a:xfrm>
          <a:prstGeom prst="rect">
            <a:avLst/>
          </a:prstGeom>
        </p:spPr>
        <p:txBody>
          <a:bodyPr vert="horz" wrap="square" lIns="0" tIns="12700" rIns="0" bIns="0" rtlCol="0">
            <a:spAutoFit/>
          </a:bodyPr>
          <a:lstStyle/>
          <a:p>
            <a:pPr marL="241300" indent="-229235">
              <a:lnSpc>
                <a:spcPts val="2455"/>
              </a:lnSpc>
              <a:spcBef>
                <a:spcPts val="100"/>
              </a:spcBef>
              <a:buFont typeface="Arial"/>
              <a:buChar char="•"/>
              <a:tabLst>
                <a:tab pos="241935" algn="l"/>
              </a:tabLst>
            </a:pPr>
            <a:r>
              <a:rPr sz="2400" b="1" dirty="0">
                <a:latin typeface="Calibri"/>
                <a:cs typeface="Calibri"/>
              </a:rPr>
              <a:t>Name</a:t>
            </a:r>
            <a:r>
              <a:rPr sz="2400" b="1" spc="-50" dirty="0">
                <a:latin typeface="Calibri"/>
                <a:cs typeface="Calibri"/>
              </a:rPr>
              <a:t> </a:t>
            </a:r>
            <a:r>
              <a:rPr sz="2400" b="1" spc="-10" dirty="0">
                <a:latin typeface="Calibri"/>
                <a:cs typeface="Calibri"/>
              </a:rPr>
              <a:t>of</a:t>
            </a:r>
            <a:r>
              <a:rPr sz="2400" b="1" spc="30" dirty="0">
                <a:latin typeface="Calibri"/>
                <a:cs typeface="Calibri"/>
              </a:rPr>
              <a:t> </a:t>
            </a:r>
            <a:r>
              <a:rPr sz="2400" b="1" spc="-10" dirty="0">
                <a:latin typeface="Calibri"/>
                <a:cs typeface="Calibri"/>
              </a:rPr>
              <a:t>the</a:t>
            </a:r>
            <a:r>
              <a:rPr sz="2400" b="1" spc="-45" dirty="0">
                <a:latin typeface="Calibri"/>
                <a:cs typeface="Calibri"/>
              </a:rPr>
              <a:t> </a:t>
            </a:r>
            <a:r>
              <a:rPr sz="2400" b="1" spc="-15" dirty="0">
                <a:latin typeface="Calibri"/>
                <a:cs typeface="Calibri"/>
              </a:rPr>
              <a:t>chart</a:t>
            </a:r>
            <a:endParaRPr sz="2400">
              <a:latin typeface="Calibri"/>
              <a:cs typeface="Calibri"/>
            </a:endParaRPr>
          </a:p>
          <a:p>
            <a:pPr marL="307975">
              <a:lnSpc>
                <a:spcPts val="2455"/>
              </a:lnSpc>
            </a:pPr>
            <a:r>
              <a:rPr sz="2400" spc="-15" dirty="0">
                <a:solidFill>
                  <a:srgbClr val="FF0000"/>
                </a:solidFill>
                <a:latin typeface="Calibri"/>
                <a:cs typeface="Calibri"/>
              </a:rPr>
              <a:t>Basal</a:t>
            </a:r>
            <a:r>
              <a:rPr sz="2400" spc="15" dirty="0">
                <a:solidFill>
                  <a:srgbClr val="FF0000"/>
                </a:solidFill>
                <a:latin typeface="Calibri"/>
                <a:cs typeface="Calibri"/>
              </a:rPr>
              <a:t> </a:t>
            </a:r>
            <a:r>
              <a:rPr sz="2400" spc="5" dirty="0">
                <a:solidFill>
                  <a:srgbClr val="FF0000"/>
                </a:solidFill>
                <a:latin typeface="Calibri"/>
                <a:cs typeface="Calibri"/>
              </a:rPr>
              <a:t>body</a:t>
            </a:r>
            <a:r>
              <a:rPr sz="2400" spc="-70" dirty="0">
                <a:solidFill>
                  <a:srgbClr val="FF0000"/>
                </a:solidFill>
                <a:latin typeface="Calibri"/>
                <a:cs typeface="Calibri"/>
              </a:rPr>
              <a:t> </a:t>
            </a:r>
            <a:r>
              <a:rPr sz="2400" spc="-5" dirty="0">
                <a:solidFill>
                  <a:srgbClr val="FF0000"/>
                </a:solidFill>
                <a:latin typeface="Calibri"/>
                <a:cs typeface="Calibri"/>
              </a:rPr>
              <a:t>temperature</a:t>
            </a:r>
            <a:r>
              <a:rPr sz="2400" spc="-100" dirty="0">
                <a:solidFill>
                  <a:srgbClr val="FF0000"/>
                </a:solidFill>
                <a:latin typeface="Calibri"/>
                <a:cs typeface="Calibri"/>
              </a:rPr>
              <a:t> </a:t>
            </a:r>
            <a:r>
              <a:rPr sz="2400" dirty="0">
                <a:solidFill>
                  <a:srgbClr val="FF0000"/>
                </a:solidFill>
                <a:latin typeface="Calibri"/>
                <a:cs typeface="Calibri"/>
              </a:rPr>
              <a:t>chart</a:t>
            </a:r>
            <a:endParaRPr sz="2400">
              <a:latin typeface="Calibri"/>
              <a:cs typeface="Calibri"/>
            </a:endParaRPr>
          </a:p>
          <a:p>
            <a:pPr>
              <a:lnSpc>
                <a:spcPct val="100000"/>
              </a:lnSpc>
              <a:spcBef>
                <a:spcPts val="15"/>
              </a:spcBef>
            </a:pPr>
            <a:endParaRPr sz="2550">
              <a:latin typeface="Calibri"/>
              <a:cs typeface="Calibri"/>
            </a:endParaRPr>
          </a:p>
          <a:p>
            <a:pPr marL="241300" indent="-229235">
              <a:lnSpc>
                <a:spcPts val="2455"/>
              </a:lnSpc>
              <a:buFont typeface="Arial"/>
              <a:buChar char="•"/>
              <a:tabLst>
                <a:tab pos="241935" algn="l"/>
              </a:tabLst>
            </a:pPr>
            <a:r>
              <a:rPr sz="2400" b="1" spc="15" dirty="0">
                <a:latin typeface="Calibri"/>
                <a:cs typeface="Calibri"/>
              </a:rPr>
              <a:t>Is</a:t>
            </a:r>
            <a:r>
              <a:rPr sz="2400" b="1" spc="-85" dirty="0">
                <a:latin typeface="Calibri"/>
                <a:cs typeface="Calibri"/>
              </a:rPr>
              <a:t> </a:t>
            </a:r>
            <a:r>
              <a:rPr sz="2400" b="1" spc="-5" dirty="0">
                <a:latin typeface="Calibri"/>
                <a:cs typeface="Calibri"/>
              </a:rPr>
              <a:t>she</a:t>
            </a:r>
            <a:r>
              <a:rPr sz="2400" b="1" spc="45" dirty="0">
                <a:latin typeface="Calibri"/>
                <a:cs typeface="Calibri"/>
              </a:rPr>
              <a:t> </a:t>
            </a:r>
            <a:r>
              <a:rPr sz="2400" b="1" spc="-10" dirty="0">
                <a:latin typeface="Calibri"/>
                <a:cs typeface="Calibri"/>
              </a:rPr>
              <a:t>ovulating,</a:t>
            </a:r>
            <a:r>
              <a:rPr sz="2400" b="1" spc="35" dirty="0">
                <a:latin typeface="Calibri"/>
                <a:cs typeface="Calibri"/>
              </a:rPr>
              <a:t> </a:t>
            </a:r>
            <a:r>
              <a:rPr sz="2400" b="1" spc="-30" dirty="0">
                <a:latin typeface="Calibri"/>
                <a:cs typeface="Calibri"/>
              </a:rPr>
              <a:t>why</a:t>
            </a:r>
            <a:r>
              <a:rPr sz="2400" b="1" spc="40" dirty="0">
                <a:latin typeface="Calibri"/>
                <a:cs typeface="Calibri"/>
              </a:rPr>
              <a:t> </a:t>
            </a:r>
            <a:r>
              <a:rPr sz="2400" b="1" dirty="0">
                <a:latin typeface="Calibri"/>
                <a:cs typeface="Calibri"/>
              </a:rPr>
              <a:t>?</a:t>
            </a:r>
            <a:r>
              <a:rPr sz="2400" b="1" spc="-10" dirty="0">
                <a:latin typeface="Calibri"/>
                <a:cs typeface="Calibri"/>
              </a:rPr>
              <a:t> </a:t>
            </a:r>
            <a:r>
              <a:rPr sz="2400" b="1" spc="-20" dirty="0">
                <a:latin typeface="Calibri"/>
                <a:cs typeface="Calibri"/>
              </a:rPr>
              <a:t>And</a:t>
            </a:r>
            <a:r>
              <a:rPr sz="2400" b="1" spc="-30" dirty="0">
                <a:latin typeface="Calibri"/>
                <a:cs typeface="Calibri"/>
              </a:rPr>
              <a:t> </a:t>
            </a:r>
            <a:r>
              <a:rPr sz="2400" b="1" spc="5" dirty="0">
                <a:latin typeface="Calibri"/>
                <a:cs typeface="Calibri"/>
              </a:rPr>
              <a:t>at</a:t>
            </a:r>
            <a:r>
              <a:rPr sz="2400" b="1" spc="-30" dirty="0">
                <a:latin typeface="Calibri"/>
                <a:cs typeface="Calibri"/>
              </a:rPr>
              <a:t> any</a:t>
            </a:r>
            <a:r>
              <a:rPr sz="2400" b="1" spc="40" dirty="0">
                <a:latin typeface="Calibri"/>
                <a:cs typeface="Calibri"/>
              </a:rPr>
              <a:t> </a:t>
            </a:r>
            <a:r>
              <a:rPr sz="2400" b="1" spc="-25" dirty="0">
                <a:latin typeface="Calibri"/>
                <a:cs typeface="Calibri"/>
              </a:rPr>
              <a:t>day?</a:t>
            </a:r>
            <a:endParaRPr sz="2400">
              <a:latin typeface="Calibri"/>
              <a:cs typeface="Calibri"/>
            </a:endParaRPr>
          </a:p>
          <a:p>
            <a:pPr marL="307975">
              <a:lnSpc>
                <a:spcPts val="2455"/>
              </a:lnSpc>
            </a:pPr>
            <a:r>
              <a:rPr sz="2400" spc="-25" dirty="0">
                <a:solidFill>
                  <a:srgbClr val="FF0000"/>
                </a:solidFill>
                <a:latin typeface="Calibri"/>
                <a:cs typeface="Calibri"/>
              </a:rPr>
              <a:t>Yes,</a:t>
            </a:r>
            <a:r>
              <a:rPr sz="2400" spc="-95" dirty="0">
                <a:solidFill>
                  <a:srgbClr val="FF0000"/>
                </a:solidFill>
                <a:latin typeface="Calibri"/>
                <a:cs typeface="Calibri"/>
              </a:rPr>
              <a:t> </a:t>
            </a:r>
            <a:r>
              <a:rPr sz="2400" spc="-20" dirty="0">
                <a:solidFill>
                  <a:srgbClr val="FF0000"/>
                </a:solidFill>
                <a:latin typeface="Calibri"/>
                <a:cs typeface="Calibri"/>
              </a:rPr>
              <a:t>drop</a:t>
            </a:r>
            <a:r>
              <a:rPr sz="2400" spc="65" dirty="0">
                <a:solidFill>
                  <a:srgbClr val="FF0000"/>
                </a:solidFill>
                <a:latin typeface="Calibri"/>
                <a:cs typeface="Calibri"/>
              </a:rPr>
              <a:t> </a:t>
            </a:r>
            <a:r>
              <a:rPr sz="2400" spc="-15" dirty="0">
                <a:solidFill>
                  <a:srgbClr val="FF0000"/>
                </a:solidFill>
                <a:latin typeface="Calibri"/>
                <a:cs typeface="Calibri"/>
              </a:rPr>
              <a:t>in</a:t>
            </a:r>
            <a:r>
              <a:rPr sz="2400" spc="-5" dirty="0">
                <a:solidFill>
                  <a:srgbClr val="FF0000"/>
                </a:solidFill>
                <a:latin typeface="Calibri"/>
                <a:cs typeface="Calibri"/>
              </a:rPr>
              <a:t> temperature</a:t>
            </a:r>
            <a:r>
              <a:rPr sz="2400" spc="-160" dirty="0">
                <a:solidFill>
                  <a:srgbClr val="FF0000"/>
                </a:solidFill>
                <a:latin typeface="Calibri"/>
                <a:cs typeface="Calibri"/>
              </a:rPr>
              <a:t> </a:t>
            </a:r>
            <a:r>
              <a:rPr sz="2400" dirty="0">
                <a:solidFill>
                  <a:srgbClr val="FF0000"/>
                </a:solidFill>
                <a:latin typeface="Calibri"/>
                <a:cs typeface="Calibri"/>
              </a:rPr>
              <a:t>by</a:t>
            </a:r>
            <a:r>
              <a:rPr sz="2400" spc="65" dirty="0">
                <a:solidFill>
                  <a:srgbClr val="FF0000"/>
                </a:solidFill>
                <a:latin typeface="Calibri"/>
                <a:cs typeface="Calibri"/>
              </a:rPr>
              <a:t> </a:t>
            </a:r>
            <a:r>
              <a:rPr sz="2400" spc="-10" dirty="0">
                <a:solidFill>
                  <a:srgbClr val="FF0000"/>
                </a:solidFill>
                <a:latin typeface="Calibri"/>
                <a:cs typeface="Calibri"/>
              </a:rPr>
              <a:t>0.3</a:t>
            </a:r>
            <a:r>
              <a:rPr sz="2400" spc="-40" dirty="0">
                <a:solidFill>
                  <a:srgbClr val="FF0000"/>
                </a:solidFill>
                <a:latin typeface="Calibri"/>
                <a:cs typeface="Calibri"/>
              </a:rPr>
              <a:t> </a:t>
            </a:r>
            <a:r>
              <a:rPr sz="2400" spc="-15" dirty="0">
                <a:solidFill>
                  <a:srgbClr val="FF0000"/>
                </a:solidFill>
                <a:latin typeface="Calibri"/>
                <a:cs typeface="Calibri"/>
              </a:rPr>
              <a:t>at</a:t>
            </a:r>
            <a:r>
              <a:rPr sz="2400" spc="5" dirty="0">
                <a:solidFill>
                  <a:srgbClr val="FF0000"/>
                </a:solidFill>
                <a:latin typeface="Calibri"/>
                <a:cs typeface="Calibri"/>
              </a:rPr>
              <a:t> </a:t>
            </a:r>
            <a:r>
              <a:rPr sz="2400" dirty="0">
                <a:solidFill>
                  <a:srgbClr val="FF0000"/>
                </a:solidFill>
                <a:latin typeface="Calibri"/>
                <a:cs typeface="Calibri"/>
              </a:rPr>
              <a:t>time</a:t>
            </a:r>
            <a:r>
              <a:rPr sz="2400" spc="-5" dirty="0">
                <a:solidFill>
                  <a:srgbClr val="FF0000"/>
                </a:solidFill>
                <a:latin typeface="Calibri"/>
                <a:cs typeface="Calibri"/>
              </a:rPr>
              <a:t> </a:t>
            </a:r>
            <a:r>
              <a:rPr sz="2400" dirty="0">
                <a:solidFill>
                  <a:srgbClr val="FF0000"/>
                </a:solidFill>
                <a:latin typeface="Calibri"/>
                <a:cs typeface="Calibri"/>
              </a:rPr>
              <a:t>of</a:t>
            </a:r>
            <a:r>
              <a:rPr sz="2400" spc="5" dirty="0">
                <a:solidFill>
                  <a:srgbClr val="FF0000"/>
                </a:solidFill>
                <a:latin typeface="Calibri"/>
                <a:cs typeface="Calibri"/>
              </a:rPr>
              <a:t> </a:t>
            </a:r>
            <a:r>
              <a:rPr sz="2400" spc="-10" dirty="0">
                <a:solidFill>
                  <a:srgbClr val="FF0000"/>
                </a:solidFill>
                <a:latin typeface="Calibri"/>
                <a:cs typeface="Calibri"/>
              </a:rPr>
              <a:t>ovulation</a:t>
            </a:r>
            <a:r>
              <a:rPr sz="2400" dirty="0">
                <a:solidFill>
                  <a:srgbClr val="FF0000"/>
                </a:solidFill>
                <a:latin typeface="Calibri"/>
                <a:cs typeface="Calibri"/>
              </a:rPr>
              <a:t> </a:t>
            </a:r>
            <a:r>
              <a:rPr sz="2400" spc="5" dirty="0">
                <a:solidFill>
                  <a:srgbClr val="FF0000"/>
                </a:solidFill>
                <a:latin typeface="Calibri"/>
                <a:cs typeface="Calibri"/>
              </a:rPr>
              <a:t>then</a:t>
            </a:r>
            <a:r>
              <a:rPr sz="2400" spc="-70" dirty="0">
                <a:solidFill>
                  <a:srgbClr val="FF0000"/>
                </a:solidFill>
                <a:latin typeface="Calibri"/>
                <a:cs typeface="Calibri"/>
              </a:rPr>
              <a:t> </a:t>
            </a:r>
            <a:r>
              <a:rPr sz="2400" dirty="0">
                <a:solidFill>
                  <a:srgbClr val="FF0000"/>
                </a:solidFill>
                <a:latin typeface="Calibri"/>
                <a:cs typeface="Calibri"/>
              </a:rPr>
              <a:t>increase</a:t>
            </a:r>
            <a:r>
              <a:rPr sz="2400" spc="-5" dirty="0">
                <a:solidFill>
                  <a:srgbClr val="FF0000"/>
                </a:solidFill>
                <a:latin typeface="Calibri"/>
                <a:cs typeface="Calibri"/>
              </a:rPr>
              <a:t> </a:t>
            </a:r>
            <a:r>
              <a:rPr sz="2400" spc="5" dirty="0">
                <a:solidFill>
                  <a:srgbClr val="FF0000"/>
                </a:solidFill>
                <a:latin typeface="Calibri"/>
                <a:cs typeface="Calibri"/>
              </a:rPr>
              <a:t>by</a:t>
            </a:r>
            <a:r>
              <a:rPr sz="2400" spc="-70" dirty="0">
                <a:solidFill>
                  <a:srgbClr val="FF0000"/>
                </a:solidFill>
                <a:latin typeface="Calibri"/>
                <a:cs typeface="Calibri"/>
              </a:rPr>
              <a:t> </a:t>
            </a:r>
            <a:r>
              <a:rPr sz="2400" spc="-10" dirty="0">
                <a:solidFill>
                  <a:srgbClr val="FF0000"/>
                </a:solidFill>
                <a:latin typeface="Calibri"/>
                <a:cs typeface="Calibri"/>
              </a:rPr>
              <a:t>0.5</a:t>
            </a:r>
            <a:endParaRPr sz="2400">
              <a:latin typeface="Calibri"/>
              <a:cs typeface="Calibri"/>
            </a:endParaRPr>
          </a:p>
          <a:p>
            <a:pPr>
              <a:lnSpc>
                <a:spcPct val="100000"/>
              </a:lnSpc>
              <a:spcBef>
                <a:spcPts val="30"/>
              </a:spcBef>
            </a:pPr>
            <a:endParaRPr sz="2600">
              <a:latin typeface="Calibri"/>
              <a:cs typeface="Calibri"/>
            </a:endParaRPr>
          </a:p>
          <a:p>
            <a:pPr marL="241300" indent="-229235">
              <a:lnSpc>
                <a:spcPts val="2765"/>
              </a:lnSpc>
              <a:buFont typeface="Arial"/>
              <a:buChar char="•"/>
              <a:tabLst>
                <a:tab pos="241935" algn="l"/>
              </a:tabLst>
            </a:pPr>
            <a:r>
              <a:rPr sz="2400" b="1" spc="-15" dirty="0">
                <a:latin typeface="Calibri"/>
                <a:cs typeface="Calibri"/>
              </a:rPr>
              <a:t>Give</a:t>
            </a:r>
            <a:r>
              <a:rPr sz="2400" b="1" spc="-40" dirty="0">
                <a:latin typeface="Calibri"/>
                <a:cs typeface="Calibri"/>
              </a:rPr>
              <a:t> </a:t>
            </a:r>
            <a:r>
              <a:rPr sz="2400" b="1" spc="-10" dirty="0">
                <a:latin typeface="Calibri"/>
                <a:cs typeface="Calibri"/>
              </a:rPr>
              <a:t>instructions</a:t>
            </a:r>
            <a:r>
              <a:rPr sz="2400" b="1" spc="60" dirty="0">
                <a:latin typeface="Calibri"/>
                <a:cs typeface="Calibri"/>
              </a:rPr>
              <a:t> </a:t>
            </a:r>
            <a:r>
              <a:rPr sz="2400" b="1" spc="-5" dirty="0">
                <a:latin typeface="Calibri"/>
                <a:cs typeface="Calibri"/>
              </a:rPr>
              <a:t>to</a:t>
            </a:r>
            <a:r>
              <a:rPr sz="2400" b="1" spc="-40" dirty="0">
                <a:latin typeface="Calibri"/>
                <a:cs typeface="Calibri"/>
              </a:rPr>
              <a:t> </a:t>
            </a:r>
            <a:r>
              <a:rPr sz="2400" b="1" spc="-10" dirty="0">
                <a:latin typeface="Calibri"/>
                <a:cs typeface="Calibri"/>
              </a:rPr>
              <a:t>the</a:t>
            </a:r>
            <a:r>
              <a:rPr sz="2400" b="1" spc="35" dirty="0">
                <a:latin typeface="Calibri"/>
                <a:cs typeface="Calibri"/>
              </a:rPr>
              <a:t> </a:t>
            </a:r>
            <a:r>
              <a:rPr sz="2400" b="1" spc="-10" dirty="0">
                <a:latin typeface="Calibri"/>
                <a:cs typeface="Calibri"/>
              </a:rPr>
              <a:t>women?</a:t>
            </a:r>
            <a:endParaRPr sz="2400">
              <a:latin typeface="Calibri"/>
              <a:cs typeface="Calibri"/>
            </a:endParaRPr>
          </a:p>
          <a:p>
            <a:pPr marL="469900" marR="161290">
              <a:lnSpc>
                <a:spcPct val="68900"/>
              </a:lnSpc>
              <a:spcBef>
                <a:spcPts val="635"/>
              </a:spcBef>
            </a:pPr>
            <a:r>
              <a:rPr sz="2000" dirty="0">
                <a:solidFill>
                  <a:srgbClr val="FF0000"/>
                </a:solidFill>
                <a:latin typeface="Calibri"/>
                <a:cs typeface="Calibri"/>
              </a:rPr>
              <a:t>its </a:t>
            </a:r>
            <a:r>
              <a:rPr sz="2000" spc="5" dirty="0">
                <a:solidFill>
                  <a:srgbClr val="FF0000"/>
                </a:solidFill>
                <a:latin typeface="Calibri"/>
                <a:cs typeface="Calibri"/>
              </a:rPr>
              <a:t>the </a:t>
            </a:r>
            <a:r>
              <a:rPr sz="2000" spc="-25" dirty="0">
                <a:solidFill>
                  <a:srgbClr val="FF0000"/>
                </a:solidFill>
                <a:latin typeface="Calibri"/>
                <a:cs typeface="Calibri"/>
              </a:rPr>
              <a:t>fertile</a:t>
            </a:r>
            <a:r>
              <a:rPr sz="2000" spc="-20" dirty="0">
                <a:solidFill>
                  <a:srgbClr val="FF0000"/>
                </a:solidFill>
                <a:latin typeface="Calibri"/>
                <a:cs typeface="Calibri"/>
              </a:rPr>
              <a:t> </a:t>
            </a:r>
            <a:r>
              <a:rPr sz="2000" spc="10" dirty="0">
                <a:solidFill>
                  <a:srgbClr val="FF0000"/>
                </a:solidFill>
                <a:latin typeface="Calibri"/>
                <a:cs typeface="Calibri"/>
              </a:rPr>
              <a:t>phase </a:t>
            </a:r>
            <a:r>
              <a:rPr sz="2000" dirty="0">
                <a:solidFill>
                  <a:srgbClr val="FF0000"/>
                </a:solidFill>
                <a:latin typeface="Calibri"/>
                <a:cs typeface="Calibri"/>
              </a:rPr>
              <a:t>of </a:t>
            </a:r>
            <a:r>
              <a:rPr sz="2000" spc="5" dirty="0">
                <a:solidFill>
                  <a:srgbClr val="FF0000"/>
                </a:solidFill>
                <a:latin typeface="Calibri"/>
                <a:cs typeface="Calibri"/>
              </a:rPr>
              <a:t>the </a:t>
            </a:r>
            <a:r>
              <a:rPr sz="2000" spc="-15" dirty="0">
                <a:solidFill>
                  <a:srgbClr val="FF0000"/>
                </a:solidFill>
                <a:latin typeface="Calibri"/>
                <a:cs typeface="Calibri"/>
              </a:rPr>
              <a:t>cycle </a:t>
            </a:r>
            <a:r>
              <a:rPr sz="2000" spc="5" dirty="0">
                <a:solidFill>
                  <a:srgbClr val="FF0000"/>
                </a:solidFill>
                <a:latin typeface="Calibri"/>
                <a:cs typeface="Calibri"/>
              </a:rPr>
              <a:t>and </a:t>
            </a:r>
            <a:r>
              <a:rPr sz="2000" spc="-10" dirty="0">
                <a:solidFill>
                  <a:srgbClr val="FF0000"/>
                </a:solidFill>
                <a:latin typeface="Corbel"/>
                <a:cs typeface="Corbel"/>
              </a:rPr>
              <a:t>timing </a:t>
            </a:r>
            <a:r>
              <a:rPr sz="2000" spc="-5" dirty="0">
                <a:solidFill>
                  <a:srgbClr val="FF0000"/>
                </a:solidFill>
                <a:latin typeface="Corbel"/>
                <a:cs typeface="Corbel"/>
              </a:rPr>
              <a:t>of </a:t>
            </a:r>
            <a:r>
              <a:rPr sz="2000" dirty="0">
                <a:solidFill>
                  <a:srgbClr val="FF0000"/>
                </a:solidFill>
                <a:latin typeface="Corbel"/>
                <a:cs typeface="Corbel"/>
              </a:rPr>
              <a:t>intercourse in </a:t>
            </a:r>
            <a:r>
              <a:rPr sz="2000" spc="-10" dirty="0">
                <a:solidFill>
                  <a:srgbClr val="FF0000"/>
                </a:solidFill>
                <a:latin typeface="Corbel"/>
                <a:cs typeface="Corbel"/>
              </a:rPr>
              <a:t>these </a:t>
            </a:r>
            <a:r>
              <a:rPr sz="2000" spc="-5" dirty="0">
                <a:solidFill>
                  <a:srgbClr val="FF0000"/>
                </a:solidFill>
                <a:latin typeface="Corbel"/>
                <a:cs typeface="Corbel"/>
              </a:rPr>
              <a:t>phase </a:t>
            </a:r>
            <a:r>
              <a:rPr sz="2000" dirty="0">
                <a:solidFill>
                  <a:srgbClr val="FF0000"/>
                </a:solidFill>
                <a:latin typeface="Corbel"/>
                <a:cs typeface="Corbel"/>
              </a:rPr>
              <a:t>increase </a:t>
            </a:r>
            <a:r>
              <a:rPr sz="2000" spc="-10" dirty="0">
                <a:solidFill>
                  <a:srgbClr val="FF0000"/>
                </a:solidFill>
                <a:latin typeface="Corbel"/>
                <a:cs typeface="Corbel"/>
              </a:rPr>
              <a:t>the </a:t>
            </a:r>
            <a:r>
              <a:rPr sz="2000" spc="-5" dirty="0">
                <a:solidFill>
                  <a:srgbClr val="FF0000"/>
                </a:solidFill>
                <a:latin typeface="Corbel"/>
                <a:cs typeface="Corbel"/>
              </a:rPr>
              <a:t>rate of </a:t>
            </a:r>
            <a:r>
              <a:rPr sz="2000" spc="-390" dirty="0">
                <a:solidFill>
                  <a:srgbClr val="FF0000"/>
                </a:solidFill>
                <a:latin typeface="Corbel"/>
                <a:cs typeface="Corbel"/>
              </a:rPr>
              <a:t> </a:t>
            </a:r>
            <a:r>
              <a:rPr sz="2000" spc="-5" dirty="0">
                <a:solidFill>
                  <a:srgbClr val="FF0000"/>
                </a:solidFill>
                <a:latin typeface="Corbel"/>
                <a:cs typeface="Corbel"/>
              </a:rPr>
              <a:t>pregnancy</a:t>
            </a:r>
            <a:endParaRPr sz="2000">
              <a:latin typeface="Corbel"/>
              <a:cs typeface="Corbel"/>
            </a:endParaRPr>
          </a:p>
          <a:p>
            <a:pPr>
              <a:lnSpc>
                <a:spcPct val="100000"/>
              </a:lnSpc>
              <a:spcBef>
                <a:spcPts val="30"/>
              </a:spcBef>
            </a:pPr>
            <a:endParaRPr sz="2600">
              <a:latin typeface="Corbel"/>
              <a:cs typeface="Corbel"/>
            </a:endParaRPr>
          </a:p>
          <a:p>
            <a:pPr marL="12700">
              <a:lnSpc>
                <a:spcPct val="100000"/>
              </a:lnSpc>
              <a:spcBef>
                <a:spcPts val="5"/>
              </a:spcBef>
            </a:pPr>
            <a:r>
              <a:rPr sz="2400" dirty="0">
                <a:latin typeface="Arial"/>
                <a:cs typeface="Arial"/>
              </a:rPr>
              <a:t>•</a:t>
            </a:r>
            <a:r>
              <a:rPr sz="2400" spc="290" dirty="0">
                <a:latin typeface="Arial"/>
                <a:cs typeface="Arial"/>
              </a:rPr>
              <a:t> </a:t>
            </a:r>
            <a:r>
              <a:rPr sz="2400" b="1" dirty="0">
                <a:latin typeface="Calibri"/>
                <a:cs typeface="Calibri"/>
              </a:rPr>
              <a:t>Best</a:t>
            </a:r>
            <a:r>
              <a:rPr sz="2400" b="1" spc="-25" dirty="0">
                <a:latin typeface="Calibri"/>
                <a:cs typeface="Calibri"/>
              </a:rPr>
              <a:t> </a:t>
            </a:r>
            <a:r>
              <a:rPr sz="2400" b="1" spc="-30" dirty="0">
                <a:latin typeface="Calibri"/>
                <a:cs typeface="Calibri"/>
              </a:rPr>
              <a:t>day</a:t>
            </a:r>
            <a:r>
              <a:rPr sz="2400" b="1" spc="40" dirty="0">
                <a:latin typeface="Calibri"/>
                <a:cs typeface="Calibri"/>
              </a:rPr>
              <a:t> </a:t>
            </a:r>
            <a:r>
              <a:rPr sz="2400" b="1" spc="-5" dirty="0">
                <a:latin typeface="Calibri"/>
                <a:cs typeface="Calibri"/>
              </a:rPr>
              <a:t>to</a:t>
            </a:r>
            <a:r>
              <a:rPr sz="2400" b="1" spc="-35" dirty="0">
                <a:latin typeface="Calibri"/>
                <a:cs typeface="Calibri"/>
              </a:rPr>
              <a:t> </a:t>
            </a:r>
            <a:r>
              <a:rPr sz="2400" b="1" spc="-10" dirty="0">
                <a:latin typeface="Calibri"/>
                <a:cs typeface="Calibri"/>
              </a:rPr>
              <a:t>do</a:t>
            </a:r>
            <a:r>
              <a:rPr sz="2400" b="1" spc="-30" dirty="0">
                <a:latin typeface="Calibri"/>
                <a:cs typeface="Calibri"/>
              </a:rPr>
              <a:t> </a:t>
            </a:r>
            <a:r>
              <a:rPr sz="2400" b="1" spc="-5" dirty="0">
                <a:latin typeface="Calibri"/>
                <a:cs typeface="Calibri"/>
              </a:rPr>
              <a:t>this</a:t>
            </a:r>
            <a:r>
              <a:rPr sz="2400" b="1" spc="70" dirty="0">
                <a:latin typeface="Calibri"/>
                <a:cs typeface="Calibri"/>
              </a:rPr>
              <a:t> </a:t>
            </a:r>
            <a:r>
              <a:rPr sz="2400" b="1" spc="-10" dirty="0">
                <a:latin typeface="Calibri"/>
                <a:cs typeface="Calibri"/>
              </a:rPr>
              <a:t>investigation</a:t>
            </a:r>
            <a:r>
              <a:rPr sz="2400" b="1" spc="-135" dirty="0">
                <a:latin typeface="Calibri"/>
                <a:cs typeface="Calibri"/>
              </a:rPr>
              <a:t> </a:t>
            </a:r>
            <a:r>
              <a:rPr sz="2400" b="1" spc="-409" dirty="0">
                <a:latin typeface="Arial"/>
                <a:cs typeface="Arial"/>
              </a:rPr>
              <a:t>ديلاسلاب</a:t>
            </a:r>
            <a:r>
              <a:rPr sz="2400" b="1" spc="-395" dirty="0">
                <a:latin typeface="Arial"/>
                <a:cs typeface="Arial"/>
              </a:rPr>
              <a:t> </a:t>
            </a:r>
            <a:r>
              <a:rPr sz="2400" b="1" spc="-10" dirty="0">
                <a:latin typeface="Arial"/>
                <a:cs typeface="Arial"/>
              </a:rPr>
              <a:t>دوجوم</a:t>
            </a:r>
            <a:r>
              <a:rPr sz="2400" b="1" spc="-25" dirty="0">
                <a:latin typeface="Arial"/>
                <a:cs typeface="Arial"/>
              </a:rPr>
              <a:t> </a:t>
            </a:r>
            <a:r>
              <a:rPr sz="2400" b="1" spc="70" dirty="0">
                <a:latin typeface="Arial"/>
                <a:cs typeface="Arial"/>
              </a:rPr>
              <a:t>شم</a:t>
            </a:r>
            <a:r>
              <a:rPr sz="2400" b="1" spc="600" dirty="0">
                <a:latin typeface="Arial"/>
                <a:cs typeface="Arial"/>
              </a:rPr>
              <a:t> </a:t>
            </a:r>
            <a:r>
              <a:rPr sz="2400" b="1" spc="-425" dirty="0">
                <a:latin typeface="Arial"/>
                <a:cs typeface="Arial"/>
              </a:rPr>
              <a:t>يصخش</a:t>
            </a:r>
            <a:r>
              <a:rPr sz="2400" b="1" spc="-100" dirty="0">
                <a:latin typeface="Arial"/>
                <a:cs typeface="Arial"/>
              </a:rPr>
              <a:t> </a:t>
            </a:r>
            <a:r>
              <a:rPr sz="2400" b="1" spc="-120" dirty="0">
                <a:latin typeface="Arial"/>
                <a:cs typeface="Arial"/>
              </a:rPr>
              <a:t>داهتجا</a:t>
            </a:r>
            <a:r>
              <a:rPr sz="2400" b="1" spc="-65" dirty="0">
                <a:latin typeface="Arial"/>
                <a:cs typeface="Arial"/>
              </a:rPr>
              <a:t> </a:t>
            </a:r>
            <a:r>
              <a:rPr sz="2400" b="1" spc="-105" dirty="0">
                <a:latin typeface="Arial"/>
                <a:cs typeface="Arial"/>
              </a:rPr>
              <a:t>باوجلا</a:t>
            </a:r>
            <a:endParaRPr sz="2400">
              <a:latin typeface="Arial"/>
              <a:cs typeface="Arial"/>
            </a:endParaRPr>
          </a:p>
          <a:p>
            <a:pPr>
              <a:lnSpc>
                <a:spcPct val="100000"/>
              </a:lnSpc>
              <a:spcBef>
                <a:spcPts val="10"/>
              </a:spcBef>
            </a:pPr>
            <a:endParaRPr sz="3450">
              <a:latin typeface="Arial"/>
              <a:cs typeface="Arial"/>
            </a:endParaRPr>
          </a:p>
          <a:p>
            <a:pPr marL="12700" marR="5080">
              <a:lnSpc>
                <a:spcPct val="70400"/>
              </a:lnSpc>
              <a:tabLst>
                <a:tab pos="5128895" algn="l"/>
              </a:tabLst>
            </a:pPr>
            <a:r>
              <a:rPr sz="2400" spc="-10" dirty="0">
                <a:solidFill>
                  <a:srgbClr val="FF0000"/>
                </a:solidFill>
                <a:latin typeface="Calibri"/>
                <a:cs typeface="Calibri"/>
              </a:rPr>
              <a:t>Ideally</a:t>
            </a:r>
            <a:r>
              <a:rPr sz="2400" spc="15" dirty="0">
                <a:solidFill>
                  <a:srgbClr val="FF0000"/>
                </a:solidFill>
                <a:latin typeface="Calibri"/>
                <a:cs typeface="Calibri"/>
              </a:rPr>
              <a:t> </a:t>
            </a:r>
            <a:r>
              <a:rPr sz="2400" spc="5" dirty="0">
                <a:solidFill>
                  <a:srgbClr val="FF0000"/>
                </a:solidFill>
                <a:latin typeface="Calibri"/>
                <a:cs typeface="Calibri"/>
              </a:rPr>
              <a:t>should</a:t>
            </a:r>
            <a:r>
              <a:rPr sz="2400" spc="-5" dirty="0">
                <a:solidFill>
                  <a:srgbClr val="FF0000"/>
                </a:solidFill>
                <a:latin typeface="Calibri"/>
                <a:cs typeface="Calibri"/>
              </a:rPr>
              <a:t> </a:t>
            </a:r>
            <a:r>
              <a:rPr sz="2400" dirty="0">
                <a:solidFill>
                  <a:srgbClr val="FF0000"/>
                </a:solidFill>
                <a:latin typeface="Calibri"/>
                <a:cs typeface="Calibri"/>
              </a:rPr>
              <a:t>start</a:t>
            </a:r>
            <a:r>
              <a:rPr sz="2400" spc="-75" dirty="0">
                <a:solidFill>
                  <a:srgbClr val="FF0000"/>
                </a:solidFill>
                <a:latin typeface="Calibri"/>
                <a:cs typeface="Calibri"/>
              </a:rPr>
              <a:t> </a:t>
            </a:r>
            <a:r>
              <a:rPr sz="2400" dirty="0">
                <a:solidFill>
                  <a:srgbClr val="FF0000"/>
                </a:solidFill>
                <a:latin typeface="Calibri"/>
                <a:cs typeface="Calibri"/>
              </a:rPr>
              <a:t>charting</a:t>
            </a:r>
            <a:r>
              <a:rPr sz="2400" spc="-95" dirty="0">
                <a:solidFill>
                  <a:srgbClr val="FF0000"/>
                </a:solidFill>
                <a:latin typeface="Calibri"/>
                <a:cs typeface="Calibri"/>
              </a:rPr>
              <a:t> </a:t>
            </a:r>
            <a:r>
              <a:rPr sz="2400" spc="5" dirty="0">
                <a:solidFill>
                  <a:srgbClr val="FF0000"/>
                </a:solidFill>
                <a:latin typeface="Calibri"/>
                <a:cs typeface="Calibri"/>
              </a:rPr>
              <a:t>on</a:t>
            </a:r>
            <a:r>
              <a:rPr sz="2400" spc="-10" dirty="0">
                <a:solidFill>
                  <a:srgbClr val="FF0000"/>
                </a:solidFill>
                <a:latin typeface="Calibri"/>
                <a:cs typeface="Calibri"/>
              </a:rPr>
              <a:t> </a:t>
            </a:r>
            <a:r>
              <a:rPr sz="2400" spc="10" dirty="0">
                <a:solidFill>
                  <a:srgbClr val="FF0000"/>
                </a:solidFill>
                <a:latin typeface="Calibri"/>
                <a:cs typeface="Calibri"/>
              </a:rPr>
              <a:t>the</a:t>
            </a:r>
            <a:r>
              <a:rPr sz="2400" spc="-10" dirty="0">
                <a:solidFill>
                  <a:srgbClr val="FF0000"/>
                </a:solidFill>
                <a:latin typeface="Calibri"/>
                <a:cs typeface="Calibri"/>
              </a:rPr>
              <a:t> </a:t>
            </a:r>
            <a:r>
              <a:rPr sz="2400" spc="-15" dirty="0">
                <a:solidFill>
                  <a:srgbClr val="FF0000"/>
                </a:solidFill>
                <a:latin typeface="Calibri"/>
                <a:cs typeface="Calibri"/>
              </a:rPr>
              <a:t>first</a:t>
            </a:r>
            <a:r>
              <a:rPr sz="2400" dirty="0">
                <a:solidFill>
                  <a:srgbClr val="FF0000"/>
                </a:solidFill>
                <a:latin typeface="Calibri"/>
                <a:cs typeface="Calibri"/>
              </a:rPr>
              <a:t> </a:t>
            </a:r>
            <a:r>
              <a:rPr sz="2400" spc="-30" dirty="0">
                <a:solidFill>
                  <a:srgbClr val="FF0000"/>
                </a:solidFill>
                <a:latin typeface="Calibri"/>
                <a:cs typeface="Calibri"/>
              </a:rPr>
              <a:t>day</a:t>
            </a:r>
            <a:r>
              <a:rPr sz="2400" spc="20" dirty="0">
                <a:solidFill>
                  <a:srgbClr val="FF0000"/>
                </a:solidFill>
                <a:latin typeface="Calibri"/>
                <a:cs typeface="Calibri"/>
              </a:rPr>
              <a:t> </a:t>
            </a:r>
            <a:r>
              <a:rPr sz="2400" dirty="0">
                <a:solidFill>
                  <a:srgbClr val="FF0000"/>
                </a:solidFill>
                <a:latin typeface="Calibri"/>
                <a:cs typeface="Calibri"/>
              </a:rPr>
              <a:t>of </a:t>
            </a:r>
            <a:r>
              <a:rPr sz="2400" spc="10" dirty="0">
                <a:solidFill>
                  <a:srgbClr val="FF0000"/>
                </a:solidFill>
                <a:latin typeface="Calibri"/>
                <a:cs typeface="Calibri"/>
              </a:rPr>
              <a:t>the</a:t>
            </a:r>
            <a:r>
              <a:rPr sz="2400" spc="-85" dirty="0">
                <a:solidFill>
                  <a:srgbClr val="FF0000"/>
                </a:solidFill>
                <a:latin typeface="Calibri"/>
                <a:cs typeface="Calibri"/>
              </a:rPr>
              <a:t> </a:t>
            </a:r>
            <a:r>
              <a:rPr sz="2400" spc="-5" dirty="0">
                <a:solidFill>
                  <a:srgbClr val="FF0000"/>
                </a:solidFill>
                <a:latin typeface="Calibri"/>
                <a:cs typeface="Calibri"/>
              </a:rPr>
              <a:t>period</a:t>
            </a:r>
            <a:r>
              <a:rPr sz="2400" spc="65" dirty="0">
                <a:solidFill>
                  <a:srgbClr val="FF0000"/>
                </a:solidFill>
                <a:latin typeface="Calibri"/>
                <a:cs typeface="Calibri"/>
              </a:rPr>
              <a:t> </a:t>
            </a:r>
            <a:r>
              <a:rPr sz="2400" spc="-5" dirty="0">
                <a:solidFill>
                  <a:srgbClr val="FF0000"/>
                </a:solidFill>
                <a:latin typeface="Calibri"/>
                <a:cs typeface="Calibri"/>
              </a:rPr>
              <a:t>and</a:t>
            </a:r>
            <a:r>
              <a:rPr sz="2400" spc="-10" dirty="0">
                <a:solidFill>
                  <a:srgbClr val="FF0000"/>
                </a:solidFill>
                <a:latin typeface="Calibri"/>
                <a:cs typeface="Calibri"/>
              </a:rPr>
              <a:t> </a:t>
            </a:r>
            <a:r>
              <a:rPr sz="2400" spc="5" dirty="0">
                <a:solidFill>
                  <a:srgbClr val="FF0000"/>
                </a:solidFill>
                <a:latin typeface="Calibri"/>
                <a:cs typeface="Calibri"/>
              </a:rPr>
              <a:t>continue</a:t>
            </a:r>
            <a:r>
              <a:rPr sz="2400" spc="-160" dirty="0">
                <a:solidFill>
                  <a:srgbClr val="FF0000"/>
                </a:solidFill>
                <a:latin typeface="Calibri"/>
                <a:cs typeface="Calibri"/>
              </a:rPr>
              <a:t> </a:t>
            </a:r>
            <a:r>
              <a:rPr sz="2400" spc="5" dirty="0">
                <a:solidFill>
                  <a:srgbClr val="FF0000"/>
                </a:solidFill>
                <a:latin typeface="Calibri"/>
                <a:cs typeface="Calibri"/>
              </a:rPr>
              <a:t>to</a:t>
            </a:r>
            <a:r>
              <a:rPr sz="2400" spc="-10" dirty="0">
                <a:solidFill>
                  <a:srgbClr val="FF0000"/>
                </a:solidFill>
                <a:latin typeface="Calibri"/>
                <a:cs typeface="Calibri"/>
              </a:rPr>
              <a:t> </a:t>
            </a:r>
            <a:r>
              <a:rPr sz="2400" spc="-15" dirty="0">
                <a:solidFill>
                  <a:srgbClr val="FF0000"/>
                </a:solidFill>
                <a:latin typeface="Calibri"/>
                <a:cs typeface="Calibri"/>
              </a:rPr>
              <a:t>take</a:t>
            </a:r>
            <a:r>
              <a:rPr sz="2400" spc="-90" dirty="0">
                <a:solidFill>
                  <a:srgbClr val="FF0000"/>
                </a:solidFill>
                <a:latin typeface="Calibri"/>
                <a:cs typeface="Calibri"/>
              </a:rPr>
              <a:t> </a:t>
            </a:r>
            <a:r>
              <a:rPr sz="2400" spc="-50" dirty="0">
                <a:solidFill>
                  <a:srgbClr val="FF0000"/>
                </a:solidFill>
                <a:latin typeface="Calibri"/>
                <a:cs typeface="Calibri"/>
              </a:rPr>
              <a:t>BBT </a:t>
            </a:r>
            <a:r>
              <a:rPr sz="2400" spc="-525" dirty="0">
                <a:solidFill>
                  <a:srgbClr val="FF0000"/>
                </a:solidFill>
                <a:latin typeface="Calibri"/>
                <a:cs typeface="Calibri"/>
              </a:rPr>
              <a:t> </a:t>
            </a:r>
            <a:r>
              <a:rPr sz="2400" spc="-5" dirty="0">
                <a:solidFill>
                  <a:srgbClr val="FF0000"/>
                </a:solidFill>
                <a:latin typeface="Calibri"/>
                <a:cs typeface="Calibri"/>
              </a:rPr>
              <a:t>temperature</a:t>
            </a:r>
            <a:r>
              <a:rPr sz="2400" spc="-75" dirty="0">
                <a:solidFill>
                  <a:srgbClr val="FF0000"/>
                </a:solidFill>
                <a:latin typeface="Calibri"/>
                <a:cs typeface="Calibri"/>
              </a:rPr>
              <a:t> </a:t>
            </a:r>
            <a:r>
              <a:rPr sz="2400" spc="-10" dirty="0">
                <a:solidFill>
                  <a:srgbClr val="FF0000"/>
                </a:solidFill>
                <a:latin typeface="Calibri"/>
                <a:cs typeface="Calibri"/>
              </a:rPr>
              <a:t>every</a:t>
            </a:r>
            <a:r>
              <a:rPr sz="2400" spc="40" dirty="0">
                <a:solidFill>
                  <a:srgbClr val="FF0000"/>
                </a:solidFill>
                <a:latin typeface="Calibri"/>
                <a:cs typeface="Calibri"/>
              </a:rPr>
              <a:t> </a:t>
            </a:r>
            <a:r>
              <a:rPr sz="2400" dirty="0">
                <a:solidFill>
                  <a:srgbClr val="FF0000"/>
                </a:solidFill>
                <a:latin typeface="Calibri"/>
                <a:cs typeface="Calibri"/>
              </a:rPr>
              <a:t>morning</a:t>
            </a:r>
            <a:r>
              <a:rPr sz="2400" spc="465" dirty="0">
                <a:solidFill>
                  <a:srgbClr val="FF0000"/>
                </a:solidFill>
                <a:latin typeface="Calibri"/>
                <a:cs typeface="Calibri"/>
              </a:rPr>
              <a:t> </a:t>
            </a:r>
            <a:r>
              <a:rPr sz="2400" spc="-5" dirty="0">
                <a:solidFill>
                  <a:srgbClr val="FF0000"/>
                </a:solidFill>
                <a:latin typeface="Calibri"/>
                <a:cs typeface="Calibri"/>
              </a:rPr>
              <a:t>throughout	</a:t>
            </a:r>
            <a:r>
              <a:rPr sz="2400" spc="10" dirty="0">
                <a:solidFill>
                  <a:srgbClr val="FF0000"/>
                </a:solidFill>
                <a:latin typeface="Calibri"/>
                <a:cs typeface="Calibri"/>
              </a:rPr>
              <a:t>the</a:t>
            </a:r>
            <a:r>
              <a:rPr sz="2400" spc="-95" dirty="0">
                <a:solidFill>
                  <a:srgbClr val="FF0000"/>
                </a:solidFill>
                <a:latin typeface="Calibri"/>
                <a:cs typeface="Calibri"/>
              </a:rPr>
              <a:t> </a:t>
            </a:r>
            <a:r>
              <a:rPr sz="2400" spc="-5" dirty="0">
                <a:solidFill>
                  <a:srgbClr val="FF0000"/>
                </a:solidFill>
                <a:latin typeface="Calibri"/>
                <a:cs typeface="Calibri"/>
              </a:rPr>
              <a:t>entire</a:t>
            </a:r>
            <a:r>
              <a:rPr sz="2400" spc="-15" dirty="0">
                <a:solidFill>
                  <a:srgbClr val="FF0000"/>
                </a:solidFill>
                <a:latin typeface="Calibri"/>
                <a:cs typeface="Calibri"/>
              </a:rPr>
              <a:t> </a:t>
            </a:r>
            <a:r>
              <a:rPr sz="2400" dirty="0">
                <a:solidFill>
                  <a:srgbClr val="FF0000"/>
                </a:solidFill>
                <a:latin typeface="Calibri"/>
                <a:cs typeface="Calibri"/>
              </a:rPr>
              <a:t>cycle</a:t>
            </a:r>
            <a:endParaRPr sz="2400">
              <a:latin typeface="Calibri"/>
              <a:cs typeface="Calibri"/>
            </a:endParaRPr>
          </a:p>
          <a:p>
            <a:pPr marL="12700">
              <a:lnSpc>
                <a:spcPct val="100000"/>
              </a:lnSpc>
              <a:spcBef>
                <a:spcPts val="125"/>
              </a:spcBef>
              <a:tabLst>
                <a:tab pos="984885" algn="l"/>
              </a:tabLst>
            </a:pPr>
            <a:r>
              <a:rPr sz="2400" dirty="0">
                <a:solidFill>
                  <a:srgbClr val="00AF50"/>
                </a:solidFill>
                <a:latin typeface="Calibri"/>
                <a:cs typeface="Calibri"/>
              </a:rPr>
              <a:t>I</a:t>
            </a:r>
            <a:r>
              <a:rPr sz="2400" spc="-25" dirty="0">
                <a:solidFill>
                  <a:srgbClr val="00AF50"/>
                </a:solidFill>
                <a:latin typeface="Calibri"/>
                <a:cs typeface="Calibri"/>
              </a:rPr>
              <a:t> </a:t>
            </a:r>
            <a:r>
              <a:rPr sz="2400" dirty="0">
                <a:solidFill>
                  <a:srgbClr val="00AF50"/>
                </a:solidFill>
                <a:latin typeface="Calibri"/>
                <a:cs typeface="Calibri"/>
              </a:rPr>
              <a:t>g</a:t>
            </a:r>
            <a:r>
              <a:rPr sz="2400" spc="10" dirty="0">
                <a:solidFill>
                  <a:srgbClr val="00AF50"/>
                </a:solidFill>
                <a:latin typeface="Calibri"/>
                <a:cs typeface="Calibri"/>
              </a:rPr>
              <a:t>u</a:t>
            </a:r>
            <a:r>
              <a:rPr sz="2400" dirty="0">
                <a:solidFill>
                  <a:srgbClr val="00AF50"/>
                </a:solidFill>
                <a:latin typeface="Calibri"/>
                <a:cs typeface="Calibri"/>
              </a:rPr>
              <a:t>e</a:t>
            </a:r>
            <a:r>
              <a:rPr sz="2400" spc="40" dirty="0">
                <a:solidFill>
                  <a:srgbClr val="00AF50"/>
                </a:solidFill>
                <a:latin typeface="Calibri"/>
                <a:cs typeface="Calibri"/>
              </a:rPr>
              <a:t>s</a:t>
            </a:r>
            <a:r>
              <a:rPr sz="2400" dirty="0">
                <a:solidFill>
                  <a:srgbClr val="00AF50"/>
                </a:solidFill>
                <a:latin typeface="Calibri"/>
                <a:cs typeface="Calibri"/>
              </a:rPr>
              <a:t>s	</a:t>
            </a:r>
            <a:r>
              <a:rPr sz="2400" spc="15" dirty="0">
                <a:solidFill>
                  <a:srgbClr val="00AF50"/>
                </a:solidFill>
                <a:latin typeface="Calibri"/>
                <a:cs typeface="Calibri"/>
              </a:rPr>
              <a:t>t</a:t>
            </a:r>
            <a:r>
              <a:rPr sz="2400" spc="10" dirty="0">
                <a:solidFill>
                  <a:srgbClr val="00AF50"/>
                </a:solidFill>
                <a:latin typeface="Calibri"/>
                <a:cs typeface="Calibri"/>
              </a:rPr>
              <a:t>h</a:t>
            </a:r>
            <a:r>
              <a:rPr sz="2400" dirty="0">
                <a:solidFill>
                  <a:srgbClr val="00AF50"/>
                </a:solidFill>
                <a:latin typeface="Calibri"/>
                <a:cs typeface="Calibri"/>
              </a:rPr>
              <a:t>e</a:t>
            </a:r>
            <a:r>
              <a:rPr sz="2400" spc="-10" dirty="0">
                <a:solidFill>
                  <a:srgbClr val="00AF50"/>
                </a:solidFill>
                <a:latin typeface="Calibri"/>
                <a:cs typeface="Calibri"/>
              </a:rPr>
              <a:t> </a:t>
            </a:r>
            <a:r>
              <a:rPr sz="2400" spc="10" dirty="0">
                <a:solidFill>
                  <a:srgbClr val="00AF50"/>
                </a:solidFill>
                <a:latin typeface="Calibri"/>
                <a:cs typeface="Calibri"/>
              </a:rPr>
              <a:t>d</a:t>
            </a:r>
            <a:r>
              <a:rPr sz="2400" spc="-100" dirty="0">
                <a:solidFill>
                  <a:srgbClr val="00AF50"/>
                </a:solidFill>
                <a:latin typeface="Calibri"/>
                <a:cs typeface="Calibri"/>
              </a:rPr>
              <a:t>a</a:t>
            </a:r>
            <a:r>
              <a:rPr sz="2400" dirty="0">
                <a:solidFill>
                  <a:srgbClr val="00AF50"/>
                </a:solidFill>
                <a:latin typeface="Calibri"/>
                <a:cs typeface="Calibri"/>
              </a:rPr>
              <a:t>y</a:t>
            </a:r>
            <a:r>
              <a:rPr sz="2400" spc="20" dirty="0">
                <a:solidFill>
                  <a:srgbClr val="00AF50"/>
                </a:solidFill>
                <a:latin typeface="Calibri"/>
                <a:cs typeface="Calibri"/>
              </a:rPr>
              <a:t> </a:t>
            </a:r>
            <a:r>
              <a:rPr sz="2400" spc="-20" dirty="0">
                <a:solidFill>
                  <a:srgbClr val="00AF50"/>
                </a:solidFill>
                <a:latin typeface="Calibri"/>
                <a:cs typeface="Calibri"/>
              </a:rPr>
              <a:t>1</a:t>
            </a:r>
            <a:r>
              <a:rPr sz="2400" dirty="0">
                <a:solidFill>
                  <a:srgbClr val="00AF50"/>
                </a:solidFill>
                <a:latin typeface="Calibri"/>
                <a:cs typeface="Calibri"/>
              </a:rPr>
              <a:t>1</a:t>
            </a:r>
            <a:r>
              <a:rPr sz="2400" spc="40" dirty="0">
                <a:solidFill>
                  <a:srgbClr val="00AF50"/>
                </a:solidFill>
                <a:latin typeface="Calibri"/>
                <a:cs typeface="Calibri"/>
              </a:rPr>
              <a:t> </a:t>
            </a:r>
            <a:r>
              <a:rPr sz="2400" spc="5" dirty="0">
                <a:solidFill>
                  <a:srgbClr val="00AF50"/>
                </a:solidFill>
                <a:latin typeface="Calibri"/>
                <a:cs typeface="Calibri"/>
              </a:rPr>
              <a:t>o</a:t>
            </a:r>
            <a:r>
              <a:rPr sz="2400" dirty="0">
                <a:solidFill>
                  <a:srgbClr val="00AF50"/>
                </a:solidFill>
                <a:latin typeface="Calibri"/>
                <a:cs typeface="Calibri"/>
              </a:rPr>
              <a:t>f</a:t>
            </a:r>
            <a:r>
              <a:rPr sz="2400" spc="-5" dirty="0">
                <a:solidFill>
                  <a:srgbClr val="00AF50"/>
                </a:solidFill>
                <a:latin typeface="Calibri"/>
                <a:cs typeface="Calibri"/>
              </a:rPr>
              <a:t> </a:t>
            </a:r>
            <a:r>
              <a:rPr sz="2400" spc="25" dirty="0">
                <a:solidFill>
                  <a:srgbClr val="00AF50"/>
                </a:solidFill>
                <a:latin typeface="Calibri"/>
                <a:cs typeface="Calibri"/>
              </a:rPr>
              <a:t>m</a:t>
            </a:r>
            <a:r>
              <a:rPr sz="2400" dirty="0">
                <a:solidFill>
                  <a:srgbClr val="00AF50"/>
                </a:solidFill>
                <a:latin typeface="Calibri"/>
                <a:cs typeface="Calibri"/>
              </a:rPr>
              <a:t>e</a:t>
            </a:r>
            <a:r>
              <a:rPr sz="2400" spc="15" dirty="0">
                <a:solidFill>
                  <a:srgbClr val="00AF50"/>
                </a:solidFill>
                <a:latin typeface="Calibri"/>
                <a:cs typeface="Calibri"/>
              </a:rPr>
              <a:t>n</a:t>
            </a:r>
            <a:r>
              <a:rPr sz="2400" spc="30" dirty="0">
                <a:solidFill>
                  <a:srgbClr val="00AF50"/>
                </a:solidFill>
                <a:latin typeface="Calibri"/>
                <a:cs typeface="Calibri"/>
              </a:rPr>
              <a:t>s</a:t>
            </a:r>
            <a:r>
              <a:rPr sz="2400" dirty="0">
                <a:solidFill>
                  <a:srgbClr val="00AF50"/>
                </a:solidFill>
                <a:latin typeface="Calibri"/>
                <a:cs typeface="Calibri"/>
              </a:rPr>
              <a:t>es</a:t>
            </a:r>
            <a:r>
              <a:rPr sz="2400" spc="-135" dirty="0">
                <a:solidFill>
                  <a:srgbClr val="00AF50"/>
                </a:solidFill>
                <a:latin typeface="Calibri"/>
                <a:cs typeface="Calibri"/>
              </a:rPr>
              <a:t> </a:t>
            </a:r>
            <a:r>
              <a:rPr sz="2400" spc="-30" dirty="0">
                <a:solidFill>
                  <a:srgbClr val="00AF50"/>
                </a:solidFill>
                <a:latin typeface="Calibri"/>
                <a:cs typeface="Calibri"/>
              </a:rPr>
              <a:t>a</a:t>
            </a:r>
            <a:r>
              <a:rPr sz="2400" spc="10" dirty="0">
                <a:solidFill>
                  <a:srgbClr val="00AF50"/>
                </a:solidFill>
                <a:latin typeface="Calibri"/>
                <a:cs typeface="Calibri"/>
              </a:rPr>
              <a:t>n</a:t>
            </a:r>
            <a:r>
              <a:rPr sz="2400" dirty="0">
                <a:solidFill>
                  <a:srgbClr val="00AF50"/>
                </a:solidFill>
                <a:latin typeface="Calibri"/>
                <a:cs typeface="Calibri"/>
              </a:rPr>
              <a:t>d</a:t>
            </a:r>
            <a:r>
              <a:rPr sz="2400" spc="-10" dirty="0">
                <a:solidFill>
                  <a:srgbClr val="00AF50"/>
                </a:solidFill>
                <a:latin typeface="Calibri"/>
                <a:cs typeface="Calibri"/>
              </a:rPr>
              <a:t> </a:t>
            </a:r>
            <a:r>
              <a:rPr sz="2400" spc="-60" dirty="0">
                <a:solidFill>
                  <a:srgbClr val="00AF50"/>
                </a:solidFill>
                <a:latin typeface="Calibri"/>
                <a:cs typeface="Calibri"/>
              </a:rPr>
              <a:t>f</a:t>
            </a:r>
            <a:r>
              <a:rPr sz="2400" spc="5" dirty="0">
                <a:solidFill>
                  <a:srgbClr val="00AF50"/>
                </a:solidFill>
                <a:latin typeface="Calibri"/>
                <a:cs typeface="Calibri"/>
              </a:rPr>
              <a:t>o</a:t>
            </a:r>
            <a:r>
              <a:rPr sz="2400" spc="-30" dirty="0">
                <a:solidFill>
                  <a:srgbClr val="00AF50"/>
                </a:solidFill>
                <a:latin typeface="Calibri"/>
                <a:cs typeface="Calibri"/>
              </a:rPr>
              <a:t>ll</a:t>
            </a:r>
            <a:r>
              <a:rPr sz="2400" spc="5" dirty="0">
                <a:solidFill>
                  <a:srgbClr val="00AF50"/>
                </a:solidFill>
                <a:latin typeface="Calibri"/>
                <a:cs typeface="Calibri"/>
              </a:rPr>
              <a:t>o</a:t>
            </a:r>
            <a:r>
              <a:rPr sz="2400" dirty="0">
                <a:solidFill>
                  <a:srgbClr val="00AF50"/>
                </a:solidFill>
                <a:latin typeface="Calibri"/>
                <a:cs typeface="Calibri"/>
              </a:rPr>
              <a:t>w</a:t>
            </a:r>
            <a:r>
              <a:rPr sz="2400" spc="60" dirty="0">
                <a:solidFill>
                  <a:srgbClr val="00AF50"/>
                </a:solidFill>
                <a:latin typeface="Calibri"/>
                <a:cs typeface="Calibri"/>
              </a:rPr>
              <a:t> </a:t>
            </a:r>
            <a:r>
              <a:rPr sz="2400" spc="-30" dirty="0">
                <a:solidFill>
                  <a:srgbClr val="00AF50"/>
                </a:solidFill>
                <a:latin typeface="Calibri"/>
                <a:cs typeface="Calibri"/>
              </a:rPr>
              <a:t>a</a:t>
            </a:r>
            <a:r>
              <a:rPr sz="2400" dirty="0">
                <a:solidFill>
                  <a:srgbClr val="00AF50"/>
                </a:solidFill>
                <a:latin typeface="Calibri"/>
                <a:cs typeface="Calibri"/>
              </a:rPr>
              <a:t>s</a:t>
            </a:r>
            <a:r>
              <a:rPr sz="2400" spc="15" dirty="0">
                <a:solidFill>
                  <a:srgbClr val="00AF50"/>
                </a:solidFill>
                <a:latin typeface="Calibri"/>
                <a:cs typeface="Calibri"/>
              </a:rPr>
              <a:t> </a:t>
            </a:r>
            <a:r>
              <a:rPr sz="2400" spc="-35" dirty="0">
                <a:solidFill>
                  <a:srgbClr val="00AF50"/>
                </a:solidFill>
                <a:latin typeface="Calibri"/>
                <a:cs typeface="Calibri"/>
              </a:rPr>
              <a:t>L</a:t>
            </a:r>
            <a:r>
              <a:rPr sz="2400" dirty="0">
                <a:solidFill>
                  <a:srgbClr val="00AF50"/>
                </a:solidFill>
                <a:latin typeface="Calibri"/>
                <a:cs typeface="Calibri"/>
              </a:rPr>
              <a:t>H</a:t>
            </a:r>
            <a:r>
              <a:rPr sz="2400" spc="-15" dirty="0">
                <a:solidFill>
                  <a:srgbClr val="00AF50"/>
                </a:solidFill>
                <a:latin typeface="Calibri"/>
                <a:cs typeface="Calibri"/>
              </a:rPr>
              <a:t> </a:t>
            </a:r>
            <a:r>
              <a:rPr sz="2400" spc="30" dirty="0">
                <a:solidFill>
                  <a:srgbClr val="00AF50"/>
                </a:solidFill>
                <a:latin typeface="Calibri"/>
                <a:cs typeface="Calibri"/>
              </a:rPr>
              <a:t>s</a:t>
            </a:r>
            <a:r>
              <a:rPr sz="2400" spc="10" dirty="0">
                <a:solidFill>
                  <a:srgbClr val="00AF50"/>
                </a:solidFill>
                <a:latin typeface="Calibri"/>
                <a:cs typeface="Calibri"/>
              </a:rPr>
              <a:t>u</a:t>
            </a:r>
            <a:r>
              <a:rPr sz="2400" spc="-15" dirty="0">
                <a:solidFill>
                  <a:srgbClr val="00AF50"/>
                </a:solidFill>
                <a:latin typeface="Calibri"/>
                <a:cs typeface="Calibri"/>
              </a:rPr>
              <a:t>r</a:t>
            </a:r>
            <a:r>
              <a:rPr sz="2400" dirty="0">
                <a:solidFill>
                  <a:srgbClr val="00AF50"/>
                </a:solidFill>
                <a:latin typeface="Calibri"/>
                <a:cs typeface="Calibri"/>
              </a:rPr>
              <a:t>ge</a:t>
            </a:r>
            <a:endParaRPr sz="2400">
              <a:latin typeface="Calibri"/>
              <a:cs typeface="Calibri"/>
            </a:endParaRP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0387" y="568936"/>
            <a:ext cx="3960495" cy="1160574"/>
          </a:xfrm>
          <a:prstGeom prst="rect">
            <a:avLst/>
          </a:prstGeom>
        </p:spPr>
        <p:txBody>
          <a:bodyPr vert="horz" wrap="square" lIns="0" tIns="57150" rIns="0" bIns="0" rtlCol="0">
            <a:spAutoFit/>
          </a:bodyPr>
          <a:lstStyle/>
          <a:p>
            <a:pPr marL="572770">
              <a:lnSpc>
                <a:spcPct val="100000"/>
              </a:lnSpc>
              <a:spcBef>
                <a:spcPts val="450"/>
              </a:spcBef>
            </a:pPr>
            <a:r>
              <a:rPr sz="4400" b="0" spc="5" dirty="0">
                <a:latin typeface="Calibri Light"/>
                <a:cs typeface="Calibri Light"/>
              </a:rPr>
              <a:t>Q5</a:t>
            </a:r>
            <a:endParaRPr sz="4400">
              <a:latin typeface="Calibri Light"/>
              <a:cs typeface="Calibri Light"/>
            </a:endParaRPr>
          </a:p>
          <a:p>
            <a:pPr marL="12700">
              <a:lnSpc>
                <a:spcPct val="100000"/>
              </a:lnSpc>
              <a:spcBef>
                <a:spcPts val="225"/>
              </a:spcBef>
            </a:pPr>
            <a:r>
              <a:rPr sz="2600" b="0" spc="20" dirty="0">
                <a:latin typeface="Calibri"/>
                <a:cs typeface="Calibri"/>
              </a:rPr>
              <a:t>Hx</a:t>
            </a:r>
            <a:r>
              <a:rPr sz="2600" b="0" spc="-80" dirty="0">
                <a:latin typeface="Calibri"/>
                <a:cs typeface="Calibri"/>
              </a:rPr>
              <a:t> </a:t>
            </a:r>
            <a:r>
              <a:rPr sz="2600" b="0" spc="-10" dirty="0">
                <a:latin typeface="Calibri"/>
                <a:cs typeface="Calibri"/>
              </a:rPr>
              <a:t>of</a:t>
            </a:r>
            <a:r>
              <a:rPr sz="2600" b="0" spc="15" dirty="0">
                <a:latin typeface="Calibri"/>
                <a:cs typeface="Calibri"/>
              </a:rPr>
              <a:t> </a:t>
            </a:r>
            <a:r>
              <a:rPr sz="2600" b="0" spc="-5" dirty="0">
                <a:latin typeface="Calibri"/>
                <a:cs typeface="Calibri"/>
              </a:rPr>
              <a:t>Heavy</a:t>
            </a:r>
            <a:r>
              <a:rPr sz="2600" b="0" spc="-60" dirty="0">
                <a:latin typeface="Calibri"/>
                <a:cs typeface="Calibri"/>
              </a:rPr>
              <a:t> </a:t>
            </a:r>
            <a:r>
              <a:rPr sz="2600" b="0" dirty="0">
                <a:latin typeface="Calibri"/>
                <a:cs typeface="Calibri"/>
              </a:rPr>
              <a:t>menstrual</a:t>
            </a:r>
            <a:r>
              <a:rPr sz="2600" b="0" spc="-70" dirty="0">
                <a:latin typeface="Calibri"/>
                <a:cs typeface="Calibri"/>
              </a:rPr>
              <a:t> </a:t>
            </a:r>
            <a:r>
              <a:rPr sz="2600" b="0" spc="15" dirty="0">
                <a:latin typeface="Calibri"/>
                <a:cs typeface="Calibri"/>
              </a:rPr>
              <a:t>cycle</a:t>
            </a:r>
            <a:r>
              <a:rPr sz="2600" b="0" spc="-105" dirty="0">
                <a:latin typeface="Calibri"/>
                <a:cs typeface="Calibri"/>
              </a:rPr>
              <a:t> </a:t>
            </a:r>
            <a:r>
              <a:rPr sz="2600" b="0" spc="5" dirty="0">
                <a:latin typeface="Calibri"/>
                <a:cs typeface="Calibri"/>
              </a:rPr>
              <a:t>:</a:t>
            </a:r>
            <a:endParaRPr sz="2600">
              <a:latin typeface="Calibri"/>
              <a:cs typeface="Calibri"/>
            </a:endParaRPr>
          </a:p>
        </p:txBody>
      </p:sp>
      <p:sp>
        <p:nvSpPr>
          <p:cNvPr id="3" name="object 3"/>
          <p:cNvSpPr txBox="1"/>
          <p:nvPr/>
        </p:nvSpPr>
        <p:spPr>
          <a:xfrm>
            <a:off x="500386" y="2195963"/>
            <a:ext cx="5732145" cy="3747180"/>
          </a:xfrm>
          <a:prstGeom prst="rect">
            <a:avLst/>
          </a:prstGeom>
        </p:spPr>
        <p:txBody>
          <a:bodyPr vert="horz" wrap="square" lIns="0" tIns="101600" rIns="0" bIns="0" rtlCol="0">
            <a:spAutoFit/>
          </a:bodyPr>
          <a:lstStyle/>
          <a:p>
            <a:pPr marL="250825" indent="-238125">
              <a:lnSpc>
                <a:spcPct val="100000"/>
              </a:lnSpc>
              <a:spcBef>
                <a:spcPts val="800"/>
              </a:spcBef>
              <a:buAutoNum type="arabicPlain"/>
              <a:tabLst>
                <a:tab pos="250825" algn="l"/>
              </a:tabLst>
            </a:pPr>
            <a:r>
              <a:rPr sz="2600" b="1" spc="5" dirty="0">
                <a:latin typeface="Calibri"/>
                <a:cs typeface="Calibri"/>
              </a:rPr>
              <a:t>)</a:t>
            </a:r>
            <a:r>
              <a:rPr sz="2600" b="1" spc="-5" dirty="0">
                <a:latin typeface="Calibri"/>
                <a:cs typeface="Calibri"/>
              </a:rPr>
              <a:t> </a:t>
            </a:r>
            <a:r>
              <a:rPr sz="2600" b="1" spc="15" dirty="0">
                <a:latin typeface="Calibri"/>
                <a:cs typeface="Calibri"/>
              </a:rPr>
              <a:t>3</a:t>
            </a:r>
            <a:r>
              <a:rPr sz="2600" b="1" spc="-75" dirty="0">
                <a:latin typeface="Calibri"/>
                <a:cs typeface="Calibri"/>
              </a:rPr>
              <a:t> </a:t>
            </a:r>
            <a:r>
              <a:rPr sz="2600" b="1" spc="10" dirty="0">
                <a:latin typeface="Calibri"/>
                <a:cs typeface="Calibri"/>
              </a:rPr>
              <a:t>Ddx?</a:t>
            </a:r>
            <a:endParaRPr sz="2600">
              <a:latin typeface="Calibri"/>
              <a:cs typeface="Calibri"/>
            </a:endParaRPr>
          </a:p>
          <a:p>
            <a:pPr marL="250825" indent="-238125">
              <a:lnSpc>
                <a:spcPct val="100000"/>
              </a:lnSpc>
              <a:spcBef>
                <a:spcPts val="710"/>
              </a:spcBef>
              <a:buAutoNum type="arabicPlain"/>
              <a:tabLst>
                <a:tab pos="250825" algn="l"/>
              </a:tabLst>
            </a:pPr>
            <a:r>
              <a:rPr sz="2600" b="1" spc="5" dirty="0">
                <a:latin typeface="Calibri"/>
                <a:cs typeface="Calibri"/>
              </a:rPr>
              <a:t>)</a:t>
            </a:r>
            <a:r>
              <a:rPr sz="2600" b="1" spc="15" dirty="0">
                <a:latin typeface="Calibri"/>
                <a:cs typeface="Calibri"/>
              </a:rPr>
              <a:t> </a:t>
            </a:r>
            <a:r>
              <a:rPr sz="2600" b="1" spc="40" dirty="0">
                <a:latin typeface="Calibri"/>
                <a:cs typeface="Calibri"/>
              </a:rPr>
              <a:t>W</a:t>
            </a:r>
            <a:r>
              <a:rPr sz="2600" b="1" spc="25" dirty="0">
                <a:latin typeface="Calibri"/>
                <a:cs typeface="Calibri"/>
              </a:rPr>
              <a:t>h</a:t>
            </a:r>
            <a:r>
              <a:rPr sz="2600" b="1" spc="-15" dirty="0">
                <a:latin typeface="Calibri"/>
                <a:cs typeface="Calibri"/>
              </a:rPr>
              <a:t>a</a:t>
            </a:r>
            <a:r>
              <a:rPr sz="2600" b="1" spc="10" dirty="0">
                <a:latin typeface="Calibri"/>
                <a:cs typeface="Calibri"/>
              </a:rPr>
              <a:t>t</a:t>
            </a:r>
            <a:r>
              <a:rPr sz="2600" b="1" spc="-75" dirty="0">
                <a:latin typeface="Calibri"/>
                <a:cs typeface="Calibri"/>
              </a:rPr>
              <a:t> </a:t>
            </a:r>
            <a:r>
              <a:rPr sz="2600" b="1" spc="30" dirty="0">
                <a:latin typeface="Calibri"/>
                <a:cs typeface="Calibri"/>
              </a:rPr>
              <a:t>i</a:t>
            </a:r>
            <a:r>
              <a:rPr sz="2600" b="1" spc="25" dirty="0">
                <a:latin typeface="Calibri"/>
                <a:cs typeface="Calibri"/>
              </a:rPr>
              <a:t>n</a:t>
            </a:r>
            <a:r>
              <a:rPr sz="2600" b="1" spc="35" dirty="0">
                <a:latin typeface="Calibri"/>
                <a:cs typeface="Calibri"/>
              </a:rPr>
              <a:t>ve</a:t>
            </a:r>
            <a:r>
              <a:rPr sz="2600" b="1" spc="-65" dirty="0">
                <a:latin typeface="Calibri"/>
                <a:cs typeface="Calibri"/>
              </a:rPr>
              <a:t>s</a:t>
            </a:r>
            <a:r>
              <a:rPr sz="2600" b="1" spc="-5" dirty="0">
                <a:latin typeface="Calibri"/>
                <a:cs typeface="Calibri"/>
              </a:rPr>
              <a:t>t</a:t>
            </a:r>
            <a:r>
              <a:rPr sz="2600" b="1" spc="30" dirty="0">
                <a:latin typeface="Calibri"/>
                <a:cs typeface="Calibri"/>
              </a:rPr>
              <a:t>i</a:t>
            </a:r>
            <a:r>
              <a:rPr sz="2600" b="1" spc="-40" dirty="0">
                <a:latin typeface="Calibri"/>
                <a:cs typeface="Calibri"/>
              </a:rPr>
              <a:t>g</a:t>
            </a:r>
            <a:r>
              <a:rPr sz="2600" b="1" spc="-15" dirty="0">
                <a:latin typeface="Calibri"/>
                <a:cs typeface="Calibri"/>
              </a:rPr>
              <a:t>a</a:t>
            </a:r>
            <a:r>
              <a:rPr sz="2600" b="1" spc="-5" dirty="0">
                <a:latin typeface="Calibri"/>
                <a:cs typeface="Calibri"/>
              </a:rPr>
              <a:t>t</a:t>
            </a:r>
            <a:r>
              <a:rPr sz="2600" b="1" spc="-45" dirty="0">
                <a:latin typeface="Calibri"/>
                <a:cs typeface="Calibri"/>
              </a:rPr>
              <a:t>i</a:t>
            </a:r>
            <a:r>
              <a:rPr sz="2600" b="1" spc="25" dirty="0">
                <a:latin typeface="Calibri"/>
                <a:cs typeface="Calibri"/>
              </a:rPr>
              <a:t>o</a:t>
            </a:r>
            <a:r>
              <a:rPr sz="2600" b="1" spc="15" dirty="0">
                <a:latin typeface="Calibri"/>
                <a:cs typeface="Calibri"/>
              </a:rPr>
              <a:t>n</a:t>
            </a:r>
            <a:r>
              <a:rPr sz="2600" b="1" spc="-200" dirty="0">
                <a:latin typeface="Calibri"/>
                <a:cs typeface="Calibri"/>
              </a:rPr>
              <a:t> </a:t>
            </a:r>
            <a:r>
              <a:rPr sz="2600" b="1" spc="35" dirty="0">
                <a:latin typeface="Calibri"/>
                <a:cs typeface="Calibri"/>
              </a:rPr>
              <a:t>y</a:t>
            </a:r>
            <a:r>
              <a:rPr sz="2600" b="1" spc="25" dirty="0">
                <a:latin typeface="Calibri"/>
                <a:cs typeface="Calibri"/>
              </a:rPr>
              <a:t>o</a:t>
            </a:r>
            <a:r>
              <a:rPr sz="2600" b="1" spc="15" dirty="0">
                <a:latin typeface="Calibri"/>
                <a:cs typeface="Calibri"/>
              </a:rPr>
              <a:t>u</a:t>
            </a:r>
            <a:r>
              <a:rPr sz="2600" b="1" spc="-125" dirty="0">
                <a:latin typeface="Calibri"/>
                <a:cs typeface="Calibri"/>
              </a:rPr>
              <a:t> </a:t>
            </a:r>
            <a:r>
              <a:rPr sz="2600" b="1" spc="25" dirty="0">
                <a:latin typeface="Calibri"/>
                <a:cs typeface="Calibri"/>
              </a:rPr>
              <a:t>do</a:t>
            </a:r>
            <a:r>
              <a:rPr sz="2600" b="1" spc="10" dirty="0">
                <a:latin typeface="Calibri"/>
                <a:cs typeface="Calibri"/>
              </a:rPr>
              <a:t>?</a:t>
            </a:r>
            <a:endParaRPr sz="2600">
              <a:latin typeface="Calibri"/>
              <a:cs typeface="Calibri"/>
            </a:endParaRPr>
          </a:p>
          <a:p>
            <a:pPr marL="12700">
              <a:lnSpc>
                <a:spcPts val="3025"/>
              </a:lnSpc>
              <a:spcBef>
                <a:spcPts val="715"/>
              </a:spcBef>
            </a:pPr>
            <a:r>
              <a:rPr sz="2600" b="0" spc="35" dirty="0">
                <a:latin typeface="Calibri Light"/>
                <a:cs typeface="Calibri Light"/>
              </a:rPr>
              <a:t>I</a:t>
            </a:r>
            <a:r>
              <a:rPr sz="2600" b="0" spc="-5" dirty="0">
                <a:latin typeface="Calibri Light"/>
                <a:cs typeface="Calibri Light"/>
              </a:rPr>
              <a:t>n</a:t>
            </a:r>
            <a:r>
              <a:rPr sz="2600" b="0" spc="20" dirty="0">
                <a:latin typeface="Calibri Light"/>
                <a:cs typeface="Calibri Light"/>
              </a:rPr>
              <a:t>i</a:t>
            </a:r>
            <a:r>
              <a:rPr sz="2600" b="0" spc="40" dirty="0">
                <a:latin typeface="Calibri Light"/>
                <a:cs typeface="Calibri Light"/>
              </a:rPr>
              <a:t>t</a:t>
            </a:r>
            <a:r>
              <a:rPr sz="2600" b="0" spc="20" dirty="0">
                <a:latin typeface="Calibri Light"/>
                <a:cs typeface="Calibri Light"/>
              </a:rPr>
              <a:t>i</a:t>
            </a:r>
            <a:r>
              <a:rPr sz="2600" b="0" spc="-30" dirty="0">
                <a:latin typeface="Calibri Light"/>
                <a:cs typeface="Calibri Light"/>
              </a:rPr>
              <a:t>a</a:t>
            </a:r>
            <a:r>
              <a:rPr sz="2600" b="0" spc="5" dirty="0">
                <a:latin typeface="Calibri Light"/>
                <a:cs typeface="Calibri Light"/>
              </a:rPr>
              <a:t>l</a:t>
            </a:r>
            <a:r>
              <a:rPr sz="2600" b="0" spc="-125" dirty="0">
                <a:latin typeface="Calibri Light"/>
                <a:cs typeface="Calibri Light"/>
              </a:rPr>
              <a:t> </a:t>
            </a:r>
            <a:r>
              <a:rPr sz="2600" b="0" spc="15" dirty="0">
                <a:latin typeface="Calibri Light"/>
                <a:cs typeface="Calibri Light"/>
              </a:rPr>
              <a:t>S</a:t>
            </a:r>
            <a:r>
              <a:rPr sz="2600" b="0" spc="40" dirty="0">
                <a:latin typeface="Calibri Light"/>
                <a:cs typeface="Calibri Light"/>
              </a:rPr>
              <a:t>t</a:t>
            </a:r>
            <a:r>
              <a:rPr sz="2600" b="0" spc="-15" dirty="0">
                <a:latin typeface="Calibri Light"/>
                <a:cs typeface="Calibri Light"/>
              </a:rPr>
              <a:t>e</a:t>
            </a:r>
            <a:r>
              <a:rPr sz="2600" b="0" spc="10" dirty="0">
                <a:latin typeface="Calibri Light"/>
                <a:cs typeface="Calibri Light"/>
              </a:rPr>
              <a:t>p</a:t>
            </a:r>
            <a:r>
              <a:rPr sz="2600" b="0" spc="-80" dirty="0">
                <a:latin typeface="Calibri Light"/>
                <a:cs typeface="Calibri Light"/>
              </a:rPr>
              <a:t> </a:t>
            </a:r>
            <a:r>
              <a:rPr sz="2600" b="0" spc="15" dirty="0">
                <a:latin typeface="Calibri Light"/>
                <a:cs typeface="Calibri Light"/>
              </a:rPr>
              <a:t>S</a:t>
            </a:r>
            <a:r>
              <a:rPr sz="2600" b="0" spc="-5" dirty="0">
                <a:latin typeface="Calibri Light"/>
                <a:cs typeface="Calibri Light"/>
              </a:rPr>
              <a:t>h</a:t>
            </a:r>
            <a:r>
              <a:rPr sz="2600" b="0" spc="-10" dirty="0">
                <a:latin typeface="Calibri Light"/>
                <a:cs typeface="Calibri Light"/>
              </a:rPr>
              <a:t>o</a:t>
            </a:r>
            <a:r>
              <a:rPr sz="2600" b="0" spc="-5" dirty="0">
                <a:latin typeface="Calibri Light"/>
                <a:cs typeface="Calibri Light"/>
              </a:rPr>
              <a:t>u</a:t>
            </a:r>
            <a:r>
              <a:rPr sz="2600" b="0" spc="20" dirty="0">
                <a:latin typeface="Calibri Light"/>
                <a:cs typeface="Calibri Light"/>
              </a:rPr>
              <a:t>l</a:t>
            </a:r>
            <a:r>
              <a:rPr sz="2600" b="0" spc="10" dirty="0">
                <a:latin typeface="Calibri Light"/>
                <a:cs typeface="Calibri Light"/>
              </a:rPr>
              <a:t>d</a:t>
            </a:r>
            <a:r>
              <a:rPr sz="2600" b="0" spc="-80" dirty="0">
                <a:latin typeface="Calibri Light"/>
                <a:cs typeface="Calibri Light"/>
              </a:rPr>
              <a:t> </a:t>
            </a:r>
            <a:r>
              <a:rPr sz="2600" b="0" spc="25" dirty="0">
                <a:latin typeface="Calibri Light"/>
                <a:cs typeface="Calibri Light"/>
              </a:rPr>
              <a:t>B</a:t>
            </a:r>
            <a:r>
              <a:rPr sz="2600" b="0" spc="10" dirty="0">
                <a:latin typeface="Calibri Light"/>
                <a:cs typeface="Calibri Light"/>
              </a:rPr>
              <a:t>e</a:t>
            </a:r>
            <a:r>
              <a:rPr sz="2600" b="0" spc="-90" dirty="0">
                <a:latin typeface="Calibri Light"/>
                <a:cs typeface="Calibri Light"/>
              </a:rPr>
              <a:t> </a:t>
            </a:r>
            <a:r>
              <a:rPr sz="2600" b="0" spc="-210" dirty="0">
                <a:latin typeface="Calibri Light"/>
                <a:cs typeface="Calibri Light"/>
              </a:rPr>
              <a:t>T</a:t>
            </a:r>
            <a:r>
              <a:rPr sz="2600" b="0" spc="10" dirty="0">
                <a:latin typeface="Calibri Light"/>
                <a:cs typeface="Calibri Light"/>
              </a:rPr>
              <a:t>o</a:t>
            </a:r>
            <a:r>
              <a:rPr sz="2600" b="0" spc="30" dirty="0">
                <a:latin typeface="Calibri Light"/>
                <a:cs typeface="Calibri Light"/>
              </a:rPr>
              <a:t> </a:t>
            </a:r>
            <a:r>
              <a:rPr sz="2600" b="0" spc="75" dirty="0">
                <a:solidFill>
                  <a:srgbClr val="FF0000"/>
                </a:solidFill>
                <a:latin typeface="Calibri Light"/>
                <a:cs typeface="Calibri Light"/>
              </a:rPr>
              <a:t>E</a:t>
            </a:r>
            <a:r>
              <a:rPr sz="2600" b="0" spc="-40" dirty="0">
                <a:solidFill>
                  <a:srgbClr val="FF0000"/>
                </a:solidFill>
                <a:latin typeface="Calibri Light"/>
                <a:cs typeface="Calibri Light"/>
              </a:rPr>
              <a:t>x</a:t>
            </a:r>
            <a:r>
              <a:rPr sz="2600" b="0" spc="15" dirty="0">
                <a:solidFill>
                  <a:srgbClr val="FF0000"/>
                </a:solidFill>
                <a:latin typeface="Calibri Light"/>
                <a:cs typeface="Calibri Light"/>
              </a:rPr>
              <a:t>c</a:t>
            </a:r>
            <a:r>
              <a:rPr sz="2600" b="0" spc="20" dirty="0">
                <a:solidFill>
                  <a:srgbClr val="FF0000"/>
                </a:solidFill>
                <a:latin typeface="Calibri Light"/>
                <a:cs typeface="Calibri Light"/>
              </a:rPr>
              <a:t>l</a:t>
            </a:r>
            <a:r>
              <a:rPr sz="2600" b="0" spc="-5" dirty="0">
                <a:solidFill>
                  <a:srgbClr val="FF0000"/>
                </a:solidFill>
                <a:latin typeface="Calibri Light"/>
                <a:cs typeface="Calibri Light"/>
              </a:rPr>
              <a:t>u</a:t>
            </a:r>
            <a:r>
              <a:rPr sz="2600" b="0" spc="-80" dirty="0">
                <a:solidFill>
                  <a:srgbClr val="FF0000"/>
                </a:solidFill>
                <a:latin typeface="Calibri Light"/>
                <a:cs typeface="Calibri Light"/>
              </a:rPr>
              <a:t>d</a:t>
            </a:r>
            <a:r>
              <a:rPr sz="2600" b="0" spc="10" dirty="0">
                <a:solidFill>
                  <a:srgbClr val="FF0000"/>
                </a:solidFill>
                <a:latin typeface="Calibri Light"/>
                <a:cs typeface="Calibri Light"/>
              </a:rPr>
              <a:t>e</a:t>
            </a:r>
            <a:r>
              <a:rPr sz="2600" b="0" spc="-235" dirty="0">
                <a:solidFill>
                  <a:srgbClr val="FF0000"/>
                </a:solidFill>
                <a:latin typeface="Calibri Light"/>
                <a:cs typeface="Calibri Light"/>
              </a:rPr>
              <a:t> </a:t>
            </a:r>
            <a:r>
              <a:rPr sz="2600" b="0" spc="95" dirty="0">
                <a:solidFill>
                  <a:srgbClr val="FF0000"/>
                </a:solidFill>
                <a:latin typeface="Calibri Light"/>
                <a:cs typeface="Calibri Light"/>
              </a:rPr>
              <a:t>P</a:t>
            </a:r>
            <a:r>
              <a:rPr sz="2600" b="0" spc="5" dirty="0">
                <a:solidFill>
                  <a:srgbClr val="FF0000"/>
                </a:solidFill>
                <a:latin typeface="Calibri Light"/>
                <a:cs typeface="Calibri Light"/>
              </a:rPr>
              <a:t>r</a:t>
            </a:r>
            <a:r>
              <a:rPr sz="2600" b="0" spc="-15" dirty="0">
                <a:solidFill>
                  <a:srgbClr val="FF0000"/>
                </a:solidFill>
                <a:latin typeface="Calibri Light"/>
                <a:cs typeface="Calibri Light"/>
              </a:rPr>
              <a:t>e</a:t>
            </a:r>
            <a:r>
              <a:rPr sz="2600" b="0" spc="-20" dirty="0">
                <a:solidFill>
                  <a:srgbClr val="FF0000"/>
                </a:solidFill>
                <a:latin typeface="Calibri Light"/>
                <a:cs typeface="Calibri Light"/>
              </a:rPr>
              <a:t>g</a:t>
            </a:r>
            <a:r>
              <a:rPr sz="2600" b="0" spc="-80" dirty="0">
                <a:solidFill>
                  <a:srgbClr val="FF0000"/>
                </a:solidFill>
                <a:latin typeface="Calibri Light"/>
                <a:cs typeface="Calibri Light"/>
              </a:rPr>
              <a:t>n</a:t>
            </a:r>
            <a:r>
              <a:rPr sz="2600" b="0" spc="-25" dirty="0">
                <a:solidFill>
                  <a:srgbClr val="FF0000"/>
                </a:solidFill>
                <a:latin typeface="Calibri Light"/>
                <a:cs typeface="Calibri Light"/>
              </a:rPr>
              <a:t>a</a:t>
            </a:r>
            <a:r>
              <a:rPr sz="2600" b="0" spc="-5" dirty="0">
                <a:solidFill>
                  <a:srgbClr val="FF0000"/>
                </a:solidFill>
                <a:latin typeface="Calibri Light"/>
                <a:cs typeface="Calibri Light"/>
              </a:rPr>
              <a:t>n</a:t>
            </a:r>
            <a:r>
              <a:rPr sz="2600" b="0" spc="15" dirty="0">
                <a:solidFill>
                  <a:srgbClr val="FF0000"/>
                </a:solidFill>
                <a:latin typeface="Calibri Light"/>
                <a:cs typeface="Calibri Light"/>
              </a:rPr>
              <a:t>c</a:t>
            </a:r>
            <a:r>
              <a:rPr sz="2600" b="0" spc="10" dirty="0">
                <a:solidFill>
                  <a:srgbClr val="FF0000"/>
                </a:solidFill>
                <a:latin typeface="Calibri Light"/>
                <a:cs typeface="Calibri Light"/>
              </a:rPr>
              <a:t>y</a:t>
            </a:r>
            <a:endParaRPr sz="2600">
              <a:latin typeface="Calibri Light"/>
              <a:cs typeface="Calibri Light"/>
            </a:endParaRPr>
          </a:p>
          <a:p>
            <a:pPr marL="488950" indent="-457834">
              <a:lnSpc>
                <a:spcPts val="2355"/>
              </a:lnSpc>
              <a:buClr>
                <a:srgbClr val="000000"/>
              </a:buClr>
              <a:buAutoNum type="arabicPeriod"/>
              <a:tabLst>
                <a:tab pos="488950" algn="l"/>
                <a:tab pos="489584" algn="l"/>
              </a:tabLst>
            </a:pPr>
            <a:r>
              <a:rPr sz="2150" b="0" spc="-10" dirty="0">
                <a:solidFill>
                  <a:srgbClr val="FF0000"/>
                </a:solidFill>
                <a:latin typeface="Calibri Light"/>
                <a:cs typeface="Calibri Light"/>
              </a:rPr>
              <a:t>Full</a:t>
            </a:r>
            <a:r>
              <a:rPr sz="2150" b="0" spc="70" dirty="0">
                <a:solidFill>
                  <a:srgbClr val="FF0000"/>
                </a:solidFill>
                <a:latin typeface="Calibri Light"/>
                <a:cs typeface="Calibri Light"/>
              </a:rPr>
              <a:t> </a:t>
            </a:r>
            <a:r>
              <a:rPr sz="2150" b="0" spc="5" dirty="0">
                <a:solidFill>
                  <a:srgbClr val="FF0000"/>
                </a:solidFill>
                <a:latin typeface="Calibri Light"/>
                <a:cs typeface="Calibri Light"/>
              </a:rPr>
              <a:t>Blood</a:t>
            </a:r>
            <a:r>
              <a:rPr sz="2150" b="0" spc="100" dirty="0">
                <a:solidFill>
                  <a:srgbClr val="FF0000"/>
                </a:solidFill>
                <a:latin typeface="Calibri Light"/>
                <a:cs typeface="Calibri Light"/>
              </a:rPr>
              <a:t> </a:t>
            </a:r>
            <a:r>
              <a:rPr sz="2150" b="0" spc="10" dirty="0">
                <a:solidFill>
                  <a:srgbClr val="FF0000"/>
                </a:solidFill>
                <a:latin typeface="Calibri Light"/>
                <a:cs typeface="Calibri Light"/>
              </a:rPr>
              <a:t>Count</a:t>
            </a:r>
            <a:r>
              <a:rPr sz="2150" b="0" spc="-10" dirty="0">
                <a:solidFill>
                  <a:srgbClr val="FF0000"/>
                </a:solidFill>
                <a:latin typeface="Calibri Light"/>
                <a:cs typeface="Calibri Light"/>
              </a:rPr>
              <a:t> </a:t>
            </a:r>
            <a:r>
              <a:rPr sz="2150" b="0" spc="5" dirty="0">
                <a:solidFill>
                  <a:srgbClr val="FF0000"/>
                </a:solidFill>
                <a:latin typeface="Calibri Light"/>
                <a:cs typeface="Calibri Light"/>
              </a:rPr>
              <a:t>(Fbc),</a:t>
            </a:r>
            <a:endParaRPr sz="2150">
              <a:latin typeface="Calibri Light"/>
              <a:cs typeface="Calibri Light"/>
            </a:endParaRPr>
          </a:p>
          <a:p>
            <a:pPr marL="488950" indent="-457834">
              <a:lnSpc>
                <a:spcPts val="2365"/>
              </a:lnSpc>
              <a:buClr>
                <a:srgbClr val="000000"/>
              </a:buClr>
              <a:buAutoNum type="arabicPeriod"/>
              <a:tabLst>
                <a:tab pos="488950" algn="l"/>
                <a:tab pos="489584" algn="l"/>
              </a:tabLst>
            </a:pPr>
            <a:r>
              <a:rPr sz="2150" b="0" spc="5" dirty="0">
                <a:solidFill>
                  <a:srgbClr val="FF0000"/>
                </a:solidFill>
                <a:latin typeface="Calibri Light"/>
                <a:cs typeface="Calibri Light"/>
              </a:rPr>
              <a:t>Cervical</a:t>
            </a:r>
            <a:r>
              <a:rPr sz="2150" b="0" spc="45" dirty="0">
                <a:solidFill>
                  <a:srgbClr val="FF0000"/>
                </a:solidFill>
                <a:latin typeface="Calibri Light"/>
                <a:cs typeface="Calibri Light"/>
              </a:rPr>
              <a:t> </a:t>
            </a:r>
            <a:r>
              <a:rPr sz="2150" b="0" spc="-30" dirty="0">
                <a:solidFill>
                  <a:srgbClr val="FF0000"/>
                </a:solidFill>
                <a:latin typeface="Calibri Light"/>
                <a:cs typeface="Calibri Light"/>
              </a:rPr>
              <a:t>Smear,</a:t>
            </a:r>
            <a:endParaRPr sz="2150">
              <a:latin typeface="Calibri Light"/>
              <a:cs typeface="Calibri Light"/>
            </a:endParaRPr>
          </a:p>
          <a:p>
            <a:pPr marL="488950" indent="-457834">
              <a:lnSpc>
                <a:spcPts val="2405"/>
              </a:lnSpc>
              <a:buClr>
                <a:srgbClr val="000000"/>
              </a:buClr>
              <a:buAutoNum type="arabicPeriod"/>
              <a:tabLst>
                <a:tab pos="488950" algn="l"/>
                <a:tab pos="489584" algn="l"/>
              </a:tabLst>
            </a:pPr>
            <a:r>
              <a:rPr sz="2150" b="0" spc="-15" dirty="0">
                <a:solidFill>
                  <a:srgbClr val="FF0000"/>
                </a:solidFill>
                <a:latin typeface="Calibri Light"/>
                <a:cs typeface="Calibri Light"/>
              </a:rPr>
              <a:t>Pelvic</a:t>
            </a:r>
            <a:r>
              <a:rPr sz="2150" b="0" spc="155" dirty="0">
                <a:solidFill>
                  <a:srgbClr val="FF0000"/>
                </a:solidFill>
                <a:latin typeface="Calibri Light"/>
                <a:cs typeface="Calibri Light"/>
              </a:rPr>
              <a:t> </a:t>
            </a:r>
            <a:r>
              <a:rPr sz="2150" b="0" spc="-5" dirty="0">
                <a:solidFill>
                  <a:srgbClr val="FF0000"/>
                </a:solidFill>
                <a:latin typeface="Calibri Light"/>
                <a:cs typeface="Calibri Light"/>
              </a:rPr>
              <a:t>Infection</a:t>
            </a:r>
            <a:r>
              <a:rPr sz="2150" b="0" spc="105" dirty="0">
                <a:solidFill>
                  <a:srgbClr val="FF0000"/>
                </a:solidFill>
                <a:latin typeface="Calibri Light"/>
                <a:cs typeface="Calibri Light"/>
              </a:rPr>
              <a:t> </a:t>
            </a:r>
            <a:r>
              <a:rPr sz="2150" b="0" spc="5" dirty="0">
                <a:solidFill>
                  <a:srgbClr val="FF0000"/>
                </a:solidFill>
                <a:latin typeface="Calibri Light"/>
                <a:cs typeface="Calibri Light"/>
              </a:rPr>
              <a:t>Swabs</a:t>
            </a:r>
            <a:r>
              <a:rPr sz="2150" b="0" spc="10" dirty="0">
                <a:solidFill>
                  <a:srgbClr val="FF0000"/>
                </a:solidFill>
                <a:latin typeface="Calibri Light"/>
                <a:cs typeface="Calibri Light"/>
              </a:rPr>
              <a:t> </a:t>
            </a:r>
            <a:r>
              <a:rPr sz="2150" b="0" dirty="0">
                <a:solidFill>
                  <a:srgbClr val="FF0000"/>
                </a:solidFill>
                <a:latin typeface="Calibri Light"/>
                <a:cs typeface="Calibri Light"/>
              </a:rPr>
              <a:t>And</a:t>
            </a:r>
            <a:r>
              <a:rPr sz="2150" b="0" spc="105" dirty="0">
                <a:solidFill>
                  <a:srgbClr val="FF0000"/>
                </a:solidFill>
                <a:latin typeface="Calibri Light"/>
                <a:cs typeface="Calibri Light"/>
              </a:rPr>
              <a:t> </a:t>
            </a:r>
            <a:r>
              <a:rPr sz="2150" b="0" spc="-15" dirty="0">
                <a:solidFill>
                  <a:srgbClr val="FF0000"/>
                </a:solidFill>
                <a:latin typeface="Calibri Light"/>
                <a:cs typeface="Calibri Light"/>
              </a:rPr>
              <a:t>Pelvic</a:t>
            </a:r>
            <a:r>
              <a:rPr sz="2150" b="0" spc="80" dirty="0">
                <a:solidFill>
                  <a:srgbClr val="FF0000"/>
                </a:solidFill>
                <a:latin typeface="Calibri Light"/>
                <a:cs typeface="Calibri Light"/>
              </a:rPr>
              <a:t> </a:t>
            </a:r>
            <a:r>
              <a:rPr sz="2150" b="0" spc="-5" dirty="0">
                <a:solidFill>
                  <a:srgbClr val="FF0000"/>
                </a:solidFill>
                <a:latin typeface="Calibri Light"/>
                <a:cs typeface="Calibri Light"/>
              </a:rPr>
              <a:t>Ultrasound</a:t>
            </a:r>
            <a:endParaRPr sz="2150">
              <a:latin typeface="Calibri Light"/>
              <a:cs typeface="Calibri Light"/>
            </a:endParaRPr>
          </a:p>
          <a:p>
            <a:pPr marL="488950" marR="121285" indent="-457834">
              <a:lnSpc>
                <a:spcPts val="2330"/>
              </a:lnSpc>
              <a:spcBef>
                <a:spcPts val="200"/>
              </a:spcBef>
              <a:buClr>
                <a:srgbClr val="000000"/>
              </a:buClr>
              <a:buAutoNum type="arabicPeriod"/>
              <a:tabLst>
                <a:tab pos="488950" algn="l"/>
                <a:tab pos="489584" algn="l"/>
              </a:tabLst>
            </a:pPr>
            <a:r>
              <a:rPr sz="2150" b="0" spc="15" dirty="0">
                <a:solidFill>
                  <a:srgbClr val="FF0000"/>
                </a:solidFill>
                <a:latin typeface="Calibri Light"/>
                <a:cs typeface="Calibri Light"/>
              </a:rPr>
              <a:t>Coagulation </a:t>
            </a:r>
            <a:r>
              <a:rPr sz="2150" b="0" spc="-5" dirty="0">
                <a:solidFill>
                  <a:srgbClr val="FF0000"/>
                </a:solidFill>
                <a:latin typeface="Calibri Light"/>
                <a:cs typeface="Calibri Light"/>
              </a:rPr>
              <a:t>Screen</a:t>
            </a:r>
            <a:r>
              <a:rPr sz="2150" b="0" spc="170" dirty="0">
                <a:solidFill>
                  <a:srgbClr val="FF0000"/>
                </a:solidFill>
                <a:latin typeface="Calibri Light"/>
                <a:cs typeface="Calibri Light"/>
              </a:rPr>
              <a:t> </a:t>
            </a:r>
            <a:r>
              <a:rPr sz="2150" b="0" spc="5" dirty="0">
                <a:solidFill>
                  <a:srgbClr val="FF0000"/>
                </a:solidFill>
                <a:latin typeface="Calibri Light"/>
                <a:cs typeface="Calibri Light"/>
              </a:rPr>
              <a:t>If</a:t>
            </a:r>
            <a:r>
              <a:rPr sz="2150" b="0" spc="-35" dirty="0">
                <a:solidFill>
                  <a:srgbClr val="FF0000"/>
                </a:solidFill>
                <a:latin typeface="Calibri Light"/>
                <a:cs typeface="Calibri Light"/>
              </a:rPr>
              <a:t> </a:t>
            </a:r>
            <a:r>
              <a:rPr sz="2150" b="0" spc="-5" dirty="0">
                <a:solidFill>
                  <a:srgbClr val="FF0000"/>
                </a:solidFill>
                <a:latin typeface="Calibri Light"/>
                <a:cs typeface="Calibri Light"/>
              </a:rPr>
              <a:t>Clinical</a:t>
            </a:r>
            <a:r>
              <a:rPr sz="2150" b="0" spc="140" dirty="0">
                <a:solidFill>
                  <a:srgbClr val="FF0000"/>
                </a:solidFill>
                <a:latin typeface="Calibri Light"/>
                <a:cs typeface="Calibri Light"/>
              </a:rPr>
              <a:t> </a:t>
            </a:r>
            <a:r>
              <a:rPr sz="2150" b="0" dirty="0">
                <a:solidFill>
                  <a:srgbClr val="FF0000"/>
                </a:solidFill>
                <a:latin typeface="Calibri Light"/>
                <a:cs typeface="Calibri Light"/>
              </a:rPr>
              <a:t>Question</a:t>
            </a:r>
            <a:r>
              <a:rPr sz="2150" b="0" spc="95" dirty="0">
                <a:solidFill>
                  <a:srgbClr val="FF0000"/>
                </a:solidFill>
                <a:latin typeface="Calibri Light"/>
                <a:cs typeface="Calibri Light"/>
              </a:rPr>
              <a:t> </a:t>
            </a:r>
            <a:r>
              <a:rPr sz="2150" b="0" spc="-5" dirty="0">
                <a:solidFill>
                  <a:srgbClr val="FF0000"/>
                </a:solidFill>
                <a:latin typeface="Calibri Light"/>
                <a:cs typeface="Calibri Light"/>
              </a:rPr>
              <a:t>Screen </a:t>
            </a:r>
            <a:r>
              <a:rPr sz="2150" b="0" spc="-470" dirty="0">
                <a:solidFill>
                  <a:srgbClr val="FF0000"/>
                </a:solidFill>
                <a:latin typeface="Calibri Light"/>
                <a:cs typeface="Calibri Light"/>
              </a:rPr>
              <a:t> </a:t>
            </a:r>
            <a:r>
              <a:rPr sz="2150" b="0" spc="-5" dirty="0">
                <a:solidFill>
                  <a:srgbClr val="FF0000"/>
                </a:solidFill>
                <a:latin typeface="Calibri Light"/>
                <a:cs typeface="Calibri Light"/>
              </a:rPr>
              <a:t>Positive.</a:t>
            </a:r>
            <a:endParaRPr sz="2150">
              <a:latin typeface="Calibri Light"/>
              <a:cs typeface="Calibri Light"/>
            </a:endParaRPr>
          </a:p>
          <a:p>
            <a:pPr marL="488950" indent="-457834">
              <a:lnSpc>
                <a:spcPts val="2365"/>
              </a:lnSpc>
              <a:buClr>
                <a:srgbClr val="000000"/>
              </a:buClr>
              <a:buAutoNum type="arabicPeriod"/>
              <a:tabLst>
                <a:tab pos="488950" algn="l"/>
                <a:tab pos="489584" algn="l"/>
              </a:tabLst>
            </a:pPr>
            <a:r>
              <a:rPr sz="2150" b="0" spc="-5" dirty="0">
                <a:solidFill>
                  <a:srgbClr val="FF0000"/>
                </a:solidFill>
                <a:latin typeface="Calibri Light"/>
                <a:cs typeface="Calibri Light"/>
              </a:rPr>
              <a:t>Hysteroscopy</a:t>
            </a:r>
            <a:r>
              <a:rPr sz="2150" b="0" spc="114" dirty="0">
                <a:solidFill>
                  <a:srgbClr val="FF0000"/>
                </a:solidFill>
                <a:latin typeface="Calibri Light"/>
                <a:cs typeface="Calibri Light"/>
              </a:rPr>
              <a:t> </a:t>
            </a:r>
            <a:r>
              <a:rPr sz="2150" b="0" spc="5" dirty="0">
                <a:solidFill>
                  <a:srgbClr val="FF0000"/>
                </a:solidFill>
                <a:latin typeface="Calibri Light"/>
                <a:cs typeface="Calibri Light"/>
              </a:rPr>
              <a:t>(For</a:t>
            </a:r>
            <a:r>
              <a:rPr sz="2150" b="0" spc="35" dirty="0">
                <a:solidFill>
                  <a:srgbClr val="FF0000"/>
                </a:solidFill>
                <a:latin typeface="Calibri Light"/>
                <a:cs typeface="Calibri Light"/>
              </a:rPr>
              <a:t> </a:t>
            </a:r>
            <a:r>
              <a:rPr sz="2150" b="0" spc="5" dirty="0">
                <a:solidFill>
                  <a:srgbClr val="FF0000"/>
                </a:solidFill>
                <a:latin typeface="Calibri Light"/>
                <a:cs typeface="Calibri Light"/>
              </a:rPr>
              <a:t>Endometrial</a:t>
            </a:r>
            <a:r>
              <a:rPr sz="2150" b="0" spc="155" dirty="0">
                <a:solidFill>
                  <a:srgbClr val="FF0000"/>
                </a:solidFill>
                <a:latin typeface="Calibri Light"/>
                <a:cs typeface="Calibri Light"/>
              </a:rPr>
              <a:t> </a:t>
            </a:r>
            <a:r>
              <a:rPr sz="2150" b="0" spc="5" dirty="0">
                <a:solidFill>
                  <a:srgbClr val="FF0000"/>
                </a:solidFill>
                <a:latin typeface="Calibri Light"/>
                <a:cs typeface="Calibri Light"/>
              </a:rPr>
              <a:t>Pathology)</a:t>
            </a:r>
            <a:endParaRPr sz="2150">
              <a:latin typeface="Calibri Light"/>
              <a:cs typeface="Calibri Light"/>
            </a:endParaRPr>
          </a:p>
          <a:p>
            <a:pPr marL="469900" indent="-457834">
              <a:lnSpc>
                <a:spcPct val="100000"/>
              </a:lnSpc>
              <a:spcBef>
                <a:spcPts val="800"/>
              </a:spcBef>
              <a:buAutoNum type="arabicPeriod"/>
              <a:tabLst>
                <a:tab pos="469900" algn="l"/>
                <a:tab pos="470534" algn="l"/>
              </a:tabLst>
            </a:pPr>
            <a:r>
              <a:rPr sz="2150" b="0" spc="5" dirty="0">
                <a:solidFill>
                  <a:srgbClr val="FF0000"/>
                </a:solidFill>
                <a:latin typeface="Calibri Light"/>
                <a:cs typeface="Calibri Light"/>
              </a:rPr>
              <a:t>Endometrial</a:t>
            </a:r>
            <a:r>
              <a:rPr sz="2150" b="0" spc="155" dirty="0">
                <a:solidFill>
                  <a:srgbClr val="FF0000"/>
                </a:solidFill>
                <a:latin typeface="Calibri Light"/>
                <a:cs typeface="Calibri Light"/>
              </a:rPr>
              <a:t> </a:t>
            </a:r>
            <a:r>
              <a:rPr sz="2150" b="0" spc="-15" dirty="0">
                <a:solidFill>
                  <a:srgbClr val="FF0000"/>
                </a:solidFill>
                <a:latin typeface="Calibri Light"/>
                <a:cs typeface="Calibri Light"/>
              </a:rPr>
              <a:t>pipelle</a:t>
            </a:r>
            <a:r>
              <a:rPr sz="2150" b="0" spc="160" dirty="0">
                <a:solidFill>
                  <a:srgbClr val="FF0000"/>
                </a:solidFill>
                <a:latin typeface="Calibri Light"/>
                <a:cs typeface="Calibri Light"/>
              </a:rPr>
              <a:t> </a:t>
            </a:r>
            <a:r>
              <a:rPr sz="2150" b="0" dirty="0">
                <a:solidFill>
                  <a:srgbClr val="FF0000"/>
                </a:solidFill>
                <a:latin typeface="Calibri Light"/>
                <a:cs typeface="Calibri Light"/>
              </a:rPr>
              <a:t>sampling</a:t>
            </a:r>
            <a:endParaRPr sz="2150">
              <a:latin typeface="Calibri Light"/>
              <a:cs typeface="Calibri Light"/>
            </a:endParaRPr>
          </a:p>
        </p:txBody>
      </p:sp>
      <p:pic>
        <p:nvPicPr>
          <p:cNvPr id="4" name="object 4"/>
          <p:cNvPicPr/>
          <p:nvPr/>
        </p:nvPicPr>
        <p:blipFill>
          <a:blip r:embed="rId2" cstate="print"/>
          <a:stretch>
            <a:fillRect/>
          </a:stretch>
        </p:blipFill>
        <p:spPr>
          <a:xfrm>
            <a:off x="6371100" y="1226618"/>
            <a:ext cx="5807789" cy="3593041"/>
          </a:xfrm>
          <a:prstGeom prst="rect">
            <a:avLst/>
          </a:prstGeom>
        </p:spPr>
      </p:pic>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03306" y="1803786"/>
            <a:ext cx="10039351" cy="3549946"/>
          </a:xfrm>
          <a:prstGeom prst="rect">
            <a:avLst/>
          </a:prstGeom>
        </p:spPr>
        <p:txBody>
          <a:bodyPr vert="horz" wrap="square" lIns="0" tIns="16510" rIns="0" bIns="0" rtlCol="0">
            <a:spAutoFit/>
          </a:bodyPr>
          <a:lstStyle/>
          <a:p>
            <a:pPr marL="12700">
              <a:lnSpc>
                <a:spcPts val="3150"/>
              </a:lnSpc>
              <a:spcBef>
                <a:spcPts val="130"/>
              </a:spcBef>
            </a:pPr>
            <a:r>
              <a:rPr sz="2750" b="1" spc="15" dirty="0">
                <a:latin typeface="Calibri"/>
                <a:cs typeface="Calibri"/>
              </a:rPr>
              <a:t>3</a:t>
            </a:r>
            <a:r>
              <a:rPr sz="2750" b="1" spc="-15" dirty="0">
                <a:latin typeface="Calibri"/>
                <a:cs typeface="Calibri"/>
              </a:rPr>
              <a:t> </a:t>
            </a:r>
            <a:r>
              <a:rPr sz="2750" b="1" spc="5" dirty="0">
                <a:latin typeface="Calibri"/>
                <a:cs typeface="Calibri"/>
              </a:rPr>
              <a:t>)</a:t>
            </a:r>
            <a:r>
              <a:rPr sz="2750" b="1" spc="65" dirty="0">
                <a:latin typeface="Calibri"/>
                <a:cs typeface="Calibri"/>
              </a:rPr>
              <a:t> </a:t>
            </a:r>
            <a:r>
              <a:rPr sz="2750" b="1" spc="5" dirty="0">
                <a:latin typeface="Calibri"/>
                <a:cs typeface="Calibri"/>
              </a:rPr>
              <a:t>How </a:t>
            </a:r>
            <a:r>
              <a:rPr sz="2750" b="1" spc="15" dirty="0">
                <a:latin typeface="Calibri"/>
                <a:cs typeface="Calibri"/>
              </a:rPr>
              <a:t>do</a:t>
            </a:r>
            <a:r>
              <a:rPr sz="2750" b="1" spc="45" dirty="0">
                <a:latin typeface="Calibri"/>
                <a:cs typeface="Calibri"/>
              </a:rPr>
              <a:t> </a:t>
            </a:r>
            <a:r>
              <a:rPr sz="2750" b="1" spc="25" dirty="0">
                <a:latin typeface="Calibri"/>
                <a:cs typeface="Calibri"/>
              </a:rPr>
              <a:t>you</a:t>
            </a:r>
            <a:r>
              <a:rPr sz="2750" b="1" spc="-15" dirty="0">
                <a:latin typeface="Calibri"/>
                <a:cs typeface="Calibri"/>
              </a:rPr>
              <a:t> </a:t>
            </a:r>
            <a:r>
              <a:rPr sz="2750" b="1" spc="10" dirty="0">
                <a:latin typeface="Calibri"/>
                <a:cs typeface="Calibri"/>
              </a:rPr>
              <a:t>treat?</a:t>
            </a:r>
            <a:endParaRPr sz="2750">
              <a:latin typeface="Calibri"/>
              <a:cs typeface="Calibri"/>
            </a:endParaRPr>
          </a:p>
          <a:p>
            <a:pPr marL="288925" marR="347345" indent="-257175">
              <a:lnSpc>
                <a:spcPct val="91800"/>
              </a:lnSpc>
              <a:spcBef>
                <a:spcPts val="120"/>
              </a:spcBef>
              <a:buFont typeface="Arial"/>
              <a:buChar char="•"/>
              <a:tabLst>
                <a:tab pos="289560" algn="l"/>
              </a:tabLst>
            </a:pPr>
            <a:r>
              <a:rPr sz="2750" b="0" spc="-25" dirty="0">
                <a:latin typeface="Calibri Light"/>
                <a:cs typeface="Calibri Light"/>
              </a:rPr>
              <a:t>For </a:t>
            </a:r>
            <a:r>
              <a:rPr sz="2750" b="0" spc="-20" dirty="0">
                <a:latin typeface="Calibri Light"/>
                <a:cs typeface="Calibri Light"/>
              </a:rPr>
              <a:t>Women</a:t>
            </a:r>
            <a:r>
              <a:rPr sz="2750" b="0" spc="-15" dirty="0">
                <a:latin typeface="Calibri Light"/>
                <a:cs typeface="Calibri Light"/>
              </a:rPr>
              <a:t> </a:t>
            </a:r>
            <a:r>
              <a:rPr sz="2750" b="0" spc="10" dirty="0">
                <a:latin typeface="Calibri Light"/>
                <a:cs typeface="Calibri Light"/>
              </a:rPr>
              <a:t>With HMB </a:t>
            </a:r>
            <a:r>
              <a:rPr sz="2750" b="0" spc="20" dirty="0">
                <a:latin typeface="Calibri Light"/>
                <a:cs typeface="Calibri Light"/>
              </a:rPr>
              <a:t>Who </a:t>
            </a:r>
            <a:r>
              <a:rPr sz="2750" b="0" spc="-5" dirty="0">
                <a:latin typeface="Calibri Light"/>
                <a:cs typeface="Calibri Light"/>
              </a:rPr>
              <a:t>Are </a:t>
            </a:r>
            <a:r>
              <a:rPr sz="2750" b="0" spc="5" dirty="0">
                <a:latin typeface="Calibri Light"/>
                <a:cs typeface="Calibri Light"/>
              </a:rPr>
              <a:t>Under </a:t>
            </a:r>
            <a:r>
              <a:rPr sz="2750" b="0" spc="20" dirty="0">
                <a:latin typeface="Calibri Light"/>
                <a:cs typeface="Calibri Light"/>
              </a:rPr>
              <a:t>45 </a:t>
            </a:r>
            <a:r>
              <a:rPr sz="2750" b="0" spc="-50" dirty="0">
                <a:latin typeface="Calibri Light"/>
                <a:cs typeface="Calibri Light"/>
              </a:rPr>
              <a:t>Years</a:t>
            </a:r>
            <a:r>
              <a:rPr sz="2750" b="0" spc="-45" dirty="0">
                <a:latin typeface="Calibri Light"/>
                <a:cs typeface="Calibri Light"/>
              </a:rPr>
              <a:t> </a:t>
            </a:r>
            <a:r>
              <a:rPr sz="2750" b="0" dirty="0">
                <a:latin typeface="Calibri Light"/>
                <a:cs typeface="Calibri Light"/>
              </a:rPr>
              <a:t>Of </a:t>
            </a:r>
            <a:r>
              <a:rPr sz="2750" b="0" spc="5" dirty="0">
                <a:latin typeface="Calibri Light"/>
                <a:cs typeface="Calibri Light"/>
              </a:rPr>
              <a:t>Age </a:t>
            </a:r>
            <a:r>
              <a:rPr sz="2750" b="0" spc="10" dirty="0">
                <a:latin typeface="Calibri Light"/>
                <a:cs typeface="Calibri Light"/>
              </a:rPr>
              <a:t>With </a:t>
            </a:r>
            <a:r>
              <a:rPr sz="2750" b="0" spc="25" dirty="0">
                <a:latin typeface="Calibri Light"/>
                <a:cs typeface="Calibri Light"/>
              </a:rPr>
              <a:t>No </a:t>
            </a:r>
            <a:r>
              <a:rPr sz="2750" b="0" spc="30" dirty="0">
                <a:latin typeface="Calibri Light"/>
                <a:cs typeface="Calibri Light"/>
              </a:rPr>
              <a:t> </a:t>
            </a:r>
            <a:r>
              <a:rPr sz="2750" b="0" spc="-5" dirty="0">
                <a:latin typeface="Calibri Light"/>
                <a:cs typeface="Calibri Light"/>
              </a:rPr>
              <a:t>Obvious </a:t>
            </a:r>
            <a:r>
              <a:rPr sz="2750" b="0" spc="-15" dirty="0">
                <a:latin typeface="Calibri Light"/>
                <a:cs typeface="Calibri Light"/>
              </a:rPr>
              <a:t>Pathology</a:t>
            </a:r>
            <a:r>
              <a:rPr sz="2750" b="0" spc="-10" dirty="0">
                <a:latin typeface="Calibri Light"/>
                <a:cs typeface="Calibri Light"/>
              </a:rPr>
              <a:t> </a:t>
            </a:r>
            <a:r>
              <a:rPr sz="2750" b="0" dirty="0">
                <a:latin typeface="Calibri Light"/>
                <a:cs typeface="Calibri Light"/>
              </a:rPr>
              <a:t>Based </a:t>
            </a:r>
            <a:r>
              <a:rPr sz="2750" b="0" spc="5" dirty="0">
                <a:latin typeface="Calibri Light"/>
                <a:cs typeface="Calibri Light"/>
              </a:rPr>
              <a:t>On </a:t>
            </a:r>
            <a:r>
              <a:rPr sz="2750" b="0" spc="-20" dirty="0">
                <a:latin typeface="Calibri Light"/>
                <a:cs typeface="Calibri Light"/>
              </a:rPr>
              <a:t>Any </a:t>
            </a:r>
            <a:r>
              <a:rPr sz="2750" b="0" spc="-5" dirty="0">
                <a:latin typeface="Calibri Light"/>
                <a:cs typeface="Calibri Light"/>
              </a:rPr>
              <a:t>Combination</a:t>
            </a:r>
            <a:r>
              <a:rPr sz="2750" b="0" dirty="0">
                <a:latin typeface="Calibri Light"/>
                <a:cs typeface="Calibri Light"/>
              </a:rPr>
              <a:t> </a:t>
            </a:r>
            <a:r>
              <a:rPr sz="2750" b="0" spc="5" dirty="0">
                <a:latin typeface="Calibri Light"/>
                <a:cs typeface="Calibri Light"/>
              </a:rPr>
              <a:t>Of </a:t>
            </a:r>
            <a:r>
              <a:rPr sz="2750" b="0" spc="-30" dirty="0">
                <a:latin typeface="Calibri Light"/>
                <a:cs typeface="Calibri Light"/>
              </a:rPr>
              <a:t>History, </a:t>
            </a:r>
            <a:r>
              <a:rPr sz="2750" b="0" spc="-10" dirty="0">
                <a:latin typeface="Calibri Light"/>
                <a:cs typeface="Calibri Light"/>
              </a:rPr>
              <a:t>Physical </a:t>
            </a:r>
            <a:r>
              <a:rPr sz="2750" b="0" spc="-610" dirty="0">
                <a:latin typeface="Calibri Light"/>
                <a:cs typeface="Calibri Light"/>
              </a:rPr>
              <a:t> </a:t>
            </a:r>
            <a:r>
              <a:rPr sz="2750" b="0" spc="-15" dirty="0">
                <a:latin typeface="Calibri Light"/>
                <a:cs typeface="Calibri Light"/>
              </a:rPr>
              <a:t>Examination,</a:t>
            </a:r>
            <a:r>
              <a:rPr sz="2750" b="0" spc="350" dirty="0">
                <a:latin typeface="Calibri Light"/>
                <a:cs typeface="Calibri Light"/>
              </a:rPr>
              <a:t> </a:t>
            </a:r>
            <a:r>
              <a:rPr sz="2750" b="0" spc="5" dirty="0">
                <a:latin typeface="Calibri Light"/>
                <a:cs typeface="Calibri Light"/>
              </a:rPr>
              <a:t>GP</a:t>
            </a:r>
            <a:r>
              <a:rPr sz="2750" b="0" spc="65" dirty="0">
                <a:latin typeface="Calibri Light"/>
                <a:cs typeface="Calibri Light"/>
              </a:rPr>
              <a:t> </a:t>
            </a:r>
            <a:r>
              <a:rPr sz="2750" b="0" spc="-25" dirty="0">
                <a:latin typeface="Calibri Light"/>
                <a:cs typeface="Calibri Light"/>
              </a:rPr>
              <a:t>Organised</a:t>
            </a:r>
            <a:r>
              <a:rPr sz="2750" b="0" spc="265" dirty="0">
                <a:latin typeface="Calibri Light"/>
                <a:cs typeface="Calibri Light"/>
              </a:rPr>
              <a:t> </a:t>
            </a:r>
            <a:r>
              <a:rPr sz="2750" b="0" spc="-20" dirty="0">
                <a:latin typeface="Calibri Light"/>
                <a:cs typeface="Calibri Light"/>
              </a:rPr>
              <a:t>Investigations</a:t>
            </a:r>
            <a:r>
              <a:rPr sz="2750" b="0" spc="335" dirty="0">
                <a:latin typeface="Calibri Light"/>
                <a:cs typeface="Calibri Light"/>
              </a:rPr>
              <a:t> </a:t>
            </a:r>
            <a:r>
              <a:rPr sz="2750" b="0" spc="10" dirty="0">
                <a:latin typeface="Calibri Light"/>
                <a:cs typeface="Calibri Light"/>
              </a:rPr>
              <a:t>(Such</a:t>
            </a:r>
            <a:r>
              <a:rPr sz="2750" b="0" spc="35" dirty="0">
                <a:latin typeface="Calibri Light"/>
                <a:cs typeface="Calibri Light"/>
              </a:rPr>
              <a:t> </a:t>
            </a:r>
            <a:r>
              <a:rPr sz="2750" b="0" spc="15" dirty="0">
                <a:latin typeface="Calibri Light"/>
                <a:cs typeface="Calibri Light"/>
              </a:rPr>
              <a:t>As</a:t>
            </a:r>
            <a:r>
              <a:rPr sz="2750" b="0" spc="30" dirty="0">
                <a:latin typeface="Calibri Light"/>
                <a:cs typeface="Calibri Light"/>
              </a:rPr>
              <a:t> </a:t>
            </a:r>
            <a:r>
              <a:rPr sz="2750" b="0" dirty="0">
                <a:latin typeface="Calibri Light"/>
                <a:cs typeface="Calibri Light"/>
              </a:rPr>
              <a:t>Cervical</a:t>
            </a:r>
            <a:r>
              <a:rPr sz="2750" b="0" spc="114" dirty="0">
                <a:latin typeface="Calibri Light"/>
                <a:cs typeface="Calibri Light"/>
              </a:rPr>
              <a:t> </a:t>
            </a:r>
            <a:r>
              <a:rPr sz="2750" b="0" spc="-35" dirty="0">
                <a:latin typeface="Calibri Light"/>
                <a:cs typeface="Calibri Light"/>
              </a:rPr>
              <a:t>Smear, </a:t>
            </a:r>
            <a:r>
              <a:rPr sz="2750" b="0" spc="-610" dirty="0">
                <a:latin typeface="Calibri Light"/>
                <a:cs typeface="Calibri Light"/>
              </a:rPr>
              <a:t> </a:t>
            </a:r>
            <a:r>
              <a:rPr sz="2750" b="0" spc="15" dirty="0">
                <a:latin typeface="Calibri Light"/>
                <a:cs typeface="Calibri Light"/>
              </a:rPr>
              <a:t>FBC,</a:t>
            </a:r>
            <a:r>
              <a:rPr sz="2750" b="0" spc="40" dirty="0">
                <a:latin typeface="Calibri Light"/>
                <a:cs typeface="Calibri Light"/>
              </a:rPr>
              <a:t> </a:t>
            </a:r>
            <a:r>
              <a:rPr sz="2750" b="0" spc="-15" dirty="0">
                <a:latin typeface="Calibri Light"/>
                <a:cs typeface="Calibri Light"/>
              </a:rPr>
              <a:t>Pelvic</a:t>
            </a:r>
            <a:r>
              <a:rPr sz="2750" b="0" spc="140" dirty="0">
                <a:latin typeface="Calibri Light"/>
                <a:cs typeface="Calibri Light"/>
              </a:rPr>
              <a:t> </a:t>
            </a:r>
            <a:r>
              <a:rPr sz="2750" b="0" spc="-5" dirty="0">
                <a:latin typeface="Calibri Light"/>
                <a:cs typeface="Calibri Light"/>
              </a:rPr>
              <a:t>Ultrasound),</a:t>
            </a:r>
            <a:r>
              <a:rPr sz="2750" b="0" spc="190" dirty="0">
                <a:latin typeface="Calibri Light"/>
                <a:cs typeface="Calibri Light"/>
              </a:rPr>
              <a:t> </a:t>
            </a:r>
            <a:r>
              <a:rPr sz="2750" b="0" spc="-5" dirty="0">
                <a:latin typeface="Calibri Light"/>
                <a:cs typeface="Calibri Light"/>
              </a:rPr>
              <a:t>There</a:t>
            </a:r>
            <a:r>
              <a:rPr sz="2750" b="0" spc="105" dirty="0">
                <a:latin typeface="Calibri Light"/>
                <a:cs typeface="Calibri Light"/>
              </a:rPr>
              <a:t> </a:t>
            </a:r>
            <a:r>
              <a:rPr sz="2750" b="0" spc="-5" dirty="0">
                <a:latin typeface="Calibri Light"/>
                <a:cs typeface="Calibri Light"/>
              </a:rPr>
              <a:t>Are</a:t>
            </a:r>
            <a:r>
              <a:rPr sz="2750" b="0" spc="105" dirty="0">
                <a:latin typeface="Calibri Light"/>
                <a:cs typeface="Calibri Light"/>
              </a:rPr>
              <a:t> </a:t>
            </a:r>
            <a:r>
              <a:rPr sz="2750" b="0" spc="-30" dirty="0">
                <a:latin typeface="Calibri Light"/>
                <a:cs typeface="Calibri Light"/>
              </a:rPr>
              <a:t>Two</a:t>
            </a:r>
            <a:r>
              <a:rPr sz="2750" b="0" spc="25" dirty="0">
                <a:latin typeface="Calibri Light"/>
                <a:cs typeface="Calibri Light"/>
              </a:rPr>
              <a:t> </a:t>
            </a:r>
            <a:r>
              <a:rPr sz="2750" b="0" spc="-5" dirty="0">
                <a:latin typeface="Calibri Light"/>
                <a:cs typeface="Calibri Light"/>
              </a:rPr>
              <a:t>Options</a:t>
            </a:r>
            <a:r>
              <a:rPr sz="2750" b="0" spc="175" dirty="0">
                <a:latin typeface="Calibri Light"/>
                <a:cs typeface="Calibri Light"/>
              </a:rPr>
              <a:t> </a:t>
            </a:r>
            <a:r>
              <a:rPr sz="2750" b="0" spc="-25" dirty="0">
                <a:latin typeface="Calibri Light"/>
                <a:cs typeface="Calibri Light"/>
              </a:rPr>
              <a:t>For</a:t>
            </a:r>
            <a:r>
              <a:rPr sz="2750" b="0" spc="65" dirty="0">
                <a:latin typeface="Calibri Light"/>
                <a:cs typeface="Calibri Light"/>
              </a:rPr>
              <a:t> </a:t>
            </a:r>
            <a:r>
              <a:rPr sz="2750" b="0" spc="-30" dirty="0">
                <a:latin typeface="Calibri Light"/>
                <a:cs typeface="Calibri Light"/>
              </a:rPr>
              <a:t>Treatment:</a:t>
            </a:r>
            <a:endParaRPr sz="2750">
              <a:latin typeface="Calibri Light"/>
              <a:cs typeface="Calibri Light"/>
            </a:endParaRPr>
          </a:p>
          <a:p>
            <a:pPr marL="288925" indent="-257810">
              <a:lnSpc>
                <a:spcPts val="2855"/>
              </a:lnSpc>
              <a:buClr>
                <a:srgbClr val="000000"/>
              </a:buClr>
              <a:buFont typeface="Arial"/>
              <a:buChar char="•"/>
              <a:tabLst>
                <a:tab pos="289560" algn="l"/>
              </a:tabLst>
            </a:pPr>
            <a:r>
              <a:rPr sz="2750" b="0" spc="-5" dirty="0">
                <a:solidFill>
                  <a:srgbClr val="FF0000"/>
                </a:solidFill>
                <a:latin typeface="Calibri Light"/>
                <a:cs typeface="Calibri Light"/>
              </a:rPr>
              <a:t>Immediately</a:t>
            </a:r>
            <a:r>
              <a:rPr sz="2750" b="0" spc="250" dirty="0">
                <a:solidFill>
                  <a:srgbClr val="FF0000"/>
                </a:solidFill>
                <a:latin typeface="Calibri Light"/>
                <a:cs typeface="Calibri Light"/>
              </a:rPr>
              <a:t> </a:t>
            </a:r>
            <a:r>
              <a:rPr sz="2750" b="0" spc="-25" dirty="0">
                <a:solidFill>
                  <a:srgbClr val="FF0000"/>
                </a:solidFill>
                <a:latin typeface="Calibri Light"/>
                <a:cs typeface="Calibri Light"/>
              </a:rPr>
              <a:t>Refer</a:t>
            </a:r>
            <a:r>
              <a:rPr sz="2750" b="0" spc="70" dirty="0">
                <a:solidFill>
                  <a:srgbClr val="FF0000"/>
                </a:solidFill>
                <a:latin typeface="Calibri Light"/>
                <a:cs typeface="Calibri Light"/>
              </a:rPr>
              <a:t> </a:t>
            </a:r>
            <a:r>
              <a:rPr sz="2750" b="0" spc="-95" dirty="0">
                <a:solidFill>
                  <a:srgbClr val="FF0000"/>
                </a:solidFill>
                <a:latin typeface="Calibri Light"/>
                <a:cs typeface="Calibri Light"/>
              </a:rPr>
              <a:t>To</a:t>
            </a:r>
            <a:r>
              <a:rPr sz="2750" b="0" spc="25" dirty="0">
                <a:solidFill>
                  <a:srgbClr val="FF0000"/>
                </a:solidFill>
                <a:latin typeface="Calibri Light"/>
                <a:cs typeface="Calibri Light"/>
              </a:rPr>
              <a:t> </a:t>
            </a:r>
            <a:r>
              <a:rPr sz="2750" b="0" dirty="0">
                <a:solidFill>
                  <a:srgbClr val="FF0000"/>
                </a:solidFill>
                <a:latin typeface="Calibri Light"/>
                <a:cs typeface="Calibri Light"/>
              </a:rPr>
              <a:t>Secondary</a:t>
            </a:r>
            <a:r>
              <a:rPr sz="2750" b="0" spc="105" dirty="0">
                <a:solidFill>
                  <a:srgbClr val="FF0000"/>
                </a:solidFill>
                <a:latin typeface="Calibri Light"/>
                <a:cs typeface="Calibri Light"/>
              </a:rPr>
              <a:t> </a:t>
            </a:r>
            <a:r>
              <a:rPr sz="2750" b="0" spc="-10" dirty="0">
                <a:solidFill>
                  <a:srgbClr val="FF0000"/>
                </a:solidFill>
                <a:latin typeface="Calibri Light"/>
                <a:cs typeface="Calibri Light"/>
              </a:rPr>
              <a:t>Care</a:t>
            </a:r>
            <a:r>
              <a:rPr sz="2750" b="0" spc="105" dirty="0">
                <a:solidFill>
                  <a:srgbClr val="FF0000"/>
                </a:solidFill>
                <a:latin typeface="Calibri Light"/>
                <a:cs typeface="Calibri Light"/>
              </a:rPr>
              <a:t> </a:t>
            </a:r>
            <a:r>
              <a:rPr sz="2750" b="0" spc="-25" dirty="0">
                <a:solidFill>
                  <a:srgbClr val="FF0000"/>
                </a:solidFill>
                <a:latin typeface="Calibri Light"/>
                <a:cs typeface="Calibri Light"/>
              </a:rPr>
              <a:t>For</a:t>
            </a:r>
            <a:r>
              <a:rPr sz="2750" b="0" spc="65" dirty="0">
                <a:solidFill>
                  <a:srgbClr val="FF0000"/>
                </a:solidFill>
                <a:latin typeface="Calibri Light"/>
                <a:cs typeface="Calibri Light"/>
              </a:rPr>
              <a:t> </a:t>
            </a:r>
            <a:r>
              <a:rPr sz="2750" b="0" spc="-25" dirty="0">
                <a:solidFill>
                  <a:srgbClr val="FF0000"/>
                </a:solidFill>
                <a:latin typeface="Calibri Light"/>
                <a:cs typeface="Calibri Light"/>
              </a:rPr>
              <a:t>Evaluation</a:t>
            </a:r>
            <a:endParaRPr sz="2750">
              <a:latin typeface="Calibri Light"/>
              <a:cs typeface="Calibri Light"/>
            </a:endParaRPr>
          </a:p>
          <a:p>
            <a:pPr marL="288925" marR="5080" indent="-257175">
              <a:lnSpc>
                <a:spcPct val="92200"/>
              </a:lnSpc>
              <a:spcBef>
                <a:spcPts val="110"/>
              </a:spcBef>
              <a:buClr>
                <a:srgbClr val="000000"/>
              </a:buClr>
              <a:buFont typeface="Arial"/>
              <a:buChar char="•"/>
              <a:tabLst>
                <a:tab pos="289560" algn="l"/>
              </a:tabLst>
            </a:pPr>
            <a:r>
              <a:rPr sz="2750" b="0" spc="5" dirty="0">
                <a:solidFill>
                  <a:srgbClr val="FF0000"/>
                </a:solidFill>
                <a:latin typeface="Calibri Light"/>
                <a:cs typeface="Calibri Light"/>
              </a:rPr>
              <a:t>Commence</a:t>
            </a:r>
            <a:r>
              <a:rPr sz="2750" b="0" spc="180" dirty="0">
                <a:solidFill>
                  <a:srgbClr val="FF0000"/>
                </a:solidFill>
                <a:latin typeface="Calibri Light"/>
                <a:cs typeface="Calibri Light"/>
              </a:rPr>
              <a:t> </a:t>
            </a:r>
            <a:r>
              <a:rPr sz="2750" b="0" spc="15" dirty="0">
                <a:solidFill>
                  <a:srgbClr val="FF0000"/>
                </a:solidFill>
                <a:latin typeface="Calibri Light"/>
                <a:cs typeface="Calibri Light"/>
              </a:rPr>
              <a:t>A</a:t>
            </a:r>
            <a:r>
              <a:rPr sz="2750" b="0" spc="60" dirty="0">
                <a:solidFill>
                  <a:srgbClr val="FF0000"/>
                </a:solidFill>
                <a:latin typeface="Calibri Light"/>
                <a:cs typeface="Calibri Light"/>
              </a:rPr>
              <a:t> </a:t>
            </a:r>
            <a:r>
              <a:rPr sz="2750" b="0" spc="5" dirty="0">
                <a:solidFill>
                  <a:srgbClr val="FF0000"/>
                </a:solidFill>
                <a:latin typeface="Calibri Light"/>
                <a:cs typeface="Calibri Light"/>
              </a:rPr>
              <a:t>3–6</a:t>
            </a:r>
            <a:r>
              <a:rPr sz="2750" b="0" spc="65" dirty="0">
                <a:solidFill>
                  <a:srgbClr val="FF0000"/>
                </a:solidFill>
                <a:latin typeface="Calibri Light"/>
                <a:cs typeface="Calibri Light"/>
              </a:rPr>
              <a:t> </a:t>
            </a:r>
            <a:r>
              <a:rPr sz="2750" b="0" dirty="0">
                <a:solidFill>
                  <a:srgbClr val="FF0000"/>
                </a:solidFill>
                <a:latin typeface="Calibri Light"/>
                <a:cs typeface="Calibri Light"/>
              </a:rPr>
              <a:t>Month</a:t>
            </a:r>
            <a:r>
              <a:rPr sz="2750" b="0" spc="110" dirty="0">
                <a:solidFill>
                  <a:srgbClr val="FF0000"/>
                </a:solidFill>
                <a:latin typeface="Calibri Light"/>
                <a:cs typeface="Calibri Light"/>
              </a:rPr>
              <a:t> </a:t>
            </a:r>
            <a:r>
              <a:rPr sz="2750" b="0" spc="-40" dirty="0">
                <a:solidFill>
                  <a:srgbClr val="FF0000"/>
                </a:solidFill>
                <a:latin typeface="Calibri Light"/>
                <a:cs typeface="Calibri Light"/>
              </a:rPr>
              <a:t>Trial</a:t>
            </a:r>
            <a:r>
              <a:rPr sz="2750" b="0" spc="114" dirty="0">
                <a:solidFill>
                  <a:srgbClr val="FF0000"/>
                </a:solidFill>
                <a:latin typeface="Calibri Light"/>
                <a:cs typeface="Calibri Light"/>
              </a:rPr>
              <a:t> </a:t>
            </a:r>
            <a:r>
              <a:rPr sz="2750" b="0" dirty="0">
                <a:solidFill>
                  <a:srgbClr val="FF0000"/>
                </a:solidFill>
                <a:latin typeface="Calibri Light"/>
                <a:cs typeface="Calibri Light"/>
              </a:rPr>
              <a:t>Of</a:t>
            </a:r>
            <a:r>
              <a:rPr sz="2750" b="0" spc="50" dirty="0">
                <a:solidFill>
                  <a:srgbClr val="FF0000"/>
                </a:solidFill>
                <a:latin typeface="Calibri Light"/>
                <a:cs typeface="Calibri Light"/>
              </a:rPr>
              <a:t> </a:t>
            </a:r>
            <a:r>
              <a:rPr sz="2750" b="0" dirty="0">
                <a:solidFill>
                  <a:srgbClr val="FF0000"/>
                </a:solidFill>
                <a:latin typeface="Calibri Light"/>
                <a:cs typeface="Calibri Light"/>
              </a:rPr>
              <a:t>Medical</a:t>
            </a:r>
            <a:r>
              <a:rPr sz="2750" b="0" spc="114" dirty="0">
                <a:solidFill>
                  <a:srgbClr val="FF0000"/>
                </a:solidFill>
                <a:latin typeface="Calibri Light"/>
                <a:cs typeface="Calibri Light"/>
              </a:rPr>
              <a:t> </a:t>
            </a:r>
            <a:r>
              <a:rPr sz="2750" b="0" spc="-10" dirty="0">
                <a:solidFill>
                  <a:srgbClr val="FF0000"/>
                </a:solidFill>
                <a:latin typeface="Calibri Light"/>
                <a:cs typeface="Calibri Light"/>
              </a:rPr>
              <a:t>Therapy</a:t>
            </a:r>
            <a:r>
              <a:rPr sz="2750" b="0" spc="105" dirty="0">
                <a:solidFill>
                  <a:srgbClr val="FF0000"/>
                </a:solidFill>
                <a:latin typeface="Calibri Light"/>
                <a:cs typeface="Calibri Light"/>
              </a:rPr>
              <a:t> </a:t>
            </a:r>
            <a:r>
              <a:rPr sz="2750" b="0" spc="-15" dirty="0">
                <a:solidFill>
                  <a:srgbClr val="FF0000"/>
                </a:solidFill>
                <a:latin typeface="Calibri Light"/>
                <a:cs typeface="Calibri Light"/>
              </a:rPr>
              <a:t>(E.G.</a:t>
            </a:r>
            <a:r>
              <a:rPr sz="2750" b="0" spc="125" dirty="0">
                <a:solidFill>
                  <a:srgbClr val="FF0000"/>
                </a:solidFill>
                <a:latin typeface="Calibri Light"/>
                <a:cs typeface="Calibri Light"/>
              </a:rPr>
              <a:t> </a:t>
            </a:r>
            <a:r>
              <a:rPr sz="2750" b="0" spc="10" dirty="0">
                <a:solidFill>
                  <a:srgbClr val="FF0000"/>
                </a:solidFill>
                <a:latin typeface="Calibri Light"/>
                <a:cs typeface="Calibri Light"/>
              </a:rPr>
              <a:t>COC, </a:t>
            </a:r>
            <a:r>
              <a:rPr sz="2750" b="0" spc="-10" dirty="0">
                <a:solidFill>
                  <a:srgbClr val="FF0000"/>
                </a:solidFill>
                <a:latin typeface="Calibri Light"/>
                <a:cs typeface="Calibri Light"/>
              </a:rPr>
              <a:t>Mirena </a:t>
            </a:r>
            <a:r>
              <a:rPr sz="2750" b="0" spc="-605" dirty="0">
                <a:solidFill>
                  <a:srgbClr val="FF0000"/>
                </a:solidFill>
                <a:latin typeface="Calibri Light"/>
                <a:cs typeface="Calibri Light"/>
              </a:rPr>
              <a:t> </a:t>
            </a:r>
            <a:r>
              <a:rPr sz="2750" b="0" spc="15" dirty="0">
                <a:solidFill>
                  <a:srgbClr val="FF0000"/>
                </a:solidFill>
                <a:latin typeface="Calibri Light"/>
                <a:cs typeface="Calibri Light"/>
              </a:rPr>
              <a:t>LNG-IUS) </a:t>
            </a:r>
            <a:r>
              <a:rPr sz="2750" b="0" spc="10" dirty="0">
                <a:solidFill>
                  <a:srgbClr val="FF0000"/>
                </a:solidFill>
                <a:latin typeface="Calibri Light"/>
                <a:cs typeface="Calibri Light"/>
              </a:rPr>
              <a:t>And </a:t>
            </a:r>
            <a:r>
              <a:rPr sz="2750" b="0" spc="5" dirty="0">
                <a:solidFill>
                  <a:srgbClr val="FF0000"/>
                </a:solidFill>
                <a:latin typeface="Calibri Light"/>
                <a:cs typeface="Calibri Light"/>
              </a:rPr>
              <a:t>If </a:t>
            </a:r>
            <a:r>
              <a:rPr sz="2750" b="0" spc="-10" dirty="0">
                <a:solidFill>
                  <a:srgbClr val="FF0000"/>
                </a:solidFill>
                <a:latin typeface="Calibri Light"/>
                <a:cs typeface="Calibri Light"/>
              </a:rPr>
              <a:t>There </a:t>
            </a:r>
            <a:r>
              <a:rPr sz="2750" b="0" spc="5" dirty="0">
                <a:solidFill>
                  <a:srgbClr val="FF0000"/>
                </a:solidFill>
                <a:latin typeface="Calibri Light"/>
                <a:cs typeface="Calibri Light"/>
              </a:rPr>
              <a:t>Is </a:t>
            </a:r>
            <a:r>
              <a:rPr sz="2750" b="0" spc="25" dirty="0">
                <a:solidFill>
                  <a:srgbClr val="FF0000"/>
                </a:solidFill>
                <a:latin typeface="Calibri Light"/>
                <a:cs typeface="Calibri Light"/>
              </a:rPr>
              <a:t>No </a:t>
            </a:r>
            <a:r>
              <a:rPr sz="2750" b="0" spc="-10" dirty="0">
                <a:solidFill>
                  <a:srgbClr val="FF0000"/>
                </a:solidFill>
                <a:latin typeface="Calibri Light"/>
                <a:cs typeface="Calibri Light"/>
              </a:rPr>
              <a:t>Improvement</a:t>
            </a:r>
            <a:r>
              <a:rPr sz="2750" b="0" spc="-5" dirty="0">
                <a:solidFill>
                  <a:srgbClr val="FF0000"/>
                </a:solidFill>
                <a:latin typeface="Calibri Light"/>
                <a:cs typeface="Calibri Light"/>
              </a:rPr>
              <a:t> </a:t>
            </a:r>
            <a:r>
              <a:rPr sz="2750" b="0" spc="-25" dirty="0">
                <a:solidFill>
                  <a:srgbClr val="FF0000"/>
                </a:solidFill>
                <a:latin typeface="Calibri Light"/>
                <a:cs typeface="Calibri Light"/>
              </a:rPr>
              <a:t>Refer </a:t>
            </a:r>
            <a:r>
              <a:rPr sz="2750" b="0" spc="5" dirty="0">
                <a:solidFill>
                  <a:srgbClr val="FF0000"/>
                </a:solidFill>
                <a:latin typeface="Calibri Light"/>
                <a:cs typeface="Calibri Light"/>
              </a:rPr>
              <a:t>The </a:t>
            </a:r>
            <a:r>
              <a:rPr sz="2750" b="0" spc="-25" dirty="0">
                <a:solidFill>
                  <a:srgbClr val="FF0000"/>
                </a:solidFill>
                <a:latin typeface="Calibri Light"/>
                <a:cs typeface="Calibri Light"/>
              </a:rPr>
              <a:t>Woman</a:t>
            </a:r>
            <a:r>
              <a:rPr sz="2750" b="0" spc="-20" dirty="0">
                <a:solidFill>
                  <a:srgbClr val="FF0000"/>
                </a:solidFill>
                <a:latin typeface="Calibri Light"/>
                <a:cs typeface="Calibri Light"/>
              </a:rPr>
              <a:t> </a:t>
            </a:r>
            <a:r>
              <a:rPr sz="2750" b="0" spc="-95" dirty="0">
                <a:solidFill>
                  <a:srgbClr val="FF0000"/>
                </a:solidFill>
                <a:latin typeface="Calibri Light"/>
                <a:cs typeface="Calibri Light"/>
              </a:rPr>
              <a:t>To </a:t>
            </a:r>
            <a:r>
              <a:rPr sz="2750" b="0" spc="-90" dirty="0">
                <a:solidFill>
                  <a:srgbClr val="FF0000"/>
                </a:solidFill>
                <a:latin typeface="Calibri Light"/>
                <a:cs typeface="Calibri Light"/>
              </a:rPr>
              <a:t> </a:t>
            </a:r>
            <a:r>
              <a:rPr sz="2750" b="0" dirty="0">
                <a:solidFill>
                  <a:srgbClr val="FF0000"/>
                </a:solidFill>
                <a:latin typeface="Calibri Light"/>
                <a:cs typeface="Calibri Light"/>
              </a:rPr>
              <a:t>Secondary</a:t>
            </a:r>
            <a:r>
              <a:rPr sz="2750" b="0" spc="100" dirty="0">
                <a:solidFill>
                  <a:srgbClr val="FF0000"/>
                </a:solidFill>
                <a:latin typeface="Calibri Light"/>
                <a:cs typeface="Calibri Light"/>
              </a:rPr>
              <a:t> </a:t>
            </a:r>
            <a:r>
              <a:rPr sz="2750" b="0" spc="-10" dirty="0">
                <a:solidFill>
                  <a:srgbClr val="FF0000"/>
                </a:solidFill>
                <a:latin typeface="Calibri Light"/>
                <a:cs typeface="Calibri Light"/>
              </a:rPr>
              <a:t>Care</a:t>
            </a:r>
            <a:r>
              <a:rPr sz="2750" b="0" spc="105" dirty="0">
                <a:solidFill>
                  <a:srgbClr val="FF0000"/>
                </a:solidFill>
                <a:latin typeface="Calibri Light"/>
                <a:cs typeface="Calibri Light"/>
              </a:rPr>
              <a:t> </a:t>
            </a:r>
            <a:r>
              <a:rPr sz="2750" b="0" spc="-25" dirty="0">
                <a:solidFill>
                  <a:srgbClr val="FF0000"/>
                </a:solidFill>
                <a:latin typeface="Calibri Light"/>
                <a:cs typeface="Calibri Light"/>
              </a:rPr>
              <a:t>For</a:t>
            </a:r>
            <a:r>
              <a:rPr sz="2750" b="0" spc="140" dirty="0">
                <a:solidFill>
                  <a:srgbClr val="FF0000"/>
                </a:solidFill>
                <a:latin typeface="Calibri Light"/>
                <a:cs typeface="Calibri Light"/>
              </a:rPr>
              <a:t> </a:t>
            </a:r>
            <a:r>
              <a:rPr sz="2750" b="0" spc="-25" dirty="0">
                <a:solidFill>
                  <a:srgbClr val="FF0000"/>
                </a:solidFill>
                <a:latin typeface="Calibri Light"/>
                <a:cs typeface="Calibri Light"/>
              </a:rPr>
              <a:t>Evaluation</a:t>
            </a:r>
            <a:endParaRPr sz="2750">
              <a:latin typeface="Calibri Light"/>
              <a:cs typeface="Calibri Light"/>
            </a:endParaRP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68445" y="1665287"/>
            <a:ext cx="5063491" cy="1779974"/>
          </a:xfrm>
          <a:prstGeom prst="rect">
            <a:avLst/>
          </a:prstGeom>
        </p:spPr>
        <p:txBody>
          <a:bodyPr vert="horz" wrap="square" lIns="0" tIns="111760" rIns="0" bIns="0" rtlCol="0">
            <a:spAutoFit/>
          </a:bodyPr>
          <a:lstStyle/>
          <a:p>
            <a:pPr marL="698500" marR="5080" indent="-686435">
              <a:lnSpc>
                <a:spcPts val="6530"/>
              </a:lnSpc>
              <a:spcBef>
                <a:spcPts val="880"/>
              </a:spcBef>
            </a:pPr>
            <a:r>
              <a:rPr sz="6000" b="0" spc="-10" dirty="0">
                <a:latin typeface="Calibri Light"/>
                <a:cs typeface="Calibri Light"/>
              </a:rPr>
              <a:t>OSCE</a:t>
            </a:r>
            <a:r>
              <a:rPr sz="6000" b="0" spc="40" dirty="0">
                <a:latin typeface="Calibri Light"/>
                <a:cs typeface="Calibri Light"/>
              </a:rPr>
              <a:t> </a:t>
            </a:r>
            <a:r>
              <a:rPr sz="6000" b="0" dirty="0">
                <a:latin typeface="Calibri Light"/>
                <a:cs typeface="Calibri Light"/>
              </a:rPr>
              <a:t>Obs</a:t>
            </a:r>
            <a:r>
              <a:rPr sz="6000" b="0" spc="-105" dirty="0">
                <a:latin typeface="Calibri Light"/>
                <a:cs typeface="Calibri Light"/>
              </a:rPr>
              <a:t> </a:t>
            </a:r>
            <a:r>
              <a:rPr sz="6000" b="0" spc="5" dirty="0">
                <a:latin typeface="Calibri Light"/>
                <a:cs typeface="Calibri Light"/>
              </a:rPr>
              <a:t>&amp;</a:t>
            </a:r>
            <a:r>
              <a:rPr sz="6000" b="0" spc="-5" dirty="0">
                <a:latin typeface="Calibri Light"/>
                <a:cs typeface="Calibri Light"/>
              </a:rPr>
              <a:t> </a:t>
            </a:r>
            <a:r>
              <a:rPr sz="6000" b="0" spc="-40" dirty="0">
                <a:latin typeface="Calibri Light"/>
                <a:cs typeface="Calibri Light"/>
              </a:rPr>
              <a:t>Gyn </a:t>
            </a:r>
            <a:r>
              <a:rPr sz="6000" b="0" spc="-1345" dirty="0">
                <a:latin typeface="Calibri Light"/>
                <a:cs typeface="Calibri Light"/>
              </a:rPr>
              <a:t> </a:t>
            </a:r>
            <a:r>
              <a:rPr sz="6000" b="0" spc="15" dirty="0">
                <a:latin typeface="Calibri Light"/>
                <a:cs typeface="Calibri Light"/>
              </a:rPr>
              <a:t>20/12/2018</a:t>
            </a:r>
            <a:endParaRPr sz="6000">
              <a:latin typeface="Calibri Light"/>
              <a:cs typeface="Calibri Light"/>
            </a:endParaRP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7" y="609282"/>
            <a:ext cx="1233171" cy="693780"/>
          </a:xfrm>
          <a:prstGeom prst="rect">
            <a:avLst/>
          </a:prstGeom>
        </p:spPr>
        <p:txBody>
          <a:bodyPr vert="horz" wrap="square" lIns="0" tIns="16510" rIns="0" bIns="0" rtlCol="0">
            <a:spAutoFit/>
          </a:bodyPr>
          <a:lstStyle/>
          <a:p>
            <a:pPr marL="12700">
              <a:lnSpc>
                <a:spcPct val="100000"/>
              </a:lnSpc>
              <a:spcBef>
                <a:spcPts val="130"/>
              </a:spcBef>
            </a:pPr>
            <a:r>
              <a:rPr sz="4400" b="0" spc="40" dirty="0">
                <a:latin typeface="Calibri Light"/>
                <a:cs typeface="Calibri Light"/>
              </a:rPr>
              <a:t>O</a:t>
            </a:r>
            <a:r>
              <a:rPr sz="4400" b="0" spc="20" dirty="0">
                <a:latin typeface="Calibri Light"/>
                <a:cs typeface="Calibri Light"/>
              </a:rPr>
              <a:t>S</a:t>
            </a:r>
            <a:r>
              <a:rPr sz="4400" b="0" spc="40" dirty="0">
                <a:latin typeface="Calibri Light"/>
                <a:cs typeface="Calibri Light"/>
              </a:rPr>
              <a:t>C</a:t>
            </a:r>
            <a:r>
              <a:rPr sz="4400" b="0" spc="15" dirty="0">
                <a:latin typeface="Calibri Light"/>
                <a:cs typeface="Calibri Light"/>
              </a:rPr>
              <a:t>E</a:t>
            </a:r>
            <a:endParaRPr sz="4400">
              <a:latin typeface="Calibri Light"/>
              <a:cs typeface="Calibri Light"/>
            </a:endParaRPr>
          </a:p>
        </p:txBody>
      </p:sp>
      <p:grpSp>
        <p:nvGrpSpPr>
          <p:cNvPr id="3" name="object 3"/>
          <p:cNvGrpSpPr/>
          <p:nvPr/>
        </p:nvGrpSpPr>
        <p:grpSpPr>
          <a:xfrm>
            <a:off x="990607" y="1714436"/>
            <a:ext cx="1710055" cy="805180"/>
            <a:chOff x="990600" y="1714436"/>
            <a:chExt cx="1710055" cy="805180"/>
          </a:xfrm>
        </p:grpSpPr>
        <p:pic>
          <p:nvPicPr>
            <p:cNvPr id="4" name="object 4"/>
            <p:cNvPicPr/>
            <p:nvPr/>
          </p:nvPicPr>
          <p:blipFill>
            <a:blip r:embed="rId2" cstate="print"/>
            <a:stretch>
              <a:fillRect/>
            </a:stretch>
          </p:blipFill>
          <p:spPr>
            <a:xfrm>
              <a:off x="1036463" y="1913284"/>
              <a:ext cx="151356" cy="293538"/>
            </a:xfrm>
            <a:prstGeom prst="rect">
              <a:avLst/>
            </a:prstGeom>
          </p:spPr>
        </p:pic>
        <p:pic>
          <p:nvPicPr>
            <p:cNvPr id="5" name="object 5"/>
            <p:cNvPicPr/>
            <p:nvPr/>
          </p:nvPicPr>
          <p:blipFill>
            <a:blip r:embed="rId3" cstate="print"/>
            <a:stretch>
              <a:fillRect/>
            </a:stretch>
          </p:blipFill>
          <p:spPr>
            <a:xfrm>
              <a:off x="990600" y="2190686"/>
              <a:ext cx="1500124" cy="109537"/>
            </a:xfrm>
            <a:prstGeom prst="rect">
              <a:avLst/>
            </a:prstGeom>
          </p:spPr>
        </p:pic>
        <p:sp>
          <p:nvSpPr>
            <p:cNvPr id="6" name="object 6"/>
            <p:cNvSpPr/>
            <p:nvPr/>
          </p:nvSpPr>
          <p:spPr>
            <a:xfrm>
              <a:off x="1015365" y="2214244"/>
              <a:ext cx="1428750" cy="38100"/>
            </a:xfrm>
            <a:custGeom>
              <a:avLst/>
              <a:gdLst/>
              <a:ahLst/>
              <a:cxnLst/>
              <a:rect l="l" t="t" r="r" b="b"/>
              <a:pathLst>
                <a:path w="1428750" h="38100">
                  <a:moveTo>
                    <a:pt x="1428749" y="0"/>
                  </a:moveTo>
                  <a:lnTo>
                    <a:pt x="0" y="0"/>
                  </a:lnTo>
                  <a:lnTo>
                    <a:pt x="0" y="38100"/>
                  </a:lnTo>
                  <a:lnTo>
                    <a:pt x="1428749" y="38100"/>
                  </a:lnTo>
                  <a:lnTo>
                    <a:pt x="1428749" y="0"/>
                  </a:lnTo>
                  <a:close/>
                </a:path>
              </a:pathLst>
            </a:custGeom>
            <a:solidFill>
              <a:srgbClr val="FF0000"/>
            </a:solidFill>
          </p:spPr>
          <p:txBody>
            <a:bodyPr wrap="square" lIns="0" tIns="0" rIns="0" bIns="0" rtlCol="0"/>
            <a:lstStyle/>
            <a:p>
              <a:endParaRPr/>
            </a:p>
          </p:txBody>
        </p:sp>
        <p:pic>
          <p:nvPicPr>
            <p:cNvPr id="7" name="object 7"/>
            <p:cNvPicPr/>
            <p:nvPr/>
          </p:nvPicPr>
          <p:blipFill>
            <a:blip r:embed="rId4" cstate="print"/>
            <a:stretch>
              <a:fillRect/>
            </a:stretch>
          </p:blipFill>
          <p:spPr>
            <a:xfrm>
              <a:off x="1047750" y="1743011"/>
              <a:ext cx="566737" cy="566737"/>
            </a:xfrm>
            <a:prstGeom prst="rect">
              <a:avLst/>
            </a:prstGeom>
          </p:spPr>
        </p:pic>
        <p:pic>
          <p:nvPicPr>
            <p:cNvPr id="8" name="object 8"/>
            <p:cNvPicPr/>
            <p:nvPr/>
          </p:nvPicPr>
          <p:blipFill>
            <a:blip r:embed="rId5" cstate="print"/>
            <a:stretch>
              <a:fillRect/>
            </a:stretch>
          </p:blipFill>
          <p:spPr>
            <a:xfrm>
              <a:off x="1285875" y="1714436"/>
              <a:ext cx="1414399" cy="804862"/>
            </a:xfrm>
            <a:prstGeom prst="rect">
              <a:avLst/>
            </a:prstGeom>
          </p:spPr>
        </p:pic>
      </p:grpSp>
      <p:grpSp>
        <p:nvGrpSpPr>
          <p:cNvPr id="9" name="object 9"/>
          <p:cNvGrpSpPr/>
          <p:nvPr/>
        </p:nvGrpSpPr>
        <p:grpSpPr>
          <a:xfrm>
            <a:off x="990607" y="3114611"/>
            <a:ext cx="1786255" cy="805180"/>
            <a:chOff x="990600" y="3114611"/>
            <a:chExt cx="1786255" cy="805180"/>
          </a:xfrm>
        </p:grpSpPr>
        <p:pic>
          <p:nvPicPr>
            <p:cNvPr id="10" name="object 10"/>
            <p:cNvPicPr/>
            <p:nvPr/>
          </p:nvPicPr>
          <p:blipFill>
            <a:blip r:embed="rId6" cstate="print"/>
            <a:stretch>
              <a:fillRect/>
            </a:stretch>
          </p:blipFill>
          <p:spPr>
            <a:xfrm>
              <a:off x="1017544" y="3322928"/>
              <a:ext cx="208114" cy="284069"/>
            </a:xfrm>
            <a:prstGeom prst="rect">
              <a:avLst/>
            </a:prstGeom>
          </p:spPr>
        </p:pic>
        <p:pic>
          <p:nvPicPr>
            <p:cNvPr id="11" name="object 11"/>
            <p:cNvPicPr/>
            <p:nvPr/>
          </p:nvPicPr>
          <p:blipFill>
            <a:blip r:embed="rId7" cstate="print"/>
            <a:stretch>
              <a:fillRect/>
            </a:stretch>
          </p:blipFill>
          <p:spPr>
            <a:xfrm>
              <a:off x="990600" y="3590861"/>
              <a:ext cx="1576324" cy="109537"/>
            </a:xfrm>
            <a:prstGeom prst="rect">
              <a:avLst/>
            </a:prstGeom>
          </p:spPr>
        </p:pic>
        <p:sp>
          <p:nvSpPr>
            <p:cNvPr id="12" name="object 12"/>
            <p:cNvSpPr/>
            <p:nvPr/>
          </p:nvSpPr>
          <p:spPr>
            <a:xfrm>
              <a:off x="1015365" y="3614419"/>
              <a:ext cx="1504950" cy="38100"/>
            </a:xfrm>
            <a:custGeom>
              <a:avLst/>
              <a:gdLst/>
              <a:ahLst/>
              <a:cxnLst/>
              <a:rect l="l" t="t" r="r" b="b"/>
              <a:pathLst>
                <a:path w="1504950" h="38100">
                  <a:moveTo>
                    <a:pt x="1504949" y="0"/>
                  </a:moveTo>
                  <a:lnTo>
                    <a:pt x="0" y="0"/>
                  </a:lnTo>
                  <a:lnTo>
                    <a:pt x="0" y="38099"/>
                  </a:lnTo>
                  <a:lnTo>
                    <a:pt x="1504949" y="38099"/>
                  </a:lnTo>
                  <a:lnTo>
                    <a:pt x="1504949" y="0"/>
                  </a:lnTo>
                  <a:close/>
                </a:path>
              </a:pathLst>
            </a:custGeom>
            <a:solidFill>
              <a:srgbClr val="FF0000"/>
            </a:solidFill>
          </p:spPr>
          <p:txBody>
            <a:bodyPr wrap="square" lIns="0" tIns="0" rIns="0" bIns="0" rtlCol="0"/>
            <a:lstStyle/>
            <a:p>
              <a:endParaRPr/>
            </a:p>
          </p:txBody>
        </p:sp>
        <p:pic>
          <p:nvPicPr>
            <p:cNvPr id="13" name="object 13"/>
            <p:cNvPicPr/>
            <p:nvPr/>
          </p:nvPicPr>
          <p:blipFill>
            <a:blip r:embed="rId8" cstate="print"/>
            <a:stretch>
              <a:fillRect/>
            </a:stretch>
          </p:blipFill>
          <p:spPr>
            <a:xfrm>
              <a:off x="1047750" y="3143186"/>
              <a:ext cx="642937" cy="566737"/>
            </a:xfrm>
            <a:prstGeom prst="rect">
              <a:avLst/>
            </a:prstGeom>
          </p:spPr>
        </p:pic>
        <p:pic>
          <p:nvPicPr>
            <p:cNvPr id="14" name="object 14"/>
            <p:cNvPicPr/>
            <p:nvPr/>
          </p:nvPicPr>
          <p:blipFill>
            <a:blip r:embed="rId5" cstate="print"/>
            <a:stretch>
              <a:fillRect/>
            </a:stretch>
          </p:blipFill>
          <p:spPr>
            <a:xfrm>
              <a:off x="1362075" y="3114611"/>
              <a:ext cx="1414399" cy="804862"/>
            </a:xfrm>
            <a:prstGeom prst="rect">
              <a:avLst/>
            </a:prstGeom>
          </p:spPr>
        </p:pic>
      </p:grpSp>
      <p:grpSp>
        <p:nvGrpSpPr>
          <p:cNvPr id="15" name="object 15"/>
          <p:cNvGrpSpPr/>
          <p:nvPr/>
        </p:nvGrpSpPr>
        <p:grpSpPr>
          <a:xfrm>
            <a:off x="981077" y="4524438"/>
            <a:ext cx="1929131" cy="805180"/>
            <a:chOff x="981075" y="4524438"/>
            <a:chExt cx="1929130" cy="805180"/>
          </a:xfrm>
        </p:grpSpPr>
        <p:pic>
          <p:nvPicPr>
            <p:cNvPr id="16" name="object 16"/>
            <p:cNvPicPr/>
            <p:nvPr/>
          </p:nvPicPr>
          <p:blipFill>
            <a:blip r:embed="rId9" cstate="print"/>
            <a:stretch>
              <a:fillRect/>
            </a:stretch>
          </p:blipFill>
          <p:spPr>
            <a:xfrm>
              <a:off x="1027003" y="4732755"/>
              <a:ext cx="198654" cy="293538"/>
            </a:xfrm>
            <a:prstGeom prst="rect">
              <a:avLst/>
            </a:prstGeom>
          </p:spPr>
        </p:pic>
        <p:pic>
          <p:nvPicPr>
            <p:cNvPr id="17" name="object 17"/>
            <p:cNvPicPr/>
            <p:nvPr/>
          </p:nvPicPr>
          <p:blipFill>
            <a:blip r:embed="rId10" cstate="print"/>
            <a:stretch>
              <a:fillRect/>
            </a:stretch>
          </p:blipFill>
          <p:spPr>
            <a:xfrm>
              <a:off x="990600" y="5000561"/>
              <a:ext cx="1709801" cy="109537"/>
            </a:xfrm>
            <a:prstGeom prst="rect">
              <a:avLst/>
            </a:prstGeom>
          </p:spPr>
        </p:pic>
        <p:pic>
          <p:nvPicPr>
            <p:cNvPr id="18" name="object 18"/>
            <p:cNvPicPr/>
            <p:nvPr/>
          </p:nvPicPr>
          <p:blipFill>
            <a:blip r:embed="rId11" cstate="print"/>
            <a:stretch>
              <a:fillRect/>
            </a:stretch>
          </p:blipFill>
          <p:spPr>
            <a:xfrm>
              <a:off x="981075" y="4524438"/>
              <a:ext cx="1928876" cy="804862"/>
            </a:xfrm>
            <a:prstGeom prst="rect">
              <a:avLst/>
            </a:prstGeom>
          </p:spPr>
        </p:pic>
      </p:grpSp>
      <p:sp>
        <p:nvSpPr>
          <p:cNvPr id="19" name="object 19"/>
          <p:cNvSpPr txBox="1"/>
          <p:nvPr/>
        </p:nvSpPr>
        <p:spPr>
          <a:xfrm>
            <a:off x="939800" y="1813313"/>
            <a:ext cx="10083800" cy="4240905"/>
          </a:xfrm>
          <a:prstGeom prst="rect">
            <a:avLst/>
          </a:prstGeom>
        </p:spPr>
        <p:txBody>
          <a:bodyPr vert="horz" wrap="square" lIns="0" tIns="16510" rIns="0" bIns="0" rtlCol="0">
            <a:spAutoFit/>
          </a:bodyPr>
          <a:lstStyle/>
          <a:p>
            <a:pPr marL="76200">
              <a:lnSpc>
                <a:spcPts val="3150"/>
              </a:lnSpc>
              <a:spcBef>
                <a:spcPts val="130"/>
              </a:spcBef>
            </a:pPr>
            <a:r>
              <a:rPr sz="2750" b="1" spc="25" dirty="0">
                <a:solidFill>
                  <a:srgbClr val="FF0000"/>
                </a:solidFill>
                <a:latin typeface="Arial"/>
                <a:cs typeface="Arial"/>
              </a:rPr>
              <a:t>1</a:t>
            </a:r>
            <a:r>
              <a:rPr sz="2775" b="1" spc="37" baseline="24024" dirty="0">
                <a:solidFill>
                  <a:srgbClr val="FF0000"/>
                </a:solidFill>
                <a:latin typeface="Arial"/>
                <a:cs typeface="Arial"/>
              </a:rPr>
              <a:t>st</a:t>
            </a:r>
            <a:r>
              <a:rPr sz="2775" b="1" spc="247" baseline="24024" dirty="0">
                <a:solidFill>
                  <a:srgbClr val="FF0000"/>
                </a:solidFill>
                <a:latin typeface="Arial"/>
                <a:cs typeface="Arial"/>
              </a:rPr>
              <a:t> </a:t>
            </a:r>
            <a:r>
              <a:rPr sz="2750" b="1" spc="40" dirty="0">
                <a:solidFill>
                  <a:srgbClr val="FF0000"/>
                </a:solidFill>
                <a:latin typeface="Arial"/>
                <a:cs typeface="Arial"/>
              </a:rPr>
              <a:t>case:</a:t>
            </a:r>
            <a:endParaRPr sz="2750">
              <a:latin typeface="Arial"/>
              <a:cs typeface="Arial"/>
            </a:endParaRPr>
          </a:p>
          <a:p>
            <a:pPr marL="171450">
              <a:lnSpc>
                <a:spcPts val="3150"/>
              </a:lnSpc>
            </a:pPr>
            <a:r>
              <a:rPr sz="2750" dirty="0">
                <a:latin typeface="Arial"/>
                <a:cs typeface="Arial"/>
              </a:rPr>
              <a:t>preeclampsia</a:t>
            </a:r>
            <a:endParaRPr sz="2750">
              <a:latin typeface="Arial"/>
              <a:cs typeface="Arial"/>
            </a:endParaRPr>
          </a:p>
          <a:p>
            <a:pPr>
              <a:lnSpc>
                <a:spcPct val="100000"/>
              </a:lnSpc>
              <a:spcBef>
                <a:spcPts val="20"/>
              </a:spcBef>
            </a:pPr>
            <a:endParaRPr sz="4100">
              <a:latin typeface="Arial"/>
              <a:cs typeface="Arial"/>
            </a:endParaRPr>
          </a:p>
          <a:p>
            <a:pPr marL="76200">
              <a:lnSpc>
                <a:spcPts val="3190"/>
              </a:lnSpc>
            </a:pPr>
            <a:r>
              <a:rPr sz="2750" b="1" spc="15" dirty="0">
                <a:solidFill>
                  <a:srgbClr val="FF0000"/>
                </a:solidFill>
                <a:latin typeface="Arial"/>
                <a:cs typeface="Arial"/>
              </a:rPr>
              <a:t>2</a:t>
            </a:r>
            <a:r>
              <a:rPr sz="2775" b="1" spc="22" baseline="25525" dirty="0">
                <a:solidFill>
                  <a:srgbClr val="FF0000"/>
                </a:solidFill>
                <a:latin typeface="Arial"/>
                <a:cs typeface="Arial"/>
              </a:rPr>
              <a:t>nd</a:t>
            </a:r>
            <a:r>
              <a:rPr sz="2775" b="1" spc="270" baseline="25525" dirty="0">
                <a:solidFill>
                  <a:srgbClr val="FF0000"/>
                </a:solidFill>
                <a:latin typeface="Arial"/>
                <a:cs typeface="Arial"/>
              </a:rPr>
              <a:t> </a:t>
            </a:r>
            <a:r>
              <a:rPr sz="2750" b="1" spc="40" dirty="0">
                <a:solidFill>
                  <a:srgbClr val="FF0000"/>
                </a:solidFill>
                <a:latin typeface="Arial"/>
                <a:cs typeface="Arial"/>
              </a:rPr>
              <a:t>case:</a:t>
            </a:r>
            <a:endParaRPr sz="2750">
              <a:latin typeface="Arial"/>
              <a:cs typeface="Arial"/>
            </a:endParaRPr>
          </a:p>
          <a:p>
            <a:pPr marL="76200">
              <a:lnSpc>
                <a:spcPts val="3190"/>
              </a:lnSpc>
            </a:pPr>
            <a:r>
              <a:rPr sz="2750" spc="15" dirty="0">
                <a:latin typeface="Arial"/>
                <a:cs typeface="Arial"/>
              </a:rPr>
              <a:t>post</a:t>
            </a:r>
            <a:r>
              <a:rPr sz="2750" spc="25" dirty="0">
                <a:latin typeface="Arial"/>
                <a:cs typeface="Arial"/>
              </a:rPr>
              <a:t> </a:t>
            </a:r>
            <a:r>
              <a:rPr sz="2750" spc="-10" dirty="0">
                <a:latin typeface="Arial"/>
                <a:cs typeface="Arial"/>
              </a:rPr>
              <a:t>term</a:t>
            </a:r>
            <a:r>
              <a:rPr sz="2750" spc="130" dirty="0">
                <a:latin typeface="Arial"/>
                <a:cs typeface="Arial"/>
              </a:rPr>
              <a:t> </a:t>
            </a:r>
            <a:r>
              <a:rPr sz="2750" spc="15" dirty="0">
                <a:latin typeface="Arial"/>
                <a:cs typeface="Arial"/>
              </a:rPr>
              <a:t>+</a:t>
            </a:r>
            <a:r>
              <a:rPr sz="2750" dirty="0">
                <a:latin typeface="Arial"/>
                <a:cs typeface="Arial"/>
              </a:rPr>
              <a:t> induction</a:t>
            </a:r>
            <a:endParaRPr sz="2750">
              <a:latin typeface="Arial"/>
              <a:cs typeface="Arial"/>
            </a:endParaRPr>
          </a:p>
          <a:p>
            <a:pPr>
              <a:lnSpc>
                <a:spcPct val="100000"/>
              </a:lnSpc>
              <a:spcBef>
                <a:spcPts val="25"/>
              </a:spcBef>
            </a:pPr>
            <a:endParaRPr sz="4100">
              <a:latin typeface="Arial"/>
              <a:cs typeface="Arial"/>
            </a:endParaRPr>
          </a:p>
          <a:p>
            <a:pPr marL="76200">
              <a:lnSpc>
                <a:spcPct val="100000"/>
              </a:lnSpc>
            </a:pPr>
            <a:r>
              <a:rPr sz="2750" b="1" u="heavy" spc="30" dirty="0">
                <a:solidFill>
                  <a:srgbClr val="FF0000"/>
                </a:solidFill>
                <a:uFill>
                  <a:solidFill>
                    <a:srgbClr val="FF0000"/>
                  </a:solidFill>
                </a:uFill>
                <a:latin typeface="Arial"/>
                <a:cs typeface="Arial"/>
              </a:rPr>
              <a:t>3ed</a:t>
            </a:r>
            <a:r>
              <a:rPr sz="2750" b="1" u="heavy" spc="-25" dirty="0">
                <a:solidFill>
                  <a:srgbClr val="FF0000"/>
                </a:solidFill>
                <a:uFill>
                  <a:solidFill>
                    <a:srgbClr val="FF0000"/>
                  </a:solidFill>
                </a:uFill>
                <a:latin typeface="Arial"/>
                <a:cs typeface="Arial"/>
              </a:rPr>
              <a:t> </a:t>
            </a:r>
            <a:r>
              <a:rPr sz="2750" b="1" u="heavy" spc="30" dirty="0">
                <a:solidFill>
                  <a:srgbClr val="FF0000"/>
                </a:solidFill>
                <a:uFill>
                  <a:solidFill>
                    <a:srgbClr val="FF0000"/>
                  </a:solidFill>
                </a:uFill>
                <a:latin typeface="Arial"/>
                <a:cs typeface="Arial"/>
              </a:rPr>
              <a:t>case:</a:t>
            </a:r>
            <a:endParaRPr sz="2750">
              <a:latin typeface="Arial"/>
              <a:cs typeface="Arial"/>
            </a:endParaRPr>
          </a:p>
          <a:p>
            <a:pPr marL="76200" marR="17780">
              <a:lnSpc>
                <a:spcPts val="2930"/>
              </a:lnSpc>
              <a:spcBef>
                <a:spcPts val="1160"/>
              </a:spcBef>
            </a:pPr>
            <a:r>
              <a:rPr sz="2750" spc="10" dirty="0">
                <a:latin typeface="Arial"/>
                <a:cs typeface="Arial"/>
              </a:rPr>
              <a:t>rupture</a:t>
            </a:r>
            <a:r>
              <a:rPr sz="2750" spc="90" dirty="0">
                <a:latin typeface="Arial"/>
                <a:cs typeface="Arial"/>
              </a:rPr>
              <a:t> </a:t>
            </a:r>
            <a:r>
              <a:rPr sz="2750" spc="10" dirty="0">
                <a:latin typeface="Arial"/>
                <a:cs typeface="Arial"/>
              </a:rPr>
              <a:t>membrane</a:t>
            </a:r>
            <a:r>
              <a:rPr sz="2750" spc="170" dirty="0">
                <a:latin typeface="Arial"/>
                <a:cs typeface="Arial"/>
              </a:rPr>
              <a:t> </a:t>
            </a:r>
            <a:r>
              <a:rPr sz="2750" spc="5" dirty="0">
                <a:latin typeface="Arial"/>
                <a:cs typeface="Arial"/>
              </a:rPr>
              <a:t>(what</a:t>
            </a:r>
            <a:r>
              <a:rPr sz="2750" spc="120" dirty="0">
                <a:latin typeface="Arial"/>
                <a:cs typeface="Arial"/>
              </a:rPr>
              <a:t> </a:t>
            </a:r>
            <a:r>
              <a:rPr sz="2750" spc="-35" dirty="0">
                <a:latin typeface="Arial"/>
                <a:cs typeface="Arial"/>
              </a:rPr>
              <a:t>is</a:t>
            </a:r>
            <a:r>
              <a:rPr sz="2750" spc="105" dirty="0">
                <a:latin typeface="Arial"/>
                <a:cs typeface="Arial"/>
              </a:rPr>
              <a:t> </a:t>
            </a:r>
            <a:r>
              <a:rPr sz="2750" spc="15" dirty="0">
                <a:latin typeface="Arial"/>
                <a:cs typeface="Arial"/>
              </a:rPr>
              <a:t>the</a:t>
            </a:r>
            <a:r>
              <a:rPr sz="2750" spc="95" dirty="0">
                <a:latin typeface="Arial"/>
                <a:cs typeface="Arial"/>
              </a:rPr>
              <a:t> </a:t>
            </a:r>
            <a:r>
              <a:rPr sz="2750" spc="25" dirty="0">
                <a:latin typeface="Arial"/>
                <a:cs typeface="Arial"/>
              </a:rPr>
              <a:t>dx </a:t>
            </a:r>
            <a:r>
              <a:rPr sz="2750" spc="5" dirty="0">
                <a:latin typeface="Arial"/>
                <a:cs typeface="Arial"/>
              </a:rPr>
              <a:t>and</a:t>
            </a:r>
            <a:r>
              <a:rPr sz="2750" spc="20" dirty="0">
                <a:latin typeface="Arial"/>
                <a:cs typeface="Arial"/>
              </a:rPr>
              <a:t> </a:t>
            </a:r>
            <a:r>
              <a:rPr sz="2750" spc="30" dirty="0">
                <a:latin typeface="Arial"/>
                <a:cs typeface="Arial"/>
              </a:rPr>
              <a:t>how</a:t>
            </a:r>
            <a:r>
              <a:rPr sz="2750" spc="10" dirty="0">
                <a:latin typeface="Arial"/>
                <a:cs typeface="Arial"/>
              </a:rPr>
              <a:t> </a:t>
            </a:r>
            <a:r>
              <a:rPr sz="2750" dirty="0">
                <a:latin typeface="Arial"/>
                <a:cs typeface="Arial"/>
              </a:rPr>
              <a:t>to</a:t>
            </a:r>
            <a:r>
              <a:rPr sz="2750" spc="90" dirty="0">
                <a:latin typeface="Arial"/>
                <a:cs typeface="Arial"/>
              </a:rPr>
              <a:t> </a:t>
            </a:r>
            <a:r>
              <a:rPr sz="2750" spc="-20" dirty="0">
                <a:latin typeface="Arial"/>
                <a:cs typeface="Arial"/>
              </a:rPr>
              <a:t>deliver)</a:t>
            </a:r>
            <a:r>
              <a:rPr sz="2750" spc="345" dirty="0">
                <a:latin typeface="Arial"/>
                <a:cs typeface="Arial"/>
              </a:rPr>
              <a:t> </a:t>
            </a:r>
            <a:r>
              <a:rPr sz="2750" spc="5" dirty="0">
                <a:latin typeface="Arial"/>
                <a:cs typeface="Arial"/>
              </a:rPr>
              <a:t>and</a:t>
            </a:r>
            <a:r>
              <a:rPr sz="2750" spc="90" dirty="0">
                <a:latin typeface="Arial"/>
                <a:cs typeface="Arial"/>
              </a:rPr>
              <a:t> </a:t>
            </a:r>
            <a:r>
              <a:rPr sz="2750" spc="10" dirty="0">
                <a:latin typeface="Arial"/>
                <a:cs typeface="Arial"/>
              </a:rPr>
              <a:t>what </a:t>
            </a:r>
            <a:r>
              <a:rPr sz="2750" spc="-750" dirty="0">
                <a:latin typeface="Arial"/>
                <a:cs typeface="Arial"/>
              </a:rPr>
              <a:t> </a:t>
            </a:r>
            <a:r>
              <a:rPr sz="2750" dirty="0">
                <a:latin typeface="Arial"/>
                <a:cs typeface="Arial"/>
              </a:rPr>
              <a:t>to</a:t>
            </a:r>
            <a:r>
              <a:rPr sz="2750" spc="10" dirty="0">
                <a:latin typeface="Arial"/>
                <a:cs typeface="Arial"/>
              </a:rPr>
              <a:t> </a:t>
            </a:r>
            <a:r>
              <a:rPr sz="2750" spc="25" dirty="0">
                <a:latin typeface="Arial"/>
                <a:cs typeface="Arial"/>
              </a:rPr>
              <a:t>do</a:t>
            </a:r>
            <a:r>
              <a:rPr sz="2750" spc="15" dirty="0">
                <a:latin typeface="Arial"/>
                <a:cs typeface="Arial"/>
              </a:rPr>
              <a:t> </a:t>
            </a:r>
            <a:r>
              <a:rPr sz="2750" spc="-40" dirty="0">
                <a:latin typeface="Arial"/>
                <a:cs typeface="Arial"/>
              </a:rPr>
              <a:t>if</a:t>
            </a:r>
            <a:r>
              <a:rPr sz="2750" spc="114" dirty="0">
                <a:latin typeface="Arial"/>
                <a:cs typeface="Arial"/>
              </a:rPr>
              <a:t> </a:t>
            </a:r>
            <a:r>
              <a:rPr sz="2750" spc="15" dirty="0">
                <a:latin typeface="Arial"/>
                <a:cs typeface="Arial"/>
              </a:rPr>
              <a:t>the</a:t>
            </a:r>
            <a:r>
              <a:rPr sz="2750" spc="90" dirty="0">
                <a:latin typeface="Arial"/>
                <a:cs typeface="Arial"/>
              </a:rPr>
              <a:t> </a:t>
            </a:r>
            <a:r>
              <a:rPr sz="2750" spc="-5" dirty="0">
                <a:latin typeface="Arial"/>
                <a:cs typeface="Arial"/>
              </a:rPr>
              <a:t>same</a:t>
            </a:r>
            <a:r>
              <a:rPr sz="2750" spc="160" dirty="0">
                <a:latin typeface="Arial"/>
                <a:cs typeface="Arial"/>
              </a:rPr>
              <a:t> </a:t>
            </a:r>
            <a:r>
              <a:rPr sz="2750" spc="25" dirty="0">
                <a:latin typeface="Arial"/>
                <a:cs typeface="Arial"/>
              </a:rPr>
              <a:t>pt</a:t>
            </a:r>
            <a:r>
              <a:rPr sz="2750" spc="-40" dirty="0">
                <a:latin typeface="Arial"/>
                <a:cs typeface="Arial"/>
              </a:rPr>
              <a:t> </a:t>
            </a:r>
            <a:r>
              <a:rPr sz="2750" spc="5" dirty="0">
                <a:latin typeface="Arial"/>
                <a:cs typeface="Arial"/>
              </a:rPr>
              <a:t>had</a:t>
            </a:r>
            <a:r>
              <a:rPr sz="2750" spc="90" dirty="0">
                <a:latin typeface="Arial"/>
                <a:cs typeface="Arial"/>
              </a:rPr>
              <a:t> </a:t>
            </a:r>
            <a:r>
              <a:rPr sz="2750" spc="20" dirty="0">
                <a:latin typeface="Arial"/>
                <a:cs typeface="Arial"/>
              </a:rPr>
              <a:t>cord</a:t>
            </a:r>
            <a:r>
              <a:rPr sz="2750" spc="10" dirty="0">
                <a:latin typeface="Arial"/>
                <a:cs typeface="Arial"/>
              </a:rPr>
              <a:t> </a:t>
            </a:r>
            <a:r>
              <a:rPr sz="2750" spc="-5" dirty="0">
                <a:latin typeface="Arial"/>
                <a:cs typeface="Arial"/>
              </a:rPr>
              <a:t>prolapse</a:t>
            </a:r>
            <a:endParaRPr sz="2750">
              <a:latin typeface="Arial"/>
              <a:cs typeface="Arial"/>
            </a:endParaRP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 y="0"/>
            <a:ext cx="12191999" cy="6857998"/>
          </a:xfrm>
          <a:prstGeom prst="rect">
            <a:avLst/>
          </a:prstGeom>
        </p:spPr>
      </p:pic>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72466" y="1665287"/>
            <a:ext cx="6845935" cy="1779974"/>
          </a:xfrm>
          <a:prstGeom prst="rect">
            <a:avLst/>
          </a:prstGeom>
        </p:spPr>
        <p:txBody>
          <a:bodyPr vert="horz" wrap="square" lIns="0" tIns="111760" rIns="0" bIns="0" rtlCol="0">
            <a:spAutoFit/>
          </a:bodyPr>
          <a:lstStyle/>
          <a:p>
            <a:pPr marL="1594485" marR="5080" indent="-1582420">
              <a:lnSpc>
                <a:spcPts val="6530"/>
              </a:lnSpc>
              <a:spcBef>
                <a:spcPts val="880"/>
              </a:spcBef>
              <a:tabLst>
                <a:tab pos="3596004" algn="l"/>
              </a:tabLst>
            </a:pPr>
            <a:r>
              <a:rPr sz="6000" b="0" spc="10" dirty="0">
                <a:latin typeface="Calibri Light"/>
                <a:cs typeface="Calibri Light"/>
              </a:rPr>
              <a:t>Mini-OSCE	</a:t>
            </a:r>
            <a:r>
              <a:rPr sz="6000" b="0" dirty="0">
                <a:latin typeface="Calibri Light"/>
                <a:cs typeface="Calibri Light"/>
              </a:rPr>
              <a:t>Obs</a:t>
            </a:r>
            <a:r>
              <a:rPr sz="6000" b="0" spc="-120" dirty="0">
                <a:latin typeface="Calibri Light"/>
                <a:cs typeface="Calibri Light"/>
              </a:rPr>
              <a:t> </a:t>
            </a:r>
            <a:r>
              <a:rPr sz="6000" b="0" spc="5" dirty="0">
                <a:latin typeface="Calibri Light"/>
                <a:cs typeface="Calibri Light"/>
              </a:rPr>
              <a:t>&amp;</a:t>
            </a:r>
            <a:r>
              <a:rPr sz="6000" b="0" spc="-25" dirty="0">
                <a:latin typeface="Calibri Light"/>
                <a:cs typeface="Calibri Light"/>
              </a:rPr>
              <a:t> </a:t>
            </a:r>
            <a:r>
              <a:rPr sz="6000" b="0" spc="-40" dirty="0">
                <a:latin typeface="Calibri Light"/>
                <a:cs typeface="Calibri Light"/>
              </a:rPr>
              <a:t>Gyn </a:t>
            </a:r>
            <a:r>
              <a:rPr sz="6000" b="0" spc="-1340" dirty="0">
                <a:latin typeface="Calibri Light"/>
                <a:cs typeface="Calibri Light"/>
              </a:rPr>
              <a:t> </a:t>
            </a:r>
            <a:r>
              <a:rPr sz="6000" b="0" spc="15" dirty="0">
                <a:latin typeface="Calibri Light"/>
                <a:cs typeface="Calibri Light"/>
              </a:rPr>
              <a:t>18/10/2018</a:t>
            </a:r>
            <a:endParaRPr sz="6000">
              <a:latin typeface="Calibri Light"/>
              <a:cs typeface="Calibri Light"/>
            </a:endParaRP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914400" y="466661"/>
            <a:ext cx="1071880" cy="1262380"/>
            <a:chOff x="914400" y="466661"/>
            <a:chExt cx="1071880" cy="1262380"/>
          </a:xfrm>
        </p:grpSpPr>
        <p:pic>
          <p:nvPicPr>
            <p:cNvPr id="3" name="object 3"/>
            <p:cNvPicPr/>
            <p:nvPr/>
          </p:nvPicPr>
          <p:blipFill>
            <a:blip r:embed="rId2" cstate="print"/>
            <a:stretch>
              <a:fillRect/>
            </a:stretch>
          </p:blipFill>
          <p:spPr>
            <a:xfrm>
              <a:off x="960384" y="817761"/>
              <a:ext cx="398369" cy="445992"/>
            </a:xfrm>
            <a:prstGeom prst="rect">
              <a:avLst/>
            </a:prstGeom>
          </p:spPr>
        </p:pic>
        <p:pic>
          <p:nvPicPr>
            <p:cNvPr id="4" name="object 4"/>
            <p:cNvPicPr/>
            <p:nvPr/>
          </p:nvPicPr>
          <p:blipFill>
            <a:blip r:embed="rId3" cstate="print"/>
            <a:stretch>
              <a:fillRect/>
            </a:stretch>
          </p:blipFill>
          <p:spPr>
            <a:xfrm>
              <a:off x="914400" y="1238186"/>
              <a:ext cx="738187" cy="100012"/>
            </a:xfrm>
            <a:prstGeom prst="rect">
              <a:avLst/>
            </a:prstGeom>
          </p:spPr>
        </p:pic>
        <p:pic>
          <p:nvPicPr>
            <p:cNvPr id="5" name="object 5"/>
            <p:cNvPicPr/>
            <p:nvPr/>
          </p:nvPicPr>
          <p:blipFill>
            <a:blip r:embed="rId4" cstate="print"/>
            <a:stretch>
              <a:fillRect/>
            </a:stretch>
          </p:blipFill>
          <p:spPr>
            <a:xfrm>
              <a:off x="952500" y="466661"/>
              <a:ext cx="1033462" cy="1262062"/>
            </a:xfrm>
            <a:prstGeom prst="rect">
              <a:avLst/>
            </a:prstGeom>
          </p:spPr>
        </p:pic>
      </p:grpSp>
      <p:sp>
        <p:nvSpPr>
          <p:cNvPr id="6" name="object 6"/>
          <p:cNvSpPr txBox="1">
            <a:spLocks noGrp="1"/>
          </p:cNvSpPr>
          <p:nvPr>
            <p:ph type="title"/>
          </p:nvPr>
        </p:nvSpPr>
        <p:spPr>
          <a:xfrm>
            <a:off x="917581" y="609282"/>
            <a:ext cx="692151" cy="693780"/>
          </a:xfrm>
          <a:prstGeom prst="rect">
            <a:avLst/>
          </a:prstGeom>
        </p:spPr>
        <p:txBody>
          <a:bodyPr vert="horz" wrap="square" lIns="0" tIns="16510" rIns="0" bIns="0" rtlCol="0">
            <a:spAutoFit/>
          </a:bodyPr>
          <a:lstStyle/>
          <a:p>
            <a:pPr marL="12700">
              <a:lnSpc>
                <a:spcPct val="100000"/>
              </a:lnSpc>
              <a:spcBef>
                <a:spcPts val="130"/>
              </a:spcBef>
            </a:pPr>
            <a:r>
              <a:rPr sz="4400" b="0" u="heavy" spc="65" dirty="0">
                <a:uFill>
                  <a:solidFill>
                    <a:srgbClr val="000000"/>
                  </a:solidFill>
                </a:uFill>
                <a:latin typeface="Calibri Light"/>
                <a:cs typeface="Calibri Light"/>
              </a:rPr>
              <a:t>Q</a:t>
            </a:r>
            <a:r>
              <a:rPr sz="4400" b="0" u="heavy" spc="15" dirty="0">
                <a:uFill>
                  <a:solidFill>
                    <a:srgbClr val="000000"/>
                  </a:solidFill>
                </a:uFill>
                <a:latin typeface="Calibri Light"/>
                <a:cs typeface="Calibri Light"/>
              </a:rPr>
              <a:t>1</a:t>
            </a:r>
            <a:endParaRPr sz="4400">
              <a:latin typeface="Calibri Light"/>
              <a:cs typeface="Calibri Light"/>
            </a:endParaRPr>
          </a:p>
        </p:txBody>
      </p:sp>
      <p:grpSp>
        <p:nvGrpSpPr>
          <p:cNvPr id="7" name="object 7"/>
          <p:cNvGrpSpPr/>
          <p:nvPr/>
        </p:nvGrpSpPr>
        <p:grpSpPr>
          <a:xfrm>
            <a:off x="504232" y="2542158"/>
            <a:ext cx="111125" cy="54610"/>
            <a:chOff x="504229" y="2542158"/>
            <a:chExt cx="111125" cy="54610"/>
          </a:xfrm>
        </p:grpSpPr>
        <p:pic>
          <p:nvPicPr>
            <p:cNvPr id="8" name="object 8"/>
            <p:cNvPicPr/>
            <p:nvPr/>
          </p:nvPicPr>
          <p:blipFill>
            <a:blip r:embed="rId5" cstate="print"/>
            <a:stretch>
              <a:fillRect/>
            </a:stretch>
          </p:blipFill>
          <p:spPr>
            <a:xfrm>
              <a:off x="504229" y="2542158"/>
              <a:ext cx="110728" cy="54292"/>
            </a:xfrm>
            <a:prstGeom prst="rect">
              <a:avLst/>
            </a:prstGeom>
          </p:spPr>
        </p:pic>
        <p:sp>
          <p:nvSpPr>
            <p:cNvPr id="9" name="object 9"/>
            <p:cNvSpPr/>
            <p:nvPr/>
          </p:nvSpPr>
          <p:spPr>
            <a:xfrm>
              <a:off x="512521" y="2545841"/>
              <a:ext cx="76200" cy="19050"/>
            </a:xfrm>
            <a:custGeom>
              <a:avLst/>
              <a:gdLst/>
              <a:ahLst/>
              <a:cxnLst/>
              <a:rect l="l" t="t" r="r" b="b"/>
              <a:pathLst>
                <a:path w="76200" h="19050">
                  <a:moveTo>
                    <a:pt x="76200" y="0"/>
                  </a:moveTo>
                  <a:lnTo>
                    <a:pt x="0" y="0"/>
                  </a:lnTo>
                  <a:lnTo>
                    <a:pt x="0" y="19050"/>
                  </a:lnTo>
                  <a:lnTo>
                    <a:pt x="76200" y="19050"/>
                  </a:lnTo>
                  <a:lnTo>
                    <a:pt x="76200" y="0"/>
                  </a:lnTo>
                  <a:close/>
                </a:path>
              </a:pathLst>
            </a:custGeom>
            <a:solidFill>
              <a:srgbClr val="000000"/>
            </a:solidFill>
          </p:spPr>
          <p:txBody>
            <a:bodyPr wrap="square" lIns="0" tIns="0" rIns="0" bIns="0" rtlCol="0"/>
            <a:lstStyle/>
            <a:p>
              <a:endParaRPr/>
            </a:p>
          </p:txBody>
        </p:sp>
      </p:grpSp>
      <p:sp>
        <p:nvSpPr>
          <p:cNvPr id="10" name="object 10"/>
          <p:cNvSpPr txBox="1"/>
          <p:nvPr/>
        </p:nvSpPr>
        <p:spPr>
          <a:xfrm>
            <a:off x="500383" y="2145420"/>
            <a:ext cx="10650220" cy="4416337"/>
          </a:xfrm>
          <a:prstGeom prst="rect">
            <a:avLst/>
          </a:prstGeom>
        </p:spPr>
        <p:txBody>
          <a:bodyPr vert="horz" wrap="square" lIns="0" tIns="91440" rIns="0" bIns="0" rtlCol="0">
            <a:spAutoFit/>
          </a:bodyPr>
          <a:lstStyle/>
          <a:p>
            <a:pPr marL="12700" marR="382905" indent="76200">
              <a:lnSpc>
                <a:spcPts val="2700"/>
              </a:lnSpc>
              <a:spcBef>
                <a:spcPts val="720"/>
              </a:spcBef>
            </a:pPr>
            <a:r>
              <a:rPr sz="2750" spc="10" dirty="0">
                <a:latin typeface="Calibri"/>
                <a:cs typeface="Calibri"/>
              </a:rPr>
              <a:t>Hx</a:t>
            </a:r>
            <a:r>
              <a:rPr sz="2750" spc="40" dirty="0">
                <a:latin typeface="Calibri"/>
                <a:cs typeface="Calibri"/>
              </a:rPr>
              <a:t> </a:t>
            </a:r>
            <a:r>
              <a:rPr sz="2750" spc="25" dirty="0">
                <a:latin typeface="Calibri"/>
                <a:cs typeface="Calibri"/>
              </a:rPr>
              <a:t>of</a:t>
            </a:r>
            <a:r>
              <a:rPr sz="2750" spc="30" dirty="0">
                <a:latin typeface="Calibri"/>
                <a:cs typeface="Calibri"/>
              </a:rPr>
              <a:t> </a:t>
            </a:r>
            <a:r>
              <a:rPr sz="2750" spc="-15" dirty="0">
                <a:latin typeface="Calibri"/>
                <a:cs typeface="Calibri"/>
              </a:rPr>
              <a:t>multipara</a:t>
            </a:r>
            <a:r>
              <a:rPr sz="2750" spc="225" dirty="0">
                <a:latin typeface="Calibri"/>
                <a:cs typeface="Calibri"/>
              </a:rPr>
              <a:t> </a:t>
            </a:r>
            <a:r>
              <a:rPr sz="2750" spc="-20" dirty="0">
                <a:latin typeface="Calibri"/>
                <a:cs typeface="Calibri"/>
              </a:rPr>
              <a:t>with</a:t>
            </a:r>
            <a:r>
              <a:rPr sz="2750" spc="175" dirty="0">
                <a:latin typeface="Calibri"/>
                <a:cs typeface="Calibri"/>
              </a:rPr>
              <a:t> </a:t>
            </a:r>
            <a:r>
              <a:rPr sz="2750" dirty="0">
                <a:latin typeface="Calibri"/>
                <a:cs typeface="Calibri"/>
              </a:rPr>
              <a:t>previous</a:t>
            </a:r>
            <a:r>
              <a:rPr sz="2750" spc="90" dirty="0">
                <a:latin typeface="Calibri"/>
                <a:cs typeface="Calibri"/>
              </a:rPr>
              <a:t> </a:t>
            </a:r>
            <a:r>
              <a:rPr sz="2750" spc="-10" dirty="0">
                <a:latin typeface="Calibri"/>
                <a:cs typeface="Calibri"/>
              </a:rPr>
              <a:t>history</a:t>
            </a:r>
            <a:r>
              <a:rPr sz="2750" spc="150" dirty="0">
                <a:latin typeface="Calibri"/>
                <a:cs typeface="Calibri"/>
              </a:rPr>
              <a:t> </a:t>
            </a:r>
            <a:r>
              <a:rPr sz="2750" spc="25" dirty="0">
                <a:latin typeface="Calibri"/>
                <a:cs typeface="Calibri"/>
              </a:rPr>
              <a:t>of</a:t>
            </a:r>
            <a:r>
              <a:rPr sz="2750" spc="-40" dirty="0">
                <a:latin typeface="Calibri"/>
                <a:cs typeface="Calibri"/>
              </a:rPr>
              <a:t> </a:t>
            </a:r>
            <a:r>
              <a:rPr sz="2750" spc="20" dirty="0">
                <a:latin typeface="Calibri"/>
                <a:cs typeface="Calibri"/>
              </a:rPr>
              <a:t>CS</a:t>
            </a:r>
            <a:r>
              <a:rPr sz="2750" spc="55" dirty="0">
                <a:latin typeface="Calibri"/>
                <a:cs typeface="Calibri"/>
              </a:rPr>
              <a:t> </a:t>
            </a:r>
            <a:r>
              <a:rPr sz="2750" spc="35" dirty="0">
                <a:latin typeface="Calibri"/>
                <a:cs typeface="Calibri"/>
              </a:rPr>
              <a:t>come</a:t>
            </a:r>
            <a:r>
              <a:rPr sz="2750" spc="-50" dirty="0">
                <a:latin typeface="Calibri"/>
                <a:cs typeface="Calibri"/>
              </a:rPr>
              <a:t> </a:t>
            </a:r>
            <a:r>
              <a:rPr sz="2750" spc="-5" dirty="0">
                <a:latin typeface="Calibri"/>
                <a:cs typeface="Calibri"/>
              </a:rPr>
              <a:t>to</a:t>
            </a:r>
            <a:r>
              <a:rPr sz="2750" spc="15" dirty="0">
                <a:latin typeface="Calibri"/>
                <a:cs typeface="Calibri"/>
              </a:rPr>
              <a:t> </a:t>
            </a:r>
            <a:r>
              <a:rPr sz="2750" spc="25" dirty="0">
                <a:latin typeface="Calibri"/>
                <a:cs typeface="Calibri"/>
              </a:rPr>
              <a:t>you </a:t>
            </a:r>
            <a:r>
              <a:rPr sz="2750" dirty="0">
                <a:latin typeface="Calibri"/>
                <a:cs typeface="Calibri"/>
              </a:rPr>
              <a:t>complained</a:t>
            </a:r>
            <a:r>
              <a:rPr sz="2750" spc="95" dirty="0">
                <a:latin typeface="Calibri"/>
                <a:cs typeface="Calibri"/>
              </a:rPr>
              <a:t> </a:t>
            </a:r>
            <a:r>
              <a:rPr sz="2750" spc="25" dirty="0">
                <a:latin typeface="Calibri"/>
                <a:cs typeface="Calibri"/>
              </a:rPr>
              <a:t>of </a:t>
            </a:r>
            <a:r>
              <a:rPr sz="2750" spc="-605" dirty="0">
                <a:latin typeface="Calibri"/>
                <a:cs typeface="Calibri"/>
              </a:rPr>
              <a:t> </a:t>
            </a:r>
            <a:r>
              <a:rPr sz="2750" spc="-20" dirty="0">
                <a:latin typeface="Calibri"/>
                <a:cs typeface="Calibri"/>
              </a:rPr>
              <a:t>bleeding</a:t>
            </a:r>
            <a:r>
              <a:rPr sz="2750" spc="315" dirty="0">
                <a:latin typeface="Calibri"/>
                <a:cs typeface="Calibri"/>
              </a:rPr>
              <a:t> </a:t>
            </a:r>
            <a:r>
              <a:rPr sz="2750" spc="-10" dirty="0">
                <a:latin typeface="Calibri"/>
                <a:cs typeface="Calibri"/>
              </a:rPr>
              <a:t>after</a:t>
            </a:r>
            <a:r>
              <a:rPr sz="2750" spc="80" dirty="0">
                <a:latin typeface="Calibri"/>
                <a:cs typeface="Calibri"/>
              </a:rPr>
              <a:t> </a:t>
            </a:r>
            <a:r>
              <a:rPr sz="2750" spc="10" dirty="0">
                <a:latin typeface="Calibri"/>
                <a:cs typeface="Calibri"/>
              </a:rPr>
              <a:t>32th</a:t>
            </a:r>
            <a:r>
              <a:rPr sz="2750" spc="95" dirty="0">
                <a:latin typeface="Calibri"/>
                <a:cs typeface="Calibri"/>
              </a:rPr>
              <a:t> </a:t>
            </a:r>
            <a:r>
              <a:rPr sz="2750" spc="-10" dirty="0">
                <a:latin typeface="Calibri"/>
                <a:cs typeface="Calibri"/>
              </a:rPr>
              <a:t>week</a:t>
            </a:r>
            <a:r>
              <a:rPr sz="2750" spc="140" dirty="0">
                <a:latin typeface="Calibri"/>
                <a:cs typeface="Calibri"/>
              </a:rPr>
              <a:t> </a:t>
            </a:r>
            <a:r>
              <a:rPr sz="2750" spc="25" dirty="0">
                <a:latin typeface="Calibri"/>
                <a:cs typeface="Calibri"/>
              </a:rPr>
              <a:t>of</a:t>
            </a:r>
            <a:r>
              <a:rPr sz="2750" spc="-35" dirty="0">
                <a:latin typeface="Calibri"/>
                <a:cs typeface="Calibri"/>
              </a:rPr>
              <a:t> </a:t>
            </a:r>
            <a:r>
              <a:rPr sz="2750" spc="-5" dirty="0">
                <a:latin typeface="Calibri"/>
                <a:cs typeface="Calibri"/>
              </a:rPr>
              <a:t>pregnancy</a:t>
            </a:r>
            <a:r>
              <a:rPr sz="2750" spc="220" dirty="0">
                <a:latin typeface="Calibri"/>
                <a:cs typeface="Calibri"/>
              </a:rPr>
              <a:t> </a:t>
            </a:r>
            <a:r>
              <a:rPr sz="2750" spc="5" dirty="0">
                <a:latin typeface="Calibri"/>
                <a:cs typeface="Calibri"/>
              </a:rPr>
              <a:t>,</a:t>
            </a:r>
            <a:r>
              <a:rPr sz="2750" spc="-35" dirty="0">
                <a:latin typeface="Calibri"/>
                <a:cs typeface="Calibri"/>
              </a:rPr>
              <a:t> </a:t>
            </a:r>
            <a:r>
              <a:rPr sz="2750" spc="-10" dirty="0">
                <a:latin typeface="Calibri"/>
                <a:cs typeface="Calibri"/>
              </a:rPr>
              <a:t>the</a:t>
            </a:r>
            <a:r>
              <a:rPr sz="2750" spc="175" dirty="0">
                <a:latin typeface="Calibri"/>
                <a:cs typeface="Calibri"/>
              </a:rPr>
              <a:t> </a:t>
            </a:r>
            <a:r>
              <a:rPr sz="2750" spc="10" dirty="0">
                <a:latin typeface="Calibri"/>
                <a:cs typeface="Calibri"/>
              </a:rPr>
              <a:t>U/S</a:t>
            </a:r>
            <a:r>
              <a:rPr sz="2750" spc="50" dirty="0">
                <a:latin typeface="Calibri"/>
                <a:cs typeface="Calibri"/>
              </a:rPr>
              <a:t> </a:t>
            </a:r>
            <a:r>
              <a:rPr sz="2750" spc="-15" dirty="0">
                <a:latin typeface="Calibri"/>
                <a:cs typeface="Calibri"/>
              </a:rPr>
              <a:t>presented</a:t>
            </a:r>
            <a:r>
              <a:rPr sz="2750" spc="245" dirty="0">
                <a:latin typeface="Calibri"/>
                <a:cs typeface="Calibri"/>
              </a:rPr>
              <a:t> </a:t>
            </a:r>
            <a:r>
              <a:rPr sz="2750" dirty="0">
                <a:latin typeface="Calibri"/>
                <a:cs typeface="Calibri"/>
              </a:rPr>
              <a:t>below</a:t>
            </a:r>
            <a:r>
              <a:rPr sz="2750" spc="100" dirty="0">
                <a:latin typeface="Calibri"/>
                <a:cs typeface="Calibri"/>
              </a:rPr>
              <a:t> </a:t>
            </a:r>
            <a:r>
              <a:rPr sz="2750" spc="5" dirty="0">
                <a:latin typeface="Calibri"/>
                <a:cs typeface="Calibri"/>
              </a:rPr>
              <a:t>:</a:t>
            </a:r>
            <a:endParaRPr sz="2750">
              <a:latin typeface="Calibri"/>
              <a:cs typeface="Calibri"/>
            </a:endParaRPr>
          </a:p>
          <a:p>
            <a:pPr marL="12700">
              <a:lnSpc>
                <a:spcPts val="3000"/>
              </a:lnSpc>
              <a:spcBef>
                <a:spcPts val="395"/>
              </a:spcBef>
              <a:tabLst>
                <a:tab pos="574675" algn="l"/>
              </a:tabLst>
            </a:pPr>
            <a:r>
              <a:rPr sz="2750" b="1" spc="5" dirty="0">
                <a:latin typeface="Calibri"/>
                <a:cs typeface="Calibri"/>
              </a:rPr>
              <a:t>1--	</a:t>
            </a:r>
            <a:r>
              <a:rPr sz="2750" b="1" spc="15" dirty="0">
                <a:latin typeface="Calibri"/>
                <a:cs typeface="Calibri"/>
              </a:rPr>
              <a:t>What</a:t>
            </a:r>
            <a:r>
              <a:rPr sz="2750" b="1" spc="-30" dirty="0">
                <a:latin typeface="Calibri"/>
                <a:cs typeface="Calibri"/>
              </a:rPr>
              <a:t> </a:t>
            </a:r>
            <a:r>
              <a:rPr sz="2750" b="1" spc="5" dirty="0">
                <a:latin typeface="Calibri"/>
                <a:cs typeface="Calibri"/>
              </a:rPr>
              <a:t>is</a:t>
            </a:r>
            <a:r>
              <a:rPr sz="2750" b="1" spc="40" dirty="0">
                <a:latin typeface="Calibri"/>
                <a:cs typeface="Calibri"/>
              </a:rPr>
              <a:t> </a:t>
            </a:r>
            <a:r>
              <a:rPr sz="2750" b="1" spc="15" dirty="0">
                <a:latin typeface="Calibri"/>
                <a:cs typeface="Calibri"/>
              </a:rPr>
              <a:t>the</a:t>
            </a:r>
            <a:r>
              <a:rPr sz="2750" b="1" spc="-10" dirty="0">
                <a:latin typeface="Calibri"/>
                <a:cs typeface="Calibri"/>
              </a:rPr>
              <a:t> </a:t>
            </a:r>
            <a:r>
              <a:rPr sz="2750" b="1" spc="15" dirty="0">
                <a:latin typeface="Calibri"/>
                <a:cs typeface="Calibri"/>
              </a:rPr>
              <a:t>diagnosis</a:t>
            </a:r>
            <a:r>
              <a:rPr sz="2750" b="1" spc="40" dirty="0">
                <a:latin typeface="Calibri"/>
                <a:cs typeface="Calibri"/>
              </a:rPr>
              <a:t> </a:t>
            </a:r>
            <a:r>
              <a:rPr sz="2750" b="1" spc="10" dirty="0">
                <a:latin typeface="Calibri"/>
                <a:cs typeface="Calibri"/>
              </a:rPr>
              <a:t>?</a:t>
            </a:r>
            <a:endParaRPr sz="2750">
              <a:latin typeface="Calibri"/>
              <a:cs typeface="Calibri"/>
            </a:endParaRPr>
          </a:p>
          <a:p>
            <a:pPr marL="88900">
              <a:lnSpc>
                <a:spcPts val="3000"/>
              </a:lnSpc>
            </a:pPr>
            <a:r>
              <a:rPr sz="2750" spc="-5" dirty="0">
                <a:solidFill>
                  <a:srgbClr val="FF0000"/>
                </a:solidFill>
                <a:latin typeface="Calibri"/>
                <a:cs typeface="Calibri"/>
              </a:rPr>
              <a:t>Placenta</a:t>
            </a:r>
            <a:r>
              <a:rPr sz="2750" spc="110" dirty="0">
                <a:solidFill>
                  <a:srgbClr val="FF0000"/>
                </a:solidFill>
                <a:latin typeface="Calibri"/>
                <a:cs typeface="Calibri"/>
              </a:rPr>
              <a:t> </a:t>
            </a:r>
            <a:r>
              <a:rPr sz="2750" spc="-5" dirty="0">
                <a:solidFill>
                  <a:srgbClr val="FF0000"/>
                </a:solidFill>
                <a:latin typeface="Calibri"/>
                <a:cs typeface="Calibri"/>
              </a:rPr>
              <a:t>previa</a:t>
            </a:r>
            <a:endParaRPr sz="2750">
              <a:latin typeface="Calibri"/>
              <a:cs typeface="Calibri"/>
            </a:endParaRPr>
          </a:p>
          <a:p>
            <a:pPr marL="384175" indent="-371475">
              <a:lnSpc>
                <a:spcPts val="3005"/>
              </a:lnSpc>
              <a:spcBef>
                <a:spcPts val="380"/>
              </a:spcBef>
              <a:buAutoNum type="arabicPlain" startAt="2"/>
              <a:tabLst>
                <a:tab pos="384175" algn="l"/>
              </a:tabLst>
            </a:pPr>
            <a:r>
              <a:rPr sz="2750" b="1" spc="15" dirty="0">
                <a:latin typeface="Calibri"/>
                <a:cs typeface="Calibri"/>
              </a:rPr>
              <a:t>What</a:t>
            </a:r>
            <a:r>
              <a:rPr sz="2750" b="1" spc="-20" dirty="0">
                <a:latin typeface="Calibri"/>
                <a:cs typeface="Calibri"/>
              </a:rPr>
              <a:t> </a:t>
            </a:r>
            <a:r>
              <a:rPr sz="2750" b="1" spc="5" dirty="0">
                <a:latin typeface="Calibri"/>
                <a:cs typeface="Calibri"/>
              </a:rPr>
              <a:t>is</a:t>
            </a:r>
            <a:r>
              <a:rPr sz="2750" b="1" spc="55" dirty="0">
                <a:latin typeface="Calibri"/>
                <a:cs typeface="Calibri"/>
              </a:rPr>
              <a:t> </a:t>
            </a:r>
            <a:r>
              <a:rPr sz="2750" b="1" spc="15" dirty="0">
                <a:latin typeface="Calibri"/>
                <a:cs typeface="Calibri"/>
              </a:rPr>
              <a:t>the</a:t>
            </a:r>
            <a:r>
              <a:rPr sz="2750" b="1" spc="-5" dirty="0">
                <a:latin typeface="Calibri"/>
                <a:cs typeface="Calibri"/>
              </a:rPr>
              <a:t> </a:t>
            </a:r>
            <a:r>
              <a:rPr sz="2750" b="1" spc="15" dirty="0">
                <a:latin typeface="Calibri"/>
                <a:cs typeface="Calibri"/>
              </a:rPr>
              <a:t>treatment</a:t>
            </a:r>
            <a:r>
              <a:rPr sz="2750" b="1" spc="60" dirty="0">
                <a:latin typeface="Calibri"/>
                <a:cs typeface="Calibri"/>
              </a:rPr>
              <a:t> </a:t>
            </a:r>
            <a:r>
              <a:rPr sz="2750" b="1" spc="10" dirty="0">
                <a:latin typeface="Calibri"/>
                <a:cs typeface="Calibri"/>
              </a:rPr>
              <a:t>?</a:t>
            </a:r>
            <a:endParaRPr sz="2750">
              <a:latin typeface="Calibri"/>
              <a:cs typeface="Calibri"/>
            </a:endParaRPr>
          </a:p>
          <a:p>
            <a:pPr marL="88900">
              <a:lnSpc>
                <a:spcPts val="3005"/>
              </a:lnSpc>
            </a:pPr>
            <a:r>
              <a:rPr sz="2750" spc="-85" dirty="0">
                <a:solidFill>
                  <a:srgbClr val="FF0000"/>
                </a:solidFill>
                <a:latin typeface="Calibri"/>
                <a:cs typeface="Calibri"/>
              </a:rPr>
              <a:t>Dr.</a:t>
            </a:r>
            <a:r>
              <a:rPr sz="2750" spc="80" dirty="0">
                <a:solidFill>
                  <a:srgbClr val="FF0000"/>
                </a:solidFill>
                <a:latin typeface="Calibri"/>
                <a:cs typeface="Calibri"/>
              </a:rPr>
              <a:t> </a:t>
            </a:r>
            <a:r>
              <a:rPr sz="2750" spc="-5" dirty="0">
                <a:solidFill>
                  <a:srgbClr val="FF0000"/>
                </a:solidFill>
                <a:latin typeface="Calibri"/>
                <a:cs typeface="Calibri"/>
              </a:rPr>
              <a:t>Ahlam</a:t>
            </a:r>
            <a:r>
              <a:rPr sz="2750" spc="135" dirty="0">
                <a:solidFill>
                  <a:srgbClr val="FF0000"/>
                </a:solidFill>
                <a:latin typeface="Calibri"/>
                <a:cs typeface="Calibri"/>
              </a:rPr>
              <a:t> </a:t>
            </a:r>
            <a:r>
              <a:rPr sz="2750" spc="-20" dirty="0">
                <a:solidFill>
                  <a:srgbClr val="FF0000"/>
                </a:solidFill>
                <a:latin typeface="Calibri"/>
                <a:cs typeface="Calibri"/>
              </a:rPr>
              <a:t>slides</a:t>
            </a:r>
            <a:endParaRPr sz="2750">
              <a:latin typeface="Calibri"/>
              <a:cs typeface="Calibri"/>
            </a:endParaRPr>
          </a:p>
          <a:p>
            <a:pPr marL="12700" marR="5080">
              <a:lnSpc>
                <a:spcPct val="81900"/>
              </a:lnSpc>
              <a:spcBef>
                <a:spcPts val="975"/>
              </a:spcBef>
              <a:buAutoNum type="arabicPlain" startAt="3"/>
              <a:tabLst>
                <a:tab pos="384175" algn="l"/>
                <a:tab pos="1022350" algn="l"/>
                <a:tab pos="5967095" algn="l"/>
              </a:tabLst>
            </a:pPr>
            <a:r>
              <a:rPr sz="2750" b="1" spc="15" dirty="0">
                <a:latin typeface="Calibri"/>
                <a:cs typeface="Calibri"/>
              </a:rPr>
              <a:t>what </a:t>
            </a:r>
            <a:r>
              <a:rPr sz="2750" b="1" dirty="0">
                <a:latin typeface="Calibri"/>
                <a:cs typeface="Calibri"/>
              </a:rPr>
              <a:t>are </a:t>
            </a:r>
            <a:r>
              <a:rPr sz="2750" b="1" spc="15" dirty="0">
                <a:latin typeface="Calibri"/>
                <a:cs typeface="Calibri"/>
              </a:rPr>
              <a:t>the </a:t>
            </a:r>
            <a:r>
              <a:rPr sz="2750" b="1" spc="20" dirty="0">
                <a:latin typeface="Calibri"/>
                <a:cs typeface="Calibri"/>
              </a:rPr>
              <a:t>signs </a:t>
            </a:r>
            <a:r>
              <a:rPr sz="2750" b="1" spc="25" dirty="0">
                <a:latin typeface="Calibri"/>
                <a:cs typeface="Calibri"/>
              </a:rPr>
              <a:t>you </a:t>
            </a:r>
            <a:r>
              <a:rPr sz="2750" b="1" spc="10" dirty="0">
                <a:latin typeface="Calibri"/>
                <a:cs typeface="Calibri"/>
              </a:rPr>
              <a:t>look </a:t>
            </a:r>
            <a:r>
              <a:rPr sz="2750" b="1" spc="15" dirty="0">
                <a:latin typeface="Calibri"/>
                <a:cs typeface="Calibri"/>
              </a:rPr>
              <a:t>on </a:t>
            </a:r>
            <a:r>
              <a:rPr sz="2750" b="1" spc="10" dirty="0">
                <a:latin typeface="Calibri"/>
                <a:cs typeface="Calibri"/>
              </a:rPr>
              <a:t>during abdominal </a:t>
            </a:r>
            <a:r>
              <a:rPr sz="2750" b="1" spc="-5" dirty="0">
                <a:latin typeface="Calibri"/>
                <a:cs typeface="Calibri"/>
              </a:rPr>
              <a:t>examination</a:t>
            </a:r>
            <a:r>
              <a:rPr sz="2750" b="1" dirty="0">
                <a:latin typeface="Calibri"/>
                <a:cs typeface="Calibri"/>
              </a:rPr>
              <a:t> </a:t>
            </a:r>
            <a:r>
              <a:rPr sz="2750" b="1" spc="5" dirty="0">
                <a:latin typeface="Calibri"/>
                <a:cs typeface="Calibri"/>
              </a:rPr>
              <a:t>: </a:t>
            </a:r>
            <a:r>
              <a:rPr sz="2750" b="1" spc="10" dirty="0">
                <a:latin typeface="Calibri"/>
                <a:cs typeface="Calibri"/>
              </a:rPr>
              <a:t> </a:t>
            </a:r>
            <a:r>
              <a:rPr sz="2750" spc="-5" dirty="0">
                <a:solidFill>
                  <a:srgbClr val="FF0000"/>
                </a:solidFill>
                <a:latin typeface="Calibri"/>
                <a:cs typeface="Calibri"/>
              </a:rPr>
              <a:t>Malpresentation</a:t>
            </a:r>
            <a:r>
              <a:rPr sz="2750" spc="275" dirty="0">
                <a:solidFill>
                  <a:srgbClr val="FF0000"/>
                </a:solidFill>
                <a:latin typeface="Calibri"/>
                <a:cs typeface="Calibri"/>
              </a:rPr>
              <a:t> </a:t>
            </a:r>
            <a:r>
              <a:rPr sz="2750" spc="5" dirty="0">
                <a:solidFill>
                  <a:srgbClr val="FF0000"/>
                </a:solidFill>
                <a:latin typeface="Calibri"/>
                <a:cs typeface="Calibri"/>
              </a:rPr>
              <a:t>,</a:t>
            </a:r>
            <a:r>
              <a:rPr sz="2750" spc="40" dirty="0">
                <a:solidFill>
                  <a:srgbClr val="FF0000"/>
                </a:solidFill>
                <a:latin typeface="Calibri"/>
                <a:cs typeface="Calibri"/>
              </a:rPr>
              <a:t> </a:t>
            </a:r>
            <a:r>
              <a:rPr sz="2750" spc="5" dirty="0">
                <a:solidFill>
                  <a:srgbClr val="FF0000"/>
                </a:solidFill>
                <a:latin typeface="Calibri"/>
                <a:cs typeface="Calibri"/>
              </a:rPr>
              <a:t>abdominal</a:t>
            </a:r>
            <a:r>
              <a:rPr sz="2750" spc="100" dirty="0">
                <a:solidFill>
                  <a:srgbClr val="FF0000"/>
                </a:solidFill>
                <a:latin typeface="Calibri"/>
                <a:cs typeface="Calibri"/>
              </a:rPr>
              <a:t> </a:t>
            </a:r>
            <a:r>
              <a:rPr sz="2750" spc="-15" dirty="0">
                <a:solidFill>
                  <a:srgbClr val="FF0000"/>
                </a:solidFill>
                <a:latin typeface="Calibri"/>
                <a:cs typeface="Calibri"/>
              </a:rPr>
              <a:t>tenderness	</a:t>
            </a:r>
            <a:r>
              <a:rPr sz="2750" spc="-25" dirty="0">
                <a:solidFill>
                  <a:srgbClr val="FF0000"/>
                </a:solidFill>
                <a:latin typeface="Calibri"/>
                <a:cs typeface="Calibri"/>
              </a:rPr>
              <a:t>(exclude</a:t>
            </a:r>
            <a:r>
              <a:rPr sz="2750" spc="229" dirty="0">
                <a:solidFill>
                  <a:srgbClr val="FF0000"/>
                </a:solidFill>
                <a:latin typeface="Calibri"/>
                <a:cs typeface="Calibri"/>
              </a:rPr>
              <a:t> </a:t>
            </a:r>
            <a:r>
              <a:rPr sz="2750" spc="-5" dirty="0">
                <a:solidFill>
                  <a:srgbClr val="FF0000"/>
                </a:solidFill>
                <a:latin typeface="Calibri"/>
                <a:cs typeface="Calibri"/>
              </a:rPr>
              <a:t>abruption</a:t>
            </a:r>
            <a:r>
              <a:rPr sz="2750" spc="229" dirty="0">
                <a:solidFill>
                  <a:srgbClr val="FF0000"/>
                </a:solidFill>
                <a:latin typeface="Calibri"/>
                <a:cs typeface="Calibri"/>
              </a:rPr>
              <a:t> </a:t>
            </a:r>
            <a:r>
              <a:rPr sz="2750" spc="5" dirty="0">
                <a:solidFill>
                  <a:srgbClr val="FF0000"/>
                </a:solidFill>
                <a:latin typeface="Calibri"/>
                <a:cs typeface="Calibri"/>
              </a:rPr>
              <a:t>)</a:t>
            </a:r>
            <a:r>
              <a:rPr sz="2750" spc="-50" dirty="0">
                <a:solidFill>
                  <a:srgbClr val="FF0000"/>
                </a:solidFill>
                <a:latin typeface="Calibri"/>
                <a:cs typeface="Calibri"/>
              </a:rPr>
              <a:t> </a:t>
            </a:r>
            <a:r>
              <a:rPr sz="2750" spc="5" dirty="0">
                <a:solidFill>
                  <a:srgbClr val="FF0000"/>
                </a:solidFill>
                <a:latin typeface="Calibri"/>
                <a:cs typeface="Calibri"/>
              </a:rPr>
              <a:t>,</a:t>
            </a:r>
            <a:r>
              <a:rPr sz="2750" spc="25" dirty="0">
                <a:solidFill>
                  <a:srgbClr val="FF0000"/>
                </a:solidFill>
                <a:latin typeface="Calibri"/>
                <a:cs typeface="Calibri"/>
              </a:rPr>
              <a:t> </a:t>
            </a:r>
            <a:r>
              <a:rPr sz="2750" spc="15" dirty="0">
                <a:solidFill>
                  <a:srgbClr val="FF0000"/>
                </a:solidFill>
                <a:latin typeface="Calibri"/>
                <a:cs typeface="Calibri"/>
              </a:rPr>
              <a:t>amount</a:t>
            </a:r>
            <a:r>
              <a:rPr sz="2750" spc="85" dirty="0">
                <a:solidFill>
                  <a:srgbClr val="FF0000"/>
                </a:solidFill>
                <a:latin typeface="Calibri"/>
                <a:cs typeface="Calibri"/>
              </a:rPr>
              <a:t> </a:t>
            </a:r>
            <a:r>
              <a:rPr sz="2750" spc="25" dirty="0">
                <a:solidFill>
                  <a:srgbClr val="FF0000"/>
                </a:solidFill>
                <a:latin typeface="Calibri"/>
                <a:cs typeface="Calibri"/>
              </a:rPr>
              <a:t>of </a:t>
            </a:r>
            <a:r>
              <a:rPr sz="2750" spc="-605" dirty="0">
                <a:solidFill>
                  <a:srgbClr val="FF0000"/>
                </a:solidFill>
                <a:latin typeface="Calibri"/>
                <a:cs typeface="Calibri"/>
              </a:rPr>
              <a:t> </a:t>
            </a:r>
            <a:r>
              <a:rPr sz="2750" spc="-10" dirty="0">
                <a:solidFill>
                  <a:srgbClr val="FF0000"/>
                </a:solidFill>
                <a:latin typeface="Calibri"/>
                <a:cs typeface="Calibri"/>
              </a:rPr>
              <a:t>liquor	</a:t>
            </a:r>
            <a:r>
              <a:rPr sz="2750" spc="20" dirty="0">
                <a:solidFill>
                  <a:srgbClr val="FF0000"/>
                </a:solidFill>
                <a:latin typeface="Calibri"/>
                <a:cs typeface="Calibri"/>
              </a:rPr>
              <a:t>…</a:t>
            </a:r>
            <a:endParaRPr sz="2750">
              <a:latin typeface="Calibri"/>
              <a:cs typeface="Calibri"/>
            </a:endParaRPr>
          </a:p>
          <a:p>
            <a:pPr marL="384175" indent="-371475">
              <a:lnSpc>
                <a:spcPts val="3000"/>
              </a:lnSpc>
              <a:spcBef>
                <a:spcPts val="380"/>
              </a:spcBef>
              <a:buAutoNum type="arabicPlain" startAt="3"/>
              <a:tabLst>
                <a:tab pos="384175" algn="l"/>
              </a:tabLst>
            </a:pPr>
            <a:r>
              <a:rPr sz="2750" b="1" spc="15" dirty="0">
                <a:solidFill>
                  <a:srgbClr val="404040"/>
                </a:solidFill>
                <a:latin typeface="Calibri"/>
                <a:cs typeface="Calibri"/>
              </a:rPr>
              <a:t>what</a:t>
            </a:r>
            <a:r>
              <a:rPr sz="2750" b="1" spc="-10" dirty="0">
                <a:solidFill>
                  <a:srgbClr val="404040"/>
                </a:solidFill>
                <a:latin typeface="Calibri"/>
                <a:cs typeface="Calibri"/>
              </a:rPr>
              <a:t> </a:t>
            </a:r>
            <a:r>
              <a:rPr sz="2750" b="1" spc="5" dirty="0">
                <a:solidFill>
                  <a:srgbClr val="404040"/>
                </a:solidFill>
                <a:latin typeface="Calibri"/>
                <a:cs typeface="Calibri"/>
              </a:rPr>
              <a:t>is</a:t>
            </a:r>
            <a:r>
              <a:rPr sz="2750" b="1" spc="60" dirty="0">
                <a:solidFill>
                  <a:srgbClr val="404040"/>
                </a:solidFill>
                <a:latin typeface="Calibri"/>
                <a:cs typeface="Calibri"/>
              </a:rPr>
              <a:t> </a:t>
            </a:r>
            <a:r>
              <a:rPr sz="2750" b="1" spc="15" dirty="0">
                <a:solidFill>
                  <a:srgbClr val="404040"/>
                </a:solidFill>
                <a:latin typeface="Calibri"/>
                <a:cs typeface="Calibri"/>
              </a:rPr>
              <a:t>thing </a:t>
            </a:r>
            <a:r>
              <a:rPr sz="2750" b="1" spc="25" dirty="0">
                <a:solidFill>
                  <a:srgbClr val="404040"/>
                </a:solidFill>
                <a:latin typeface="Calibri"/>
                <a:cs typeface="Calibri"/>
              </a:rPr>
              <a:t>you</a:t>
            </a:r>
            <a:r>
              <a:rPr sz="2750" b="1" spc="-5" dirty="0">
                <a:solidFill>
                  <a:srgbClr val="404040"/>
                </a:solidFill>
                <a:latin typeface="Calibri"/>
                <a:cs typeface="Calibri"/>
              </a:rPr>
              <a:t> </a:t>
            </a:r>
            <a:r>
              <a:rPr sz="2750" b="1" spc="15" dirty="0">
                <a:solidFill>
                  <a:srgbClr val="404040"/>
                </a:solidFill>
                <a:latin typeface="Calibri"/>
                <a:cs typeface="Calibri"/>
              </a:rPr>
              <a:t>should</a:t>
            </a:r>
            <a:r>
              <a:rPr sz="2750" b="1" spc="60" dirty="0">
                <a:solidFill>
                  <a:srgbClr val="404040"/>
                </a:solidFill>
                <a:latin typeface="Calibri"/>
                <a:cs typeface="Calibri"/>
              </a:rPr>
              <a:t> </a:t>
            </a:r>
            <a:r>
              <a:rPr sz="2750" b="1" spc="15" dirty="0">
                <a:solidFill>
                  <a:srgbClr val="404040"/>
                </a:solidFill>
                <a:latin typeface="Calibri"/>
                <a:cs typeface="Calibri"/>
              </a:rPr>
              <a:t>consider</a:t>
            </a:r>
            <a:r>
              <a:rPr sz="2750" b="1" spc="40" dirty="0">
                <a:solidFill>
                  <a:srgbClr val="404040"/>
                </a:solidFill>
                <a:latin typeface="Calibri"/>
                <a:cs typeface="Calibri"/>
              </a:rPr>
              <a:t> </a:t>
            </a:r>
            <a:r>
              <a:rPr sz="2750" b="1" spc="10" dirty="0">
                <a:solidFill>
                  <a:srgbClr val="404040"/>
                </a:solidFill>
                <a:latin typeface="Calibri"/>
                <a:cs typeface="Calibri"/>
              </a:rPr>
              <a:t>during</a:t>
            </a:r>
            <a:r>
              <a:rPr sz="2750" b="1" spc="15" dirty="0">
                <a:solidFill>
                  <a:srgbClr val="404040"/>
                </a:solidFill>
                <a:latin typeface="Calibri"/>
                <a:cs typeface="Calibri"/>
              </a:rPr>
              <a:t> </a:t>
            </a:r>
            <a:r>
              <a:rPr sz="2750" b="1" spc="25" dirty="0">
                <a:solidFill>
                  <a:srgbClr val="404040"/>
                </a:solidFill>
                <a:latin typeface="Calibri"/>
                <a:cs typeface="Calibri"/>
              </a:rPr>
              <a:t>CS</a:t>
            </a:r>
            <a:r>
              <a:rPr sz="2750" b="1" spc="15" dirty="0">
                <a:solidFill>
                  <a:srgbClr val="404040"/>
                </a:solidFill>
                <a:latin typeface="Calibri"/>
                <a:cs typeface="Calibri"/>
              </a:rPr>
              <a:t> </a:t>
            </a:r>
            <a:r>
              <a:rPr sz="2750" b="1" spc="10" dirty="0">
                <a:solidFill>
                  <a:srgbClr val="404040"/>
                </a:solidFill>
                <a:latin typeface="Calibri"/>
                <a:cs typeface="Calibri"/>
              </a:rPr>
              <a:t>of</a:t>
            </a:r>
            <a:r>
              <a:rPr sz="2750" b="1" spc="85" dirty="0">
                <a:solidFill>
                  <a:srgbClr val="404040"/>
                </a:solidFill>
                <a:latin typeface="Calibri"/>
                <a:cs typeface="Calibri"/>
              </a:rPr>
              <a:t> </a:t>
            </a:r>
            <a:r>
              <a:rPr sz="2750" b="1" spc="10" dirty="0">
                <a:solidFill>
                  <a:srgbClr val="404040"/>
                </a:solidFill>
                <a:latin typeface="Calibri"/>
                <a:cs typeface="Calibri"/>
              </a:rPr>
              <a:t>that</a:t>
            </a:r>
            <a:r>
              <a:rPr sz="2750" b="1" spc="-10" dirty="0">
                <a:solidFill>
                  <a:srgbClr val="404040"/>
                </a:solidFill>
                <a:latin typeface="Calibri"/>
                <a:cs typeface="Calibri"/>
              </a:rPr>
              <a:t> </a:t>
            </a:r>
            <a:r>
              <a:rPr sz="2750" b="1" spc="15" dirty="0">
                <a:solidFill>
                  <a:srgbClr val="404040"/>
                </a:solidFill>
                <a:latin typeface="Calibri"/>
                <a:cs typeface="Calibri"/>
              </a:rPr>
              <a:t>patient</a:t>
            </a:r>
            <a:r>
              <a:rPr sz="2750" b="1" spc="65" dirty="0">
                <a:solidFill>
                  <a:srgbClr val="404040"/>
                </a:solidFill>
                <a:latin typeface="Calibri"/>
                <a:cs typeface="Calibri"/>
              </a:rPr>
              <a:t> </a:t>
            </a:r>
            <a:r>
              <a:rPr sz="2750" b="1" spc="10" dirty="0">
                <a:solidFill>
                  <a:srgbClr val="404040"/>
                </a:solidFill>
                <a:latin typeface="Calibri"/>
                <a:cs typeface="Calibri"/>
              </a:rPr>
              <a:t>?</a:t>
            </a:r>
            <a:endParaRPr sz="2750">
              <a:latin typeface="Calibri"/>
              <a:cs typeface="Calibri"/>
            </a:endParaRPr>
          </a:p>
          <a:p>
            <a:pPr marL="12700">
              <a:lnSpc>
                <a:spcPts val="3000"/>
              </a:lnSpc>
            </a:pPr>
            <a:r>
              <a:rPr sz="2750" spc="-20" dirty="0">
                <a:solidFill>
                  <a:srgbClr val="FF0000"/>
                </a:solidFill>
                <a:latin typeface="Calibri"/>
                <a:cs typeface="Calibri"/>
              </a:rPr>
              <a:t>Vertical</a:t>
            </a:r>
            <a:r>
              <a:rPr sz="2750" spc="85" dirty="0">
                <a:solidFill>
                  <a:srgbClr val="FF0000"/>
                </a:solidFill>
                <a:latin typeface="Calibri"/>
                <a:cs typeface="Calibri"/>
              </a:rPr>
              <a:t> </a:t>
            </a:r>
            <a:r>
              <a:rPr sz="2750" spc="-10" dirty="0">
                <a:solidFill>
                  <a:srgbClr val="FF0000"/>
                </a:solidFill>
                <a:latin typeface="Calibri"/>
                <a:cs typeface="Calibri"/>
              </a:rPr>
              <a:t>incision</a:t>
            </a:r>
            <a:r>
              <a:rPr sz="2750" spc="245" dirty="0">
                <a:solidFill>
                  <a:srgbClr val="FF0000"/>
                </a:solidFill>
                <a:latin typeface="Calibri"/>
                <a:cs typeface="Calibri"/>
              </a:rPr>
              <a:t> </a:t>
            </a:r>
            <a:r>
              <a:rPr sz="2750" spc="-5" dirty="0">
                <a:solidFill>
                  <a:srgbClr val="FF0000"/>
                </a:solidFill>
                <a:latin typeface="Calibri"/>
                <a:cs typeface="Calibri"/>
              </a:rPr>
              <a:t>(because</a:t>
            </a:r>
            <a:r>
              <a:rPr sz="2750" spc="170" dirty="0">
                <a:solidFill>
                  <a:srgbClr val="FF0000"/>
                </a:solidFill>
                <a:latin typeface="Calibri"/>
                <a:cs typeface="Calibri"/>
              </a:rPr>
              <a:t> </a:t>
            </a:r>
            <a:r>
              <a:rPr sz="2750" spc="15" dirty="0">
                <a:solidFill>
                  <a:srgbClr val="FF0000"/>
                </a:solidFill>
                <a:latin typeface="Calibri"/>
                <a:cs typeface="Calibri"/>
              </a:rPr>
              <a:t>most</a:t>
            </a:r>
            <a:r>
              <a:rPr sz="2750" spc="20" dirty="0">
                <a:solidFill>
                  <a:srgbClr val="FF0000"/>
                </a:solidFill>
                <a:latin typeface="Calibri"/>
                <a:cs typeface="Calibri"/>
              </a:rPr>
              <a:t> </a:t>
            </a:r>
            <a:r>
              <a:rPr sz="2750" spc="-10" dirty="0">
                <a:solidFill>
                  <a:srgbClr val="FF0000"/>
                </a:solidFill>
                <a:latin typeface="Calibri"/>
                <a:cs typeface="Calibri"/>
              </a:rPr>
              <a:t>probably</a:t>
            </a:r>
            <a:r>
              <a:rPr sz="2750" spc="145" dirty="0">
                <a:solidFill>
                  <a:srgbClr val="FF0000"/>
                </a:solidFill>
                <a:latin typeface="Calibri"/>
                <a:cs typeface="Calibri"/>
              </a:rPr>
              <a:t> </a:t>
            </a:r>
            <a:r>
              <a:rPr sz="2750" spc="-15" dirty="0">
                <a:solidFill>
                  <a:srgbClr val="FF0000"/>
                </a:solidFill>
                <a:latin typeface="Calibri"/>
                <a:cs typeface="Calibri"/>
              </a:rPr>
              <a:t>it</a:t>
            </a:r>
            <a:r>
              <a:rPr sz="2750" spc="100" dirty="0">
                <a:solidFill>
                  <a:srgbClr val="FF0000"/>
                </a:solidFill>
                <a:latin typeface="Calibri"/>
                <a:cs typeface="Calibri"/>
              </a:rPr>
              <a:t> </a:t>
            </a:r>
            <a:r>
              <a:rPr sz="2750" spc="-15" dirty="0">
                <a:solidFill>
                  <a:srgbClr val="FF0000"/>
                </a:solidFill>
                <a:latin typeface="Calibri"/>
                <a:cs typeface="Calibri"/>
              </a:rPr>
              <a:t>is</a:t>
            </a:r>
            <a:r>
              <a:rPr sz="2750" spc="90" dirty="0">
                <a:solidFill>
                  <a:srgbClr val="FF0000"/>
                </a:solidFill>
                <a:latin typeface="Calibri"/>
                <a:cs typeface="Calibri"/>
              </a:rPr>
              <a:t> </a:t>
            </a:r>
            <a:r>
              <a:rPr sz="2750" dirty="0">
                <a:solidFill>
                  <a:srgbClr val="FF0000"/>
                </a:solidFill>
                <a:latin typeface="Calibri"/>
                <a:cs typeface="Calibri"/>
              </a:rPr>
              <a:t>anterior</a:t>
            </a:r>
            <a:r>
              <a:rPr sz="2750" spc="55" dirty="0">
                <a:solidFill>
                  <a:srgbClr val="FF0000"/>
                </a:solidFill>
                <a:latin typeface="Calibri"/>
                <a:cs typeface="Calibri"/>
              </a:rPr>
              <a:t> </a:t>
            </a:r>
            <a:r>
              <a:rPr sz="2750" spc="5" dirty="0">
                <a:solidFill>
                  <a:srgbClr val="FF0000"/>
                </a:solidFill>
                <a:latin typeface="Calibri"/>
                <a:cs typeface="Calibri"/>
              </a:rPr>
              <a:t>)</a:t>
            </a:r>
            <a:endParaRPr sz="2750">
              <a:latin typeface="Calibri"/>
              <a:cs typeface="Calibri"/>
            </a:endParaRPr>
          </a:p>
        </p:txBody>
      </p:sp>
      <p:pic>
        <p:nvPicPr>
          <p:cNvPr id="11" name="object 11"/>
          <p:cNvPicPr/>
          <p:nvPr/>
        </p:nvPicPr>
        <p:blipFill>
          <a:blip r:embed="rId6" cstate="print"/>
          <a:stretch>
            <a:fillRect/>
          </a:stretch>
        </p:blipFill>
        <p:spPr>
          <a:xfrm>
            <a:off x="8153403" y="0"/>
            <a:ext cx="4000500" cy="2095500"/>
          </a:xfrm>
          <a:prstGeom prst="rect">
            <a:avLst/>
          </a:prstGeom>
        </p:spPr>
      </p:pic>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2633" y="0"/>
            <a:ext cx="692151" cy="693780"/>
          </a:xfrm>
          <a:prstGeom prst="rect">
            <a:avLst/>
          </a:prstGeom>
        </p:spPr>
        <p:txBody>
          <a:bodyPr vert="horz" wrap="square" lIns="0" tIns="16510" rIns="0" bIns="0" rtlCol="0">
            <a:spAutoFit/>
          </a:bodyPr>
          <a:lstStyle/>
          <a:p>
            <a:pPr marL="12700">
              <a:lnSpc>
                <a:spcPct val="100000"/>
              </a:lnSpc>
              <a:spcBef>
                <a:spcPts val="130"/>
              </a:spcBef>
            </a:pPr>
            <a:r>
              <a:rPr sz="4400" b="0" u="heavy" spc="70" dirty="0">
                <a:uFill>
                  <a:solidFill>
                    <a:srgbClr val="000000"/>
                  </a:solidFill>
                </a:uFill>
                <a:latin typeface="Calibri Light"/>
                <a:cs typeface="Calibri Light"/>
              </a:rPr>
              <a:t>Q</a:t>
            </a:r>
            <a:r>
              <a:rPr sz="4400" b="0" u="heavy" spc="15" dirty="0">
                <a:uFill>
                  <a:solidFill>
                    <a:srgbClr val="000000"/>
                  </a:solidFill>
                </a:uFill>
                <a:latin typeface="Calibri Light"/>
                <a:cs typeface="Calibri Light"/>
              </a:rPr>
              <a:t>2</a:t>
            </a:r>
            <a:endParaRPr sz="4400">
              <a:latin typeface="Calibri Light"/>
              <a:cs typeface="Calibri Light"/>
            </a:endParaRPr>
          </a:p>
        </p:txBody>
      </p:sp>
      <p:sp>
        <p:nvSpPr>
          <p:cNvPr id="3" name="object 3"/>
          <p:cNvSpPr txBox="1"/>
          <p:nvPr/>
        </p:nvSpPr>
        <p:spPr>
          <a:xfrm>
            <a:off x="404179" y="900431"/>
            <a:ext cx="9629140" cy="5809924"/>
          </a:xfrm>
          <a:prstGeom prst="rect">
            <a:avLst/>
          </a:prstGeom>
        </p:spPr>
        <p:txBody>
          <a:bodyPr vert="horz" wrap="square" lIns="0" tIns="13335" rIns="0" bIns="0" rtlCol="0">
            <a:spAutoFit/>
          </a:bodyPr>
          <a:lstStyle/>
          <a:p>
            <a:pPr marL="260350" indent="-247650">
              <a:lnSpc>
                <a:spcPts val="2455"/>
              </a:lnSpc>
              <a:spcBef>
                <a:spcPts val="105"/>
              </a:spcBef>
              <a:buSzPct val="95833"/>
              <a:buAutoNum type="arabicPlain"/>
              <a:tabLst>
                <a:tab pos="260350" algn="l"/>
              </a:tabLst>
            </a:pPr>
            <a:r>
              <a:rPr sz="2400" b="1" dirty="0">
                <a:latin typeface="Calibri"/>
                <a:cs typeface="Calibri"/>
              </a:rPr>
              <a:t>What</a:t>
            </a:r>
            <a:r>
              <a:rPr sz="2400" b="1" spc="-40" dirty="0">
                <a:latin typeface="Calibri"/>
                <a:cs typeface="Calibri"/>
              </a:rPr>
              <a:t> </a:t>
            </a:r>
            <a:r>
              <a:rPr sz="2400" b="1" spc="5" dirty="0">
                <a:latin typeface="Calibri"/>
                <a:cs typeface="Calibri"/>
              </a:rPr>
              <a:t>is</a:t>
            </a:r>
            <a:r>
              <a:rPr sz="2400" b="1" spc="-20" dirty="0">
                <a:latin typeface="Calibri"/>
                <a:cs typeface="Calibri"/>
              </a:rPr>
              <a:t> </a:t>
            </a:r>
            <a:r>
              <a:rPr sz="2400" b="1" spc="-10" dirty="0">
                <a:latin typeface="Calibri"/>
                <a:cs typeface="Calibri"/>
              </a:rPr>
              <a:t>the</a:t>
            </a:r>
            <a:r>
              <a:rPr sz="2400" b="1" spc="35" dirty="0">
                <a:latin typeface="Calibri"/>
                <a:cs typeface="Calibri"/>
              </a:rPr>
              <a:t> </a:t>
            </a:r>
            <a:r>
              <a:rPr sz="2400" b="1" spc="-15" dirty="0">
                <a:latin typeface="Calibri"/>
                <a:cs typeface="Calibri"/>
              </a:rPr>
              <a:t>operation</a:t>
            </a:r>
            <a:r>
              <a:rPr sz="2400" b="1" spc="30" dirty="0">
                <a:latin typeface="Calibri"/>
                <a:cs typeface="Calibri"/>
              </a:rPr>
              <a:t> </a:t>
            </a:r>
            <a:r>
              <a:rPr sz="2400" b="1" dirty="0">
                <a:latin typeface="Calibri"/>
                <a:cs typeface="Calibri"/>
              </a:rPr>
              <a:t>?</a:t>
            </a:r>
            <a:endParaRPr sz="2400">
              <a:latin typeface="Calibri"/>
              <a:cs typeface="Calibri"/>
            </a:endParaRPr>
          </a:p>
          <a:p>
            <a:pPr marL="12700">
              <a:lnSpc>
                <a:spcPts val="2455"/>
              </a:lnSpc>
            </a:pPr>
            <a:r>
              <a:rPr sz="2400" spc="-10" dirty="0">
                <a:solidFill>
                  <a:srgbClr val="FF0000"/>
                </a:solidFill>
                <a:latin typeface="Calibri"/>
                <a:cs typeface="Calibri"/>
              </a:rPr>
              <a:t>CS</a:t>
            </a:r>
            <a:endParaRPr sz="2400">
              <a:latin typeface="Calibri"/>
              <a:cs typeface="Calibri"/>
            </a:endParaRPr>
          </a:p>
          <a:p>
            <a:pPr marL="327025" indent="-314960">
              <a:lnSpc>
                <a:spcPts val="2455"/>
              </a:lnSpc>
              <a:spcBef>
                <a:spcPts val="120"/>
              </a:spcBef>
              <a:buSzPct val="95833"/>
              <a:buAutoNum type="arabicPlain" startAt="2"/>
              <a:tabLst>
                <a:tab pos="327660" algn="l"/>
              </a:tabLst>
            </a:pPr>
            <a:r>
              <a:rPr sz="2400" b="1" spc="-5" dirty="0">
                <a:latin typeface="Calibri"/>
                <a:cs typeface="Calibri"/>
              </a:rPr>
              <a:t>Most</a:t>
            </a:r>
            <a:r>
              <a:rPr sz="2400" b="1" spc="-35" dirty="0">
                <a:latin typeface="Calibri"/>
                <a:cs typeface="Calibri"/>
              </a:rPr>
              <a:t> </a:t>
            </a:r>
            <a:r>
              <a:rPr sz="2400" b="1" spc="-15" dirty="0">
                <a:latin typeface="Calibri"/>
                <a:cs typeface="Calibri"/>
              </a:rPr>
              <a:t>common</a:t>
            </a:r>
            <a:r>
              <a:rPr sz="2400" b="1" spc="40" dirty="0">
                <a:latin typeface="Calibri"/>
                <a:cs typeface="Calibri"/>
              </a:rPr>
              <a:t> </a:t>
            </a:r>
            <a:r>
              <a:rPr sz="2400" b="1" spc="-10" dirty="0">
                <a:latin typeface="Calibri"/>
                <a:cs typeface="Calibri"/>
              </a:rPr>
              <a:t>indication</a:t>
            </a:r>
            <a:r>
              <a:rPr sz="2400" b="1" spc="-30" dirty="0">
                <a:latin typeface="Calibri"/>
                <a:cs typeface="Calibri"/>
              </a:rPr>
              <a:t> </a:t>
            </a:r>
            <a:r>
              <a:rPr sz="2400" b="1" spc="-15" dirty="0">
                <a:latin typeface="Calibri"/>
                <a:cs typeface="Calibri"/>
              </a:rPr>
              <a:t>for</a:t>
            </a:r>
            <a:r>
              <a:rPr sz="2400" b="1" spc="25" dirty="0">
                <a:latin typeface="Calibri"/>
                <a:cs typeface="Calibri"/>
              </a:rPr>
              <a:t> </a:t>
            </a:r>
            <a:r>
              <a:rPr sz="2400" b="1" spc="-15" dirty="0">
                <a:latin typeface="Calibri"/>
                <a:cs typeface="Calibri"/>
              </a:rPr>
              <a:t>primigravida </a:t>
            </a:r>
            <a:r>
              <a:rPr sz="2400" b="1" dirty="0">
                <a:latin typeface="Calibri"/>
                <a:cs typeface="Calibri"/>
              </a:rPr>
              <a:t>?</a:t>
            </a:r>
            <a:endParaRPr sz="2400">
              <a:latin typeface="Calibri"/>
              <a:cs typeface="Calibri"/>
            </a:endParaRPr>
          </a:p>
          <a:p>
            <a:pPr marL="12700">
              <a:lnSpc>
                <a:spcPts val="2455"/>
              </a:lnSpc>
            </a:pPr>
            <a:r>
              <a:rPr sz="2400" spc="-15" dirty="0">
                <a:solidFill>
                  <a:srgbClr val="FF0000"/>
                </a:solidFill>
                <a:latin typeface="Calibri"/>
                <a:cs typeface="Calibri"/>
              </a:rPr>
              <a:t>fetal</a:t>
            </a:r>
            <a:r>
              <a:rPr sz="2400" spc="-65" dirty="0">
                <a:solidFill>
                  <a:srgbClr val="FF0000"/>
                </a:solidFill>
                <a:latin typeface="Calibri"/>
                <a:cs typeface="Calibri"/>
              </a:rPr>
              <a:t> </a:t>
            </a:r>
            <a:r>
              <a:rPr sz="2400" spc="5" dirty="0">
                <a:solidFill>
                  <a:srgbClr val="FF0000"/>
                </a:solidFill>
                <a:latin typeface="Calibri"/>
                <a:cs typeface="Calibri"/>
              </a:rPr>
              <a:t>distress</a:t>
            </a:r>
            <a:endParaRPr sz="2400">
              <a:latin typeface="Calibri"/>
              <a:cs typeface="Calibri"/>
            </a:endParaRPr>
          </a:p>
          <a:p>
            <a:pPr marL="327025" indent="-314960">
              <a:lnSpc>
                <a:spcPts val="2455"/>
              </a:lnSpc>
              <a:spcBef>
                <a:spcPts val="125"/>
              </a:spcBef>
              <a:buSzPct val="95833"/>
              <a:buAutoNum type="arabicPlain" startAt="3"/>
              <a:tabLst>
                <a:tab pos="327660" algn="l"/>
              </a:tabLst>
            </a:pPr>
            <a:r>
              <a:rPr sz="2400" b="1" dirty="0">
                <a:latin typeface="Calibri"/>
                <a:cs typeface="Calibri"/>
              </a:rPr>
              <a:t>Early</a:t>
            </a:r>
            <a:r>
              <a:rPr sz="2400" b="1" spc="-45" dirty="0">
                <a:latin typeface="Calibri"/>
                <a:cs typeface="Calibri"/>
              </a:rPr>
              <a:t> </a:t>
            </a:r>
            <a:r>
              <a:rPr sz="2400" b="1" spc="-10" dirty="0">
                <a:latin typeface="Calibri"/>
                <a:cs typeface="Calibri"/>
              </a:rPr>
              <a:t>complications</a:t>
            </a:r>
            <a:r>
              <a:rPr sz="2400" b="1" spc="-15" dirty="0">
                <a:latin typeface="Calibri"/>
                <a:cs typeface="Calibri"/>
              </a:rPr>
              <a:t> </a:t>
            </a:r>
            <a:r>
              <a:rPr sz="2400" b="1" spc="-10" dirty="0">
                <a:latin typeface="Calibri"/>
                <a:cs typeface="Calibri"/>
              </a:rPr>
              <a:t>of</a:t>
            </a:r>
            <a:r>
              <a:rPr sz="2400" b="1" spc="-40" dirty="0">
                <a:latin typeface="Calibri"/>
                <a:cs typeface="Calibri"/>
              </a:rPr>
              <a:t> </a:t>
            </a:r>
            <a:r>
              <a:rPr sz="2400" b="1" spc="-5" dirty="0">
                <a:latin typeface="Calibri"/>
                <a:cs typeface="Calibri"/>
              </a:rPr>
              <a:t>CS</a:t>
            </a:r>
            <a:r>
              <a:rPr sz="2400" b="1" spc="30" dirty="0">
                <a:latin typeface="Calibri"/>
                <a:cs typeface="Calibri"/>
              </a:rPr>
              <a:t> </a:t>
            </a:r>
            <a:r>
              <a:rPr sz="2400" b="1" dirty="0">
                <a:latin typeface="Calibri"/>
                <a:cs typeface="Calibri"/>
              </a:rPr>
              <a:t>?</a:t>
            </a:r>
            <a:endParaRPr sz="2400">
              <a:latin typeface="Calibri"/>
              <a:cs typeface="Calibri"/>
            </a:endParaRPr>
          </a:p>
          <a:p>
            <a:pPr marL="12700">
              <a:lnSpc>
                <a:spcPts val="2455"/>
              </a:lnSpc>
            </a:pPr>
            <a:r>
              <a:rPr sz="2400" spc="5" dirty="0">
                <a:solidFill>
                  <a:srgbClr val="FF0000"/>
                </a:solidFill>
                <a:latin typeface="Calibri"/>
                <a:cs typeface="Calibri"/>
              </a:rPr>
              <a:t>mention</a:t>
            </a:r>
            <a:r>
              <a:rPr sz="2400" spc="-85" dirty="0">
                <a:solidFill>
                  <a:srgbClr val="FF0000"/>
                </a:solidFill>
                <a:latin typeface="Calibri"/>
                <a:cs typeface="Calibri"/>
              </a:rPr>
              <a:t> </a:t>
            </a:r>
            <a:r>
              <a:rPr sz="2400" dirty="0">
                <a:solidFill>
                  <a:srgbClr val="FF0000"/>
                </a:solidFill>
                <a:latin typeface="Calibri"/>
                <a:cs typeface="Calibri"/>
              </a:rPr>
              <a:t>6</a:t>
            </a:r>
            <a:r>
              <a:rPr sz="2400" spc="-55" dirty="0">
                <a:solidFill>
                  <a:srgbClr val="FF0000"/>
                </a:solidFill>
                <a:latin typeface="Calibri"/>
                <a:cs typeface="Calibri"/>
              </a:rPr>
              <a:t> </a:t>
            </a:r>
            <a:r>
              <a:rPr sz="2400" dirty="0">
                <a:solidFill>
                  <a:srgbClr val="FF0000"/>
                </a:solidFill>
                <a:latin typeface="Calibri"/>
                <a:cs typeface="Calibri"/>
              </a:rPr>
              <a:t>(</a:t>
            </a:r>
            <a:r>
              <a:rPr sz="2400" spc="-20" dirty="0">
                <a:solidFill>
                  <a:srgbClr val="FF0000"/>
                </a:solidFill>
                <a:latin typeface="Calibri"/>
                <a:cs typeface="Calibri"/>
              </a:rPr>
              <a:t> </a:t>
            </a:r>
            <a:r>
              <a:rPr sz="2400" dirty="0">
                <a:solidFill>
                  <a:srgbClr val="FF0000"/>
                </a:solidFill>
                <a:latin typeface="Calibri"/>
                <a:cs typeface="Calibri"/>
              </a:rPr>
              <a:t>Seminar</a:t>
            </a:r>
            <a:r>
              <a:rPr sz="2400" spc="-45" dirty="0">
                <a:solidFill>
                  <a:srgbClr val="FF0000"/>
                </a:solidFill>
                <a:latin typeface="Calibri"/>
                <a:cs typeface="Calibri"/>
              </a:rPr>
              <a:t> </a:t>
            </a:r>
            <a:r>
              <a:rPr sz="2400" dirty="0">
                <a:solidFill>
                  <a:srgbClr val="FF0000"/>
                </a:solidFill>
                <a:latin typeface="Calibri"/>
                <a:cs typeface="Calibri"/>
              </a:rPr>
              <a:t>)</a:t>
            </a:r>
            <a:endParaRPr sz="2400">
              <a:latin typeface="Calibri"/>
              <a:cs typeface="Calibri"/>
            </a:endParaRPr>
          </a:p>
          <a:p>
            <a:pPr marL="527050" indent="-514984">
              <a:lnSpc>
                <a:spcPct val="100000"/>
              </a:lnSpc>
              <a:spcBef>
                <a:spcPts val="130"/>
              </a:spcBef>
              <a:buAutoNum type="arabicPeriod"/>
              <a:tabLst>
                <a:tab pos="527050" algn="l"/>
                <a:tab pos="527685" algn="l"/>
              </a:tabLst>
            </a:pPr>
            <a:r>
              <a:rPr sz="2400" dirty="0">
                <a:solidFill>
                  <a:srgbClr val="FF0000"/>
                </a:solidFill>
                <a:latin typeface="Calibri"/>
                <a:cs typeface="Calibri"/>
              </a:rPr>
              <a:t>Hemorrhage</a:t>
            </a:r>
            <a:endParaRPr sz="2400">
              <a:latin typeface="Calibri"/>
              <a:cs typeface="Calibri"/>
            </a:endParaRPr>
          </a:p>
          <a:p>
            <a:pPr marL="527050" indent="-514984">
              <a:lnSpc>
                <a:spcPct val="100000"/>
              </a:lnSpc>
              <a:spcBef>
                <a:spcPts val="195"/>
              </a:spcBef>
              <a:buAutoNum type="arabicPeriod"/>
              <a:tabLst>
                <a:tab pos="527050" algn="l"/>
                <a:tab pos="527685" algn="l"/>
              </a:tabLst>
            </a:pPr>
            <a:r>
              <a:rPr sz="2400" spc="-5" dirty="0">
                <a:solidFill>
                  <a:srgbClr val="FF0000"/>
                </a:solidFill>
                <a:latin typeface="Calibri"/>
                <a:cs typeface="Calibri"/>
              </a:rPr>
              <a:t>Infection</a:t>
            </a:r>
            <a:endParaRPr sz="2400">
              <a:latin typeface="Calibri"/>
              <a:cs typeface="Calibri"/>
            </a:endParaRPr>
          </a:p>
          <a:p>
            <a:pPr marL="527050" indent="-514984">
              <a:lnSpc>
                <a:spcPct val="100000"/>
              </a:lnSpc>
              <a:spcBef>
                <a:spcPts val="125"/>
              </a:spcBef>
              <a:buAutoNum type="arabicPeriod"/>
              <a:tabLst>
                <a:tab pos="527050" algn="l"/>
                <a:tab pos="527685" algn="l"/>
              </a:tabLst>
            </a:pPr>
            <a:r>
              <a:rPr sz="2400" dirty="0">
                <a:solidFill>
                  <a:srgbClr val="FF0000"/>
                </a:solidFill>
                <a:latin typeface="Calibri"/>
                <a:cs typeface="Calibri"/>
              </a:rPr>
              <a:t>Incidental</a:t>
            </a:r>
            <a:r>
              <a:rPr sz="2400" spc="-120" dirty="0">
                <a:solidFill>
                  <a:srgbClr val="FF0000"/>
                </a:solidFill>
                <a:latin typeface="Calibri"/>
                <a:cs typeface="Calibri"/>
              </a:rPr>
              <a:t> </a:t>
            </a:r>
            <a:r>
              <a:rPr sz="2400" spc="-5" dirty="0">
                <a:solidFill>
                  <a:srgbClr val="FF0000"/>
                </a:solidFill>
                <a:latin typeface="Calibri"/>
                <a:cs typeface="Calibri"/>
              </a:rPr>
              <a:t>Surgical</a:t>
            </a:r>
            <a:r>
              <a:rPr sz="2400" spc="-45" dirty="0">
                <a:solidFill>
                  <a:srgbClr val="FF0000"/>
                </a:solidFill>
                <a:latin typeface="Calibri"/>
                <a:cs typeface="Calibri"/>
              </a:rPr>
              <a:t> </a:t>
            </a:r>
            <a:r>
              <a:rPr sz="2400" spc="-5" dirty="0">
                <a:solidFill>
                  <a:srgbClr val="FF0000"/>
                </a:solidFill>
                <a:latin typeface="Calibri"/>
                <a:cs typeface="Calibri"/>
              </a:rPr>
              <a:t>Injuries</a:t>
            </a:r>
            <a:endParaRPr sz="2400">
              <a:latin typeface="Calibri"/>
              <a:cs typeface="Calibri"/>
            </a:endParaRPr>
          </a:p>
          <a:p>
            <a:pPr marL="527050" indent="-514984">
              <a:lnSpc>
                <a:spcPct val="100000"/>
              </a:lnSpc>
              <a:spcBef>
                <a:spcPts val="125"/>
              </a:spcBef>
              <a:buAutoNum type="arabicPeriod"/>
              <a:tabLst>
                <a:tab pos="527050" algn="l"/>
                <a:tab pos="527685" algn="l"/>
              </a:tabLst>
            </a:pPr>
            <a:r>
              <a:rPr sz="2400" spc="25" dirty="0">
                <a:solidFill>
                  <a:srgbClr val="FF0000"/>
                </a:solidFill>
                <a:latin typeface="Calibri"/>
                <a:cs typeface="Calibri"/>
              </a:rPr>
              <a:t>E</a:t>
            </a:r>
            <a:r>
              <a:rPr sz="2400" spc="30" dirty="0">
                <a:solidFill>
                  <a:srgbClr val="FF0000"/>
                </a:solidFill>
                <a:latin typeface="Calibri"/>
                <a:cs typeface="Calibri"/>
              </a:rPr>
              <a:t>m</a:t>
            </a:r>
            <a:r>
              <a:rPr sz="2400" dirty="0">
                <a:solidFill>
                  <a:srgbClr val="FF0000"/>
                </a:solidFill>
                <a:latin typeface="Calibri"/>
                <a:cs typeface="Calibri"/>
              </a:rPr>
              <a:t>e</a:t>
            </a:r>
            <a:r>
              <a:rPr sz="2400" spc="-10" dirty="0">
                <a:solidFill>
                  <a:srgbClr val="FF0000"/>
                </a:solidFill>
                <a:latin typeface="Calibri"/>
                <a:cs typeface="Calibri"/>
              </a:rPr>
              <a:t>r</a:t>
            </a:r>
            <a:r>
              <a:rPr sz="2400" dirty="0">
                <a:solidFill>
                  <a:srgbClr val="FF0000"/>
                </a:solidFill>
                <a:latin typeface="Calibri"/>
                <a:cs typeface="Calibri"/>
              </a:rPr>
              <a:t>ge</a:t>
            </a:r>
            <a:r>
              <a:rPr sz="2400" spc="15" dirty="0">
                <a:solidFill>
                  <a:srgbClr val="FF0000"/>
                </a:solidFill>
                <a:latin typeface="Calibri"/>
                <a:cs typeface="Calibri"/>
              </a:rPr>
              <a:t>n</a:t>
            </a:r>
            <a:r>
              <a:rPr sz="2400" spc="30" dirty="0">
                <a:solidFill>
                  <a:srgbClr val="FF0000"/>
                </a:solidFill>
                <a:latin typeface="Calibri"/>
                <a:cs typeface="Calibri"/>
              </a:rPr>
              <a:t>c</a:t>
            </a:r>
            <a:r>
              <a:rPr sz="2400" dirty="0">
                <a:solidFill>
                  <a:srgbClr val="FF0000"/>
                </a:solidFill>
                <a:latin typeface="Calibri"/>
                <a:cs typeface="Calibri"/>
              </a:rPr>
              <a:t>y</a:t>
            </a:r>
            <a:r>
              <a:rPr sz="2400" spc="-135" dirty="0">
                <a:solidFill>
                  <a:srgbClr val="FF0000"/>
                </a:solidFill>
                <a:latin typeface="Calibri"/>
                <a:cs typeface="Calibri"/>
              </a:rPr>
              <a:t> </a:t>
            </a:r>
            <a:r>
              <a:rPr sz="2400" spc="-5" dirty="0">
                <a:solidFill>
                  <a:srgbClr val="FF0000"/>
                </a:solidFill>
                <a:latin typeface="Calibri"/>
                <a:cs typeface="Calibri"/>
              </a:rPr>
              <a:t>H</a:t>
            </a:r>
            <a:r>
              <a:rPr sz="2400" spc="-35" dirty="0">
                <a:solidFill>
                  <a:srgbClr val="FF0000"/>
                </a:solidFill>
                <a:latin typeface="Calibri"/>
                <a:cs typeface="Calibri"/>
              </a:rPr>
              <a:t>y</a:t>
            </a:r>
            <a:r>
              <a:rPr sz="2400" spc="30" dirty="0">
                <a:solidFill>
                  <a:srgbClr val="FF0000"/>
                </a:solidFill>
                <a:latin typeface="Calibri"/>
                <a:cs typeface="Calibri"/>
              </a:rPr>
              <a:t>s</a:t>
            </a:r>
            <a:r>
              <a:rPr sz="2400" spc="15" dirty="0">
                <a:solidFill>
                  <a:srgbClr val="FF0000"/>
                </a:solidFill>
                <a:latin typeface="Calibri"/>
                <a:cs typeface="Calibri"/>
              </a:rPr>
              <a:t>t</a:t>
            </a:r>
            <a:r>
              <a:rPr sz="2400" dirty="0">
                <a:solidFill>
                  <a:srgbClr val="FF0000"/>
                </a:solidFill>
                <a:latin typeface="Calibri"/>
                <a:cs typeface="Calibri"/>
              </a:rPr>
              <a:t>e</a:t>
            </a:r>
            <a:r>
              <a:rPr sz="2400" spc="-10" dirty="0">
                <a:solidFill>
                  <a:srgbClr val="FF0000"/>
                </a:solidFill>
                <a:latin typeface="Calibri"/>
                <a:cs typeface="Calibri"/>
              </a:rPr>
              <a:t>r</a:t>
            </a:r>
            <a:r>
              <a:rPr sz="2400" dirty="0">
                <a:solidFill>
                  <a:srgbClr val="FF0000"/>
                </a:solidFill>
                <a:latin typeface="Calibri"/>
                <a:cs typeface="Calibri"/>
              </a:rPr>
              <a:t>e</a:t>
            </a:r>
            <a:r>
              <a:rPr sz="2400" spc="35" dirty="0">
                <a:solidFill>
                  <a:srgbClr val="FF0000"/>
                </a:solidFill>
                <a:latin typeface="Calibri"/>
                <a:cs typeface="Calibri"/>
              </a:rPr>
              <a:t>c</a:t>
            </a:r>
            <a:r>
              <a:rPr sz="2400" spc="15" dirty="0">
                <a:solidFill>
                  <a:srgbClr val="FF0000"/>
                </a:solidFill>
                <a:latin typeface="Calibri"/>
                <a:cs typeface="Calibri"/>
              </a:rPr>
              <a:t>t</a:t>
            </a:r>
            <a:r>
              <a:rPr sz="2400" spc="5" dirty="0">
                <a:solidFill>
                  <a:srgbClr val="FF0000"/>
                </a:solidFill>
                <a:latin typeface="Calibri"/>
                <a:cs typeface="Calibri"/>
              </a:rPr>
              <a:t>o</a:t>
            </a:r>
            <a:r>
              <a:rPr sz="2400" spc="-45" dirty="0">
                <a:solidFill>
                  <a:srgbClr val="FF0000"/>
                </a:solidFill>
                <a:latin typeface="Calibri"/>
                <a:cs typeface="Calibri"/>
              </a:rPr>
              <a:t>m</a:t>
            </a:r>
            <a:r>
              <a:rPr sz="2400" dirty="0">
                <a:solidFill>
                  <a:srgbClr val="FF0000"/>
                </a:solidFill>
                <a:latin typeface="Calibri"/>
                <a:cs typeface="Calibri"/>
              </a:rPr>
              <a:t>y</a:t>
            </a:r>
            <a:endParaRPr sz="2400">
              <a:latin typeface="Calibri"/>
              <a:cs typeface="Calibri"/>
            </a:endParaRPr>
          </a:p>
          <a:p>
            <a:pPr marL="527050" indent="-514984">
              <a:lnSpc>
                <a:spcPct val="100000"/>
              </a:lnSpc>
              <a:spcBef>
                <a:spcPts val="125"/>
              </a:spcBef>
              <a:buAutoNum type="arabicPeriod"/>
              <a:tabLst>
                <a:tab pos="527050" algn="l"/>
                <a:tab pos="527685" algn="l"/>
              </a:tabLst>
            </a:pPr>
            <a:r>
              <a:rPr sz="2400" spc="-25" dirty="0">
                <a:solidFill>
                  <a:srgbClr val="FF0000"/>
                </a:solidFill>
                <a:latin typeface="Calibri"/>
                <a:cs typeface="Calibri"/>
              </a:rPr>
              <a:t>Pain</a:t>
            </a:r>
            <a:endParaRPr sz="2400">
              <a:latin typeface="Calibri"/>
              <a:cs typeface="Calibri"/>
            </a:endParaRPr>
          </a:p>
          <a:p>
            <a:pPr marL="527050" indent="-514984">
              <a:lnSpc>
                <a:spcPct val="100000"/>
              </a:lnSpc>
              <a:spcBef>
                <a:spcPts val="195"/>
              </a:spcBef>
              <a:buAutoNum type="arabicPeriod"/>
              <a:tabLst>
                <a:tab pos="527050" algn="l"/>
                <a:tab pos="527685" algn="l"/>
              </a:tabLst>
            </a:pPr>
            <a:r>
              <a:rPr sz="2400" dirty="0">
                <a:solidFill>
                  <a:srgbClr val="FF0000"/>
                </a:solidFill>
                <a:latin typeface="Calibri"/>
                <a:cs typeface="Calibri"/>
              </a:rPr>
              <a:t>Thromboembolism</a:t>
            </a:r>
            <a:endParaRPr sz="2400">
              <a:latin typeface="Calibri"/>
              <a:cs typeface="Calibri"/>
            </a:endParaRPr>
          </a:p>
          <a:p>
            <a:pPr marL="527050" indent="-514984">
              <a:lnSpc>
                <a:spcPct val="100000"/>
              </a:lnSpc>
              <a:spcBef>
                <a:spcPts val="125"/>
              </a:spcBef>
              <a:buAutoNum type="arabicPeriod"/>
              <a:tabLst>
                <a:tab pos="527050" algn="l"/>
                <a:tab pos="527685" algn="l"/>
              </a:tabLst>
            </a:pPr>
            <a:r>
              <a:rPr sz="2400" spc="-30" dirty="0">
                <a:solidFill>
                  <a:srgbClr val="FF0000"/>
                </a:solidFill>
                <a:latin typeface="Calibri"/>
                <a:cs typeface="Calibri"/>
              </a:rPr>
              <a:t>Paralytic</a:t>
            </a:r>
            <a:r>
              <a:rPr sz="2400" spc="125" dirty="0">
                <a:solidFill>
                  <a:srgbClr val="FF0000"/>
                </a:solidFill>
                <a:latin typeface="Calibri"/>
                <a:cs typeface="Calibri"/>
              </a:rPr>
              <a:t> </a:t>
            </a:r>
            <a:r>
              <a:rPr sz="2400" spc="-10" dirty="0">
                <a:solidFill>
                  <a:srgbClr val="FF0000"/>
                </a:solidFill>
                <a:latin typeface="Calibri"/>
                <a:cs typeface="Calibri"/>
              </a:rPr>
              <a:t>ileus</a:t>
            </a:r>
            <a:endParaRPr sz="2400">
              <a:latin typeface="Calibri"/>
              <a:cs typeface="Calibri"/>
            </a:endParaRPr>
          </a:p>
          <a:p>
            <a:pPr marL="527050" indent="-514984">
              <a:lnSpc>
                <a:spcPct val="100000"/>
              </a:lnSpc>
              <a:spcBef>
                <a:spcPts val="125"/>
              </a:spcBef>
              <a:buAutoNum type="arabicPeriod"/>
              <a:tabLst>
                <a:tab pos="527050" algn="l"/>
                <a:tab pos="527685" algn="l"/>
              </a:tabLst>
            </a:pPr>
            <a:r>
              <a:rPr sz="2400" spc="30" dirty="0">
                <a:solidFill>
                  <a:srgbClr val="FF0000"/>
                </a:solidFill>
                <a:latin typeface="Calibri"/>
                <a:cs typeface="Calibri"/>
              </a:rPr>
              <a:t>A</a:t>
            </a:r>
            <a:r>
              <a:rPr sz="2400" spc="10" dirty="0">
                <a:solidFill>
                  <a:srgbClr val="FF0000"/>
                </a:solidFill>
                <a:latin typeface="Calibri"/>
                <a:cs typeface="Calibri"/>
              </a:rPr>
              <a:t>n</a:t>
            </a:r>
            <a:r>
              <a:rPr sz="2400" dirty="0">
                <a:solidFill>
                  <a:srgbClr val="FF0000"/>
                </a:solidFill>
                <a:latin typeface="Calibri"/>
                <a:cs typeface="Calibri"/>
              </a:rPr>
              <a:t>e</a:t>
            </a:r>
            <a:r>
              <a:rPr sz="2400" spc="35" dirty="0">
                <a:solidFill>
                  <a:srgbClr val="FF0000"/>
                </a:solidFill>
                <a:latin typeface="Calibri"/>
                <a:cs typeface="Calibri"/>
              </a:rPr>
              <a:t>s</a:t>
            </a:r>
            <a:r>
              <a:rPr sz="2400" spc="15" dirty="0">
                <a:solidFill>
                  <a:srgbClr val="FF0000"/>
                </a:solidFill>
                <a:latin typeface="Calibri"/>
                <a:cs typeface="Calibri"/>
              </a:rPr>
              <a:t>t</a:t>
            </a:r>
            <a:r>
              <a:rPr sz="2400" spc="10" dirty="0">
                <a:solidFill>
                  <a:srgbClr val="FF0000"/>
                </a:solidFill>
                <a:latin typeface="Calibri"/>
                <a:cs typeface="Calibri"/>
              </a:rPr>
              <a:t>h</a:t>
            </a:r>
            <a:r>
              <a:rPr sz="2400" dirty="0">
                <a:solidFill>
                  <a:srgbClr val="FF0000"/>
                </a:solidFill>
                <a:latin typeface="Calibri"/>
                <a:cs typeface="Calibri"/>
              </a:rPr>
              <a:t>e</a:t>
            </a:r>
            <a:r>
              <a:rPr sz="2400" spc="35" dirty="0">
                <a:solidFill>
                  <a:srgbClr val="FF0000"/>
                </a:solidFill>
                <a:latin typeface="Calibri"/>
                <a:cs typeface="Calibri"/>
              </a:rPr>
              <a:t>s</a:t>
            </a:r>
            <a:r>
              <a:rPr sz="2400" spc="-30" dirty="0">
                <a:solidFill>
                  <a:srgbClr val="FF0000"/>
                </a:solidFill>
                <a:latin typeface="Calibri"/>
                <a:cs typeface="Calibri"/>
              </a:rPr>
              <a:t>i</a:t>
            </a:r>
            <a:r>
              <a:rPr sz="2400" dirty="0">
                <a:solidFill>
                  <a:srgbClr val="FF0000"/>
                </a:solidFill>
                <a:latin typeface="Calibri"/>
                <a:cs typeface="Calibri"/>
              </a:rPr>
              <a:t>a</a:t>
            </a:r>
            <a:r>
              <a:rPr sz="2400" spc="-195" dirty="0">
                <a:solidFill>
                  <a:srgbClr val="FF0000"/>
                </a:solidFill>
                <a:latin typeface="Calibri"/>
                <a:cs typeface="Calibri"/>
              </a:rPr>
              <a:t> </a:t>
            </a:r>
            <a:r>
              <a:rPr sz="2400" spc="30" dirty="0">
                <a:solidFill>
                  <a:srgbClr val="FF0000"/>
                </a:solidFill>
                <a:latin typeface="Calibri"/>
                <a:cs typeface="Calibri"/>
              </a:rPr>
              <a:t>c</a:t>
            </a:r>
            <a:r>
              <a:rPr sz="2400" spc="5" dirty="0">
                <a:solidFill>
                  <a:srgbClr val="FF0000"/>
                </a:solidFill>
                <a:latin typeface="Calibri"/>
                <a:cs typeface="Calibri"/>
              </a:rPr>
              <a:t>o</a:t>
            </a:r>
            <a:r>
              <a:rPr sz="2400" spc="25" dirty="0">
                <a:solidFill>
                  <a:srgbClr val="FF0000"/>
                </a:solidFill>
                <a:latin typeface="Calibri"/>
                <a:cs typeface="Calibri"/>
              </a:rPr>
              <a:t>m</a:t>
            </a:r>
            <a:r>
              <a:rPr sz="2400" spc="10" dirty="0">
                <a:solidFill>
                  <a:srgbClr val="FF0000"/>
                </a:solidFill>
                <a:latin typeface="Calibri"/>
                <a:cs typeface="Calibri"/>
              </a:rPr>
              <a:t>p</a:t>
            </a:r>
            <a:r>
              <a:rPr sz="2400" spc="-30" dirty="0">
                <a:solidFill>
                  <a:srgbClr val="FF0000"/>
                </a:solidFill>
                <a:latin typeface="Calibri"/>
                <a:cs typeface="Calibri"/>
              </a:rPr>
              <a:t>li</a:t>
            </a:r>
            <a:r>
              <a:rPr sz="2400" spc="30" dirty="0">
                <a:solidFill>
                  <a:srgbClr val="FF0000"/>
                </a:solidFill>
                <a:latin typeface="Calibri"/>
                <a:cs typeface="Calibri"/>
              </a:rPr>
              <a:t>c</a:t>
            </a:r>
            <a:r>
              <a:rPr sz="2400" spc="-25" dirty="0">
                <a:solidFill>
                  <a:srgbClr val="FF0000"/>
                </a:solidFill>
                <a:latin typeface="Calibri"/>
                <a:cs typeface="Calibri"/>
              </a:rPr>
              <a:t>a</a:t>
            </a:r>
            <a:r>
              <a:rPr sz="2400" spc="15" dirty="0">
                <a:solidFill>
                  <a:srgbClr val="FF0000"/>
                </a:solidFill>
                <a:latin typeface="Calibri"/>
                <a:cs typeface="Calibri"/>
              </a:rPr>
              <a:t>t</a:t>
            </a:r>
            <a:r>
              <a:rPr sz="2400" spc="-30" dirty="0">
                <a:solidFill>
                  <a:srgbClr val="FF0000"/>
                </a:solidFill>
                <a:latin typeface="Calibri"/>
                <a:cs typeface="Calibri"/>
              </a:rPr>
              <a:t>i</a:t>
            </a:r>
            <a:r>
              <a:rPr sz="2400" spc="5" dirty="0">
                <a:solidFill>
                  <a:srgbClr val="FF0000"/>
                </a:solidFill>
                <a:latin typeface="Calibri"/>
                <a:cs typeface="Calibri"/>
              </a:rPr>
              <a:t>o</a:t>
            </a:r>
            <a:r>
              <a:rPr sz="2400" dirty="0">
                <a:solidFill>
                  <a:srgbClr val="FF0000"/>
                </a:solidFill>
                <a:latin typeface="Calibri"/>
                <a:cs typeface="Calibri"/>
              </a:rPr>
              <a:t>n</a:t>
            </a:r>
            <a:endParaRPr sz="2400">
              <a:latin typeface="Calibri"/>
              <a:cs typeface="Calibri"/>
            </a:endParaRPr>
          </a:p>
          <a:p>
            <a:pPr marL="12700">
              <a:lnSpc>
                <a:spcPct val="100000"/>
              </a:lnSpc>
              <a:spcBef>
                <a:spcPts val="125"/>
              </a:spcBef>
            </a:pPr>
            <a:r>
              <a:rPr sz="2400" b="1" spc="-10" dirty="0">
                <a:latin typeface="Calibri"/>
                <a:cs typeface="Calibri"/>
              </a:rPr>
              <a:t>4- mention</a:t>
            </a:r>
            <a:r>
              <a:rPr sz="2400" b="1" spc="40" dirty="0">
                <a:latin typeface="Calibri"/>
                <a:cs typeface="Calibri"/>
              </a:rPr>
              <a:t> </a:t>
            </a:r>
            <a:r>
              <a:rPr sz="2400" b="1" spc="-20" dirty="0">
                <a:latin typeface="Calibri"/>
                <a:cs typeface="Calibri"/>
              </a:rPr>
              <a:t>layers</a:t>
            </a:r>
            <a:r>
              <a:rPr sz="2400" b="1" spc="-10" dirty="0">
                <a:latin typeface="Calibri"/>
                <a:cs typeface="Calibri"/>
              </a:rPr>
              <a:t> </a:t>
            </a:r>
            <a:r>
              <a:rPr sz="2400" b="1" spc="-5" dirty="0">
                <a:latin typeface="Calibri"/>
                <a:cs typeface="Calibri"/>
              </a:rPr>
              <a:t>that</a:t>
            </a:r>
            <a:r>
              <a:rPr sz="2400" b="1" spc="-30" dirty="0">
                <a:latin typeface="Calibri"/>
                <a:cs typeface="Calibri"/>
              </a:rPr>
              <a:t> </a:t>
            </a:r>
            <a:r>
              <a:rPr sz="2400" b="1" spc="-15" dirty="0">
                <a:latin typeface="Calibri"/>
                <a:cs typeface="Calibri"/>
              </a:rPr>
              <a:t>you</a:t>
            </a:r>
            <a:r>
              <a:rPr sz="2400" b="1" spc="-30" dirty="0">
                <a:latin typeface="Calibri"/>
                <a:cs typeface="Calibri"/>
              </a:rPr>
              <a:t> </a:t>
            </a:r>
            <a:r>
              <a:rPr sz="2400" b="1" spc="-15" dirty="0">
                <a:latin typeface="Calibri"/>
                <a:cs typeface="Calibri"/>
              </a:rPr>
              <a:t>cut</a:t>
            </a:r>
            <a:r>
              <a:rPr sz="2400" b="1" spc="40" dirty="0">
                <a:latin typeface="Calibri"/>
                <a:cs typeface="Calibri"/>
              </a:rPr>
              <a:t> </a:t>
            </a:r>
            <a:r>
              <a:rPr sz="2400" b="1" dirty="0">
                <a:latin typeface="Calibri"/>
                <a:cs typeface="Calibri"/>
              </a:rPr>
              <a:t>in</a:t>
            </a:r>
            <a:r>
              <a:rPr sz="2400" b="1" spc="-30" dirty="0">
                <a:latin typeface="Calibri"/>
                <a:cs typeface="Calibri"/>
              </a:rPr>
              <a:t> </a:t>
            </a:r>
            <a:r>
              <a:rPr sz="2400" b="1" spc="-10" dirty="0">
                <a:latin typeface="Calibri"/>
                <a:cs typeface="Calibri"/>
              </a:rPr>
              <a:t>anterior</a:t>
            </a:r>
            <a:r>
              <a:rPr sz="2400" b="1" spc="20" dirty="0">
                <a:latin typeface="Calibri"/>
                <a:cs typeface="Calibri"/>
              </a:rPr>
              <a:t> </a:t>
            </a:r>
            <a:r>
              <a:rPr sz="2400" b="1" spc="-5" dirty="0">
                <a:latin typeface="Calibri"/>
                <a:cs typeface="Calibri"/>
              </a:rPr>
              <a:t>abdominal</a:t>
            </a:r>
            <a:r>
              <a:rPr sz="2400" b="1" spc="-10" dirty="0">
                <a:latin typeface="Calibri"/>
                <a:cs typeface="Calibri"/>
              </a:rPr>
              <a:t> </a:t>
            </a:r>
            <a:r>
              <a:rPr sz="2400" b="1" spc="5" dirty="0">
                <a:latin typeface="Calibri"/>
                <a:cs typeface="Calibri"/>
              </a:rPr>
              <a:t>wall</a:t>
            </a:r>
            <a:endParaRPr sz="2400">
              <a:latin typeface="Calibri"/>
              <a:cs typeface="Calibri"/>
            </a:endParaRPr>
          </a:p>
          <a:p>
            <a:pPr marL="12700">
              <a:lnSpc>
                <a:spcPct val="100000"/>
              </a:lnSpc>
              <a:spcBef>
                <a:spcPts val="125"/>
              </a:spcBef>
            </a:pPr>
            <a:r>
              <a:rPr sz="2400" b="1" spc="-10" dirty="0">
                <a:solidFill>
                  <a:srgbClr val="FF0000"/>
                </a:solidFill>
                <a:latin typeface="Calibri"/>
                <a:cs typeface="Calibri"/>
              </a:rPr>
              <a:t>the</a:t>
            </a:r>
            <a:r>
              <a:rPr sz="2400" b="1" spc="45" dirty="0">
                <a:solidFill>
                  <a:srgbClr val="FF0000"/>
                </a:solidFill>
                <a:latin typeface="Calibri"/>
                <a:cs typeface="Calibri"/>
              </a:rPr>
              <a:t> </a:t>
            </a:r>
            <a:r>
              <a:rPr sz="2400" b="1" spc="-5" dirty="0">
                <a:solidFill>
                  <a:srgbClr val="FF0000"/>
                </a:solidFill>
                <a:latin typeface="Calibri"/>
                <a:cs typeface="Calibri"/>
              </a:rPr>
              <a:t>skin,</a:t>
            </a:r>
            <a:r>
              <a:rPr sz="2400" b="1" spc="-35" dirty="0">
                <a:solidFill>
                  <a:srgbClr val="FF0000"/>
                </a:solidFill>
                <a:latin typeface="Calibri"/>
                <a:cs typeface="Calibri"/>
              </a:rPr>
              <a:t> </a:t>
            </a:r>
            <a:r>
              <a:rPr sz="2400" b="1" spc="-25" dirty="0">
                <a:solidFill>
                  <a:srgbClr val="FF0000"/>
                </a:solidFill>
                <a:latin typeface="Calibri"/>
                <a:cs typeface="Calibri"/>
              </a:rPr>
              <a:t>fat,</a:t>
            </a:r>
            <a:r>
              <a:rPr sz="2400" b="1" spc="40" dirty="0">
                <a:solidFill>
                  <a:srgbClr val="FF0000"/>
                </a:solidFill>
                <a:latin typeface="Calibri"/>
                <a:cs typeface="Calibri"/>
              </a:rPr>
              <a:t> </a:t>
            </a:r>
            <a:r>
              <a:rPr sz="2400" b="1" spc="-20" dirty="0">
                <a:solidFill>
                  <a:srgbClr val="FF0000"/>
                </a:solidFill>
                <a:latin typeface="Calibri"/>
                <a:cs typeface="Calibri"/>
              </a:rPr>
              <a:t>rectus</a:t>
            </a:r>
            <a:r>
              <a:rPr sz="2400" b="1" spc="75" dirty="0">
                <a:solidFill>
                  <a:srgbClr val="FF0000"/>
                </a:solidFill>
                <a:latin typeface="Calibri"/>
                <a:cs typeface="Calibri"/>
              </a:rPr>
              <a:t> </a:t>
            </a:r>
            <a:r>
              <a:rPr sz="2400" b="1" spc="-5" dirty="0">
                <a:solidFill>
                  <a:srgbClr val="FF0000"/>
                </a:solidFill>
                <a:latin typeface="Calibri"/>
                <a:cs typeface="Calibri"/>
              </a:rPr>
              <a:t>sheath</a:t>
            </a:r>
            <a:r>
              <a:rPr sz="2400" b="1" spc="165" dirty="0">
                <a:solidFill>
                  <a:srgbClr val="FF0000"/>
                </a:solidFill>
                <a:latin typeface="Calibri"/>
                <a:cs typeface="Calibri"/>
              </a:rPr>
              <a:t> </a:t>
            </a:r>
            <a:r>
              <a:rPr sz="2400" dirty="0">
                <a:solidFill>
                  <a:srgbClr val="FF0000"/>
                </a:solidFill>
                <a:latin typeface="Calibri"/>
                <a:cs typeface="Calibri"/>
              </a:rPr>
              <a:t>,</a:t>
            </a:r>
            <a:r>
              <a:rPr sz="2400" spc="-10" dirty="0">
                <a:solidFill>
                  <a:srgbClr val="FF0000"/>
                </a:solidFill>
                <a:latin typeface="Calibri"/>
                <a:cs typeface="Calibri"/>
              </a:rPr>
              <a:t> </a:t>
            </a:r>
            <a:r>
              <a:rPr sz="2400" spc="5" dirty="0">
                <a:solidFill>
                  <a:srgbClr val="FF0000"/>
                </a:solidFill>
                <a:latin typeface="Calibri"/>
                <a:cs typeface="Calibri"/>
              </a:rPr>
              <a:t>the</a:t>
            </a:r>
            <a:r>
              <a:rPr sz="2400" spc="-10" dirty="0">
                <a:solidFill>
                  <a:srgbClr val="FF0000"/>
                </a:solidFill>
                <a:latin typeface="Calibri"/>
                <a:cs typeface="Calibri"/>
              </a:rPr>
              <a:t> </a:t>
            </a:r>
            <a:r>
              <a:rPr sz="2400" spc="10" dirty="0">
                <a:solidFill>
                  <a:srgbClr val="FF0000"/>
                </a:solidFill>
                <a:latin typeface="Calibri"/>
                <a:cs typeface="Calibri"/>
              </a:rPr>
              <a:t>rectus,</a:t>
            </a:r>
            <a:r>
              <a:rPr sz="2400" spc="-165" dirty="0">
                <a:solidFill>
                  <a:srgbClr val="FF0000"/>
                </a:solidFill>
                <a:latin typeface="Calibri"/>
                <a:cs typeface="Calibri"/>
              </a:rPr>
              <a:t> </a:t>
            </a:r>
            <a:r>
              <a:rPr sz="2400" spc="5" dirty="0">
                <a:solidFill>
                  <a:srgbClr val="FF0000"/>
                </a:solidFill>
                <a:latin typeface="Calibri"/>
                <a:cs typeface="Calibri"/>
              </a:rPr>
              <a:t>the</a:t>
            </a:r>
            <a:r>
              <a:rPr sz="2400" spc="-15" dirty="0">
                <a:solidFill>
                  <a:srgbClr val="FF0000"/>
                </a:solidFill>
                <a:latin typeface="Calibri"/>
                <a:cs typeface="Calibri"/>
              </a:rPr>
              <a:t> </a:t>
            </a:r>
            <a:r>
              <a:rPr sz="2400" dirty="0">
                <a:solidFill>
                  <a:srgbClr val="FF0000"/>
                </a:solidFill>
                <a:latin typeface="Calibri"/>
                <a:cs typeface="Calibri"/>
              </a:rPr>
              <a:t>peritoneum</a:t>
            </a:r>
            <a:r>
              <a:rPr sz="2400" spc="-60" dirty="0">
                <a:solidFill>
                  <a:srgbClr val="FF0000"/>
                </a:solidFill>
                <a:latin typeface="Calibri"/>
                <a:cs typeface="Calibri"/>
              </a:rPr>
              <a:t> </a:t>
            </a:r>
            <a:r>
              <a:rPr sz="2400" spc="10" dirty="0">
                <a:solidFill>
                  <a:srgbClr val="FF0000"/>
                </a:solidFill>
                <a:latin typeface="Calibri"/>
                <a:cs typeface="Calibri"/>
              </a:rPr>
              <a:t>,muscle</a:t>
            </a:r>
            <a:r>
              <a:rPr sz="2400" spc="-160" dirty="0">
                <a:solidFill>
                  <a:srgbClr val="FF0000"/>
                </a:solidFill>
                <a:latin typeface="Calibri"/>
                <a:cs typeface="Calibri"/>
              </a:rPr>
              <a:t> </a:t>
            </a:r>
            <a:r>
              <a:rPr sz="2400" dirty="0">
                <a:solidFill>
                  <a:srgbClr val="FF0000"/>
                </a:solidFill>
                <a:latin typeface="Calibri"/>
                <a:cs typeface="Calibri"/>
              </a:rPr>
              <a:t>of </a:t>
            </a:r>
            <a:r>
              <a:rPr sz="2400" spc="5" dirty="0">
                <a:solidFill>
                  <a:srgbClr val="FF0000"/>
                </a:solidFill>
                <a:latin typeface="Calibri"/>
                <a:cs typeface="Calibri"/>
              </a:rPr>
              <a:t>the</a:t>
            </a:r>
            <a:r>
              <a:rPr sz="2400" spc="-15" dirty="0">
                <a:solidFill>
                  <a:srgbClr val="FF0000"/>
                </a:solidFill>
                <a:latin typeface="Calibri"/>
                <a:cs typeface="Calibri"/>
              </a:rPr>
              <a:t> </a:t>
            </a:r>
            <a:r>
              <a:rPr sz="2400" spc="5" dirty="0">
                <a:solidFill>
                  <a:srgbClr val="FF0000"/>
                </a:solidFill>
                <a:latin typeface="Calibri"/>
                <a:cs typeface="Calibri"/>
              </a:rPr>
              <a:t>uterus</a:t>
            </a:r>
            <a:endParaRPr sz="2400">
              <a:latin typeface="Calibri"/>
              <a:cs typeface="Calibri"/>
            </a:endParaRPr>
          </a:p>
        </p:txBody>
      </p:sp>
      <p:pic>
        <p:nvPicPr>
          <p:cNvPr id="4" name="object 4"/>
          <p:cNvPicPr/>
          <p:nvPr/>
        </p:nvPicPr>
        <p:blipFill>
          <a:blip r:embed="rId2" cstate="print"/>
          <a:stretch>
            <a:fillRect/>
          </a:stretch>
        </p:blipFill>
        <p:spPr>
          <a:xfrm>
            <a:off x="8896349" y="10"/>
            <a:ext cx="3295651" cy="24669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مربع نص 1048597"/>
          <p:cNvSpPr txBox="1"/>
          <p:nvPr/>
        </p:nvSpPr>
        <p:spPr>
          <a:xfrm>
            <a:off x="392880" y="468489"/>
            <a:ext cx="5333333" cy="769441"/>
          </a:xfrm>
          <a:prstGeom prst="rect">
            <a:avLst/>
          </a:prstGeom>
        </p:spPr>
        <p:txBody>
          <a:bodyPr wrap="square" rtlCol="0">
            <a:spAutoFit/>
          </a:bodyPr>
          <a:lstStyle/>
          <a:p>
            <a:pPr algn="l" rtl="0"/>
            <a:r>
              <a:rPr lang="en-US" altLang="x-none" sz="4400" b="1">
                <a:solidFill>
                  <a:srgbClr val="000000"/>
                </a:solidFill>
              </a:rPr>
              <a:t>Station 1</a:t>
            </a:r>
            <a:endParaRPr lang="en-GB" sz="2800" b="1">
              <a:solidFill>
                <a:srgbClr val="000000"/>
              </a:solidFill>
            </a:endParaRPr>
          </a:p>
        </p:txBody>
      </p:sp>
      <p:sp>
        <p:nvSpPr>
          <p:cNvPr id="1048599" name="مربع نص 1048598"/>
          <p:cNvSpPr txBox="1"/>
          <p:nvPr/>
        </p:nvSpPr>
        <p:spPr>
          <a:xfrm>
            <a:off x="392882" y="2005813"/>
            <a:ext cx="6377161" cy="3539430"/>
          </a:xfrm>
          <a:prstGeom prst="rect">
            <a:avLst/>
          </a:prstGeom>
        </p:spPr>
        <p:txBody>
          <a:bodyPr wrap="square" rtlCol="0">
            <a:spAutoFit/>
          </a:bodyPr>
          <a:lstStyle/>
          <a:p>
            <a:pPr algn="l" rtl="0"/>
            <a:r>
              <a:rPr lang="en-GB" sz="3200">
                <a:solidFill>
                  <a:srgbClr val="800000"/>
                </a:solidFill>
              </a:rPr>
              <a:t>1</a:t>
            </a:r>
            <a:r>
              <a:rPr lang="en-GB" sz="3200">
                <a:solidFill>
                  <a:srgbClr val="000000"/>
                </a:solidFill>
              </a:rPr>
              <a:t>. What is the procedure</a:t>
            </a:r>
            <a:r>
              <a:rPr lang="en-US" altLang="x-none" sz="3200">
                <a:solidFill>
                  <a:srgbClr val="000000"/>
                </a:solidFill>
              </a:rPr>
              <a:t> and type </a:t>
            </a:r>
            <a:r>
              <a:rPr lang="en-GB" sz="3200">
                <a:solidFill>
                  <a:srgbClr val="000000"/>
                </a:solidFill>
              </a:rPr>
              <a:t>? 
</a:t>
            </a:r>
            <a:r>
              <a:rPr lang="en-GB" sz="3200">
                <a:solidFill>
                  <a:srgbClr val="800000"/>
                </a:solidFill>
              </a:rPr>
              <a:t>2. </a:t>
            </a:r>
            <a:r>
              <a:rPr lang="en-GB" sz="3200">
                <a:solidFill>
                  <a:srgbClr val="000000"/>
                </a:solidFill>
              </a:rPr>
              <a:t>Instruments used
</a:t>
            </a:r>
            <a:r>
              <a:rPr lang="en-GB" sz="3200">
                <a:solidFill>
                  <a:srgbClr val="800000"/>
                </a:solidFill>
              </a:rPr>
              <a:t>3</a:t>
            </a:r>
            <a:r>
              <a:rPr lang="en-GB" sz="3200">
                <a:solidFill>
                  <a:srgbClr val="000000"/>
                </a:solidFill>
              </a:rPr>
              <a:t>. If she complain  after 3 hours of perineal pain what do u think the cau</a:t>
            </a:r>
            <a:r>
              <a:rPr lang="en-US" altLang="x-none" sz="3200">
                <a:solidFill>
                  <a:srgbClr val="000000"/>
                </a:solidFill>
              </a:rPr>
              <a:t>s</a:t>
            </a:r>
            <a:r>
              <a:rPr lang="en-GB" sz="3200">
                <a:solidFill>
                  <a:srgbClr val="000000"/>
                </a:solidFill>
              </a:rPr>
              <a:t>e?
</a:t>
            </a:r>
            <a:r>
              <a:rPr lang="en-GB" sz="3200">
                <a:solidFill>
                  <a:srgbClr val="800000"/>
                </a:solidFill>
              </a:rPr>
              <a:t>4. </a:t>
            </a:r>
            <a:r>
              <a:rPr lang="en-GB" sz="3200">
                <a:solidFill>
                  <a:srgbClr val="000000"/>
                </a:solidFill>
              </a:rPr>
              <a:t>How to confirm?
</a:t>
            </a:r>
            <a:r>
              <a:rPr lang="en-GB" sz="3200">
                <a:solidFill>
                  <a:srgbClr val="800000"/>
                </a:solidFill>
              </a:rPr>
              <a:t>5</a:t>
            </a:r>
            <a:r>
              <a:rPr lang="en-GB" sz="3200">
                <a:solidFill>
                  <a:srgbClr val="000000"/>
                </a:solidFill>
              </a:rPr>
              <a:t>. Mangment</a:t>
            </a:r>
            <a:endParaRPr lang="en-GB" sz="2800">
              <a:solidFill>
                <a:srgbClr val="000000"/>
              </a:solidFill>
            </a:endParaRPr>
          </a:p>
        </p:txBody>
      </p:sp>
      <p:pic>
        <p:nvPicPr>
          <p:cNvPr id="2097152" name="صورة 2097151"/>
          <p:cNvPicPr>
            <a:picLocks/>
          </p:cNvPicPr>
          <p:nvPr/>
        </p:nvPicPr>
        <p:blipFill>
          <a:blip r:embed="rId2"/>
          <a:stretch>
            <a:fillRect/>
          </a:stretch>
        </p:blipFill>
        <p:spPr>
          <a:xfrm>
            <a:off x="6770041" y="2005812"/>
            <a:ext cx="5096587" cy="3152778"/>
          </a:xfrm>
          <a:prstGeom prst="rect">
            <a:avLst/>
          </a:prstGeom>
        </p:spPr>
      </p:pic>
    </p:spTree>
    <p:extLst>
      <p:ext uri="{BB962C8B-B14F-4D97-AF65-F5344CB8AC3E}">
        <p14:creationId xmlns:p14="http://schemas.microsoft.com/office/powerpoint/2010/main" val="2449221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7189" y="5"/>
            <a:ext cx="3769995" cy="1628651"/>
          </a:xfrm>
          <a:prstGeom prst="rect">
            <a:avLst/>
          </a:prstGeom>
        </p:spPr>
        <p:txBody>
          <a:bodyPr vert="horz" wrap="square" lIns="0" tIns="190500" rIns="0" bIns="0" rtlCol="0">
            <a:spAutoFit/>
          </a:bodyPr>
          <a:lstStyle/>
          <a:p>
            <a:pPr marL="12700">
              <a:lnSpc>
                <a:spcPct val="100000"/>
              </a:lnSpc>
              <a:spcBef>
                <a:spcPts val="1500"/>
              </a:spcBef>
            </a:pPr>
            <a:r>
              <a:rPr sz="6000" b="0" spc="50" dirty="0">
                <a:latin typeface="Calibri Light"/>
                <a:cs typeface="Calibri Light"/>
              </a:rPr>
              <a:t>S</a:t>
            </a:r>
            <a:r>
              <a:rPr sz="6000" b="0" spc="-25" dirty="0">
                <a:latin typeface="Calibri Light"/>
                <a:cs typeface="Calibri Light"/>
              </a:rPr>
              <a:t>t</a:t>
            </a:r>
            <a:r>
              <a:rPr sz="6000" b="0" spc="-125" dirty="0">
                <a:latin typeface="Calibri Light"/>
                <a:cs typeface="Calibri Light"/>
              </a:rPr>
              <a:t>a</a:t>
            </a:r>
            <a:r>
              <a:rPr sz="6000" b="0" spc="-25" dirty="0">
                <a:latin typeface="Calibri Light"/>
                <a:cs typeface="Calibri Light"/>
              </a:rPr>
              <a:t>t</a:t>
            </a:r>
            <a:r>
              <a:rPr sz="6000" b="0" spc="15" dirty="0">
                <a:latin typeface="Calibri Light"/>
                <a:cs typeface="Calibri Light"/>
              </a:rPr>
              <a:t>i</a:t>
            </a:r>
            <a:r>
              <a:rPr sz="6000" b="0" spc="-55" dirty="0">
                <a:latin typeface="Calibri Light"/>
                <a:cs typeface="Calibri Light"/>
              </a:rPr>
              <a:t>o</a:t>
            </a:r>
            <a:r>
              <a:rPr sz="6000" b="0" spc="5" dirty="0">
                <a:latin typeface="Calibri Light"/>
                <a:cs typeface="Calibri Light"/>
              </a:rPr>
              <a:t>n</a:t>
            </a:r>
            <a:r>
              <a:rPr sz="6000" b="0" spc="-345" dirty="0">
                <a:latin typeface="Calibri Light"/>
                <a:cs typeface="Calibri Light"/>
              </a:rPr>
              <a:t> </a:t>
            </a:r>
            <a:r>
              <a:rPr sz="6000" b="0" spc="5" dirty="0">
                <a:latin typeface="Calibri Light"/>
                <a:cs typeface="Calibri Light"/>
              </a:rPr>
              <a:t>1</a:t>
            </a:r>
            <a:endParaRPr sz="6000">
              <a:latin typeface="Calibri Light"/>
              <a:cs typeface="Calibri Light"/>
            </a:endParaRPr>
          </a:p>
          <a:p>
            <a:pPr marL="12700">
              <a:lnSpc>
                <a:spcPct val="100000"/>
              </a:lnSpc>
              <a:spcBef>
                <a:spcPts val="675"/>
              </a:spcBef>
            </a:pPr>
            <a:r>
              <a:rPr sz="2750" spc="20" dirty="0">
                <a:latin typeface="Calibri"/>
                <a:cs typeface="Calibri"/>
              </a:rPr>
              <a:t>29</a:t>
            </a:r>
            <a:r>
              <a:rPr sz="2750" spc="-20" dirty="0">
                <a:latin typeface="Calibri"/>
                <a:cs typeface="Calibri"/>
              </a:rPr>
              <a:t> </a:t>
            </a:r>
            <a:r>
              <a:rPr sz="2750" spc="15" dirty="0">
                <a:latin typeface="Calibri"/>
                <a:cs typeface="Calibri"/>
              </a:rPr>
              <a:t>year</a:t>
            </a:r>
            <a:r>
              <a:rPr sz="2750" spc="25" dirty="0">
                <a:latin typeface="Calibri"/>
                <a:cs typeface="Calibri"/>
              </a:rPr>
              <a:t> </a:t>
            </a:r>
            <a:r>
              <a:rPr sz="2750" spc="10" dirty="0">
                <a:latin typeface="Calibri"/>
                <a:cs typeface="Calibri"/>
              </a:rPr>
              <a:t>old</a:t>
            </a:r>
            <a:r>
              <a:rPr sz="2750" spc="45" dirty="0">
                <a:latin typeface="Calibri"/>
                <a:cs typeface="Calibri"/>
              </a:rPr>
              <a:t> </a:t>
            </a:r>
            <a:r>
              <a:rPr sz="2750" dirty="0">
                <a:latin typeface="Calibri"/>
                <a:cs typeface="Calibri"/>
              </a:rPr>
              <a:t>female</a:t>
            </a:r>
            <a:r>
              <a:rPr sz="2750" spc="50" dirty="0">
                <a:latin typeface="Calibri"/>
                <a:cs typeface="Calibri"/>
              </a:rPr>
              <a:t> </a:t>
            </a:r>
            <a:r>
              <a:rPr sz="2750" spc="-15" dirty="0">
                <a:latin typeface="Calibri"/>
                <a:cs typeface="Calibri"/>
              </a:rPr>
              <a:t>para</a:t>
            </a:r>
            <a:r>
              <a:rPr sz="2750" spc="135" dirty="0">
                <a:latin typeface="Calibri"/>
                <a:cs typeface="Calibri"/>
              </a:rPr>
              <a:t> </a:t>
            </a:r>
            <a:r>
              <a:rPr sz="2750" spc="10" dirty="0">
                <a:latin typeface="Calibri"/>
                <a:cs typeface="Calibri"/>
              </a:rPr>
              <a:t>4</a:t>
            </a:r>
            <a:endParaRPr sz="2750">
              <a:latin typeface="Calibri"/>
              <a:cs typeface="Calibri"/>
            </a:endParaRPr>
          </a:p>
        </p:txBody>
      </p:sp>
      <p:sp>
        <p:nvSpPr>
          <p:cNvPr id="3" name="object 3"/>
          <p:cNvSpPr txBox="1"/>
          <p:nvPr/>
        </p:nvSpPr>
        <p:spPr>
          <a:xfrm>
            <a:off x="357187" y="1685045"/>
            <a:ext cx="5021580" cy="2994409"/>
          </a:xfrm>
          <a:prstGeom prst="rect">
            <a:avLst/>
          </a:prstGeom>
        </p:spPr>
        <p:txBody>
          <a:bodyPr vert="horz" wrap="square" lIns="0" tIns="16510" rIns="0" bIns="0" rtlCol="0">
            <a:spAutoFit/>
          </a:bodyPr>
          <a:lstStyle/>
          <a:p>
            <a:pPr marL="336550" marR="5080" indent="-324485">
              <a:lnSpc>
                <a:spcPct val="100000"/>
              </a:lnSpc>
              <a:spcBef>
                <a:spcPts val="130"/>
              </a:spcBef>
              <a:buFont typeface="Calibri"/>
              <a:buAutoNum type="arabicPlain"/>
              <a:tabLst>
                <a:tab pos="384810" algn="l"/>
              </a:tabLst>
            </a:pPr>
            <a:r>
              <a:rPr dirty="0"/>
              <a:t>	</a:t>
            </a:r>
            <a:r>
              <a:rPr sz="2750" b="1" spc="15" dirty="0">
                <a:latin typeface="Calibri"/>
                <a:cs typeface="Calibri"/>
              </a:rPr>
              <a:t>What</a:t>
            </a:r>
            <a:r>
              <a:rPr sz="2750" b="1" spc="-15" dirty="0">
                <a:latin typeface="Calibri"/>
                <a:cs typeface="Calibri"/>
              </a:rPr>
              <a:t> </a:t>
            </a:r>
            <a:r>
              <a:rPr sz="2750" b="1" spc="5" dirty="0">
                <a:latin typeface="Calibri"/>
                <a:cs typeface="Calibri"/>
              </a:rPr>
              <a:t>is</a:t>
            </a:r>
            <a:r>
              <a:rPr sz="2750" b="1" spc="60" dirty="0">
                <a:latin typeface="Calibri"/>
                <a:cs typeface="Calibri"/>
              </a:rPr>
              <a:t> </a:t>
            </a:r>
            <a:r>
              <a:rPr sz="2750" b="1" spc="5" dirty="0">
                <a:latin typeface="Calibri"/>
                <a:cs typeface="Calibri"/>
              </a:rPr>
              <a:t>relevant</a:t>
            </a:r>
            <a:r>
              <a:rPr sz="2750" b="1" spc="-10" dirty="0">
                <a:latin typeface="Calibri"/>
                <a:cs typeface="Calibri"/>
              </a:rPr>
              <a:t> </a:t>
            </a:r>
            <a:r>
              <a:rPr sz="2750" b="1" spc="15" dirty="0">
                <a:latin typeface="Calibri"/>
                <a:cs typeface="Calibri"/>
              </a:rPr>
              <a:t>point</a:t>
            </a:r>
            <a:r>
              <a:rPr sz="2750" b="1" spc="65" dirty="0">
                <a:latin typeface="Calibri"/>
                <a:cs typeface="Calibri"/>
              </a:rPr>
              <a:t> </a:t>
            </a:r>
            <a:r>
              <a:rPr sz="2750" b="1" spc="10" dirty="0">
                <a:latin typeface="Calibri"/>
                <a:cs typeface="Calibri"/>
              </a:rPr>
              <a:t>about </a:t>
            </a:r>
            <a:r>
              <a:rPr sz="2750" b="1" spc="15" dirty="0">
                <a:latin typeface="Calibri"/>
                <a:cs typeface="Calibri"/>
              </a:rPr>
              <a:t> menstrual</a:t>
            </a:r>
            <a:r>
              <a:rPr sz="2750" b="1" spc="20" dirty="0">
                <a:latin typeface="Calibri"/>
                <a:cs typeface="Calibri"/>
              </a:rPr>
              <a:t> </a:t>
            </a:r>
            <a:r>
              <a:rPr sz="2750" b="1" dirty="0">
                <a:latin typeface="Calibri"/>
                <a:cs typeface="Calibri"/>
              </a:rPr>
              <a:t>cycle</a:t>
            </a:r>
            <a:r>
              <a:rPr sz="2750" b="1" spc="55" dirty="0">
                <a:latin typeface="Calibri"/>
                <a:cs typeface="Calibri"/>
              </a:rPr>
              <a:t> </a:t>
            </a:r>
            <a:r>
              <a:rPr sz="2750" b="1" spc="25" dirty="0">
                <a:latin typeface="Calibri"/>
                <a:cs typeface="Calibri"/>
              </a:rPr>
              <a:t>you</a:t>
            </a:r>
            <a:r>
              <a:rPr sz="2750" b="1" spc="-25" dirty="0">
                <a:latin typeface="Calibri"/>
                <a:cs typeface="Calibri"/>
              </a:rPr>
              <a:t> </a:t>
            </a:r>
            <a:r>
              <a:rPr sz="2750" b="1" spc="20" dirty="0">
                <a:latin typeface="Calibri"/>
                <a:cs typeface="Calibri"/>
              </a:rPr>
              <a:t>would</a:t>
            </a:r>
            <a:r>
              <a:rPr sz="2750" b="1" spc="-30" dirty="0">
                <a:latin typeface="Calibri"/>
                <a:cs typeface="Calibri"/>
              </a:rPr>
              <a:t> </a:t>
            </a:r>
            <a:r>
              <a:rPr sz="2750" b="1" spc="15" dirty="0">
                <a:latin typeface="Calibri"/>
                <a:cs typeface="Calibri"/>
              </a:rPr>
              <a:t>ask?</a:t>
            </a:r>
            <a:endParaRPr sz="2750">
              <a:latin typeface="Calibri"/>
              <a:cs typeface="Calibri"/>
            </a:endParaRPr>
          </a:p>
          <a:p>
            <a:pPr>
              <a:lnSpc>
                <a:spcPct val="100000"/>
              </a:lnSpc>
              <a:spcBef>
                <a:spcPts val="45"/>
              </a:spcBef>
              <a:buFont typeface="Calibri"/>
              <a:buAutoNum type="arabicPlain"/>
            </a:pPr>
            <a:endParaRPr sz="2800">
              <a:latin typeface="Calibri"/>
              <a:cs typeface="Calibri"/>
            </a:endParaRPr>
          </a:p>
          <a:p>
            <a:pPr marL="384175" indent="-372110">
              <a:lnSpc>
                <a:spcPct val="100000"/>
              </a:lnSpc>
              <a:buAutoNum type="arabicPlain"/>
              <a:tabLst>
                <a:tab pos="384810" algn="l"/>
              </a:tabLst>
            </a:pPr>
            <a:r>
              <a:rPr sz="2750" b="1" spc="15" dirty="0">
                <a:latin typeface="Calibri"/>
                <a:cs typeface="Calibri"/>
              </a:rPr>
              <a:t>What</a:t>
            </a:r>
            <a:r>
              <a:rPr sz="2750" b="1" spc="-20" dirty="0">
                <a:latin typeface="Calibri"/>
                <a:cs typeface="Calibri"/>
              </a:rPr>
              <a:t> </a:t>
            </a:r>
            <a:r>
              <a:rPr sz="2750" b="1" spc="5" dirty="0">
                <a:latin typeface="Calibri"/>
                <a:cs typeface="Calibri"/>
              </a:rPr>
              <a:t>is</a:t>
            </a:r>
            <a:r>
              <a:rPr sz="2750" b="1" spc="55" dirty="0">
                <a:latin typeface="Calibri"/>
                <a:cs typeface="Calibri"/>
              </a:rPr>
              <a:t> </a:t>
            </a:r>
            <a:r>
              <a:rPr sz="2750" b="1" spc="20" dirty="0">
                <a:latin typeface="Calibri"/>
                <a:cs typeface="Calibri"/>
              </a:rPr>
              <a:t>your</a:t>
            </a:r>
            <a:r>
              <a:rPr sz="2750" b="1" spc="-40" dirty="0">
                <a:latin typeface="Calibri"/>
                <a:cs typeface="Calibri"/>
              </a:rPr>
              <a:t> </a:t>
            </a:r>
            <a:r>
              <a:rPr sz="2750" b="1" spc="15" dirty="0">
                <a:latin typeface="Calibri"/>
                <a:cs typeface="Calibri"/>
              </a:rPr>
              <a:t>diagnosis?</a:t>
            </a:r>
            <a:endParaRPr sz="2750">
              <a:latin typeface="Calibri"/>
              <a:cs typeface="Calibri"/>
            </a:endParaRPr>
          </a:p>
          <a:p>
            <a:pPr>
              <a:lnSpc>
                <a:spcPct val="100000"/>
              </a:lnSpc>
              <a:spcBef>
                <a:spcPts val="40"/>
              </a:spcBef>
              <a:buFont typeface="Calibri"/>
              <a:buAutoNum type="arabicPlain"/>
            </a:pPr>
            <a:endParaRPr sz="2800">
              <a:latin typeface="Calibri"/>
              <a:cs typeface="Calibri"/>
            </a:endParaRPr>
          </a:p>
          <a:p>
            <a:pPr marL="384810" marR="29845" indent="-384810">
              <a:lnSpc>
                <a:spcPct val="100000"/>
              </a:lnSpc>
              <a:spcBef>
                <a:spcPts val="5"/>
              </a:spcBef>
              <a:buAutoNum type="arabicPlain"/>
              <a:tabLst>
                <a:tab pos="384810" algn="l"/>
              </a:tabLst>
            </a:pPr>
            <a:r>
              <a:rPr sz="2750" b="1" spc="15" dirty="0">
                <a:latin typeface="Calibri"/>
                <a:cs typeface="Calibri"/>
              </a:rPr>
              <a:t>What</a:t>
            </a:r>
            <a:r>
              <a:rPr sz="2750" b="1" spc="-15" dirty="0">
                <a:latin typeface="Calibri"/>
                <a:cs typeface="Calibri"/>
              </a:rPr>
              <a:t> </a:t>
            </a:r>
            <a:r>
              <a:rPr sz="2750" b="1" spc="5" dirty="0">
                <a:latin typeface="Calibri"/>
                <a:cs typeface="Calibri"/>
              </a:rPr>
              <a:t>is</a:t>
            </a:r>
            <a:r>
              <a:rPr sz="2750" b="1" spc="60" dirty="0">
                <a:latin typeface="Calibri"/>
                <a:cs typeface="Calibri"/>
              </a:rPr>
              <a:t> </a:t>
            </a:r>
            <a:r>
              <a:rPr sz="2750" b="1" spc="15" dirty="0">
                <a:latin typeface="Calibri"/>
                <a:cs typeface="Calibri"/>
              </a:rPr>
              <a:t>protective</a:t>
            </a:r>
            <a:r>
              <a:rPr sz="2750" b="1" dirty="0">
                <a:latin typeface="Calibri"/>
                <a:cs typeface="Calibri"/>
              </a:rPr>
              <a:t> </a:t>
            </a:r>
            <a:r>
              <a:rPr sz="2750" b="1" spc="-10" dirty="0">
                <a:latin typeface="Calibri"/>
                <a:cs typeface="Calibri"/>
              </a:rPr>
              <a:t>factor</a:t>
            </a:r>
            <a:r>
              <a:rPr sz="2750" b="1" spc="125" dirty="0">
                <a:latin typeface="Calibri"/>
                <a:cs typeface="Calibri"/>
              </a:rPr>
              <a:t> </a:t>
            </a:r>
            <a:r>
              <a:rPr sz="2750" b="1" spc="10" dirty="0">
                <a:latin typeface="Calibri"/>
                <a:cs typeface="Calibri"/>
              </a:rPr>
              <a:t>in</a:t>
            </a:r>
            <a:r>
              <a:rPr sz="2750" b="1" spc="-20" dirty="0">
                <a:latin typeface="Calibri"/>
                <a:cs typeface="Calibri"/>
              </a:rPr>
              <a:t> </a:t>
            </a:r>
            <a:r>
              <a:rPr sz="2750" b="1" spc="20" dirty="0">
                <a:latin typeface="Calibri"/>
                <a:cs typeface="Calibri"/>
              </a:rPr>
              <a:t>her </a:t>
            </a:r>
            <a:r>
              <a:rPr sz="2750" b="1" spc="-610" dirty="0">
                <a:latin typeface="Calibri"/>
                <a:cs typeface="Calibri"/>
              </a:rPr>
              <a:t> </a:t>
            </a:r>
            <a:r>
              <a:rPr sz="2750" b="1" spc="15" dirty="0">
                <a:latin typeface="Calibri"/>
                <a:cs typeface="Calibri"/>
              </a:rPr>
              <a:t>history?</a:t>
            </a:r>
            <a:endParaRPr sz="2750">
              <a:latin typeface="Calibri"/>
              <a:cs typeface="Calibri"/>
            </a:endParaRPr>
          </a:p>
        </p:txBody>
      </p:sp>
      <p:sp>
        <p:nvSpPr>
          <p:cNvPr id="4" name="object 4"/>
          <p:cNvSpPr txBox="1"/>
          <p:nvPr/>
        </p:nvSpPr>
        <p:spPr>
          <a:xfrm>
            <a:off x="357194" y="5099688"/>
            <a:ext cx="5904865" cy="869725"/>
          </a:xfrm>
          <a:prstGeom prst="rect">
            <a:avLst/>
          </a:prstGeom>
        </p:spPr>
        <p:txBody>
          <a:bodyPr vert="horz" wrap="square" lIns="0" tIns="6350" rIns="0" bIns="0" rtlCol="0">
            <a:spAutoFit/>
          </a:bodyPr>
          <a:lstStyle/>
          <a:p>
            <a:pPr marL="412750" marR="5080" indent="-400685">
              <a:lnSpc>
                <a:spcPct val="102400"/>
              </a:lnSpc>
              <a:spcBef>
                <a:spcPts val="50"/>
              </a:spcBef>
            </a:pPr>
            <a:r>
              <a:rPr sz="2750" b="1" spc="15" dirty="0">
                <a:latin typeface="Calibri"/>
                <a:cs typeface="Calibri"/>
              </a:rPr>
              <a:t>4-</a:t>
            </a:r>
            <a:r>
              <a:rPr sz="2750" b="1" spc="25" dirty="0">
                <a:latin typeface="Calibri"/>
                <a:cs typeface="Calibri"/>
              </a:rPr>
              <a:t> </a:t>
            </a:r>
            <a:r>
              <a:rPr sz="2750" b="1" spc="-70" dirty="0">
                <a:latin typeface="Calibri"/>
                <a:cs typeface="Calibri"/>
              </a:rPr>
              <a:t>You</a:t>
            </a:r>
            <a:r>
              <a:rPr sz="2750" b="1" spc="65" dirty="0">
                <a:latin typeface="Calibri"/>
                <a:cs typeface="Calibri"/>
              </a:rPr>
              <a:t> </a:t>
            </a:r>
            <a:r>
              <a:rPr sz="2750" b="1" spc="10" dirty="0">
                <a:latin typeface="Calibri"/>
                <a:cs typeface="Calibri"/>
              </a:rPr>
              <a:t>will</a:t>
            </a:r>
            <a:r>
              <a:rPr sz="2750" b="1" spc="50" dirty="0">
                <a:latin typeface="Calibri"/>
                <a:cs typeface="Calibri"/>
              </a:rPr>
              <a:t> </a:t>
            </a:r>
            <a:r>
              <a:rPr sz="2750" b="1" spc="15" dirty="0">
                <a:latin typeface="Calibri"/>
                <a:cs typeface="Calibri"/>
              </a:rPr>
              <a:t>be</a:t>
            </a:r>
            <a:r>
              <a:rPr sz="2750" b="1" spc="5" dirty="0">
                <a:latin typeface="Calibri"/>
                <a:cs typeface="Calibri"/>
              </a:rPr>
              <a:t> </a:t>
            </a:r>
            <a:r>
              <a:rPr sz="2750" b="1" spc="15" dirty="0">
                <a:latin typeface="Calibri"/>
                <a:cs typeface="Calibri"/>
              </a:rPr>
              <a:t>worried</a:t>
            </a:r>
            <a:r>
              <a:rPr sz="2750" b="1" spc="65" dirty="0">
                <a:latin typeface="Calibri"/>
                <a:cs typeface="Calibri"/>
              </a:rPr>
              <a:t> </a:t>
            </a:r>
            <a:r>
              <a:rPr sz="2750" b="1" spc="10" dirty="0">
                <a:latin typeface="Calibri"/>
                <a:cs typeface="Calibri"/>
              </a:rPr>
              <a:t>about</a:t>
            </a:r>
            <a:r>
              <a:rPr sz="2750" b="1" spc="65" dirty="0">
                <a:latin typeface="Calibri"/>
                <a:cs typeface="Calibri"/>
              </a:rPr>
              <a:t> </a:t>
            </a:r>
            <a:r>
              <a:rPr sz="2750" b="1" spc="15" dirty="0">
                <a:latin typeface="Calibri"/>
                <a:cs typeface="Calibri"/>
              </a:rPr>
              <a:t>what</a:t>
            </a:r>
            <a:r>
              <a:rPr sz="2750" b="1" spc="-5" dirty="0">
                <a:latin typeface="Calibri"/>
                <a:cs typeface="Calibri"/>
              </a:rPr>
              <a:t> </a:t>
            </a:r>
            <a:r>
              <a:rPr sz="2750" b="1" spc="5" dirty="0">
                <a:latin typeface="Calibri"/>
                <a:cs typeface="Calibri"/>
              </a:rPr>
              <a:t>if</a:t>
            </a:r>
            <a:r>
              <a:rPr sz="2750" b="1" spc="65" dirty="0">
                <a:latin typeface="Calibri"/>
                <a:cs typeface="Calibri"/>
              </a:rPr>
              <a:t> </a:t>
            </a:r>
            <a:r>
              <a:rPr sz="2750" b="1" spc="20" dirty="0">
                <a:latin typeface="Calibri"/>
                <a:cs typeface="Calibri"/>
              </a:rPr>
              <a:t>she </a:t>
            </a:r>
            <a:r>
              <a:rPr sz="2750" b="1" spc="-605" dirty="0">
                <a:latin typeface="Calibri"/>
                <a:cs typeface="Calibri"/>
              </a:rPr>
              <a:t> </a:t>
            </a:r>
            <a:r>
              <a:rPr sz="2750" b="1" spc="5" dirty="0">
                <a:latin typeface="Calibri"/>
                <a:cs typeface="Calibri"/>
              </a:rPr>
              <a:t>has</a:t>
            </a:r>
            <a:r>
              <a:rPr sz="2750" b="1" spc="65" dirty="0">
                <a:latin typeface="Calibri"/>
                <a:cs typeface="Calibri"/>
              </a:rPr>
              <a:t> </a:t>
            </a:r>
            <a:r>
              <a:rPr sz="2750" b="1" spc="15" dirty="0">
                <a:latin typeface="Calibri"/>
                <a:cs typeface="Calibri"/>
              </a:rPr>
              <a:t>the</a:t>
            </a:r>
            <a:r>
              <a:rPr sz="2750" b="1" spc="75" dirty="0">
                <a:latin typeface="Calibri"/>
                <a:cs typeface="Calibri"/>
              </a:rPr>
              <a:t> </a:t>
            </a:r>
            <a:r>
              <a:rPr sz="2750" b="1" spc="10" dirty="0">
                <a:latin typeface="Calibri"/>
                <a:cs typeface="Calibri"/>
              </a:rPr>
              <a:t>same</a:t>
            </a:r>
            <a:r>
              <a:rPr sz="2750" b="1" spc="70" dirty="0">
                <a:latin typeface="Calibri"/>
                <a:cs typeface="Calibri"/>
              </a:rPr>
              <a:t> </a:t>
            </a:r>
            <a:r>
              <a:rPr sz="2750" b="1" spc="-10" dirty="0">
                <a:latin typeface="Calibri"/>
                <a:cs typeface="Calibri"/>
              </a:rPr>
              <a:t>way</a:t>
            </a:r>
            <a:r>
              <a:rPr sz="2750" b="1" spc="15" dirty="0">
                <a:latin typeface="Calibri"/>
                <a:cs typeface="Calibri"/>
              </a:rPr>
              <a:t> </a:t>
            </a:r>
            <a:r>
              <a:rPr sz="2750" b="1" spc="10" dirty="0">
                <a:latin typeface="Calibri"/>
                <a:cs typeface="Calibri"/>
              </a:rPr>
              <a:t>of</a:t>
            </a:r>
            <a:r>
              <a:rPr sz="2750" b="1" spc="5" dirty="0">
                <a:latin typeface="Calibri"/>
                <a:cs typeface="Calibri"/>
              </a:rPr>
              <a:t> </a:t>
            </a:r>
            <a:r>
              <a:rPr sz="2750" b="1" spc="15" dirty="0">
                <a:latin typeface="Calibri"/>
                <a:cs typeface="Calibri"/>
              </a:rPr>
              <a:t>treatment?</a:t>
            </a:r>
            <a:endParaRPr sz="2750">
              <a:latin typeface="Calibri"/>
              <a:cs typeface="Calibri"/>
            </a:endParaRPr>
          </a:p>
        </p:txBody>
      </p:sp>
      <p:sp>
        <p:nvSpPr>
          <p:cNvPr id="5" name="object 5"/>
          <p:cNvSpPr txBox="1"/>
          <p:nvPr/>
        </p:nvSpPr>
        <p:spPr>
          <a:xfrm>
            <a:off x="357194" y="6387787"/>
            <a:ext cx="6485255" cy="439223"/>
          </a:xfrm>
          <a:prstGeom prst="rect">
            <a:avLst/>
          </a:prstGeom>
        </p:spPr>
        <p:txBody>
          <a:bodyPr vert="horz" wrap="square" lIns="0" tIns="15875" rIns="0" bIns="0" rtlCol="0">
            <a:spAutoFit/>
          </a:bodyPr>
          <a:lstStyle/>
          <a:p>
            <a:pPr marL="12700">
              <a:lnSpc>
                <a:spcPct val="100000"/>
              </a:lnSpc>
              <a:spcBef>
                <a:spcPts val="125"/>
              </a:spcBef>
            </a:pPr>
            <a:r>
              <a:rPr sz="2750" b="1" spc="25" dirty="0">
                <a:latin typeface="Arial"/>
                <a:cs typeface="Arial"/>
              </a:rPr>
              <a:t>5</a:t>
            </a:r>
            <a:r>
              <a:rPr sz="2750" b="1" spc="25" dirty="0">
                <a:latin typeface="Calibri"/>
                <a:cs typeface="Calibri"/>
              </a:rPr>
              <a:t>-</a:t>
            </a:r>
            <a:r>
              <a:rPr sz="2750" b="1" spc="170" dirty="0">
                <a:latin typeface="Calibri"/>
                <a:cs typeface="Calibri"/>
              </a:rPr>
              <a:t> </a:t>
            </a:r>
            <a:r>
              <a:rPr sz="2750" b="1" spc="20" dirty="0">
                <a:latin typeface="Calibri"/>
                <a:cs typeface="Calibri"/>
              </a:rPr>
              <a:t>What</a:t>
            </a:r>
            <a:r>
              <a:rPr sz="2750" b="1" spc="135" dirty="0">
                <a:latin typeface="Calibri"/>
                <a:cs typeface="Calibri"/>
              </a:rPr>
              <a:t> </a:t>
            </a:r>
            <a:r>
              <a:rPr sz="2750" b="1" dirty="0">
                <a:latin typeface="Calibri"/>
                <a:cs typeface="Calibri"/>
              </a:rPr>
              <a:t>is</a:t>
            </a:r>
            <a:r>
              <a:rPr sz="2750" b="1" spc="140" dirty="0">
                <a:latin typeface="Calibri"/>
                <a:cs typeface="Calibri"/>
              </a:rPr>
              <a:t> </a:t>
            </a:r>
            <a:r>
              <a:rPr sz="2750" b="1" spc="15" dirty="0">
                <a:latin typeface="Calibri"/>
                <a:cs typeface="Calibri"/>
              </a:rPr>
              <a:t>the</a:t>
            </a:r>
            <a:r>
              <a:rPr sz="2750" b="1" spc="155" dirty="0">
                <a:latin typeface="Calibri"/>
                <a:cs typeface="Calibri"/>
              </a:rPr>
              <a:t> </a:t>
            </a:r>
            <a:r>
              <a:rPr sz="2750" b="1" spc="20" dirty="0">
                <a:latin typeface="Calibri"/>
                <a:cs typeface="Calibri"/>
              </a:rPr>
              <a:t>best</a:t>
            </a:r>
            <a:r>
              <a:rPr sz="2750" b="1" spc="145" dirty="0">
                <a:latin typeface="Calibri"/>
                <a:cs typeface="Calibri"/>
              </a:rPr>
              <a:t> </a:t>
            </a:r>
            <a:r>
              <a:rPr sz="2750" b="1" spc="15" dirty="0">
                <a:latin typeface="Calibri"/>
                <a:cs typeface="Calibri"/>
              </a:rPr>
              <a:t>method</a:t>
            </a:r>
            <a:r>
              <a:rPr sz="2750" b="1" spc="160" dirty="0">
                <a:latin typeface="Calibri"/>
                <a:cs typeface="Calibri"/>
              </a:rPr>
              <a:t> </a:t>
            </a:r>
            <a:r>
              <a:rPr sz="2750" b="1" spc="15" dirty="0">
                <a:latin typeface="Calibri"/>
                <a:cs typeface="Calibri"/>
              </a:rPr>
              <a:t>to</a:t>
            </a:r>
            <a:r>
              <a:rPr sz="2750" b="1" spc="130" dirty="0">
                <a:latin typeface="Calibri"/>
                <a:cs typeface="Calibri"/>
              </a:rPr>
              <a:t> </a:t>
            </a:r>
            <a:r>
              <a:rPr sz="2750" b="1" spc="15" dirty="0">
                <a:latin typeface="Calibri"/>
                <a:cs typeface="Calibri"/>
              </a:rPr>
              <a:t>diagnose</a:t>
            </a:r>
            <a:r>
              <a:rPr sz="2750" b="1" spc="90" dirty="0">
                <a:latin typeface="Calibri"/>
                <a:cs typeface="Calibri"/>
              </a:rPr>
              <a:t> </a:t>
            </a:r>
            <a:r>
              <a:rPr sz="2750" b="1" spc="-15" dirty="0">
                <a:latin typeface="Calibri"/>
                <a:cs typeface="Calibri"/>
              </a:rPr>
              <a:t>it</a:t>
            </a:r>
            <a:r>
              <a:rPr sz="2750" b="1" spc="-15" dirty="0">
                <a:latin typeface="Arial"/>
                <a:cs typeface="Arial"/>
              </a:rPr>
              <a:t>?</a:t>
            </a:r>
            <a:endParaRPr sz="2750">
              <a:latin typeface="Arial"/>
              <a:cs typeface="Arial"/>
            </a:endParaRPr>
          </a:p>
        </p:txBody>
      </p:sp>
      <p:grpSp>
        <p:nvGrpSpPr>
          <p:cNvPr id="6" name="object 6"/>
          <p:cNvGrpSpPr/>
          <p:nvPr/>
        </p:nvGrpSpPr>
        <p:grpSpPr>
          <a:xfrm>
            <a:off x="7077076" y="485775"/>
            <a:ext cx="4581525" cy="4248150"/>
            <a:chOff x="7077075" y="485775"/>
            <a:chExt cx="4581525" cy="4248150"/>
          </a:xfrm>
        </p:grpSpPr>
        <p:pic>
          <p:nvPicPr>
            <p:cNvPr id="7" name="object 7"/>
            <p:cNvPicPr/>
            <p:nvPr/>
          </p:nvPicPr>
          <p:blipFill>
            <a:blip r:embed="rId2" cstate="print"/>
            <a:stretch>
              <a:fillRect/>
            </a:stretch>
          </p:blipFill>
          <p:spPr>
            <a:xfrm>
              <a:off x="7077075" y="485775"/>
              <a:ext cx="4581525" cy="4248150"/>
            </a:xfrm>
            <a:prstGeom prst="rect">
              <a:avLst/>
            </a:prstGeom>
          </p:spPr>
        </p:pic>
        <p:sp>
          <p:nvSpPr>
            <p:cNvPr id="8" name="object 8"/>
            <p:cNvSpPr/>
            <p:nvPr/>
          </p:nvSpPr>
          <p:spPr>
            <a:xfrm>
              <a:off x="8853551" y="2481326"/>
              <a:ext cx="1143000" cy="1562100"/>
            </a:xfrm>
            <a:custGeom>
              <a:avLst/>
              <a:gdLst/>
              <a:ahLst/>
              <a:cxnLst/>
              <a:rect l="l" t="t" r="r" b="b"/>
              <a:pathLst>
                <a:path w="1143000" h="1562100">
                  <a:moveTo>
                    <a:pt x="0" y="781050"/>
                  </a:moveTo>
                  <a:lnTo>
                    <a:pt x="1434" y="725263"/>
                  </a:lnTo>
                  <a:lnTo>
                    <a:pt x="5673" y="670537"/>
                  </a:lnTo>
                  <a:lnTo>
                    <a:pt x="12620" y="617002"/>
                  </a:lnTo>
                  <a:lnTo>
                    <a:pt x="22178" y="564791"/>
                  </a:lnTo>
                  <a:lnTo>
                    <a:pt x="34251" y="514037"/>
                  </a:lnTo>
                  <a:lnTo>
                    <a:pt x="48742" y="464870"/>
                  </a:lnTo>
                  <a:lnTo>
                    <a:pt x="65555" y="417423"/>
                  </a:lnTo>
                  <a:lnTo>
                    <a:pt x="84593" y="371829"/>
                  </a:lnTo>
                  <a:lnTo>
                    <a:pt x="105759" y="328219"/>
                  </a:lnTo>
                  <a:lnTo>
                    <a:pt x="128958" y="286726"/>
                  </a:lnTo>
                  <a:lnTo>
                    <a:pt x="154091" y="247480"/>
                  </a:lnTo>
                  <a:lnTo>
                    <a:pt x="181064" y="210616"/>
                  </a:lnTo>
                  <a:lnTo>
                    <a:pt x="209778" y="176264"/>
                  </a:lnTo>
                  <a:lnTo>
                    <a:pt x="240139" y="144557"/>
                  </a:lnTo>
                  <a:lnTo>
                    <a:pt x="272048" y="115627"/>
                  </a:lnTo>
                  <a:lnTo>
                    <a:pt x="305410" y="89605"/>
                  </a:lnTo>
                  <a:lnTo>
                    <a:pt x="340127" y="66625"/>
                  </a:lnTo>
                  <a:lnTo>
                    <a:pt x="376104" y="46817"/>
                  </a:lnTo>
                  <a:lnTo>
                    <a:pt x="413244" y="30315"/>
                  </a:lnTo>
                  <a:lnTo>
                    <a:pt x="451450" y="17250"/>
                  </a:lnTo>
                  <a:lnTo>
                    <a:pt x="490626" y="7755"/>
                  </a:lnTo>
                  <a:lnTo>
                    <a:pt x="530674" y="1960"/>
                  </a:lnTo>
                  <a:lnTo>
                    <a:pt x="571500" y="0"/>
                  </a:lnTo>
                  <a:lnTo>
                    <a:pt x="612309" y="1960"/>
                  </a:lnTo>
                  <a:lnTo>
                    <a:pt x="652346" y="7755"/>
                  </a:lnTo>
                  <a:lnTo>
                    <a:pt x="691511" y="17250"/>
                  </a:lnTo>
                  <a:lnTo>
                    <a:pt x="729710" y="30315"/>
                  </a:lnTo>
                  <a:lnTo>
                    <a:pt x="766844" y="46817"/>
                  </a:lnTo>
                  <a:lnTo>
                    <a:pt x="802817" y="66625"/>
                  </a:lnTo>
                  <a:lnTo>
                    <a:pt x="837533" y="89605"/>
                  </a:lnTo>
                  <a:lnTo>
                    <a:pt x="870895" y="115627"/>
                  </a:lnTo>
                  <a:lnTo>
                    <a:pt x="902805" y="144557"/>
                  </a:lnTo>
                  <a:lnTo>
                    <a:pt x="933168" y="176264"/>
                  </a:lnTo>
                  <a:lnTo>
                    <a:pt x="961886" y="210616"/>
                  </a:lnTo>
                  <a:lnTo>
                    <a:pt x="988862" y="247480"/>
                  </a:lnTo>
                  <a:lnTo>
                    <a:pt x="1014001" y="286726"/>
                  </a:lnTo>
                  <a:lnTo>
                    <a:pt x="1037204" y="328219"/>
                  </a:lnTo>
                  <a:lnTo>
                    <a:pt x="1058376" y="371829"/>
                  </a:lnTo>
                  <a:lnTo>
                    <a:pt x="1077419" y="417423"/>
                  </a:lnTo>
                  <a:lnTo>
                    <a:pt x="1094238" y="464870"/>
                  </a:lnTo>
                  <a:lnTo>
                    <a:pt x="1108734" y="514037"/>
                  </a:lnTo>
                  <a:lnTo>
                    <a:pt x="1120812" y="564791"/>
                  </a:lnTo>
                  <a:lnTo>
                    <a:pt x="1130374" y="617002"/>
                  </a:lnTo>
                  <a:lnTo>
                    <a:pt x="1137323" y="670537"/>
                  </a:lnTo>
                  <a:lnTo>
                    <a:pt x="1141564" y="725263"/>
                  </a:lnTo>
                  <a:lnTo>
                    <a:pt x="1143000" y="781050"/>
                  </a:lnTo>
                  <a:lnTo>
                    <a:pt x="1141564" y="836821"/>
                  </a:lnTo>
                  <a:lnTo>
                    <a:pt x="1137323" y="891535"/>
                  </a:lnTo>
                  <a:lnTo>
                    <a:pt x="1130374" y="945059"/>
                  </a:lnTo>
                  <a:lnTo>
                    <a:pt x="1120812" y="997262"/>
                  </a:lnTo>
                  <a:lnTo>
                    <a:pt x="1108734" y="1048012"/>
                  </a:lnTo>
                  <a:lnTo>
                    <a:pt x="1094238" y="1097175"/>
                  </a:lnTo>
                  <a:lnTo>
                    <a:pt x="1077419" y="1144619"/>
                  </a:lnTo>
                  <a:lnTo>
                    <a:pt x="1058376" y="1190214"/>
                  </a:lnTo>
                  <a:lnTo>
                    <a:pt x="1037204" y="1233825"/>
                  </a:lnTo>
                  <a:lnTo>
                    <a:pt x="1014001" y="1275321"/>
                  </a:lnTo>
                  <a:lnTo>
                    <a:pt x="988862" y="1314569"/>
                  </a:lnTo>
                  <a:lnTo>
                    <a:pt x="961886" y="1351438"/>
                  </a:lnTo>
                  <a:lnTo>
                    <a:pt x="933168" y="1385794"/>
                  </a:lnTo>
                  <a:lnTo>
                    <a:pt x="902805" y="1417507"/>
                  </a:lnTo>
                  <a:lnTo>
                    <a:pt x="870895" y="1446442"/>
                  </a:lnTo>
                  <a:lnTo>
                    <a:pt x="837533" y="1472469"/>
                  </a:lnTo>
                  <a:lnTo>
                    <a:pt x="802817" y="1495455"/>
                  </a:lnTo>
                  <a:lnTo>
                    <a:pt x="766844" y="1515268"/>
                  </a:lnTo>
                  <a:lnTo>
                    <a:pt x="729710" y="1531774"/>
                  </a:lnTo>
                  <a:lnTo>
                    <a:pt x="691511" y="1544843"/>
                  </a:lnTo>
                  <a:lnTo>
                    <a:pt x="652346" y="1554342"/>
                  </a:lnTo>
                  <a:lnTo>
                    <a:pt x="612309" y="1560138"/>
                  </a:lnTo>
                  <a:lnTo>
                    <a:pt x="571500" y="1562100"/>
                  </a:lnTo>
                  <a:lnTo>
                    <a:pt x="530674" y="1560138"/>
                  </a:lnTo>
                  <a:lnTo>
                    <a:pt x="490626" y="1554342"/>
                  </a:lnTo>
                  <a:lnTo>
                    <a:pt x="451450" y="1544843"/>
                  </a:lnTo>
                  <a:lnTo>
                    <a:pt x="413244" y="1531774"/>
                  </a:lnTo>
                  <a:lnTo>
                    <a:pt x="376104" y="1515268"/>
                  </a:lnTo>
                  <a:lnTo>
                    <a:pt x="340127" y="1495455"/>
                  </a:lnTo>
                  <a:lnTo>
                    <a:pt x="305410" y="1472469"/>
                  </a:lnTo>
                  <a:lnTo>
                    <a:pt x="272048" y="1446442"/>
                  </a:lnTo>
                  <a:lnTo>
                    <a:pt x="240139" y="1417507"/>
                  </a:lnTo>
                  <a:lnTo>
                    <a:pt x="209778" y="1385794"/>
                  </a:lnTo>
                  <a:lnTo>
                    <a:pt x="181064" y="1351438"/>
                  </a:lnTo>
                  <a:lnTo>
                    <a:pt x="154091" y="1314569"/>
                  </a:lnTo>
                  <a:lnTo>
                    <a:pt x="128958" y="1275321"/>
                  </a:lnTo>
                  <a:lnTo>
                    <a:pt x="105759" y="1233825"/>
                  </a:lnTo>
                  <a:lnTo>
                    <a:pt x="84593" y="1190214"/>
                  </a:lnTo>
                  <a:lnTo>
                    <a:pt x="65555" y="1144619"/>
                  </a:lnTo>
                  <a:lnTo>
                    <a:pt x="48742" y="1097175"/>
                  </a:lnTo>
                  <a:lnTo>
                    <a:pt x="34251" y="1048012"/>
                  </a:lnTo>
                  <a:lnTo>
                    <a:pt x="22178" y="997262"/>
                  </a:lnTo>
                  <a:lnTo>
                    <a:pt x="12620" y="945059"/>
                  </a:lnTo>
                  <a:lnTo>
                    <a:pt x="5673" y="891535"/>
                  </a:lnTo>
                  <a:lnTo>
                    <a:pt x="1434" y="836821"/>
                  </a:lnTo>
                  <a:lnTo>
                    <a:pt x="0" y="781050"/>
                  </a:lnTo>
                  <a:close/>
                </a:path>
              </a:pathLst>
            </a:custGeom>
            <a:ln w="9525">
              <a:solidFill>
                <a:srgbClr val="0D0D0D"/>
              </a:solidFill>
            </a:ln>
          </p:spPr>
          <p:txBody>
            <a:bodyPr wrap="square" lIns="0" tIns="0" rIns="0" bIns="0" rtlCol="0"/>
            <a:lstStyle/>
            <a:p>
              <a:endParaRPr/>
            </a:p>
          </p:txBody>
        </p:sp>
        <p:sp>
          <p:nvSpPr>
            <p:cNvPr id="9" name="object 9"/>
            <p:cNvSpPr/>
            <p:nvPr/>
          </p:nvSpPr>
          <p:spPr>
            <a:xfrm>
              <a:off x="10031095" y="3253739"/>
              <a:ext cx="990600" cy="432434"/>
            </a:xfrm>
            <a:custGeom>
              <a:avLst/>
              <a:gdLst/>
              <a:ahLst/>
              <a:cxnLst/>
              <a:rect l="l" t="t" r="r" b="b"/>
              <a:pathLst>
                <a:path w="990600" h="432435">
                  <a:moveTo>
                    <a:pt x="222503" y="0"/>
                  </a:moveTo>
                  <a:lnTo>
                    <a:pt x="0" y="149987"/>
                  </a:lnTo>
                  <a:lnTo>
                    <a:pt x="149986" y="372364"/>
                  </a:lnTo>
                  <a:lnTo>
                    <a:pt x="168148" y="279273"/>
                  </a:lnTo>
                  <a:lnTo>
                    <a:pt x="954277" y="432435"/>
                  </a:lnTo>
                  <a:lnTo>
                    <a:pt x="990473" y="246252"/>
                  </a:lnTo>
                  <a:lnTo>
                    <a:pt x="204343" y="93090"/>
                  </a:lnTo>
                  <a:lnTo>
                    <a:pt x="222503" y="0"/>
                  </a:lnTo>
                  <a:close/>
                </a:path>
              </a:pathLst>
            </a:custGeom>
            <a:solidFill>
              <a:srgbClr val="FF0000"/>
            </a:solidFill>
          </p:spPr>
          <p:txBody>
            <a:bodyPr wrap="square" lIns="0" tIns="0" rIns="0" bIns="0" rtlCol="0"/>
            <a:lstStyle/>
            <a:p>
              <a:endParaRPr/>
            </a:p>
          </p:txBody>
        </p:sp>
        <p:sp>
          <p:nvSpPr>
            <p:cNvPr id="10" name="object 10"/>
            <p:cNvSpPr/>
            <p:nvPr/>
          </p:nvSpPr>
          <p:spPr>
            <a:xfrm>
              <a:off x="10031095" y="3253739"/>
              <a:ext cx="990600" cy="432434"/>
            </a:xfrm>
            <a:custGeom>
              <a:avLst/>
              <a:gdLst/>
              <a:ahLst/>
              <a:cxnLst/>
              <a:rect l="l" t="t" r="r" b="b"/>
              <a:pathLst>
                <a:path w="990600" h="432435">
                  <a:moveTo>
                    <a:pt x="954277" y="432435"/>
                  </a:moveTo>
                  <a:lnTo>
                    <a:pt x="168148" y="279273"/>
                  </a:lnTo>
                  <a:lnTo>
                    <a:pt x="149986" y="372364"/>
                  </a:lnTo>
                  <a:lnTo>
                    <a:pt x="0" y="149987"/>
                  </a:lnTo>
                  <a:lnTo>
                    <a:pt x="222503" y="0"/>
                  </a:lnTo>
                  <a:lnTo>
                    <a:pt x="204343" y="93090"/>
                  </a:lnTo>
                  <a:lnTo>
                    <a:pt x="990473" y="246252"/>
                  </a:lnTo>
                  <a:lnTo>
                    <a:pt x="954277" y="432435"/>
                  </a:lnTo>
                  <a:close/>
                </a:path>
              </a:pathLst>
            </a:custGeom>
            <a:ln w="12700">
              <a:solidFill>
                <a:srgbClr val="2E528F"/>
              </a:solidFill>
            </a:ln>
          </p:spPr>
          <p:txBody>
            <a:bodyPr wrap="square" lIns="0" tIns="0" rIns="0" bIns="0" rtlCol="0"/>
            <a:lstStyle/>
            <a:p>
              <a:endParaRPr/>
            </a:p>
          </p:txBody>
        </p:sp>
      </p:grpSp>
      <p:sp>
        <p:nvSpPr>
          <p:cNvPr id="11" name="object 11"/>
          <p:cNvSpPr txBox="1"/>
          <p:nvPr/>
        </p:nvSpPr>
        <p:spPr>
          <a:xfrm>
            <a:off x="8186804" y="4862581"/>
            <a:ext cx="2371725" cy="393698"/>
          </a:xfrm>
          <a:prstGeom prst="rect">
            <a:avLst/>
          </a:prstGeom>
          <a:ln w="9525">
            <a:solidFill>
              <a:srgbClr val="000000"/>
            </a:solidFill>
          </a:ln>
        </p:spPr>
        <p:txBody>
          <a:bodyPr vert="horz" wrap="square" lIns="0" tIns="24130" rIns="0" bIns="0" rtlCol="0">
            <a:spAutoFit/>
          </a:bodyPr>
          <a:lstStyle/>
          <a:p>
            <a:pPr marL="283845">
              <a:lnSpc>
                <a:spcPct val="100000"/>
              </a:lnSpc>
              <a:spcBef>
                <a:spcPts val="190"/>
              </a:spcBef>
            </a:pPr>
            <a:r>
              <a:rPr sz="2400" b="1" dirty="0">
                <a:latin typeface="Arial"/>
                <a:cs typeface="Arial"/>
              </a:rPr>
              <a:t>ة</a:t>
            </a:r>
            <a:r>
              <a:rPr sz="2400" b="1" spc="5" dirty="0">
                <a:latin typeface="Arial"/>
                <a:cs typeface="Arial"/>
              </a:rPr>
              <a:t>ر</a:t>
            </a:r>
            <a:r>
              <a:rPr sz="2400" b="1" spc="-35" dirty="0">
                <a:latin typeface="Arial"/>
                <a:cs typeface="Arial"/>
              </a:rPr>
              <a:t>و</a:t>
            </a:r>
            <a:r>
              <a:rPr sz="2400" b="1" spc="-685" dirty="0">
                <a:latin typeface="Arial"/>
                <a:cs typeface="Arial"/>
              </a:rPr>
              <a:t>ص</a:t>
            </a:r>
            <a:r>
              <a:rPr sz="2400" b="1" spc="-484" dirty="0">
                <a:latin typeface="Arial"/>
                <a:cs typeface="Arial"/>
              </a:rPr>
              <a:t>ل</a:t>
            </a:r>
            <a:r>
              <a:rPr sz="2400" b="1" dirty="0">
                <a:latin typeface="Arial"/>
                <a:cs typeface="Arial"/>
              </a:rPr>
              <a:t>ا</a:t>
            </a:r>
            <a:r>
              <a:rPr sz="2400" b="1" spc="5" dirty="0">
                <a:latin typeface="Arial"/>
                <a:cs typeface="Arial"/>
              </a:rPr>
              <a:t> </a:t>
            </a:r>
            <a:r>
              <a:rPr sz="2400" b="1" spc="10" dirty="0">
                <a:latin typeface="Arial"/>
                <a:cs typeface="Arial"/>
              </a:rPr>
              <a:t>س</a:t>
            </a:r>
            <a:r>
              <a:rPr sz="2400" b="1" spc="-1070" dirty="0">
                <a:latin typeface="Arial"/>
                <a:cs typeface="Arial"/>
              </a:rPr>
              <a:t>ف</a:t>
            </a:r>
            <a:r>
              <a:rPr sz="2400" b="1" spc="-650" dirty="0">
                <a:latin typeface="Arial"/>
                <a:cs typeface="Arial"/>
              </a:rPr>
              <a:t>ن</a:t>
            </a:r>
            <a:r>
              <a:rPr sz="2400" b="1" spc="20" dirty="0">
                <a:latin typeface="Arial"/>
                <a:cs typeface="Arial"/>
              </a:rPr>
              <a:t> </a:t>
            </a:r>
            <a:r>
              <a:rPr sz="2400" b="1" spc="15" dirty="0">
                <a:latin typeface="Arial"/>
                <a:cs typeface="Arial"/>
              </a:rPr>
              <a:t>ش</a:t>
            </a:r>
            <a:r>
              <a:rPr sz="2400" b="1" spc="130" dirty="0">
                <a:latin typeface="Arial"/>
                <a:cs typeface="Arial"/>
              </a:rPr>
              <a:t>م</a:t>
            </a:r>
            <a:endParaRPr sz="2400">
              <a:latin typeface="Arial"/>
              <a:cs typeface="Arial"/>
            </a:endParaRP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80215" y="152780"/>
            <a:ext cx="692151" cy="693780"/>
          </a:xfrm>
          <a:prstGeom prst="rect">
            <a:avLst/>
          </a:prstGeom>
        </p:spPr>
        <p:txBody>
          <a:bodyPr vert="horz" wrap="square" lIns="0" tIns="16510" rIns="0" bIns="0" rtlCol="0">
            <a:spAutoFit/>
          </a:bodyPr>
          <a:lstStyle/>
          <a:p>
            <a:pPr marL="12700">
              <a:lnSpc>
                <a:spcPct val="100000"/>
              </a:lnSpc>
              <a:spcBef>
                <a:spcPts val="130"/>
              </a:spcBef>
            </a:pPr>
            <a:r>
              <a:rPr sz="4400" b="0" u="heavy" spc="70" dirty="0">
                <a:uFill>
                  <a:solidFill>
                    <a:srgbClr val="000000"/>
                  </a:solidFill>
                </a:uFill>
                <a:latin typeface="Calibri Light"/>
                <a:cs typeface="Calibri Light"/>
              </a:rPr>
              <a:t>Q</a:t>
            </a:r>
            <a:r>
              <a:rPr sz="4400" b="0" u="heavy" spc="15" dirty="0">
                <a:uFill>
                  <a:solidFill>
                    <a:srgbClr val="000000"/>
                  </a:solidFill>
                </a:uFill>
                <a:latin typeface="Calibri Light"/>
                <a:cs typeface="Calibri Light"/>
              </a:rPr>
              <a:t>3</a:t>
            </a:r>
            <a:endParaRPr sz="4400">
              <a:latin typeface="Calibri Light"/>
              <a:cs typeface="Calibri Light"/>
            </a:endParaRPr>
          </a:p>
        </p:txBody>
      </p:sp>
      <p:sp>
        <p:nvSpPr>
          <p:cNvPr id="3" name="object 3"/>
          <p:cNvSpPr txBox="1"/>
          <p:nvPr/>
        </p:nvSpPr>
        <p:spPr>
          <a:xfrm>
            <a:off x="917582" y="2309432"/>
            <a:ext cx="5097145" cy="3661772"/>
          </a:xfrm>
          <a:prstGeom prst="rect">
            <a:avLst/>
          </a:prstGeom>
        </p:spPr>
        <p:txBody>
          <a:bodyPr vert="horz" wrap="square" lIns="0" tIns="69850" rIns="0" bIns="0" rtlCol="0">
            <a:spAutoFit/>
          </a:bodyPr>
          <a:lstStyle/>
          <a:p>
            <a:pPr marL="252729" indent="-154940">
              <a:lnSpc>
                <a:spcPct val="100000"/>
              </a:lnSpc>
              <a:spcBef>
                <a:spcPts val="550"/>
              </a:spcBef>
              <a:buSzPct val="93333"/>
              <a:buAutoNum type="arabicPlain"/>
              <a:tabLst>
                <a:tab pos="253365" algn="l"/>
              </a:tabLst>
            </a:pPr>
            <a:r>
              <a:rPr sz="1500" b="1" dirty="0">
                <a:latin typeface="Calibri"/>
                <a:cs typeface="Calibri"/>
              </a:rPr>
              <a:t>naming</a:t>
            </a:r>
            <a:r>
              <a:rPr sz="1500" b="1" spc="-25" dirty="0">
                <a:latin typeface="Calibri"/>
                <a:cs typeface="Calibri"/>
              </a:rPr>
              <a:t> </a:t>
            </a:r>
            <a:r>
              <a:rPr sz="1500" b="1" dirty="0">
                <a:latin typeface="Calibri"/>
                <a:cs typeface="Calibri"/>
              </a:rPr>
              <a:t>them</a:t>
            </a:r>
            <a:r>
              <a:rPr sz="1500" b="1" spc="-80" dirty="0">
                <a:latin typeface="Calibri"/>
                <a:cs typeface="Calibri"/>
              </a:rPr>
              <a:t> </a:t>
            </a:r>
            <a:r>
              <a:rPr sz="1500" b="1" dirty="0">
                <a:latin typeface="Calibri"/>
                <a:cs typeface="Calibri"/>
              </a:rPr>
              <a:t>?</a:t>
            </a:r>
            <a:endParaRPr sz="1500">
              <a:latin typeface="Calibri"/>
              <a:cs typeface="Calibri"/>
            </a:endParaRPr>
          </a:p>
          <a:p>
            <a:pPr marL="155575">
              <a:lnSpc>
                <a:spcPct val="100000"/>
              </a:lnSpc>
              <a:spcBef>
                <a:spcPts val="455"/>
              </a:spcBef>
            </a:pPr>
            <a:r>
              <a:rPr sz="1500" b="1" spc="10" dirty="0">
                <a:latin typeface="Arial"/>
                <a:cs typeface="Arial"/>
              </a:rPr>
              <a:t>ن</a:t>
            </a:r>
            <a:r>
              <a:rPr sz="1500" b="1" spc="-595" dirty="0">
                <a:latin typeface="Arial"/>
                <a:cs typeface="Arial"/>
              </a:rPr>
              <a:t>ي</a:t>
            </a:r>
            <a:r>
              <a:rPr sz="1500" b="1" spc="55" dirty="0">
                <a:latin typeface="Arial"/>
                <a:cs typeface="Arial"/>
              </a:rPr>
              <a:t>م</a:t>
            </a:r>
            <a:r>
              <a:rPr sz="1500" b="1" spc="-595" dirty="0">
                <a:latin typeface="Arial"/>
                <a:cs typeface="Arial"/>
              </a:rPr>
              <a:t>ي</a:t>
            </a:r>
            <a:r>
              <a:rPr sz="1500" b="1" spc="-305" dirty="0">
                <a:latin typeface="Arial"/>
                <a:cs typeface="Arial"/>
              </a:rPr>
              <a:t>ل</a:t>
            </a:r>
            <a:r>
              <a:rPr sz="1500" b="1" dirty="0">
                <a:latin typeface="Arial"/>
                <a:cs typeface="Arial"/>
              </a:rPr>
              <a:t>ا</a:t>
            </a:r>
            <a:r>
              <a:rPr sz="1500" b="1" spc="10" dirty="0">
                <a:latin typeface="Arial"/>
                <a:cs typeface="Arial"/>
              </a:rPr>
              <a:t> ن</a:t>
            </a:r>
            <a:r>
              <a:rPr sz="1500" b="1" spc="80" dirty="0">
                <a:latin typeface="Arial"/>
                <a:cs typeface="Arial"/>
              </a:rPr>
              <a:t>م</a:t>
            </a:r>
            <a:r>
              <a:rPr sz="1500" b="1" spc="85" dirty="0">
                <a:latin typeface="Arial"/>
                <a:cs typeface="Arial"/>
              </a:rPr>
              <a:t> </a:t>
            </a:r>
            <a:r>
              <a:rPr sz="1500" b="1" spc="80" dirty="0">
                <a:latin typeface="Arial"/>
                <a:cs typeface="Arial"/>
              </a:rPr>
              <a:t>ه</a:t>
            </a:r>
            <a:r>
              <a:rPr sz="1500" b="1" spc="-595" dirty="0">
                <a:latin typeface="Arial"/>
                <a:cs typeface="Arial"/>
              </a:rPr>
              <a:t>ي</a:t>
            </a:r>
            <a:r>
              <a:rPr sz="1500" b="1" spc="55" dirty="0">
                <a:latin typeface="Arial"/>
                <a:cs typeface="Arial"/>
              </a:rPr>
              <a:t>م</a:t>
            </a:r>
            <a:r>
              <a:rPr sz="1500" b="1" spc="-450" dirty="0">
                <a:latin typeface="Arial"/>
                <a:cs typeface="Arial"/>
              </a:rPr>
              <a:t>س</a:t>
            </a:r>
            <a:r>
              <a:rPr sz="1500" b="1" spc="-605" dirty="0">
                <a:latin typeface="Arial"/>
                <a:cs typeface="Arial"/>
              </a:rPr>
              <a:t>ت</a:t>
            </a:r>
            <a:r>
              <a:rPr sz="1500" b="1" spc="-305" dirty="0">
                <a:latin typeface="Arial"/>
                <a:cs typeface="Arial"/>
              </a:rPr>
              <a:t>ل</a:t>
            </a:r>
            <a:r>
              <a:rPr sz="1500" b="1" dirty="0">
                <a:latin typeface="Arial"/>
                <a:cs typeface="Arial"/>
              </a:rPr>
              <a:t>ا</a:t>
            </a:r>
            <a:endParaRPr sz="1500">
              <a:latin typeface="Arial"/>
              <a:cs typeface="Arial"/>
            </a:endParaRPr>
          </a:p>
          <a:p>
            <a:pPr marL="98425" marR="1853564">
              <a:lnSpc>
                <a:spcPct val="69600"/>
              </a:lnSpc>
              <a:spcBef>
                <a:spcPts val="1035"/>
              </a:spcBef>
            </a:pPr>
            <a:r>
              <a:rPr sz="1800" spc="10" dirty="0">
                <a:solidFill>
                  <a:srgbClr val="FF0000"/>
                </a:solidFill>
                <a:latin typeface="Calibri"/>
                <a:cs typeface="Calibri"/>
              </a:rPr>
              <a:t>C</a:t>
            </a:r>
            <a:r>
              <a:rPr sz="1800" dirty="0">
                <a:solidFill>
                  <a:srgbClr val="FF0000"/>
                </a:solidFill>
                <a:latin typeface="Calibri"/>
                <a:cs typeface="Calibri"/>
              </a:rPr>
              <a:t>e</a:t>
            </a:r>
            <a:r>
              <a:rPr sz="1800" spc="-25" dirty="0">
                <a:solidFill>
                  <a:srgbClr val="FF0000"/>
                </a:solidFill>
                <a:latin typeface="Calibri"/>
                <a:cs typeface="Calibri"/>
              </a:rPr>
              <a:t>r</a:t>
            </a:r>
            <a:r>
              <a:rPr sz="1800" spc="10" dirty="0">
                <a:solidFill>
                  <a:srgbClr val="FF0000"/>
                </a:solidFill>
                <a:latin typeface="Calibri"/>
                <a:cs typeface="Calibri"/>
              </a:rPr>
              <a:t>v</a:t>
            </a:r>
            <a:r>
              <a:rPr sz="1800" spc="35" dirty="0">
                <a:solidFill>
                  <a:srgbClr val="FF0000"/>
                </a:solidFill>
                <a:latin typeface="Calibri"/>
                <a:cs typeface="Calibri"/>
              </a:rPr>
              <a:t>i</a:t>
            </a:r>
            <a:r>
              <a:rPr sz="1800" spc="-15" dirty="0">
                <a:solidFill>
                  <a:srgbClr val="FF0000"/>
                </a:solidFill>
                <a:latin typeface="Calibri"/>
                <a:cs typeface="Calibri"/>
              </a:rPr>
              <a:t>c</a:t>
            </a:r>
            <a:r>
              <a:rPr sz="1800" spc="35" dirty="0">
                <a:solidFill>
                  <a:srgbClr val="FF0000"/>
                </a:solidFill>
                <a:latin typeface="Calibri"/>
                <a:cs typeface="Calibri"/>
              </a:rPr>
              <a:t>a</a:t>
            </a:r>
            <a:r>
              <a:rPr sz="1800" dirty="0">
                <a:solidFill>
                  <a:srgbClr val="FF0000"/>
                </a:solidFill>
                <a:latin typeface="Calibri"/>
                <a:cs typeface="Calibri"/>
              </a:rPr>
              <a:t>l</a:t>
            </a:r>
            <a:r>
              <a:rPr sz="1800" spc="-70" dirty="0">
                <a:solidFill>
                  <a:srgbClr val="FF0000"/>
                </a:solidFill>
                <a:latin typeface="Calibri"/>
                <a:cs typeface="Calibri"/>
              </a:rPr>
              <a:t> </a:t>
            </a:r>
            <a:r>
              <a:rPr sz="1800" spc="25" dirty="0">
                <a:solidFill>
                  <a:srgbClr val="FF0000"/>
                </a:solidFill>
                <a:latin typeface="Calibri"/>
                <a:cs typeface="Calibri"/>
              </a:rPr>
              <a:t>d</a:t>
            </a:r>
            <a:r>
              <a:rPr sz="1800" spc="35" dirty="0">
                <a:solidFill>
                  <a:srgbClr val="FF0000"/>
                </a:solidFill>
                <a:latin typeface="Calibri"/>
                <a:cs typeface="Calibri"/>
              </a:rPr>
              <a:t>ila</a:t>
            </a:r>
            <a:r>
              <a:rPr sz="1800" dirty="0">
                <a:solidFill>
                  <a:srgbClr val="FF0000"/>
                </a:solidFill>
                <a:latin typeface="Calibri"/>
                <a:cs typeface="Calibri"/>
              </a:rPr>
              <a:t>t</a:t>
            </a:r>
            <a:r>
              <a:rPr sz="1800" spc="25" dirty="0">
                <a:solidFill>
                  <a:srgbClr val="FF0000"/>
                </a:solidFill>
                <a:latin typeface="Calibri"/>
                <a:cs typeface="Calibri"/>
              </a:rPr>
              <a:t>o</a:t>
            </a:r>
            <a:r>
              <a:rPr sz="1800" spc="-30" dirty="0">
                <a:solidFill>
                  <a:srgbClr val="FF0000"/>
                </a:solidFill>
                <a:latin typeface="Calibri"/>
                <a:cs typeface="Calibri"/>
              </a:rPr>
              <a:t>r</a:t>
            </a:r>
            <a:r>
              <a:rPr sz="1800" dirty="0">
                <a:solidFill>
                  <a:srgbClr val="FF0000"/>
                </a:solidFill>
                <a:latin typeface="Calibri"/>
                <a:cs typeface="Calibri"/>
              </a:rPr>
              <a:t>s</a:t>
            </a:r>
            <a:r>
              <a:rPr sz="1800" spc="-210" dirty="0">
                <a:solidFill>
                  <a:srgbClr val="FF0000"/>
                </a:solidFill>
                <a:latin typeface="Calibri"/>
                <a:cs typeface="Calibri"/>
              </a:rPr>
              <a:t> </a:t>
            </a:r>
            <a:r>
              <a:rPr sz="1800" spc="-40" dirty="0">
                <a:solidFill>
                  <a:srgbClr val="FF0000"/>
                </a:solidFill>
                <a:latin typeface="Calibri"/>
                <a:cs typeface="Calibri"/>
              </a:rPr>
              <a:t>(</a:t>
            </a:r>
            <a:r>
              <a:rPr sz="1800" spc="-5" dirty="0">
                <a:solidFill>
                  <a:srgbClr val="00AF50"/>
                </a:solidFill>
                <a:latin typeface="Calibri"/>
                <a:cs typeface="Calibri"/>
              </a:rPr>
              <a:t>H</a:t>
            </a:r>
            <a:r>
              <a:rPr sz="1800" spc="5" dirty="0">
                <a:solidFill>
                  <a:srgbClr val="00AF50"/>
                </a:solidFill>
                <a:latin typeface="Calibri"/>
                <a:cs typeface="Calibri"/>
              </a:rPr>
              <a:t>e</a:t>
            </a:r>
            <a:r>
              <a:rPr sz="1800" spc="-25" dirty="0">
                <a:solidFill>
                  <a:srgbClr val="00AF50"/>
                </a:solidFill>
                <a:latin typeface="Calibri"/>
                <a:cs typeface="Calibri"/>
              </a:rPr>
              <a:t>g</a:t>
            </a:r>
            <a:r>
              <a:rPr sz="1800" spc="35" dirty="0">
                <a:solidFill>
                  <a:srgbClr val="00AF50"/>
                </a:solidFill>
                <a:latin typeface="Calibri"/>
                <a:cs typeface="Calibri"/>
              </a:rPr>
              <a:t>a</a:t>
            </a:r>
            <a:r>
              <a:rPr sz="1800" dirty="0">
                <a:solidFill>
                  <a:srgbClr val="00AF50"/>
                </a:solidFill>
                <a:latin typeface="Calibri"/>
                <a:cs typeface="Calibri"/>
              </a:rPr>
              <a:t>r</a:t>
            </a:r>
            <a:r>
              <a:rPr sz="1800" spc="10" dirty="0">
                <a:solidFill>
                  <a:srgbClr val="00AF50"/>
                </a:solidFill>
                <a:latin typeface="Calibri"/>
                <a:cs typeface="Calibri"/>
              </a:rPr>
              <a:t> </a:t>
            </a:r>
            <a:r>
              <a:rPr sz="1800" spc="25" dirty="0">
                <a:solidFill>
                  <a:srgbClr val="00AF50"/>
                </a:solidFill>
                <a:latin typeface="Calibri"/>
                <a:cs typeface="Calibri"/>
              </a:rPr>
              <a:t>d</a:t>
            </a:r>
            <a:r>
              <a:rPr sz="1800" spc="35" dirty="0">
                <a:solidFill>
                  <a:srgbClr val="00AF50"/>
                </a:solidFill>
                <a:latin typeface="Calibri"/>
                <a:cs typeface="Calibri"/>
              </a:rPr>
              <a:t>il</a:t>
            </a:r>
            <a:r>
              <a:rPr sz="1800" spc="30" dirty="0">
                <a:solidFill>
                  <a:srgbClr val="00AF50"/>
                </a:solidFill>
                <a:latin typeface="Calibri"/>
                <a:cs typeface="Calibri"/>
              </a:rPr>
              <a:t>a</a:t>
            </a:r>
            <a:r>
              <a:rPr sz="1800" dirty="0">
                <a:solidFill>
                  <a:srgbClr val="00AF50"/>
                </a:solidFill>
                <a:latin typeface="Calibri"/>
                <a:cs typeface="Calibri"/>
              </a:rPr>
              <a:t>t</a:t>
            </a:r>
            <a:r>
              <a:rPr sz="1800" spc="15" dirty="0">
                <a:solidFill>
                  <a:srgbClr val="00AF50"/>
                </a:solidFill>
                <a:latin typeface="Calibri"/>
                <a:cs typeface="Calibri"/>
              </a:rPr>
              <a:t>o</a:t>
            </a:r>
            <a:r>
              <a:rPr sz="1800" spc="-30" dirty="0">
                <a:solidFill>
                  <a:srgbClr val="00AF50"/>
                </a:solidFill>
                <a:latin typeface="Calibri"/>
                <a:cs typeface="Calibri"/>
              </a:rPr>
              <a:t>r</a:t>
            </a:r>
            <a:r>
              <a:rPr sz="1800" spc="-20" dirty="0">
                <a:solidFill>
                  <a:srgbClr val="00AF50"/>
                </a:solidFill>
                <a:latin typeface="Calibri"/>
                <a:cs typeface="Calibri"/>
              </a:rPr>
              <a:t>s</a:t>
            </a:r>
            <a:r>
              <a:rPr sz="1800" dirty="0">
                <a:solidFill>
                  <a:srgbClr val="FF0000"/>
                </a:solidFill>
                <a:latin typeface="Calibri"/>
                <a:cs typeface="Calibri"/>
              </a:rPr>
              <a:t>)  </a:t>
            </a:r>
            <a:r>
              <a:rPr sz="1800" spc="5" dirty="0">
                <a:solidFill>
                  <a:srgbClr val="FF0000"/>
                </a:solidFill>
                <a:latin typeface="Calibri"/>
                <a:cs typeface="Calibri"/>
              </a:rPr>
              <a:t>UTERINE</a:t>
            </a:r>
            <a:r>
              <a:rPr sz="1800" spc="-100" dirty="0">
                <a:solidFill>
                  <a:srgbClr val="FF0000"/>
                </a:solidFill>
                <a:latin typeface="Calibri"/>
                <a:cs typeface="Calibri"/>
              </a:rPr>
              <a:t> </a:t>
            </a:r>
            <a:r>
              <a:rPr sz="1800" spc="5" dirty="0">
                <a:solidFill>
                  <a:srgbClr val="FF0000"/>
                </a:solidFill>
                <a:latin typeface="Calibri"/>
                <a:cs typeface="Calibri"/>
              </a:rPr>
              <a:t>CURETTE</a:t>
            </a:r>
            <a:r>
              <a:rPr sz="1800" spc="-25" dirty="0">
                <a:solidFill>
                  <a:srgbClr val="FF0000"/>
                </a:solidFill>
                <a:latin typeface="Calibri"/>
                <a:cs typeface="Calibri"/>
              </a:rPr>
              <a:t> </a:t>
            </a:r>
            <a:r>
              <a:rPr sz="1800" dirty="0">
                <a:solidFill>
                  <a:srgbClr val="FF0000"/>
                </a:solidFill>
                <a:latin typeface="Calibri"/>
                <a:cs typeface="Calibri"/>
              </a:rPr>
              <a:t>SINGLE</a:t>
            </a:r>
            <a:r>
              <a:rPr sz="1800" spc="-30" dirty="0">
                <a:solidFill>
                  <a:srgbClr val="FF0000"/>
                </a:solidFill>
                <a:latin typeface="Calibri"/>
                <a:cs typeface="Calibri"/>
              </a:rPr>
              <a:t> </a:t>
            </a:r>
            <a:r>
              <a:rPr sz="1800" spc="15" dirty="0">
                <a:solidFill>
                  <a:srgbClr val="FF0000"/>
                </a:solidFill>
                <a:latin typeface="Calibri"/>
                <a:cs typeface="Calibri"/>
              </a:rPr>
              <a:t>ENDED</a:t>
            </a:r>
            <a:endParaRPr sz="1800">
              <a:latin typeface="Calibri"/>
              <a:cs typeface="Calibri"/>
            </a:endParaRPr>
          </a:p>
          <a:p>
            <a:pPr marL="98425" marR="3658235">
              <a:lnSpc>
                <a:spcPts val="2550"/>
              </a:lnSpc>
              <a:spcBef>
                <a:spcPts val="80"/>
              </a:spcBef>
            </a:pPr>
            <a:r>
              <a:rPr sz="1800" spc="10" dirty="0">
                <a:solidFill>
                  <a:srgbClr val="FF0000"/>
                </a:solidFill>
                <a:latin typeface="Calibri"/>
                <a:cs typeface="Calibri"/>
              </a:rPr>
              <a:t>Ovum </a:t>
            </a:r>
            <a:r>
              <a:rPr sz="1800" spc="-15" dirty="0">
                <a:solidFill>
                  <a:srgbClr val="FF0000"/>
                </a:solidFill>
                <a:latin typeface="Calibri"/>
                <a:cs typeface="Calibri"/>
              </a:rPr>
              <a:t>forceps </a:t>
            </a:r>
            <a:r>
              <a:rPr sz="1800" spc="-395" dirty="0">
                <a:solidFill>
                  <a:srgbClr val="FF0000"/>
                </a:solidFill>
                <a:latin typeface="Calibri"/>
                <a:cs typeface="Calibri"/>
              </a:rPr>
              <a:t> </a:t>
            </a:r>
            <a:r>
              <a:rPr sz="1800" dirty="0">
                <a:solidFill>
                  <a:srgbClr val="FF0000"/>
                </a:solidFill>
                <a:latin typeface="Calibri"/>
                <a:cs typeface="Calibri"/>
              </a:rPr>
              <a:t>Uterine</a:t>
            </a:r>
            <a:r>
              <a:rPr sz="1800" spc="-85" dirty="0">
                <a:solidFill>
                  <a:srgbClr val="FF0000"/>
                </a:solidFill>
                <a:latin typeface="Calibri"/>
                <a:cs typeface="Calibri"/>
              </a:rPr>
              <a:t> </a:t>
            </a:r>
            <a:r>
              <a:rPr sz="1800" spc="5" dirty="0">
                <a:solidFill>
                  <a:srgbClr val="FF0000"/>
                </a:solidFill>
                <a:latin typeface="Calibri"/>
                <a:cs typeface="Calibri"/>
              </a:rPr>
              <a:t>sound</a:t>
            </a:r>
            <a:endParaRPr sz="1800">
              <a:latin typeface="Calibri"/>
              <a:cs typeface="Calibri"/>
            </a:endParaRPr>
          </a:p>
          <a:p>
            <a:pPr marL="12700">
              <a:lnSpc>
                <a:spcPct val="100000"/>
              </a:lnSpc>
              <a:spcBef>
                <a:spcPts val="170"/>
              </a:spcBef>
            </a:pPr>
            <a:r>
              <a:rPr sz="1800" spc="-5" dirty="0">
                <a:solidFill>
                  <a:srgbClr val="FF0000"/>
                </a:solidFill>
                <a:latin typeface="Calibri"/>
                <a:cs typeface="Calibri"/>
              </a:rPr>
              <a:t>Sim's</a:t>
            </a:r>
            <a:r>
              <a:rPr sz="1800" spc="5" dirty="0">
                <a:solidFill>
                  <a:srgbClr val="FF0000"/>
                </a:solidFill>
                <a:latin typeface="Calibri"/>
                <a:cs typeface="Calibri"/>
              </a:rPr>
              <a:t> </a:t>
            </a:r>
            <a:r>
              <a:rPr sz="1800" spc="15" dirty="0">
                <a:solidFill>
                  <a:srgbClr val="FF0000"/>
                </a:solidFill>
                <a:latin typeface="Calibri"/>
                <a:cs typeface="Calibri"/>
              </a:rPr>
              <a:t>double-bladed</a:t>
            </a:r>
            <a:r>
              <a:rPr sz="1800" spc="-80" dirty="0">
                <a:solidFill>
                  <a:srgbClr val="FF0000"/>
                </a:solidFill>
                <a:latin typeface="Calibri"/>
                <a:cs typeface="Calibri"/>
              </a:rPr>
              <a:t> </a:t>
            </a:r>
            <a:r>
              <a:rPr sz="1800" spc="5" dirty="0">
                <a:solidFill>
                  <a:srgbClr val="FF0000"/>
                </a:solidFill>
                <a:latin typeface="Calibri"/>
                <a:cs typeface="Calibri"/>
              </a:rPr>
              <a:t>vaginal</a:t>
            </a:r>
            <a:r>
              <a:rPr sz="1800" spc="-75" dirty="0">
                <a:solidFill>
                  <a:srgbClr val="FF0000"/>
                </a:solidFill>
                <a:latin typeface="Calibri"/>
                <a:cs typeface="Calibri"/>
              </a:rPr>
              <a:t> </a:t>
            </a:r>
            <a:r>
              <a:rPr sz="1800" spc="10" dirty="0">
                <a:solidFill>
                  <a:srgbClr val="FF0000"/>
                </a:solidFill>
                <a:latin typeface="Calibri"/>
                <a:cs typeface="Calibri"/>
              </a:rPr>
              <a:t>speculum</a:t>
            </a:r>
            <a:endParaRPr sz="1800">
              <a:latin typeface="Calibri"/>
              <a:cs typeface="Calibri"/>
            </a:endParaRPr>
          </a:p>
          <a:p>
            <a:pPr>
              <a:lnSpc>
                <a:spcPct val="100000"/>
              </a:lnSpc>
              <a:spcBef>
                <a:spcPts val="10"/>
              </a:spcBef>
            </a:pPr>
            <a:endParaRPr sz="1850">
              <a:latin typeface="Calibri"/>
              <a:cs typeface="Calibri"/>
            </a:endParaRPr>
          </a:p>
          <a:p>
            <a:pPr marL="252729" indent="-154940">
              <a:lnSpc>
                <a:spcPts val="1540"/>
              </a:lnSpc>
              <a:buSzPct val="93333"/>
              <a:buAutoNum type="arabicPlain" startAt="2"/>
              <a:tabLst>
                <a:tab pos="253365" algn="l"/>
              </a:tabLst>
            </a:pPr>
            <a:r>
              <a:rPr sz="1500" b="1" spc="15" dirty="0">
                <a:latin typeface="Calibri"/>
                <a:cs typeface="Calibri"/>
              </a:rPr>
              <a:t>op</a:t>
            </a:r>
            <a:r>
              <a:rPr sz="1500" b="1" spc="-10" dirty="0">
                <a:latin typeface="Calibri"/>
                <a:cs typeface="Calibri"/>
              </a:rPr>
              <a:t>er</a:t>
            </a:r>
            <a:r>
              <a:rPr sz="1500" b="1" spc="5" dirty="0">
                <a:latin typeface="Calibri"/>
                <a:cs typeface="Calibri"/>
              </a:rPr>
              <a:t>a</a:t>
            </a:r>
            <a:r>
              <a:rPr sz="1500" b="1" dirty="0">
                <a:latin typeface="Calibri"/>
                <a:cs typeface="Calibri"/>
              </a:rPr>
              <a:t>t</a:t>
            </a:r>
            <a:r>
              <a:rPr sz="1500" b="1" spc="5" dirty="0">
                <a:latin typeface="Calibri"/>
                <a:cs typeface="Calibri"/>
              </a:rPr>
              <a:t>i</a:t>
            </a:r>
            <a:r>
              <a:rPr sz="1500" b="1" spc="15" dirty="0">
                <a:latin typeface="Calibri"/>
                <a:cs typeface="Calibri"/>
              </a:rPr>
              <a:t>o</a:t>
            </a:r>
            <a:r>
              <a:rPr sz="1500" b="1" dirty="0">
                <a:latin typeface="Calibri"/>
                <a:cs typeface="Calibri"/>
              </a:rPr>
              <a:t>n</a:t>
            </a:r>
            <a:r>
              <a:rPr sz="1500" b="1" spc="-100" dirty="0">
                <a:latin typeface="Calibri"/>
                <a:cs typeface="Calibri"/>
              </a:rPr>
              <a:t> </a:t>
            </a:r>
            <a:r>
              <a:rPr sz="1500" b="1" spc="-30" dirty="0">
                <a:latin typeface="Calibri"/>
                <a:cs typeface="Calibri"/>
              </a:rPr>
              <a:t>c</a:t>
            </a:r>
            <a:r>
              <a:rPr sz="1500" b="1" spc="15" dirty="0">
                <a:latin typeface="Calibri"/>
                <a:cs typeface="Calibri"/>
              </a:rPr>
              <a:t>ou</a:t>
            </a:r>
            <a:r>
              <a:rPr sz="1500" b="1" spc="5" dirty="0">
                <a:latin typeface="Calibri"/>
                <a:cs typeface="Calibri"/>
              </a:rPr>
              <a:t>l</a:t>
            </a:r>
            <a:r>
              <a:rPr sz="1500" b="1" dirty="0">
                <a:latin typeface="Calibri"/>
                <a:cs typeface="Calibri"/>
              </a:rPr>
              <a:t>d</a:t>
            </a:r>
            <a:r>
              <a:rPr sz="1500" b="1" spc="-25" dirty="0">
                <a:latin typeface="Calibri"/>
                <a:cs typeface="Calibri"/>
              </a:rPr>
              <a:t> </a:t>
            </a:r>
            <a:r>
              <a:rPr sz="1500" b="1" spc="15" dirty="0">
                <a:latin typeface="Calibri"/>
                <a:cs typeface="Calibri"/>
              </a:rPr>
              <a:t>b</a:t>
            </a:r>
            <a:r>
              <a:rPr sz="1500" b="1" dirty="0">
                <a:latin typeface="Calibri"/>
                <a:cs typeface="Calibri"/>
              </a:rPr>
              <a:t>e</a:t>
            </a:r>
            <a:r>
              <a:rPr sz="1500" b="1" spc="-50" dirty="0">
                <a:latin typeface="Calibri"/>
                <a:cs typeface="Calibri"/>
              </a:rPr>
              <a:t> </a:t>
            </a:r>
            <a:r>
              <a:rPr sz="1500" b="1" spc="15" dirty="0">
                <a:latin typeface="Calibri"/>
                <a:cs typeface="Calibri"/>
              </a:rPr>
              <a:t>u</a:t>
            </a:r>
            <a:r>
              <a:rPr sz="1500" b="1" dirty="0">
                <a:latin typeface="Calibri"/>
                <a:cs typeface="Calibri"/>
              </a:rPr>
              <a:t>s</a:t>
            </a:r>
            <a:r>
              <a:rPr sz="1500" b="1" spc="-5" dirty="0">
                <a:latin typeface="Calibri"/>
                <a:cs typeface="Calibri"/>
              </a:rPr>
              <a:t>e</a:t>
            </a:r>
            <a:r>
              <a:rPr sz="1500" b="1" dirty="0">
                <a:latin typeface="Calibri"/>
                <a:cs typeface="Calibri"/>
              </a:rPr>
              <a:t>d</a:t>
            </a:r>
            <a:r>
              <a:rPr sz="1500" b="1" spc="-25" dirty="0">
                <a:latin typeface="Calibri"/>
                <a:cs typeface="Calibri"/>
              </a:rPr>
              <a:t> f</a:t>
            </a:r>
            <a:r>
              <a:rPr sz="1500" b="1" spc="15" dirty="0">
                <a:latin typeface="Calibri"/>
                <a:cs typeface="Calibri"/>
              </a:rPr>
              <a:t>o</a:t>
            </a:r>
            <a:r>
              <a:rPr sz="1500" b="1" spc="-10" dirty="0">
                <a:latin typeface="Calibri"/>
                <a:cs typeface="Calibri"/>
              </a:rPr>
              <a:t>r</a:t>
            </a:r>
            <a:r>
              <a:rPr sz="1500" b="1" dirty="0">
                <a:latin typeface="Calibri"/>
                <a:cs typeface="Calibri"/>
              </a:rPr>
              <a:t>:</a:t>
            </a:r>
            <a:endParaRPr sz="1500">
              <a:latin typeface="Calibri"/>
              <a:cs typeface="Calibri"/>
            </a:endParaRPr>
          </a:p>
          <a:p>
            <a:pPr marL="98425">
              <a:lnSpc>
                <a:spcPts val="1540"/>
              </a:lnSpc>
            </a:pPr>
            <a:r>
              <a:rPr sz="1500" spc="35" dirty="0">
                <a:solidFill>
                  <a:srgbClr val="FF0000"/>
                </a:solidFill>
                <a:latin typeface="Calibri"/>
                <a:cs typeface="Calibri"/>
              </a:rPr>
              <a:t>d</a:t>
            </a:r>
            <a:r>
              <a:rPr sz="1500" spc="30" dirty="0">
                <a:solidFill>
                  <a:srgbClr val="FF0000"/>
                </a:solidFill>
                <a:latin typeface="Calibri"/>
                <a:cs typeface="Calibri"/>
              </a:rPr>
              <a:t>ila</a:t>
            </a:r>
            <a:r>
              <a:rPr sz="1500" spc="20" dirty="0">
                <a:solidFill>
                  <a:srgbClr val="FF0000"/>
                </a:solidFill>
                <a:latin typeface="Calibri"/>
                <a:cs typeface="Calibri"/>
              </a:rPr>
              <a:t>t</a:t>
            </a:r>
            <a:r>
              <a:rPr sz="1500" spc="30" dirty="0">
                <a:solidFill>
                  <a:srgbClr val="FF0000"/>
                </a:solidFill>
                <a:latin typeface="Calibri"/>
                <a:cs typeface="Calibri"/>
              </a:rPr>
              <a:t>a</a:t>
            </a:r>
            <a:r>
              <a:rPr sz="1500" spc="20" dirty="0">
                <a:solidFill>
                  <a:srgbClr val="FF0000"/>
                </a:solidFill>
                <a:latin typeface="Calibri"/>
                <a:cs typeface="Calibri"/>
              </a:rPr>
              <a:t>t</a:t>
            </a:r>
            <a:r>
              <a:rPr sz="1500" spc="-45" dirty="0">
                <a:solidFill>
                  <a:srgbClr val="FF0000"/>
                </a:solidFill>
                <a:latin typeface="Calibri"/>
                <a:cs typeface="Calibri"/>
              </a:rPr>
              <a:t>i</a:t>
            </a:r>
            <a:r>
              <a:rPr sz="1500" spc="30" dirty="0">
                <a:solidFill>
                  <a:srgbClr val="FF0000"/>
                </a:solidFill>
                <a:latin typeface="Calibri"/>
                <a:cs typeface="Calibri"/>
              </a:rPr>
              <a:t>o</a:t>
            </a:r>
            <a:r>
              <a:rPr sz="1500" dirty="0">
                <a:solidFill>
                  <a:srgbClr val="FF0000"/>
                </a:solidFill>
                <a:latin typeface="Calibri"/>
                <a:cs typeface="Calibri"/>
              </a:rPr>
              <a:t>n</a:t>
            </a:r>
            <a:r>
              <a:rPr sz="1500" spc="-150" dirty="0">
                <a:solidFill>
                  <a:srgbClr val="FF0000"/>
                </a:solidFill>
                <a:latin typeface="Calibri"/>
                <a:cs typeface="Calibri"/>
              </a:rPr>
              <a:t> </a:t>
            </a:r>
            <a:r>
              <a:rPr sz="1500" spc="30" dirty="0">
                <a:solidFill>
                  <a:srgbClr val="FF0000"/>
                </a:solidFill>
                <a:latin typeface="Calibri"/>
                <a:cs typeface="Calibri"/>
              </a:rPr>
              <a:t>a</a:t>
            </a:r>
            <a:r>
              <a:rPr sz="1500" spc="35" dirty="0">
                <a:solidFill>
                  <a:srgbClr val="FF0000"/>
                </a:solidFill>
                <a:latin typeface="Calibri"/>
                <a:cs typeface="Calibri"/>
              </a:rPr>
              <a:t>n</a:t>
            </a:r>
            <a:r>
              <a:rPr sz="1500" dirty="0">
                <a:solidFill>
                  <a:srgbClr val="FF0000"/>
                </a:solidFill>
                <a:latin typeface="Calibri"/>
                <a:cs typeface="Calibri"/>
              </a:rPr>
              <a:t>d</a:t>
            </a:r>
            <a:r>
              <a:rPr sz="1500" spc="-80" dirty="0">
                <a:solidFill>
                  <a:srgbClr val="FF0000"/>
                </a:solidFill>
                <a:latin typeface="Calibri"/>
                <a:cs typeface="Calibri"/>
              </a:rPr>
              <a:t> </a:t>
            </a:r>
            <a:r>
              <a:rPr sz="1500" spc="-35" dirty="0">
                <a:solidFill>
                  <a:srgbClr val="FF0000"/>
                </a:solidFill>
                <a:latin typeface="Calibri"/>
                <a:cs typeface="Calibri"/>
              </a:rPr>
              <a:t>c</a:t>
            </a:r>
            <a:r>
              <a:rPr sz="1500" spc="35" dirty="0">
                <a:solidFill>
                  <a:srgbClr val="FF0000"/>
                </a:solidFill>
                <a:latin typeface="Calibri"/>
                <a:cs typeface="Calibri"/>
              </a:rPr>
              <a:t>u</a:t>
            </a:r>
            <a:r>
              <a:rPr sz="1500" dirty="0">
                <a:solidFill>
                  <a:srgbClr val="FF0000"/>
                </a:solidFill>
                <a:latin typeface="Calibri"/>
                <a:cs typeface="Calibri"/>
              </a:rPr>
              <a:t>r</a:t>
            </a:r>
            <a:r>
              <a:rPr sz="1500" spc="5" dirty="0">
                <a:solidFill>
                  <a:srgbClr val="FF0000"/>
                </a:solidFill>
                <a:latin typeface="Calibri"/>
                <a:cs typeface="Calibri"/>
              </a:rPr>
              <a:t>e</a:t>
            </a:r>
            <a:r>
              <a:rPr sz="1500" spc="20" dirty="0">
                <a:solidFill>
                  <a:srgbClr val="FF0000"/>
                </a:solidFill>
                <a:latin typeface="Calibri"/>
                <a:cs typeface="Calibri"/>
              </a:rPr>
              <a:t>tt</a:t>
            </a:r>
            <a:r>
              <a:rPr sz="1500" spc="30" dirty="0">
                <a:solidFill>
                  <a:srgbClr val="FF0000"/>
                </a:solidFill>
                <a:latin typeface="Calibri"/>
                <a:cs typeface="Calibri"/>
              </a:rPr>
              <a:t>a</a:t>
            </a:r>
            <a:r>
              <a:rPr sz="1500" spc="-30" dirty="0">
                <a:solidFill>
                  <a:srgbClr val="FF0000"/>
                </a:solidFill>
                <a:latin typeface="Calibri"/>
                <a:cs typeface="Calibri"/>
              </a:rPr>
              <a:t>g</a:t>
            </a:r>
            <a:r>
              <a:rPr sz="1500" dirty="0">
                <a:solidFill>
                  <a:srgbClr val="FF0000"/>
                </a:solidFill>
                <a:latin typeface="Calibri"/>
                <a:cs typeface="Calibri"/>
              </a:rPr>
              <a:t>e</a:t>
            </a:r>
            <a:r>
              <a:rPr sz="1500" spc="-110" dirty="0">
                <a:solidFill>
                  <a:srgbClr val="FF0000"/>
                </a:solidFill>
                <a:latin typeface="Calibri"/>
                <a:cs typeface="Calibri"/>
              </a:rPr>
              <a:t> </a:t>
            </a:r>
            <a:r>
              <a:rPr sz="1500" dirty="0">
                <a:solidFill>
                  <a:srgbClr val="FF0000"/>
                </a:solidFill>
                <a:latin typeface="Calibri"/>
                <a:cs typeface="Calibri"/>
              </a:rPr>
              <a:t>,</a:t>
            </a:r>
            <a:r>
              <a:rPr sz="1500" spc="-110" dirty="0">
                <a:solidFill>
                  <a:srgbClr val="FF0000"/>
                </a:solidFill>
                <a:latin typeface="Calibri"/>
                <a:cs typeface="Calibri"/>
              </a:rPr>
              <a:t> </a:t>
            </a:r>
            <a:r>
              <a:rPr sz="1500" spc="-35" dirty="0">
                <a:solidFill>
                  <a:srgbClr val="FF0000"/>
                </a:solidFill>
                <a:latin typeface="Calibri"/>
                <a:cs typeface="Calibri"/>
              </a:rPr>
              <a:t>H</a:t>
            </a:r>
            <a:r>
              <a:rPr sz="1500" dirty="0">
                <a:solidFill>
                  <a:srgbClr val="FF0000"/>
                </a:solidFill>
                <a:latin typeface="Calibri"/>
                <a:cs typeface="Calibri"/>
              </a:rPr>
              <a:t>y</a:t>
            </a:r>
            <a:r>
              <a:rPr sz="1500" spc="10" dirty="0">
                <a:solidFill>
                  <a:srgbClr val="FF0000"/>
                </a:solidFill>
                <a:latin typeface="Calibri"/>
                <a:cs typeface="Calibri"/>
              </a:rPr>
              <a:t>s</a:t>
            </a:r>
            <a:r>
              <a:rPr sz="1500" spc="20" dirty="0">
                <a:solidFill>
                  <a:srgbClr val="FF0000"/>
                </a:solidFill>
                <a:latin typeface="Calibri"/>
                <a:cs typeface="Calibri"/>
              </a:rPr>
              <a:t>t</a:t>
            </a:r>
            <a:r>
              <a:rPr sz="1500" dirty="0">
                <a:solidFill>
                  <a:srgbClr val="FF0000"/>
                </a:solidFill>
                <a:latin typeface="Calibri"/>
                <a:cs typeface="Calibri"/>
              </a:rPr>
              <a:t>e</a:t>
            </a:r>
            <a:r>
              <a:rPr sz="1500" spc="5" dirty="0">
                <a:solidFill>
                  <a:srgbClr val="FF0000"/>
                </a:solidFill>
                <a:latin typeface="Calibri"/>
                <a:cs typeface="Calibri"/>
              </a:rPr>
              <a:t>r</a:t>
            </a:r>
            <a:r>
              <a:rPr sz="1500" spc="30" dirty="0">
                <a:solidFill>
                  <a:srgbClr val="FF0000"/>
                </a:solidFill>
                <a:latin typeface="Calibri"/>
                <a:cs typeface="Calibri"/>
              </a:rPr>
              <a:t>o</a:t>
            </a:r>
            <a:r>
              <a:rPr sz="1500" spc="10" dirty="0">
                <a:solidFill>
                  <a:srgbClr val="FF0000"/>
                </a:solidFill>
                <a:latin typeface="Calibri"/>
                <a:cs typeface="Calibri"/>
              </a:rPr>
              <a:t>s</a:t>
            </a:r>
            <a:r>
              <a:rPr sz="1500" spc="-35" dirty="0">
                <a:solidFill>
                  <a:srgbClr val="FF0000"/>
                </a:solidFill>
                <a:latin typeface="Calibri"/>
                <a:cs typeface="Calibri"/>
              </a:rPr>
              <a:t>c</a:t>
            </a:r>
            <a:r>
              <a:rPr sz="1500" spc="30" dirty="0">
                <a:solidFill>
                  <a:srgbClr val="FF0000"/>
                </a:solidFill>
                <a:latin typeface="Calibri"/>
                <a:cs typeface="Calibri"/>
              </a:rPr>
              <a:t>o</a:t>
            </a:r>
            <a:r>
              <a:rPr sz="1500" spc="35" dirty="0">
                <a:solidFill>
                  <a:srgbClr val="FF0000"/>
                </a:solidFill>
                <a:latin typeface="Calibri"/>
                <a:cs typeface="Calibri"/>
              </a:rPr>
              <a:t>p</a:t>
            </a:r>
            <a:r>
              <a:rPr sz="1500" dirty="0">
                <a:solidFill>
                  <a:srgbClr val="FF0000"/>
                </a:solidFill>
                <a:latin typeface="Calibri"/>
                <a:cs typeface="Calibri"/>
              </a:rPr>
              <a:t>e</a:t>
            </a:r>
            <a:endParaRPr sz="1500">
              <a:latin typeface="Calibri"/>
              <a:cs typeface="Calibri"/>
            </a:endParaRPr>
          </a:p>
          <a:p>
            <a:pPr marL="298450" indent="-200660">
              <a:lnSpc>
                <a:spcPts val="1540"/>
              </a:lnSpc>
              <a:spcBef>
                <a:spcPts val="455"/>
              </a:spcBef>
              <a:buSzPct val="93333"/>
              <a:buAutoNum type="arabicPlain" startAt="3"/>
              <a:tabLst>
                <a:tab pos="299085" algn="l"/>
              </a:tabLst>
            </a:pPr>
            <a:r>
              <a:rPr sz="1500" b="1" spc="-10" dirty="0">
                <a:latin typeface="Calibri"/>
                <a:cs typeface="Calibri"/>
              </a:rPr>
              <a:t>e</a:t>
            </a:r>
            <a:r>
              <a:rPr sz="1500" b="1" spc="5" dirty="0">
                <a:latin typeface="Calibri"/>
                <a:cs typeface="Calibri"/>
              </a:rPr>
              <a:t>a</a:t>
            </a:r>
            <a:r>
              <a:rPr sz="1500" b="1" spc="-10" dirty="0">
                <a:latin typeface="Calibri"/>
                <a:cs typeface="Calibri"/>
              </a:rPr>
              <a:t>r</a:t>
            </a:r>
            <a:r>
              <a:rPr sz="1500" b="1" spc="5" dirty="0">
                <a:latin typeface="Calibri"/>
                <a:cs typeface="Calibri"/>
              </a:rPr>
              <a:t>l</a:t>
            </a:r>
            <a:r>
              <a:rPr sz="1500" b="1" dirty="0">
                <a:latin typeface="Calibri"/>
                <a:cs typeface="Calibri"/>
              </a:rPr>
              <a:t>y</a:t>
            </a:r>
            <a:r>
              <a:rPr sz="1500" b="1" spc="-5" dirty="0">
                <a:latin typeface="Calibri"/>
                <a:cs typeface="Calibri"/>
              </a:rPr>
              <a:t> </a:t>
            </a:r>
            <a:r>
              <a:rPr sz="1500" b="1" spc="5" dirty="0">
                <a:latin typeface="Calibri"/>
                <a:cs typeface="Calibri"/>
              </a:rPr>
              <a:t>a</a:t>
            </a:r>
            <a:r>
              <a:rPr sz="1500" b="1" spc="15" dirty="0">
                <a:latin typeface="Calibri"/>
                <a:cs typeface="Calibri"/>
              </a:rPr>
              <a:t>n</a:t>
            </a:r>
            <a:r>
              <a:rPr sz="1500" b="1" dirty="0">
                <a:latin typeface="Calibri"/>
                <a:cs typeface="Calibri"/>
              </a:rPr>
              <a:t>d</a:t>
            </a:r>
            <a:r>
              <a:rPr sz="1500" b="1" spc="-100" dirty="0">
                <a:latin typeface="Calibri"/>
                <a:cs typeface="Calibri"/>
              </a:rPr>
              <a:t> </a:t>
            </a:r>
            <a:r>
              <a:rPr sz="1500" b="1" spc="5" dirty="0">
                <a:latin typeface="Calibri"/>
                <a:cs typeface="Calibri"/>
              </a:rPr>
              <a:t>la</a:t>
            </a:r>
            <a:r>
              <a:rPr sz="1500" b="1" dirty="0">
                <a:latin typeface="Calibri"/>
                <a:cs typeface="Calibri"/>
              </a:rPr>
              <a:t>te</a:t>
            </a:r>
            <a:r>
              <a:rPr sz="1500" b="1" spc="-45" dirty="0">
                <a:latin typeface="Calibri"/>
                <a:cs typeface="Calibri"/>
              </a:rPr>
              <a:t> </a:t>
            </a:r>
            <a:r>
              <a:rPr sz="1500" b="1" spc="-30" dirty="0">
                <a:latin typeface="Calibri"/>
                <a:cs typeface="Calibri"/>
              </a:rPr>
              <a:t>c</a:t>
            </a:r>
            <a:r>
              <a:rPr sz="1500" b="1" spc="15" dirty="0">
                <a:latin typeface="Calibri"/>
                <a:cs typeface="Calibri"/>
              </a:rPr>
              <a:t>o</a:t>
            </a:r>
            <a:r>
              <a:rPr sz="1500" b="1" spc="-25" dirty="0">
                <a:latin typeface="Calibri"/>
                <a:cs typeface="Calibri"/>
              </a:rPr>
              <a:t>m</a:t>
            </a:r>
            <a:r>
              <a:rPr sz="1500" b="1" spc="15" dirty="0">
                <a:latin typeface="Calibri"/>
                <a:cs typeface="Calibri"/>
              </a:rPr>
              <a:t>p</a:t>
            </a:r>
            <a:r>
              <a:rPr sz="1500" b="1" spc="5" dirty="0">
                <a:latin typeface="Calibri"/>
                <a:cs typeface="Calibri"/>
              </a:rPr>
              <a:t>li</a:t>
            </a:r>
            <a:r>
              <a:rPr sz="1500" b="1" spc="-30" dirty="0">
                <a:latin typeface="Calibri"/>
                <a:cs typeface="Calibri"/>
              </a:rPr>
              <a:t>c</a:t>
            </a:r>
            <a:r>
              <a:rPr sz="1500" b="1" spc="5" dirty="0">
                <a:latin typeface="Calibri"/>
                <a:cs typeface="Calibri"/>
              </a:rPr>
              <a:t>a</a:t>
            </a:r>
            <a:r>
              <a:rPr sz="1500" b="1" dirty="0">
                <a:latin typeface="Calibri"/>
                <a:cs typeface="Calibri"/>
              </a:rPr>
              <a:t>t</a:t>
            </a:r>
            <a:r>
              <a:rPr sz="1500" b="1" spc="5" dirty="0">
                <a:latin typeface="Calibri"/>
                <a:cs typeface="Calibri"/>
              </a:rPr>
              <a:t>i</a:t>
            </a:r>
            <a:r>
              <a:rPr sz="1500" b="1" spc="15" dirty="0">
                <a:latin typeface="Calibri"/>
                <a:cs typeface="Calibri"/>
              </a:rPr>
              <a:t>on</a:t>
            </a:r>
            <a:r>
              <a:rPr sz="1500" b="1" dirty="0">
                <a:latin typeface="Calibri"/>
                <a:cs typeface="Calibri"/>
              </a:rPr>
              <a:t>s</a:t>
            </a:r>
            <a:r>
              <a:rPr sz="1500" b="1" spc="-114" dirty="0">
                <a:latin typeface="Calibri"/>
                <a:cs typeface="Calibri"/>
              </a:rPr>
              <a:t> </a:t>
            </a:r>
            <a:r>
              <a:rPr sz="1500" b="1" spc="-25" dirty="0">
                <a:latin typeface="Calibri"/>
                <a:cs typeface="Calibri"/>
              </a:rPr>
              <a:t>f</a:t>
            </a:r>
            <a:r>
              <a:rPr sz="1500" b="1" spc="15" dirty="0">
                <a:latin typeface="Calibri"/>
                <a:cs typeface="Calibri"/>
              </a:rPr>
              <a:t>o</a:t>
            </a:r>
            <a:r>
              <a:rPr sz="1500" b="1" dirty="0">
                <a:latin typeface="Calibri"/>
                <a:cs typeface="Calibri"/>
              </a:rPr>
              <a:t>r</a:t>
            </a:r>
            <a:r>
              <a:rPr sz="1500" b="1" spc="25" dirty="0">
                <a:latin typeface="Calibri"/>
                <a:cs typeface="Calibri"/>
              </a:rPr>
              <a:t> </a:t>
            </a:r>
            <a:r>
              <a:rPr sz="1500" b="1" dirty="0">
                <a:latin typeface="Calibri"/>
                <a:cs typeface="Calibri"/>
              </a:rPr>
              <a:t>t</a:t>
            </a:r>
            <a:r>
              <a:rPr sz="1500" b="1" spc="20" dirty="0">
                <a:latin typeface="Calibri"/>
                <a:cs typeface="Calibri"/>
              </a:rPr>
              <a:t>h</a:t>
            </a:r>
            <a:r>
              <a:rPr sz="1500" b="1" spc="5" dirty="0">
                <a:latin typeface="Calibri"/>
                <a:cs typeface="Calibri"/>
              </a:rPr>
              <a:t>a</a:t>
            </a:r>
            <a:r>
              <a:rPr sz="1500" b="1" dirty="0">
                <a:latin typeface="Calibri"/>
                <a:cs typeface="Calibri"/>
              </a:rPr>
              <a:t>t</a:t>
            </a:r>
            <a:r>
              <a:rPr sz="1500" b="1" spc="-35" dirty="0">
                <a:latin typeface="Calibri"/>
                <a:cs typeface="Calibri"/>
              </a:rPr>
              <a:t> </a:t>
            </a:r>
            <a:r>
              <a:rPr sz="1500" b="1" spc="15" dirty="0">
                <a:latin typeface="Calibri"/>
                <a:cs typeface="Calibri"/>
              </a:rPr>
              <a:t>p</a:t>
            </a:r>
            <a:r>
              <a:rPr sz="1500" b="1" spc="-10" dirty="0">
                <a:latin typeface="Calibri"/>
                <a:cs typeface="Calibri"/>
              </a:rPr>
              <a:t>r</a:t>
            </a:r>
            <a:r>
              <a:rPr sz="1500" b="1" spc="15" dirty="0">
                <a:latin typeface="Calibri"/>
                <a:cs typeface="Calibri"/>
              </a:rPr>
              <a:t>o</a:t>
            </a:r>
            <a:r>
              <a:rPr sz="1500" b="1" spc="-30" dirty="0">
                <a:latin typeface="Calibri"/>
                <a:cs typeface="Calibri"/>
              </a:rPr>
              <a:t>c</a:t>
            </a:r>
            <a:r>
              <a:rPr sz="1500" b="1" spc="-10" dirty="0">
                <a:latin typeface="Calibri"/>
                <a:cs typeface="Calibri"/>
              </a:rPr>
              <a:t>e</a:t>
            </a:r>
            <a:r>
              <a:rPr sz="1500" b="1" spc="15" dirty="0">
                <a:latin typeface="Calibri"/>
                <a:cs typeface="Calibri"/>
              </a:rPr>
              <a:t>du</a:t>
            </a:r>
            <a:r>
              <a:rPr sz="1500" b="1" spc="-10" dirty="0">
                <a:latin typeface="Calibri"/>
                <a:cs typeface="Calibri"/>
              </a:rPr>
              <a:t>r</a:t>
            </a:r>
            <a:r>
              <a:rPr sz="1500" b="1" dirty="0">
                <a:latin typeface="Calibri"/>
                <a:cs typeface="Calibri"/>
              </a:rPr>
              <a:t>e </a:t>
            </a:r>
            <a:r>
              <a:rPr sz="1500" b="1" spc="-90" dirty="0">
                <a:latin typeface="Calibri"/>
                <a:cs typeface="Calibri"/>
              </a:rPr>
              <a:t> </a:t>
            </a:r>
            <a:r>
              <a:rPr sz="1500" b="1" dirty="0">
                <a:latin typeface="Calibri"/>
                <a:cs typeface="Calibri"/>
              </a:rPr>
              <a:t>?</a:t>
            </a:r>
            <a:endParaRPr sz="1500">
              <a:latin typeface="Calibri"/>
              <a:cs typeface="Calibri"/>
            </a:endParaRPr>
          </a:p>
          <a:p>
            <a:pPr marL="136525">
              <a:lnSpc>
                <a:spcPts val="1540"/>
              </a:lnSpc>
            </a:pPr>
            <a:r>
              <a:rPr sz="1500" dirty="0">
                <a:solidFill>
                  <a:srgbClr val="FF0000"/>
                </a:solidFill>
                <a:latin typeface="Calibri"/>
                <a:cs typeface="Calibri"/>
              </a:rPr>
              <a:t>Cervical </a:t>
            </a:r>
            <a:r>
              <a:rPr sz="1500" spc="10" dirty="0">
                <a:solidFill>
                  <a:srgbClr val="FF0000"/>
                </a:solidFill>
                <a:latin typeface="Calibri"/>
                <a:cs typeface="Calibri"/>
              </a:rPr>
              <a:t>laceration</a:t>
            </a:r>
            <a:r>
              <a:rPr sz="1500" spc="-70" dirty="0">
                <a:solidFill>
                  <a:srgbClr val="FF0000"/>
                </a:solidFill>
                <a:latin typeface="Calibri"/>
                <a:cs typeface="Calibri"/>
              </a:rPr>
              <a:t> </a:t>
            </a:r>
            <a:r>
              <a:rPr sz="1500" dirty="0">
                <a:solidFill>
                  <a:srgbClr val="FF0000"/>
                </a:solidFill>
                <a:latin typeface="Calibri"/>
                <a:cs typeface="Calibri"/>
              </a:rPr>
              <a:t>,</a:t>
            </a:r>
            <a:r>
              <a:rPr sz="1500" spc="-105" dirty="0">
                <a:solidFill>
                  <a:srgbClr val="FF0000"/>
                </a:solidFill>
                <a:latin typeface="Calibri"/>
                <a:cs typeface="Calibri"/>
              </a:rPr>
              <a:t> </a:t>
            </a:r>
            <a:r>
              <a:rPr sz="1500" spc="10" dirty="0">
                <a:solidFill>
                  <a:srgbClr val="FF0000"/>
                </a:solidFill>
                <a:latin typeface="Calibri"/>
                <a:cs typeface="Calibri"/>
              </a:rPr>
              <a:t>Uterine</a:t>
            </a:r>
            <a:r>
              <a:rPr sz="1500" spc="-105" dirty="0">
                <a:solidFill>
                  <a:srgbClr val="FF0000"/>
                </a:solidFill>
                <a:latin typeface="Calibri"/>
                <a:cs typeface="Calibri"/>
              </a:rPr>
              <a:t> </a:t>
            </a:r>
            <a:r>
              <a:rPr sz="1500" spc="5" dirty="0">
                <a:solidFill>
                  <a:srgbClr val="FF0000"/>
                </a:solidFill>
                <a:latin typeface="Calibri"/>
                <a:cs typeface="Calibri"/>
              </a:rPr>
              <a:t>perforation,</a:t>
            </a:r>
            <a:r>
              <a:rPr sz="1500" spc="-60" dirty="0">
                <a:solidFill>
                  <a:srgbClr val="FF0000"/>
                </a:solidFill>
                <a:latin typeface="Calibri"/>
                <a:cs typeface="Calibri"/>
              </a:rPr>
              <a:t> </a:t>
            </a:r>
            <a:r>
              <a:rPr sz="1500" spc="30" dirty="0">
                <a:solidFill>
                  <a:srgbClr val="FF0000"/>
                </a:solidFill>
                <a:latin typeface="Calibri"/>
                <a:cs typeface="Calibri"/>
              </a:rPr>
              <a:t>Asherman,</a:t>
            </a:r>
            <a:r>
              <a:rPr sz="1500" spc="-105" dirty="0">
                <a:solidFill>
                  <a:srgbClr val="FF0000"/>
                </a:solidFill>
                <a:latin typeface="Calibri"/>
                <a:cs typeface="Calibri"/>
              </a:rPr>
              <a:t> </a:t>
            </a:r>
            <a:r>
              <a:rPr sz="1500" spc="5" dirty="0">
                <a:solidFill>
                  <a:srgbClr val="FF0000"/>
                </a:solidFill>
                <a:latin typeface="Calibri"/>
                <a:cs typeface="Calibri"/>
              </a:rPr>
              <a:t>Infection</a:t>
            </a:r>
            <a:endParaRPr sz="1500">
              <a:latin typeface="Calibri"/>
              <a:cs typeface="Calibri"/>
            </a:endParaRPr>
          </a:p>
          <a:p>
            <a:pPr marL="298450" indent="-200660">
              <a:lnSpc>
                <a:spcPts val="1500"/>
              </a:lnSpc>
              <a:spcBef>
                <a:spcPts val="450"/>
              </a:spcBef>
              <a:buSzPct val="93333"/>
              <a:buAutoNum type="arabicPlain" startAt="4"/>
              <a:tabLst>
                <a:tab pos="299085" algn="l"/>
              </a:tabLst>
            </a:pPr>
            <a:r>
              <a:rPr sz="1500" b="1" dirty="0">
                <a:latin typeface="Calibri"/>
                <a:cs typeface="Calibri"/>
              </a:rPr>
              <a:t>pre-</a:t>
            </a:r>
            <a:r>
              <a:rPr sz="1500" b="1" spc="-75" dirty="0">
                <a:latin typeface="Calibri"/>
                <a:cs typeface="Calibri"/>
              </a:rPr>
              <a:t> </a:t>
            </a:r>
            <a:r>
              <a:rPr sz="1500" b="1" dirty="0">
                <a:latin typeface="Calibri"/>
                <a:cs typeface="Calibri"/>
              </a:rPr>
              <a:t>requests</a:t>
            </a:r>
            <a:r>
              <a:rPr sz="1500" b="1" spc="-65" dirty="0">
                <a:latin typeface="Calibri"/>
                <a:cs typeface="Calibri"/>
              </a:rPr>
              <a:t> </a:t>
            </a:r>
            <a:r>
              <a:rPr sz="1500" b="1" dirty="0">
                <a:latin typeface="Calibri"/>
                <a:cs typeface="Calibri"/>
              </a:rPr>
              <a:t>:</a:t>
            </a:r>
            <a:endParaRPr sz="1500">
              <a:latin typeface="Calibri"/>
              <a:cs typeface="Calibri"/>
            </a:endParaRPr>
          </a:p>
          <a:p>
            <a:pPr marL="98425">
              <a:lnSpc>
                <a:spcPts val="1500"/>
              </a:lnSpc>
            </a:pPr>
            <a:r>
              <a:rPr sz="1500" spc="30" dirty="0">
                <a:solidFill>
                  <a:srgbClr val="FF0000"/>
                </a:solidFill>
                <a:latin typeface="Calibri"/>
                <a:cs typeface="Calibri"/>
              </a:rPr>
              <a:t>G</a:t>
            </a:r>
            <a:r>
              <a:rPr sz="1500" dirty="0">
                <a:solidFill>
                  <a:srgbClr val="FF0000"/>
                </a:solidFill>
                <a:latin typeface="Calibri"/>
                <a:cs typeface="Calibri"/>
              </a:rPr>
              <a:t>A</a:t>
            </a:r>
            <a:r>
              <a:rPr sz="1500" spc="-5" dirty="0">
                <a:solidFill>
                  <a:srgbClr val="FF0000"/>
                </a:solidFill>
                <a:latin typeface="Calibri"/>
                <a:cs typeface="Calibri"/>
              </a:rPr>
              <a:t> </a:t>
            </a:r>
            <a:r>
              <a:rPr sz="1500" dirty="0">
                <a:solidFill>
                  <a:srgbClr val="FF0000"/>
                </a:solidFill>
                <a:latin typeface="Calibri"/>
                <a:cs typeface="Calibri"/>
              </a:rPr>
              <a:t>,</a:t>
            </a:r>
            <a:r>
              <a:rPr sz="1500" spc="-35" dirty="0">
                <a:solidFill>
                  <a:srgbClr val="FF0000"/>
                </a:solidFill>
                <a:latin typeface="Calibri"/>
                <a:cs typeface="Calibri"/>
              </a:rPr>
              <a:t> </a:t>
            </a:r>
            <a:r>
              <a:rPr sz="1500" spc="-30" dirty="0">
                <a:solidFill>
                  <a:srgbClr val="FF0000"/>
                </a:solidFill>
                <a:latin typeface="Calibri"/>
                <a:cs typeface="Calibri"/>
              </a:rPr>
              <a:t>L</a:t>
            </a:r>
            <a:r>
              <a:rPr sz="1500" spc="30" dirty="0">
                <a:solidFill>
                  <a:srgbClr val="FF0000"/>
                </a:solidFill>
                <a:latin typeface="Calibri"/>
                <a:cs typeface="Calibri"/>
              </a:rPr>
              <a:t>i</a:t>
            </a:r>
            <a:r>
              <a:rPr sz="1500" spc="20" dirty="0">
                <a:solidFill>
                  <a:srgbClr val="FF0000"/>
                </a:solidFill>
                <a:latin typeface="Calibri"/>
                <a:cs typeface="Calibri"/>
              </a:rPr>
              <a:t>t</a:t>
            </a:r>
            <a:r>
              <a:rPr sz="1500" spc="35" dirty="0">
                <a:solidFill>
                  <a:srgbClr val="FF0000"/>
                </a:solidFill>
                <a:latin typeface="Calibri"/>
                <a:cs typeface="Calibri"/>
              </a:rPr>
              <a:t>ho</a:t>
            </a:r>
            <a:r>
              <a:rPr sz="1500" spc="20" dirty="0">
                <a:solidFill>
                  <a:srgbClr val="FF0000"/>
                </a:solidFill>
                <a:latin typeface="Calibri"/>
                <a:cs typeface="Calibri"/>
              </a:rPr>
              <a:t>t</a:t>
            </a:r>
            <a:r>
              <a:rPr sz="1500" spc="35" dirty="0">
                <a:solidFill>
                  <a:srgbClr val="FF0000"/>
                </a:solidFill>
                <a:latin typeface="Calibri"/>
                <a:cs typeface="Calibri"/>
              </a:rPr>
              <a:t>o</a:t>
            </a:r>
            <a:r>
              <a:rPr sz="1500" dirty="0">
                <a:solidFill>
                  <a:srgbClr val="FF0000"/>
                </a:solidFill>
                <a:latin typeface="Calibri"/>
                <a:cs typeface="Calibri"/>
              </a:rPr>
              <a:t>my</a:t>
            </a:r>
            <a:r>
              <a:rPr sz="1500" spc="-110" dirty="0">
                <a:solidFill>
                  <a:srgbClr val="FF0000"/>
                </a:solidFill>
                <a:latin typeface="Calibri"/>
                <a:cs typeface="Calibri"/>
              </a:rPr>
              <a:t> </a:t>
            </a:r>
            <a:r>
              <a:rPr sz="1500" spc="35" dirty="0">
                <a:solidFill>
                  <a:srgbClr val="FF0000"/>
                </a:solidFill>
                <a:latin typeface="Calibri"/>
                <a:cs typeface="Calibri"/>
              </a:rPr>
              <a:t>po</a:t>
            </a:r>
            <a:r>
              <a:rPr sz="1500" spc="10" dirty="0">
                <a:solidFill>
                  <a:srgbClr val="FF0000"/>
                </a:solidFill>
                <a:latin typeface="Calibri"/>
                <a:cs typeface="Calibri"/>
              </a:rPr>
              <a:t>s</a:t>
            </a:r>
            <a:r>
              <a:rPr sz="1500" spc="30" dirty="0">
                <a:solidFill>
                  <a:srgbClr val="FF0000"/>
                </a:solidFill>
                <a:latin typeface="Calibri"/>
                <a:cs typeface="Calibri"/>
              </a:rPr>
              <a:t>i</a:t>
            </a:r>
            <a:r>
              <a:rPr sz="1500" spc="20" dirty="0">
                <a:solidFill>
                  <a:srgbClr val="FF0000"/>
                </a:solidFill>
                <a:latin typeface="Calibri"/>
                <a:cs typeface="Calibri"/>
              </a:rPr>
              <a:t>t</a:t>
            </a:r>
            <a:r>
              <a:rPr sz="1500" spc="30" dirty="0">
                <a:solidFill>
                  <a:srgbClr val="FF0000"/>
                </a:solidFill>
                <a:latin typeface="Calibri"/>
                <a:cs typeface="Calibri"/>
              </a:rPr>
              <a:t>i</a:t>
            </a:r>
            <a:r>
              <a:rPr sz="1500" spc="-40" dirty="0">
                <a:solidFill>
                  <a:srgbClr val="FF0000"/>
                </a:solidFill>
                <a:latin typeface="Calibri"/>
                <a:cs typeface="Calibri"/>
              </a:rPr>
              <a:t>o</a:t>
            </a:r>
            <a:r>
              <a:rPr sz="1500" dirty="0">
                <a:solidFill>
                  <a:srgbClr val="FF0000"/>
                </a:solidFill>
                <a:latin typeface="Calibri"/>
                <a:cs typeface="Calibri"/>
              </a:rPr>
              <a:t>n</a:t>
            </a:r>
            <a:r>
              <a:rPr sz="1500" spc="-75" dirty="0">
                <a:solidFill>
                  <a:srgbClr val="FF0000"/>
                </a:solidFill>
                <a:latin typeface="Calibri"/>
                <a:cs typeface="Calibri"/>
              </a:rPr>
              <a:t> </a:t>
            </a:r>
            <a:r>
              <a:rPr sz="1500" spc="30" dirty="0">
                <a:solidFill>
                  <a:srgbClr val="FF0000"/>
                </a:solidFill>
                <a:latin typeface="Calibri"/>
                <a:cs typeface="Calibri"/>
              </a:rPr>
              <a:t>a</a:t>
            </a:r>
            <a:r>
              <a:rPr sz="1500" spc="35" dirty="0">
                <a:solidFill>
                  <a:srgbClr val="FF0000"/>
                </a:solidFill>
                <a:latin typeface="Calibri"/>
                <a:cs typeface="Calibri"/>
              </a:rPr>
              <a:t>n</a:t>
            </a:r>
            <a:r>
              <a:rPr sz="1500" dirty="0">
                <a:solidFill>
                  <a:srgbClr val="FF0000"/>
                </a:solidFill>
                <a:latin typeface="Calibri"/>
                <a:cs typeface="Calibri"/>
              </a:rPr>
              <a:t>d</a:t>
            </a:r>
            <a:r>
              <a:rPr sz="1500" spc="-75" dirty="0">
                <a:solidFill>
                  <a:srgbClr val="FF0000"/>
                </a:solidFill>
                <a:latin typeface="Calibri"/>
                <a:cs typeface="Calibri"/>
              </a:rPr>
              <a:t> </a:t>
            </a:r>
            <a:r>
              <a:rPr sz="1500" spc="-35" dirty="0">
                <a:solidFill>
                  <a:srgbClr val="FF0000"/>
                </a:solidFill>
                <a:latin typeface="Calibri"/>
                <a:cs typeface="Calibri"/>
              </a:rPr>
              <a:t>c</a:t>
            </a:r>
            <a:r>
              <a:rPr sz="1500" spc="30" dirty="0">
                <a:solidFill>
                  <a:srgbClr val="FF0000"/>
                </a:solidFill>
                <a:latin typeface="Calibri"/>
                <a:cs typeface="Calibri"/>
              </a:rPr>
              <a:t>l</a:t>
            </a:r>
            <a:r>
              <a:rPr sz="1500" spc="5" dirty="0">
                <a:solidFill>
                  <a:srgbClr val="FF0000"/>
                </a:solidFill>
                <a:latin typeface="Calibri"/>
                <a:cs typeface="Calibri"/>
              </a:rPr>
              <a:t>e</a:t>
            </a:r>
            <a:r>
              <a:rPr sz="1500" spc="30" dirty="0">
                <a:solidFill>
                  <a:srgbClr val="FF0000"/>
                </a:solidFill>
                <a:latin typeface="Calibri"/>
                <a:cs typeface="Calibri"/>
              </a:rPr>
              <a:t>a</a:t>
            </a:r>
            <a:r>
              <a:rPr sz="1500" spc="35" dirty="0">
                <a:solidFill>
                  <a:srgbClr val="FF0000"/>
                </a:solidFill>
                <a:latin typeface="Calibri"/>
                <a:cs typeface="Calibri"/>
              </a:rPr>
              <a:t>n</a:t>
            </a:r>
            <a:r>
              <a:rPr sz="1500" spc="30" dirty="0">
                <a:solidFill>
                  <a:srgbClr val="FF0000"/>
                </a:solidFill>
                <a:latin typeface="Calibri"/>
                <a:cs typeface="Calibri"/>
              </a:rPr>
              <a:t>i</a:t>
            </a:r>
            <a:r>
              <a:rPr sz="1500" spc="35" dirty="0">
                <a:solidFill>
                  <a:srgbClr val="FF0000"/>
                </a:solidFill>
                <a:latin typeface="Calibri"/>
                <a:cs typeface="Calibri"/>
              </a:rPr>
              <a:t>n</a:t>
            </a:r>
            <a:r>
              <a:rPr sz="1500" dirty="0">
                <a:solidFill>
                  <a:srgbClr val="FF0000"/>
                </a:solidFill>
                <a:latin typeface="Calibri"/>
                <a:cs typeface="Calibri"/>
              </a:rPr>
              <a:t>g</a:t>
            </a:r>
            <a:r>
              <a:rPr sz="1500" spc="-140" dirty="0">
                <a:solidFill>
                  <a:srgbClr val="FF0000"/>
                </a:solidFill>
                <a:latin typeface="Calibri"/>
                <a:cs typeface="Calibri"/>
              </a:rPr>
              <a:t> </a:t>
            </a:r>
            <a:r>
              <a:rPr sz="1500" spc="20" dirty="0">
                <a:solidFill>
                  <a:srgbClr val="FF0000"/>
                </a:solidFill>
                <a:latin typeface="Calibri"/>
                <a:cs typeface="Calibri"/>
              </a:rPr>
              <a:t>t</a:t>
            </a:r>
            <a:r>
              <a:rPr sz="1500" spc="35" dirty="0">
                <a:solidFill>
                  <a:srgbClr val="FF0000"/>
                </a:solidFill>
                <a:latin typeface="Calibri"/>
                <a:cs typeface="Calibri"/>
              </a:rPr>
              <a:t>h</a:t>
            </a:r>
            <a:r>
              <a:rPr sz="1500" dirty="0">
                <a:solidFill>
                  <a:srgbClr val="FF0000"/>
                </a:solidFill>
                <a:latin typeface="Calibri"/>
                <a:cs typeface="Calibri"/>
              </a:rPr>
              <a:t>e</a:t>
            </a:r>
            <a:r>
              <a:rPr sz="1500" spc="-110" dirty="0">
                <a:solidFill>
                  <a:srgbClr val="FF0000"/>
                </a:solidFill>
                <a:latin typeface="Calibri"/>
                <a:cs typeface="Calibri"/>
              </a:rPr>
              <a:t> </a:t>
            </a:r>
            <a:r>
              <a:rPr sz="1500" spc="30" dirty="0">
                <a:solidFill>
                  <a:srgbClr val="FF0000"/>
                </a:solidFill>
                <a:latin typeface="Calibri"/>
                <a:cs typeface="Calibri"/>
              </a:rPr>
              <a:t>a</a:t>
            </a:r>
            <a:r>
              <a:rPr sz="1500" dirty="0">
                <a:solidFill>
                  <a:srgbClr val="FF0000"/>
                </a:solidFill>
                <a:latin typeface="Calibri"/>
                <a:cs typeface="Calibri"/>
              </a:rPr>
              <a:t>r</a:t>
            </a:r>
            <a:r>
              <a:rPr sz="1500" spc="5" dirty="0">
                <a:solidFill>
                  <a:srgbClr val="FF0000"/>
                </a:solidFill>
                <a:latin typeface="Calibri"/>
                <a:cs typeface="Calibri"/>
              </a:rPr>
              <a:t>e</a:t>
            </a:r>
            <a:r>
              <a:rPr sz="1500" dirty="0">
                <a:solidFill>
                  <a:srgbClr val="FF0000"/>
                </a:solidFill>
                <a:latin typeface="Calibri"/>
                <a:cs typeface="Calibri"/>
              </a:rPr>
              <a:t>a</a:t>
            </a:r>
            <a:r>
              <a:rPr sz="1500" spc="-80" dirty="0">
                <a:solidFill>
                  <a:srgbClr val="FF0000"/>
                </a:solidFill>
                <a:latin typeface="Calibri"/>
                <a:cs typeface="Calibri"/>
              </a:rPr>
              <a:t> </a:t>
            </a:r>
            <a:r>
              <a:rPr sz="1500" spc="35" dirty="0">
                <a:solidFill>
                  <a:srgbClr val="FF0000"/>
                </a:solidFill>
                <a:latin typeface="Calibri"/>
                <a:cs typeface="Calibri"/>
              </a:rPr>
              <a:t>b</a:t>
            </a:r>
            <a:r>
              <a:rPr sz="1500" dirty="0">
                <a:solidFill>
                  <a:srgbClr val="FF0000"/>
                </a:solidFill>
                <a:latin typeface="Calibri"/>
                <a:cs typeface="Calibri"/>
              </a:rPr>
              <a:t>y</a:t>
            </a:r>
            <a:r>
              <a:rPr sz="1500" spc="-114" dirty="0">
                <a:solidFill>
                  <a:srgbClr val="FF0000"/>
                </a:solidFill>
                <a:latin typeface="Calibri"/>
                <a:cs typeface="Calibri"/>
              </a:rPr>
              <a:t> </a:t>
            </a:r>
            <a:r>
              <a:rPr sz="1500" spc="10" dirty="0">
                <a:solidFill>
                  <a:srgbClr val="FF0000"/>
                </a:solidFill>
                <a:latin typeface="Calibri"/>
                <a:cs typeface="Calibri"/>
              </a:rPr>
              <a:t>s</a:t>
            </a:r>
            <a:r>
              <a:rPr sz="1500" spc="35" dirty="0">
                <a:solidFill>
                  <a:srgbClr val="FF0000"/>
                </a:solidFill>
                <a:latin typeface="Calibri"/>
                <a:cs typeface="Calibri"/>
              </a:rPr>
              <a:t>pon</a:t>
            </a:r>
            <a:r>
              <a:rPr sz="1500" spc="-30" dirty="0">
                <a:solidFill>
                  <a:srgbClr val="FF0000"/>
                </a:solidFill>
                <a:latin typeface="Calibri"/>
                <a:cs typeface="Calibri"/>
              </a:rPr>
              <a:t>g</a:t>
            </a:r>
            <a:r>
              <a:rPr sz="1500" dirty="0">
                <a:solidFill>
                  <a:srgbClr val="FF0000"/>
                </a:solidFill>
                <a:latin typeface="Calibri"/>
                <a:cs typeface="Calibri"/>
              </a:rPr>
              <a:t>e</a:t>
            </a:r>
            <a:r>
              <a:rPr sz="1500" spc="-110" dirty="0">
                <a:solidFill>
                  <a:srgbClr val="FF0000"/>
                </a:solidFill>
                <a:latin typeface="Calibri"/>
                <a:cs typeface="Calibri"/>
              </a:rPr>
              <a:t> </a:t>
            </a:r>
            <a:r>
              <a:rPr sz="1500" spc="-5" dirty="0">
                <a:solidFill>
                  <a:srgbClr val="FF0000"/>
                </a:solidFill>
                <a:latin typeface="Calibri"/>
                <a:cs typeface="Calibri"/>
              </a:rPr>
              <a:t>f</a:t>
            </a:r>
            <a:r>
              <a:rPr sz="1500" spc="35" dirty="0">
                <a:solidFill>
                  <a:srgbClr val="FF0000"/>
                </a:solidFill>
                <a:latin typeface="Calibri"/>
                <a:cs typeface="Calibri"/>
              </a:rPr>
              <a:t>o</a:t>
            </a:r>
            <a:r>
              <a:rPr sz="1500" dirty="0">
                <a:solidFill>
                  <a:srgbClr val="FF0000"/>
                </a:solidFill>
                <a:latin typeface="Calibri"/>
                <a:cs typeface="Calibri"/>
              </a:rPr>
              <a:t>r</a:t>
            </a:r>
            <a:r>
              <a:rPr sz="1500" spc="-30" dirty="0">
                <a:solidFill>
                  <a:srgbClr val="FF0000"/>
                </a:solidFill>
                <a:latin typeface="Calibri"/>
                <a:cs typeface="Calibri"/>
              </a:rPr>
              <a:t>c</a:t>
            </a:r>
            <a:r>
              <a:rPr sz="1500" spc="5" dirty="0">
                <a:solidFill>
                  <a:srgbClr val="FF0000"/>
                </a:solidFill>
                <a:latin typeface="Calibri"/>
                <a:cs typeface="Calibri"/>
              </a:rPr>
              <a:t>e</a:t>
            </a:r>
            <a:r>
              <a:rPr sz="1500" spc="35" dirty="0">
                <a:solidFill>
                  <a:srgbClr val="FF0000"/>
                </a:solidFill>
                <a:latin typeface="Calibri"/>
                <a:cs typeface="Calibri"/>
              </a:rPr>
              <a:t>p</a:t>
            </a:r>
            <a:r>
              <a:rPr sz="1500" dirty="0">
                <a:solidFill>
                  <a:srgbClr val="FF0000"/>
                </a:solidFill>
                <a:latin typeface="Calibri"/>
                <a:cs typeface="Calibri"/>
              </a:rPr>
              <a:t>s</a:t>
            </a:r>
            <a:endParaRPr sz="1500">
              <a:latin typeface="Calibri"/>
              <a:cs typeface="Calibri"/>
            </a:endParaRPr>
          </a:p>
        </p:txBody>
      </p:sp>
      <p:pic>
        <p:nvPicPr>
          <p:cNvPr id="4" name="object 4"/>
          <p:cNvPicPr/>
          <p:nvPr/>
        </p:nvPicPr>
        <p:blipFill>
          <a:blip r:embed="rId2" cstate="print"/>
          <a:stretch>
            <a:fillRect/>
          </a:stretch>
        </p:blipFill>
        <p:spPr>
          <a:xfrm>
            <a:off x="7" y="1038225"/>
            <a:ext cx="1219199" cy="819150"/>
          </a:xfrm>
          <a:prstGeom prst="rect">
            <a:avLst/>
          </a:prstGeom>
        </p:spPr>
      </p:pic>
      <p:pic>
        <p:nvPicPr>
          <p:cNvPr id="5" name="object 5"/>
          <p:cNvPicPr/>
          <p:nvPr/>
        </p:nvPicPr>
        <p:blipFill>
          <a:blip r:embed="rId3" cstate="print"/>
          <a:stretch>
            <a:fillRect/>
          </a:stretch>
        </p:blipFill>
        <p:spPr>
          <a:xfrm>
            <a:off x="1404367" y="1290457"/>
            <a:ext cx="2068068" cy="314705"/>
          </a:xfrm>
          <a:prstGeom prst="rect">
            <a:avLst/>
          </a:prstGeom>
        </p:spPr>
      </p:pic>
      <p:pic>
        <p:nvPicPr>
          <p:cNvPr id="6" name="object 6"/>
          <p:cNvPicPr/>
          <p:nvPr/>
        </p:nvPicPr>
        <p:blipFill>
          <a:blip r:embed="rId4" cstate="print"/>
          <a:stretch>
            <a:fillRect/>
          </a:stretch>
        </p:blipFill>
        <p:spPr>
          <a:xfrm>
            <a:off x="4159721" y="841476"/>
            <a:ext cx="1531811" cy="1095908"/>
          </a:xfrm>
          <a:prstGeom prst="rect">
            <a:avLst/>
          </a:prstGeom>
        </p:spPr>
      </p:pic>
      <p:pic>
        <p:nvPicPr>
          <p:cNvPr id="7" name="object 7"/>
          <p:cNvPicPr/>
          <p:nvPr/>
        </p:nvPicPr>
        <p:blipFill>
          <a:blip r:embed="rId5" cstate="print"/>
          <a:stretch>
            <a:fillRect/>
          </a:stretch>
        </p:blipFill>
        <p:spPr>
          <a:xfrm>
            <a:off x="6568725" y="933450"/>
            <a:ext cx="2851499" cy="1028700"/>
          </a:xfrm>
          <a:prstGeom prst="rect">
            <a:avLst/>
          </a:prstGeom>
        </p:spPr>
      </p:pic>
      <p:pic>
        <p:nvPicPr>
          <p:cNvPr id="8" name="object 8"/>
          <p:cNvPicPr/>
          <p:nvPr/>
        </p:nvPicPr>
        <p:blipFill>
          <a:blip r:embed="rId6" cstate="print"/>
          <a:stretch>
            <a:fillRect/>
          </a:stretch>
        </p:blipFill>
        <p:spPr>
          <a:xfrm>
            <a:off x="9753600" y="504825"/>
            <a:ext cx="2438400" cy="1828800"/>
          </a:xfrm>
          <a:prstGeom prst="rect">
            <a:avLst/>
          </a:prstGeom>
        </p:spPr>
      </p:pic>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81" y="609282"/>
            <a:ext cx="692151" cy="693780"/>
          </a:xfrm>
          <a:prstGeom prst="rect">
            <a:avLst/>
          </a:prstGeom>
        </p:spPr>
        <p:txBody>
          <a:bodyPr vert="horz" wrap="square" lIns="0" tIns="16510" rIns="0" bIns="0" rtlCol="0">
            <a:spAutoFit/>
          </a:bodyPr>
          <a:lstStyle/>
          <a:p>
            <a:pPr marL="12700">
              <a:lnSpc>
                <a:spcPct val="100000"/>
              </a:lnSpc>
              <a:spcBef>
                <a:spcPts val="130"/>
              </a:spcBef>
            </a:pPr>
            <a:r>
              <a:rPr sz="4400" b="0" u="heavy" spc="65" dirty="0">
                <a:uFill>
                  <a:solidFill>
                    <a:srgbClr val="000000"/>
                  </a:solidFill>
                </a:uFill>
                <a:latin typeface="Calibri Light"/>
                <a:cs typeface="Calibri Light"/>
              </a:rPr>
              <a:t>Q</a:t>
            </a:r>
            <a:r>
              <a:rPr sz="4400" b="0" u="heavy" spc="15" dirty="0">
                <a:uFill>
                  <a:solidFill>
                    <a:srgbClr val="000000"/>
                  </a:solidFill>
                </a:uFill>
                <a:latin typeface="Calibri Light"/>
                <a:cs typeface="Calibri Light"/>
              </a:rPr>
              <a:t>4</a:t>
            </a:r>
            <a:endParaRPr sz="4400">
              <a:latin typeface="Calibri Light"/>
              <a:cs typeface="Calibri Light"/>
            </a:endParaRPr>
          </a:p>
        </p:txBody>
      </p:sp>
      <p:sp>
        <p:nvSpPr>
          <p:cNvPr id="3" name="object 3"/>
          <p:cNvSpPr txBox="1"/>
          <p:nvPr/>
        </p:nvSpPr>
        <p:spPr>
          <a:xfrm>
            <a:off x="1003300" y="1765684"/>
            <a:ext cx="10113645" cy="4069063"/>
          </a:xfrm>
          <a:prstGeom prst="rect">
            <a:avLst/>
          </a:prstGeom>
        </p:spPr>
        <p:txBody>
          <a:bodyPr vert="horz" wrap="square" lIns="0" tIns="16510" rIns="0" bIns="0" rtlCol="0">
            <a:spAutoFit/>
          </a:bodyPr>
          <a:lstStyle/>
          <a:p>
            <a:pPr marL="302260" indent="-290195">
              <a:lnSpc>
                <a:spcPts val="3000"/>
              </a:lnSpc>
              <a:spcBef>
                <a:spcPts val="130"/>
              </a:spcBef>
              <a:buSzPct val="96363"/>
              <a:buAutoNum type="arabicPlain"/>
              <a:tabLst>
                <a:tab pos="302895" algn="l"/>
              </a:tabLst>
            </a:pPr>
            <a:r>
              <a:rPr sz="2750" b="1" spc="5" dirty="0">
                <a:latin typeface="Calibri"/>
                <a:cs typeface="Calibri"/>
              </a:rPr>
              <a:t>naming</a:t>
            </a:r>
            <a:r>
              <a:rPr sz="2750" b="1" spc="140" dirty="0">
                <a:latin typeface="Calibri"/>
                <a:cs typeface="Calibri"/>
              </a:rPr>
              <a:t> </a:t>
            </a:r>
            <a:r>
              <a:rPr sz="2750" b="1" spc="10" dirty="0">
                <a:latin typeface="Calibri"/>
                <a:cs typeface="Calibri"/>
              </a:rPr>
              <a:t>of</a:t>
            </a:r>
            <a:r>
              <a:rPr sz="2750" b="1" spc="-5" dirty="0">
                <a:latin typeface="Calibri"/>
                <a:cs typeface="Calibri"/>
              </a:rPr>
              <a:t> </a:t>
            </a:r>
            <a:r>
              <a:rPr sz="2750" b="1" spc="10" dirty="0">
                <a:latin typeface="Calibri"/>
                <a:cs typeface="Calibri"/>
              </a:rPr>
              <a:t>that</a:t>
            </a:r>
            <a:r>
              <a:rPr sz="2750" b="1" spc="50" dirty="0">
                <a:latin typeface="Calibri"/>
                <a:cs typeface="Calibri"/>
              </a:rPr>
              <a:t> </a:t>
            </a:r>
            <a:r>
              <a:rPr sz="2750" b="1" spc="10" dirty="0">
                <a:latin typeface="Calibri"/>
                <a:cs typeface="Calibri"/>
              </a:rPr>
              <a:t>procedure</a:t>
            </a:r>
            <a:r>
              <a:rPr sz="2750" b="1" spc="-10" dirty="0">
                <a:latin typeface="Calibri"/>
                <a:cs typeface="Calibri"/>
              </a:rPr>
              <a:t> </a:t>
            </a:r>
            <a:r>
              <a:rPr sz="2750" b="1" spc="10" dirty="0">
                <a:latin typeface="Calibri"/>
                <a:cs typeface="Calibri"/>
              </a:rPr>
              <a:t>?</a:t>
            </a:r>
            <a:endParaRPr sz="2750">
              <a:latin typeface="Calibri"/>
              <a:cs typeface="Calibri"/>
            </a:endParaRPr>
          </a:p>
          <a:p>
            <a:pPr marL="12700">
              <a:lnSpc>
                <a:spcPts val="3000"/>
              </a:lnSpc>
            </a:pPr>
            <a:r>
              <a:rPr sz="2750" spc="-15" dirty="0">
                <a:solidFill>
                  <a:srgbClr val="FF0000"/>
                </a:solidFill>
                <a:latin typeface="Calibri"/>
                <a:cs typeface="Calibri"/>
              </a:rPr>
              <a:t>hysterosalpingography</a:t>
            </a:r>
            <a:endParaRPr sz="2750">
              <a:latin typeface="Calibri"/>
              <a:cs typeface="Calibri"/>
            </a:endParaRPr>
          </a:p>
          <a:p>
            <a:pPr marL="384175" indent="-372110">
              <a:lnSpc>
                <a:spcPts val="3000"/>
              </a:lnSpc>
              <a:spcBef>
                <a:spcPts val="380"/>
              </a:spcBef>
              <a:buSzPct val="96363"/>
              <a:buAutoNum type="arabicPlain" startAt="2"/>
              <a:tabLst>
                <a:tab pos="384810" algn="l"/>
              </a:tabLst>
            </a:pPr>
            <a:r>
              <a:rPr sz="2750" b="1" spc="25" dirty="0">
                <a:latin typeface="Calibri"/>
                <a:cs typeface="Calibri"/>
              </a:rPr>
              <a:t>dye</a:t>
            </a:r>
            <a:r>
              <a:rPr sz="2750" b="1" spc="-15" dirty="0">
                <a:latin typeface="Calibri"/>
                <a:cs typeface="Calibri"/>
              </a:rPr>
              <a:t> </a:t>
            </a:r>
            <a:r>
              <a:rPr sz="2750" b="1" spc="20" dirty="0">
                <a:latin typeface="Calibri"/>
                <a:cs typeface="Calibri"/>
              </a:rPr>
              <a:t>used</a:t>
            </a:r>
            <a:r>
              <a:rPr sz="2750" b="1" spc="-20" dirty="0">
                <a:latin typeface="Calibri"/>
                <a:cs typeface="Calibri"/>
              </a:rPr>
              <a:t> </a:t>
            </a:r>
            <a:r>
              <a:rPr sz="2750" b="1" spc="-10" dirty="0">
                <a:latin typeface="Calibri"/>
                <a:cs typeface="Calibri"/>
              </a:rPr>
              <a:t>for</a:t>
            </a:r>
            <a:r>
              <a:rPr sz="2750" b="1" spc="35" dirty="0">
                <a:latin typeface="Calibri"/>
                <a:cs typeface="Calibri"/>
              </a:rPr>
              <a:t> </a:t>
            </a:r>
            <a:r>
              <a:rPr sz="2750" b="1" spc="10" dirty="0">
                <a:latin typeface="Calibri"/>
                <a:cs typeface="Calibri"/>
              </a:rPr>
              <a:t>?</a:t>
            </a:r>
            <a:endParaRPr sz="2750">
              <a:latin typeface="Calibri"/>
              <a:cs typeface="Calibri"/>
            </a:endParaRPr>
          </a:p>
          <a:p>
            <a:pPr marL="12700">
              <a:lnSpc>
                <a:spcPts val="3000"/>
              </a:lnSpc>
            </a:pPr>
            <a:r>
              <a:rPr sz="2750" spc="-10" dirty="0">
                <a:solidFill>
                  <a:srgbClr val="FF0000"/>
                </a:solidFill>
                <a:latin typeface="Calibri"/>
                <a:cs typeface="Calibri"/>
              </a:rPr>
              <a:t>Water</a:t>
            </a:r>
            <a:r>
              <a:rPr sz="2750" spc="-30" dirty="0">
                <a:solidFill>
                  <a:srgbClr val="FF0000"/>
                </a:solidFill>
                <a:latin typeface="Calibri"/>
                <a:cs typeface="Calibri"/>
              </a:rPr>
              <a:t> </a:t>
            </a:r>
            <a:r>
              <a:rPr sz="2750" spc="25" dirty="0">
                <a:solidFill>
                  <a:srgbClr val="FF0000"/>
                </a:solidFill>
                <a:latin typeface="Calibri"/>
                <a:cs typeface="Calibri"/>
              </a:rPr>
              <a:t>or</a:t>
            </a:r>
            <a:r>
              <a:rPr sz="2750" spc="50" dirty="0">
                <a:solidFill>
                  <a:srgbClr val="FF0000"/>
                </a:solidFill>
                <a:latin typeface="Calibri"/>
                <a:cs typeface="Calibri"/>
              </a:rPr>
              <a:t> </a:t>
            </a:r>
            <a:r>
              <a:rPr sz="2750" spc="5" dirty="0">
                <a:solidFill>
                  <a:srgbClr val="FF0000"/>
                </a:solidFill>
                <a:latin typeface="Calibri"/>
                <a:cs typeface="Calibri"/>
              </a:rPr>
              <a:t>oil </a:t>
            </a:r>
            <a:r>
              <a:rPr sz="2750" spc="-5" dirty="0">
                <a:solidFill>
                  <a:srgbClr val="FF0000"/>
                </a:solidFill>
                <a:latin typeface="Calibri"/>
                <a:cs typeface="Calibri"/>
              </a:rPr>
              <a:t>based</a:t>
            </a:r>
            <a:r>
              <a:rPr sz="2750" spc="150" dirty="0">
                <a:solidFill>
                  <a:srgbClr val="FF0000"/>
                </a:solidFill>
                <a:latin typeface="Calibri"/>
                <a:cs typeface="Calibri"/>
              </a:rPr>
              <a:t> </a:t>
            </a:r>
            <a:r>
              <a:rPr sz="2750" dirty="0">
                <a:solidFill>
                  <a:srgbClr val="FF0000"/>
                </a:solidFill>
                <a:latin typeface="Calibri"/>
                <a:cs typeface="Calibri"/>
              </a:rPr>
              <a:t>contrast</a:t>
            </a:r>
            <a:endParaRPr sz="2750">
              <a:latin typeface="Calibri"/>
              <a:cs typeface="Calibri"/>
            </a:endParaRPr>
          </a:p>
          <a:p>
            <a:pPr marL="384175" indent="-372110">
              <a:lnSpc>
                <a:spcPts val="3005"/>
              </a:lnSpc>
              <a:spcBef>
                <a:spcPts val="380"/>
              </a:spcBef>
              <a:buSzPct val="96363"/>
              <a:buAutoNum type="arabicPlain" startAt="3"/>
              <a:tabLst>
                <a:tab pos="384810" algn="l"/>
              </a:tabLst>
            </a:pPr>
            <a:r>
              <a:rPr sz="2750" b="1" spc="15" dirty="0">
                <a:latin typeface="Calibri"/>
                <a:cs typeface="Calibri"/>
              </a:rPr>
              <a:t>what</a:t>
            </a:r>
            <a:r>
              <a:rPr sz="2750" b="1" spc="-5" dirty="0">
                <a:latin typeface="Calibri"/>
                <a:cs typeface="Calibri"/>
              </a:rPr>
              <a:t> </a:t>
            </a:r>
            <a:r>
              <a:rPr sz="2750" b="1" dirty="0">
                <a:latin typeface="Calibri"/>
                <a:cs typeface="Calibri"/>
              </a:rPr>
              <a:t>are</a:t>
            </a:r>
            <a:r>
              <a:rPr sz="2750" b="1" spc="85" dirty="0">
                <a:latin typeface="Calibri"/>
                <a:cs typeface="Calibri"/>
              </a:rPr>
              <a:t> </a:t>
            </a:r>
            <a:r>
              <a:rPr sz="2750" b="1" spc="15" dirty="0">
                <a:latin typeface="Calibri"/>
                <a:cs typeface="Calibri"/>
              </a:rPr>
              <a:t>pathologies</a:t>
            </a:r>
            <a:r>
              <a:rPr sz="2750" b="1" spc="75" dirty="0">
                <a:latin typeface="Calibri"/>
                <a:cs typeface="Calibri"/>
              </a:rPr>
              <a:t> </a:t>
            </a:r>
            <a:r>
              <a:rPr sz="2750" b="1" spc="10" dirty="0">
                <a:latin typeface="Calibri"/>
                <a:cs typeface="Calibri"/>
              </a:rPr>
              <a:t>that</a:t>
            </a:r>
            <a:r>
              <a:rPr sz="2750" b="1" dirty="0">
                <a:latin typeface="Calibri"/>
                <a:cs typeface="Calibri"/>
              </a:rPr>
              <a:t> </a:t>
            </a:r>
            <a:r>
              <a:rPr sz="2750" b="1" spc="5" dirty="0">
                <a:latin typeface="Calibri"/>
                <a:cs typeface="Calibri"/>
              </a:rPr>
              <a:t>could</a:t>
            </a:r>
            <a:r>
              <a:rPr sz="2750" b="1" spc="65" dirty="0">
                <a:latin typeface="Calibri"/>
                <a:cs typeface="Calibri"/>
              </a:rPr>
              <a:t> </a:t>
            </a:r>
            <a:r>
              <a:rPr sz="2750" b="1" spc="15" dirty="0">
                <a:latin typeface="Calibri"/>
                <a:cs typeface="Calibri"/>
              </a:rPr>
              <a:t>be</a:t>
            </a:r>
            <a:r>
              <a:rPr sz="2750" b="1" spc="80" dirty="0">
                <a:latin typeface="Calibri"/>
                <a:cs typeface="Calibri"/>
              </a:rPr>
              <a:t> </a:t>
            </a:r>
            <a:r>
              <a:rPr sz="2750" b="1" spc="15" dirty="0">
                <a:latin typeface="Calibri"/>
                <a:cs typeface="Calibri"/>
              </a:rPr>
              <a:t>diagnosed</a:t>
            </a:r>
            <a:r>
              <a:rPr sz="2750" b="1" spc="-5" dirty="0">
                <a:latin typeface="Calibri"/>
                <a:cs typeface="Calibri"/>
              </a:rPr>
              <a:t> </a:t>
            </a:r>
            <a:r>
              <a:rPr sz="2750" b="1" spc="15" dirty="0">
                <a:latin typeface="Calibri"/>
                <a:cs typeface="Calibri"/>
              </a:rPr>
              <a:t>by</a:t>
            </a:r>
            <a:r>
              <a:rPr sz="2750" b="1" spc="20" dirty="0">
                <a:latin typeface="Calibri"/>
                <a:cs typeface="Calibri"/>
              </a:rPr>
              <a:t> </a:t>
            </a:r>
            <a:r>
              <a:rPr sz="2750" b="1" spc="10" dirty="0">
                <a:latin typeface="Calibri"/>
                <a:cs typeface="Calibri"/>
              </a:rPr>
              <a:t>that</a:t>
            </a:r>
            <a:r>
              <a:rPr sz="2750" b="1" spc="75" dirty="0">
                <a:latin typeface="Calibri"/>
                <a:cs typeface="Calibri"/>
              </a:rPr>
              <a:t> </a:t>
            </a:r>
            <a:r>
              <a:rPr sz="2750" b="1" spc="10" dirty="0">
                <a:latin typeface="Calibri"/>
                <a:cs typeface="Calibri"/>
              </a:rPr>
              <a:t>procedure</a:t>
            </a:r>
            <a:r>
              <a:rPr sz="2750" b="1" spc="15" dirty="0">
                <a:latin typeface="Calibri"/>
                <a:cs typeface="Calibri"/>
              </a:rPr>
              <a:t> </a:t>
            </a:r>
            <a:r>
              <a:rPr sz="2750" b="1" spc="10" dirty="0">
                <a:latin typeface="Calibri"/>
                <a:cs typeface="Calibri"/>
              </a:rPr>
              <a:t>?</a:t>
            </a:r>
            <a:endParaRPr sz="2750">
              <a:latin typeface="Calibri"/>
              <a:cs typeface="Calibri"/>
            </a:endParaRPr>
          </a:p>
          <a:p>
            <a:pPr marL="12700">
              <a:lnSpc>
                <a:spcPts val="3005"/>
              </a:lnSpc>
            </a:pPr>
            <a:r>
              <a:rPr sz="2750" dirty="0">
                <a:solidFill>
                  <a:srgbClr val="FF0000"/>
                </a:solidFill>
                <a:latin typeface="Calibri"/>
                <a:cs typeface="Calibri"/>
              </a:rPr>
              <a:t>Asherman</a:t>
            </a:r>
            <a:r>
              <a:rPr sz="2750" spc="165" dirty="0">
                <a:solidFill>
                  <a:srgbClr val="FF0000"/>
                </a:solidFill>
                <a:latin typeface="Calibri"/>
                <a:cs typeface="Calibri"/>
              </a:rPr>
              <a:t> </a:t>
            </a:r>
            <a:r>
              <a:rPr sz="2750" spc="5" dirty="0">
                <a:solidFill>
                  <a:srgbClr val="FF0000"/>
                </a:solidFill>
                <a:latin typeface="Calibri"/>
                <a:cs typeface="Calibri"/>
              </a:rPr>
              <a:t>,</a:t>
            </a:r>
            <a:r>
              <a:rPr sz="2750" spc="30" dirty="0">
                <a:solidFill>
                  <a:srgbClr val="FF0000"/>
                </a:solidFill>
                <a:latin typeface="Calibri"/>
                <a:cs typeface="Calibri"/>
              </a:rPr>
              <a:t> </a:t>
            </a:r>
            <a:r>
              <a:rPr sz="2750" spc="-5" dirty="0">
                <a:solidFill>
                  <a:srgbClr val="FF0000"/>
                </a:solidFill>
                <a:latin typeface="Calibri"/>
                <a:cs typeface="Calibri"/>
              </a:rPr>
              <a:t>Uterine</a:t>
            </a:r>
            <a:r>
              <a:rPr sz="2750" spc="170" dirty="0">
                <a:solidFill>
                  <a:srgbClr val="FF0000"/>
                </a:solidFill>
                <a:latin typeface="Calibri"/>
                <a:cs typeface="Calibri"/>
              </a:rPr>
              <a:t> </a:t>
            </a:r>
            <a:r>
              <a:rPr sz="2750" spc="5" dirty="0">
                <a:solidFill>
                  <a:srgbClr val="FF0000"/>
                </a:solidFill>
                <a:latin typeface="Calibri"/>
                <a:cs typeface="Calibri"/>
              </a:rPr>
              <a:t>anomalies</a:t>
            </a:r>
            <a:r>
              <a:rPr sz="2750" spc="100" dirty="0">
                <a:solidFill>
                  <a:srgbClr val="FF0000"/>
                </a:solidFill>
                <a:latin typeface="Calibri"/>
                <a:cs typeface="Calibri"/>
              </a:rPr>
              <a:t> </a:t>
            </a:r>
            <a:r>
              <a:rPr sz="2750" spc="5" dirty="0">
                <a:latin typeface="Calibri"/>
                <a:cs typeface="Calibri"/>
              </a:rPr>
              <a:t>,</a:t>
            </a:r>
            <a:r>
              <a:rPr sz="2750" spc="40" dirty="0">
                <a:latin typeface="Calibri"/>
                <a:cs typeface="Calibri"/>
              </a:rPr>
              <a:t> </a:t>
            </a:r>
            <a:r>
              <a:rPr sz="2750" spc="-5" dirty="0">
                <a:solidFill>
                  <a:srgbClr val="FF0000"/>
                </a:solidFill>
                <a:latin typeface="Calibri"/>
                <a:cs typeface="Calibri"/>
              </a:rPr>
              <a:t>Endometriosis</a:t>
            </a:r>
            <a:endParaRPr sz="2750">
              <a:latin typeface="Calibri"/>
              <a:cs typeface="Calibri"/>
            </a:endParaRPr>
          </a:p>
          <a:p>
            <a:pPr marL="384175" indent="-372110">
              <a:lnSpc>
                <a:spcPts val="3000"/>
              </a:lnSpc>
              <a:spcBef>
                <a:spcPts val="380"/>
              </a:spcBef>
              <a:buSzPct val="96363"/>
              <a:buAutoNum type="arabicPlain" startAt="4"/>
              <a:tabLst>
                <a:tab pos="384810" algn="l"/>
              </a:tabLst>
            </a:pPr>
            <a:r>
              <a:rPr sz="2750" b="1" spc="15" dirty="0">
                <a:latin typeface="Calibri"/>
                <a:cs typeface="Calibri"/>
              </a:rPr>
              <a:t>what</a:t>
            </a:r>
            <a:r>
              <a:rPr sz="2750" b="1" spc="-15" dirty="0">
                <a:latin typeface="Calibri"/>
                <a:cs typeface="Calibri"/>
              </a:rPr>
              <a:t> </a:t>
            </a:r>
            <a:r>
              <a:rPr sz="2750" b="1" spc="5" dirty="0">
                <a:latin typeface="Calibri"/>
                <a:cs typeface="Calibri"/>
              </a:rPr>
              <a:t>is</a:t>
            </a:r>
            <a:r>
              <a:rPr sz="2750" b="1" spc="60" dirty="0">
                <a:latin typeface="Calibri"/>
                <a:cs typeface="Calibri"/>
              </a:rPr>
              <a:t> </a:t>
            </a:r>
            <a:r>
              <a:rPr sz="2750" b="1" spc="15" dirty="0">
                <a:latin typeface="Calibri"/>
                <a:cs typeface="Calibri"/>
              </a:rPr>
              <a:t>the</a:t>
            </a:r>
            <a:r>
              <a:rPr sz="2750" b="1" spc="5" dirty="0">
                <a:latin typeface="Calibri"/>
                <a:cs typeface="Calibri"/>
              </a:rPr>
              <a:t> </a:t>
            </a:r>
            <a:r>
              <a:rPr sz="2750" b="1" spc="15" dirty="0">
                <a:latin typeface="Calibri"/>
                <a:cs typeface="Calibri"/>
              </a:rPr>
              <a:t>pathology</a:t>
            </a:r>
            <a:r>
              <a:rPr sz="2750" b="1" spc="10" dirty="0">
                <a:latin typeface="Calibri"/>
                <a:cs typeface="Calibri"/>
              </a:rPr>
              <a:t> in</a:t>
            </a:r>
            <a:r>
              <a:rPr sz="2750" b="1" spc="60" dirty="0">
                <a:latin typeface="Calibri"/>
                <a:cs typeface="Calibri"/>
              </a:rPr>
              <a:t> </a:t>
            </a:r>
            <a:r>
              <a:rPr sz="2750" b="1" spc="15" dirty="0">
                <a:latin typeface="Calibri"/>
                <a:cs typeface="Calibri"/>
              </a:rPr>
              <a:t>the</a:t>
            </a:r>
            <a:r>
              <a:rPr sz="2750" b="1" dirty="0">
                <a:latin typeface="Calibri"/>
                <a:cs typeface="Calibri"/>
              </a:rPr>
              <a:t> </a:t>
            </a:r>
            <a:r>
              <a:rPr sz="2750" b="1" spc="10" dirty="0">
                <a:latin typeface="Calibri"/>
                <a:cs typeface="Calibri"/>
              </a:rPr>
              <a:t>image</a:t>
            </a:r>
            <a:r>
              <a:rPr sz="2750" b="1" spc="75" dirty="0">
                <a:latin typeface="Calibri"/>
                <a:cs typeface="Calibri"/>
              </a:rPr>
              <a:t> </a:t>
            </a:r>
            <a:r>
              <a:rPr sz="2750" b="1" spc="5" dirty="0">
                <a:latin typeface="Calibri"/>
                <a:cs typeface="Calibri"/>
              </a:rPr>
              <a:t>:</a:t>
            </a:r>
            <a:endParaRPr sz="2750">
              <a:latin typeface="Calibri"/>
              <a:cs typeface="Calibri"/>
            </a:endParaRPr>
          </a:p>
          <a:p>
            <a:pPr marL="12700">
              <a:lnSpc>
                <a:spcPts val="3000"/>
              </a:lnSpc>
            </a:pPr>
            <a:r>
              <a:rPr sz="2750" spc="-10" dirty="0">
                <a:solidFill>
                  <a:srgbClr val="FF0000"/>
                </a:solidFill>
                <a:latin typeface="Calibri"/>
                <a:cs typeface="Calibri"/>
              </a:rPr>
              <a:t>stenosis</a:t>
            </a:r>
            <a:r>
              <a:rPr sz="2750" spc="235" dirty="0">
                <a:solidFill>
                  <a:srgbClr val="FF0000"/>
                </a:solidFill>
                <a:latin typeface="Calibri"/>
                <a:cs typeface="Calibri"/>
              </a:rPr>
              <a:t> </a:t>
            </a:r>
            <a:r>
              <a:rPr sz="2750" spc="25" dirty="0">
                <a:solidFill>
                  <a:srgbClr val="FF0000"/>
                </a:solidFill>
                <a:latin typeface="Calibri"/>
                <a:cs typeface="Calibri"/>
              </a:rPr>
              <a:t>of</a:t>
            </a:r>
            <a:r>
              <a:rPr sz="2750" spc="-50" dirty="0">
                <a:solidFill>
                  <a:srgbClr val="FF0000"/>
                </a:solidFill>
                <a:latin typeface="Calibri"/>
                <a:cs typeface="Calibri"/>
              </a:rPr>
              <a:t> </a:t>
            </a:r>
            <a:r>
              <a:rPr sz="2750" spc="-10" dirty="0">
                <a:solidFill>
                  <a:srgbClr val="FF0000"/>
                </a:solidFill>
                <a:latin typeface="Calibri"/>
                <a:cs typeface="Calibri"/>
              </a:rPr>
              <a:t>right</a:t>
            </a:r>
            <a:r>
              <a:rPr sz="2750" spc="95" dirty="0">
                <a:solidFill>
                  <a:srgbClr val="FF0000"/>
                </a:solidFill>
                <a:latin typeface="Calibri"/>
                <a:cs typeface="Calibri"/>
              </a:rPr>
              <a:t> </a:t>
            </a:r>
            <a:r>
              <a:rPr sz="2750" spc="-10" dirty="0">
                <a:solidFill>
                  <a:srgbClr val="FF0000"/>
                </a:solidFill>
                <a:latin typeface="Calibri"/>
                <a:cs typeface="Calibri"/>
              </a:rPr>
              <a:t>fallopian</a:t>
            </a:r>
            <a:r>
              <a:rPr sz="2750" spc="229" dirty="0">
                <a:solidFill>
                  <a:srgbClr val="FF0000"/>
                </a:solidFill>
                <a:latin typeface="Calibri"/>
                <a:cs typeface="Calibri"/>
              </a:rPr>
              <a:t> </a:t>
            </a:r>
            <a:r>
              <a:rPr sz="2750" spc="-15" dirty="0">
                <a:solidFill>
                  <a:srgbClr val="FF0000"/>
                </a:solidFill>
                <a:latin typeface="Calibri"/>
                <a:cs typeface="Calibri"/>
              </a:rPr>
              <a:t>tube.</a:t>
            </a:r>
            <a:endParaRPr sz="2750">
              <a:latin typeface="Calibri"/>
              <a:cs typeface="Calibri"/>
            </a:endParaRPr>
          </a:p>
          <a:p>
            <a:pPr marL="384175" indent="-372110">
              <a:lnSpc>
                <a:spcPts val="3005"/>
              </a:lnSpc>
              <a:spcBef>
                <a:spcPts val="380"/>
              </a:spcBef>
              <a:buSzPct val="96363"/>
              <a:buAutoNum type="arabicPlain" startAt="5"/>
              <a:tabLst>
                <a:tab pos="384810" algn="l"/>
              </a:tabLst>
            </a:pPr>
            <a:r>
              <a:rPr sz="2750" b="1" spc="15" dirty="0">
                <a:latin typeface="Calibri"/>
                <a:cs typeface="Calibri"/>
              </a:rPr>
              <a:t>what</a:t>
            </a:r>
            <a:r>
              <a:rPr sz="2750" b="1" spc="-15" dirty="0">
                <a:latin typeface="Calibri"/>
                <a:cs typeface="Calibri"/>
              </a:rPr>
              <a:t> </a:t>
            </a:r>
            <a:r>
              <a:rPr sz="2750" b="1" spc="5" dirty="0">
                <a:latin typeface="Calibri"/>
                <a:cs typeface="Calibri"/>
              </a:rPr>
              <a:t>is</a:t>
            </a:r>
            <a:r>
              <a:rPr sz="2750" b="1" spc="55" dirty="0">
                <a:latin typeface="Calibri"/>
                <a:cs typeface="Calibri"/>
              </a:rPr>
              <a:t> </a:t>
            </a:r>
            <a:r>
              <a:rPr sz="2750" b="1" spc="25" dirty="0">
                <a:latin typeface="Calibri"/>
                <a:cs typeface="Calibri"/>
              </a:rPr>
              <a:t>your</a:t>
            </a:r>
            <a:r>
              <a:rPr sz="2750" b="1" spc="-30" dirty="0">
                <a:latin typeface="Calibri"/>
                <a:cs typeface="Calibri"/>
              </a:rPr>
              <a:t> </a:t>
            </a:r>
            <a:r>
              <a:rPr sz="2750" b="1" dirty="0">
                <a:latin typeface="Calibri"/>
                <a:cs typeface="Calibri"/>
              </a:rPr>
              <a:t>next</a:t>
            </a:r>
            <a:r>
              <a:rPr sz="2750" b="1" spc="55" dirty="0">
                <a:latin typeface="Calibri"/>
                <a:cs typeface="Calibri"/>
              </a:rPr>
              <a:t> </a:t>
            </a:r>
            <a:r>
              <a:rPr sz="2750" b="1" spc="20" dirty="0">
                <a:latin typeface="Calibri"/>
                <a:cs typeface="Calibri"/>
              </a:rPr>
              <a:t>step</a:t>
            </a:r>
            <a:r>
              <a:rPr sz="2750" b="1" spc="-90" dirty="0">
                <a:latin typeface="Calibri"/>
                <a:cs typeface="Calibri"/>
              </a:rPr>
              <a:t> </a:t>
            </a:r>
            <a:r>
              <a:rPr sz="2750" b="1" spc="-10" dirty="0">
                <a:latin typeface="Calibri"/>
                <a:cs typeface="Calibri"/>
              </a:rPr>
              <a:t>for</a:t>
            </a:r>
            <a:r>
              <a:rPr sz="2750" b="1" spc="50" dirty="0">
                <a:latin typeface="Calibri"/>
                <a:cs typeface="Calibri"/>
              </a:rPr>
              <a:t> </a:t>
            </a:r>
            <a:r>
              <a:rPr sz="2750" b="1" spc="10" dirty="0">
                <a:latin typeface="Calibri"/>
                <a:cs typeface="Calibri"/>
              </a:rPr>
              <a:t>that</a:t>
            </a:r>
            <a:r>
              <a:rPr sz="2750" b="1" spc="60" dirty="0">
                <a:latin typeface="Calibri"/>
                <a:cs typeface="Calibri"/>
              </a:rPr>
              <a:t> </a:t>
            </a:r>
            <a:r>
              <a:rPr sz="2750" b="1" spc="15" dirty="0">
                <a:latin typeface="Calibri"/>
                <a:cs typeface="Calibri"/>
              </a:rPr>
              <a:t>patient</a:t>
            </a:r>
            <a:r>
              <a:rPr sz="2750" b="1" spc="-15" dirty="0">
                <a:latin typeface="Calibri"/>
                <a:cs typeface="Calibri"/>
              </a:rPr>
              <a:t> </a:t>
            </a:r>
            <a:r>
              <a:rPr sz="2750" b="1" spc="10" dirty="0">
                <a:latin typeface="Calibri"/>
                <a:cs typeface="Calibri"/>
              </a:rPr>
              <a:t>?</a:t>
            </a:r>
            <a:endParaRPr sz="2750">
              <a:latin typeface="Calibri"/>
              <a:cs typeface="Calibri"/>
            </a:endParaRPr>
          </a:p>
          <a:p>
            <a:pPr marL="12700">
              <a:lnSpc>
                <a:spcPts val="3005"/>
              </a:lnSpc>
            </a:pPr>
            <a:r>
              <a:rPr sz="2750" spc="5" dirty="0">
                <a:solidFill>
                  <a:srgbClr val="FF0000"/>
                </a:solidFill>
                <a:latin typeface="Calibri"/>
                <a:cs typeface="Calibri"/>
              </a:rPr>
              <a:t>Laproscope</a:t>
            </a:r>
            <a:endParaRPr sz="2750">
              <a:latin typeface="Calibri"/>
              <a:cs typeface="Calibri"/>
            </a:endParaRPr>
          </a:p>
        </p:txBody>
      </p:sp>
      <p:pic>
        <p:nvPicPr>
          <p:cNvPr id="4" name="object 4"/>
          <p:cNvPicPr/>
          <p:nvPr/>
        </p:nvPicPr>
        <p:blipFill>
          <a:blip r:embed="rId2" cstate="print"/>
          <a:stretch>
            <a:fillRect/>
          </a:stretch>
        </p:blipFill>
        <p:spPr>
          <a:xfrm>
            <a:off x="9629776" y="200035"/>
            <a:ext cx="2295525" cy="2295525"/>
          </a:xfrm>
          <a:prstGeom prst="rect">
            <a:avLst/>
          </a:prstGeom>
        </p:spPr>
      </p:pic>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281945"/>
            <a:ext cx="7294880" cy="1016945"/>
          </a:xfrm>
          <a:prstGeom prst="rect">
            <a:avLst/>
          </a:prstGeom>
        </p:spPr>
        <p:txBody>
          <a:bodyPr vert="horz" wrap="square" lIns="0" tIns="16510" rIns="0" bIns="0" rtlCol="0">
            <a:spAutoFit/>
          </a:bodyPr>
          <a:lstStyle/>
          <a:p>
            <a:pPr marL="12700">
              <a:lnSpc>
                <a:spcPts val="4620"/>
              </a:lnSpc>
              <a:spcBef>
                <a:spcPts val="130"/>
              </a:spcBef>
            </a:pPr>
            <a:r>
              <a:rPr sz="3950" b="0" u="heavy" spc="30" dirty="0">
                <a:uFill>
                  <a:solidFill>
                    <a:srgbClr val="000000"/>
                  </a:solidFill>
                </a:uFill>
                <a:latin typeface="Calibri Light"/>
                <a:cs typeface="Calibri Light"/>
              </a:rPr>
              <a:t>Q5:</a:t>
            </a:r>
            <a:endParaRPr sz="3950">
              <a:latin typeface="Calibri Light"/>
              <a:cs typeface="Calibri Light"/>
            </a:endParaRPr>
          </a:p>
          <a:p>
            <a:pPr marL="88265">
              <a:lnSpc>
                <a:spcPts val="3180"/>
              </a:lnSpc>
            </a:pPr>
            <a:r>
              <a:rPr sz="2750" b="0" spc="10" dirty="0">
                <a:latin typeface="Calibri Light"/>
                <a:cs typeface="Calibri Light"/>
              </a:rPr>
              <a:t>U/S</a:t>
            </a:r>
            <a:r>
              <a:rPr sz="2750" b="0" spc="70" dirty="0">
                <a:latin typeface="Calibri Light"/>
                <a:cs typeface="Calibri Light"/>
              </a:rPr>
              <a:t> </a:t>
            </a:r>
            <a:r>
              <a:rPr sz="2750" b="0" spc="-5" dirty="0">
                <a:latin typeface="Calibri Light"/>
                <a:cs typeface="Calibri Light"/>
              </a:rPr>
              <a:t>of</a:t>
            </a:r>
            <a:r>
              <a:rPr sz="2750" b="0" spc="50" dirty="0">
                <a:latin typeface="Calibri Light"/>
                <a:cs typeface="Calibri Light"/>
              </a:rPr>
              <a:t> </a:t>
            </a:r>
            <a:r>
              <a:rPr sz="2750" b="0" spc="-20" dirty="0">
                <a:latin typeface="Calibri Light"/>
                <a:cs typeface="Calibri Light"/>
              </a:rPr>
              <a:t>septated</a:t>
            </a:r>
            <a:r>
              <a:rPr sz="2750" b="0" spc="265" dirty="0">
                <a:latin typeface="Calibri Light"/>
                <a:cs typeface="Calibri Light"/>
              </a:rPr>
              <a:t> </a:t>
            </a:r>
            <a:r>
              <a:rPr sz="2750" b="0" spc="-15" dirty="0">
                <a:latin typeface="Calibri Light"/>
                <a:cs typeface="Calibri Light"/>
              </a:rPr>
              <a:t>Ovarian</a:t>
            </a:r>
            <a:r>
              <a:rPr sz="2750" b="0" spc="180" dirty="0">
                <a:latin typeface="Calibri Light"/>
                <a:cs typeface="Calibri Light"/>
              </a:rPr>
              <a:t> </a:t>
            </a:r>
            <a:r>
              <a:rPr sz="2750" b="0" dirty="0">
                <a:latin typeface="Calibri Light"/>
                <a:cs typeface="Calibri Light"/>
              </a:rPr>
              <a:t>cyst</a:t>
            </a:r>
            <a:r>
              <a:rPr sz="2750" b="0" spc="35" dirty="0">
                <a:latin typeface="Calibri Light"/>
                <a:cs typeface="Calibri Light"/>
              </a:rPr>
              <a:t> </a:t>
            </a:r>
            <a:r>
              <a:rPr sz="2750" b="0" spc="5" dirty="0">
                <a:latin typeface="Calibri Light"/>
                <a:cs typeface="Calibri Light"/>
              </a:rPr>
              <a:t>with</a:t>
            </a:r>
            <a:r>
              <a:rPr sz="2750" b="0" spc="35" dirty="0">
                <a:latin typeface="Calibri Light"/>
                <a:cs typeface="Calibri Light"/>
              </a:rPr>
              <a:t> </a:t>
            </a:r>
            <a:r>
              <a:rPr sz="2750" b="0" spc="-10" dirty="0">
                <a:latin typeface="Calibri Light"/>
                <a:cs typeface="Calibri Light"/>
              </a:rPr>
              <a:t>solid</a:t>
            </a:r>
            <a:r>
              <a:rPr sz="2750" b="0" spc="105" dirty="0">
                <a:latin typeface="Calibri Light"/>
                <a:cs typeface="Calibri Light"/>
              </a:rPr>
              <a:t> </a:t>
            </a:r>
            <a:r>
              <a:rPr sz="2750" b="0" spc="-5" dirty="0">
                <a:latin typeface="Calibri Light"/>
                <a:cs typeface="Calibri Light"/>
              </a:rPr>
              <a:t>component</a:t>
            </a:r>
            <a:endParaRPr sz="2750">
              <a:latin typeface="Calibri Light"/>
              <a:cs typeface="Calibri Light"/>
            </a:endParaRPr>
          </a:p>
        </p:txBody>
      </p:sp>
      <p:sp>
        <p:nvSpPr>
          <p:cNvPr id="3" name="object 3"/>
          <p:cNvSpPr txBox="1"/>
          <p:nvPr/>
        </p:nvSpPr>
        <p:spPr>
          <a:xfrm>
            <a:off x="1003306" y="1794260"/>
            <a:ext cx="9912351" cy="4081887"/>
          </a:xfrm>
          <a:prstGeom prst="rect">
            <a:avLst/>
          </a:prstGeom>
        </p:spPr>
        <p:txBody>
          <a:bodyPr vert="horz" wrap="square" lIns="0" tIns="16510" rIns="0" bIns="0" rtlCol="0">
            <a:spAutoFit/>
          </a:bodyPr>
          <a:lstStyle/>
          <a:p>
            <a:pPr marL="302260" indent="-290195">
              <a:lnSpc>
                <a:spcPts val="3190"/>
              </a:lnSpc>
              <a:spcBef>
                <a:spcPts val="130"/>
              </a:spcBef>
              <a:buSzPct val="96363"/>
              <a:buAutoNum type="arabicPlain"/>
              <a:tabLst>
                <a:tab pos="302895" algn="l"/>
              </a:tabLst>
            </a:pPr>
            <a:r>
              <a:rPr sz="2750" b="1" spc="5" dirty="0">
                <a:latin typeface="Calibri"/>
                <a:cs typeface="Calibri"/>
              </a:rPr>
              <a:t>Describe</a:t>
            </a:r>
            <a:r>
              <a:rPr sz="2750" b="1" spc="120" dirty="0">
                <a:latin typeface="Calibri"/>
                <a:cs typeface="Calibri"/>
              </a:rPr>
              <a:t> </a:t>
            </a:r>
            <a:r>
              <a:rPr sz="2750" b="1" spc="10" dirty="0">
                <a:latin typeface="Calibri"/>
                <a:cs typeface="Calibri"/>
              </a:rPr>
              <a:t>mass?</a:t>
            </a:r>
            <a:endParaRPr sz="2750">
              <a:latin typeface="Calibri"/>
              <a:cs typeface="Calibri"/>
            </a:endParaRPr>
          </a:p>
          <a:p>
            <a:pPr marL="12700">
              <a:lnSpc>
                <a:spcPts val="3190"/>
              </a:lnSpc>
            </a:pPr>
            <a:r>
              <a:rPr sz="2750" spc="-10" dirty="0">
                <a:solidFill>
                  <a:srgbClr val="FF0000"/>
                </a:solidFill>
                <a:latin typeface="Calibri"/>
                <a:cs typeface="Calibri"/>
              </a:rPr>
              <a:t>septated</a:t>
            </a:r>
            <a:r>
              <a:rPr sz="2750" spc="155" dirty="0">
                <a:solidFill>
                  <a:srgbClr val="FF0000"/>
                </a:solidFill>
                <a:latin typeface="Calibri"/>
                <a:cs typeface="Calibri"/>
              </a:rPr>
              <a:t> </a:t>
            </a:r>
            <a:r>
              <a:rPr sz="2750" spc="5" dirty="0">
                <a:solidFill>
                  <a:srgbClr val="FF0000"/>
                </a:solidFill>
                <a:latin typeface="Calibri"/>
                <a:cs typeface="Calibri"/>
              </a:rPr>
              <a:t>Ovarian</a:t>
            </a:r>
            <a:r>
              <a:rPr sz="2750" spc="15" dirty="0">
                <a:solidFill>
                  <a:srgbClr val="FF0000"/>
                </a:solidFill>
                <a:latin typeface="Calibri"/>
                <a:cs typeface="Calibri"/>
              </a:rPr>
              <a:t> </a:t>
            </a:r>
            <a:r>
              <a:rPr sz="2750" spc="5" dirty="0">
                <a:solidFill>
                  <a:srgbClr val="FF0000"/>
                </a:solidFill>
                <a:latin typeface="Calibri"/>
                <a:cs typeface="Calibri"/>
              </a:rPr>
              <a:t>cyst</a:t>
            </a:r>
            <a:r>
              <a:rPr sz="2750" spc="25" dirty="0">
                <a:solidFill>
                  <a:srgbClr val="FF0000"/>
                </a:solidFill>
                <a:latin typeface="Calibri"/>
                <a:cs typeface="Calibri"/>
              </a:rPr>
              <a:t> </a:t>
            </a:r>
            <a:r>
              <a:rPr sz="2750" spc="-20" dirty="0">
                <a:solidFill>
                  <a:srgbClr val="FF0000"/>
                </a:solidFill>
                <a:latin typeface="Calibri"/>
                <a:cs typeface="Calibri"/>
              </a:rPr>
              <a:t>with</a:t>
            </a:r>
            <a:r>
              <a:rPr sz="2750" spc="165" dirty="0">
                <a:solidFill>
                  <a:srgbClr val="FF0000"/>
                </a:solidFill>
                <a:latin typeface="Calibri"/>
                <a:cs typeface="Calibri"/>
              </a:rPr>
              <a:t> </a:t>
            </a:r>
            <a:r>
              <a:rPr sz="2750" spc="-10" dirty="0">
                <a:solidFill>
                  <a:srgbClr val="FF0000"/>
                </a:solidFill>
                <a:latin typeface="Calibri"/>
                <a:cs typeface="Calibri"/>
              </a:rPr>
              <a:t>solid</a:t>
            </a:r>
            <a:r>
              <a:rPr sz="2750" spc="95" dirty="0">
                <a:solidFill>
                  <a:srgbClr val="FF0000"/>
                </a:solidFill>
                <a:latin typeface="Calibri"/>
                <a:cs typeface="Calibri"/>
              </a:rPr>
              <a:t> </a:t>
            </a:r>
            <a:r>
              <a:rPr sz="2750" spc="10" dirty="0">
                <a:solidFill>
                  <a:srgbClr val="FF0000"/>
                </a:solidFill>
                <a:latin typeface="Calibri"/>
                <a:cs typeface="Calibri"/>
              </a:rPr>
              <a:t>component</a:t>
            </a:r>
            <a:endParaRPr sz="2750">
              <a:latin typeface="Calibri"/>
              <a:cs typeface="Calibri"/>
            </a:endParaRPr>
          </a:p>
          <a:p>
            <a:pPr marL="12700" marR="1076325">
              <a:lnSpc>
                <a:spcPts val="4060"/>
              </a:lnSpc>
              <a:spcBef>
                <a:spcPts val="180"/>
              </a:spcBef>
              <a:buSzPct val="96363"/>
              <a:buAutoNum type="arabicPlain" startAt="2"/>
              <a:tabLst>
                <a:tab pos="384810" algn="l"/>
              </a:tabLst>
            </a:pPr>
            <a:r>
              <a:rPr sz="2750" b="1" spc="15" dirty="0">
                <a:latin typeface="Calibri"/>
                <a:cs typeface="Calibri"/>
              </a:rPr>
              <a:t>what</a:t>
            </a:r>
            <a:r>
              <a:rPr sz="2750" b="1" spc="-10" dirty="0">
                <a:latin typeface="Calibri"/>
                <a:cs typeface="Calibri"/>
              </a:rPr>
              <a:t> </a:t>
            </a:r>
            <a:r>
              <a:rPr sz="2750" b="1" dirty="0">
                <a:latin typeface="Calibri"/>
                <a:cs typeface="Calibri"/>
              </a:rPr>
              <a:t>are</a:t>
            </a:r>
            <a:r>
              <a:rPr sz="2750" b="1" spc="80" dirty="0">
                <a:latin typeface="Calibri"/>
                <a:cs typeface="Calibri"/>
              </a:rPr>
              <a:t> </a:t>
            </a:r>
            <a:r>
              <a:rPr sz="2750" b="1" spc="10" dirty="0">
                <a:latin typeface="Calibri"/>
                <a:cs typeface="Calibri"/>
              </a:rPr>
              <a:t>aspect</a:t>
            </a:r>
            <a:r>
              <a:rPr sz="2750" b="1" spc="145" dirty="0">
                <a:latin typeface="Calibri"/>
                <a:cs typeface="Calibri"/>
              </a:rPr>
              <a:t> </a:t>
            </a:r>
            <a:r>
              <a:rPr sz="2750" b="1" spc="10" dirty="0">
                <a:latin typeface="Calibri"/>
                <a:cs typeface="Calibri"/>
              </a:rPr>
              <a:t>of</a:t>
            </a:r>
            <a:r>
              <a:rPr sz="2750" b="1" spc="15" dirty="0">
                <a:latin typeface="Calibri"/>
                <a:cs typeface="Calibri"/>
              </a:rPr>
              <a:t> </a:t>
            </a:r>
            <a:r>
              <a:rPr sz="2750" b="1" spc="25" dirty="0">
                <a:latin typeface="Calibri"/>
                <a:cs typeface="Calibri"/>
              </a:rPr>
              <a:t>you</a:t>
            </a:r>
            <a:r>
              <a:rPr sz="2750" b="1" dirty="0">
                <a:latin typeface="Calibri"/>
                <a:cs typeface="Calibri"/>
              </a:rPr>
              <a:t> </a:t>
            </a:r>
            <a:r>
              <a:rPr sz="2750" b="1" spc="15" dirty="0">
                <a:latin typeface="Calibri"/>
                <a:cs typeface="Calibri"/>
              </a:rPr>
              <a:t>should</a:t>
            </a:r>
            <a:r>
              <a:rPr sz="2750" b="1" spc="-10" dirty="0">
                <a:latin typeface="Calibri"/>
                <a:cs typeface="Calibri"/>
              </a:rPr>
              <a:t> </a:t>
            </a:r>
            <a:r>
              <a:rPr sz="2750" b="1" spc="15" dirty="0">
                <a:latin typeface="Calibri"/>
                <a:cs typeface="Calibri"/>
              </a:rPr>
              <a:t>consider</a:t>
            </a:r>
            <a:r>
              <a:rPr sz="2750" b="1" spc="45" dirty="0">
                <a:latin typeface="Calibri"/>
                <a:cs typeface="Calibri"/>
              </a:rPr>
              <a:t> </a:t>
            </a:r>
            <a:r>
              <a:rPr sz="2750" b="1" spc="10" dirty="0">
                <a:latin typeface="Calibri"/>
                <a:cs typeface="Calibri"/>
              </a:rPr>
              <a:t>in</a:t>
            </a:r>
            <a:r>
              <a:rPr sz="2750" b="1" spc="60" dirty="0">
                <a:latin typeface="Calibri"/>
                <a:cs typeface="Calibri"/>
              </a:rPr>
              <a:t> </a:t>
            </a:r>
            <a:r>
              <a:rPr sz="2750" b="1" spc="-5" dirty="0">
                <a:latin typeface="Calibri"/>
                <a:cs typeface="Calibri"/>
              </a:rPr>
              <a:t>examinations</a:t>
            </a:r>
            <a:r>
              <a:rPr sz="2750" b="1" spc="150" dirty="0">
                <a:latin typeface="Calibri"/>
                <a:cs typeface="Calibri"/>
              </a:rPr>
              <a:t> </a:t>
            </a:r>
            <a:r>
              <a:rPr sz="2750" b="1" spc="10" dirty="0">
                <a:latin typeface="Calibri"/>
                <a:cs typeface="Calibri"/>
              </a:rPr>
              <a:t>? </a:t>
            </a:r>
            <a:r>
              <a:rPr sz="2750" b="1" spc="-605" dirty="0">
                <a:latin typeface="Calibri"/>
                <a:cs typeface="Calibri"/>
              </a:rPr>
              <a:t> </a:t>
            </a:r>
            <a:r>
              <a:rPr sz="2750" b="1" spc="15" dirty="0">
                <a:latin typeface="Calibri"/>
                <a:cs typeface="Calibri"/>
              </a:rPr>
              <a:t>3-</a:t>
            </a:r>
            <a:r>
              <a:rPr sz="2750" b="1" spc="20" dirty="0">
                <a:latin typeface="Calibri"/>
                <a:cs typeface="Calibri"/>
              </a:rPr>
              <a:t> </a:t>
            </a:r>
            <a:r>
              <a:rPr sz="2750" b="1" spc="10" dirty="0">
                <a:latin typeface="Calibri"/>
                <a:cs typeface="Calibri"/>
              </a:rPr>
              <a:t>Diagnosis</a:t>
            </a:r>
            <a:r>
              <a:rPr sz="2750" b="1" spc="65" dirty="0">
                <a:latin typeface="Calibri"/>
                <a:cs typeface="Calibri"/>
              </a:rPr>
              <a:t> </a:t>
            </a:r>
            <a:r>
              <a:rPr sz="2750" b="1" spc="10" dirty="0">
                <a:latin typeface="Calibri"/>
                <a:cs typeface="Calibri"/>
              </a:rPr>
              <a:t>?</a:t>
            </a:r>
            <a:endParaRPr sz="2750">
              <a:latin typeface="Calibri"/>
              <a:cs typeface="Calibri"/>
            </a:endParaRPr>
          </a:p>
          <a:p>
            <a:pPr marL="12700">
              <a:lnSpc>
                <a:spcPts val="2740"/>
              </a:lnSpc>
            </a:pPr>
            <a:r>
              <a:rPr sz="2750" spc="-15" dirty="0">
                <a:solidFill>
                  <a:srgbClr val="FF0000"/>
                </a:solidFill>
                <a:latin typeface="Calibri"/>
                <a:cs typeface="Calibri"/>
              </a:rPr>
              <a:t>Epithelial</a:t>
            </a:r>
            <a:r>
              <a:rPr sz="2750" spc="305" dirty="0">
                <a:solidFill>
                  <a:srgbClr val="FF0000"/>
                </a:solidFill>
                <a:latin typeface="Calibri"/>
                <a:cs typeface="Calibri"/>
              </a:rPr>
              <a:t> </a:t>
            </a:r>
            <a:r>
              <a:rPr sz="2750" spc="5" dirty="0">
                <a:solidFill>
                  <a:srgbClr val="FF0000"/>
                </a:solidFill>
                <a:latin typeface="Calibri"/>
                <a:cs typeface="Calibri"/>
              </a:rPr>
              <a:t>ovarian</a:t>
            </a:r>
            <a:r>
              <a:rPr sz="2750" spc="10" dirty="0">
                <a:solidFill>
                  <a:srgbClr val="FF0000"/>
                </a:solidFill>
                <a:latin typeface="Calibri"/>
                <a:cs typeface="Calibri"/>
              </a:rPr>
              <a:t> carcinoma</a:t>
            </a:r>
            <a:endParaRPr sz="2750">
              <a:latin typeface="Calibri"/>
              <a:cs typeface="Calibri"/>
            </a:endParaRPr>
          </a:p>
          <a:p>
            <a:pPr marL="12700" marR="5080">
              <a:lnSpc>
                <a:spcPts val="3000"/>
              </a:lnSpc>
              <a:spcBef>
                <a:spcPts val="1105"/>
              </a:spcBef>
              <a:buAutoNum type="arabicPlain" startAt="4"/>
              <a:tabLst>
                <a:tab pos="384810" algn="l"/>
              </a:tabLst>
            </a:pPr>
            <a:r>
              <a:rPr sz="2750" b="1" spc="5" dirty="0">
                <a:latin typeface="Calibri"/>
                <a:cs typeface="Calibri"/>
              </a:rPr>
              <a:t>Calculate </a:t>
            </a:r>
            <a:r>
              <a:rPr sz="2750" b="1" spc="15" dirty="0">
                <a:latin typeface="Calibri"/>
                <a:cs typeface="Calibri"/>
              </a:rPr>
              <a:t>Risk </a:t>
            </a:r>
            <a:r>
              <a:rPr sz="2750" b="1" spc="10" dirty="0">
                <a:latin typeface="Calibri"/>
                <a:cs typeface="Calibri"/>
              </a:rPr>
              <a:t>of </a:t>
            </a:r>
            <a:r>
              <a:rPr sz="2750" b="1" spc="5" dirty="0">
                <a:latin typeface="Calibri"/>
                <a:cs typeface="Calibri"/>
              </a:rPr>
              <a:t>Malignancy</a:t>
            </a:r>
            <a:r>
              <a:rPr sz="2750" b="1" spc="10" dirty="0">
                <a:latin typeface="Calibri"/>
                <a:cs typeface="Calibri"/>
              </a:rPr>
              <a:t> </a:t>
            </a:r>
            <a:r>
              <a:rPr sz="2750" b="1" spc="5" dirty="0">
                <a:latin typeface="Calibri"/>
                <a:cs typeface="Calibri"/>
              </a:rPr>
              <a:t>Index ( </a:t>
            </a:r>
            <a:r>
              <a:rPr sz="2750" b="1" spc="10" dirty="0">
                <a:latin typeface="Calibri"/>
                <a:cs typeface="Calibri"/>
              </a:rPr>
              <a:t>If </a:t>
            </a:r>
            <a:r>
              <a:rPr sz="2750" b="1" spc="20" dirty="0">
                <a:latin typeface="Calibri"/>
                <a:cs typeface="Calibri"/>
              </a:rPr>
              <a:t>she </a:t>
            </a:r>
            <a:r>
              <a:rPr sz="2750" b="1" spc="5" dirty="0">
                <a:latin typeface="Calibri"/>
                <a:cs typeface="Calibri"/>
              </a:rPr>
              <a:t>is </a:t>
            </a:r>
            <a:r>
              <a:rPr sz="2750" b="1" spc="15" dirty="0">
                <a:latin typeface="Calibri"/>
                <a:cs typeface="Calibri"/>
              </a:rPr>
              <a:t>menopause </a:t>
            </a:r>
            <a:r>
              <a:rPr sz="2750" b="1" spc="10" dirty="0">
                <a:latin typeface="Calibri"/>
                <a:cs typeface="Calibri"/>
              </a:rPr>
              <a:t>and </a:t>
            </a:r>
            <a:r>
              <a:rPr sz="2750" b="1" spc="20" dirty="0">
                <a:latin typeface="Calibri"/>
                <a:cs typeface="Calibri"/>
              </a:rPr>
              <a:t>her </a:t>
            </a:r>
            <a:r>
              <a:rPr sz="2750" b="1" spc="-610" dirty="0">
                <a:latin typeface="Calibri"/>
                <a:cs typeface="Calibri"/>
              </a:rPr>
              <a:t> </a:t>
            </a:r>
            <a:r>
              <a:rPr sz="2750" b="1" spc="10" dirty="0">
                <a:latin typeface="Calibri"/>
                <a:cs typeface="Calibri"/>
              </a:rPr>
              <a:t>CA-125</a:t>
            </a:r>
            <a:r>
              <a:rPr sz="2750" b="1" spc="65" dirty="0">
                <a:latin typeface="Calibri"/>
                <a:cs typeface="Calibri"/>
              </a:rPr>
              <a:t> </a:t>
            </a:r>
            <a:r>
              <a:rPr sz="2750" b="1" spc="10" dirty="0">
                <a:latin typeface="Calibri"/>
                <a:cs typeface="Calibri"/>
              </a:rPr>
              <a:t>=</a:t>
            </a:r>
            <a:r>
              <a:rPr sz="2750" b="1" spc="95" dirty="0">
                <a:latin typeface="Calibri"/>
                <a:cs typeface="Calibri"/>
              </a:rPr>
              <a:t> </a:t>
            </a:r>
            <a:r>
              <a:rPr sz="2750" b="1" spc="25" dirty="0">
                <a:latin typeface="Calibri"/>
                <a:cs typeface="Calibri"/>
              </a:rPr>
              <a:t>100</a:t>
            </a:r>
            <a:r>
              <a:rPr sz="2750" b="1" spc="-5" dirty="0">
                <a:latin typeface="Calibri"/>
                <a:cs typeface="Calibri"/>
              </a:rPr>
              <a:t> </a:t>
            </a:r>
            <a:r>
              <a:rPr sz="2750" b="1" spc="5" dirty="0">
                <a:latin typeface="Calibri"/>
                <a:cs typeface="Calibri"/>
              </a:rPr>
              <a:t>)</a:t>
            </a:r>
            <a:endParaRPr sz="2750">
              <a:latin typeface="Calibri"/>
              <a:cs typeface="Calibri"/>
            </a:endParaRPr>
          </a:p>
          <a:p>
            <a:pPr marL="384175" indent="-372110">
              <a:lnSpc>
                <a:spcPts val="3155"/>
              </a:lnSpc>
              <a:spcBef>
                <a:spcPts val="710"/>
              </a:spcBef>
              <a:buAutoNum type="arabicPlain" startAt="4"/>
              <a:tabLst>
                <a:tab pos="384810" algn="l"/>
              </a:tabLst>
            </a:pPr>
            <a:r>
              <a:rPr sz="2750" b="1" spc="15" dirty="0">
                <a:latin typeface="Calibri"/>
                <a:cs typeface="Calibri"/>
              </a:rPr>
              <a:t>what</a:t>
            </a:r>
            <a:r>
              <a:rPr sz="2750" b="1" spc="-20" dirty="0">
                <a:latin typeface="Calibri"/>
                <a:cs typeface="Calibri"/>
              </a:rPr>
              <a:t> </a:t>
            </a:r>
            <a:r>
              <a:rPr sz="2750" b="1" spc="5" dirty="0">
                <a:latin typeface="Calibri"/>
                <a:cs typeface="Calibri"/>
              </a:rPr>
              <a:t>is</a:t>
            </a:r>
            <a:r>
              <a:rPr sz="2750" b="1" spc="50" dirty="0">
                <a:latin typeface="Calibri"/>
                <a:cs typeface="Calibri"/>
              </a:rPr>
              <a:t> </a:t>
            </a:r>
            <a:r>
              <a:rPr sz="2750" b="1" spc="15" dirty="0">
                <a:latin typeface="Calibri"/>
                <a:cs typeface="Calibri"/>
              </a:rPr>
              <a:t>the</a:t>
            </a:r>
            <a:r>
              <a:rPr sz="2750" b="1" dirty="0">
                <a:latin typeface="Calibri"/>
                <a:cs typeface="Calibri"/>
              </a:rPr>
              <a:t> </a:t>
            </a:r>
            <a:r>
              <a:rPr sz="2750" b="1" spc="15" dirty="0">
                <a:latin typeface="Calibri"/>
                <a:cs typeface="Calibri"/>
              </a:rPr>
              <a:t>treatment</a:t>
            </a:r>
            <a:r>
              <a:rPr sz="2750" b="1" spc="55" dirty="0">
                <a:latin typeface="Calibri"/>
                <a:cs typeface="Calibri"/>
              </a:rPr>
              <a:t> </a:t>
            </a:r>
            <a:r>
              <a:rPr sz="2750" b="1" spc="10" dirty="0">
                <a:latin typeface="Calibri"/>
                <a:cs typeface="Calibri"/>
              </a:rPr>
              <a:t>?</a:t>
            </a:r>
            <a:endParaRPr sz="2750">
              <a:latin typeface="Calibri"/>
              <a:cs typeface="Calibri"/>
            </a:endParaRPr>
          </a:p>
          <a:p>
            <a:pPr marL="12700">
              <a:lnSpc>
                <a:spcPts val="3155"/>
              </a:lnSpc>
            </a:pPr>
            <a:r>
              <a:rPr sz="2750" spc="5" dirty="0">
                <a:solidFill>
                  <a:srgbClr val="FF0000"/>
                </a:solidFill>
                <a:latin typeface="Calibri"/>
                <a:cs typeface="Calibri"/>
              </a:rPr>
              <a:t>cytoreductive</a:t>
            </a:r>
            <a:r>
              <a:rPr sz="2750" spc="75" dirty="0">
                <a:solidFill>
                  <a:srgbClr val="FF0000"/>
                </a:solidFill>
                <a:latin typeface="Calibri"/>
                <a:cs typeface="Calibri"/>
              </a:rPr>
              <a:t> </a:t>
            </a:r>
            <a:r>
              <a:rPr sz="2750" spc="-20" dirty="0">
                <a:solidFill>
                  <a:srgbClr val="FF0000"/>
                </a:solidFill>
                <a:latin typeface="Calibri"/>
                <a:cs typeface="Calibri"/>
              </a:rPr>
              <a:t>surgery</a:t>
            </a:r>
            <a:endParaRPr sz="2750">
              <a:latin typeface="Calibri"/>
              <a:cs typeface="Calibri"/>
            </a:endParaRP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68445" y="1665287"/>
            <a:ext cx="5063491" cy="1779974"/>
          </a:xfrm>
          <a:prstGeom prst="rect">
            <a:avLst/>
          </a:prstGeom>
        </p:spPr>
        <p:txBody>
          <a:bodyPr vert="horz" wrap="square" lIns="0" tIns="111760" rIns="0" bIns="0" rtlCol="0">
            <a:spAutoFit/>
          </a:bodyPr>
          <a:lstStyle/>
          <a:p>
            <a:pPr marL="698500" marR="5080" indent="-686435">
              <a:lnSpc>
                <a:spcPts val="6530"/>
              </a:lnSpc>
              <a:spcBef>
                <a:spcPts val="880"/>
              </a:spcBef>
            </a:pPr>
            <a:r>
              <a:rPr sz="6000" b="0" spc="-10" dirty="0">
                <a:latin typeface="Calibri Light"/>
                <a:cs typeface="Calibri Light"/>
              </a:rPr>
              <a:t>OSCE</a:t>
            </a:r>
            <a:r>
              <a:rPr sz="6000" b="0" spc="40" dirty="0">
                <a:latin typeface="Calibri Light"/>
                <a:cs typeface="Calibri Light"/>
              </a:rPr>
              <a:t> </a:t>
            </a:r>
            <a:r>
              <a:rPr sz="6000" b="0" dirty="0">
                <a:latin typeface="Calibri Light"/>
                <a:cs typeface="Calibri Light"/>
              </a:rPr>
              <a:t>Obs</a:t>
            </a:r>
            <a:r>
              <a:rPr sz="6000" b="0" spc="-105" dirty="0">
                <a:latin typeface="Calibri Light"/>
                <a:cs typeface="Calibri Light"/>
              </a:rPr>
              <a:t> </a:t>
            </a:r>
            <a:r>
              <a:rPr sz="6000" b="0" spc="5" dirty="0">
                <a:latin typeface="Calibri Light"/>
                <a:cs typeface="Calibri Light"/>
              </a:rPr>
              <a:t>&amp;</a:t>
            </a:r>
            <a:r>
              <a:rPr sz="6000" b="0" spc="-5" dirty="0">
                <a:latin typeface="Calibri Light"/>
                <a:cs typeface="Calibri Light"/>
              </a:rPr>
              <a:t> </a:t>
            </a:r>
            <a:r>
              <a:rPr sz="6000" b="0" spc="-40" dirty="0">
                <a:latin typeface="Calibri Light"/>
                <a:cs typeface="Calibri Light"/>
              </a:rPr>
              <a:t>Gyn </a:t>
            </a:r>
            <a:r>
              <a:rPr sz="6000" b="0" spc="-1345" dirty="0">
                <a:latin typeface="Calibri Light"/>
                <a:cs typeface="Calibri Light"/>
              </a:rPr>
              <a:t> </a:t>
            </a:r>
            <a:r>
              <a:rPr sz="6000" b="0" spc="15" dirty="0">
                <a:latin typeface="Calibri Light"/>
                <a:cs typeface="Calibri Light"/>
              </a:rPr>
              <a:t>18/10/2018</a:t>
            </a:r>
            <a:endParaRPr sz="6000" dirty="0">
              <a:latin typeface="Calibri Light"/>
              <a:cs typeface="Calibri Light"/>
            </a:endParaRP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7" y="609282"/>
            <a:ext cx="1233171" cy="693780"/>
          </a:xfrm>
          <a:prstGeom prst="rect">
            <a:avLst/>
          </a:prstGeom>
        </p:spPr>
        <p:txBody>
          <a:bodyPr vert="horz" wrap="square" lIns="0" tIns="16510" rIns="0" bIns="0" rtlCol="0">
            <a:spAutoFit/>
          </a:bodyPr>
          <a:lstStyle/>
          <a:p>
            <a:pPr marL="12700">
              <a:lnSpc>
                <a:spcPct val="100000"/>
              </a:lnSpc>
              <a:spcBef>
                <a:spcPts val="130"/>
              </a:spcBef>
            </a:pPr>
            <a:r>
              <a:rPr sz="4400" b="0" spc="40" dirty="0">
                <a:latin typeface="Calibri Light"/>
                <a:cs typeface="Calibri Light"/>
              </a:rPr>
              <a:t>O</a:t>
            </a:r>
            <a:r>
              <a:rPr sz="4400" b="0" spc="20" dirty="0">
                <a:latin typeface="Calibri Light"/>
                <a:cs typeface="Calibri Light"/>
              </a:rPr>
              <a:t>S</a:t>
            </a:r>
            <a:r>
              <a:rPr sz="4400" b="0" spc="40" dirty="0">
                <a:latin typeface="Calibri Light"/>
                <a:cs typeface="Calibri Light"/>
              </a:rPr>
              <a:t>C</a:t>
            </a:r>
            <a:r>
              <a:rPr sz="4400" b="0" spc="15" dirty="0">
                <a:latin typeface="Calibri Light"/>
                <a:cs typeface="Calibri Light"/>
              </a:rPr>
              <a:t>E</a:t>
            </a:r>
            <a:endParaRPr sz="4400">
              <a:latin typeface="Calibri Light"/>
              <a:cs typeface="Calibri Light"/>
            </a:endParaRPr>
          </a:p>
        </p:txBody>
      </p:sp>
      <p:grpSp>
        <p:nvGrpSpPr>
          <p:cNvPr id="3" name="object 3"/>
          <p:cNvGrpSpPr/>
          <p:nvPr/>
        </p:nvGrpSpPr>
        <p:grpSpPr>
          <a:xfrm>
            <a:off x="628653" y="1647771"/>
            <a:ext cx="2738755" cy="2148205"/>
            <a:chOff x="628650" y="1647761"/>
            <a:chExt cx="2738755" cy="2148205"/>
          </a:xfrm>
        </p:grpSpPr>
        <p:pic>
          <p:nvPicPr>
            <p:cNvPr id="4" name="object 4"/>
            <p:cNvPicPr/>
            <p:nvPr/>
          </p:nvPicPr>
          <p:blipFill>
            <a:blip r:embed="rId2" cstate="print"/>
            <a:stretch>
              <a:fillRect/>
            </a:stretch>
          </p:blipFill>
          <p:spPr>
            <a:xfrm>
              <a:off x="950572" y="2036582"/>
              <a:ext cx="160961" cy="161182"/>
            </a:xfrm>
            <a:prstGeom prst="rect">
              <a:avLst/>
            </a:prstGeom>
          </p:spPr>
        </p:pic>
        <p:pic>
          <p:nvPicPr>
            <p:cNvPr id="5" name="object 5"/>
            <p:cNvPicPr/>
            <p:nvPr/>
          </p:nvPicPr>
          <p:blipFill>
            <a:blip r:embed="rId3" cstate="print"/>
            <a:stretch>
              <a:fillRect/>
            </a:stretch>
          </p:blipFill>
          <p:spPr>
            <a:xfrm>
              <a:off x="838200" y="1647761"/>
              <a:ext cx="909637" cy="1100137"/>
            </a:xfrm>
            <a:prstGeom prst="rect">
              <a:avLst/>
            </a:prstGeom>
          </p:spPr>
        </p:pic>
        <p:pic>
          <p:nvPicPr>
            <p:cNvPr id="6" name="object 6"/>
            <p:cNvPicPr/>
            <p:nvPr/>
          </p:nvPicPr>
          <p:blipFill>
            <a:blip r:embed="rId4" cstate="print"/>
            <a:stretch>
              <a:fillRect/>
            </a:stretch>
          </p:blipFill>
          <p:spPr>
            <a:xfrm>
              <a:off x="1133475" y="2304986"/>
              <a:ext cx="1719326" cy="100012"/>
            </a:xfrm>
            <a:prstGeom prst="rect">
              <a:avLst/>
            </a:prstGeom>
          </p:spPr>
        </p:pic>
        <p:sp>
          <p:nvSpPr>
            <p:cNvPr id="7" name="object 7"/>
            <p:cNvSpPr/>
            <p:nvPr/>
          </p:nvSpPr>
          <p:spPr>
            <a:xfrm>
              <a:off x="1158240" y="2328544"/>
              <a:ext cx="1647825" cy="28575"/>
            </a:xfrm>
            <a:custGeom>
              <a:avLst/>
              <a:gdLst/>
              <a:ahLst/>
              <a:cxnLst/>
              <a:rect l="l" t="t" r="r" b="b"/>
              <a:pathLst>
                <a:path w="1647825" h="28575">
                  <a:moveTo>
                    <a:pt x="1647825" y="0"/>
                  </a:moveTo>
                  <a:lnTo>
                    <a:pt x="0" y="0"/>
                  </a:lnTo>
                  <a:lnTo>
                    <a:pt x="0" y="28575"/>
                  </a:lnTo>
                  <a:lnTo>
                    <a:pt x="1647825" y="28575"/>
                  </a:lnTo>
                  <a:lnTo>
                    <a:pt x="1647825" y="0"/>
                  </a:lnTo>
                  <a:close/>
                </a:path>
              </a:pathLst>
            </a:custGeom>
            <a:solidFill>
              <a:srgbClr val="FF0000"/>
            </a:solidFill>
          </p:spPr>
          <p:txBody>
            <a:bodyPr wrap="square" lIns="0" tIns="0" rIns="0" bIns="0" rtlCol="0"/>
            <a:lstStyle/>
            <a:p>
              <a:endParaRPr/>
            </a:p>
          </p:txBody>
        </p:sp>
        <p:pic>
          <p:nvPicPr>
            <p:cNvPr id="8" name="object 8"/>
            <p:cNvPicPr/>
            <p:nvPr/>
          </p:nvPicPr>
          <p:blipFill>
            <a:blip r:embed="rId5" cstate="print"/>
            <a:stretch>
              <a:fillRect/>
            </a:stretch>
          </p:blipFill>
          <p:spPr>
            <a:xfrm>
              <a:off x="1181100" y="1685861"/>
              <a:ext cx="719137" cy="766762"/>
            </a:xfrm>
            <a:prstGeom prst="rect">
              <a:avLst/>
            </a:prstGeom>
          </p:spPr>
        </p:pic>
        <p:pic>
          <p:nvPicPr>
            <p:cNvPr id="9" name="object 9"/>
            <p:cNvPicPr/>
            <p:nvPr/>
          </p:nvPicPr>
          <p:blipFill>
            <a:blip r:embed="rId6" cstate="print"/>
            <a:stretch>
              <a:fillRect/>
            </a:stretch>
          </p:blipFill>
          <p:spPr>
            <a:xfrm>
              <a:off x="1447800" y="1647761"/>
              <a:ext cx="1805051" cy="1100137"/>
            </a:xfrm>
            <a:prstGeom prst="rect">
              <a:avLst/>
            </a:prstGeom>
          </p:spPr>
        </p:pic>
        <p:pic>
          <p:nvPicPr>
            <p:cNvPr id="10" name="object 10"/>
            <p:cNvPicPr/>
            <p:nvPr/>
          </p:nvPicPr>
          <p:blipFill>
            <a:blip r:embed="rId7" cstate="print"/>
            <a:stretch>
              <a:fillRect/>
            </a:stretch>
          </p:blipFill>
          <p:spPr>
            <a:xfrm>
              <a:off x="628650" y="2714561"/>
              <a:ext cx="795337" cy="1033462"/>
            </a:xfrm>
            <a:prstGeom prst="rect">
              <a:avLst/>
            </a:prstGeom>
          </p:spPr>
        </p:pic>
        <p:pic>
          <p:nvPicPr>
            <p:cNvPr id="11" name="object 11"/>
            <p:cNvPicPr/>
            <p:nvPr/>
          </p:nvPicPr>
          <p:blipFill>
            <a:blip r:embed="rId8" cstate="print"/>
            <a:stretch>
              <a:fillRect/>
            </a:stretch>
          </p:blipFill>
          <p:spPr>
            <a:xfrm>
              <a:off x="838200" y="2695511"/>
              <a:ext cx="909637" cy="1100137"/>
            </a:xfrm>
            <a:prstGeom prst="rect">
              <a:avLst/>
            </a:prstGeom>
          </p:spPr>
        </p:pic>
        <p:pic>
          <p:nvPicPr>
            <p:cNvPr id="12" name="object 12"/>
            <p:cNvPicPr/>
            <p:nvPr/>
          </p:nvPicPr>
          <p:blipFill>
            <a:blip r:embed="rId9" cstate="print"/>
            <a:stretch>
              <a:fillRect/>
            </a:stretch>
          </p:blipFill>
          <p:spPr>
            <a:xfrm>
              <a:off x="1133475" y="3352736"/>
              <a:ext cx="1824101" cy="100012"/>
            </a:xfrm>
            <a:prstGeom prst="rect">
              <a:avLst/>
            </a:prstGeom>
          </p:spPr>
        </p:pic>
        <p:sp>
          <p:nvSpPr>
            <p:cNvPr id="13" name="object 13"/>
            <p:cNvSpPr/>
            <p:nvPr/>
          </p:nvSpPr>
          <p:spPr>
            <a:xfrm>
              <a:off x="1158240" y="3376294"/>
              <a:ext cx="1752600" cy="28575"/>
            </a:xfrm>
            <a:custGeom>
              <a:avLst/>
              <a:gdLst/>
              <a:ahLst/>
              <a:cxnLst/>
              <a:rect l="l" t="t" r="r" b="b"/>
              <a:pathLst>
                <a:path w="1752600" h="28575">
                  <a:moveTo>
                    <a:pt x="1752600" y="0"/>
                  </a:moveTo>
                  <a:lnTo>
                    <a:pt x="0" y="0"/>
                  </a:lnTo>
                  <a:lnTo>
                    <a:pt x="0" y="28575"/>
                  </a:lnTo>
                  <a:lnTo>
                    <a:pt x="1752600" y="28575"/>
                  </a:lnTo>
                  <a:lnTo>
                    <a:pt x="1752600" y="0"/>
                  </a:lnTo>
                  <a:close/>
                </a:path>
              </a:pathLst>
            </a:custGeom>
            <a:solidFill>
              <a:srgbClr val="FF0000"/>
            </a:solidFill>
          </p:spPr>
          <p:txBody>
            <a:bodyPr wrap="square" lIns="0" tIns="0" rIns="0" bIns="0" rtlCol="0"/>
            <a:lstStyle/>
            <a:p>
              <a:endParaRPr/>
            </a:p>
          </p:txBody>
        </p:sp>
        <p:pic>
          <p:nvPicPr>
            <p:cNvPr id="14" name="object 14"/>
            <p:cNvPicPr/>
            <p:nvPr/>
          </p:nvPicPr>
          <p:blipFill>
            <a:blip r:embed="rId10" cstate="print"/>
            <a:stretch>
              <a:fillRect/>
            </a:stretch>
          </p:blipFill>
          <p:spPr>
            <a:xfrm>
              <a:off x="1181100" y="2733611"/>
              <a:ext cx="833437" cy="766762"/>
            </a:xfrm>
            <a:prstGeom prst="rect">
              <a:avLst/>
            </a:prstGeom>
          </p:spPr>
        </p:pic>
        <p:pic>
          <p:nvPicPr>
            <p:cNvPr id="15" name="object 15"/>
            <p:cNvPicPr/>
            <p:nvPr/>
          </p:nvPicPr>
          <p:blipFill>
            <a:blip r:embed="rId11" cstate="print"/>
            <a:stretch>
              <a:fillRect/>
            </a:stretch>
          </p:blipFill>
          <p:spPr>
            <a:xfrm>
              <a:off x="1552575" y="2695511"/>
              <a:ext cx="1814576" cy="1100137"/>
            </a:xfrm>
            <a:prstGeom prst="rect">
              <a:avLst/>
            </a:prstGeom>
          </p:spPr>
        </p:pic>
      </p:grpSp>
      <p:grpSp>
        <p:nvGrpSpPr>
          <p:cNvPr id="16" name="object 16"/>
          <p:cNvGrpSpPr/>
          <p:nvPr/>
        </p:nvGrpSpPr>
        <p:grpSpPr>
          <a:xfrm>
            <a:off x="628653" y="4124271"/>
            <a:ext cx="2891155" cy="1100455"/>
            <a:chOff x="628650" y="4124261"/>
            <a:chExt cx="2891155" cy="1100455"/>
          </a:xfrm>
        </p:grpSpPr>
        <p:pic>
          <p:nvPicPr>
            <p:cNvPr id="17" name="object 17"/>
            <p:cNvPicPr/>
            <p:nvPr/>
          </p:nvPicPr>
          <p:blipFill>
            <a:blip r:embed="rId7" cstate="print"/>
            <a:stretch>
              <a:fillRect/>
            </a:stretch>
          </p:blipFill>
          <p:spPr>
            <a:xfrm>
              <a:off x="628650" y="4143311"/>
              <a:ext cx="795337" cy="1033462"/>
            </a:xfrm>
            <a:prstGeom prst="rect">
              <a:avLst/>
            </a:prstGeom>
          </p:spPr>
        </p:pic>
        <p:pic>
          <p:nvPicPr>
            <p:cNvPr id="18" name="object 18"/>
            <p:cNvPicPr/>
            <p:nvPr/>
          </p:nvPicPr>
          <p:blipFill>
            <a:blip r:embed="rId12" cstate="print"/>
            <a:stretch>
              <a:fillRect/>
            </a:stretch>
          </p:blipFill>
          <p:spPr>
            <a:xfrm>
              <a:off x="838200" y="4124261"/>
              <a:ext cx="909637" cy="1100137"/>
            </a:xfrm>
            <a:prstGeom prst="rect">
              <a:avLst/>
            </a:prstGeom>
          </p:spPr>
        </p:pic>
        <p:pic>
          <p:nvPicPr>
            <p:cNvPr id="19" name="object 19"/>
            <p:cNvPicPr/>
            <p:nvPr/>
          </p:nvPicPr>
          <p:blipFill>
            <a:blip r:embed="rId13" cstate="print"/>
            <a:stretch>
              <a:fillRect/>
            </a:stretch>
          </p:blipFill>
          <p:spPr>
            <a:xfrm>
              <a:off x="1133475" y="4781486"/>
              <a:ext cx="1986026" cy="100012"/>
            </a:xfrm>
            <a:prstGeom prst="rect">
              <a:avLst/>
            </a:prstGeom>
          </p:spPr>
        </p:pic>
        <p:pic>
          <p:nvPicPr>
            <p:cNvPr id="20" name="object 20"/>
            <p:cNvPicPr/>
            <p:nvPr/>
          </p:nvPicPr>
          <p:blipFill>
            <a:blip r:embed="rId14" cstate="print"/>
            <a:stretch>
              <a:fillRect/>
            </a:stretch>
          </p:blipFill>
          <p:spPr>
            <a:xfrm>
              <a:off x="1085850" y="4124261"/>
              <a:ext cx="2433701" cy="1100137"/>
            </a:xfrm>
            <a:prstGeom prst="rect">
              <a:avLst/>
            </a:prstGeom>
          </p:spPr>
        </p:pic>
      </p:grpSp>
      <p:sp>
        <p:nvSpPr>
          <p:cNvPr id="21" name="object 21"/>
          <p:cNvSpPr txBox="1"/>
          <p:nvPr/>
        </p:nvSpPr>
        <p:spPr>
          <a:xfrm>
            <a:off x="866775" y="1765939"/>
            <a:ext cx="10195560" cy="4285019"/>
          </a:xfrm>
          <a:prstGeom prst="rect">
            <a:avLst/>
          </a:prstGeom>
        </p:spPr>
        <p:txBody>
          <a:bodyPr vert="horz" wrap="square" lIns="0" tIns="13335" rIns="0" bIns="0" rtlCol="0">
            <a:spAutoFit/>
          </a:bodyPr>
          <a:lstStyle/>
          <a:p>
            <a:pPr marL="292100" indent="-229235">
              <a:lnSpc>
                <a:spcPts val="4605"/>
              </a:lnSpc>
              <a:spcBef>
                <a:spcPts val="105"/>
              </a:spcBef>
              <a:buFont typeface="Arial"/>
              <a:buChar char="•"/>
              <a:tabLst>
                <a:tab pos="292735" algn="l"/>
              </a:tabLst>
            </a:pPr>
            <a:r>
              <a:rPr sz="3900" b="1" spc="-5" dirty="0">
                <a:solidFill>
                  <a:srgbClr val="FF0000"/>
                </a:solidFill>
                <a:latin typeface="Calibri"/>
                <a:cs typeface="Calibri"/>
              </a:rPr>
              <a:t>1</a:t>
            </a:r>
            <a:r>
              <a:rPr sz="3900" b="1" spc="-7" baseline="25641" dirty="0">
                <a:solidFill>
                  <a:srgbClr val="FF0000"/>
                </a:solidFill>
                <a:latin typeface="Calibri"/>
                <a:cs typeface="Calibri"/>
              </a:rPr>
              <a:t>st</a:t>
            </a:r>
            <a:r>
              <a:rPr sz="3900" b="1" spc="397" baseline="25641" dirty="0">
                <a:solidFill>
                  <a:srgbClr val="FF0000"/>
                </a:solidFill>
                <a:latin typeface="Calibri"/>
                <a:cs typeface="Calibri"/>
              </a:rPr>
              <a:t> </a:t>
            </a:r>
            <a:r>
              <a:rPr sz="3900" b="1" spc="5" dirty="0">
                <a:solidFill>
                  <a:srgbClr val="FF0000"/>
                </a:solidFill>
                <a:latin typeface="Calibri"/>
                <a:cs typeface="Calibri"/>
              </a:rPr>
              <a:t>case:</a:t>
            </a:r>
            <a:endParaRPr sz="3900">
              <a:latin typeface="Calibri"/>
              <a:cs typeface="Calibri"/>
            </a:endParaRPr>
          </a:p>
          <a:p>
            <a:pPr marL="292100">
              <a:lnSpc>
                <a:spcPts val="3225"/>
              </a:lnSpc>
            </a:pPr>
            <a:r>
              <a:rPr sz="2750" spc="-30" dirty="0">
                <a:latin typeface="Calibri"/>
                <a:cs typeface="Calibri"/>
              </a:rPr>
              <a:t>first</a:t>
            </a:r>
            <a:r>
              <a:rPr sz="2750" spc="90" dirty="0">
                <a:latin typeface="Calibri"/>
                <a:cs typeface="Calibri"/>
              </a:rPr>
              <a:t> </a:t>
            </a:r>
            <a:r>
              <a:rPr sz="2750" spc="-10" dirty="0">
                <a:latin typeface="Calibri"/>
                <a:cs typeface="Calibri"/>
              </a:rPr>
              <a:t>trimester</a:t>
            </a:r>
            <a:r>
              <a:rPr sz="2750" spc="200" dirty="0">
                <a:latin typeface="Calibri"/>
                <a:cs typeface="Calibri"/>
              </a:rPr>
              <a:t> </a:t>
            </a:r>
            <a:r>
              <a:rPr sz="2750" spc="-20" dirty="0">
                <a:latin typeface="Calibri"/>
                <a:cs typeface="Calibri"/>
              </a:rPr>
              <a:t>bleeding</a:t>
            </a:r>
            <a:r>
              <a:rPr sz="2750" spc="315" dirty="0">
                <a:latin typeface="Calibri"/>
                <a:cs typeface="Calibri"/>
              </a:rPr>
              <a:t> </a:t>
            </a:r>
            <a:r>
              <a:rPr sz="2750" spc="-5" dirty="0">
                <a:latin typeface="Calibri"/>
                <a:cs typeface="Calibri"/>
              </a:rPr>
              <a:t>(hx,</a:t>
            </a:r>
            <a:r>
              <a:rPr sz="2750" spc="95" dirty="0">
                <a:latin typeface="Calibri"/>
                <a:cs typeface="Calibri"/>
              </a:rPr>
              <a:t> </a:t>
            </a:r>
            <a:r>
              <a:rPr sz="2750" spc="-30" dirty="0">
                <a:latin typeface="Calibri"/>
                <a:cs typeface="Calibri"/>
              </a:rPr>
              <a:t>ex,</a:t>
            </a:r>
            <a:r>
              <a:rPr sz="2750" spc="100" dirty="0">
                <a:latin typeface="Calibri"/>
                <a:cs typeface="Calibri"/>
              </a:rPr>
              <a:t> </a:t>
            </a:r>
            <a:r>
              <a:rPr sz="2750" spc="-25" dirty="0">
                <a:latin typeface="Calibri"/>
                <a:cs typeface="Calibri"/>
              </a:rPr>
              <a:t>investigation)</a:t>
            </a:r>
            <a:endParaRPr sz="2750">
              <a:latin typeface="Calibri"/>
              <a:cs typeface="Calibri"/>
            </a:endParaRPr>
          </a:p>
          <a:p>
            <a:pPr marL="292100" indent="-229235">
              <a:lnSpc>
                <a:spcPts val="4565"/>
              </a:lnSpc>
              <a:spcBef>
                <a:spcPts val="430"/>
              </a:spcBef>
              <a:buFont typeface="Arial"/>
              <a:buChar char="•"/>
              <a:tabLst>
                <a:tab pos="292735" algn="l"/>
              </a:tabLst>
            </a:pPr>
            <a:r>
              <a:rPr sz="3900" b="1" dirty="0">
                <a:solidFill>
                  <a:srgbClr val="FF0000"/>
                </a:solidFill>
                <a:latin typeface="Calibri"/>
                <a:cs typeface="Calibri"/>
              </a:rPr>
              <a:t>2</a:t>
            </a:r>
            <a:r>
              <a:rPr sz="3900" b="1" baseline="25641" dirty="0">
                <a:solidFill>
                  <a:srgbClr val="FF0000"/>
                </a:solidFill>
                <a:latin typeface="Calibri"/>
                <a:cs typeface="Calibri"/>
              </a:rPr>
              <a:t>nd</a:t>
            </a:r>
            <a:r>
              <a:rPr sz="3900" b="1" spc="330" baseline="25641" dirty="0">
                <a:solidFill>
                  <a:srgbClr val="FF0000"/>
                </a:solidFill>
                <a:latin typeface="Calibri"/>
                <a:cs typeface="Calibri"/>
              </a:rPr>
              <a:t> </a:t>
            </a:r>
            <a:r>
              <a:rPr sz="3900" b="1" spc="5" dirty="0">
                <a:solidFill>
                  <a:srgbClr val="FF0000"/>
                </a:solidFill>
                <a:latin typeface="Calibri"/>
                <a:cs typeface="Calibri"/>
              </a:rPr>
              <a:t>case:</a:t>
            </a:r>
            <a:endParaRPr sz="3900">
              <a:latin typeface="Calibri"/>
              <a:cs typeface="Calibri"/>
            </a:endParaRPr>
          </a:p>
          <a:p>
            <a:pPr marL="292100">
              <a:lnSpc>
                <a:spcPts val="3075"/>
              </a:lnSpc>
            </a:pPr>
            <a:r>
              <a:rPr sz="2750" spc="20" dirty="0">
                <a:latin typeface="Calibri"/>
                <a:cs typeface="Calibri"/>
              </a:rPr>
              <a:t>14</a:t>
            </a:r>
            <a:r>
              <a:rPr sz="2750" spc="-5" dirty="0">
                <a:latin typeface="Calibri"/>
                <a:cs typeface="Calibri"/>
              </a:rPr>
              <a:t> </a:t>
            </a:r>
            <a:r>
              <a:rPr sz="2750" spc="-15" dirty="0">
                <a:latin typeface="Calibri"/>
                <a:cs typeface="Calibri"/>
              </a:rPr>
              <a:t>week</a:t>
            </a:r>
            <a:r>
              <a:rPr sz="2750" spc="140" dirty="0">
                <a:latin typeface="Calibri"/>
                <a:cs typeface="Calibri"/>
              </a:rPr>
              <a:t> </a:t>
            </a:r>
            <a:r>
              <a:rPr sz="2750" spc="-10" dirty="0">
                <a:latin typeface="Calibri"/>
                <a:cs typeface="Calibri"/>
              </a:rPr>
              <a:t>preg.</a:t>
            </a:r>
            <a:r>
              <a:rPr sz="2750" spc="185" dirty="0">
                <a:latin typeface="Calibri"/>
                <a:cs typeface="Calibri"/>
              </a:rPr>
              <a:t> </a:t>
            </a:r>
            <a:r>
              <a:rPr sz="2750" spc="-10" dirty="0">
                <a:latin typeface="Calibri"/>
                <a:cs typeface="Calibri"/>
              </a:rPr>
              <a:t>Women</a:t>
            </a:r>
            <a:r>
              <a:rPr sz="2750" spc="15" dirty="0">
                <a:latin typeface="Calibri"/>
                <a:cs typeface="Calibri"/>
              </a:rPr>
              <a:t> </a:t>
            </a:r>
            <a:r>
              <a:rPr sz="2750" spc="5" dirty="0">
                <a:latin typeface="Calibri"/>
                <a:cs typeface="Calibri"/>
              </a:rPr>
              <a:t>(read</a:t>
            </a:r>
            <a:r>
              <a:rPr sz="2750" spc="90" dirty="0">
                <a:latin typeface="Calibri"/>
                <a:cs typeface="Calibri"/>
              </a:rPr>
              <a:t> </a:t>
            </a:r>
            <a:r>
              <a:rPr sz="2750" spc="-10" dirty="0">
                <a:latin typeface="Calibri"/>
                <a:cs typeface="Calibri"/>
              </a:rPr>
              <a:t>the</a:t>
            </a:r>
            <a:r>
              <a:rPr sz="2750" spc="100" dirty="0">
                <a:latin typeface="Calibri"/>
                <a:cs typeface="Calibri"/>
              </a:rPr>
              <a:t> </a:t>
            </a:r>
            <a:r>
              <a:rPr sz="2750" spc="10" dirty="0">
                <a:latin typeface="Calibri"/>
                <a:cs typeface="Calibri"/>
              </a:rPr>
              <a:t>case</a:t>
            </a:r>
            <a:r>
              <a:rPr sz="2750" spc="20" dirty="0">
                <a:latin typeface="Calibri"/>
                <a:cs typeface="Calibri"/>
              </a:rPr>
              <a:t> </a:t>
            </a:r>
            <a:r>
              <a:rPr sz="2750" spc="5" dirty="0">
                <a:latin typeface="Calibri"/>
                <a:cs typeface="Calibri"/>
              </a:rPr>
              <a:t>and</a:t>
            </a:r>
            <a:r>
              <a:rPr sz="2750" spc="15" dirty="0">
                <a:latin typeface="Calibri"/>
                <a:cs typeface="Calibri"/>
              </a:rPr>
              <a:t> </a:t>
            </a:r>
            <a:r>
              <a:rPr sz="2750" spc="5" dirty="0">
                <a:latin typeface="Calibri"/>
                <a:cs typeface="Calibri"/>
              </a:rPr>
              <a:t>note</a:t>
            </a:r>
            <a:r>
              <a:rPr sz="2750" spc="100" dirty="0">
                <a:latin typeface="Calibri"/>
                <a:cs typeface="Calibri"/>
              </a:rPr>
              <a:t> </a:t>
            </a:r>
            <a:r>
              <a:rPr sz="2750" spc="-10" dirty="0">
                <a:latin typeface="Calibri"/>
                <a:cs typeface="Calibri"/>
              </a:rPr>
              <a:t>the</a:t>
            </a:r>
            <a:r>
              <a:rPr sz="2750" spc="95" dirty="0">
                <a:latin typeface="Calibri"/>
                <a:cs typeface="Calibri"/>
              </a:rPr>
              <a:t> </a:t>
            </a:r>
            <a:r>
              <a:rPr sz="2750" dirty="0">
                <a:latin typeface="Calibri"/>
                <a:cs typeface="Calibri"/>
              </a:rPr>
              <a:t>aabnormalities</a:t>
            </a:r>
            <a:endParaRPr sz="2750">
              <a:latin typeface="Calibri"/>
              <a:cs typeface="Calibri"/>
            </a:endParaRPr>
          </a:p>
          <a:p>
            <a:pPr marL="292100">
              <a:lnSpc>
                <a:spcPts val="3190"/>
              </a:lnSpc>
            </a:pPr>
            <a:r>
              <a:rPr sz="2750" spc="-20" dirty="0">
                <a:latin typeface="Calibri"/>
                <a:cs typeface="Calibri"/>
              </a:rPr>
              <a:t>)(investigations</a:t>
            </a:r>
            <a:r>
              <a:rPr sz="2750" spc="310" dirty="0">
                <a:latin typeface="Calibri"/>
                <a:cs typeface="Calibri"/>
              </a:rPr>
              <a:t> </a:t>
            </a:r>
            <a:r>
              <a:rPr sz="2750" spc="5" dirty="0">
                <a:latin typeface="Calibri"/>
                <a:cs typeface="Calibri"/>
              </a:rPr>
              <a:t>and</a:t>
            </a:r>
            <a:r>
              <a:rPr sz="2750" spc="95" dirty="0">
                <a:latin typeface="Calibri"/>
                <a:cs typeface="Calibri"/>
              </a:rPr>
              <a:t> </a:t>
            </a:r>
            <a:r>
              <a:rPr sz="2750" spc="-5" dirty="0">
                <a:latin typeface="Calibri"/>
                <a:cs typeface="Calibri"/>
              </a:rPr>
              <a:t>treatment)</a:t>
            </a:r>
            <a:endParaRPr sz="2750">
              <a:latin typeface="Calibri"/>
              <a:cs typeface="Calibri"/>
            </a:endParaRPr>
          </a:p>
          <a:p>
            <a:pPr marL="292100" indent="-229235">
              <a:lnSpc>
                <a:spcPts val="4605"/>
              </a:lnSpc>
              <a:spcBef>
                <a:spcPts val="430"/>
              </a:spcBef>
              <a:buFont typeface="Arial"/>
              <a:buChar char="•"/>
              <a:tabLst>
                <a:tab pos="292735" algn="l"/>
              </a:tabLst>
            </a:pPr>
            <a:r>
              <a:rPr sz="3900" b="1" u="heavy" spc="-15" dirty="0">
                <a:solidFill>
                  <a:srgbClr val="FF0000"/>
                </a:solidFill>
                <a:uFill>
                  <a:solidFill>
                    <a:srgbClr val="FF0000"/>
                  </a:solidFill>
                </a:uFill>
                <a:latin typeface="Calibri"/>
                <a:cs typeface="Calibri"/>
              </a:rPr>
              <a:t>3ed</a:t>
            </a:r>
            <a:r>
              <a:rPr sz="3900" b="1" u="heavy" spc="-10" dirty="0">
                <a:solidFill>
                  <a:srgbClr val="FF0000"/>
                </a:solidFill>
                <a:uFill>
                  <a:solidFill>
                    <a:srgbClr val="FF0000"/>
                  </a:solidFill>
                </a:uFill>
                <a:latin typeface="Calibri"/>
                <a:cs typeface="Calibri"/>
              </a:rPr>
              <a:t> </a:t>
            </a:r>
            <a:r>
              <a:rPr sz="3900" b="1" u="heavy" spc="5" dirty="0">
                <a:solidFill>
                  <a:srgbClr val="FF0000"/>
                </a:solidFill>
                <a:uFill>
                  <a:solidFill>
                    <a:srgbClr val="FF0000"/>
                  </a:solidFill>
                </a:uFill>
                <a:latin typeface="Calibri"/>
                <a:cs typeface="Calibri"/>
              </a:rPr>
              <a:t>case:</a:t>
            </a:r>
            <a:endParaRPr sz="3900">
              <a:latin typeface="Calibri"/>
              <a:cs typeface="Calibri"/>
            </a:endParaRPr>
          </a:p>
          <a:p>
            <a:pPr marL="292100" marR="17780">
              <a:lnSpc>
                <a:spcPct val="91000"/>
              </a:lnSpc>
              <a:spcBef>
                <a:spcPts val="225"/>
              </a:spcBef>
            </a:pPr>
            <a:r>
              <a:rPr sz="2750" spc="-10" dirty="0">
                <a:latin typeface="Calibri"/>
                <a:cs typeface="Calibri"/>
              </a:rPr>
              <a:t>preg.</a:t>
            </a:r>
            <a:r>
              <a:rPr sz="2750" spc="105" dirty="0">
                <a:latin typeface="Calibri"/>
                <a:cs typeface="Calibri"/>
              </a:rPr>
              <a:t> </a:t>
            </a:r>
            <a:r>
              <a:rPr sz="2750" spc="-55" dirty="0">
                <a:latin typeface="Calibri"/>
                <a:cs typeface="Calibri"/>
              </a:rPr>
              <a:t>Term</a:t>
            </a:r>
            <a:r>
              <a:rPr sz="2750" spc="95" dirty="0">
                <a:latin typeface="Calibri"/>
                <a:cs typeface="Calibri"/>
              </a:rPr>
              <a:t> </a:t>
            </a:r>
            <a:r>
              <a:rPr sz="2750" spc="5" dirty="0">
                <a:latin typeface="Calibri"/>
                <a:cs typeface="Calibri"/>
              </a:rPr>
              <a:t>and</a:t>
            </a:r>
            <a:r>
              <a:rPr sz="2750" spc="100" dirty="0">
                <a:latin typeface="Calibri"/>
                <a:cs typeface="Calibri"/>
              </a:rPr>
              <a:t> </a:t>
            </a:r>
            <a:r>
              <a:rPr sz="2750" spc="-15" dirty="0">
                <a:latin typeface="Calibri"/>
                <a:cs typeface="Calibri"/>
              </a:rPr>
              <a:t>she</a:t>
            </a:r>
            <a:r>
              <a:rPr sz="2750" spc="100" dirty="0">
                <a:latin typeface="Calibri"/>
                <a:cs typeface="Calibri"/>
              </a:rPr>
              <a:t> </a:t>
            </a:r>
            <a:r>
              <a:rPr sz="2750" spc="-10" dirty="0">
                <a:latin typeface="Calibri"/>
                <a:cs typeface="Calibri"/>
              </a:rPr>
              <a:t>get</a:t>
            </a:r>
            <a:r>
              <a:rPr sz="2750" spc="30" dirty="0">
                <a:latin typeface="Calibri"/>
                <a:cs typeface="Calibri"/>
              </a:rPr>
              <a:t> </a:t>
            </a:r>
            <a:r>
              <a:rPr sz="2750" spc="-10" dirty="0">
                <a:latin typeface="Calibri"/>
                <a:cs typeface="Calibri"/>
              </a:rPr>
              <a:t>in</a:t>
            </a:r>
            <a:r>
              <a:rPr sz="2750" spc="100" dirty="0">
                <a:latin typeface="Calibri"/>
                <a:cs typeface="Calibri"/>
              </a:rPr>
              <a:t> </a:t>
            </a:r>
            <a:r>
              <a:rPr sz="2750" dirty="0">
                <a:latin typeface="Calibri"/>
                <a:cs typeface="Calibri"/>
              </a:rPr>
              <a:t>labour</a:t>
            </a:r>
            <a:r>
              <a:rPr sz="2750" spc="145" dirty="0">
                <a:latin typeface="Calibri"/>
                <a:cs typeface="Calibri"/>
              </a:rPr>
              <a:t> </a:t>
            </a:r>
            <a:r>
              <a:rPr sz="2750" spc="-5" dirty="0">
                <a:latin typeface="Calibri"/>
                <a:cs typeface="Calibri"/>
              </a:rPr>
              <a:t>(what</a:t>
            </a:r>
            <a:r>
              <a:rPr sz="2750" spc="105" dirty="0">
                <a:latin typeface="Calibri"/>
                <a:cs typeface="Calibri"/>
              </a:rPr>
              <a:t> </a:t>
            </a:r>
            <a:r>
              <a:rPr sz="2750" spc="-5" dirty="0">
                <a:latin typeface="Calibri"/>
                <a:cs typeface="Calibri"/>
              </a:rPr>
              <a:t>to</a:t>
            </a:r>
            <a:r>
              <a:rPr sz="2750" spc="20" dirty="0">
                <a:latin typeface="Calibri"/>
                <a:cs typeface="Calibri"/>
              </a:rPr>
              <a:t> </a:t>
            </a:r>
            <a:r>
              <a:rPr sz="2750" spc="5" dirty="0">
                <a:latin typeface="Calibri"/>
                <a:cs typeface="Calibri"/>
              </a:rPr>
              <a:t>do),</a:t>
            </a:r>
            <a:r>
              <a:rPr sz="2750" spc="114" dirty="0">
                <a:latin typeface="Calibri"/>
                <a:cs typeface="Calibri"/>
              </a:rPr>
              <a:t> </a:t>
            </a:r>
            <a:r>
              <a:rPr sz="2750" spc="-10" dirty="0">
                <a:latin typeface="Calibri"/>
                <a:cs typeface="Calibri"/>
              </a:rPr>
              <a:t>the</a:t>
            </a:r>
            <a:r>
              <a:rPr sz="2750" spc="100" dirty="0">
                <a:latin typeface="Calibri"/>
                <a:cs typeface="Calibri"/>
              </a:rPr>
              <a:t> </a:t>
            </a:r>
            <a:r>
              <a:rPr sz="2750" spc="-5" dirty="0">
                <a:latin typeface="Calibri"/>
                <a:cs typeface="Calibri"/>
              </a:rPr>
              <a:t>dilatation</a:t>
            </a:r>
            <a:r>
              <a:rPr sz="2750" spc="100" dirty="0">
                <a:latin typeface="Calibri"/>
                <a:cs typeface="Calibri"/>
              </a:rPr>
              <a:t> </a:t>
            </a:r>
            <a:r>
              <a:rPr sz="2750" spc="-10" dirty="0">
                <a:latin typeface="Calibri"/>
                <a:cs typeface="Calibri"/>
              </a:rPr>
              <a:t>stopped </a:t>
            </a:r>
            <a:r>
              <a:rPr sz="2750" spc="-605" dirty="0">
                <a:latin typeface="Calibri"/>
                <a:cs typeface="Calibri"/>
              </a:rPr>
              <a:t> </a:t>
            </a:r>
            <a:r>
              <a:rPr sz="2750" spc="-15" dirty="0">
                <a:latin typeface="Calibri"/>
                <a:cs typeface="Calibri"/>
              </a:rPr>
              <a:t>for</a:t>
            </a:r>
            <a:r>
              <a:rPr sz="2750" spc="60" dirty="0">
                <a:latin typeface="Calibri"/>
                <a:cs typeface="Calibri"/>
              </a:rPr>
              <a:t> </a:t>
            </a:r>
            <a:r>
              <a:rPr sz="2750" spc="15" dirty="0">
                <a:latin typeface="Calibri"/>
                <a:cs typeface="Calibri"/>
              </a:rPr>
              <a:t>3</a:t>
            </a:r>
            <a:r>
              <a:rPr sz="2750" dirty="0">
                <a:latin typeface="Calibri"/>
                <a:cs typeface="Calibri"/>
              </a:rPr>
              <a:t> </a:t>
            </a:r>
            <a:r>
              <a:rPr sz="2750" spc="-5" dirty="0">
                <a:latin typeface="Calibri"/>
                <a:cs typeface="Calibri"/>
              </a:rPr>
              <a:t>hr</a:t>
            </a:r>
            <a:r>
              <a:rPr sz="2750" spc="55" dirty="0">
                <a:latin typeface="Calibri"/>
                <a:cs typeface="Calibri"/>
              </a:rPr>
              <a:t> </a:t>
            </a:r>
            <a:r>
              <a:rPr sz="2750" spc="5" dirty="0">
                <a:latin typeface="Calibri"/>
                <a:cs typeface="Calibri"/>
              </a:rPr>
              <a:t>and</a:t>
            </a:r>
            <a:r>
              <a:rPr sz="2750" spc="95" dirty="0">
                <a:latin typeface="Calibri"/>
                <a:cs typeface="Calibri"/>
              </a:rPr>
              <a:t> </a:t>
            </a:r>
            <a:r>
              <a:rPr sz="2750" spc="25" dirty="0">
                <a:latin typeface="Calibri"/>
                <a:cs typeface="Calibri"/>
              </a:rPr>
              <a:t>you</a:t>
            </a:r>
            <a:r>
              <a:rPr sz="2750" spc="-60" dirty="0">
                <a:latin typeface="Calibri"/>
                <a:cs typeface="Calibri"/>
              </a:rPr>
              <a:t> </a:t>
            </a:r>
            <a:r>
              <a:rPr sz="2750" spc="-25" dirty="0">
                <a:latin typeface="Calibri"/>
                <a:cs typeface="Calibri"/>
              </a:rPr>
              <a:t>gave</a:t>
            </a:r>
            <a:r>
              <a:rPr sz="2750" spc="95" dirty="0">
                <a:latin typeface="Calibri"/>
                <a:cs typeface="Calibri"/>
              </a:rPr>
              <a:t> </a:t>
            </a:r>
            <a:r>
              <a:rPr sz="2750" dirty="0">
                <a:latin typeface="Calibri"/>
                <a:cs typeface="Calibri"/>
              </a:rPr>
              <a:t>oxytocin</a:t>
            </a:r>
            <a:r>
              <a:rPr sz="2750" spc="15" dirty="0">
                <a:latin typeface="Calibri"/>
                <a:cs typeface="Calibri"/>
              </a:rPr>
              <a:t> </a:t>
            </a:r>
            <a:r>
              <a:rPr sz="2750" spc="-20" dirty="0">
                <a:latin typeface="Calibri"/>
                <a:cs typeface="Calibri"/>
              </a:rPr>
              <a:t>with</a:t>
            </a:r>
            <a:r>
              <a:rPr sz="2750" spc="170" dirty="0">
                <a:latin typeface="Calibri"/>
                <a:cs typeface="Calibri"/>
              </a:rPr>
              <a:t> </a:t>
            </a:r>
            <a:r>
              <a:rPr sz="2750" spc="-5" dirty="0">
                <a:latin typeface="Calibri"/>
                <a:cs typeface="Calibri"/>
              </a:rPr>
              <a:t>no</a:t>
            </a:r>
            <a:r>
              <a:rPr sz="2750" spc="80" dirty="0">
                <a:latin typeface="Calibri"/>
                <a:cs typeface="Calibri"/>
              </a:rPr>
              <a:t> </a:t>
            </a:r>
            <a:r>
              <a:rPr sz="2750" spc="-5" dirty="0">
                <a:latin typeface="Calibri"/>
                <a:cs typeface="Calibri"/>
              </a:rPr>
              <a:t>response</a:t>
            </a:r>
            <a:r>
              <a:rPr sz="2750" spc="170" dirty="0">
                <a:latin typeface="Calibri"/>
                <a:cs typeface="Calibri"/>
              </a:rPr>
              <a:t> </a:t>
            </a:r>
            <a:r>
              <a:rPr sz="2750" spc="-5" dirty="0">
                <a:latin typeface="Calibri"/>
                <a:cs typeface="Calibri"/>
              </a:rPr>
              <a:t>(what</a:t>
            </a:r>
            <a:r>
              <a:rPr sz="2750" spc="100" dirty="0">
                <a:latin typeface="Calibri"/>
                <a:cs typeface="Calibri"/>
              </a:rPr>
              <a:t> </a:t>
            </a:r>
            <a:r>
              <a:rPr sz="2750" spc="-5" dirty="0">
                <a:latin typeface="Calibri"/>
                <a:cs typeface="Calibri"/>
              </a:rPr>
              <a:t>to</a:t>
            </a:r>
            <a:r>
              <a:rPr sz="2750" spc="80" dirty="0">
                <a:latin typeface="Calibri"/>
                <a:cs typeface="Calibri"/>
              </a:rPr>
              <a:t> </a:t>
            </a:r>
            <a:r>
              <a:rPr sz="2750" spc="-20" dirty="0">
                <a:latin typeface="Calibri"/>
                <a:cs typeface="Calibri"/>
              </a:rPr>
              <a:t>think</a:t>
            </a:r>
            <a:r>
              <a:rPr sz="2750" spc="140" dirty="0">
                <a:latin typeface="Calibri"/>
                <a:cs typeface="Calibri"/>
              </a:rPr>
              <a:t> </a:t>
            </a:r>
            <a:r>
              <a:rPr sz="2750" spc="5" dirty="0">
                <a:latin typeface="Calibri"/>
                <a:cs typeface="Calibri"/>
              </a:rPr>
              <a:t>and </a:t>
            </a:r>
            <a:r>
              <a:rPr sz="2750" spc="10" dirty="0">
                <a:latin typeface="Calibri"/>
                <a:cs typeface="Calibri"/>
              </a:rPr>
              <a:t> </a:t>
            </a:r>
            <a:r>
              <a:rPr sz="2750" spc="-5" dirty="0">
                <a:latin typeface="Calibri"/>
                <a:cs typeface="Calibri"/>
              </a:rPr>
              <a:t>what</a:t>
            </a:r>
            <a:r>
              <a:rPr sz="2750" spc="90" dirty="0">
                <a:latin typeface="Calibri"/>
                <a:cs typeface="Calibri"/>
              </a:rPr>
              <a:t> </a:t>
            </a:r>
            <a:r>
              <a:rPr sz="2750" spc="-10" dirty="0">
                <a:latin typeface="Calibri"/>
                <a:cs typeface="Calibri"/>
              </a:rPr>
              <a:t>to</a:t>
            </a:r>
            <a:r>
              <a:rPr sz="2750" spc="10" dirty="0">
                <a:latin typeface="Calibri"/>
                <a:cs typeface="Calibri"/>
              </a:rPr>
              <a:t> do)</a:t>
            </a:r>
            <a:endParaRPr sz="2750">
              <a:latin typeface="Calibri"/>
              <a:cs typeface="Calibri"/>
            </a:endParaRP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 y="0"/>
            <a:ext cx="12191999" cy="685799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7187" y="4"/>
            <a:ext cx="11498580" cy="1785745"/>
          </a:xfrm>
          <a:prstGeom prst="rect">
            <a:avLst/>
          </a:prstGeom>
        </p:spPr>
        <p:txBody>
          <a:bodyPr vert="horz" wrap="square" lIns="0" tIns="295275" rIns="0" bIns="0" rtlCol="0">
            <a:spAutoFit/>
          </a:bodyPr>
          <a:lstStyle/>
          <a:p>
            <a:pPr marL="131445">
              <a:lnSpc>
                <a:spcPct val="100000"/>
              </a:lnSpc>
              <a:spcBef>
                <a:spcPts val="2325"/>
              </a:spcBef>
            </a:pPr>
            <a:r>
              <a:rPr sz="6000" b="0" spc="-50" dirty="0">
                <a:latin typeface="Calibri Light"/>
                <a:cs typeface="Calibri Light"/>
              </a:rPr>
              <a:t>Answers</a:t>
            </a:r>
            <a:endParaRPr sz="6000">
              <a:latin typeface="Calibri Light"/>
              <a:cs typeface="Calibri Light"/>
            </a:endParaRPr>
          </a:p>
          <a:p>
            <a:pPr marL="12700">
              <a:lnSpc>
                <a:spcPct val="100000"/>
              </a:lnSpc>
              <a:spcBef>
                <a:spcPts val="1060"/>
              </a:spcBef>
            </a:pPr>
            <a:r>
              <a:rPr sz="2750" spc="15" dirty="0">
                <a:solidFill>
                  <a:srgbClr val="FF0000"/>
                </a:solidFill>
                <a:latin typeface="Calibri"/>
                <a:cs typeface="Calibri"/>
              </a:rPr>
              <a:t>1-</a:t>
            </a:r>
            <a:r>
              <a:rPr sz="2750" spc="25" dirty="0">
                <a:solidFill>
                  <a:srgbClr val="FF0000"/>
                </a:solidFill>
                <a:latin typeface="Calibri"/>
                <a:cs typeface="Calibri"/>
              </a:rPr>
              <a:t> </a:t>
            </a:r>
            <a:r>
              <a:rPr sz="2750" spc="5" dirty="0">
                <a:solidFill>
                  <a:srgbClr val="FF0000"/>
                </a:solidFill>
                <a:latin typeface="Calibri"/>
                <a:cs typeface="Calibri"/>
              </a:rPr>
              <a:t>Regularity</a:t>
            </a:r>
            <a:r>
              <a:rPr sz="2750" spc="100" dirty="0">
                <a:solidFill>
                  <a:srgbClr val="FF0000"/>
                </a:solidFill>
                <a:latin typeface="Calibri"/>
                <a:cs typeface="Calibri"/>
              </a:rPr>
              <a:t> </a:t>
            </a:r>
            <a:r>
              <a:rPr sz="2750" spc="10" dirty="0">
                <a:solidFill>
                  <a:srgbClr val="FF0000"/>
                </a:solidFill>
                <a:latin typeface="Calibri"/>
                <a:cs typeface="Calibri"/>
              </a:rPr>
              <a:t>/</a:t>
            </a:r>
            <a:r>
              <a:rPr sz="2750" spc="60" dirty="0">
                <a:solidFill>
                  <a:srgbClr val="FF0000"/>
                </a:solidFill>
                <a:latin typeface="Calibri"/>
                <a:cs typeface="Calibri"/>
              </a:rPr>
              <a:t> </a:t>
            </a:r>
            <a:r>
              <a:rPr sz="2750" spc="15" dirty="0">
                <a:solidFill>
                  <a:srgbClr val="FF0000"/>
                </a:solidFill>
                <a:latin typeface="Calibri"/>
                <a:cs typeface="Calibri"/>
              </a:rPr>
              <a:t>Frequency</a:t>
            </a:r>
            <a:r>
              <a:rPr sz="2750" spc="20" dirty="0">
                <a:solidFill>
                  <a:srgbClr val="FF0000"/>
                </a:solidFill>
                <a:latin typeface="Calibri"/>
                <a:cs typeface="Calibri"/>
              </a:rPr>
              <a:t> </a:t>
            </a:r>
            <a:r>
              <a:rPr sz="2750" spc="10" dirty="0">
                <a:solidFill>
                  <a:srgbClr val="FF0000"/>
                </a:solidFill>
                <a:latin typeface="Calibri"/>
                <a:cs typeface="Calibri"/>
              </a:rPr>
              <a:t>/</a:t>
            </a:r>
            <a:r>
              <a:rPr sz="2750" spc="60" dirty="0">
                <a:solidFill>
                  <a:srgbClr val="FF0000"/>
                </a:solidFill>
                <a:latin typeface="Calibri"/>
                <a:cs typeface="Calibri"/>
              </a:rPr>
              <a:t> </a:t>
            </a:r>
            <a:r>
              <a:rPr sz="2750" spc="-5" dirty="0">
                <a:solidFill>
                  <a:srgbClr val="FF0000"/>
                </a:solidFill>
                <a:latin typeface="Calibri"/>
                <a:cs typeface="Calibri"/>
              </a:rPr>
              <a:t>Duration</a:t>
            </a:r>
            <a:r>
              <a:rPr sz="2750" spc="145" dirty="0">
                <a:solidFill>
                  <a:srgbClr val="FF0000"/>
                </a:solidFill>
                <a:latin typeface="Calibri"/>
                <a:cs typeface="Calibri"/>
              </a:rPr>
              <a:t> </a:t>
            </a:r>
            <a:r>
              <a:rPr sz="2750" spc="10" dirty="0">
                <a:solidFill>
                  <a:srgbClr val="FF0000"/>
                </a:solidFill>
                <a:latin typeface="Calibri"/>
                <a:cs typeface="Calibri"/>
              </a:rPr>
              <a:t>/</a:t>
            </a:r>
            <a:r>
              <a:rPr sz="2750" spc="-5" dirty="0">
                <a:solidFill>
                  <a:srgbClr val="FF0000"/>
                </a:solidFill>
                <a:latin typeface="Calibri"/>
                <a:cs typeface="Calibri"/>
              </a:rPr>
              <a:t> </a:t>
            </a:r>
            <a:r>
              <a:rPr sz="2750" spc="5" dirty="0">
                <a:solidFill>
                  <a:srgbClr val="FF0000"/>
                </a:solidFill>
                <a:latin typeface="Calibri"/>
                <a:cs typeface="Calibri"/>
              </a:rPr>
              <a:t>Amount</a:t>
            </a:r>
            <a:r>
              <a:rPr sz="2750" spc="65" dirty="0">
                <a:solidFill>
                  <a:srgbClr val="FF0000"/>
                </a:solidFill>
                <a:latin typeface="Calibri"/>
                <a:cs typeface="Calibri"/>
              </a:rPr>
              <a:t> </a:t>
            </a:r>
            <a:r>
              <a:rPr sz="2750" spc="10" dirty="0">
                <a:solidFill>
                  <a:srgbClr val="FF0000"/>
                </a:solidFill>
                <a:latin typeface="Calibri"/>
                <a:cs typeface="Calibri"/>
              </a:rPr>
              <a:t>/</a:t>
            </a:r>
            <a:r>
              <a:rPr sz="2750" spc="65" dirty="0">
                <a:solidFill>
                  <a:srgbClr val="FF0000"/>
                </a:solidFill>
                <a:latin typeface="Calibri"/>
                <a:cs typeface="Calibri"/>
              </a:rPr>
              <a:t> </a:t>
            </a:r>
            <a:r>
              <a:rPr sz="2750" spc="10" dirty="0">
                <a:solidFill>
                  <a:srgbClr val="FF0000"/>
                </a:solidFill>
                <a:latin typeface="Calibri"/>
                <a:cs typeface="Calibri"/>
              </a:rPr>
              <a:t>Associated</a:t>
            </a:r>
            <a:r>
              <a:rPr sz="2750" spc="60" dirty="0">
                <a:solidFill>
                  <a:srgbClr val="FF0000"/>
                </a:solidFill>
                <a:latin typeface="Calibri"/>
                <a:cs typeface="Calibri"/>
              </a:rPr>
              <a:t> </a:t>
            </a:r>
            <a:r>
              <a:rPr sz="2750" spc="10" dirty="0">
                <a:solidFill>
                  <a:srgbClr val="FF0000"/>
                </a:solidFill>
                <a:latin typeface="Calibri"/>
                <a:cs typeface="Calibri"/>
              </a:rPr>
              <a:t>symptoms</a:t>
            </a:r>
            <a:r>
              <a:rPr sz="2750" spc="5" dirty="0">
                <a:solidFill>
                  <a:srgbClr val="FF0000"/>
                </a:solidFill>
                <a:latin typeface="Calibri"/>
                <a:cs typeface="Calibri"/>
              </a:rPr>
              <a:t> </a:t>
            </a:r>
            <a:r>
              <a:rPr sz="2750" spc="10" dirty="0">
                <a:solidFill>
                  <a:srgbClr val="FF0000"/>
                </a:solidFill>
                <a:latin typeface="Calibri"/>
                <a:cs typeface="Calibri"/>
              </a:rPr>
              <a:t>/</a:t>
            </a:r>
            <a:r>
              <a:rPr sz="2750" spc="60" dirty="0">
                <a:solidFill>
                  <a:srgbClr val="FF0000"/>
                </a:solidFill>
                <a:latin typeface="Calibri"/>
                <a:cs typeface="Calibri"/>
              </a:rPr>
              <a:t> </a:t>
            </a:r>
            <a:r>
              <a:rPr sz="2750" spc="-15" dirty="0">
                <a:solidFill>
                  <a:srgbClr val="FF0000"/>
                </a:solidFill>
                <a:latin typeface="Calibri"/>
                <a:cs typeface="Calibri"/>
              </a:rPr>
              <a:t>AUB?</a:t>
            </a:r>
            <a:endParaRPr sz="2750">
              <a:latin typeface="Calibri"/>
              <a:cs typeface="Calibri"/>
            </a:endParaRPr>
          </a:p>
        </p:txBody>
      </p:sp>
      <p:sp>
        <p:nvSpPr>
          <p:cNvPr id="3" name="object 3"/>
          <p:cNvSpPr txBox="1"/>
          <p:nvPr/>
        </p:nvSpPr>
        <p:spPr>
          <a:xfrm>
            <a:off x="357187" y="2065025"/>
            <a:ext cx="2052320" cy="2994409"/>
          </a:xfrm>
          <a:prstGeom prst="rect">
            <a:avLst/>
          </a:prstGeom>
        </p:spPr>
        <p:txBody>
          <a:bodyPr vert="horz" wrap="square" lIns="0" tIns="16510" rIns="0" bIns="0" rtlCol="0">
            <a:spAutoFit/>
          </a:bodyPr>
          <a:lstStyle/>
          <a:p>
            <a:pPr marL="384175" indent="-372110">
              <a:lnSpc>
                <a:spcPct val="100000"/>
              </a:lnSpc>
              <a:spcBef>
                <a:spcPts val="130"/>
              </a:spcBef>
              <a:buAutoNum type="arabicPlain" startAt="2"/>
              <a:tabLst>
                <a:tab pos="384810" algn="l"/>
              </a:tabLst>
            </a:pPr>
            <a:r>
              <a:rPr sz="2750" b="1" spc="10" dirty="0">
                <a:solidFill>
                  <a:srgbClr val="FF0000"/>
                </a:solidFill>
                <a:latin typeface="Calibri"/>
                <a:cs typeface="Calibri"/>
              </a:rPr>
              <a:t>Fibroid</a:t>
            </a:r>
            <a:endParaRPr sz="2750">
              <a:latin typeface="Calibri"/>
              <a:cs typeface="Calibri"/>
            </a:endParaRPr>
          </a:p>
          <a:p>
            <a:pPr>
              <a:lnSpc>
                <a:spcPct val="100000"/>
              </a:lnSpc>
              <a:spcBef>
                <a:spcPts val="25"/>
              </a:spcBef>
              <a:buAutoNum type="arabicPlain" startAt="2"/>
            </a:pPr>
            <a:endParaRPr sz="2750">
              <a:latin typeface="Calibri"/>
              <a:cs typeface="Calibri"/>
            </a:endParaRPr>
          </a:p>
          <a:p>
            <a:pPr marL="384175" indent="-372110">
              <a:lnSpc>
                <a:spcPct val="100000"/>
              </a:lnSpc>
              <a:buAutoNum type="arabicPlain" startAt="2"/>
              <a:tabLst>
                <a:tab pos="384810" algn="l"/>
              </a:tabLst>
            </a:pPr>
            <a:r>
              <a:rPr sz="2750" b="1" spc="5" dirty="0">
                <a:solidFill>
                  <a:srgbClr val="FF0000"/>
                </a:solidFill>
                <a:latin typeface="Calibri"/>
                <a:cs typeface="Calibri"/>
              </a:rPr>
              <a:t>Multiparity</a:t>
            </a:r>
            <a:endParaRPr sz="2750">
              <a:latin typeface="Calibri"/>
              <a:cs typeface="Calibri"/>
            </a:endParaRPr>
          </a:p>
          <a:p>
            <a:pPr>
              <a:lnSpc>
                <a:spcPct val="100000"/>
              </a:lnSpc>
              <a:spcBef>
                <a:spcPts val="45"/>
              </a:spcBef>
              <a:buAutoNum type="arabicPlain" startAt="2"/>
            </a:pPr>
            <a:endParaRPr sz="2800">
              <a:latin typeface="Calibri"/>
              <a:cs typeface="Calibri"/>
            </a:endParaRPr>
          </a:p>
          <a:p>
            <a:pPr marL="384175" indent="-372110">
              <a:lnSpc>
                <a:spcPct val="100000"/>
              </a:lnSpc>
              <a:buAutoNum type="arabicPlain" startAt="2"/>
              <a:tabLst>
                <a:tab pos="384810" algn="l"/>
              </a:tabLst>
            </a:pPr>
            <a:r>
              <a:rPr sz="2750" b="1" spc="5" dirty="0">
                <a:solidFill>
                  <a:srgbClr val="FF0000"/>
                </a:solidFill>
                <a:latin typeface="Calibri"/>
                <a:cs typeface="Calibri"/>
              </a:rPr>
              <a:t>Infertility</a:t>
            </a:r>
            <a:endParaRPr sz="2750">
              <a:latin typeface="Calibri"/>
              <a:cs typeface="Calibri"/>
            </a:endParaRPr>
          </a:p>
          <a:p>
            <a:pPr>
              <a:lnSpc>
                <a:spcPct val="100000"/>
              </a:lnSpc>
              <a:spcBef>
                <a:spcPts val="40"/>
              </a:spcBef>
              <a:buAutoNum type="arabicPlain" startAt="2"/>
            </a:pPr>
            <a:endParaRPr sz="2800">
              <a:latin typeface="Calibri"/>
              <a:cs typeface="Calibri"/>
            </a:endParaRPr>
          </a:p>
          <a:p>
            <a:pPr marL="403225" indent="-391160">
              <a:lnSpc>
                <a:spcPct val="100000"/>
              </a:lnSpc>
              <a:buFont typeface="Arial"/>
              <a:buAutoNum type="arabicPlain" startAt="2"/>
              <a:tabLst>
                <a:tab pos="403860" algn="l"/>
              </a:tabLst>
            </a:pPr>
            <a:r>
              <a:rPr sz="2750" b="1" spc="5" dirty="0">
                <a:solidFill>
                  <a:srgbClr val="FF0000"/>
                </a:solidFill>
                <a:latin typeface="Calibri"/>
                <a:cs typeface="Calibri"/>
              </a:rPr>
              <a:t>MRI</a:t>
            </a:r>
            <a:endParaRPr sz="2750">
              <a:latin typeface="Calibri"/>
              <a:cs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44221" y="2606296"/>
            <a:ext cx="5716905" cy="1501052"/>
          </a:xfrm>
          <a:prstGeom prst="rect">
            <a:avLst/>
          </a:prstGeom>
        </p:spPr>
        <p:txBody>
          <a:bodyPr vert="horz" wrap="square" lIns="0" tIns="13335" rIns="0" bIns="0" rtlCol="0">
            <a:spAutoFit/>
          </a:bodyPr>
          <a:lstStyle/>
          <a:p>
            <a:pPr algn="ctr">
              <a:lnSpc>
                <a:spcPts val="5435"/>
              </a:lnSpc>
              <a:spcBef>
                <a:spcPts val="105"/>
              </a:spcBef>
            </a:pPr>
            <a:r>
              <a:rPr sz="4800" b="0" spc="-5" dirty="0">
                <a:latin typeface="Calibri Light"/>
                <a:cs typeface="Calibri Light"/>
              </a:rPr>
              <a:t>G</a:t>
            </a:r>
            <a:r>
              <a:rPr sz="4800" b="0" spc="40" dirty="0">
                <a:latin typeface="Calibri Light"/>
                <a:cs typeface="Calibri Light"/>
              </a:rPr>
              <a:t>y</a:t>
            </a:r>
            <a:r>
              <a:rPr sz="4800" b="0" spc="-20" dirty="0">
                <a:latin typeface="Calibri Light"/>
                <a:cs typeface="Calibri Light"/>
              </a:rPr>
              <a:t>n</a:t>
            </a:r>
            <a:r>
              <a:rPr sz="4800" b="0" spc="-50" dirty="0">
                <a:latin typeface="Calibri Light"/>
                <a:cs typeface="Calibri Light"/>
              </a:rPr>
              <a:t>e</a:t>
            </a:r>
            <a:r>
              <a:rPr sz="4800" b="0" spc="-95" dirty="0">
                <a:latin typeface="Calibri Light"/>
                <a:cs typeface="Calibri Light"/>
              </a:rPr>
              <a:t>c</a:t>
            </a:r>
            <a:r>
              <a:rPr sz="4800" b="0" spc="-30" dirty="0">
                <a:latin typeface="Calibri Light"/>
                <a:cs typeface="Calibri Light"/>
              </a:rPr>
              <a:t>o</a:t>
            </a:r>
            <a:r>
              <a:rPr sz="4800" b="0" spc="-90" dirty="0">
                <a:latin typeface="Calibri Light"/>
                <a:cs typeface="Calibri Light"/>
              </a:rPr>
              <a:t>l</a:t>
            </a:r>
            <a:r>
              <a:rPr sz="4800" b="0" spc="-30" dirty="0">
                <a:latin typeface="Calibri Light"/>
                <a:cs typeface="Calibri Light"/>
              </a:rPr>
              <a:t>o</a:t>
            </a:r>
            <a:r>
              <a:rPr sz="4800" b="0" dirty="0">
                <a:latin typeface="Calibri Light"/>
                <a:cs typeface="Calibri Light"/>
              </a:rPr>
              <a:t>gy</a:t>
            </a:r>
            <a:r>
              <a:rPr sz="4800" b="0" spc="-280" dirty="0">
                <a:latin typeface="Calibri Light"/>
                <a:cs typeface="Calibri Light"/>
              </a:rPr>
              <a:t> </a:t>
            </a:r>
            <a:r>
              <a:rPr sz="4800" b="0" dirty="0">
                <a:latin typeface="Calibri Light"/>
                <a:cs typeface="Calibri Light"/>
              </a:rPr>
              <a:t>&amp;</a:t>
            </a:r>
            <a:r>
              <a:rPr sz="4800" b="0" spc="-100" dirty="0">
                <a:latin typeface="Calibri Light"/>
                <a:cs typeface="Calibri Light"/>
              </a:rPr>
              <a:t> </a:t>
            </a:r>
            <a:r>
              <a:rPr sz="4800" b="0" spc="-5" dirty="0">
                <a:latin typeface="Calibri Light"/>
                <a:cs typeface="Calibri Light"/>
              </a:rPr>
              <a:t>O</a:t>
            </a:r>
            <a:r>
              <a:rPr sz="4800" b="0" spc="55" dirty="0">
                <a:latin typeface="Calibri Light"/>
                <a:cs typeface="Calibri Light"/>
              </a:rPr>
              <a:t>b</a:t>
            </a:r>
            <a:r>
              <a:rPr sz="4800" b="0" spc="-60" dirty="0">
                <a:latin typeface="Calibri Light"/>
                <a:cs typeface="Calibri Light"/>
              </a:rPr>
              <a:t>s</a:t>
            </a:r>
            <a:r>
              <a:rPr sz="4800" b="0" spc="-80" dirty="0">
                <a:latin typeface="Calibri Light"/>
                <a:cs typeface="Calibri Light"/>
              </a:rPr>
              <a:t>t</a:t>
            </a:r>
            <a:r>
              <a:rPr sz="4800" b="0" spc="-50" dirty="0">
                <a:latin typeface="Calibri Light"/>
                <a:cs typeface="Calibri Light"/>
              </a:rPr>
              <a:t>e</a:t>
            </a:r>
            <a:r>
              <a:rPr sz="4800" b="0" spc="-80" dirty="0">
                <a:latin typeface="Calibri Light"/>
                <a:cs typeface="Calibri Light"/>
              </a:rPr>
              <a:t>t</a:t>
            </a:r>
            <a:r>
              <a:rPr sz="4800" b="0" dirty="0">
                <a:latin typeface="Calibri Light"/>
                <a:cs typeface="Calibri Light"/>
              </a:rPr>
              <a:t>r</a:t>
            </a:r>
            <a:r>
              <a:rPr sz="4800" b="0" spc="-20" dirty="0">
                <a:latin typeface="Calibri Light"/>
                <a:cs typeface="Calibri Light"/>
              </a:rPr>
              <a:t>i</a:t>
            </a:r>
            <a:r>
              <a:rPr sz="4800" b="0" dirty="0">
                <a:latin typeface="Calibri Light"/>
                <a:cs typeface="Calibri Light"/>
              </a:rPr>
              <a:t>c</a:t>
            </a:r>
            <a:endParaRPr sz="4800">
              <a:latin typeface="Calibri Light"/>
              <a:cs typeface="Calibri Light"/>
            </a:endParaRPr>
          </a:p>
          <a:p>
            <a:pPr marR="8890" algn="ctr">
              <a:lnSpc>
                <a:spcPts val="6155"/>
              </a:lnSpc>
            </a:pPr>
            <a:r>
              <a:rPr sz="5400" b="0" spc="10" dirty="0">
                <a:latin typeface="Calibri Light"/>
                <a:cs typeface="Calibri Light"/>
              </a:rPr>
              <a:t>OSCE</a:t>
            </a:r>
            <a:r>
              <a:rPr sz="5400" b="0" spc="-70" dirty="0">
                <a:latin typeface="Calibri Light"/>
                <a:cs typeface="Calibri Light"/>
              </a:rPr>
              <a:t> </a:t>
            </a:r>
            <a:r>
              <a:rPr sz="5400" b="0" spc="-15" dirty="0">
                <a:latin typeface="Calibri Light"/>
                <a:cs typeface="Calibri Light"/>
              </a:rPr>
              <a:t>Archive</a:t>
            </a:r>
            <a:endParaRPr sz="5400">
              <a:latin typeface="Calibri Light"/>
              <a:cs typeface="Calibri 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2759" y="503555"/>
            <a:ext cx="10975340" cy="693780"/>
          </a:xfrm>
          <a:prstGeom prst="rect">
            <a:avLst/>
          </a:prstGeom>
        </p:spPr>
        <p:txBody>
          <a:bodyPr vert="horz" wrap="square" lIns="0" tIns="16510" rIns="0" bIns="0" rtlCol="0">
            <a:spAutoFit/>
          </a:bodyPr>
          <a:lstStyle/>
          <a:p>
            <a:pPr marL="38100">
              <a:lnSpc>
                <a:spcPct val="100000"/>
              </a:lnSpc>
              <a:spcBef>
                <a:spcPts val="130"/>
              </a:spcBef>
            </a:pPr>
            <a:r>
              <a:rPr sz="4400" b="0" spc="40" dirty="0">
                <a:latin typeface="Calibri Light"/>
                <a:cs typeface="Calibri Light"/>
              </a:rPr>
              <a:t>C</a:t>
            </a:r>
            <a:r>
              <a:rPr sz="4400" b="0" spc="20" dirty="0">
                <a:latin typeface="Calibri Light"/>
                <a:cs typeface="Calibri Light"/>
              </a:rPr>
              <a:t>a</a:t>
            </a:r>
            <a:r>
              <a:rPr sz="4400" b="0" spc="10" dirty="0">
                <a:latin typeface="Calibri Light"/>
                <a:cs typeface="Calibri Light"/>
              </a:rPr>
              <a:t>se</a:t>
            </a:r>
            <a:r>
              <a:rPr sz="4400" b="0" spc="-240" dirty="0">
                <a:latin typeface="Calibri Light"/>
                <a:cs typeface="Calibri Light"/>
              </a:rPr>
              <a:t> </a:t>
            </a:r>
            <a:r>
              <a:rPr sz="4400" b="0" spc="25" dirty="0">
                <a:latin typeface="Calibri Light"/>
                <a:cs typeface="Calibri Light"/>
              </a:rPr>
              <a:t>o</a:t>
            </a:r>
            <a:r>
              <a:rPr sz="4400" b="0" spc="5" dirty="0">
                <a:latin typeface="Calibri Light"/>
                <a:cs typeface="Calibri Light"/>
              </a:rPr>
              <a:t>f</a:t>
            </a:r>
            <a:r>
              <a:rPr sz="4400" b="0" spc="-145" dirty="0">
                <a:latin typeface="Calibri Light"/>
                <a:cs typeface="Calibri Light"/>
              </a:rPr>
              <a:t> </a:t>
            </a:r>
            <a:r>
              <a:rPr sz="4400" b="0" spc="30" dirty="0">
                <a:latin typeface="Calibri Light"/>
                <a:cs typeface="Calibri Light"/>
              </a:rPr>
              <a:t>p</a:t>
            </a:r>
            <a:r>
              <a:rPr sz="4400" b="0" spc="25" dirty="0">
                <a:latin typeface="Calibri Light"/>
                <a:cs typeface="Calibri Light"/>
              </a:rPr>
              <a:t>o</a:t>
            </a:r>
            <a:r>
              <a:rPr sz="4400" b="0" spc="5" dirty="0">
                <a:latin typeface="Calibri Light"/>
                <a:cs typeface="Calibri Light"/>
              </a:rPr>
              <a:t>ly</a:t>
            </a:r>
            <a:r>
              <a:rPr sz="4400" b="0" spc="-114" dirty="0">
                <a:latin typeface="Calibri Light"/>
                <a:cs typeface="Calibri Light"/>
              </a:rPr>
              <a:t>h</a:t>
            </a:r>
            <a:r>
              <a:rPr sz="4400" b="0" spc="-145" dirty="0">
                <a:latin typeface="Calibri Light"/>
                <a:cs typeface="Calibri Light"/>
              </a:rPr>
              <a:t>y</a:t>
            </a:r>
            <a:r>
              <a:rPr sz="4400" b="0" spc="-40" dirty="0">
                <a:latin typeface="Calibri Light"/>
                <a:cs typeface="Calibri Light"/>
              </a:rPr>
              <a:t>d</a:t>
            </a:r>
            <a:r>
              <a:rPr sz="4400" b="0" spc="-95" dirty="0">
                <a:latin typeface="Calibri Light"/>
                <a:cs typeface="Calibri Light"/>
              </a:rPr>
              <a:t>r</a:t>
            </a:r>
            <a:r>
              <a:rPr sz="4400" b="0" spc="-50" dirty="0">
                <a:latin typeface="Calibri Light"/>
                <a:cs typeface="Calibri Light"/>
              </a:rPr>
              <a:t>a</a:t>
            </a:r>
            <a:r>
              <a:rPr sz="4400" b="0" spc="-110" dirty="0">
                <a:latin typeface="Calibri Light"/>
                <a:cs typeface="Calibri Light"/>
              </a:rPr>
              <a:t>m</a:t>
            </a:r>
            <a:r>
              <a:rPr sz="4400" b="0" spc="-40" dirty="0">
                <a:latin typeface="Calibri Light"/>
                <a:cs typeface="Calibri Light"/>
              </a:rPr>
              <a:t>n</a:t>
            </a:r>
            <a:r>
              <a:rPr sz="4400" b="0" spc="5" dirty="0">
                <a:latin typeface="Calibri Light"/>
                <a:cs typeface="Calibri Light"/>
              </a:rPr>
              <a:t>i</a:t>
            </a:r>
            <a:r>
              <a:rPr sz="4400" b="0" spc="-45" dirty="0">
                <a:latin typeface="Calibri Light"/>
                <a:cs typeface="Calibri Light"/>
              </a:rPr>
              <a:t>o</a:t>
            </a:r>
            <a:r>
              <a:rPr sz="4400" b="0" spc="10" dirty="0">
                <a:latin typeface="Calibri Light"/>
                <a:cs typeface="Calibri Light"/>
              </a:rPr>
              <a:t>s</a:t>
            </a:r>
            <a:r>
              <a:rPr sz="4400" b="0" spc="-305" dirty="0">
                <a:latin typeface="Calibri Light"/>
                <a:cs typeface="Calibri Light"/>
              </a:rPr>
              <a:t> </a:t>
            </a:r>
            <a:r>
              <a:rPr sz="4400" b="0" spc="-50" dirty="0">
                <a:latin typeface="Calibri Light"/>
                <a:cs typeface="Calibri Light"/>
              </a:rPr>
              <a:t>a</a:t>
            </a:r>
            <a:r>
              <a:rPr sz="4400" b="0" spc="5" dirty="0">
                <a:latin typeface="Calibri Light"/>
                <a:cs typeface="Calibri Light"/>
              </a:rPr>
              <a:t>t</a:t>
            </a:r>
            <a:r>
              <a:rPr sz="4400" b="0" spc="-45" dirty="0">
                <a:latin typeface="Calibri Light"/>
                <a:cs typeface="Calibri Light"/>
              </a:rPr>
              <a:t> </a:t>
            </a:r>
            <a:r>
              <a:rPr sz="4400" b="0" spc="15" dirty="0">
                <a:latin typeface="Calibri Light"/>
                <a:cs typeface="Calibri Light"/>
              </a:rPr>
              <a:t>3</a:t>
            </a:r>
            <a:r>
              <a:rPr sz="4400" b="0" spc="20" dirty="0">
                <a:latin typeface="Calibri Light"/>
                <a:cs typeface="Calibri Light"/>
              </a:rPr>
              <a:t>2</a:t>
            </a:r>
            <a:r>
              <a:rPr sz="4350" b="0" spc="97" baseline="25862" dirty="0">
                <a:latin typeface="Calibri Light"/>
                <a:cs typeface="Calibri Light"/>
              </a:rPr>
              <a:t>n</a:t>
            </a:r>
            <a:r>
              <a:rPr sz="4350" b="0" spc="22" baseline="25862" dirty="0">
                <a:latin typeface="Calibri Light"/>
                <a:cs typeface="Calibri Light"/>
              </a:rPr>
              <a:t>d</a:t>
            </a:r>
            <a:r>
              <a:rPr sz="4350" b="0" spc="104" baseline="25862" dirty="0">
                <a:latin typeface="Calibri Light"/>
                <a:cs typeface="Calibri Light"/>
              </a:rPr>
              <a:t> </a:t>
            </a:r>
            <a:r>
              <a:rPr sz="4400" b="0" dirty="0">
                <a:latin typeface="Calibri Light"/>
                <a:cs typeface="Calibri Light"/>
              </a:rPr>
              <a:t>w</a:t>
            </a:r>
            <a:r>
              <a:rPr sz="4400" b="0" spc="65" dirty="0">
                <a:latin typeface="Calibri Light"/>
                <a:cs typeface="Calibri Light"/>
              </a:rPr>
              <a:t>e</a:t>
            </a:r>
            <a:r>
              <a:rPr sz="4400" b="0" spc="5" dirty="0">
                <a:latin typeface="Calibri Light"/>
                <a:cs typeface="Calibri Light"/>
              </a:rPr>
              <a:t>e</a:t>
            </a:r>
            <a:r>
              <a:rPr sz="4400" b="0" spc="10" dirty="0">
                <a:latin typeface="Calibri Light"/>
                <a:cs typeface="Calibri Light"/>
              </a:rPr>
              <a:t>k</a:t>
            </a:r>
            <a:r>
              <a:rPr sz="4400" b="0" spc="-340" dirty="0">
                <a:latin typeface="Calibri Light"/>
                <a:cs typeface="Calibri Light"/>
              </a:rPr>
              <a:t> </a:t>
            </a:r>
            <a:r>
              <a:rPr sz="4400" b="0" spc="25" dirty="0">
                <a:latin typeface="Calibri Light"/>
                <a:cs typeface="Calibri Light"/>
              </a:rPr>
              <a:t>o</a:t>
            </a:r>
            <a:r>
              <a:rPr sz="4400" b="0" spc="5" dirty="0">
                <a:latin typeface="Calibri Light"/>
                <a:cs typeface="Calibri Light"/>
              </a:rPr>
              <a:t>f</a:t>
            </a:r>
            <a:r>
              <a:rPr sz="4400" b="0" spc="-150" dirty="0">
                <a:latin typeface="Calibri Light"/>
                <a:cs typeface="Calibri Light"/>
              </a:rPr>
              <a:t> </a:t>
            </a:r>
            <a:r>
              <a:rPr sz="4400" b="0" spc="30" dirty="0">
                <a:latin typeface="Calibri Light"/>
                <a:cs typeface="Calibri Light"/>
              </a:rPr>
              <a:t>g</a:t>
            </a:r>
            <a:r>
              <a:rPr sz="4400" b="0" spc="65" dirty="0">
                <a:latin typeface="Calibri Light"/>
                <a:cs typeface="Calibri Light"/>
              </a:rPr>
              <a:t>e</a:t>
            </a:r>
            <a:r>
              <a:rPr sz="4400" b="0" spc="-55" dirty="0">
                <a:latin typeface="Calibri Light"/>
                <a:cs typeface="Calibri Light"/>
              </a:rPr>
              <a:t>s</a:t>
            </a:r>
            <a:r>
              <a:rPr sz="4400" b="0" spc="-100" dirty="0">
                <a:latin typeface="Calibri Light"/>
                <a:cs typeface="Calibri Light"/>
              </a:rPr>
              <a:t>t</a:t>
            </a:r>
            <a:r>
              <a:rPr sz="4400" b="0" spc="-50" dirty="0">
                <a:latin typeface="Calibri Light"/>
                <a:cs typeface="Calibri Light"/>
              </a:rPr>
              <a:t>a</a:t>
            </a:r>
            <a:r>
              <a:rPr sz="4400" b="0" spc="-25" dirty="0">
                <a:latin typeface="Calibri Light"/>
                <a:cs typeface="Calibri Light"/>
              </a:rPr>
              <a:t>t</a:t>
            </a:r>
            <a:r>
              <a:rPr sz="4400" b="0" spc="-75" dirty="0">
                <a:latin typeface="Calibri Light"/>
                <a:cs typeface="Calibri Light"/>
              </a:rPr>
              <a:t>i</a:t>
            </a:r>
            <a:r>
              <a:rPr sz="4400" b="0" spc="-45" dirty="0">
                <a:latin typeface="Calibri Light"/>
                <a:cs typeface="Calibri Light"/>
              </a:rPr>
              <a:t>o</a:t>
            </a:r>
            <a:r>
              <a:rPr sz="4400" b="0" spc="15" dirty="0">
                <a:latin typeface="Calibri Light"/>
                <a:cs typeface="Calibri Light"/>
              </a:rPr>
              <a:t>n</a:t>
            </a:r>
            <a:endParaRPr sz="4400">
              <a:latin typeface="Calibri Light"/>
              <a:cs typeface="Calibri Light"/>
            </a:endParaRPr>
          </a:p>
        </p:txBody>
      </p:sp>
      <p:sp>
        <p:nvSpPr>
          <p:cNvPr id="3" name="object 3"/>
          <p:cNvSpPr txBox="1"/>
          <p:nvPr/>
        </p:nvSpPr>
        <p:spPr>
          <a:xfrm>
            <a:off x="917581" y="1794257"/>
            <a:ext cx="4248151" cy="3507370"/>
          </a:xfrm>
          <a:prstGeom prst="rect">
            <a:avLst/>
          </a:prstGeom>
        </p:spPr>
        <p:txBody>
          <a:bodyPr vert="horz" wrap="square" lIns="0" tIns="16510" rIns="0" bIns="0" rtlCol="0">
            <a:spAutoFit/>
          </a:bodyPr>
          <a:lstStyle/>
          <a:p>
            <a:pPr marL="384175" indent="-372110">
              <a:lnSpc>
                <a:spcPct val="100000"/>
              </a:lnSpc>
              <a:spcBef>
                <a:spcPts val="130"/>
              </a:spcBef>
              <a:buAutoNum type="arabicPlain"/>
              <a:tabLst>
                <a:tab pos="384810" algn="l"/>
              </a:tabLst>
            </a:pPr>
            <a:r>
              <a:rPr sz="2750" spc="-5" dirty="0">
                <a:latin typeface="Calibri"/>
                <a:cs typeface="Calibri"/>
              </a:rPr>
              <a:t>Diagnosis?</a:t>
            </a:r>
            <a:endParaRPr sz="2750">
              <a:latin typeface="Calibri"/>
              <a:cs typeface="Calibri"/>
            </a:endParaRPr>
          </a:p>
          <a:p>
            <a:pPr>
              <a:lnSpc>
                <a:spcPct val="100000"/>
              </a:lnSpc>
              <a:spcBef>
                <a:spcPts val="50"/>
              </a:spcBef>
              <a:buFont typeface="Calibri"/>
              <a:buAutoNum type="arabicPlain"/>
            </a:pPr>
            <a:endParaRPr sz="3900">
              <a:latin typeface="Calibri"/>
              <a:cs typeface="Calibri"/>
            </a:endParaRPr>
          </a:p>
          <a:p>
            <a:pPr marL="384175" indent="-372110">
              <a:lnSpc>
                <a:spcPct val="100000"/>
              </a:lnSpc>
              <a:buAutoNum type="arabicPlain"/>
              <a:tabLst>
                <a:tab pos="384810" algn="l"/>
              </a:tabLst>
            </a:pPr>
            <a:r>
              <a:rPr sz="2750" spc="-5" dirty="0">
                <a:latin typeface="Calibri"/>
                <a:cs typeface="Calibri"/>
              </a:rPr>
              <a:t>Causes?</a:t>
            </a:r>
            <a:endParaRPr sz="2750">
              <a:latin typeface="Calibri"/>
              <a:cs typeface="Calibri"/>
            </a:endParaRPr>
          </a:p>
          <a:p>
            <a:pPr>
              <a:lnSpc>
                <a:spcPct val="100000"/>
              </a:lnSpc>
              <a:spcBef>
                <a:spcPts val="35"/>
              </a:spcBef>
              <a:buFont typeface="Calibri"/>
              <a:buAutoNum type="arabicPlain"/>
            </a:pPr>
            <a:endParaRPr sz="3850">
              <a:latin typeface="Calibri"/>
              <a:cs typeface="Calibri"/>
            </a:endParaRPr>
          </a:p>
          <a:p>
            <a:pPr marL="384175" indent="-372110">
              <a:lnSpc>
                <a:spcPct val="100000"/>
              </a:lnSpc>
              <a:buAutoNum type="arabicPlain"/>
              <a:tabLst>
                <a:tab pos="384810" algn="l"/>
              </a:tabLst>
            </a:pPr>
            <a:r>
              <a:rPr sz="2750" spc="-20" dirty="0">
                <a:latin typeface="Calibri"/>
                <a:cs typeface="Calibri"/>
              </a:rPr>
              <a:t>Investigations?</a:t>
            </a:r>
            <a:endParaRPr sz="2750">
              <a:latin typeface="Calibri"/>
              <a:cs typeface="Calibri"/>
            </a:endParaRPr>
          </a:p>
          <a:p>
            <a:pPr>
              <a:lnSpc>
                <a:spcPct val="100000"/>
              </a:lnSpc>
              <a:spcBef>
                <a:spcPts val="35"/>
              </a:spcBef>
              <a:buFont typeface="Calibri"/>
              <a:buAutoNum type="arabicPlain"/>
            </a:pPr>
            <a:endParaRPr sz="3850">
              <a:latin typeface="Calibri"/>
              <a:cs typeface="Calibri"/>
            </a:endParaRPr>
          </a:p>
          <a:p>
            <a:pPr marL="384175" indent="-372110">
              <a:lnSpc>
                <a:spcPct val="100000"/>
              </a:lnSpc>
              <a:buAutoNum type="arabicPlain"/>
              <a:tabLst>
                <a:tab pos="384810" algn="l"/>
              </a:tabLst>
            </a:pPr>
            <a:r>
              <a:rPr sz="2750" spc="10" dirty="0">
                <a:latin typeface="Calibri"/>
                <a:cs typeface="Calibri"/>
              </a:rPr>
              <a:t>What</a:t>
            </a:r>
            <a:r>
              <a:rPr sz="2750" spc="5" dirty="0">
                <a:latin typeface="Calibri"/>
                <a:cs typeface="Calibri"/>
              </a:rPr>
              <a:t> </a:t>
            </a:r>
            <a:r>
              <a:rPr sz="2750" spc="-20" dirty="0">
                <a:latin typeface="Calibri"/>
                <a:cs typeface="Calibri"/>
              </a:rPr>
              <a:t>will</a:t>
            </a:r>
            <a:r>
              <a:rPr sz="2750" spc="150" dirty="0">
                <a:latin typeface="Calibri"/>
                <a:cs typeface="Calibri"/>
              </a:rPr>
              <a:t> </a:t>
            </a:r>
            <a:r>
              <a:rPr sz="2750" spc="30" dirty="0">
                <a:latin typeface="Calibri"/>
                <a:cs typeface="Calibri"/>
              </a:rPr>
              <a:t>you</a:t>
            </a:r>
            <a:r>
              <a:rPr sz="2750" spc="-65" dirty="0">
                <a:latin typeface="Calibri"/>
                <a:cs typeface="Calibri"/>
              </a:rPr>
              <a:t> </a:t>
            </a:r>
            <a:r>
              <a:rPr sz="2750" spc="-15" dirty="0">
                <a:latin typeface="Calibri"/>
                <a:cs typeface="Calibri"/>
              </a:rPr>
              <a:t>find</a:t>
            </a:r>
            <a:r>
              <a:rPr sz="2750" spc="150" dirty="0">
                <a:latin typeface="Calibri"/>
                <a:cs typeface="Calibri"/>
              </a:rPr>
              <a:t> </a:t>
            </a:r>
            <a:r>
              <a:rPr sz="2750" spc="30" dirty="0">
                <a:latin typeface="Calibri"/>
                <a:cs typeface="Calibri"/>
              </a:rPr>
              <a:t>on</a:t>
            </a:r>
            <a:r>
              <a:rPr sz="2750" spc="5" dirty="0">
                <a:latin typeface="Calibri"/>
                <a:cs typeface="Calibri"/>
              </a:rPr>
              <a:t> U/S?</a:t>
            </a:r>
            <a:endParaRPr sz="2750">
              <a:latin typeface="Calibri"/>
              <a:cs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2757" y="503555"/>
            <a:ext cx="11109960" cy="693780"/>
          </a:xfrm>
          <a:prstGeom prst="rect">
            <a:avLst/>
          </a:prstGeom>
        </p:spPr>
        <p:txBody>
          <a:bodyPr vert="horz" wrap="square" lIns="0" tIns="16510" rIns="0" bIns="0" rtlCol="0">
            <a:spAutoFit/>
          </a:bodyPr>
          <a:lstStyle/>
          <a:p>
            <a:pPr marL="38100">
              <a:lnSpc>
                <a:spcPct val="100000"/>
              </a:lnSpc>
              <a:spcBef>
                <a:spcPts val="130"/>
              </a:spcBef>
            </a:pPr>
            <a:r>
              <a:rPr sz="4400" b="0" spc="40" dirty="0">
                <a:latin typeface="Calibri Light"/>
                <a:cs typeface="Calibri Light"/>
              </a:rPr>
              <a:t>C</a:t>
            </a:r>
            <a:r>
              <a:rPr sz="4400" b="0" spc="20" dirty="0">
                <a:latin typeface="Calibri Light"/>
                <a:cs typeface="Calibri Light"/>
              </a:rPr>
              <a:t>a</a:t>
            </a:r>
            <a:r>
              <a:rPr sz="4400" b="0" spc="10" dirty="0">
                <a:latin typeface="Calibri Light"/>
                <a:cs typeface="Calibri Light"/>
              </a:rPr>
              <a:t>se</a:t>
            </a:r>
            <a:r>
              <a:rPr sz="4400" b="0" spc="-240" dirty="0">
                <a:latin typeface="Calibri Light"/>
                <a:cs typeface="Calibri Light"/>
              </a:rPr>
              <a:t> </a:t>
            </a:r>
            <a:r>
              <a:rPr sz="4400" b="0" spc="25" dirty="0">
                <a:latin typeface="Calibri Light"/>
                <a:cs typeface="Calibri Light"/>
              </a:rPr>
              <a:t>o</a:t>
            </a:r>
            <a:r>
              <a:rPr sz="4400" b="0" spc="5" dirty="0">
                <a:latin typeface="Calibri Light"/>
                <a:cs typeface="Calibri Light"/>
              </a:rPr>
              <a:t>f</a:t>
            </a:r>
            <a:r>
              <a:rPr sz="4400" b="0" spc="-145" dirty="0">
                <a:latin typeface="Calibri Light"/>
                <a:cs typeface="Calibri Light"/>
              </a:rPr>
              <a:t> </a:t>
            </a:r>
            <a:r>
              <a:rPr sz="4400" b="0" spc="25" dirty="0">
                <a:latin typeface="Calibri Light"/>
                <a:cs typeface="Calibri Light"/>
              </a:rPr>
              <a:t>o</a:t>
            </a:r>
            <a:r>
              <a:rPr sz="4400" b="0" spc="75" dirty="0">
                <a:latin typeface="Calibri Light"/>
                <a:cs typeface="Calibri Light"/>
              </a:rPr>
              <a:t>l</a:t>
            </a:r>
            <a:r>
              <a:rPr sz="4400" b="0" spc="5" dirty="0">
                <a:latin typeface="Calibri Light"/>
                <a:cs typeface="Calibri Light"/>
              </a:rPr>
              <a:t>i</a:t>
            </a:r>
            <a:r>
              <a:rPr sz="4400" b="0" spc="-45" dirty="0">
                <a:latin typeface="Calibri Light"/>
                <a:cs typeface="Calibri Light"/>
              </a:rPr>
              <a:t>go</a:t>
            </a:r>
            <a:r>
              <a:rPr sz="4400" b="0" spc="-110" dirty="0">
                <a:latin typeface="Calibri Light"/>
                <a:cs typeface="Calibri Light"/>
              </a:rPr>
              <a:t>h</a:t>
            </a:r>
            <a:r>
              <a:rPr sz="4400" b="0" spc="-145" dirty="0">
                <a:latin typeface="Calibri Light"/>
                <a:cs typeface="Calibri Light"/>
              </a:rPr>
              <a:t>y</a:t>
            </a:r>
            <a:r>
              <a:rPr sz="4400" b="0" spc="-40" dirty="0">
                <a:latin typeface="Calibri Light"/>
                <a:cs typeface="Calibri Light"/>
              </a:rPr>
              <a:t>d</a:t>
            </a:r>
            <a:r>
              <a:rPr sz="4400" b="0" spc="-95" dirty="0">
                <a:latin typeface="Calibri Light"/>
                <a:cs typeface="Calibri Light"/>
              </a:rPr>
              <a:t>r</a:t>
            </a:r>
            <a:r>
              <a:rPr sz="4400" b="0" spc="-50" dirty="0">
                <a:latin typeface="Calibri Light"/>
                <a:cs typeface="Calibri Light"/>
              </a:rPr>
              <a:t>a</a:t>
            </a:r>
            <a:r>
              <a:rPr sz="4400" b="0" spc="-35" dirty="0">
                <a:latin typeface="Calibri Light"/>
                <a:cs typeface="Calibri Light"/>
              </a:rPr>
              <a:t>m</a:t>
            </a:r>
            <a:r>
              <a:rPr sz="4400" b="0" spc="-110" dirty="0">
                <a:latin typeface="Calibri Light"/>
                <a:cs typeface="Calibri Light"/>
              </a:rPr>
              <a:t>n</a:t>
            </a:r>
            <a:r>
              <a:rPr sz="4400" b="0" spc="5" dirty="0">
                <a:latin typeface="Calibri Light"/>
                <a:cs typeface="Calibri Light"/>
              </a:rPr>
              <a:t>i</a:t>
            </a:r>
            <a:r>
              <a:rPr sz="4400" b="0" spc="-45" dirty="0">
                <a:latin typeface="Calibri Light"/>
                <a:cs typeface="Calibri Light"/>
              </a:rPr>
              <a:t>o</a:t>
            </a:r>
            <a:r>
              <a:rPr sz="4400" b="0" spc="10" dirty="0">
                <a:latin typeface="Calibri Light"/>
                <a:cs typeface="Calibri Light"/>
              </a:rPr>
              <a:t>s</a:t>
            </a:r>
            <a:r>
              <a:rPr sz="4400" b="0" spc="-305" dirty="0">
                <a:latin typeface="Calibri Light"/>
                <a:cs typeface="Calibri Light"/>
              </a:rPr>
              <a:t> </a:t>
            </a:r>
            <a:r>
              <a:rPr sz="4400" b="0" spc="-50" dirty="0">
                <a:latin typeface="Calibri Light"/>
                <a:cs typeface="Calibri Light"/>
              </a:rPr>
              <a:t>a</a:t>
            </a:r>
            <a:r>
              <a:rPr sz="4400" b="0" spc="5" dirty="0">
                <a:latin typeface="Calibri Light"/>
                <a:cs typeface="Calibri Light"/>
              </a:rPr>
              <a:t>t</a:t>
            </a:r>
            <a:r>
              <a:rPr sz="4400" b="0" spc="-50" dirty="0">
                <a:latin typeface="Calibri Light"/>
                <a:cs typeface="Calibri Light"/>
              </a:rPr>
              <a:t> </a:t>
            </a:r>
            <a:r>
              <a:rPr sz="4400" b="0" spc="15" dirty="0">
                <a:latin typeface="Calibri Light"/>
                <a:cs typeface="Calibri Light"/>
              </a:rPr>
              <a:t>3</a:t>
            </a:r>
            <a:r>
              <a:rPr sz="4400" b="0" spc="20" dirty="0">
                <a:latin typeface="Calibri Light"/>
                <a:cs typeface="Calibri Light"/>
              </a:rPr>
              <a:t>2</a:t>
            </a:r>
            <a:r>
              <a:rPr sz="4350" b="0" spc="104" baseline="25862" dirty="0">
                <a:latin typeface="Calibri Light"/>
                <a:cs typeface="Calibri Light"/>
              </a:rPr>
              <a:t>n</a:t>
            </a:r>
            <a:r>
              <a:rPr sz="4350" b="0" spc="22" baseline="25862" dirty="0">
                <a:latin typeface="Calibri Light"/>
                <a:cs typeface="Calibri Light"/>
              </a:rPr>
              <a:t>d</a:t>
            </a:r>
            <a:r>
              <a:rPr sz="4350" b="0" spc="104" baseline="25862" dirty="0">
                <a:latin typeface="Calibri Light"/>
                <a:cs typeface="Calibri Light"/>
              </a:rPr>
              <a:t> </a:t>
            </a:r>
            <a:r>
              <a:rPr sz="4400" b="0" dirty="0">
                <a:latin typeface="Calibri Light"/>
                <a:cs typeface="Calibri Light"/>
              </a:rPr>
              <a:t>w</a:t>
            </a:r>
            <a:r>
              <a:rPr sz="4400" b="0" spc="65" dirty="0">
                <a:latin typeface="Calibri Light"/>
                <a:cs typeface="Calibri Light"/>
              </a:rPr>
              <a:t>e</a:t>
            </a:r>
            <a:r>
              <a:rPr sz="4400" b="0" spc="5" dirty="0">
                <a:latin typeface="Calibri Light"/>
                <a:cs typeface="Calibri Light"/>
              </a:rPr>
              <a:t>e</a:t>
            </a:r>
            <a:r>
              <a:rPr sz="4400" b="0" spc="10" dirty="0">
                <a:latin typeface="Calibri Light"/>
                <a:cs typeface="Calibri Light"/>
              </a:rPr>
              <a:t>k</a:t>
            </a:r>
            <a:r>
              <a:rPr sz="4400" b="0" spc="-335" dirty="0">
                <a:latin typeface="Calibri Light"/>
                <a:cs typeface="Calibri Light"/>
              </a:rPr>
              <a:t> </a:t>
            </a:r>
            <a:r>
              <a:rPr sz="4400" b="0" spc="25" dirty="0">
                <a:latin typeface="Calibri Light"/>
                <a:cs typeface="Calibri Light"/>
              </a:rPr>
              <a:t>o</a:t>
            </a:r>
            <a:r>
              <a:rPr sz="4400" b="0" spc="5" dirty="0">
                <a:latin typeface="Calibri Light"/>
                <a:cs typeface="Calibri Light"/>
              </a:rPr>
              <a:t>f</a:t>
            </a:r>
            <a:r>
              <a:rPr sz="4400" b="0" spc="-145" dirty="0">
                <a:latin typeface="Calibri Light"/>
                <a:cs typeface="Calibri Light"/>
              </a:rPr>
              <a:t> </a:t>
            </a:r>
            <a:r>
              <a:rPr sz="4400" b="0" spc="30" dirty="0">
                <a:latin typeface="Calibri Light"/>
                <a:cs typeface="Calibri Light"/>
              </a:rPr>
              <a:t>g</a:t>
            </a:r>
            <a:r>
              <a:rPr sz="4400" b="0" spc="65" dirty="0">
                <a:latin typeface="Calibri Light"/>
                <a:cs typeface="Calibri Light"/>
              </a:rPr>
              <a:t>e</a:t>
            </a:r>
            <a:r>
              <a:rPr sz="4400" b="0" spc="-55" dirty="0">
                <a:latin typeface="Calibri Light"/>
                <a:cs typeface="Calibri Light"/>
              </a:rPr>
              <a:t>s</a:t>
            </a:r>
            <a:r>
              <a:rPr sz="4400" b="0" spc="-100" dirty="0">
                <a:latin typeface="Calibri Light"/>
                <a:cs typeface="Calibri Light"/>
              </a:rPr>
              <a:t>t</a:t>
            </a:r>
            <a:r>
              <a:rPr sz="4400" b="0" spc="-50" dirty="0">
                <a:latin typeface="Calibri Light"/>
                <a:cs typeface="Calibri Light"/>
              </a:rPr>
              <a:t>a</a:t>
            </a:r>
            <a:r>
              <a:rPr sz="4400" b="0" spc="-25" dirty="0">
                <a:latin typeface="Calibri Light"/>
                <a:cs typeface="Calibri Light"/>
              </a:rPr>
              <a:t>t</a:t>
            </a:r>
            <a:r>
              <a:rPr sz="4400" b="0" spc="-70" dirty="0">
                <a:latin typeface="Calibri Light"/>
                <a:cs typeface="Calibri Light"/>
              </a:rPr>
              <a:t>i</a:t>
            </a:r>
            <a:r>
              <a:rPr sz="4400" b="0" spc="-45" dirty="0">
                <a:latin typeface="Calibri Light"/>
                <a:cs typeface="Calibri Light"/>
              </a:rPr>
              <a:t>o</a:t>
            </a:r>
            <a:r>
              <a:rPr sz="4400" b="0" spc="15" dirty="0">
                <a:latin typeface="Calibri Light"/>
                <a:cs typeface="Calibri Light"/>
              </a:rPr>
              <a:t>n</a:t>
            </a:r>
            <a:endParaRPr sz="4400">
              <a:latin typeface="Calibri Light"/>
              <a:cs typeface="Calibri Light"/>
            </a:endParaRPr>
          </a:p>
        </p:txBody>
      </p:sp>
      <p:sp>
        <p:nvSpPr>
          <p:cNvPr id="3" name="object 3"/>
          <p:cNvSpPr txBox="1"/>
          <p:nvPr/>
        </p:nvSpPr>
        <p:spPr>
          <a:xfrm>
            <a:off x="917581" y="1794257"/>
            <a:ext cx="4248151" cy="3507370"/>
          </a:xfrm>
          <a:prstGeom prst="rect">
            <a:avLst/>
          </a:prstGeom>
        </p:spPr>
        <p:txBody>
          <a:bodyPr vert="horz" wrap="square" lIns="0" tIns="16510" rIns="0" bIns="0" rtlCol="0">
            <a:spAutoFit/>
          </a:bodyPr>
          <a:lstStyle/>
          <a:p>
            <a:pPr marL="384175" indent="-372110">
              <a:lnSpc>
                <a:spcPct val="100000"/>
              </a:lnSpc>
              <a:spcBef>
                <a:spcPts val="130"/>
              </a:spcBef>
              <a:buAutoNum type="arabicPlain"/>
              <a:tabLst>
                <a:tab pos="384810" algn="l"/>
              </a:tabLst>
            </a:pPr>
            <a:r>
              <a:rPr sz="2750" spc="-5" dirty="0">
                <a:latin typeface="Calibri"/>
                <a:cs typeface="Calibri"/>
              </a:rPr>
              <a:t>Diagnosis?</a:t>
            </a:r>
            <a:endParaRPr sz="2750">
              <a:latin typeface="Calibri"/>
              <a:cs typeface="Calibri"/>
            </a:endParaRPr>
          </a:p>
          <a:p>
            <a:pPr>
              <a:lnSpc>
                <a:spcPct val="100000"/>
              </a:lnSpc>
              <a:spcBef>
                <a:spcPts val="50"/>
              </a:spcBef>
              <a:buFont typeface="Calibri"/>
              <a:buAutoNum type="arabicPlain"/>
            </a:pPr>
            <a:endParaRPr sz="3900">
              <a:latin typeface="Calibri"/>
              <a:cs typeface="Calibri"/>
            </a:endParaRPr>
          </a:p>
          <a:p>
            <a:pPr marL="384175" indent="-372110">
              <a:lnSpc>
                <a:spcPct val="100000"/>
              </a:lnSpc>
              <a:buAutoNum type="arabicPlain"/>
              <a:tabLst>
                <a:tab pos="384810" algn="l"/>
              </a:tabLst>
            </a:pPr>
            <a:r>
              <a:rPr sz="2750" spc="-5" dirty="0">
                <a:latin typeface="Calibri"/>
                <a:cs typeface="Calibri"/>
              </a:rPr>
              <a:t>Causes?</a:t>
            </a:r>
            <a:endParaRPr sz="2750">
              <a:latin typeface="Calibri"/>
              <a:cs typeface="Calibri"/>
            </a:endParaRPr>
          </a:p>
          <a:p>
            <a:pPr>
              <a:lnSpc>
                <a:spcPct val="100000"/>
              </a:lnSpc>
              <a:spcBef>
                <a:spcPts val="35"/>
              </a:spcBef>
              <a:buFont typeface="Calibri"/>
              <a:buAutoNum type="arabicPlain"/>
            </a:pPr>
            <a:endParaRPr sz="3850">
              <a:latin typeface="Calibri"/>
              <a:cs typeface="Calibri"/>
            </a:endParaRPr>
          </a:p>
          <a:p>
            <a:pPr marL="384175" indent="-372110">
              <a:lnSpc>
                <a:spcPct val="100000"/>
              </a:lnSpc>
              <a:buAutoNum type="arabicPlain"/>
              <a:tabLst>
                <a:tab pos="384810" algn="l"/>
              </a:tabLst>
            </a:pPr>
            <a:r>
              <a:rPr sz="2750" spc="-20" dirty="0">
                <a:latin typeface="Calibri"/>
                <a:cs typeface="Calibri"/>
              </a:rPr>
              <a:t>Investigations?</a:t>
            </a:r>
            <a:endParaRPr sz="2750">
              <a:latin typeface="Calibri"/>
              <a:cs typeface="Calibri"/>
            </a:endParaRPr>
          </a:p>
          <a:p>
            <a:pPr>
              <a:lnSpc>
                <a:spcPct val="100000"/>
              </a:lnSpc>
              <a:spcBef>
                <a:spcPts val="35"/>
              </a:spcBef>
              <a:buFont typeface="Calibri"/>
              <a:buAutoNum type="arabicPlain"/>
            </a:pPr>
            <a:endParaRPr sz="3850">
              <a:latin typeface="Calibri"/>
              <a:cs typeface="Calibri"/>
            </a:endParaRPr>
          </a:p>
          <a:p>
            <a:pPr marL="384175" indent="-372110">
              <a:lnSpc>
                <a:spcPct val="100000"/>
              </a:lnSpc>
              <a:buAutoNum type="arabicPlain"/>
              <a:tabLst>
                <a:tab pos="384810" algn="l"/>
              </a:tabLst>
            </a:pPr>
            <a:r>
              <a:rPr sz="2750" spc="10" dirty="0">
                <a:latin typeface="Calibri"/>
                <a:cs typeface="Calibri"/>
              </a:rPr>
              <a:t>What</a:t>
            </a:r>
            <a:r>
              <a:rPr sz="2750" spc="5" dirty="0">
                <a:latin typeface="Calibri"/>
                <a:cs typeface="Calibri"/>
              </a:rPr>
              <a:t> </a:t>
            </a:r>
            <a:r>
              <a:rPr sz="2750" spc="-20" dirty="0">
                <a:latin typeface="Calibri"/>
                <a:cs typeface="Calibri"/>
              </a:rPr>
              <a:t>will</a:t>
            </a:r>
            <a:r>
              <a:rPr sz="2750" spc="150" dirty="0">
                <a:latin typeface="Calibri"/>
                <a:cs typeface="Calibri"/>
              </a:rPr>
              <a:t> </a:t>
            </a:r>
            <a:r>
              <a:rPr sz="2750" spc="30" dirty="0">
                <a:latin typeface="Calibri"/>
                <a:cs typeface="Calibri"/>
              </a:rPr>
              <a:t>you</a:t>
            </a:r>
            <a:r>
              <a:rPr sz="2750" spc="-65" dirty="0">
                <a:latin typeface="Calibri"/>
                <a:cs typeface="Calibri"/>
              </a:rPr>
              <a:t> </a:t>
            </a:r>
            <a:r>
              <a:rPr sz="2750" spc="-15" dirty="0">
                <a:latin typeface="Calibri"/>
                <a:cs typeface="Calibri"/>
              </a:rPr>
              <a:t>find</a:t>
            </a:r>
            <a:r>
              <a:rPr sz="2750" spc="150" dirty="0">
                <a:latin typeface="Calibri"/>
                <a:cs typeface="Calibri"/>
              </a:rPr>
              <a:t> </a:t>
            </a:r>
            <a:r>
              <a:rPr sz="2750" spc="30" dirty="0">
                <a:latin typeface="Calibri"/>
                <a:cs typeface="Calibri"/>
              </a:rPr>
              <a:t>on</a:t>
            </a:r>
            <a:r>
              <a:rPr sz="2750" spc="5" dirty="0">
                <a:latin typeface="Calibri"/>
                <a:cs typeface="Calibri"/>
              </a:rPr>
              <a:t> U/S?</a:t>
            </a:r>
            <a:endParaRPr sz="2750">
              <a:latin typeface="Calibri"/>
              <a:cs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41" y="516890"/>
            <a:ext cx="12129771" cy="693780"/>
          </a:xfrm>
          <a:prstGeom prst="rect">
            <a:avLst/>
          </a:prstGeom>
        </p:spPr>
        <p:txBody>
          <a:bodyPr vert="horz" wrap="square" lIns="0" tIns="16510" rIns="0" bIns="0" rtlCol="0">
            <a:spAutoFit/>
          </a:bodyPr>
          <a:lstStyle/>
          <a:p>
            <a:pPr marL="12700">
              <a:lnSpc>
                <a:spcPct val="100000"/>
              </a:lnSpc>
              <a:spcBef>
                <a:spcPts val="130"/>
              </a:spcBef>
            </a:pPr>
            <a:r>
              <a:rPr sz="4400" b="0" spc="20" dirty="0">
                <a:latin typeface="Calibri Light"/>
                <a:cs typeface="Calibri Light"/>
              </a:rPr>
              <a:t>Case</a:t>
            </a:r>
            <a:r>
              <a:rPr sz="4400" b="0" spc="-240" dirty="0">
                <a:latin typeface="Calibri Light"/>
                <a:cs typeface="Calibri Light"/>
              </a:rPr>
              <a:t> </a:t>
            </a:r>
            <a:r>
              <a:rPr sz="4400" b="0" spc="15" dirty="0">
                <a:latin typeface="Calibri Light"/>
                <a:cs typeface="Calibri Light"/>
              </a:rPr>
              <a:t>of</a:t>
            </a:r>
            <a:r>
              <a:rPr sz="4400" b="0" spc="-145" dirty="0">
                <a:latin typeface="Calibri Light"/>
                <a:cs typeface="Calibri Light"/>
              </a:rPr>
              <a:t> </a:t>
            </a:r>
            <a:r>
              <a:rPr sz="4400" b="0" dirty="0">
                <a:latin typeface="Calibri Light"/>
                <a:cs typeface="Calibri Light"/>
              </a:rPr>
              <a:t>heavy</a:t>
            </a:r>
            <a:r>
              <a:rPr sz="4400" b="0" spc="-310" dirty="0">
                <a:latin typeface="Calibri Light"/>
                <a:cs typeface="Calibri Light"/>
              </a:rPr>
              <a:t> </a:t>
            </a:r>
            <a:r>
              <a:rPr sz="4400" b="0" spc="-15" dirty="0">
                <a:latin typeface="Calibri Light"/>
                <a:cs typeface="Calibri Light"/>
              </a:rPr>
              <a:t>menstrual</a:t>
            </a:r>
            <a:r>
              <a:rPr sz="4400" b="0" spc="-320" dirty="0">
                <a:latin typeface="Calibri Light"/>
                <a:cs typeface="Calibri Light"/>
              </a:rPr>
              <a:t> </a:t>
            </a:r>
            <a:r>
              <a:rPr sz="4400" b="0" spc="-5" dirty="0">
                <a:latin typeface="Calibri Light"/>
                <a:cs typeface="Calibri Light"/>
              </a:rPr>
              <a:t>bleeding</a:t>
            </a:r>
            <a:r>
              <a:rPr sz="4400" b="0" spc="-290" dirty="0">
                <a:latin typeface="Calibri Light"/>
                <a:cs typeface="Calibri Light"/>
              </a:rPr>
              <a:t> </a:t>
            </a:r>
            <a:r>
              <a:rPr sz="4400" b="0" spc="-5" dirty="0">
                <a:latin typeface="Calibri Light"/>
                <a:cs typeface="Calibri Light"/>
              </a:rPr>
              <a:t>for</a:t>
            </a:r>
            <a:r>
              <a:rPr sz="4400" b="0" spc="-195" dirty="0">
                <a:latin typeface="Calibri Light"/>
                <a:cs typeface="Calibri Light"/>
              </a:rPr>
              <a:t> </a:t>
            </a:r>
            <a:r>
              <a:rPr sz="4400" b="0" spc="30" dirty="0">
                <a:latin typeface="Calibri Light"/>
                <a:cs typeface="Calibri Light"/>
              </a:rPr>
              <a:t>the</a:t>
            </a:r>
            <a:r>
              <a:rPr sz="4400" b="0" spc="-260" dirty="0">
                <a:latin typeface="Calibri Light"/>
                <a:cs typeface="Calibri Light"/>
              </a:rPr>
              <a:t> </a:t>
            </a:r>
            <a:r>
              <a:rPr sz="4400" b="0" spc="10" dirty="0">
                <a:latin typeface="Calibri Light"/>
                <a:cs typeface="Calibri Light"/>
              </a:rPr>
              <a:t>last</a:t>
            </a:r>
            <a:r>
              <a:rPr sz="4400" b="0" spc="-170" dirty="0">
                <a:latin typeface="Calibri Light"/>
                <a:cs typeface="Calibri Light"/>
              </a:rPr>
              <a:t> </a:t>
            </a:r>
            <a:r>
              <a:rPr sz="4400" b="0" spc="15" dirty="0">
                <a:latin typeface="Calibri Light"/>
                <a:cs typeface="Calibri Light"/>
              </a:rPr>
              <a:t>3</a:t>
            </a:r>
            <a:r>
              <a:rPr sz="4400" b="0" spc="-85" dirty="0">
                <a:latin typeface="Calibri Light"/>
                <a:cs typeface="Calibri Light"/>
              </a:rPr>
              <a:t> </a:t>
            </a:r>
            <a:r>
              <a:rPr sz="4400" b="0" spc="-10" dirty="0">
                <a:latin typeface="Calibri Light"/>
                <a:cs typeface="Calibri Light"/>
              </a:rPr>
              <a:t>periods</a:t>
            </a:r>
            <a:endParaRPr sz="4400">
              <a:latin typeface="Calibri Light"/>
              <a:cs typeface="Calibri Light"/>
            </a:endParaRPr>
          </a:p>
        </p:txBody>
      </p:sp>
      <p:sp>
        <p:nvSpPr>
          <p:cNvPr id="3" name="object 3"/>
          <p:cNvSpPr txBox="1"/>
          <p:nvPr/>
        </p:nvSpPr>
        <p:spPr>
          <a:xfrm>
            <a:off x="917575" y="1737111"/>
            <a:ext cx="5415280" cy="4074064"/>
          </a:xfrm>
          <a:prstGeom prst="rect">
            <a:avLst/>
          </a:prstGeom>
        </p:spPr>
        <p:txBody>
          <a:bodyPr vert="horz" wrap="square" lIns="0" tIns="16510" rIns="0" bIns="0" rtlCol="0">
            <a:spAutoFit/>
          </a:bodyPr>
          <a:lstStyle/>
          <a:p>
            <a:pPr marL="355600" indent="-343535">
              <a:lnSpc>
                <a:spcPct val="100000"/>
              </a:lnSpc>
              <a:spcBef>
                <a:spcPts val="130"/>
              </a:spcBef>
              <a:buAutoNum type="arabicPlain"/>
              <a:tabLst>
                <a:tab pos="356235" algn="l"/>
              </a:tabLst>
            </a:pPr>
            <a:r>
              <a:rPr sz="2600" spc="5" dirty="0">
                <a:latin typeface="Calibri"/>
                <a:cs typeface="Calibri"/>
              </a:rPr>
              <a:t>Diagnosis?</a:t>
            </a:r>
            <a:endParaRPr sz="2600">
              <a:latin typeface="Calibri"/>
              <a:cs typeface="Calibri"/>
            </a:endParaRPr>
          </a:p>
          <a:p>
            <a:pPr>
              <a:lnSpc>
                <a:spcPct val="100000"/>
              </a:lnSpc>
              <a:spcBef>
                <a:spcPts val="25"/>
              </a:spcBef>
              <a:buFont typeface="Calibri"/>
              <a:buAutoNum type="arabicPlain"/>
            </a:pPr>
            <a:endParaRPr sz="2650">
              <a:latin typeface="Calibri"/>
              <a:cs typeface="Calibri"/>
            </a:endParaRPr>
          </a:p>
          <a:p>
            <a:pPr marL="355600" indent="-343535">
              <a:lnSpc>
                <a:spcPct val="100000"/>
              </a:lnSpc>
              <a:spcBef>
                <a:spcPts val="5"/>
              </a:spcBef>
              <a:buAutoNum type="arabicPlain"/>
              <a:tabLst>
                <a:tab pos="356235" algn="l"/>
              </a:tabLst>
            </a:pPr>
            <a:r>
              <a:rPr sz="2600" dirty="0">
                <a:latin typeface="Calibri"/>
                <a:cs typeface="Calibri"/>
              </a:rPr>
              <a:t>Other</a:t>
            </a:r>
            <a:r>
              <a:rPr sz="2600" spc="-50" dirty="0">
                <a:latin typeface="Calibri"/>
                <a:cs typeface="Calibri"/>
              </a:rPr>
              <a:t> </a:t>
            </a:r>
            <a:r>
              <a:rPr sz="2600" spc="25" dirty="0">
                <a:latin typeface="Calibri"/>
                <a:cs typeface="Calibri"/>
              </a:rPr>
              <a:t>DDx?</a:t>
            </a:r>
            <a:endParaRPr sz="2600">
              <a:latin typeface="Calibri"/>
              <a:cs typeface="Calibri"/>
            </a:endParaRPr>
          </a:p>
          <a:p>
            <a:pPr marL="12700" marR="867410">
              <a:lnSpc>
                <a:spcPct val="204599"/>
              </a:lnSpc>
              <a:buAutoNum type="arabicPlain"/>
              <a:tabLst>
                <a:tab pos="356235" algn="l"/>
              </a:tabLst>
            </a:pPr>
            <a:r>
              <a:rPr sz="2600" spc="-65" dirty="0">
                <a:latin typeface="Calibri"/>
                <a:cs typeface="Calibri"/>
              </a:rPr>
              <a:t>R</a:t>
            </a:r>
            <a:r>
              <a:rPr sz="2600" spc="-25" dirty="0">
                <a:latin typeface="Calibri"/>
                <a:cs typeface="Calibri"/>
              </a:rPr>
              <a:t>e</a:t>
            </a:r>
            <a:r>
              <a:rPr sz="2600" spc="5" dirty="0">
                <a:latin typeface="Calibri"/>
                <a:cs typeface="Calibri"/>
              </a:rPr>
              <a:t>l</a:t>
            </a:r>
            <a:r>
              <a:rPr sz="2600" spc="-30" dirty="0">
                <a:latin typeface="Calibri"/>
                <a:cs typeface="Calibri"/>
              </a:rPr>
              <a:t>e</a:t>
            </a:r>
            <a:r>
              <a:rPr sz="2600" spc="-55" dirty="0">
                <a:latin typeface="Calibri"/>
                <a:cs typeface="Calibri"/>
              </a:rPr>
              <a:t>v</a:t>
            </a:r>
            <a:r>
              <a:rPr sz="2600" spc="20" dirty="0">
                <a:latin typeface="Calibri"/>
                <a:cs typeface="Calibri"/>
              </a:rPr>
              <a:t>a</a:t>
            </a:r>
            <a:r>
              <a:rPr sz="2600" spc="-15" dirty="0">
                <a:latin typeface="Calibri"/>
                <a:cs typeface="Calibri"/>
              </a:rPr>
              <a:t>n</a:t>
            </a:r>
            <a:r>
              <a:rPr sz="2600" spc="10" dirty="0">
                <a:latin typeface="Calibri"/>
                <a:cs typeface="Calibri"/>
              </a:rPr>
              <a:t>t</a:t>
            </a:r>
            <a:r>
              <a:rPr sz="2600" spc="20" dirty="0">
                <a:latin typeface="Calibri"/>
                <a:cs typeface="Calibri"/>
              </a:rPr>
              <a:t> </a:t>
            </a:r>
            <a:r>
              <a:rPr sz="2600" spc="-10" dirty="0">
                <a:latin typeface="Calibri"/>
                <a:cs typeface="Calibri"/>
              </a:rPr>
              <a:t>p</a:t>
            </a:r>
            <a:r>
              <a:rPr sz="2600" spc="-95" dirty="0">
                <a:latin typeface="Calibri"/>
                <a:cs typeface="Calibri"/>
              </a:rPr>
              <a:t>h</a:t>
            </a:r>
            <a:r>
              <a:rPr sz="2600" spc="15" dirty="0">
                <a:latin typeface="Calibri"/>
                <a:cs typeface="Calibri"/>
              </a:rPr>
              <a:t>y</a:t>
            </a:r>
            <a:r>
              <a:rPr sz="2600" spc="25" dirty="0">
                <a:latin typeface="Calibri"/>
                <a:cs typeface="Calibri"/>
              </a:rPr>
              <a:t>s</a:t>
            </a:r>
            <a:r>
              <a:rPr sz="2600" spc="5" dirty="0">
                <a:latin typeface="Calibri"/>
                <a:cs typeface="Calibri"/>
              </a:rPr>
              <a:t>ic</a:t>
            </a:r>
            <a:r>
              <a:rPr sz="2600" spc="30" dirty="0">
                <a:latin typeface="Calibri"/>
                <a:cs typeface="Calibri"/>
              </a:rPr>
              <a:t>a</a:t>
            </a:r>
            <a:r>
              <a:rPr sz="2600" spc="5" dirty="0">
                <a:latin typeface="Calibri"/>
                <a:cs typeface="Calibri"/>
              </a:rPr>
              <a:t>l</a:t>
            </a:r>
            <a:r>
              <a:rPr sz="2600" spc="-145" dirty="0">
                <a:latin typeface="Calibri"/>
                <a:cs typeface="Calibri"/>
              </a:rPr>
              <a:t> </a:t>
            </a:r>
            <a:r>
              <a:rPr sz="2600" spc="-100" dirty="0">
                <a:latin typeface="Calibri"/>
                <a:cs typeface="Calibri"/>
              </a:rPr>
              <a:t>e</a:t>
            </a:r>
            <a:r>
              <a:rPr sz="2600" spc="-80" dirty="0">
                <a:latin typeface="Calibri"/>
                <a:cs typeface="Calibri"/>
              </a:rPr>
              <a:t>x</a:t>
            </a:r>
            <a:r>
              <a:rPr sz="2600" spc="20" dirty="0">
                <a:latin typeface="Calibri"/>
                <a:cs typeface="Calibri"/>
              </a:rPr>
              <a:t>a</a:t>
            </a:r>
            <a:r>
              <a:rPr sz="2600" spc="15" dirty="0">
                <a:latin typeface="Calibri"/>
                <a:cs typeface="Calibri"/>
              </a:rPr>
              <a:t>mi</a:t>
            </a:r>
            <a:r>
              <a:rPr sz="2600" spc="-20" dirty="0">
                <a:latin typeface="Calibri"/>
                <a:cs typeface="Calibri"/>
              </a:rPr>
              <a:t>n</a:t>
            </a:r>
            <a:r>
              <a:rPr sz="2600" spc="20" dirty="0">
                <a:latin typeface="Calibri"/>
                <a:cs typeface="Calibri"/>
              </a:rPr>
              <a:t>a</a:t>
            </a:r>
            <a:r>
              <a:rPr sz="2600" spc="25" dirty="0">
                <a:latin typeface="Calibri"/>
                <a:cs typeface="Calibri"/>
              </a:rPr>
              <a:t>t</a:t>
            </a:r>
            <a:r>
              <a:rPr sz="2600" spc="5" dirty="0">
                <a:latin typeface="Calibri"/>
                <a:cs typeface="Calibri"/>
              </a:rPr>
              <a:t>i</a:t>
            </a:r>
            <a:r>
              <a:rPr sz="2600" spc="-25" dirty="0">
                <a:latin typeface="Calibri"/>
                <a:cs typeface="Calibri"/>
              </a:rPr>
              <a:t>o</a:t>
            </a:r>
            <a:r>
              <a:rPr sz="2600" spc="-15" dirty="0">
                <a:latin typeface="Calibri"/>
                <a:cs typeface="Calibri"/>
              </a:rPr>
              <a:t>n</a:t>
            </a:r>
            <a:r>
              <a:rPr sz="2600" spc="5" dirty="0">
                <a:latin typeface="Calibri"/>
                <a:cs typeface="Calibri"/>
              </a:rPr>
              <a:t>?  </a:t>
            </a:r>
            <a:r>
              <a:rPr sz="2600" spc="20" dirty="0">
                <a:latin typeface="Calibri"/>
                <a:cs typeface="Calibri"/>
              </a:rPr>
              <a:t>4-</a:t>
            </a:r>
            <a:r>
              <a:rPr sz="2600" spc="-50" dirty="0">
                <a:latin typeface="Calibri"/>
                <a:cs typeface="Calibri"/>
              </a:rPr>
              <a:t> </a:t>
            </a:r>
            <a:r>
              <a:rPr sz="2600" dirty="0">
                <a:latin typeface="Calibri"/>
                <a:cs typeface="Calibri"/>
              </a:rPr>
              <a:t>Management?</a:t>
            </a:r>
            <a:endParaRPr sz="2600">
              <a:latin typeface="Calibri"/>
              <a:cs typeface="Calibri"/>
            </a:endParaRPr>
          </a:p>
          <a:p>
            <a:pPr>
              <a:lnSpc>
                <a:spcPct val="100000"/>
              </a:lnSpc>
              <a:spcBef>
                <a:spcPts val="20"/>
              </a:spcBef>
            </a:pPr>
            <a:endParaRPr sz="2500">
              <a:latin typeface="Calibri"/>
              <a:cs typeface="Calibri"/>
            </a:endParaRPr>
          </a:p>
          <a:p>
            <a:pPr marL="384175" marR="5080" indent="-372110">
              <a:lnSpc>
                <a:spcPct val="103499"/>
              </a:lnSpc>
              <a:spcBef>
                <a:spcPts val="5"/>
              </a:spcBef>
            </a:pPr>
            <a:r>
              <a:rPr sz="2600" spc="-10" dirty="0">
                <a:latin typeface="Arial"/>
                <a:cs typeface="Arial"/>
              </a:rPr>
              <a:t>5</a:t>
            </a:r>
            <a:r>
              <a:rPr sz="2600" spc="-10" dirty="0">
                <a:latin typeface="Calibri"/>
                <a:cs typeface="Calibri"/>
              </a:rPr>
              <a:t>-</a:t>
            </a:r>
            <a:r>
              <a:rPr sz="2600" spc="20" dirty="0">
                <a:latin typeface="Calibri"/>
                <a:cs typeface="Calibri"/>
              </a:rPr>
              <a:t> </a:t>
            </a:r>
            <a:r>
              <a:rPr sz="2600" spc="10" dirty="0">
                <a:latin typeface="Calibri"/>
                <a:cs typeface="Calibri"/>
              </a:rPr>
              <a:t>what</a:t>
            </a:r>
            <a:r>
              <a:rPr sz="2600" spc="100" dirty="0">
                <a:latin typeface="Calibri"/>
                <a:cs typeface="Calibri"/>
              </a:rPr>
              <a:t> </a:t>
            </a:r>
            <a:r>
              <a:rPr sz="2600" spc="5" dirty="0">
                <a:latin typeface="Calibri"/>
                <a:cs typeface="Calibri"/>
              </a:rPr>
              <a:t>the</a:t>
            </a:r>
            <a:r>
              <a:rPr sz="2600" spc="45" dirty="0">
                <a:latin typeface="Calibri"/>
                <a:cs typeface="Calibri"/>
              </a:rPr>
              <a:t> </a:t>
            </a:r>
            <a:r>
              <a:rPr sz="2600" spc="10" dirty="0">
                <a:latin typeface="Calibri"/>
                <a:cs typeface="Calibri"/>
              </a:rPr>
              <a:t>name</a:t>
            </a:r>
            <a:r>
              <a:rPr sz="2600" spc="120" dirty="0">
                <a:latin typeface="Calibri"/>
                <a:cs typeface="Calibri"/>
              </a:rPr>
              <a:t> </a:t>
            </a:r>
            <a:r>
              <a:rPr sz="2600" spc="-5" dirty="0">
                <a:latin typeface="Calibri"/>
                <a:cs typeface="Calibri"/>
              </a:rPr>
              <a:t>of</a:t>
            </a:r>
            <a:r>
              <a:rPr sz="2600" spc="95" dirty="0">
                <a:latin typeface="Calibri"/>
                <a:cs typeface="Calibri"/>
              </a:rPr>
              <a:t> </a:t>
            </a:r>
            <a:r>
              <a:rPr sz="2600" spc="-5" dirty="0">
                <a:latin typeface="Calibri"/>
                <a:cs typeface="Calibri"/>
              </a:rPr>
              <a:t>drug</a:t>
            </a:r>
            <a:r>
              <a:rPr sz="2600" spc="185" dirty="0">
                <a:latin typeface="Calibri"/>
                <a:cs typeface="Calibri"/>
              </a:rPr>
              <a:t> </a:t>
            </a:r>
            <a:r>
              <a:rPr sz="2600" spc="5" dirty="0">
                <a:latin typeface="Calibri"/>
                <a:cs typeface="Calibri"/>
              </a:rPr>
              <a:t>use</a:t>
            </a:r>
            <a:r>
              <a:rPr sz="2600" spc="55" dirty="0">
                <a:latin typeface="Calibri"/>
                <a:cs typeface="Calibri"/>
              </a:rPr>
              <a:t> </a:t>
            </a:r>
            <a:r>
              <a:rPr sz="2600" spc="-20" dirty="0">
                <a:latin typeface="Calibri"/>
                <a:cs typeface="Calibri"/>
              </a:rPr>
              <a:t>for</a:t>
            </a:r>
            <a:r>
              <a:rPr sz="2600" spc="130" dirty="0">
                <a:latin typeface="Calibri"/>
                <a:cs typeface="Calibri"/>
              </a:rPr>
              <a:t> </a:t>
            </a:r>
            <a:r>
              <a:rPr sz="2600" spc="15" dirty="0">
                <a:latin typeface="Calibri"/>
                <a:cs typeface="Calibri"/>
              </a:rPr>
              <a:t>acute </a:t>
            </a:r>
            <a:r>
              <a:rPr sz="2600" spc="-570" dirty="0">
                <a:latin typeface="Calibri"/>
                <a:cs typeface="Calibri"/>
              </a:rPr>
              <a:t> </a:t>
            </a:r>
            <a:r>
              <a:rPr sz="2600" dirty="0">
                <a:latin typeface="Calibri"/>
                <a:cs typeface="Calibri"/>
              </a:rPr>
              <a:t>management</a:t>
            </a:r>
            <a:r>
              <a:rPr sz="2600" spc="90" dirty="0">
                <a:latin typeface="Calibri"/>
                <a:cs typeface="Calibri"/>
              </a:rPr>
              <a:t> </a:t>
            </a:r>
            <a:r>
              <a:rPr sz="2600" spc="15" dirty="0">
                <a:latin typeface="Calibri"/>
                <a:cs typeface="Calibri"/>
              </a:rPr>
              <a:t>to</a:t>
            </a:r>
            <a:r>
              <a:rPr sz="2600" spc="45" dirty="0">
                <a:latin typeface="Calibri"/>
                <a:cs typeface="Calibri"/>
              </a:rPr>
              <a:t> </a:t>
            </a:r>
            <a:r>
              <a:rPr sz="2600" spc="10" dirty="0">
                <a:latin typeface="Calibri"/>
                <a:cs typeface="Calibri"/>
              </a:rPr>
              <a:t>stop</a:t>
            </a:r>
            <a:r>
              <a:rPr sz="2600" spc="-20" dirty="0">
                <a:latin typeface="Calibri"/>
                <a:cs typeface="Calibri"/>
              </a:rPr>
              <a:t> bleeding</a:t>
            </a:r>
            <a:r>
              <a:rPr sz="2600" spc="-20" dirty="0">
                <a:latin typeface="Arial"/>
                <a:cs typeface="Arial"/>
              </a:rPr>
              <a:t>?</a:t>
            </a:r>
            <a:endParaRPr sz="2600">
              <a:latin typeface="Arial"/>
              <a:cs typeface="Arial"/>
            </a:endParaRPr>
          </a:p>
        </p:txBody>
      </p:sp>
      <p:pic>
        <p:nvPicPr>
          <p:cNvPr id="4" name="object 4"/>
          <p:cNvPicPr/>
          <p:nvPr/>
        </p:nvPicPr>
        <p:blipFill>
          <a:blip r:embed="rId2" cstate="print"/>
          <a:stretch>
            <a:fillRect/>
          </a:stretch>
        </p:blipFill>
        <p:spPr>
          <a:xfrm>
            <a:off x="5962651" y="1724025"/>
            <a:ext cx="6096000" cy="32766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40" y="214631"/>
            <a:ext cx="11576685" cy="1300997"/>
          </a:xfrm>
          <a:prstGeom prst="rect">
            <a:avLst/>
          </a:prstGeom>
        </p:spPr>
        <p:txBody>
          <a:bodyPr vert="horz" wrap="square" lIns="0" tIns="94615" rIns="0" bIns="0" rtlCol="0">
            <a:spAutoFit/>
          </a:bodyPr>
          <a:lstStyle/>
          <a:p>
            <a:pPr marL="12700" marR="5080">
              <a:lnSpc>
                <a:spcPts val="4730"/>
              </a:lnSpc>
              <a:spcBef>
                <a:spcPts val="745"/>
              </a:spcBef>
            </a:pPr>
            <a:r>
              <a:rPr sz="4400" b="0" spc="40" dirty="0">
                <a:latin typeface="Calibri Light"/>
                <a:cs typeface="Calibri Light"/>
              </a:rPr>
              <a:t>C</a:t>
            </a:r>
            <a:r>
              <a:rPr sz="4400" b="0" spc="20" dirty="0">
                <a:latin typeface="Calibri Light"/>
                <a:cs typeface="Calibri Light"/>
              </a:rPr>
              <a:t>a</a:t>
            </a:r>
            <a:r>
              <a:rPr sz="4400" b="0" spc="10" dirty="0">
                <a:latin typeface="Calibri Light"/>
                <a:cs typeface="Calibri Light"/>
              </a:rPr>
              <a:t>se</a:t>
            </a:r>
            <a:r>
              <a:rPr sz="4400" b="0" spc="-240" dirty="0">
                <a:latin typeface="Calibri Light"/>
                <a:cs typeface="Calibri Light"/>
              </a:rPr>
              <a:t> </a:t>
            </a:r>
            <a:r>
              <a:rPr sz="4400" b="0" spc="25" dirty="0">
                <a:latin typeface="Calibri Light"/>
                <a:cs typeface="Calibri Light"/>
              </a:rPr>
              <a:t>o</a:t>
            </a:r>
            <a:r>
              <a:rPr sz="4400" b="0" spc="5" dirty="0">
                <a:latin typeface="Calibri Light"/>
                <a:cs typeface="Calibri Light"/>
              </a:rPr>
              <a:t>f</a:t>
            </a:r>
            <a:r>
              <a:rPr sz="4400" b="0" spc="-145" dirty="0">
                <a:latin typeface="Calibri Light"/>
                <a:cs typeface="Calibri Light"/>
              </a:rPr>
              <a:t> </a:t>
            </a:r>
            <a:r>
              <a:rPr sz="4400" b="0" spc="30" dirty="0">
                <a:latin typeface="Calibri Light"/>
                <a:cs typeface="Calibri Light"/>
              </a:rPr>
              <a:t>p</a:t>
            </a:r>
            <a:r>
              <a:rPr sz="4400" b="0" spc="25" dirty="0">
                <a:latin typeface="Calibri Light"/>
                <a:cs typeface="Calibri Light"/>
              </a:rPr>
              <a:t>o</a:t>
            </a:r>
            <a:r>
              <a:rPr sz="4400" b="0" spc="-55" dirty="0">
                <a:latin typeface="Calibri Light"/>
                <a:cs typeface="Calibri Light"/>
              </a:rPr>
              <a:t>s</a:t>
            </a:r>
            <a:r>
              <a:rPr sz="4400" b="0" spc="-25" dirty="0">
                <a:latin typeface="Calibri Light"/>
                <a:cs typeface="Calibri Light"/>
              </a:rPr>
              <a:t>t</a:t>
            </a:r>
            <a:r>
              <a:rPr sz="4400" b="0" spc="-35" dirty="0">
                <a:latin typeface="Calibri Light"/>
                <a:cs typeface="Calibri Light"/>
              </a:rPr>
              <a:t>m</a:t>
            </a:r>
            <a:r>
              <a:rPr sz="4400" b="0" spc="-75" dirty="0">
                <a:latin typeface="Calibri Light"/>
                <a:cs typeface="Calibri Light"/>
              </a:rPr>
              <a:t>e</a:t>
            </a:r>
            <a:r>
              <a:rPr sz="4400" b="0" spc="-40" dirty="0">
                <a:latin typeface="Calibri Light"/>
                <a:cs typeface="Calibri Light"/>
              </a:rPr>
              <a:t>n</a:t>
            </a:r>
            <a:r>
              <a:rPr sz="4400" b="0" spc="-45" dirty="0">
                <a:latin typeface="Calibri Light"/>
                <a:cs typeface="Calibri Light"/>
              </a:rPr>
              <a:t>o</a:t>
            </a:r>
            <a:r>
              <a:rPr sz="4400" b="0" spc="-40" dirty="0">
                <a:latin typeface="Calibri Light"/>
                <a:cs typeface="Calibri Light"/>
              </a:rPr>
              <a:t>p</a:t>
            </a:r>
            <a:r>
              <a:rPr sz="4400" b="0" spc="-50" dirty="0">
                <a:latin typeface="Calibri Light"/>
                <a:cs typeface="Calibri Light"/>
              </a:rPr>
              <a:t>a</a:t>
            </a:r>
            <a:r>
              <a:rPr sz="4400" b="0" spc="-40" dirty="0">
                <a:latin typeface="Calibri Light"/>
                <a:cs typeface="Calibri Light"/>
              </a:rPr>
              <a:t>u</a:t>
            </a:r>
            <a:r>
              <a:rPr sz="4400" b="0" spc="-55" dirty="0">
                <a:latin typeface="Calibri Light"/>
                <a:cs typeface="Calibri Light"/>
              </a:rPr>
              <a:t>s</a:t>
            </a:r>
            <a:r>
              <a:rPr sz="4400" b="0" spc="-50" dirty="0">
                <a:latin typeface="Calibri Light"/>
                <a:cs typeface="Calibri Light"/>
              </a:rPr>
              <a:t>a</a:t>
            </a:r>
            <a:r>
              <a:rPr sz="4400" b="0" spc="5" dirty="0">
                <a:latin typeface="Calibri Light"/>
                <a:cs typeface="Calibri Light"/>
              </a:rPr>
              <a:t>l</a:t>
            </a:r>
            <a:r>
              <a:rPr sz="4400" b="0" spc="-240" dirty="0">
                <a:latin typeface="Calibri Light"/>
                <a:cs typeface="Calibri Light"/>
              </a:rPr>
              <a:t> </a:t>
            </a:r>
            <a:r>
              <a:rPr sz="4400" b="0" dirty="0">
                <a:latin typeface="Calibri Light"/>
                <a:cs typeface="Calibri Light"/>
              </a:rPr>
              <a:t>w</a:t>
            </a:r>
            <a:r>
              <a:rPr sz="4400" b="0" spc="25" dirty="0">
                <a:latin typeface="Calibri Light"/>
                <a:cs typeface="Calibri Light"/>
              </a:rPr>
              <a:t>o</a:t>
            </a:r>
            <a:r>
              <a:rPr sz="4400" b="0" spc="-35" dirty="0">
                <a:latin typeface="Calibri Light"/>
                <a:cs typeface="Calibri Light"/>
              </a:rPr>
              <a:t>m</a:t>
            </a:r>
            <a:r>
              <a:rPr sz="4400" b="0" spc="-50" dirty="0">
                <a:latin typeface="Calibri Light"/>
                <a:cs typeface="Calibri Light"/>
              </a:rPr>
              <a:t>a</a:t>
            </a:r>
            <a:r>
              <a:rPr sz="4400" b="0" spc="15" dirty="0">
                <a:latin typeface="Calibri Light"/>
                <a:cs typeface="Calibri Light"/>
              </a:rPr>
              <a:t>n</a:t>
            </a:r>
            <a:r>
              <a:rPr sz="4400" b="0" spc="-295" dirty="0">
                <a:latin typeface="Calibri Light"/>
                <a:cs typeface="Calibri Light"/>
              </a:rPr>
              <a:t> </a:t>
            </a:r>
            <a:r>
              <a:rPr sz="4400" b="0" spc="5" dirty="0">
                <a:latin typeface="Calibri Light"/>
                <a:cs typeface="Calibri Light"/>
              </a:rPr>
              <a:t>c</a:t>
            </a:r>
            <a:r>
              <a:rPr sz="4400" b="0" spc="20" dirty="0">
                <a:latin typeface="Calibri Light"/>
                <a:cs typeface="Calibri Light"/>
              </a:rPr>
              <a:t>o</a:t>
            </a:r>
            <a:r>
              <a:rPr sz="4400" b="0" spc="35" dirty="0">
                <a:latin typeface="Calibri Light"/>
                <a:cs typeface="Calibri Light"/>
              </a:rPr>
              <a:t>m</a:t>
            </a:r>
            <a:r>
              <a:rPr sz="4400" b="0" spc="-40" dirty="0">
                <a:latin typeface="Calibri Light"/>
                <a:cs typeface="Calibri Light"/>
              </a:rPr>
              <a:t>p</a:t>
            </a:r>
            <a:r>
              <a:rPr sz="4400" b="0" spc="-70" dirty="0">
                <a:latin typeface="Calibri Light"/>
                <a:cs typeface="Calibri Light"/>
              </a:rPr>
              <a:t>l</a:t>
            </a:r>
            <a:r>
              <a:rPr sz="4400" b="0" spc="-50" dirty="0">
                <a:latin typeface="Calibri Light"/>
                <a:cs typeface="Calibri Light"/>
              </a:rPr>
              <a:t>a</a:t>
            </a:r>
            <a:r>
              <a:rPr sz="4400" b="0" spc="10" dirty="0">
                <a:latin typeface="Calibri Light"/>
                <a:cs typeface="Calibri Light"/>
              </a:rPr>
              <a:t>in</a:t>
            </a:r>
            <a:r>
              <a:rPr sz="4400" b="0" spc="-295" dirty="0">
                <a:latin typeface="Calibri Light"/>
                <a:cs typeface="Calibri Light"/>
              </a:rPr>
              <a:t> </a:t>
            </a:r>
            <a:r>
              <a:rPr sz="4400" b="0" spc="25" dirty="0">
                <a:latin typeface="Calibri Light"/>
                <a:cs typeface="Calibri Light"/>
              </a:rPr>
              <a:t>o</a:t>
            </a:r>
            <a:r>
              <a:rPr sz="4400" b="0" spc="5" dirty="0">
                <a:latin typeface="Calibri Light"/>
                <a:cs typeface="Calibri Light"/>
              </a:rPr>
              <a:t>f</a:t>
            </a:r>
            <a:r>
              <a:rPr sz="4400" b="0" spc="-145" dirty="0">
                <a:latin typeface="Calibri Light"/>
                <a:cs typeface="Calibri Light"/>
              </a:rPr>
              <a:t> </a:t>
            </a:r>
            <a:r>
              <a:rPr sz="4400" b="0" spc="10" dirty="0">
                <a:latin typeface="Calibri Light"/>
                <a:cs typeface="Calibri Light"/>
              </a:rPr>
              <a:t>v</a:t>
            </a:r>
            <a:r>
              <a:rPr sz="4400" b="0" spc="20" dirty="0">
                <a:latin typeface="Calibri Light"/>
                <a:cs typeface="Calibri Light"/>
              </a:rPr>
              <a:t>a</a:t>
            </a:r>
            <a:r>
              <a:rPr sz="4400" b="0" spc="-40" dirty="0">
                <a:latin typeface="Calibri Light"/>
                <a:cs typeface="Calibri Light"/>
              </a:rPr>
              <a:t>g</a:t>
            </a:r>
            <a:r>
              <a:rPr sz="4400" b="0" spc="5" dirty="0">
                <a:latin typeface="Calibri Light"/>
                <a:cs typeface="Calibri Light"/>
              </a:rPr>
              <a:t>i</a:t>
            </a:r>
            <a:r>
              <a:rPr sz="4400" b="0" spc="-40" dirty="0">
                <a:latin typeface="Calibri Light"/>
                <a:cs typeface="Calibri Light"/>
              </a:rPr>
              <a:t>n</a:t>
            </a:r>
            <a:r>
              <a:rPr sz="4400" b="0" spc="-50" dirty="0">
                <a:latin typeface="Calibri Light"/>
                <a:cs typeface="Calibri Light"/>
              </a:rPr>
              <a:t>a</a:t>
            </a:r>
            <a:r>
              <a:rPr sz="4400" b="0" spc="5" dirty="0">
                <a:latin typeface="Calibri Light"/>
                <a:cs typeface="Calibri Light"/>
              </a:rPr>
              <a:t>l  </a:t>
            </a:r>
            <a:r>
              <a:rPr sz="4400" b="0" spc="-15" dirty="0">
                <a:latin typeface="Calibri Light"/>
                <a:cs typeface="Calibri Light"/>
              </a:rPr>
              <a:t>spotting,</a:t>
            </a:r>
            <a:r>
              <a:rPr sz="4400" b="0" spc="-200" dirty="0">
                <a:latin typeface="Calibri Light"/>
                <a:cs typeface="Calibri Light"/>
              </a:rPr>
              <a:t> </a:t>
            </a:r>
            <a:r>
              <a:rPr sz="4400" b="0" spc="35" dirty="0">
                <a:latin typeface="Calibri Light"/>
                <a:cs typeface="Calibri Light"/>
              </a:rPr>
              <a:t>U/S</a:t>
            </a:r>
            <a:r>
              <a:rPr sz="4400" b="0" spc="-290" dirty="0">
                <a:latin typeface="Calibri Light"/>
                <a:cs typeface="Calibri Light"/>
              </a:rPr>
              <a:t> </a:t>
            </a:r>
            <a:r>
              <a:rPr sz="4400" b="0" spc="5" dirty="0">
                <a:latin typeface="Calibri Light"/>
                <a:cs typeface="Calibri Light"/>
              </a:rPr>
              <a:t>show</a:t>
            </a:r>
            <a:r>
              <a:rPr sz="4400" b="0" spc="-250" dirty="0">
                <a:latin typeface="Calibri Light"/>
                <a:cs typeface="Calibri Light"/>
              </a:rPr>
              <a:t> </a:t>
            </a:r>
            <a:r>
              <a:rPr sz="4400" b="0" spc="-25" dirty="0">
                <a:latin typeface="Calibri Light"/>
                <a:cs typeface="Calibri Light"/>
              </a:rPr>
              <a:t>endometrial</a:t>
            </a:r>
            <a:r>
              <a:rPr sz="4400" b="0" spc="-235" dirty="0">
                <a:latin typeface="Calibri Light"/>
                <a:cs typeface="Calibri Light"/>
              </a:rPr>
              <a:t> </a:t>
            </a:r>
            <a:r>
              <a:rPr sz="4400" b="0" spc="-10" dirty="0">
                <a:latin typeface="Calibri Light"/>
                <a:cs typeface="Calibri Light"/>
              </a:rPr>
              <a:t>thickness</a:t>
            </a:r>
            <a:r>
              <a:rPr sz="4400" b="0" spc="-220" dirty="0">
                <a:latin typeface="Calibri Light"/>
                <a:cs typeface="Calibri Light"/>
              </a:rPr>
              <a:t> </a:t>
            </a:r>
            <a:r>
              <a:rPr sz="4400" b="0" spc="15" dirty="0">
                <a:latin typeface="Calibri Light"/>
                <a:cs typeface="Calibri Light"/>
              </a:rPr>
              <a:t>of</a:t>
            </a:r>
            <a:r>
              <a:rPr sz="4400" b="0" spc="-125" dirty="0">
                <a:latin typeface="Calibri Light"/>
                <a:cs typeface="Calibri Light"/>
              </a:rPr>
              <a:t> </a:t>
            </a:r>
            <a:r>
              <a:rPr sz="4400" b="0" spc="15" dirty="0">
                <a:latin typeface="Calibri Light"/>
                <a:cs typeface="Calibri Light"/>
              </a:rPr>
              <a:t>10</a:t>
            </a:r>
            <a:r>
              <a:rPr sz="4400" b="0" spc="-160" dirty="0">
                <a:latin typeface="Calibri Light"/>
                <a:cs typeface="Calibri Light"/>
              </a:rPr>
              <a:t> </a:t>
            </a:r>
            <a:r>
              <a:rPr sz="4400" b="0" spc="40" dirty="0">
                <a:latin typeface="Calibri Light"/>
                <a:cs typeface="Calibri Light"/>
              </a:rPr>
              <a:t>mm</a:t>
            </a:r>
            <a:endParaRPr sz="4400">
              <a:latin typeface="Calibri Light"/>
              <a:cs typeface="Calibri Light"/>
            </a:endParaRPr>
          </a:p>
        </p:txBody>
      </p:sp>
      <p:sp>
        <p:nvSpPr>
          <p:cNvPr id="3" name="object 3"/>
          <p:cNvSpPr txBox="1"/>
          <p:nvPr/>
        </p:nvSpPr>
        <p:spPr>
          <a:xfrm>
            <a:off x="917582" y="1794255"/>
            <a:ext cx="3783329" cy="3656129"/>
          </a:xfrm>
          <a:prstGeom prst="rect">
            <a:avLst/>
          </a:prstGeom>
        </p:spPr>
        <p:txBody>
          <a:bodyPr vert="horz" wrap="square" lIns="0" tIns="16510" rIns="0" bIns="0" rtlCol="0">
            <a:spAutoFit/>
          </a:bodyPr>
          <a:lstStyle/>
          <a:p>
            <a:pPr marL="12700">
              <a:lnSpc>
                <a:spcPct val="100000"/>
              </a:lnSpc>
              <a:spcBef>
                <a:spcPts val="130"/>
              </a:spcBef>
            </a:pPr>
            <a:r>
              <a:rPr sz="2750" spc="15" dirty="0">
                <a:latin typeface="Calibri"/>
                <a:cs typeface="Calibri"/>
              </a:rPr>
              <a:t>1-</a:t>
            </a:r>
            <a:r>
              <a:rPr sz="2750" spc="10" dirty="0">
                <a:latin typeface="Calibri"/>
                <a:cs typeface="Calibri"/>
              </a:rPr>
              <a:t> </a:t>
            </a:r>
            <a:r>
              <a:rPr sz="2750" spc="-20" dirty="0">
                <a:latin typeface="Calibri"/>
                <a:cs typeface="Calibri"/>
              </a:rPr>
              <a:t>Relevant</a:t>
            </a:r>
            <a:r>
              <a:rPr sz="2750" spc="155" dirty="0">
                <a:latin typeface="Calibri"/>
                <a:cs typeface="Calibri"/>
              </a:rPr>
              <a:t> </a:t>
            </a:r>
            <a:r>
              <a:rPr sz="2750" spc="-5" dirty="0">
                <a:latin typeface="Calibri"/>
                <a:cs typeface="Calibri"/>
              </a:rPr>
              <a:t>history?</a:t>
            </a:r>
            <a:endParaRPr sz="2750">
              <a:latin typeface="Calibri"/>
              <a:cs typeface="Calibri"/>
            </a:endParaRPr>
          </a:p>
          <a:p>
            <a:pPr>
              <a:lnSpc>
                <a:spcPct val="100000"/>
              </a:lnSpc>
              <a:spcBef>
                <a:spcPts val="50"/>
              </a:spcBef>
            </a:pPr>
            <a:endParaRPr sz="3900">
              <a:latin typeface="Calibri"/>
              <a:cs typeface="Calibri"/>
            </a:endParaRPr>
          </a:p>
          <a:p>
            <a:pPr marL="12700">
              <a:lnSpc>
                <a:spcPct val="100000"/>
              </a:lnSpc>
            </a:pPr>
            <a:r>
              <a:rPr sz="2750" spc="5" dirty="0">
                <a:latin typeface="Calibri"/>
                <a:cs typeface="Calibri"/>
              </a:rPr>
              <a:t>2-4</a:t>
            </a:r>
            <a:r>
              <a:rPr sz="2750" spc="30" dirty="0">
                <a:latin typeface="Calibri"/>
                <a:cs typeface="Calibri"/>
              </a:rPr>
              <a:t> </a:t>
            </a:r>
            <a:r>
              <a:rPr sz="2750" spc="15" dirty="0">
                <a:latin typeface="Calibri"/>
                <a:cs typeface="Calibri"/>
              </a:rPr>
              <a:t>DDx?</a:t>
            </a:r>
            <a:endParaRPr sz="2750">
              <a:latin typeface="Calibri"/>
              <a:cs typeface="Calibri"/>
            </a:endParaRPr>
          </a:p>
          <a:p>
            <a:pPr marL="12700" marR="5080">
              <a:lnSpc>
                <a:spcPts val="8109"/>
              </a:lnSpc>
              <a:spcBef>
                <a:spcPts val="795"/>
              </a:spcBef>
            </a:pPr>
            <a:r>
              <a:rPr sz="2750" spc="15" dirty="0">
                <a:latin typeface="Calibri"/>
                <a:cs typeface="Calibri"/>
              </a:rPr>
              <a:t>3-</a:t>
            </a:r>
            <a:r>
              <a:rPr sz="2750" spc="10" dirty="0">
                <a:latin typeface="Calibri"/>
                <a:cs typeface="Calibri"/>
              </a:rPr>
              <a:t> What </a:t>
            </a:r>
            <a:r>
              <a:rPr sz="2750" spc="-15" dirty="0">
                <a:latin typeface="Calibri"/>
                <a:cs typeface="Calibri"/>
              </a:rPr>
              <a:t>is</a:t>
            </a:r>
            <a:r>
              <a:rPr sz="2750" spc="75" dirty="0">
                <a:latin typeface="Calibri"/>
                <a:cs typeface="Calibri"/>
              </a:rPr>
              <a:t> </a:t>
            </a:r>
            <a:r>
              <a:rPr sz="2750" spc="15" dirty="0">
                <a:latin typeface="Calibri"/>
                <a:cs typeface="Calibri"/>
              </a:rPr>
              <a:t>your</a:t>
            </a:r>
            <a:r>
              <a:rPr sz="2750" spc="-25" dirty="0">
                <a:latin typeface="Calibri"/>
                <a:cs typeface="Calibri"/>
              </a:rPr>
              <a:t> next</a:t>
            </a:r>
            <a:r>
              <a:rPr sz="2750" spc="155" dirty="0">
                <a:latin typeface="Calibri"/>
                <a:cs typeface="Calibri"/>
              </a:rPr>
              <a:t> </a:t>
            </a:r>
            <a:r>
              <a:rPr sz="2750" spc="-15" dirty="0">
                <a:latin typeface="Calibri"/>
                <a:cs typeface="Calibri"/>
              </a:rPr>
              <a:t>step? </a:t>
            </a:r>
            <a:r>
              <a:rPr sz="2750" spc="-610" dirty="0">
                <a:latin typeface="Calibri"/>
                <a:cs typeface="Calibri"/>
              </a:rPr>
              <a:t> </a:t>
            </a:r>
            <a:r>
              <a:rPr sz="2750" spc="15" dirty="0">
                <a:latin typeface="Calibri"/>
                <a:cs typeface="Calibri"/>
              </a:rPr>
              <a:t>4-</a:t>
            </a:r>
            <a:r>
              <a:rPr sz="2750" spc="20" dirty="0">
                <a:latin typeface="Calibri"/>
                <a:cs typeface="Calibri"/>
              </a:rPr>
              <a:t> </a:t>
            </a:r>
            <a:r>
              <a:rPr sz="2750" dirty="0">
                <a:latin typeface="Calibri"/>
                <a:cs typeface="Calibri"/>
              </a:rPr>
              <a:t>Management?</a:t>
            </a:r>
            <a:endParaRPr sz="2750">
              <a:latin typeface="Calibri"/>
              <a:cs typeface="Calibri"/>
            </a:endParaRPr>
          </a:p>
        </p:txBody>
      </p:sp>
      <p:pic>
        <p:nvPicPr>
          <p:cNvPr id="4" name="object 4"/>
          <p:cNvPicPr/>
          <p:nvPr/>
        </p:nvPicPr>
        <p:blipFill>
          <a:blip r:embed="rId2" cstate="print"/>
          <a:stretch>
            <a:fillRect/>
          </a:stretch>
        </p:blipFill>
        <p:spPr>
          <a:xfrm>
            <a:off x="5962651" y="1724025"/>
            <a:ext cx="6096000" cy="36957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94355" y="1107127"/>
            <a:ext cx="6380480" cy="2349361"/>
          </a:xfrm>
          <a:prstGeom prst="rect">
            <a:avLst/>
          </a:prstGeom>
        </p:spPr>
        <p:txBody>
          <a:bodyPr vert="horz" wrap="square" lIns="0" tIns="104140" rIns="0" bIns="0" rtlCol="0">
            <a:spAutoFit/>
          </a:bodyPr>
          <a:lstStyle/>
          <a:p>
            <a:pPr marL="24765" marR="17780" algn="ctr">
              <a:lnSpc>
                <a:spcPts val="5860"/>
              </a:lnSpc>
              <a:spcBef>
                <a:spcPts val="820"/>
              </a:spcBef>
            </a:pPr>
            <a:r>
              <a:rPr sz="5400" b="0" spc="-15" dirty="0">
                <a:latin typeface="Calibri Light"/>
                <a:cs typeface="Calibri Light"/>
              </a:rPr>
              <a:t>Obs</a:t>
            </a:r>
            <a:r>
              <a:rPr sz="5400" b="0" spc="-25" dirty="0">
                <a:latin typeface="Calibri Light"/>
                <a:cs typeface="Calibri Light"/>
              </a:rPr>
              <a:t> </a:t>
            </a:r>
            <a:r>
              <a:rPr sz="5400" b="0" spc="5" dirty="0">
                <a:latin typeface="Calibri Light"/>
                <a:cs typeface="Calibri Light"/>
              </a:rPr>
              <a:t>&amp;</a:t>
            </a:r>
            <a:r>
              <a:rPr sz="5400" b="0" spc="15" dirty="0">
                <a:latin typeface="Calibri Light"/>
                <a:cs typeface="Calibri Light"/>
              </a:rPr>
              <a:t> </a:t>
            </a:r>
            <a:r>
              <a:rPr sz="5400" b="0" spc="-25" dirty="0">
                <a:latin typeface="Calibri Light"/>
                <a:cs typeface="Calibri Light"/>
              </a:rPr>
              <a:t>Gyne</a:t>
            </a:r>
            <a:r>
              <a:rPr sz="5400" b="0" spc="-10" dirty="0">
                <a:latin typeface="Calibri Light"/>
                <a:cs typeface="Calibri Light"/>
              </a:rPr>
              <a:t> </a:t>
            </a:r>
            <a:r>
              <a:rPr sz="5400" b="0" dirty="0">
                <a:latin typeface="Calibri Light"/>
                <a:cs typeface="Calibri Light"/>
              </a:rPr>
              <a:t>Mini-OSCE </a:t>
            </a:r>
            <a:r>
              <a:rPr sz="5400" b="0" spc="-1205" dirty="0">
                <a:latin typeface="Calibri Light"/>
                <a:cs typeface="Calibri Light"/>
              </a:rPr>
              <a:t> </a:t>
            </a:r>
            <a:r>
              <a:rPr sz="5400" b="0" spc="15" dirty="0">
                <a:latin typeface="Calibri Light"/>
                <a:cs typeface="Calibri Light"/>
              </a:rPr>
              <a:t>5</a:t>
            </a:r>
            <a:r>
              <a:rPr sz="5400" b="0" spc="22" baseline="25462" dirty="0">
                <a:latin typeface="Calibri Light"/>
                <a:cs typeface="Calibri Light"/>
              </a:rPr>
              <a:t>th</a:t>
            </a:r>
            <a:r>
              <a:rPr sz="5400" b="0" spc="577" baseline="25462" dirty="0">
                <a:latin typeface="Calibri Light"/>
                <a:cs typeface="Calibri Light"/>
              </a:rPr>
              <a:t> </a:t>
            </a:r>
            <a:r>
              <a:rPr sz="5400" b="0" spc="-10" dirty="0">
                <a:latin typeface="Calibri Light"/>
                <a:cs typeface="Calibri Light"/>
              </a:rPr>
              <a:t>year</a:t>
            </a:r>
            <a:endParaRPr sz="5400">
              <a:latin typeface="Calibri Light"/>
              <a:cs typeface="Calibri Light"/>
            </a:endParaRPr>
          </a:p>
          <a:p>
            <a:pPr marL="12700" algn="ctr">
              <a:lnSpc>
                <a:spcPts val="5690"/>
              </a:lnSpc>
            </a:pPr>
            <a:r>
              <a:rPr sz="5400" b="0" spc="20" dirty="0">
                <a:latin typeface="Calibri Light"/>
                <a:cs typeface="Calibri Light"/>
              </a:rPr>
              <a:t>27/12/2022</a:t>
            </a:r>
            <a:endParaRPr sz="5400">
              <a:latin typeface="Calibri Light"/>
              <a:cs typeface="Calibri Light"/>
            </a:endParaRPr>
          </a:p>
        </p:txBody>
      </p:sp>
      <p:sp>
        <p:nvSpPr>
          <p:cNvPr id="3" name="object 3"/>
          <p:cNvSpPr txBox="1"/>
          <p:nvPr/>
        </p:nvSpPr>
        <p:spPr>
          <a:xfrm>
            <a:off x="4218305" y="3563624"/>
            <a:ext cx="3823971" cy="2355773"/>
          </a:xfrm>
          <a:prstGeom prst="rect">
            <a:avLst/>
          </a:prstGeom>
        </p:spPr>
        <p:txBody>
          <a:bodyPr vert="horz" wrap="square" lIns="0" tIns="16510" rIns="0" bIns="0" rtlCol="0">
            <a:spAutoFit/>
          </a:bodyPr>
          <a:lstStyle/>
          <a:p>
            <a:pPr marL="304800" algn="ctr">
              <a:lnSpc>
                <a:spcPct val="100000"/>
              </a:lnSpc>
              <a:spcBef>
                <a:spcPts val="130"/>
              </a:spcBef>
            </a:pPr>
            <a:r>
              <a:rPr sz="3200" b="1" spc="-15" dirty="0">
                <a:latin typeface="Calibri"/>
                <a:cs typeface="Calibri"/>
              </a:rPr>
              <a:t>Group</a:t>
            </a:r>
            <a:r>
              <a:rPr sz="3200" b="1" spc="-40" dirty="0">
                <a:latin typeface="Calibri"/>
                <a:cs typeface="Calibri"/>
              </a:rPr>
              <a:t> </a:t>
            </a:r>
            <a:r>
              <a:rPr sz="3200" b="1" spc="15" dirty="0">
                <a:latin typeface="Calibri"/>
                <a:cs typeface="Calibri"/>
              </a:rPr>
              <a:t>5</a:t>
            </a:r>
            <a:endParaRPr sz="3200">
              <a:latin typeface="Calibri"/>
              <a:cs typeface="Calibri"/>
            </a:endParaRPr>
          </a:p>
          <a:p>
            <a:pPr>
              <a:lnSpc>
                <a:spcPct val="100000"/>
              </a:lnSpc>
              <a:spcBef>
                <a:spcPts val="5"/>
              </a:spcBef>
            </a:pPr>
            <a:endParaRPr sz="2500">
              <a:latin typeface="Calibri"/>
              <a:cs typeface="Calibri"/>
            </a:endParaRPr>
          </a:p>
          <a:p>
            <a:pPr marL="565785" marR="5080" indent="-553085">
              <a:lnSpc>
                <a:spcPts val="3829"/>
              </a:lnSpc>
            </a:pPr>
            <a:r>
              <a:rPr sz="3200" spc="-10" dirty="0">
                <a:latin typeface="Calibri"/>
                <a:cs typeface="Calibri"/>
              </a:rPr>
              <a:t>By:</a:t>
            </a:r>
            <a:r>
              <a:rPr sz="3200" spc="-45" dirty="0">
                <a:latin typeface="Calibri"/>
                <a:cs typeface="Calibri"/>
              </a:rPr>
              <a:t> </a:t>
            </a:r>
            <a:r>
              <a:rPr sz="3200" spc="20" dirty="0">
                <a:latin typeface="Calibri"/>
                <a:cs typeface="Calibri"/>
              </a:rPr>
              <a:t>Ahmad</a:t>
            </a:r>
            <a:r>
              <a:rPr sz="3200" spc="-125" dirty="0">
                <a:latin typeface="Calibri"/>
                <a:cs typeface="Calibri"/>
              </a:rPr>
              <a:t> </a:t>
            </a:r>
            <a:r>
              <a:rPr sz="3200" spc="15" dirty="0">
                <a:latin typeface="Calibri"/>
                <a:cs typeface="Calibri"/>
              </a:rPr>
              <a:t>Abu-Morad </a:t>
            </a:r>
            <a:r>
              <a:rPr sz="3200" spc="-710" dirty="0">
                <a:latin typeface="Calibri"/>
                <a:cs typeface="Calibri"/>
              </a:rPr>
              <a:t> </a:t>
            </a:r>
            <a:r>
              <a:rPr sz="3200" spc="10" dirty="0">
                <a:latin typeface="Calibri"/>
                <a:cs typeface="Calibri"/>
              </a:rPr>
              <a:t>Osamah </a:t>
            </a:r>
            <a:r>
              <a:rPr sz="3200" spc="20" dirty="0">
                <a:latin typeface="Calibri"/>
                <a:cs typeface="Calibri"/>
              </a:rPr>
              <a:t>Alawneh </a:t>
            </a:r>
            <a:r>
              <a:rPr sz="3200" spc="25" dirty="0">
                <a:latin typeface="Calibri"/>
                <a:cs typeface="Calibri"/>
              </a:rPr>
              <a:t> Mahmoud</a:t>
            </a:r>
            <a:r>
              <a:rPr sz="3200" spc="-175" dirty="0">
                <a:latin typeface="Calibri"/>
                <a:cs typeface="Calibri"/>
              </a:rPr>
              <a:t> </a:t>
            </a:r>
            <a:r>
              <a:rPr sz="3200" spc="20" dirty="0">
                <a:latin typeface="Calibri"/>
                <a:cs typeface="Calibri"/>
              </a:rPr>
              <a:t>darwish</a:t>
            </a:r>
            <a:endParaRPr sz="3200">
              <a:latin typeface="Calibri"/>
              <a:cs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6584" y="432117"/>
            <a:ext cx="2015489" cy="693780"/>
          </a:xfrm>
          <a:prstGeom prst="rect">
            <a:avLst/>
          </a:prstGeom>
        </p:spPr>
        <p:txBody>
          <a:bodyPr vert="horz" wrap="square" lIns="0" tIns="16510" rIns="0" bIns="0" rtlCol="0">
            <a:spAutoFit/>
          </a:bodyPr>
          <a:lstStyle/>
          <a:p>
            <a:pPr marL="12700">
              <a:lnSpc>
                <a:spcPct val="100000"/>
              </a:lnSpc>
              <a:spcBef>
                <a:spcPts val="130"/>
              </a:spcBef>
            </a:pPr>
            <a:r>
              <a:rPr sz="4400" b="0" spc="-15" dirty="0">
                <a:latin typeface="Calibri Light"/>
                <a:cs typeface="Calibri Light"/>
              </a:rPr>
              <a:t>Station</a:t>
            </a:r>
            <a:r>
              <a:rPr sz="4400" b="0" spc="-80" dirty="0">
                <a:latin typeface="Calibri Light"/>
                <a:cs typeface="Calibri Light"/>
              </a:rPr>
              <a:t> </a:t>
            </a:r>
            <a:r>
              <a:rPr sz="4400" b="0" spc="15" dirty="0">
                <a:latin typeface="Calibri Light"/>
                <a:cs typeface="Calibri Light"/>
              </a:rPr>
              <a:t>1</a:t>
            </a:r>
            <a:endParaRPr sz="4400">
              <a:latin typeface="Calibri Light"/>
              <a:cs typeface="Calibri Light"/>
            </a:endParaRPr>
          </a:p>
        </p:txBody>
      </p:sp>
      <p:sp>
        <p:nvSpPr>
          <p:cNvPr id="3" name="object 3"/>
          <p:cNvSpPr txBox="1"/>
          <p:nvPr/>
        </p:nvSpPr>
        <p:spPr>
          <a:xfrm>
            <a:off x="556579" y="1394596"/>
            <a:ext cx="5971540" cy="4023537"/>
          </a:xfrm>
          <a:prstGeom prst="rect">
            <a:avLst/>
          </a:prstGeom>
        </p:spPr>
        <p:txBody>
          <a:bodyPr vert="horz" wrap="square" lIns="0" tIns="12065" rIns="0" bIns="0" rtlCol="0">
            <a:spAutoFit/>
          </a:bodyPr>
          <a:lstStyle/>
          <a:p>
            <a:pPr marL="12700" marR="2673350">
              <a:lnSpc>
                <a:spcPct val="125200"/>
              </a:lnSpc>
              <a:spcBef>
                <a:spcPts val="95"/>
              </a:spcBef>
            </a:pPr>
            <a:r>
              <a:rPr sz="2400" spc="-5" dirty="0">
                <a:latin typeface="Calibri"/>
                <a:cs typeface="Calibri"/>
              </a:rPr>
              <a:t>1.name</a:t>
            </a:r>
            <a:r>
              <a:rPr sz="2400" spc="-20" dirty="0">
                <a:latin typeface="Calibri"/>
                <a:cs typeface="Calibri"/>
              </a:rPr>
              <a:t> </a:t>
            </a:r>
            <a:r>
              <a:rPr sz="2400" dirty="0">
                <a:latin typeface="Calibri"/>
                <a:cs typeface="Calibri"/>
              </a:rPr>
              <a:t>of</a:t>
            </a:r>
            <a:r>
              <a:rPr sz="2400" spc="-10" dirty="0">
                <a:latin typeface="Calibri"/>
                <a:cs typeface="Calibri"/>
              </a:rPr>
              <a:t> </a:t>
            </a:r>
            <a:r>
              <a:rPr sz="2400" spc="-5" dirty="0">
                <a:latin typeface="Calibri"/>
                <a:cs typeface="Calibri"/>
              </a:rPr>
              <a:t>this</a:t>
            </a:r>
            <a:r>
              <a:rPr sz="2400" spc="-45" dirty="0">
                <a:latin typeface="Calibri"/>
                <a:cs typeface="Calibri"/>
              </a:rPr>
              <a:t> </a:t>
            </a:r>
            <a:r>
              <a:rPr sz="2400" spc="-5" dirty="0">
                <a:latin typeface="Calibri"/>
                <a:cs typeface="Calibri"/>
              </a:rPr>
              <a:t>procudure? </a:t>
            </a:r>
            <a:r>
              <a:rPr sz="2400" spc="-530" dirty="0">
                <a:latin typeface="Calibri"/>
                <a:cs typeface="Calibri"/>
              </a:rPr>
              <a:t> </a:t>
            </a:r>
            <a:r>
              <a:rPr sz="2400" spc="-5" dirty="0">
                <a:latin typeface="Calibri"/>
                <a:cs typeface="Calibri"/>
              </a:rPr>
              <a:t>2.Indication?</a:t>
            </a:r>
            <a:endParaRPr sz="2400">
              <a:latin typeface="Calibri"/>
              <a:cs typeface="Calibri"/>
            </a:endParaRPr>
          </a:p>
          <a:p>
            <a:pPr marL="12700" marR="2774950">
              <a:lnSpc>
                <a:spcPct val="125200"/>
              </a:lnSpc>
              <a:buSzPct val="95833"/>
              <a:buAutoNum type="arabicPeriod" startAt="3"/>
              <a:tabLst>
                <a:tab pos="243204" algn="l"/>
              </a:tabLst>
            </a:pPr>
            <a:r>
              <a:rPr sz="2400" dirty="0">
                <a:latin typeface="Calibri"/>
                <a:cs typeface="Calibri"/>
              </a:rPr>
              <a:t>Causes</a:t>
            </a:r>
            <a:r>
              <a:rPr sz="2400" spc="540" dirty="0">
                <a:latin typeface="Calibri"/>
                <a:cs typeface="Calibri"/>
              </a:rPr>
              <a:t> </a:t>
            </a:r>
            <a:r>
              <a:rPr sz="2400" dirty="0">
                <a:latin typeface="Calibri"/>
                <a:cs typeface="Calibri"/>
              </a:rPr>
              <a:t>of </a:t>
            </a:r>
            <a:r>
              <a:rPr sz="2400" spc="-5" dirty="0">
                <a:latin typeface="Calibri"/>
                <a:cs typeface="Calibri"/>
              </a:rPr>
              <a:t>this </a:t>
            </a:r>
            <a:r>
              <a:rPr sz="2400" dirty="0">
                <a:latin typeface="Calibri"/>
                <a:cs typeface="Calibri"/>
              </a:rPr>
              <a:t> </a:t>
            </a:r>
            <a:r>
              <a:rPr sz="2400" spc="-10" dirty="0">
                <a:latin typeface="Calibri"/>
                <a:cs typeface="Calibri"/>
              </a:rPr>
              <a:t>problem?</a:t>
            </a:r>
            <a:r>
              <a:rPr sz="2400" spc="-5" dirty="0">
                <a:latin typeface="Calibri"/>
                <a:cs typeface="Calibri"/>
              </a:rPr>
              <a:t> </a:t>
            </a:r>
            <a:r>
              <a:rPr sz="2400" spc="-10" dirty="0">
                <a:latin typeface="Calibri"/>
                <a:cs typeface="Calibri"/>
              </a:rPr>
              <a:t>1.</a:t>
            </a:r>
            <a:r>
              <a:rPr sz="2400" spc="-35" dirty="0">
                <a:latin typeface="Calibri"/>
                <a:cs typeface="Calibri"/>
              </a:rPr>
              <a:t> </a:t>
            </a:r>
            <a:r>
              <a:rPr sz="2400" spc="-10" dirty="0">
                <a:latin typeface="Calibri"/>
                <a:cs typeface="Calibri"/>
              </a:rPr>
              <a:t>2.</a:t>
            </a:r>
            <a:r>
              <a:rPr sz="2400" spc="40" dirty="0">
                <a:latin typeface="Calibri"/>
                <a:cs typeface="Calibri"/>
              </a:rPr>
              <a:t> </a:t>
            </a:r>
            <a:r>
              <a:rPr sz="2400" spc="-10" dirty="0">
                <a:latin typeface="Calibri"/>
                <a:cs typeface="Calibri"/>
              </a:rPr>
              <a:t>3.</a:t>
            </a:r>
            <a:r>
              <a:rPr sz="2400" spc="-35" dirty="0">
                <a:latin typeface="Calibri"/>
                <a:cs typeface="Calibri"/>
              </a:rPr>
              <a:t> </a:t>
            </a:r>
            <a:r>
              <a:rPr sz="2400" spc="-10" dirty="0">
                <a:latin typeface="Calibri"/>
                <a:cs typeface="Calibri"/>
              </a:rPr>
              <a:t>4.</a:t>
            </a:r>
            <a:endParaRPr sz="2400">
              <a:latin typeface="Calibri"/>
              <a:cs typeface="Calibri"/>
            </a:endParaRPr>
          </a:p>
          <a:p>
            <a:pPr marL="242570" indent="-230504">
              <a:lnSpc>
                <a:spcPts val="2720"/>
              </a:lnSpc>
              <a:spcBef>
                <a:spcPts val="725"/>
              </a:spcBef>
              <a:buSzPct val="95833"/>
              <a:buAutoNum type="arabicPeriod" startAt="3"/>
              <a:tabLst>
                <a:tab pos="243204" algn="l"/>
              </a:tabLst>
            </a:pPr>
            <a:r>
              <a:rPr sz="2400" spc="-25" dirty="0">
                <a:latin typeface="Calibri"/>
                <a:cs typeface="Calibri"/>
              </a:rPr>
              <a:t>At</a:t>
            </a:r>
            <a:r>
              <a:rPr sz="2400" spc="-5" dirty="0">
                <a:latin typeface="Calibri"/>
                <a:cs typeface="Calibri"/>
              </a:rPr>
              <a:t> what</a:t>
            </a:r>
            <a:r>
              <a:rPr sz="2400" spc="-80" dirty="0">
                <a:latin typeface="Calibri"/>
                <a:cs typeface="Calibri"/>
              </a:rPr>
              <a:t> </a:t>
            </a:r>
            <a:r>
              <a:rPr sz="2400" spc="-5" dirty="0">
                <a:latin typeface="Calibri"/>
                <a:cs typeface="Calibri"/>
              </a:rPr>
              <a:t>gestational</a:t>
            </a:r>
            <a:r>
              <a:rPr sz="2400" spc="-125" dirty="0">
                <a:latin typeface="Calibri"/>
                <a:cs typeface="Calibri"/>
              </a:rPr>
              <a:t> </a:t>
            </a:r>
            <a:r>
              <a:rPr sz="2400" spc="-15" dirty="0">
                <a:latin typeface="Calibri"/>
                <a:cs typeface="Calibri"/>
              </a:rPr>
              <a:t>age </a:t>
            </a:r>
            <a:r>
              <a:rPr sz="2400" spc="-5" dirty="0">
                <a:latin typeface="Calibri"/>
                <a:cs typeface="Calibri"/>
              </a:rPr>
              <a:t>this</a:t>
            </a:r>
            <a:r>
              <a:rPr sz="2400" spc="10" dirty="0">
                <a:latin typeface="Calibri"/>
                <a:cs typeface="Calibri"/>
              </a:rPr>
              <a:t> </a:t>
            </a:r>
            <a:r>
              <a:rPr sz="2400" spc="-5" dirty="0">
                <a:latin typeface="Calibri"/>
                <a:cs typeface="Calibri"/>
              </a:rPr>
              <a:t>procedure</a:t>
            </a:r>
            <a:r>
              <a:rPr sz="2400" spc="-90" dirty="0">
                <a:latin typeface="Calibri"/>
                <a:cs typeface="Calibri"/>
              </a:rPr>
              <a:t> </a:t>
            </a:r>
            <a:r>
              <a:rPr sz="2400" spc="-15" dirty="0">
                <a:latin typeface="Calibri"/>
                <a:cs typeface="Calibri"/>
              </a:rPr>
              <a:t>is</a:t>
            </a:r>
            <a:r>
              <a:rPr sz="2400" spc="10" dirty="0">
                <a:latin typeface="Calibri"/>
                <a:cs typeface="Calibri"/>
              </a:rPr>
              <a:t> </a:t>
            </a:r>
            <a:r>
              <a:rPr sz="2400" spc="5" dirty="0">
                <a:latin typeface="Calibri"/>
                <a:cs typeface="Calibri"/>
              </a:rPr>
              <a:t>done</a:t>
            </a:r>
            <a:endParaRPr sz="2400">
              <a:latin typeface="Calibri"/>
              <a:cs typeface="Calibri"/>
            </a:endParaRPr>
          </a:p>
          <a:p>
            <a:pPr marL="12700">
              <a:lnSpc>
                <a:spcPts val="2720"/>
              </a:lnSpc>
            </a:pPr>
            <a:r>
              <a:rPr sz="2400" spc="-10" dirty="0">
                <a:latin typeface="Calibri"/>
                <a:cs typeface="Calibri"/>
              </a:rPr>
              <a:t>and</a:t>
            </a:r>
            <a:r>
              <a:rPr sz="2400" spc="-45" dirty="0">
                <a:latin typeface="Calibri"/>
                <a:cs typeface="Calibri"/>
              </a:rPr>
              <a:t> </a:t>
            </a:r>
            <a:r>
              <a:rPr sz="2400" spc="-25" dirty="0">
                <a:latin typeface="Calibri"/>
                <a:cs typeface="Calibri"/>
              </a:rPr>
              <a:t>why?</a:t>
            </a:r>
            <a:endParaRPr sz="2400">
              <a:latin typeface="Calibri"/>
              <a:cs typeface="Calibri"/>
            </a:endParaRPr>
          </a:p>
          <a:p>
            <a:pPr marL="12700">
              <a:lnSpc>
                <a:spcPct val="100000"/>
              </a:lnSpc>
              <a:spcBef>
                <a:spcPts val="725"/>
              </a:spcBef>
            </a:pPr>
            <a:r>
              <a:rPr sz="2400" spc="-10" dirty="0">
                <a:latin typeface="Calibri"/>
                <a:cs typeface="Calibri"/>
              </a:rPr>
              <a:t>1.</a:t>
            </a:r>
            <a:r>
              <a:rPr sz="2400" spc="-60" dirty="0">
                <a:latin typeface="Calibri"/>
                <a:cs typeface="Calibri"/>
              </a:rPr>
              <a:t> </a:t>
            </a:r>
            <a:r>
              <a:rPr sz="2400" spc="-10" dirty="0">
                <a:latin typeface="Calibri"/>
                <a:cs typeface="Calibri"/>
              </a:rPr>
              <a:t>2.</a:t>
            </a:r>
            <a:r>
              <a:rPr sz="2400" spc="20" dirty="0">
                <a:latin typeface="Calibri"/>
                <a:cs typeface="Calibri"/>
              </a:rPr>
              <a:t> </a:t>
            </a:r>
            <a:r>
              <a:rPr sz="2400" spc="-10" dirty="0">
                <a:latin typeface="Calibri"/>
                <a:cs typeface="Calibri"/>
              </a:rPr>
              <a:t>3.</a:t>
            </a:r>
            <a:endParaRPr sz="2400">
              <a:latin typeface="Calibri"/>
              <a:cs typeface="Calibri"/>
            </a:endParaRPr>
          </a:p>
          <a:p>
            <a:pPr marL="12700" marR="3505835">
              <a:lnSpc>
                <a:spcPct val="125200"/>
              </a:lnSpc>
              <a:buSzPct val="95833"/>
              <a:buAutoNum type="arabicPeriod" startAt="5"/>
              <a:tabLst>
                <a:tab pos="243204" algn="l"/>
              </a:tabLst>
            </a:pPr>
            <a:r>
              <a:rPr sz="2400" spc="-10" dirty="0">
                <a:latin typeface="Calibri"/>
                <a:cs typeface="Calibri"/>
              </a:rPr>
              <a:t>When</a:t>
            </a:r>
            <a:r>
              <a:rPr sz="2400" spc="520" dirty="0">
                <a:latin typeface="Calibri"/>
                <a:cs typeface="Calibri"/>
              </a:rPr>
              <a:t> </a:t>
            </a:r>
            <a:r>
              <a:rPr sz="2400" spc="5" dirty="0">
                <a:latin typeface="Calibri"/>
                <a:cs typeface="Calibri"/>
              </a:rPr>
              <a:t>to </a:t>
            </a:r>
            <a:r>
              <a:rPr sz="2400" spc="10" dirty="0">
                <a:latin typeface="Calibri"/>
                <a:cs typeface="Calibri"/>
              </a:rPr>
              <a:t> </a:t>
            </a:r>
            <a:r>
              <a:rPr sz="2400" spc="-5" dirty="0">
                <a:latin typeface="Calibri"/>
                <a:cs typeface="Calibri"/>
              </a:rPr>
              <a:t>remove?</a:t>
            </a:r>
            <a:r>
              <a:rPr sz="2400" spc="-10" dirty="0">
                <a:latin typeface="Calibri"/>
                <a:cs typeface="Calibri"/>
              </a:rPr>
              <a:t> 1.</a:t>
            </a:r>
            <a:r>
              <a:rPr sz="2400" spc="-35" dirty="0">
                <a:latin typeface="Calibri"/>
                <a:cs typeface="Calibri"/>
              </a:rPr>
              <a:t> </a:t>
            </a:r>
            <a:r>
              <a:rPr sz="2400" spc="-10" dirty="0">
                <a:latin typeface="Calibri"/>
                <a:cs typeface="Calibri"/>
              </a:rPr>
              <a:t>2.</a:t>
            </a:r>
            <a:r>
              <a:rPr sz="2400" spc="35" dirty="0">
                <a:latin typeface="Calibri"/>
                <a:cs typeface="Calibri"/>
              </a:rPr>
              <a:t> </a:t>
            </a:r>
            <a:r>
              <a:rPr sz="2400" spc="-10" dirty="0">
                <a:latin typeface="Calibri"/>
                <a:cs typeface="Calibri"/>
              </a:rPr>
              <a:t>3.</a:t>
            </a:r>
            <a:endParaRPr sz="2400">
              <a:latin typeface="Calibri"/>
              <a:cs typeface="Calibri"/>
            </a:endParaRPr>
          </a:p>
        </p:txBody>
      </p:sp>
      <p:pic>
        <p:nvPicPr>
          <p:cNvPr id="4" name="object 4"/>
          <p:cNvPicPr/>
          <p:nvPr/>
        </p:nvPicPr>
        <p:blipFill>
          <a:blip r:embed="rId2" cstate="print"/>
          <a:stretch>
            <a:fillRect/>
          </a:stretch>
        </p:blipFill>
        <p:spPr>
          <a:xfrm>
            <a:off x="6791325" y="898755"/>
            <a:ext cx="5200651" cy="4006629"/>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4697" y="410781"/>
            <a:ext cx="4255771" cy="693780"/>
          </a:xfrm>
          <a:prstGeom prst="rect">
            <a:avLst/>
          </a:prstGeom>
        </p:spPr>
        <p:txBody>
          <a:bodyPr vert="horz" wrap="square" lIns="0" tIns="16510" rIns="0" bIns="0" rtlCol="0">
            <a:spAutoFit/>
          </a:bodyPr>
          <a:lstStyle/>
          <a:p>
            <a:pPr marL="12700">
              <a:lnSpc>
                <a:spcPct val="100000"/>
              </a:lnSpc>
              <a:spcBef>
                <a:spcPts val="130"/>
              </a:spcBef>
            </a:pPr>
            <a:r>
              <a:rPr sz="4400" b="0" spc="-15" dirty="0">
                <a:latin typeface="Calibri Light"/>
                <a:cs typeface="Calibri Light"/>
              </a:rPr>
              <a:t>Station</a:t>
            </a:r>
            <a:r>
              <a:rPr sz="4400" b="0" spc="-40" dirty="0">
                <a:latin typeface="Calibri Light"/>
                <a:cs typeface="Calibri Light"/>
              </a:rPr>
              <a:t> </a:t>
            </a:r>
            <a:r>
              <a:rPr sz="4400" b="0" spc="15" dirty="0">
                <a:latin typeface="Calibri Light"/>
                <a:cs typeface="Calibri Light"/>
              </a:rPr>
              <a:t>1</a:t>
            </a:r>
            <a:r>
              <a:rPr sz="4400" b="0" spc="-50" dirty="0">
                <a:latin typeface="Calibri Light"/>
                <a:cs typeface="Calibri Light"/>
              </a:rPr>
              <a:t> </a:t>
            </a:r>
            <a:r>
              <a:rPr sz="4400" b="0" spc="-10" dirty="0">
                <a:latin typeface="Calibri Light"/>
                <a:cs typeface="Calibri Light"/>
              </a:rPr>
              <a:t>ansewers</a:t>
            </a:r>
            <a:endParaRPr sz="4400">
              <a:latin typeface="Calibri Light"/>
              <a:cs typeface="Calibri Light"/>
            </a:endParaRPr>
          </a:p>
        </p:txBody>
      </p:sp>
      <p:sp>
        <p:nvSpPr>
          <p:cNvPr id="3" name="object 3"/>
          <p:cNvSpPr txBox="1"/>
          <p:nvPr/>
        </p:nvSpPr>
        <p:spPr>
          <a:xfrm>
            <a:off x="397827" y="1252608"/>
            <a:ext cx="10718800" cy="5413661"/>
          </a:xfrm>
          <a:prstGeom prst="rect">
            <a:avLst/>
          </a:prstGeom>
        </p:spPr>
        <p:txBody>
          <a:bodyPr vert="horz" wrap="square" lIns="0" tIns="12065" rIns="0" bIns="0" rtlCol="0">
            <a:spAutoFit/>
          </a:bodyPr>
          <a:lstStyle/>
          <a:p>
            <a:pPr marL="12700" marR="7618095">
              <a:lnSpc>
                <a:spcPct val="125200"/>
              </a:lnSpc>
              <a:spcBef>
                <a:spcPts val="95"/>
              </a:spcBef>
            </a:pPr>
            <a:r>
              <a:rPr sz="2400" b="1" spc="-15" dirty="0">
                <a:solidFill>
                  <a:srgbClr val="00AF50"/>
                </a:solidFill>
                <a:latin typeface="Calibri"/>
                <a:cs typeface="Calibri"/>
              </a:rPr>
              <a:t>1.Cervical</a:t>
            </a:r>
            <a:r>
              <a:rPr sz="2400" b="1" spc="55" dirty="0">
                <a:solidFill>
                  <a:srgbClr val="00AF50"/>
                </a:solidFill>
                <a:latin typeface="Calibri"/>
                <a:cs typeface="Calibri"/>
              </a:rPr>
              <a:t> </a:t>
            </a:r>
            <a:r>
              <a:rPr sz="2400" b="1" spc="-10" dirty="0">
                <a:solidFill>
                  <a:srgbClr val="00AF50"/>
                </a:solidFill>
                <a:latin typeface="Calibri"/>
                <a:cs typeface="Calibri"/>
              </a:rPr>
              <a:t>cerculage </a:t>
            </a:r>
            <a:r>
              <a:rPr sz="2400" b="1" spc="-5" dirty="0">
                <a:solidFill>
                  <a:srgbClr val="00AF50"/>
                </a:solidFill>
                <a:latin typeface="Calibri"/>
                <a:cs typeface="Calibri"/>
              </a:rPr>
              <a:t> </a:t>
            </a:r>
            <a:r>
              <a:rPr sz="2400" b="1" spc="-15" dirty="0">
                <a:solidFill>
                  <a:srgbClr val="00AF50"/>
                </a:solidFill>
                <a:latin typeface="Calibri"/>
                <a:cs typeface="Calibri"/>
              </a:rPr>
              <a:t>2.Cervical</a:t>
            </a:r>
            <a:r>
              <a:rPr sz="2400" b="1" spc="40" dirty="0">
                <a:solidFill>
                  <a:srgbClr val="00AF50"/>
                </a:solidFill>
                <a:latin typeface="Calibri"/>
                <a:cs typeface="Calibri"/>
              </a:rPr>
              <a:t> </a:t>
            </a:r>
            <a:r>
              <a:rPr sz="2400" b="1" spc="-15" dirty="0">
                <a:solidFill>
                  <a:srgbClr val="00AF50"/>
                </a:solidFill>
                <a:latin typeface="Calibri"/>
                <a:cs typeface="Calibri"/>
              </a:rPr>
              <a:t>incompetence</a:t>
            </a:r>
            <a:endParaRPr sz="2400">
              <a:latin typeface="Calibri"/>
              <a:cs typeface="Calibri"/>
            </a:endParaRPr>
          </a:p>
          <a:p>
            <a:pPr marL="212725" marR="5533390" indent="-200660">
              <a:lnSpc>
                <a:spcPct val="125200"/>
              </a:lnSpc>
            </a:pPr>
            <a:r>
              <a:rPr sz="2400" b="1" spc="-5" dirty="0">
                <a:solidFill>
                  <a:srgbClr val="00AF50"/>
                </a:solidFill>
                <a:latin typeface="Calibri"/>
                <a:cs typeface="Calibri"/>
              </a:rPr>
              <a:t>3.1.Previous</a:t>
            </a:r>
            <a:r>
              <a:rPr sz="2400" b="1" spc="-10" dirty="0">
                <a:solidFill>
                  <a:srgbClr val="00AF50"/>
                </a:solidFill>
                <a:latin typeface="Calibri"/>
                <a:cs typeface="Calibri"/>
              </a:rPr>
              <a:t> </a:t>
            </a:r>
            <a:r>
              <a:rPr sz="2400" b="1" spc="-35" dirty="0">
                <a:solidFill>
                  <a:srgbClr val="00AF50"/>
                </a:solidFill>
                <a:latin typeface="Calibri"/>
                <a:cs typeface="Calibri"/>
              </a:rPr>
              <a:t>kone</a:t>
            </a:r>
            <a:r>
              <a:rPr sz="2400" b="1" spc="45" dirty="0">
                <a:solidFill>
                  <a:srgbClr val="00AF50"/>
                </a:solidFill>
                <a:latin typeface="Calibri"/>
                <a:cs typeface="Calibri"/>
              </a:rPr>
              <a:t> </a:t>
            </a:r>
            <a:r>
              <a:rPr sz="2400" b="1" spc="-10" dirty="0">
                <a:solidFill>
                  <a:srgbClr val="00AF50"/>
                </a:solidFill>
                <a:latin typeface="Calibri"/>
                <a:cs typeface="Calibri"/>
              </a:rPr>
              <a:t>biopsy</a:t>
            </a:r>
            <a:r>
              <a:rPr sz="2400" b="1" spc="-35" dirty="0">
                <a:solidFill>
                  <a:srgbClr val="00AF50"/>
                </a:solidFill>
                <a:latin typeface="Calibri"/>
                <a:cs typeface="Calibri"/>
              </a:rPr>
              <a:t> </a:t>
            </a:r>
            <a:r>
              <a:rPr sz="2400" b="1" spc="-10" dirty="0">
                <a:solidFill>
                  <a:srgbClr val="00AF50"/>
                </a:solidFill>
                <a:latin typeface="Calibri"/>
                <a:cs typeface="Calibri"/>
              </a:rPr>
              <a:t>or</a:t>
            </a:r>
            <a:r>
              <a:rPr sz="2400" b="1" spc="-50" dirty="0">
                <a:solidFill>
                  <a:srgbClr val="00AF50"/>
                </a:solidFill>
                <a:latin typeface="Calibri"/>
                <a:cs typeface="Calibri"/>
              </a:rPr>
              <a:t> </a:t>
            </a:r>
            <a:r>
              <a:rPr sz="2400" b="1" spc="15" dirty="0">
                <a:solidFill>
                  <a:srgbClr val="00AF50"/>
                </a:solidFill>
                <a:latin typeface="Calibri"/>
                <a:cs typeface="Calibri"/>
              </a:rPr>
              <a:t>LEEP </a:t>
            </a:r>
            <a:r>
              <a:rPr sz="2400" b="1" spc="20" dirty="0">
                <a:solidFill>
                  <a:srgbClr val="00AF50"/>
                </a:solidFill>
                <a:latin typeface="Calibri"/>
                <a:cs typeface="Calibri"/>
              </a:rPr>
              <a:t> </a:t>
            </a:r>
            <a:r>
              <a:rPr sz="2400" b="1" spc="-15" dirty="0">
                <a:solidFill>
                  <a:srgbClr val="00AF50"/>
                </a:solidFill>
                <a:latin typeface="Calibri"/>
                <a:cs typeface="Calibri"/>
              </a:rPr>
              <a:t>2.Cervical</a:t>
            </a:r>
            <a:r>
              <a:rPr sz="2400" b="1" spc="50" dirty="0">
                <a:solidFill>
                  <a:srgbClr val="00AF50"/>
                </a:solidFill>
                <a:latin typeface="Calibri"/>
                <a:cs typeface="Calibri"/>
              </a:rPr>
              <a:t> </a:t>
            </a:r>
            <a:r>
              <a:rPr sz="2400" b="1" spc="-20" dirty="0">
                <a:solidFill>
                  <a:srgbClr val="00AF50"/>
                </a:solidFill>
                <a:latin typeface="Calibri"/>
                <a:cs typeface="Calibri"/>
              </a:rPr>
              <a:t>trauma</a:t>
            </a:r>
            <a:r>
              <a:rPr sz="2400" b="1" spc="50" dirty="0">
                <a:solidFill>
                  <a:srgbClr val="00AF50"/>
                </a:solidFill>
                <a:latin typeface="Calibri"/>
                <a:cs typeface="Calibri"/>
              </a:rPr>
              <a:t> </a:t>
            </a:r>
            <a:r>
              <a:rPr sz="2400" b="1" dirty="0">
                <a:solidFill>
                  <a:srgbClr val="00AF50"/>
                </a:solidFill>
                <a:latin typeface="Calibri"/>
                <a:cs typeface="Calibri"/>
              </a:rPr>
              <a:t>in</a:t>
            </a:r>
            <a:r>
              <a:rPr sz="2400" b="1" spc="-40" dirty="0">
                <a:solidFill>
                  <a:srgbClr val="00AF50"/>
                </a:solidFill>
                <a:latin typeface="Calibri"/>
                <a:cs typeface="Calibri"/>
              </a:rPr>
              <a:t> </a:t>
            </a:r>
            <a:r>
              <a:rPr sz="2400" b="1" spc="-15" dirty="0">
                <a:solidFill>
                  <a:srgbClr val="00AF50"/>
                </a:solidFill>
                <a:latin typeface="Calibri"/>
                <a:cs typeface="Calibri"/>
              </a:rPr>
              <a:t>previous</a:t>
            </a:r>
            <a:r>
              <a:rPr sz="2400" b="1" spc="60" dirty="0">
                <a:solidFill>
                  <a:srgbClr val="00AF50"/>
                </a:solidFill>
                <a:latin typeface="Calibri"/>
                <a:cs typeface="Calibri"/>
              </a:rPr>
              <a:t> </a:t>
            </a:r>
            <a:r>
              <a:rPr sz="2400" b="1" spc="-10" dirty="0">
                <a:solidFill>
                  <a:srgbClr val="00AF50"/>
                </a:solidFill>
                <a:latin typeface="Calibri"/>
                <a:cs typeface="Calibri"/>
              </a:rPr>
              <a:t>deliveries </a:t>
            </a:r>
            <a:r>
              <a:rPr sz="2400" b="1" spc="-525" dirty="0">
                <a:solidFill>
                  <a:srgbClr val="00AF50"/>
                </a:solidFill>
                <a:latin typeface="Calibri"/>
                <a:cs typeface="Calibri"/>
              </a:rPr>
              <a:t> </a:t>
            </a:r>
            <a:r>
              <a:rPr sz="2400" b="1" spc="-10" dirty="0">
                <a:solidFill>
                  <a:srgbClr val="00AF50"/>
                </a:solidFill>
                <a:latin typeface="Calibri"/>
                <a:cs typeface="Calibri"/>
              </a:rPr>
              <a:t>3.Short</a:t>
            </a:r>
            <a:r>
              <a:rPr sz="2400" b="1" spc="40" dirty="0">
                <a:solidFill>
                  <a:srgbClr val="00AF50"/>
                </a:solidFill>
                <a:latin typeface="Calibri"/>
                <a:cs typeface="Calibri"/>
              </a:rPr>
              <a:t> </a:t>
            </a:r>
            <a:r>
              <a:rPr sz="2400" b="1" spc="-15" dirty="0">
                <a:solidFill>
                  <a:srgbClr val="00AF50"/>
                </a:solidFill>
                <a:latin typeface="Calibri"/>
                <a:cs typeface="Calibri"/>
              </a:rPr>
              <a:t>cervix</a:t>
            </a:r>
            <a:r>
              <a:rPr sz="2400" b="1" spc="70" dirty="0">
                <a:solidFill>
                  <a:srgbClr val="00AF50"/>
                </a:solidFill>
                <a:latin typeface="Calibri"/>
                <a:cs typeface="Calibri"/>
              </a:rPr>
              <a:t> </a:t>
            </a:r>
            <a:r>
              <a:rPr sz="2400" b="1" dirty="0">
                <a:solidFill>
                  <a:srgbClr val="00AF50"/>
                </a:solidFill>
                <a:latin typeface="Calibri"/>
                <a:cs typeface="Calibri"/>
              </a:rPr>
              <a:t>&lt;2.5</a:t>
            </a:r>
            <a:r>
              <a:rPr sz="2400" b="1" spc="-45" dirty="0">
                <a:solidFill>
                  <a:srgbClr val="00AF50"/>
                </a:solidFill>
                <a:latin typeface="Calibri"/>
                <a:cs typeface="Calibri"/>
              </a:rPr>
              <a:t> </a:t>
            </a:r>
            <a:r>
              <a:rPr sz="2400" b="1" spc="-15" dirty="0">
                <a:solidFill>
                  <a:srgbClr val="00AF50"/>
                </a:solidFill>
                <a:latin typeface="Calibri"/>
                <a:cs typeface="Calibri"/>
              </a:rPr>
              <a:t>cm</a:t>
            </a:r>
            <a:endParaRPr sz="2400">
              <a:latin typeface="Calibri"/>
              <a:cs typeface="Calibri"/>
            </a:endParaRPr>
          </a:p>
          <a:p>
            <a:pPr marL="212725">
              <a:lnSpc>
                <a:spcPct val="100000"/>
              </a:lnSpc>
              <a:spcBef>
                <a:spcPts val="725"/>
              </a:spcBef>
            </a:pPr>
            <a:r>
              <a:rPr sz="2400" b="1" spc="-10" dirty="0">
                <a:solidFill>
                  <a:srgbClr val="00AF50"/>
                </a:solidFill>
                <a:latin typeface="Calibri"/>
                <a:cs typeface="Calibri"/>
              </a:rPr>
              <a:t>4.Previous</a:t>
            </a:r>
            <a:r>
              <a:rPr sz="2400" b="1" spc="-15" dirty="0">
                <a:solidFill>
                  <a:srgbClr val="00AF50"/>
                </a:solidFill>
                <a:latin typeface="Calibri"/>
                <a:cs typeface="Calibri"/>
              </a:rPr>
              <a:t> </a:t>
            </a:r>
            <a:r>
              <a:rPr sz="2400" b="1" spc="-10" dirty="0">
                <a:solidFill>
                  <a:srgbClr val="00AF50"/>
                </a:solidFill>
                <a:latin typeface="Calibri"/>
                <a:cs typeface="Calibri"/>
              </a:rPr>
              <a:t>termination</a:t>
            </a:r>
            <a:r>
              <a:rPr sz="2400" b="1" spc="25" dirty="0">
                <a:solidFill>
                  <a:srgbClr val="00AF50"/>
                </a:solidFill>
                <a:latin typeface="Calibri"/>
                <a:cs typeface="Calibri"/>
              </a:rPr>
              <a:t> </a:t>
            </a:r>
            <a:r>
              <a:rPr sz="2400" b="1" spc="-10" dirty="0">
                <a:solidFill>
                  <a:srgbClr val="00AF50"/>
                </a:solidFill>
                <a:latin typeface="Calibri"/>
                <a:cs typeface="Calibri"/>
              </a:rPr>
              <a:t>of</a:t>
            </a:r>
            <a:r>
              <a:rPr sz="2400" b="1" spc="-35" dirty="0">
                <a:solidFill>
                  <a:srgbClr val="00AF50"/>
                </a:solidFill>
                <a:latin typeface="Calibri"/>
                <a:cs typeface="Calibri"/>
              </a:rPr>
              <a:t> </a:t>
            </a:r>
            <a:r>
              <a:rPr sz="2400" b="1" spc="-15" dirty="0">
                <a:solidFill>
                  <a:srgbClr val="00AF50"/>
                </a:solidFill>
                <a:latin typeface="Calibri"/>
                <a:cs typeface="Calibri"/>
              </a:rPr>
              <a:t>pregnancy</a:t>
            </a:r>
            <a:endParaRPr sz="2400">
              <a:latin typeface="Calibri"/>
              <a:cs typeface="Calibri"/>
            </a:endParaRPr>
          </a:p>
          <a:p>
            <a:pPr>
              <a:lnSpc>
                <a:spcPct val="100000"/>
              </a:lnSpc>
              <a:spcBef>
                <a:spcPts val="45"/>
              </a:spcBef>
            </a:pPr>
            <a:endParaRPr sz="3450">
              <a:latin typeface="Calibri"/>
              <a:cs typeface="Calibri"/>
            </a:endParaRPr>
          </a:p>
          <a:p>
            <a:pPr marL="317500" indent="-305435">
              <a:lnSpc>
                <a:spcPts val="2755"/>
              </a:lnSpc>
              <a:buAutoNum type="arabicPeriod" startAt="4"/>
              <a:tabLst>
                <a:tab pos="318135" algn="l"/>
              </a:tabLst>
            </a:pPr>
            <a:r>
              <a:rPr sz="2400" b="1" spc="-10" dirty="0">
                <a:solidFill>
                  <a:srgbClr val="00AF50"/>
                </a:solidFill>
                <a:latin typeface="Calibri"/>
                <a:cs typeface="Calibri"/>
              </a:rPr>
              <a:t>14</a:t>
            </a:r>
            <a:r>
              <a:rPr sz="2400" b="1" spc="-35" dirty="0">
                <a:solidFill>
                  <a:srgbClr val="00AF50"/>
                </a:solidFill>
                <a:latin typeface="Calibri"/>
                <a:cs typeface="Calibri"/>
              </a:rPr>
              <a:t> </a:t>
            </a:r>
            <a:r>
              <a:rPr sz="2400" b="1" spc="-10" dirty="0">
                <a:solidFill>
                  <a:srgbClr val="00AF50"/>
                </a:solidFill>
                <a:latin typeface="Calibri"/>
                <a:cs typeface="Calibri"/>
              </a:rPr>
              <a:t>weeks</a:t>
            </a:r>
            <a:r>
              <a:rPr sz="2400" b="1" dirty="0">
                <a:solidFill>
                  <a:srgbClr val="00AF50"/>
                </a:solidFill>
                <a:latin typeface="Calibri"/>
                <a:cs typeface="Calibri"/>
              </a:rPr>
              <a:t> ,</a:t>
            </a:r>
            <a:r>
              <a:rPr sz="2400" b="1" spc="30" dirty="0">
                <a:solidFill>
                  <a:srgbClr val="00AF50"/>
                </a:solidFill>
                <a:latin typeface="Calibri"/>
                <a:cs typeface="Calibri"/>
              </a:rPr>
              <a:t> </a:t>
            </a:r>
            <a:r>
              <a:rPr sz="2400" b="1" spc="-5" dirty="0">
                <a:solidFill>
                  <a:srgbClr val="00AF50"/>
                </a:solidFill>
                <a:latin typeface="Calibri"/>
                <a:cs typeface="Calibri"/>
              </a:rPr>
              <a:t>to</a:t>
            </a:r>
            <a:r>
              <a:rPr sz="2400" b="1" spc="-30" dirty="0">
                <a:solidFill>
                  <a:srgbClr val="00AF50"/>
                </a:solidFill>
                <a:latin typeface="Calibri"/>
                <a:cs typeface="Calibri"/>
              </a:rPr>
              <a:t> </a:t>
            </a:r>
            <a:r>
              <a:rPr sz="2400" b="1" spc="-5" dirty="0">
                <a:solidFill>
                  <a:srgbClr val="00AF50"/>
                </a:solidFill>
                <a:latin typeface="Calibri"/>
                <a:cs typeface="Calibri"/>
              </a:rPr>
              <a:t>bypass </a:t>
            </a:r>
            <a:r>
              <a:rPr sz="2400" b="1" spc="-10" dirty="0">
                <a:solidFill>
                  <a:srgbClr val="00AF50"/>
                </a:solidFill>
                <a:latin typeface="Calibri"/>
                <a:cs typeface="Calibri"/>
              </a:rPr>
              <a:t>the</a:t>
            </a:r>
            <a:r>
              <a:rPr sz="2400" b="1" spc="50" dirty="0">
                <a:solidFill>
                  <a:srgbClr val="00AF50"/>
                </a:solidFill>
                <a:latin typeface="Calibri"/>
                <a:cs typeface="Calibri"/>
              </a:rPr>
              <a:t> </a:t>
            </a:r>
            <a:r>
              <a:rPr sz="2400" b="1" spc="-5" dirty="0">
                <a:solidFill>
                  <a:srgbClr val="00AF50"/>
                </a:solidFill>
                <a:latin typeface="Calibri"/>
                <a:cs typeface="Calibri"/>
              </a:rPr>
              <a:t>high</a:t>
            </a:r>
            <a:r>
              <a:rPr sz="2400" b="1" spc="-30" dirty="0">
                <a:solidFill>
                  <a:srgbClr val="00AF50"/>
                </a:solidFill>
                <a:latin typeface="Calibri"/>
                <a:cs typeface="Calibri"/>
              </a:rPr>
              <a:t> </a:t>
            </a:r>
            <a:r>
              <a:rPr sz="2400" b="1" spc="-5" dirty="0">
                <a:solidFill>
                  <a:srgbClr val="00AF50"/>
                </a:solidFill>
                <a:latin typeface="Calibri"/>
                <a:cs typeface="Calibri"/>
              </a:rPr>
              <a:t>risk</a:t>
            </a:r>
            <a:r>
              <a:rPr sz="2400" b="1" spc="25" dirty="0">
                <a:solidFill>
                  <a:srgbClr val="00AF50"/>
                </a:solidFill>
                <a:latin typeface="Calibri"/>
                <a:cs typeface="Calibri"/>
              </a:rPr>
              <a:t> </a:t>
            </a:r>
            <a:r>
              <a:rPr sz="2400" b="1" spc="-10" dirty="0">
                <a:solidFill>
                  <a:srgbClr val="00AF50"/>
                </a:solidFill>
                <a:latin typeface="Calibri"/>
                <a:cs typeface="Calibri"/>
              </a:rPr>
              <a:t>of</a:t>
            </a:r>
            <a:r>
              <a:rPr sz="2400" b="1" spc="-25" dirty="0">
                <a:solidFill>
                  <a:srgbClr val="00AF50"/>
                </a:solidFill>
                <a:latin typeface="Calibri"/>
                <a:cs typeface="Calibri"/>
              </a:rPr>
              <a:t> </a:t>
            </a:r>
            <a:r>
              <a:rPr sz="2400" b="1" spc="-5" dirty="0">
                <a:solidFill>
                  <a:srgbClr val="00AF50"/>
                </a:solidFill>
                <a:latin typeface="Calibri"/>
                <a:cs typeface="Calibri"/>
              </a:rPr>
              <a:t>miscarriage</a:t>
            </a:r>
            <a:r>
              <a:rPr sz="2400" b="1" spc="-30" dirty="0">
                <a:solidFill>
                  <a:srgbClr val="00AF50"/>
                </a:solidFill>
                <a:latin typeface="Calibri"/>
                <a:cs typeface="Calibri"/>
              </a:rPr>
              <a:t> </a:t>
            </a:r>
            <a:r>
              <a:rPr sz="2400" b="1" dirty="0">
                <a:solidFill>
                  <a:srgbClr val="00AF50"/>
                </a:solidFill>
                <a:latin typeface="Calibri"/>
                <a:cs typeface="Calibri"/>
              </a:rPr>
              <a:t>and</a:t>
            </a:r>
            <a:r>
              <a:rPr sz="2400" b="1" spc="45" dirty="0">
                <a:solidFill>
                  <a:srgbClr val="00AF50"/>
                </a:solidFill>
                <a:latin typeface="Calibri"/>
                <a:cs typeface="Calibri"/>
              </a:rPr>
              <a:t> </a:t>
            </a:r>
            <a:r>
              <a:rPr sz="2400" b="1" spc="-5" dirty="0">
                <a:solidFill>
                  <a:srgbClr val="00AF50"/>
                </a:solidFill>
                <a:latin typeface="Calibri"/>
                <a:cs typeface="Calibri"/>
              </a:rPr>
              <a:t>to</a:t>
            </a:r>
            <a:r>
              <a:rPr sz="2400" b="1" spc="-35" dirty="0">
                <a:solidFill>
                  <a:srgbClr val="00AF50"/>
                </a:solidFill>
                <a:latin typeface="Calibri"/>
                <a:cs typeface="Calibri"/>
              </a:rPr>
              <a:t> </a:t>
            </a:r>
            <a:r>
              <a:rPr sz="2400" b="1" spc="-25" dirty="0">
                <a:solidFill>
                  <a:srgbClr val="00AF50"/>
                </a:solidFill>
                <a:latin typeface="Calibri"/>
                <a:cs typeface="Calibri"/>
              </a:rPr>
              <a:t>make </a:t>
            </a:r>
            <a:r>
              <a:rPr sz="2400" b="1" spc="-10" dirty="0">
                <a:solidFill>
                  <a:srgbClr val="00AF50"/>
                </a:solidFill>
                <a:latin typeface="Calibri"/>
                <a:cs typeface="Calibri"/>
              </a:rPr>
              <a:t>sure</a:t>
            </a:r>
            <a:r>
              <a:rPr sz="2400" b="1" spc="50" dirty="0">
                <a:solidFill>
                  <a:srgbClr val="00AF50"/>
                </a:solidFill>
                <a:latin typeface="Calibri"/>
                <a:cs typeface="Calibri"/>
              </a:rPr>
              <a:t> </a:t>
            </a:r>
            <a:r>
              <a:rPr sz="2400" b="1" spc="-5" dirty="0">
                <a:solidFill>
                  <a:srgbClr val="00AF50"/>
                </a:solidFill>
                <a:latin typeface="Calibri"/>
                <a:cs typeface="Calibri"/>
              </a:rPr>
              <a:t>that</a:t>
            </a:r>
            <a:r>
              <a:rPr sz="2400" b="1" spc="-30" dirty="0">
                <a:solidFill>
                  <a:srgbClr val="00AF50"/>
                </a:solidFill>
                <a:latin typeface="Calibri"/>
                <a:cs typeface="Calibri"/>
              </a:rPr>
              <a:t> </a:t>
            </a:r>
            <a:r>
              <a:rPr sz="2400" b="1" spc="-10" dirty="0">
                <a:solidFill>
                  <a:srgbClr val="00AF50"/>
                </a:solidFill>
                <a:latin typeface="Calibri"/>
                <a:cs typeface="Calibri"/>
              </a:rPr>
              <a:t>the</a:t>
            </a:r>
            <a:r>
              <a:rPr sz="2400" b="1" spc="85" dirty="0">
                <a:solidFill>
                  <a:srgbClr val="00AF50"/>
                </a:solidFill>
                <a:latin typeface="Calibri"/>
                <a:cs typeface="Calibri"/>
              </a:rPr>
              <a:t> </a:t>
            </a:r>
            <a:r>
              <a:rPr sz="2400" b="1" spc="-25" dirty="0">
                <a:solidFill>
                  <a:srgbClr val="00AF50"/>
                </a:solidFill>
                <a:latin typeface="Calibri"/>
                <a:cs typeface="Calibri"/>
              </a:rPr>
              <a:t>fetus</a:t>
            </a:r>
            <a:r>
              <a:rPr sz="2400" b="1" spc="80" dirty="0">
                <a:solidFill>
                  <a:srgbClr val="00AF50"/>
                </a:solidFill>
                <a:latin typeface="Calibri"/>
                <a:cs typeface="Calibri"/>
              </a:rPr>
              <a:t> </a:t>
            </a:r>
            <a:r>
              <a:rPr sz="2400" b="1" dirty="0">
                <a:solidFill>
                  <a:srgbClr val="00AF50"/>
                </a:solidFill>
                <a:latin typeface="Calibri"/>
                <a:cs typeface="Calibri"/>
              </a:rPr>
              <a:t>is</a:t>
            </a:r>
            <a:endParaRPr sz="2400">
              <a:latin typeface="Calibri"/>
              <a:cs typeface="Calibri"/>
            </a:endParaRPr>
          </a:p>
          <a:p>
            <a:pPr marL="12700">
              <a:lnSpc>
                <a:spcPts val="2755"/>
              </a:lnSpc>
            </a:pPr>
            <a:r>
              <a:rPr sz="2400" b="1" spc="-15" dirty="0">
                <a:solidFill>
                  <a:srgbClr val="00AF50"/>
                </a:solidFill>
                <a:latin typeface="Calibri"/>
                <a:cs typeface="Calibri"/>
              </a:rPr>
              <a:t>healthy</a:t>
            </a:r>
            <a:endParaRPr sz="2400">
              <a:latin typeface="Calibri"/>
              <a:cs typeface="Calibri"/>
            </a:endParaRPr>
          </a:p>
          <a:p>
            <a:pPr marL="288925" marR="7118984" indent="-276860">
              <a:lnSpc>
                <a:spcPct val="125200"/>
              </a:lnSpc>
              <a:buClr>
                <a:srgbClr val="00AF50"/>
              </a:buClr>
              <a:buFont typeface="Calibri"/>
              <a:buAutoNum type="arabicPeriod" startAt="5"/>
              <a:tabLst>
                <a:tab pos="318135" algn="l"/>
              </a:tabLst>
            </a:pPr>
            <a:r>
              <a:rPr dirty="0"/>
              <a:t>	</a:t>
            </a:r>
            <a:r>
              <a:rPr sz="2400" b="1" dirty="0">
                <a:solidFill>
                  <a:srgbClr val="00AF50"/>
                </a:solidFill>
                <a:latin typeface="Calibri"/>
                <a:cs typeface="Calibri"/>
              </a:rPr>
              <a:t>1)In</a:t>
            </a:r>
            <a:r>
              <a:rPr sz="2400" b="1" spc="-45" dirty="0">
                <a:solidFill>
                  <a:srgbClr val="00AF50"/>
                </a:solidFill>
                <a:latin typeface="Calibri"/>
                <a:cs typeface="Calibri"/>
              </a:rPr>
              <a:t> </a:t>
            </a:r>
            <a:r>
              <a:rPr sz="2400" b="1" dirty="0">
                <a:solidFill>
                  <a:srgbClr val="00AF50"/>
                </a:solidFill>
                <a:latin typeface="Calibri"/>
                <a:cs typeface="Calibri"/>
              </a:rPr>
              <a:t>case</a:t>
            </a:r>
            <a:r>
              <a:rPr sz="2400" b="1" spc="-40" dirty="0">
                <a:solidFill>
                  <a:srgbClr val="00AF50"/>
                </a:solidFill>
                <a:latin typeface="Calibri"/>
                <a:cs typeface="Calibri"/>
              </a:rPr>
              <a:t> </a:t>
            </a:r>
            <a:r>
              <a:rPr sz="2400" b="1" spc="-10" dirty="0">
                <a:solidFill>
                  <a:srgbClr val="00AF50"/>
                </a:solidFill>
                <a:latin typeface="Calibri"/>
                <a:cs typeface="Calibri"/>
              </a:rPr>
              <a:t>of</a:t>
            </a:r>
            <a:r>
              <a:rPr sz="2400" b="1" spc="-40" dirty="0">
                <a:solidFill>
                  <a:srgbClr val="00AF50"/>
                </a:solidFill>
                <a:latin typeface="Calibri"/>
                <a:cs typeface="Calibri"/>
              </a:rPr>
              <a:t> </a:t>
            </a:r>
            <a:r>
              <a:rPr sz="2400" b="1" spc="-15" dirty="0">
                <a:solidFill>
                  <a:srgbClr val="00AF50"/>
                </a:solidFill>
                <a:latin typeface="Calibri"/>
                <a:cs typeface="Calibri"/>
              </a:rPr>
              <a:t>preterm</a:t>
            </a:r>
            <a:r>
              <a:rPr sz="2400" b="1" spc="35" dirty="0">
                <a:solidFill>
                  <a:srgbClr val="00AF50"/>
                </a:solidFill>
                <a:latin typeface="Calibri"/>
                <a:cs typeface="Calibri"/>
              </a:rPr>
              <a:t> </a:t>
            </a:r>
            <a:r>
              <a:rPr sz="2400" b="1" spc="-5" dirty="0">
                <a:solidFill>
                  <a:srgbClr val="00AF50"/>
                </a:solidFill>
                <a:latin typeface="Calibri"/>
                <a:cs typeface="Calibri"/>
              </a:rPr>
              <a:t>labor </a:t>
            </a:r>
            <a:r>
              <a:rPr sz="2400" b="1" spc="-530" dirty="0">
                <a:solidFill>
                  <a:srgbClr val="00AF50"/>
                </a:solidFill>
                <a:latin typeface="Calibri"/>
                <a:cs typeface="Calibri"/>
              </a:rPr>
              <a:t> </a:t>
            </a:r>
            <a:r>
              <a:rPr sz="2400" b="1" spc="-35" dirty="0">
                <a:solidFill>
                  <a:srgbClr val="00AF50"/>
                </a:solidFill>
                <a:latin typeface="Calibri"/>
                <a:cs typeface="Calibri"/>
              </a:rPr>
              <a:t>2)At</a:t>
            </a:r>
            <a:r>
              <a:rPr sz="2400" b="1" spc="40" dirty="0">
                <a:solidFill>
                  <a:srgbClr val="00AF50"/>
                </a:solidFill>
                <a:latin typeface="Calibri"/>
                <a:cs typeface="Calibri"/>
              </a:rPr>
              <a:t> </a:t>
            </a:r>
            <a:r>
              <a:rPr sz="2400" b="1" spc="-10" dirty="0">
                <a:solidFill>
                  <a:srgbClr val="00AF50"/>
                </a:solidFill>
                <a:latin typeface="Calibri"/>
                <a:cs typeface="Calibri"/>
              </a:rPr>
              <a:t>37</a:t>
            </a:r>
            <a:r>
              <a:rPr sz="2400" b="1" spc="-45" dirty="0">
                <a:solidFill>
                  <a:srgbClr val="00AF50"/>
                </a:solidFill>
                <a:latin typeface="Calibri"/>
                <a:cs typeface="Calibri"/>
              </a:rPr>
              <a:t> </a:t>
            </a:r>
            <a:r>
              <a:rPr sz="2400" b="1" spc="-10" dirty="0">
                <a:solidFill>
                  <a:srgbClr val="00AF50"/>
                </a:solidFill>
                <a:latin typeface="Calibri"/>
                <a:cs typeface="Calibri"/>
              </a:rPr>
              <a:t>weeks </a:t>
            </a:r>
            <a:r>
              <a:rPr sz="2400" b="1" spc="-5" dirty="0">
                <a:solidFill>
                  <a:srgbClr val="00AF50"/>
                </a:solidFill>
                <a:latin typeface="Calibri"/>
                <a:cs typeface="Calibri"/>
              </a:rPr>
              <a:t> </a:t>
            </a:r>
            <a:r>
              <a:rPr sz="2400" b="1" spc="-10" dirty="0">
                <a:solidFill>
                  <a:srgbClr val="00AF50"/>
                </a:solidFill>
                <a:latin typeface="Calibri"/>
                <a:cs typeface="Calibri"/>
              </a:rPr>
              <a:t>3)Miscarriage</a:t>
            </a:r>
            <a:endParaRPr sz="240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0" name="مربع نص 1048599"/>
          <p:cNvSpPr txBox="1"/>
          <p:nvPr/>
        </p:nvSpPr>
        <p:spPr>
          <a:xfrm>
            <a:off x="369788" y="485844"/>
            <a:ext cx="5333333" cy="707886"/>
          </a:xfrm>
          <a:prstGeom prst="rect">
            <a:avLst/>
          </a:prstGeom>
        </p:spPr>
        <p:txBody>
          <a:bodyPr wrap="square" rtlCol="0">
            <a:spAutoFit/>
          </a:bodyPr>
          <a:lstStyle/>
          <a:p>
            <a:pPr algn="l" rtl="0"/>
            <a:r>
              <a:rPr lang="en-US" altLang="x-none" sz="4000" b="1">
                <a:solidFill>
                  <a:srgbClr val="000000"/>
                </a:solidFill>
              </a:rPr>
              <a:t>Station 2</a:t>
            </a:r>
            <a:endParaRPr lang="en-GB" sz="2800" b="1">
              <a:solidFill>
                <a:srgbClr val="000000"/>
              </a:solidFill>
            </a:endParaRPr>
          </a:p>
        </p:txBody>
      </p:sp>
      <p:sp>
        <p:nvSpPr>
          <p:cNvPr id="1048601" name="مربع نص 1048600"/>
          <p:cNvSpPr txBox="1"/>
          <p:nvPr/>
        </p:nvSpPr>
        <p:spPr>
          <a:xfrm>
            <a:off x="369787" y="1540909"/>
            <a:ext cx="5338072" cy="4031873"/>
          </a:xfrm>
          <a:prstGeom prst="rect">
            <a:avLst/>
          </a:prstGeom>
        </p:spPr>
        <p:txBody>
          <a:bodyPr wrap="square" rtlCol="0">
            <a:spAutoFit/>
          </a:bodyPr>
          <a:lstStyle/>
          <a:p>
            <a:pPr algn="l" rtl="0"/>
            <a:r>
              <a:rPr lang="en-GB" sz="3200">
                <a:solidFill>
                  <a:srgbClr val="800000"/>
                </a:solidFill>
              </a:rPr>
              <a:t>1.</a:t>
            </a:r>
            <a:r>
              <a:rPr lang="en-GB" sz="3200">
                <a:solidFill>
                  <a:srgbClr val="000000"/>
                </a:solidFill>
              </a:rPr>
              <a:t>what is this, indication?</a:t>
            </a:r>
            <a:endParaRPr lang="en-GB" sz="2800">
              <a:solidFill>
                <a:srgbClr val="000000"/>
              </a:solidFill>
            </a:endParaRPr>
          </a:p>
          <a:p>
            <a:pPr algn="l" rtl="0"/>
            <a:r>
              <a:rPr lang="en-GB" sz="3200">
                <a:solidFill>
                  <a:srgbClr val="800000"/>
                </a:solidFill>
              </a:rPr>
              <a:t>2. </a:t>
            </a:r>
            <a:r>
              <a:rPr lang="en-GB" sz="3200">
                <a:solidFill>
                  <a:srgbClr val="000000"/>
                </a:solidFill>
              </a:rPr>
              <a:t>Complication?</a:t>
            </a:r>
            <a:endParaRPr lang="en-GB" sz="2800">
              <a:solidFill>
                <a:srgbClr val="000000"/>
              </a:solidFill>
            </a:endParaRPr>
          </a:p>
          <a:p>
            <a:pPr algn="l" rtl="0"/>
            <a:r>
              <a:rPr lang="en-GB" sz="3200">
                <a:solidFill>
                  <a:srgbClr val="800000"/>
                </a:solidFill>
              </a:rPr>
              <a:t>3</a:t>
            </a:r>
            <a:r>
              <a:rPr lang="en-GB" sz="3200">
                <a:solidFill>
                  <a:srgbClr val="000000"/>
                </a:solidFill>
              </a:rPr>
              <a:t>.the patient come after 3 days, complaining from fever what do you think the most common cause of her complaint?</a:t>
            </a:r>
            <a:endParaRPr lang="en-GB" sz="2800">
              <a:solidFill>
                <a:srgbClr val="000000"/>
              </a:solidFill>
            </a:endParaRPr>
          </a:p>
          <a:p>
            <a:pPr algn="l" rtl="0"/>
            <a:r>
              <a:rPr lang="en-US" altLang="x-none" sz="3200">
                <a:solidFill>
                  <a:srgbClr val="800000"/>
                </a:solidFill>
              </a:rPr>
              <a:t>4.</a:t>
            </a:r>
            <a:r>
              <a:rPr lang="en-US" altLang="x-none" sz="3200">
                <a:solidFill>
                  <a:srgbClr val="000000"/>
                </a:solidFill>
              </a:rPr>
              <a:t>Managment</a:t>
            </a:r>
            <a:r>
              <a:rPr lang="en-US" altLang="x-none" sz="3200">
                <a:solidFill>
                  <a:srgbClr val="800000"/>
                </a:solidFill>
              </a:rPr>
              <a:t> </a:t>
            </a:r>
            <a:endParaRPr lang="en-GB" sz="2800">
              <a:solidFill>
                <a:srgbClr val="800000"/>
              </a:solidFill>
            </a:endParaRPr>
          </a:p>
        </p:txBody>
      </p:sp>
      <p:pic>
        <p:nvPicPr>
          <p:cNvPr id="2097153" name="صورة 2097152"/>
          <p:cNvPicPr>
            <a:picLocks/>
          </p:cNvPicPr>
          <p:nvPr/>
        </p:nvPicPr>
        <p:blipFill>
          <a:blip r:embed="rId2"/>
          <a:stretch>
            <a:fillRect/>
          </a:stretch>
        </p:blipFill>
        <p:spPr>
          <a:xfrm>
            <a:off x="6095999" y="2291957"/>
            <a:ext cx="5855080" cy="2274093"/>
          </a:xfrm>
          <a:prstGeom prst="rect">
            <a:avLst/>
          </a:prstGeom>
        </p:spPr>
      </p:pic>
    </p:spTree>
    <p:extLst>
      <p:ext uri="{BB962C8B-B14F-4D97-AF65-F5344CB8AC3E}">
        <p14:creationId xmlns:p14="http://schemas.microsoft.com/office/powerpoint/2010/main" val="14846068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7" y="648588"/>
            <a:ext cx="2017395" cy="693780"/>
          </a:xfrm>
          <a:prstGeom prst="rect">
            <a:avLst/>
          </a:prstGeom>
        </p:spPr>
        <p:txBody>
          <a:bodyPr vert="horz" wrap="square" lIns="0" tIns="16510" rIns="0" bIns="0" rtlCol="0">
            <a:spAutoFit/>
          </a:bodyPr>
          <a:lstStyle/>
          <a:p>
            <a:pPr marL="12700">
              <a:lnSpc>
                <a:spcPct val="100000"/>
              </a:lnSpc>
              <a:spcBef>
                <a:spcPts val="130"/>
              </a:spcBef>
            </a:pPr>
            <a:r>
              <a:rPr sz="4400" b="0" spc="-15" dirty="0">
                <a:latin typeface="Calibri Light"/>
                <a:cs typeface="Calibri Light"/>
              </a:rPr>
              <a:t>Station</a:t>
            </a:r>
            <a:r>
              <a:rPr sz="4400" b="0" spc="-75" dirty="0">
                <a:latin typeface="Calibri Light"/>
                <a:cs typeface="Calibri Light"/>
              </a:rPr>
              <a:t> </a:t>
            </a:r>
            <a:r>
              <a:rPr sz="4400" b="0" spc="15" dirty="0">
                <a:latin typeface="Calibri Light"/>
                <a:cs typeface="Calibri Light"/>
              </a:rPr>
              <a:t>2</a:t>
            </a:r>
            <a:endParaRPr sz="4400">
              <a:latin typeface="Calibri Light"/>
              <a:cs typeface="Calibri Light"/>
            </a:endParaRPr>
          </a:p>
        </p:txBody>
      </p:sp>
      <p:sp>
        <p:nvSpPr>
          <p:cNvPr id="3" name="object 3"/>
          <p:cNvSpPr txBox="1"/>
          <p:nvPr/>
        </p:nvSpPr>
        <p:spPr>
          <a:xfrm>
            <a:off x="917575" y="1746948"/>
            <a:ext cx="7310120" cy="3876702"/>
          </a:xfrm>
          <a:prstGeom prst="rect">
            <a:avLst/>
          </a:prstGeom>
        </p:spPr>
        <p:txBody>
          <a:bodyPr vert="horz" wrap="square" lIns="0" tIns="12700" rIns="0" bIns="0" rtlCol="0">
            <a:spAutoFit/>
          </a:bodyPr>
          <a:lstStyle/>
          <a:p>
            <a:pPr marL="12700" marR="5080">
              <a:lnSpc>
                <a:spcPts val="3000"/>
              </a:lnSpc>
              <a:spcBef>
                <a:spcPts val="100"/>
              </a:spcBef>
            </a:pPr>
            <a:r>
              <a:rPr sz="2400" spc="-10" dirty="0">
                <a:latin typeface="Calibri"/>
                <a:cs typeface="Calibri"/>
              </a:rPr>
              <a:t>27</a:t>
            </a:r>
            <a:r>
              <a:rPr sz="2400" spc="-30" dirty="0">
                <a:latin typeface="Calibri"/>
                <a:cs typeface="Calibri"/>
              </a:rPr>
              <a:t> </a:t>
            </a:r>
            <a:r>
              <a:rPr sz="2400" spc="-15" dirty="0">
                <a:latin typeface="Calibri"/>
                <a:cs typeface="Calibri"/>
              </a:rPr>
              <a:t>year</a:t>
            </a:r>
            <a:r>
              <a:rPr sz="2400" spc="45" dirty="0">
                <a:latin typeface="Calibri"/>
                <a:cs typeface="Calibri"/>
              </a:rPr>
              <a:t> </a:t>
            </a:r>
            <a:r>
              <a:rPr sz="2400" spc="-10" dirty="0">
                <a:latin typeface="Calibri"/>
                <a:cs typeface="Calibri"/>
              </a:rPr>
              <a:t>old</a:t>
            </a:r>
            <a:r>
              <a:rPr sz="2400" spc="5" dirty="0">
                <a:latin typeface="Calibri"/>
                <a:cs typeface="Calibri"/>
              </a:rPr>
              <a:t> </a:t>
            </a:r>
            <a:r>
              <a:rPr sz="2400" spc="-15" dirty="0">
                <a:latin typeface="Calibri"/>
                <a:cs typeface="Calibri"/>
              </a:rPr>
              <a:t>lady</a:t>
            </a:r>
            <a:r>
              <a:rPr sz="2400" spc="100" dirty="0">
                <a:latin typeface="Calibri"/>
                <a:cs typeface="Calibri"/>
              </a:rPr>
              <a:t> </a:t>
            </a:r>
            <a:r>
              <a:rPr sz="2400" spc="-10" dirty="0">
                <a:latin typeface="Calibri"/>
                <a:cs typeface="Calibri"/>
              </a:rPr>
              <a:t>married</a:t>
            </a:r>
            <a:r>
              <a:rPr sz="2400" spc="10" dirty="0">
                <a:latin typeface="Calibri"/>
                <a:cs typeface="Calibri"/>
              </a:rPr>
              <a:t> </a:t>
            </a:r>
            <a:r>
              <a:rPr sz="2400" spc="-5" dirty="0">
                <a:latin typeface="Calibri"/>
                <a:cs typeface="Calibri"/>
              </a:rPr>
              <a:t>complaining</a:t>
            </a:r>
            <a:r>
              <a:rPr sz="2400" spc="-15" dirty="0">
                <a:latin typeface="Calibri"/>
                <a:cs typeface="Calibri"/>
              </a:rPr>
              <a:t> </a:t>
            </a:r>
            <a:r>
              <a:rPr sz="2400" dirty="0">
                <a:latin typeface="Calibri"/>
                <a:cs typeface="Calibri"/>
              </a:rPr>
              <a:t>of</a:t>
            </a:r>
            <a:r>
              <a:rPr sz="2400" spc="10" dirty="0">
                <a:latin typeface="Calibri"/>
                <a:cs typeface="Calibri"/>
              </a:rPr>
              <a:t> </a:t>
            </a:r>
            <a:r>
              <a:rPr sz="2400" spc="-10" dirty="0">
                <a:latin typeface="Calibri"/>
                <a:cs typeface="Calibri"/>
              </a:rPr>
              <a:t>primary</a:t>
            </a:r>
            <a:r>
              <a:rPr sz="2400" spc="25" dirty="0">
                <a:latin typeface="Calibri"/>
                <a:cs typeface="Calibri"/>
              </a:rPr>
              <a:t> </a:t>
            </a:r>
            <a:r>
              <a:rPr sz="2400" spc="-15" dirty="0">
                <a:latin typeface="Calibri"/>
                <a:cs typeface="Calibri"/>
              </a:rPr>
              <a:t>infertility? </a:t>
            </a:r>
            <a:r>
              <a:rPr sz="2400" spc="-525" dirty="0">
                <a:latin typeface="Calibri"/>
                <a:cs typeface="Calibri"/>
              </a:rPr>
              <a:t> </a:t>
            </a:r>
            <a:r>
              <a:rPr sz="2400" dirty="0">
                <a:latin typeface="Calibri"/>
                <a:cs typeface="Calibri"/>
              </a:rPr>
              <a:t>1.Describe</a:t>
            </a:r>
            <a:r>
              <a:rPr sz="2400" spc="-90" dirty="0">
                <a:latin typeface="Calibri"/>
                <a:cs typeface="Calibri"/>
              </a:rPr>
              <a:t> </a:t>
            </a:r>
            <a:r>
              <a:rPr sz="2400" spc="5" dirty="0">
                <a:latin typeface="Calibri"/>
                <a:cs typeface="Calibri"/>
              </a:rPr>
              <a:t>the</a:t>
            </a:r>
            <a:r>
              <a:rPr sz="2400" spc="-10" dirty="0">
                <a:latin typeface="Calibri"/>
                <a:cs typeface="Calibri"/>
              </a:rPr>
              <a:t> </a:t>
            </a:r>
            <a:r>
              <a:rPr sz="2400" dirty="0">
                <a:latin typeface="Calibri"/>
                <a:cs typeface="Calibri"/>
              </a:rPr>
              <a:t>U/S </a:t>
            </a:r>
            <a:r>
              <a:rPr sz="2400" spc="-5" dirty="0">
                <a:latin typeface="Calibri"/>
                <a:cs typeface="Calibri"/>
              </a:rPr>
              <a:t>finding</a:t>
            </a:r>
            <a:r>
              <a:rPr sz="2400" spc="-20" dirty="0">
                <a:latin typeface="Calibri"/>
                <a:cs typeface="Calibri"/>
              </a:rPr>
              <a:t> </a:t>
            </a:r>
            <a:r>
              <a:rPr sz="2400" dirty="0">
                <a:latin typeface="Calibri"/>
                <a:cs typeface="Calibri"/>
              </a:rPr>
              <a:t>?</a:t>
            </a:r>
            <a:endParaRPr sz="2400">
              <a:latin typeface="Calibri"/>
              <a:cs typeface="Calibri"/>
            </a:endParaRPr>
          </a:p>
          <a:p>
            <a:pPr marL="12700">
              <a:lnSpc>
                <a:spcPct val="100000"/>
              </a:lnSpc>
              <a:spcBef>
                <a:spcPts val="85"/>
              </a:spcBef>
            </a:pPr>
            <a:r>
              <a:rPr sz="2400" spc="-10" dirty="0">
                <a:latin typeface="Calibri"/>
                <a:cs typeface="Calibri"/>
              </a:rPr>
              <a:t>1.</a:t>
            </a:r>
            <a:r>
              <a:rPr sz="2400" spc="-50" dirty="0">
                <a:latin typeface="Calibri"/>
                <a:cs typeface="Calibri"/>
              </a:rPr>
              <a:t> </a:t>
            </a:r>
            <a:r>
              <a:rPr sz="2400" spc="-10" dirty="0">
                <a:latin typeface="Calibri"/>
                <a:cs typeface="Calibri"/>
              </a:rPr>
              <a:t>2.</a:t>
            </a:r>
            <a:r>
              <a:rPr sz="2400" spc="25" dirty="0">
                <a:latin typeface="Calibri"/>
                <a:cs typeface="Calibri"/>
              </a:rPr>
              <a:t> </a:t>
            </a:r>
            <a:r>
              <a:rPr sz="2400" spc="-10" dirty="0">
                <a:latin typeface="Calibri"/>
                <a:cs typeface="Calibri"/>
              </a:rPr>
              <a:t>3.</a:t>
            </a:r>
            <a:r>
              <a:rPr sz="2400" spc="-50" dirty="0">
                <a:latin typeface="Calibri"/>
                <a:cs typeface="Calibri"/>
              </a:rPr>
              <a:t> </a:t>
            </a:r>
            <a:r>
              <a:rPr sz="2400" spc="-10" dirty="0">
                <a:latin typeface="Calibri"/>
                <a:cs typeface="Calibri"/>
              </a:rPr>
              <a:t>4.</a:t>
            </a:r>
            <a:endParaRPr sz="2400">
              <a:latin typeface="Calibri"/>
              <a:cs typeface="Calibri"/>
            </a:endParaRPr>
          </a:p>
          <a:p>
            <a:pPr marL="12700" marR="3945254">
              <a:lnSpc>
                <a:spcPct val="104299"/>
              </a:lnSpc>
            </a:pPr>
            <a:r>
              <a:rPr sz="2400" spc="-15" dirty="0">
                <a:latin typeface="Calibri"/>
                <a:cs typeface="Calibri"/>
              </a:rPr>
              <a:t>2</a:t>
            </a:r>
            <a:r>
              <a:rPr sz="2400" spc="-5" dirty="0">
                <a:latin typeface="Calibri"/>
                <a:cs typeface="Calibri"/>
              </a:rPr>
              <a:t>.</a:t>
            </a:r>
            <a:r>
              <a:rPr sz="2400" spc="20" dirty="0">
                <a:latin typeface="Calibri"/>
                <a:cs typeface="Calibri"/>
              </a:rPr>
              <a:t>m</a:t>
            </a:r>
            <a:r>
              <a:rPr sz="2400" spc="-25" dirty="0">
                <a:latin typeface="Calibri"/>
                <a:cs typeface="Calibri"/>
              </a:rPr>
              <a:t>a</a:t>
            </a:r>
            <a:r>
              <a:rPr sz="2400" spc="10" dirty="0">
                <a:latin typeface="Calibri"/>
                <a:cs typeface="Calibri"/>
              </a:rPr>
              <a:t>n</a:t>
            </a:r>
            <a:r>
              <a:rPr sz="2400" dirty="0">
                <a:latin typeface="Calibri"/>
                <a:cs typeface="Calibri"/>
              </a:rPr>
              <a:t>ge</a:t>
            </a:r>
            <a:r>
              <a:rPr sz="2400" spc="30" dirty="0">
                <a:latin typeface="Calibri"/>
                <a:cs typeface="Calibri"/>
              </a:rPr>
              <a:t>m</a:t>
            </a:r>
            <a:r>
              <a:rPr sz="2400" dirty="0">
                <a:latin typeface="Calibri"/>
                <a:cs typeface="Calibri"/>
              </a:rPr>
              <a:t>e</a:t>
            </a:r>
            <a:r>
              <a:rPr sz="2400" spc="20" dirty="0">
                <a:latin typeface="Calibri"/>
                <a:cs typeface="Calibri"/>
              </a:rPr>
              <a:t>n</a:t>
            </a:r>
            <a:r>
              <a:rPr sz="2400" dirty="0">
                <a:latin typeface="Calibri"/>
                <a:cs typeface="Calibri"/>
              </a:rPr>
              <a:t>t</a:t>
            </a:r>
            <a:r>
              <a:rPr sz="2400" spc="-150" dirty="0">
                <a:latin typeface="Calibri"/>
                <a:cs typeface="Calibri"/>
              </a:rPr>
              <a:t> </a:t>
            </a:r>
            <a:r>
              <a:rPr sz="2400" spc="-25" dirty="0">
                <a:latin typeface="Calibri"/>
                <a:cs typeface="Calibri"/>
              </a:rPr>
              <a:t>a</a:t>
            </a:r>
            <a:r>
              <a:rPr sz="2400" dirty="0">
                <a:latin typeface="Calibri"/>
                <a:cs typeface="Calibri"/>
              </a:rPr>
              <a:t>t </a:t>
            </a:r>
            <a:r>
              <a:rPr sz="2400" spc="15" dirty="0">
                <a:latin typeface="Calibri"/>
                <a:cs typeface="Calibri"/>
              </a:rPr>
              <a:t>t</a:t>
            </a:r>
            <a:r>
              <a:rPr sz="2400" spc="10" dirty="0">
                <a:latin typeface="Calibri"/>
                <a:cs typeface="Calibri"/>
              </a:rPr>
              <a:t>h</a:t>
            </a:r>
            <a:r>
              <a:rPr sz="2400" spc="-30" dirty="0">
                <a:latin typeface="Calibri"/>
                <a:cs typeface="Calibri"/>
              </a:rPr>
              <a:t>i</a:t>
            </a:r>
            <a:r>
              <a:rPr sz="2400" dirty="0">
                <a:latin typeface="Calibri"/>
                <a:cs typeface="Calibri"/>
              </a:rPr>
              <a:t>s</a:t>
            </a:r>
            <a:r>
              <a:rPr sz="2400" spc="15" dirty="0">
                <a:latin typeface="Calibri"/>
                <a:cs typeface="Calibri"/>
              </a:rPr>
              <a:t> t</a:t>
            </a:r>
            <a:r>
              <a:rPr sz="2400" spc="-30" dirty="0">
                <a:latin typeface="Calibri"/>
                <a:cs typeface="Calibri"/>
              </a:rPr>
              <a:t>i</a:t>
            </a:r>
            <a:r>
              <a:rPr sz="2400" spc="30" dirty="0">
                <a:latin typeface="Calibri"/>
                <a:cs typeface="Calibri"/>
              </a:rPr>
              <a:t>m</a:t>
            </a:r>
            <a:r>
              <a:rPr sz="2400" dirty="0">
                <a:latin typeface="Calibri"/>
                <a:cs typeface="Calibri"/>
              </a:rPr>
              <a:t>e?  </a:t>
            </a:r>
            <a:r>
              <a:rPr sz="2400" spc="-10" dirty="0">
                <a:latin typeface="Calibri"/>
                <a:cs typeface="Calibri"/>
              </a:rPr>
              <a:t>3.Complications</a:t>
            </a:r>
            <a:r>
              <a:rPr sz="2400" spc="-65" dirty="0">
                <a:latin typeface="Calibri"/>
                <a:cs typeface="Calibri"/>
              </a:rPr>
              <a:t> </a:t>
            </a:r>
            <a:r>
              <a:rPr sz="2400" dirty="0">
                <a:latin typeface="Calibri"/>
                <a:cs typeface="Calibri"/>
              </a:rPr>
              <a:t>?</a:t>
            </a:r>
            <a:endParaRPr sz="2400">
              <a:latin typeface="Calibri"/>
              <a:cs typeface="Calibri"/>
            </a:endParaRPr>
          </a:p>
          <a:p>
            <a:pPr marL="12700">
              <a:lnSpc>
                <a:spcPct val="100000"/>
              </a:lnSpc>
              <a:spcBef>
                <a:spcPts val="120"/>
              </a:spcBef>
            </a:pPr>
            <a:r>
              <a:rPr sz="2400" spc="-10" dirty="0">
                <a:latin typeface="Calibri"/>
                <a:cs typeface="Calibri"/>
              </a:rPr>
              <a:t>1.</a:t>
            </a:r>
            <a:r>
              <a:rPr sz="2400" spc="-50" dirty="0">
                <a:latin typeface="Calibri"/>
                <a:cs typeface="Calibri"/>
              </a:rPr>
              <a:t> </a:t>
            </a:r>
            <a:r>
              <a:rPr sz="2400" spc="-10" dirty="0">
                <a:latin typeface="Calibri"/>
                <a:cs typeface="Calibri"/>
              </a:rPr>
              <a:t>2.</a:t>
            </a:r>
            <a:r>
              <a:rPr sz="2400" spc="25" dirty="0">
                <a:latin typeface="Calibri"/>
                <a:cs typeface="Calibri"/>
              </a:rPr>
              <a:t> </a:t>
            </a:r>
            <a:r>
              <a:rPr sz="2400" spc="-10" dirty="0">
                <a:latin typeface="Calibri"/>
                <a:cs typeface="Calibri"/>
              </a:rPr>
              <a:t>3.</a:t>
            </a:r>
            <a:r>
              <a:rPr sz="2400" spc="-50" dirty="0">
                <a:latin typeface="Calibri"/>
                <a:cs typeface="Calibri"/>
              </a:rPr>
              <a:t> </a:t>
            </a:r>
            <a:r>
              <a:rPr sz="2400" spc="-10" dirty="0">
                <a:latin typeface="Calibri"/>
                <a:cs typeface="Calibri"/>
              </a:rPr>
              <a:t>4.</a:t>
            </a:r>
            <a:endParaRPr sz="2400">
              <a:latin typeface="Calibri"/>
              <a:cs typeface="Calibri"/>
            </a:endParaRPr>
          </a:p>
          <a:p>
            <a:pPr marL="12700" marR="998855">
              <a:lnSpc>
                <a:spcPts val="3080"/>
              </a:lnSpc>
              <a:spcBef>
                <a:spcPts val="60"/>
              </a:spcBef>
              <a:buSzPct val="95833"/>
              <a:buAutoNum type="arabicPeriod" startAt="4"/>
              <a:tabLst>
                <a:tab pos="243840" algn="l"/>
              </a:tabLst>
            </a:pPr>
            <a:r>
              <a:rPr sz="2400" spc="-20" dirty="0">
                <a:latin typeface="Calibri"/>
                <a:cs typeface="Calibri"/>
              </a:rPr>
              <a:t>if</a:t>
            </a:r>
            <a:r>
              <a:rPr sz="2400" dirty="0">
                <a:latin typeface="Calibri"/>
                <a:cs typeface="Calibri"/>
              </a:rPr>
              <a:t> </a:t>
            </a:r>
            <a:r>
              <a:rPr sz="2400" spc="-5" dirty="0">
                <a:latin typeface="Calibri"/>
                <a:cs typeface="Calibri"/>
              </a:rPr>
              <a:t>patient</a:t>
            </a:r>
            <a:r>
              <a:rPr sz="2400" spc="5" dirty="0">
                <a:latin typeface="Calibri"/>
                <a:cs typeface="Calibri"/>
              </a:rPr>
              <a:t> present</a:t>
            </a:r>
            <a:r>
              <a:rPr sz="2400" spc="-145" dirty="0">
                <a:latin typeface="Calibri"/>
                <a:cs typeface="Calibri"/>
              </a:rPr>
              <a:t> </a:t>
            </a:r>
            <a:r>
              <a:rPr sz="2400" spc="-5" dirty="0">
                <a:latin typeface="Calibri"/>
                <a:cs typeface="Calibri"/>
              </a:rPr>
              <a:t>with</a:t>
            </a:r>
            <a:r>
              <a:rPr sz="2400" dirty="0">
                <a:latin typeface="Calibri"/>
                <a:cs typeface="Calibri"/>
              </a:rPr>
              <a:t> </a:t>
            </a:r>
            <a:r>
              <a:rPr sz="2400" spc="5" dirty="0">
                <a:latin typeface="Calibri"/>
                <a:cs typeface="Calibri"/>
              </a:rPr>
              <a:t>acute</a:t>
            </a:r>
            <a:r>
              <a:rPr sz="2400" spc="-80" dirty="0">
                <a:latin typeface="Calibri"/>
                <a:cs typeface="Calibri"/>
              </a:rPr>
              <a:t> </a:t>
            </a:r>
            <a:r>
              <a:rPr sz="2400" spc="-10" dirty="0">
                <a:latin typeface="Calibri"/>
                <a:cs typeface="Calibri"/>
              </a:rPr>
              <a:t>pain,</a:t>
            </a:r>
            <a:r>
              <a:rPr sz="2400" spc="60" dirty="0">
                <a:latin typeface="Calibri"/>
                <a:cs typeface="Calibri"/>
              </a:rPr>
              <a:t> </a:t>
            </a:r>
            <a:r>
              <a:rPr sz="2400" spc="5" dirty="0">
                <a:latin typeface="Calibri"/>
                <a:cs typeface="Calibri"/>
              </a:rPr>
              <a:t>management? </a:t>
            </a:r>
            <a:r>
              <a:rPr sz="2400" spc="-530" dirty="0">
                <a:latin typeface="Calibri"/>
                <a:cs typeface="Calibri"/>
              </a:rPr>
              <a:t> </a:t>
            </a:r>
            <a:r>
              <a:rPr sz="2400" spc="-10" dirty="0">
                <a:latin typeface="Calibri"/>
                <a:cs typeface="Calibri"/>
              </a:rPr>
              <a:t>1.</a:t>
            </a:r>
            <a:r>
              <a:rPr sz="2400" spc="-35" dirty="0">
                <a:latin typeface="Calibri"/>
                <a:cs typeface="Calibri"/>
              </a:rPr>
              <a:t> </a:t>
            </a:r>
            <a:r>
              <a:rPr sz="2400" spc="-10" dirty="0">
                <a:latin typeface="Calibri"/>
                <a:cs typeface="Calibri"/>
              </a:rPr>
              <a:t>2.</a:t>
            </a:r>
            <a:r>
              <a:rPr sz="2400" spc="45" dirty="0">
                <a:latin typeface="Calibri"/>
                <a:cs typeface="Calibri"/>
              </a:rPr>
              <a:t> </a:t>
            </a:r>
            <a:r>
              <a:rPr sz="2400" spc="-10" dirty="0">
                <a:latin typeface="Calibri"/>
                <a:cs typeface="Calibri"/>
              </a:rPr>
              <a:t>3.</a:t>
            </a:r>
            <a:endParaRPr sz="2400">
              <a:latin typeface="Calibri"/>
              <a:cs typeface="Calibri"/>
            </a:endParaRPr>
          </a:p>
          <a:p>
            <a:pPr marL="307975" indent="-295910">
              <a:lnSpc>
                <a:spcPts val="2865"/>
              </a:lnSpc>
              <a:buSzPct val="95833"/>
              <a:buAutoNum type="arabicPeriod" startAt="4"/>
              <a:tabLst>
                <a:tab pos="308610" algn="l"/>
              </a:tabLst>
            </a:pPr>
            <a:r>
              <a:rPr sz="2400" dirty="0">
                <a:latin typeface="Calibri"/>
                <a:cs typeface="Calibri"/>
              </a:rPr>
              <a:t>Complications</a:t>
            </a:r>
            <a:r>
              <a:rPr sz="2400" spc="-60" dirty="0">
                <a:latin typeface="Calibri"/>
                <a:cs typeface="Calibri"/>
              </a:rPr>
              <a:t> </a:t>
            </a:r>
            <a:r>
              <a:rPr sz="2400" dirty="0">
                <a:latin typeface="Calibri"/>
                <a:cs typeface="Calibri"/>
              </a:rPr>
              <a:t>of</a:t>
            </a:r>
            <a:r>
              <a:rPr sz="2400" spc="-5" dirty="0">
                <a:latin typeface="Calibri"/>
                <a:cs typeface="Calibri"/>
              </a:rPr>
              <a:t> </a:t>
            </a:r>
            <a:r>
              <a:rPr sz="2400" dirty="0">
                <a:latin typeface="Calibri"/>
                <a:cs typeface="Calibri"/>
              </a:rPr>
              <a:t>recurrent</a:t>
            </a:r>
            <a:r>
              <a:rPr sz="2400" spc="-150" dirty="0">
                <a:latin typeface="Calibri"/>
                <a:cs typeface="Calibri"/>
              </a:rPr>
              <a:t> </a:t>
            </a:r>
            <a:r>
              <a:rPr sz="2400" spc="-20" dirty="0">
                <a:latin typeface="Calibri"/>
                <a:cs typeface="Calibri"/>
              </a:rPr>
              <a:t>ovarian</a:t>
            </a:r>
            <a:r>
              <a:rPr sz="2400" spc="65" dirty="0">
                <a:latin typeface="Calibri"/>
                <a:cs typeface="Calibri"/>
              </a:rPr>
              <a:t> </a:t>
            </a:r>
            <a:r>
              <a:rPr sz="2400" dirty="0">
                <a:latin typeface="Calibri"/>
                <a:cs typeface="Calibri"/>
              </a:rPr>
              <a:t>cystectomy?</a:t>
            </a:r>
            <a:endParaRPr sz="2400">
              <a:latin typeface="Calibri"/>
              <a:cs typeface="Calibri"/>
            </a:endParaRPr>
          </a:p>
          <a:p>
            <a:pPr marL="12700">
              <a:lnSpc>
                <a:spcPct val="100000"/>
              </a:lnSpc>
              <a:spcBef>
                <a:spcPts val="125"/>
              </a:spcBef>
            </a:pPr>
            <a:r>
              <a:rPr sz="2400" spc="-10" dirty="0">
                <a:latin typeface="Calibri"/>
                <a:cs typeface="Calibri"/>
              </a:rPr>
              <a:t>1.</a:t>
            </a:r>
            <a:r>
              <a:rPr sz="2400" spc="-65" dirty="0">
                <a:latin typeface="Calibri"/>
                <a:cs typeface="Calibri"/>
              </a:rPr>
              <a:t> </a:t>
            </a:r>
            <a:r>
              <a:rPr sz="2400" spc="-10" dirty="0">
                <a:latin typeface="Calibri"/>
                <a:cs typeface="Calibri"/>
              </a:rPr>
              <a:t>2.</a:t>
            </a:r>
            <a:endParaRPr sz="2400">
              <a:latin typeface="Calibri"/>
              <a:cs typeface="Calibri"/>
            </a:endParaRPr>
          </a:p>
        </p:txBody>
      </p:sp>
      <p:pic>
        <p:nvPicPr>
          <p:cNvPr id="4" name="object 4"/>
          <p:cNvPicPr/>
          <p:nvPr/>
        </p:nvPicPr>
        <p:blipFill>
          <a:blip r:embed="rId2" cstate="print"/>
          <a:stretch>
            <a:fillRect/>
          </a:stretch>
        </p:blipFill>
        <p:spPr>
          <a:xfrm>
            <a:off x="7620000" y="2371726"/>
            <a:ext cx="4352925" cy="307657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7557" y="467360"/>
            <a:ext cx="3976371" cy="693780"/>
          </a:xfrm>
          <a:prstGeom prst="rect">
            <a:avLst/>
          </a:prstGeom>
        </p:spPr>
        <p:txBody>
          <a:bodyPr vert="horz" wrap="square" lIns="0" tIns="16510" rIns="0" bIns="0" rtlCol="0">
            <a:spAutoFit/>
          </a:bodyPr>
          <a:lstStyle/>
          <a:p>
            <a:pPr marL="12700">
              <a:lnSpc>
                <a:spcPct val="100000"/>
              </a:lnSpc>
              <a:spcBef>
                <a:spcPts val="130"/>
              </a:spcBef>
            </a:pPr>
            <a:r>
              <a:rPr sz="4400" b="0" spc="-15" dirty="0">
                <a:latin typeface="Calibri Light"/>
                <a:cs typeface="Calibri Light"/>
              </a:rPr>
              <a:t>Station</a:t>
            </a:r>
            <a:r>
              <a:rPr sz="4400" b="0" spc="-30" dirty="0">
                <a:latin typeface="Calibri Light"/>
                <a:cs typeface="Calibri Light"/>
              </a:rPr>
              <a:t> </a:t>
            </a:r>
            <a:r>
              <a:rPr sz="4400" b="0" spc="15" dirty="0">
                <a:latin typeface="Calibri Light"/>
                <a:cs typeface="Calibri Light"/>
              </a:rPr>
              <a:t>2</a:t>
            </a:r>
            <a:r>
              <a:rPr sz="4400" b="0" spc="-50" dirty="0">
                <a:latin typeface="Calibri Light"/>
                <a:cs typeface="Calibri Light"/>
              </a:rPr>
              <a:t> </a:t>
            </a:r>
            <a:r>
              <a:rPr sz="4400" b="0" spc="-15" dirty="0">
                <a:latin typeface="Calibri Light"/>
                <a:cs typeface="Calibri Light"/>
              </a:rPr>
              <a:t>answers</a:t>
            </a:r>
            <a:endParaRPr sz="4400">
              <a:latin typeface="Calibri Light"/>
              <a:cs typeface="Calibri Light"/>
            </a:endParaRPr>
          </a:p>
        </p:txBody>
      </p:sp>
      <p:sp>
        <p:nvSpPr>
          <p:cNvPr id="3" name="object 3"/>
          <p:cNvSpPr txBox="1"/>
          <p:nvPr/>
        </p:nvSpPr>
        <p:spPr>
          <a:xfrm>
            <a:off x="688975" y="1347411"/>
            <a:ext cx="5636260" cy="4370299"/>
          </a:xfrm>
          <a:prstGeom prst="rect">
            <a:avLst/>
          </a:prstGeom>
        </p:spPr>
        <p:txBody>
          <a:bodyPr vert="horz" wrap="square" lIns="0" tIns="75565" rIns="0" bIns="0" rtlCol="0">
            <a:spAutoFit/>
          </a:bodyPr>
          <a:lstStyle/>
          <a:p>
            <a:pPr marL="203200" marR="4013200" lvl="1" indent="-190500">
              <a:lnSpc>
                <a:spcPts val="2100"/>
              </a:lnSpc>
              <a:spcBef>
                <a:spcPts val="595"/>
              </a:spcBef>
              <a:buSzPct val="95348"/>
              <a:buAutoNum type="arabicParenR"/>
              <a:tabLst>
                <a:tab pos="461009" algn="l"/>
              </a:tabLst>
            </a:pPr>
            <a:r>
              <a:rPr sz="2150" b="1" spc="35" dirty="0">
                <a:solidFill>
                  <a:srgbClr val="00AF50"/>
                </a:solidFill>
                <a:latin typeface="Calibri"/>
                <a:cs typeface="Calibri"/>
              </a:rPr>
              <a:t>un</a:t>
            </a:r>
            <a:r>
              <a:rPr sz="2150" b="1" spc="-5" dirty="0">
                <a:solidFill>
                  <a:srgbClr val="00AF50"/>
                </a:solidFill>
                <a:latin typeface="Calibri"/>
                <a:cs typeface="Calibri"/>
              </a:rPr>
              <a:t>il</a:t>
            </a:r>
            <a:r>
              <a:rPr sz="2150" b="1" spc="35" dirty="0">
                <a:solidFill>
                  <a:srgbClr val="00AF50"/>
                </a:solidFill>
                <a:latin typeface="Calibri"/>
                <a:cs typeface="Calibri"/>
              </a:rPr>
              <a:t>o</a:t>
            </a:r>
            <a:r>
              <a:rPr sz="2150" b="1" spc="-5" dirty="0">
                <a:solidFill>
                  <a:srgbClr val="00AF50"/>
                </a:solidFill>
                <a:latin typeface="Calibri"/>
                <a:cs typeface="Calibri"/>
              </a:rPr>
              <a:t>c</a:t>
            </a:r>
            <a:r>
              <a:rPr sz="2150" b="1" spc="35" dirty="0">
                <a:solidFill>
                  <a:srgbClr val="00AF50"/>
                </a:solidFill>
                <a:latin typeface="Calibri"/>
                <a:cs typeface="Calibri"/>
              </a:rPr>
              <a:t>u</a:t>
            </a:r>
            <a:r>
              <a:rPr sz="2150" b="1" spc="-5" dirty="0">
                <a:solidFill>
                  <a:srgbClr val="00AF50"/>
                </a:solidFill>
                <a:latin typeface="Calibri"/>
                <a:cs typeface="Calibri"/>
              </a:rPr>
              <a:t>l</a:t>
            </a:r>
            <a:r>
              <a:rPr sz="2150" b="1" spc="-20" dirty="0">
                <a:solidFill>
                  <a:srgbClr val="00AF50"/>
                </a:solidFill>
                <a:latin typeface="Calibri"/>
                <a:cs typeface="Calibri"/>
              </a:rPr>
              <a:t>a</a:t>
            </a:r>
            <a:r>
              <a:rPr sz="2150" b="1" spc="5" dirty="0">
                <a:solidFill>
                  <a:srgbClr val="00AF50"/>
                </a:solidFill>
                <a:latin typeface="Calibri"/>
                <a:cs typeface="Calibri"/>
              </a:rPr>
              <a:t>r  </a:t>
            </a:r>
            <a:r>
              <a:rPr sz="2150" b="1" spc="10" dirty="0">
                <a:solidFill>
                  <a:srgbClr val="00AF50"/>
                </a:solidFill>
                <a:latin typeface="Calibri"/>
                <a:cs typeface="Calibri"/>
              </a:rPr>
              <a:t>2)Thin</a:t>
            </a:r>
            <a:r>
              <a:rPr sz="2150" b="1" spc="40" dirty="0">
                <a:solidFill>
                  <a:srgbClr val="00AF50"/>
                </a:solidFill>
                <a:latin typeface="Calibri"/>
                <a:cs typeface="Calibri"/>
              </a:rPr>
              <a:t> </a:t>
            </a:r>
            <a:r>
              <a:rPr sz="2150" b="1" spc="5" dirty="0">
                <a:solidFill>
                  <a:srgbClr val="00AF50"/>
                </a:solidFill>
                <a:latin typeface="Calibri"/>
                <a:cs typeface="Calibri"/>
              </a:rPr>
              <a:t>wall</a:t>
            </a:r>
            <a:endParaRPr sz="2150">
              <a:latin typeface="Calibri"/>
              <a:cs typeface="Calibri"/>
            </a:endParaRPr>
          </a:p>
          <a:p>
            <a:pPr marL="432434" lvl="2" indent="-229870">
              <a:lnSpc>
                <a:spcPts val="1914"/>
              </a:lnSpc>
              <a:buSzPct val="95348"/>
              <a:buAutoNum type="arabicParenR" startAt="3"/>
              <a:tabLst>
                <a:tab pos="433070" algn="l"/>
              </a:tabLst>
            </a:pPr>
            <a:r>
              <a:rPr sz="2150" b="1" spc="10" dirty="0">
                <a:solidFill>
                  <a:srgbClr val="00AF50"/>
                </a:solidFill>
                <a:latin typeface="Calibri"/>
                <a:cs typeface="Calibri"/>
              </a:rPr>
              <a:t>No</a:t>
            </a:r>
            <a:r>
              <a:rPr sz="2150" b="1" spc="45" dirty="0">
                <a:solidFill>
                  <a:srgbClr val="00AF50"/>
                </a:solidFill>
                <a:latin typeface="Calibri"/>
                <a:cs typeface="Calibri"/>
              </a:rPr>
              <a:t> </a:t>
            </a:r>
            <a:r>
              <a:rPr sz="2150" b="1" spc="15" dirty="0">
                <a:solidFill>
                  <a:srgbClr val="00AF50"/>
                </a:solidFill>
                <a:latin typeface="Calibri"/>
                <a:cs typeface="Calibri"/>
              </a:rPr>
              <a:t>solid</a:t>
            </a:r>
            <a:r>
              <a:rPr sz="2150" b="1" spc="-20" dirty="0">
                <a:solidFill>
                  <a:srgbClr val="00AF50"/>
                </a:solidFill>
                <a:latin typeface="Calibri"/>
                <a:cs typeface="Calibri"/>
              </a:rPr>
              <a:t> </a:t>
            </a:r>
            <a:r>
              <a:rPr sz="2150" b="1" spc="30" dirty="0">
                <a:solidFill>
                  <a:srgbClr val="00AF50"/>
                </a:solidFill>
                <a:latin typeface="Calibri"/>
                <a:cs typeface="Calibri"/>
              </a:rPr>
              <a:t>component</a:t>
            </a:r>
            <a:endParaRPr sz="2150">
              <a:latin typeface="Calibri"/>
              <a:cs typeface="Calibri"/>
            </a:endParaRPr>
          </a:p>
          <a:p>
            <a:pPr marL="432434" lvl="2" indent="-229870">
              <a:lnSpc>
                <a:spcPts val="2380"/>
              </a:lnSpc>
              <a:buSzPct val="95348"/>
              <a:buAutoNum type="arabicParenR" startAt="3"/>
              <a:tabLst>
                <a:tab pos="433070" algn="l"/>
              </a:tabLst>
            </a:pPr>
            <a:r>
              <a:rPr sz="2150" b="1" spc="10" dirty="0">
                <a:solidFill>
                  <a:srgbClr val="00AF50"/>
                </a:solidFill>
                <a:latin typeface="Calibri"/>
                <a:cs typeface="Calibri"/>
              </a:rPr>
              <a:t>5</a:t>
            </a:r>
            <a:r>
              <a:rPr sz="2150" b="1" spc="-40" dirty="0">
                <a:solidFill>
                  <a:srgbClr val="00AF50"/>
                </a:solidFill>
                <a:latin typeface="Calibri"/>
                <a:cs typeface="Calibri"/>
              </a:rPr>
              <a:t> </a:t>
            </a:r>
            <a:r>
              <a:rPr sz="2150" b="1" spc="5" dirty="0">
                <a:solidFill>
                  <a:srgbClr val="00AF50"/>
                </a:solidFill>
                <a:latin typeface="Calibri"/>
                <a:cs typeface="Calibri"/>
              </a:rPr>
              <a:t>cm</a:t>
            </a:r>
            <a:r>
              <a:rPr sz="2150" b="1" spc="50" dirty="0">
                <a:solidFill>
                  <a:srgbClr val="00AF50"/>
                </a:solidFill>
                <a:latin typeface="Calibri"/>
                <a:cs typeface="Calibri"/>
              </a:rPr>
              <a:t> </a:t>
            </a:r>
            <a:r>
              <a:rPr sz="2150" b="1" spc="5" dirty="0">
                <a:solidFill>
                  <a:srgbClr val="00AF50"/>
                </a:solidFill>
                <a:latin typeface="Calibri"/>
                <a:cs typeface="Calibri"/>
              </a:rPr>
              <a:t>in</a:t>
            </a:r>
            <a:r>
              <a:rPr sz="2150" b="1" spc="45" dirty="0">
                <a:solidFill>
                  <a:srgbClr val="00AF50"/>
                </a:solidFill>
                <a:latin typeface="Calibri"/>
                <a:cs typeface="Calibri"/>
              </a:rPr>
              <a:t> </a:t>
            </a:r>
            <a:r>
              <a:rPr sz="2150" b="1" spc="20" dirty="0">
                <a:solidFill>
                  <a:srgbClr val="00AF50"/>
                </a:solidFill>
                <a:latin typeface="Calibri"/>
                <a:cs typeface="Calibri"/>
              </a:rPr>
              <a:t>diameter</a:t>
            </a:r>
            <a:endParaRPr sz="2150">
              <a:latin typeface="Calibri"/>
              <a:cs typeface="Calibri"/>
            </a:endParaRPr>
          </a:p>
          <a:p>
            <a:pPr marL="288290" indent="-276225">
              <a:lnSpc>
                <a:spcPct val="100000"/>
              </a:lnSpc>
              <a:spcBef>
                <a:spcPts val="500"/>
              </a:spcBef>
              <a:buAutoNum type="arabicPeriod" startAt="2"/>
              <a:tabLst>
                <a:tab pos="288925" algn="l"/>
              </a:tabLst>
            </a:pPr>
            <a:r>
              <a:rPr sz="2150" b="1" spc="10" dirty="0">
                <a:solidFill>
                  <a:srgbClr val="00AF50"/>
                </a:solidFill>
                <a:latin typeface="Calibri"/>
                <a:cs typeface="Calibri"/>
              </a:rPr>
              <a:t>follow</a:t>
            </a:r>
            <a:r>
              <a:rPr sz="2150" b="1" spc="50" dirty="0">
                <a:solidFill>
                  <a:srgbClr val="00AF50"/>
                </a:solidFill>
                <a:latin typeface="Calibri"/>
                <a:cs typeface="Calibri"/>
              </a:rPr>
              <a:t> </a:t>
            </a:r>
            <a:r>
              <a:rPr sz="2150" b="1" spc="25" dirty="0">
                <a:solidFill>
                  <a:srgbClr val="00AF50"/>
                </a:solidFill>
                <a:latin typeface="Calibri"/>
                <a:cs typeface="Calibri"/>
              </a:rPr>
              <a:t>up</a:t>
            </a:r>
            <a:r>
              <a:rPr sz="2150" b="1" spc="-20" dirty="0">
                <a:solidFill>
                  <a:srgbClr val="00AF50"/>
                </a:solidFill>
                <a:latin typeface="Calibri"/>
                <a:cs typeface="Calibri"/>
              </a:rPr>
              <a:t> </a:t>
            </a:r>
            <a:r>
              <a:rPr sz="2150" b="1" spc="10" dirty="0">
                <a:solidFill>
                  <a:srgbClr val="00AF50"/>
                </a:solidFill>
                <a:latin typeface="Calibri"/>
                <a:cs typeface="Calibri"/>
              </a:rPr>
              <a:t>for</a:t>
            </a:r>
            <a:r>
              <a:rPr sz="2150" b="1" spc="5" dirty="0">
                <a:solidFill>
                  <a:srgbClr val="00AF50"/>
                </a:solidFill>
                <a:latin typeface="Calibri"/>
                <a:cs typeface="Calibri"/>
              </a:rPr>
              <a:t> </a:t>
            </a:r>
            <a:r>
              <a:rPr sz="2150" b="1" spc="10" dirty="0">
                <a:solidFill>
                  <a:srgbClr val="00AF50"/>
                </a:solidFill>
                <a:latin typeface="Calibri"/>
                <a:cs typeface="Calibri"/>
              </a:rPr>
              <a:t>3</a:t>
            </a:r>
            <a:r>
              <a:rPr sz="2150" b="1" spc="-30" dirty="0">
                <a:solidFill>
                  <a:srgbClr val="00AF50"/>
                </a:solidFill>
                <a:latin typeface="Calibri"/>
                <a:cs typeface="Calibri"/>
              </a:rPr>
              <a:t> </a:t>
            </a:r>
            <a:r>
              <a:rPr sz="2150" b="1" spc="10" dirty="0">
                <a:solidFill>
                  <a:srgbClr val="00AF50"/>
                </a:solidFill>
                <a:latin typeface="Calibri"/>
                <a:cs typeface="Calibri"/>
              </a:rPr>
              <a:t>cycles</a:t>
            </a:r>
            <a:endParaRPr sz="2150">
              <a:latin typeface="Calibri"/>
              <a:cs typeface="Calibri"/>
            </a:endParaRPr>
          </a:p>
          <a:p>
            <a:pPr marL="269875" marR="3549650" indent="-257175">
              <a:lnSpc>
                <a:spcPct val="120300"/>
              </a:lnSpc>
              <a:spcBef>
                <a:spcPts val="50"/>
              </a:spcBef>
              <a:buAutoNum type="arabicPeriod" startAt="2"/>
              <a:tabLst>
                <a:tab pos="288925" algn="l"/>
              </a:tabLst>
            </a:pPr>
            <a:r>
              <a:rPr sz="2150" b="1" spc="20" dirty="0">
                <a:solidFill>
                  <a:srgbClr val="00AF50"/>
                </a:solidFill>
                <a:latin typeface="Calibri"/>
                <a:cs typeface="Calibri"/>
              </a:rPr>
              <a:t>1) </a:t>
            </a:r>
            <a:r>
              <a:rPr sz="2150" b="1" spc="-20" dirty="0">
                <a:solidFill>
                  <a:srgbClr val="00AF50"/>
                </a:solidFill>
                <a:latin typeface="Calibri"/>
                <a:cs typeface="Calibri"/>
              </a:rPr>
              <a:t>Torsion </a:t>
            </a:r>
            <a:r>
              <a:rPr sz="2150" b="1" spc="-15" dirty="0">
                <a:solidFill>
                  <a:srgbClr val="00AF50"/>
                </a:solidFill>
                <a:latin typeface="Calibri"/>
                <a:cs typeface="Calibri"/>
              </a:rPr>
              <a:t> </a:t>
            </a:r>
            <a:r>
              <a:rPr sz="2150" b="1" spc="35" dirty="0">
                <a:solidFill>
                  <a:srgbClr val="00AF50"/>
                </a:solidFill>
                <a:latin typeface="Calibri"/>
                <a:cs typeface="Calibri"/>
              </a:rPr>
              <a:t>2</a:t>
            </a:r>
            <a:r>
              <a:rPr sz="2150" b="1" spc="5" dirty="0">
                <a:solidFill>
                  <a:srgbClr val="00AF50"/>
                </a:solidFill>
                <a:latin typeface="Calibri"/>
                <a:cs typeface="Calibri"/>
              </a:rPr>
              <a:t>)</a:t>
            </a:r>
            <a:r>
              <a:rPr sz="2150" b="1" spc="-15" dirty="0">
                <a:solidFill>
                  <a:srgbClr val="00AF50"/>
                </a:solidFill>
                <a:latin typeface="Calibri"/>
                <a:cs typeface="Calibri"/>
              </a:rPr>
              <a:t>Ha</a:t>
            </a:r>
            <a:r>
              <a:rPr sz="2150" b="1" spc="40" dirty="0">
                <a:solidFill>
                  <a:srgbClr val="00AF50"/>
                </a:solidFill>
                <a:latin typeface="Calibri"/>
                <a:cs typeface="Calibri"/>
              </a:rPr>
              <a:t>emo</a:t>
            </a:r>
            <a:r>
              <a:rPr sz="2150" b="1" spc="-15" dirty="0">
                <a:solidFill>
                  <a:srgbClr val="00AF50"/>
                </a:solidFill>
                <a:latin typeface="Calibri"/>
                <a:cs typeface="Calibri"/>
              </a:rPr>
              <a:t>rr</a:t>
            </a:r>
            <a:r>
              <a:rPr sz="2150" b="1" spc="45" dirty="0">
                <a:solidFill>
                  <a:srgbClr val="00AF50"/>
                </a:solidFill>
                <a:latin typeface="Calibri"/>
                <a:cs typeface="Calibri"/>
              </a:rPr>
              <a:t>h</a:t>
            </a:r>
            <a:r>
              <a:rPr sz="2150" b="1" spc="-15" dirty="0">
                <a:solidFill>
                  <a:srgbClr val="00AF50"/>
                </a:solidFill>
                <a:latin typeface="Calibri"/>
                <a:cs typeface="Calibri"/>
              </a:rPr>
              <a:t>a</a:t>
            </a:r>
            <a:r>
              <a:rPr sz="2150" b="1" spc="25" dirty="0">
                <a:solidFill>
                  <a:srgbClr val="00AF50"/>
                </a:solidFill>
                <a:latin typeface="Calibri"/>
                <a:cs typeface="Calibri"/>
              </a:rPr>
              <a:t>g</a:t>
            </a:r>
            <a:r>
              <a:rPr sz="2150" b="1" spc="5" dirty="0">
                <a:solidFill>
                  <a:srgbClr val="00AF50"/>
                </a:solidFill>
                <a:latin typeface="Calibri"/>
                <a:cs typeface="Calibri"/>
              </a:rPr>
              <a:t>e  </a:t>
            </a:r>
            <a:r>
              <a:rPr sz="2150" b="1" spc="15" dirty="0">
                <a:solidFill>
                  <a:srgbClr val="00AF50"/>
                </a:solidFill>
                <a:latin typeface="Calibri"/>
                <a:cs typeface="Calibri"/>
              </a:rPr>
              <a:t>3)Rupture </a:t>
            </a:r>
            <a:r>
              <a:rPr sz="2150" b="1" spc="20" dirty="0">
                <a:solidFill>
                  <a:srgbClr val="00AF50"/>
                </a:solidFill>
                <a:latin typeface="Calibri"/>
                <a:cs typeface="Calibri"/>
              </a:rPr>
              <a:t> </a:t>
            </a:r>
            <a:r>
              <a:rPr sz="2150" b="1" spc="10" dirty="0">
                <a:solidFill>
                  <a:srgbClr val="00AF50"/>
                </a:solidFill>
                <a:latin typeface="Calibri"/>
                <a:cs typeface="Calibri"/>
              </a:rPr>
              <a:t>4)Infection</a:t>
            </a:r>
            <a:endParaRPr sz="2150">
              <a:latin typeface="Calibri"/>
              <a:cs typeface="Calibri"/>
            </a:endParaRPr>
          </a:p>
          <a:p>
            <a:pPr marL="12700" marR="5080">
              <a:lnSpc>
                <a:spcPct val="119300"/>
              </a:lnSpc>
              <a:spcBef>
                <a:spcPts val="80"/>
              </a:spcBef>
              <a:buAutoNum type="arabicPeriod" startAt="2"/>
              <a:tabLst>
                <a:tab pos="231775" algn="l"/>
              </a:tabLst>
            </a:pPr>
            <a:r>
              <a:rPr sz="2150" b="1" spc="20" dirty="0">
                <a:solidFill>
                  <a:srgbClr val="00AF50"/>
                </a:solidFill>
                <a:latin typeface="Calibri"/>
                <a:cs typeface="Calibri"/>
              </a:rPr>
              <a:t>Emergent</a:t>
            </a:r>
            <a:r>
              <a:rPr sz="2150" b="1" spc="-110" dirty="0">
                <a:solidFill>
                  <a:srgbClr val="00AF50"/>
                </a:solidFill>
                <a:latin typeface="Calibri"/>
                <a:cs typeface="Calibri"/>
              </a:rPr>
              <a:t> </a:t>
            </a:r>
            <a:r>
              <a:rPr sz="2150" b="1" spc="10" dirty="0">
                <a:solidFill>
                  <a:srgbClr val="00AF50"/>
                </a:solidFill>
                <a:latin typeface="Calibri"/>
                <a:cs typeface="Calibri"/>
              </a:rPr>
              <a:t>laparoscopic</a:t>
            </a:r>
            <a:r>
              <a:rPr sz="2150" b="1" spc="110" dirty="0">
                <a:solidFill>
                  <a:srgbClr val="00AF50"/>
                </a:solidFill>
                <a:latin typeface="Calibri"/>
                <a:cs typeface="Calibri"/>
              </a:rPr>
              <a:t> </a:t>
            </a:r>
            <a:r>
              <a:rPr sz="2150" b="1" spc="5" dirty="0">
                <a:solidFill>
                  <a:srgbClr val="00AF50"/>
                </a:solidFill>
                <a:latin typeface="Calibri"/>
                <a:cs typeface="Calibri"/>
              </a:rPr>
              <a:t>left</a:t>
            </a:r>
            <a:r>
              <a:rPr sz="2150" b="1" spc="35" dirty="0">
                <a:solidFill>
                  <a:srgbClr val="00AF50"/>
                </a:solidFill>
                <a:latin typeface="Calibri"/>
                <a:cs typeface="Calibri"/>
              </a:rPr>
              <a:t> </a:t>
            </a:r>
            <a:r>
              <a:rPr sz="2150" b="1" dirty="0">
                <a:solidFill>
                  <a:srgbClr val="00AF50"/>
                </a:solidFill>
                <a:latin typeface="Calibri"/>
                <a:cs typeface="Calibri"/>
              </a:rPr>
              <a:t>ovarian</a:t>
            </a:r>
            <a:r>
              <a:rPr sz="2150" b="1" spc="75" dirty="0">
                <a:solidFill>
                  <a:srgbClr val="00AF50"/>
                </a:solidFill>
                <a:latin typeface="Calibri"/>
                <a:cs typeface="Calibri"/>
              </a:rPr>
              <a:t> </a:t>
            </a:r>
            <a:r>
              <a:rPr sz="2150" b="1" spc="10" dirty="0">
                <a:solidFill>
                  <a:srgbClr val="00AF50"/>
                </a:solidFill>
                <a:latin typeface="Calibri"/>
                <a:cs typeface="Calibri"/>
              </a:rPr>
              <a:t>cystectomy </a:t>
            </a:r>
            <a:r>
              <a:rPr sz="2150" b="1" spc="-470" dirty="0">
                <a:solidFill>
                  <a:srgbClr val="00AF50"/>
                </a:solidFill>
                <a:latin typeface="Calibri"/>
                <a:cs typeface="Calibri"/>
              </a:rPr>
              <a:t> </a:t>
            </a:r>
            <a:r>
              <a:rPr sz="2150" b="1" spc="20" dirty="0">
                <a:solidFill>
                  <a:srgbClr val="00AF50"/>
                </a:solidFill>
                <a:latin typeface="Calibri"/>
                <a:cs typeface="Calibri"/>
              </a:rPr>
              <a:t>5.1.decrease</a:t>
            </a:r>
            <a:r>
              <a:rPr sz="2150" b="1" spc="-15" dirty="0">
                <a:solidFill>
                  <a:srgbClr val="00AF50"/>
                </a:solidFill>
                <a:latin typeface="Calibri"/>
                <a:cs typeface="Calibri"/>
              </a:rPr>
              <a:t> </a:t>
            </a:r>
            <a:r>
              <a:rPr sz="2150" b="1" dirty="0">
                <a:solidFill>
                  <a:srgbClr val="00AF50"/>
                </a:solidFill>
                <a:latin typeface="Calibri"/>
                <a:cs typeface="Calibri"/>
              </a:rPr>
              <a:t>ovarian</a:t>
            </a:r>
            <a:r>
              <a:rPr sz="2150" b="1" spc="65" dirty="0">
                <a:solidFill>
                  <a:srgbClr val="00AF50"/>
                </a:solidFill>
                <a:latin typeface="Calibri"/>
                <a:cs typeface="Calibri"/>
              </a:rPr>
              <a:t> </a:t>
            </a:r>
            <a:r>
              <a:rPr sz="2150" b="1" spc="15" dirty="0">
                <a:solidFill>
                  <a:srgbClr val="00AF50"/>
                </a:solidFill>
                <a:latin typeface="Calibri"/>
                <a:cs typeface="Calibri"/>
              </a:rPr>
              <a:t>reserve</a:t>
            </a:r>
            <a:endParaRPr sz="2150">
              <a:latin typeface="Calibri"/>
              <a:cs typeface="Calibri"/>
            </a:endParaRPr>
          </a:p>
          <a:p>
            <a:pPr marL="269875">
              <a:lnSpc>
                <a:spcPct val="100000"/>
              </a:lnSpc>
              <a:spcBef>
                <a:spcPts val="575"/>
              </a:spcBef>
            </a:pPr>
            <a:r>
              <a:rPr sz="2150" b="1" spc="10" dirty="0">
                <a:solidFill>
                  <a:srgbClr val="00AF50"/>
                </a:solidFill>
                <a:latin typeface="Calibri"/>
                <a:cs typeface="Calibri"/>
              </a:rPr>
              <a:t>2.Pelvic</a:t>
            </a:r>
            <a:r>
              <a:rPr sz="2150" b="1" spc="-5" dirty="0">
                <a:solidFill>
                  <a:srgbClr val="00AF50"/>
                </a:solidFill>
                <a:latin typeface="Calibri"/>
                <a:cs typeface="Calibri"/>
              </a:rPr>
              <a:t> </a:t>
            </a:r>
            <a:r>
              <a:rPr sz="2150" b="1" spc="25" dirty="0">
                <a:solidFill>
                  <a:srgbClr val="00AF50"/>
                </a:solidFill>
                <a:latin typeface="Calibri"/>
                <a:cs typeface="Calibri"/>
              </a:rPr>
              <a:t>adhesion</a:t>
            </a:r>
            <a:endParaRPr sz="2150">
              <a:latin typeface="Calibri"/>
              <a:cs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7" y="609282"/>
            <a:ext cx="2017395" cy="693780"/>
          </a:xfrm>
          <a:prstGeom prst="rect">
            <a:avLst/>
          </a:prstGeom>
        </p:spPr>
        <p:txBody>
          <a:bodyPr vert="horz" wrap="square" lIns="0" tIns="16510" rIns="0" bIns="0" rtlCol="0">
            <a:spAutoFit/>
          </a:bodyPr>
          <a:lstStyle/>
          <a:p>
            <a:pPr marL="12700">
              <a:lnSpc>
                <a:spcPct val="100000"/>
              </a:lnSpc>
              <a:spcBef>
                <a:spcPts val="130"/>
              </a:spcBef>
            </a:pPr>
            <a:r>
              <a:rPr sz="4400" b="0" spc="-15" dirty="0">
                <a:latin typeface="Calibri Light"/>
                <a:cs typeface="Calibri Light"/>
              </a:rPr>
              <a:t>Station</a:t>
            </a:r>
            <a:r>
              <a:rPr sz="4400" b="0" spc="-75" dirty="0">
                <a:latin typeface="Calibri Light"/>
                <a:cs typeface="Calibri Light"/>
              </a:rPr>
              <a:t> </a:t>
            </a:r>
            <a:r>
              <a:rPr sz="4400" b="0" spc="15" dirty="0">
                <a:latin typeface="Calibri Light"/>
                <a:cs typeface="Calibri Light"/>
              </a:rPr>
              <a:t>3</a:t>
            </a:r>
            <a:endParaRPr sz="4400">
              <a:latin typeface="Calibri Light"/>
              <a:cs typeface="Calibri Light"/>
            </a:endParaRPr>
          </a:p>
        </p:txBody>
      </p:sp>
      <p:sp>
        <p:nvSpPr>
          <p:cNvPr id="3" name="object 3"/>
          <p:cNvSpPr txBox="1"/>
          <p:nvPr/>
        </p:nvSpPr>
        <p:spPr>
          <a:xfrm>
            <a:off x="917576" y="2004378"/>
            <a:ext cx="9331325" cy="2446952"/>
          </a:xfrm>
          <a:prstGeom prst="rect">
            <a:avLst/>
          </a:prstGeom>
        </p:spPr>
        <p:txBody>
          <a:bodyPr vert="horz" wrap="square" lIns="0" tIns="12700" rIns="0" bIns="0" rtlCol="0">
            <a:spAutoFit/>
          </a:bodyPr>
          <a:lstStyle/>
          <a:p>
            <a:pPr marL="12700">
              <a:lnSpc>
                <a:spcPts val="2455"/>
              </a:lnSpc>
              <a:spcBef>
                <a:spcPts val="100"/>
              </a:spcBef>
            </a:pPr>
            <a:r>
              <a:rPr sz="2400" spc="-20" dirty="0">
                <a:latin typeface="Calibri"/>
                <a:cs typeface="Calibri"/>
              </a:rPr>
              <a:t>Partogram</a:t>
            </a:r>
            <a:endParaRPr sz="2400">
              <a:latin typeface="Calibri"/>
              <a:cs typeface="Calibri"/>
            </a:endParaRPr>
          </a:p>
          <a:p>
            <a:pPr marL="12700" marR="2935605">
              <a:lnSpc>
                <a:spcPct val="70400"/>
              </a:lnSpc>
              <a:spcBef>
                <a:spcPts val="425"/>
              </a:spcBef>
            </a:pPr>
            <a:r>
              <a:rPr sz="2400" spc="-20" dirty="0">
                <a:latin typeface="Calibri"/>
                <a:cs typeface="Calibri"/>
              </a:rPr>
              <a:t>1.Cervical</a:t>
            </a:r>
            <a:r>
              <a:rPr sz="2400" spc="105" dirty="0">
                <a:latin typeface="Calibri"/>
                <a:cs typeface="Calibri"/>
              </a:rPr>
              <a:t> </a:t>
            </a:r>
            <a:r>
              <a:rPr sz="2400" spc="-10" dirty="0">
                <a:latin typeface="Calibri"/>
                <a:cs typeface="Calibri"/>
              </a:rPr>
              <a:t>dilatation</a:t>
            </a:r>
            <a:r>
              <a:rPr sz="2400" spc="-5" dirty="0">
                <a:latin typeface="Calibri"/>
                <a:cs typeface="Calibri"/>
              </a:rPr>
              <a:t> and </a:t>
            </a:r>
            <a:r>
              <a:rPr sz="2400" dirty="0">
                <a:latin typeface="Calibri"/>
                <a:cs typeface="Calibri"/>
              </a:rPr>
              <a:t>head</a:t>
            </a:r>
            <a:r>
              <a:rPr sz="2400" spc="-5" dirty="0">
                <a:latin typeface="Calibri"/>
                <a:cs typeface="Calibri"/>
              </a:rPr>
              <a:t> </a:t>
            </a:r>
            <a:r>
              <a:rPr sz="2400" spc="10" dirty="0">
                <a:latin typeface="Calibri"/>
                <a:cs typeface="Calibri"/>
              </a:rPr>
              <a:t>decent</a:t>
            </a:r>
            <a:r>
              <a:rPr sz="2400" spc="-70" dirty="0">
                <a:latin typeface="Calibri"/>
                <a:cs typeface="Calibri"/>
              </a:rPr>
              <a:t> </a:t>
            </a:r>
            <a:r>
              <a:rPr sz="2400" spc="-15" dirty="0">
                <a:latin typeface="Calibri"/>
                <a:cs typeface="Calibri"/>
              </a:rPr>
              <a:t>at</a:t>
            </a:r>
            <a:r>
              <a:rPr sz="2400" spc="5" dirty="0">
                <a:latin typeface="Calibri"/>
                <a:cs typeface="Calibri"/>
              </a:rPr>
              <a:t> </a:t>
            </a:r>
            <a:r>
              <a:rPr sz="2400" dirty="0">
                <a:latin typeface="Calibri"/>
                <a:cs typeface="Calibri"/>
              </a:rPr>
              <a:t>admission? </a:t>
            </a:r>
            <a:r>
              <a:rPr sz="2400" spc="-530" dirty="0">
                <a:latin typeface="Calibri"/>
                <a:cs typeface="Calibri"/>
              </a:rPr>
              <a:t> </a:t>
            </a:r>
            <a:r>
              <a:rPr sz="2400" spc="-5" dirty="0">
                <a:latin typeface="Calibri"/>
                <a:cs typeface="Calibri"/>
              </a:rPr>
              <a:t>2.membrane</a:t>
            </a:r>
            <a:r>
              <a:rPr sz="2400" spc="-20" dirty="0">
                <a:latin typeface="Calibri"/>
                <a:cs typeface="Calibri"/>
              </a:rPr>
              <a:t> </a:t>
            </a:r>
            <a:r>
              <a:rPr sz="2400" dirty="0">
                <a:latin typeface="Calibri"/>
                <a:cs typeface="Calibri"/>
              </a:rPr>
              <a:t>intact</a:t>
            </a:r>
            <a:r>
              <a:rPr sz="2400" spc="-75" dirty="0">
                <a:latin typeface="Calibri"/>
                <a:cs typeface="Calibri"/>
              </a:rPr>
              <a:t> </a:t>
            </a:r>
            <a:r>
              <a:rPr sz="2400" dirty="0">
                <a:latin typeface="Calibri"/>
                <a:cs typeface="Calibri"/>
              </a:rPr>
              <a:t>or</a:t>
            </a:r>
            <a:r>
              <a:rPr sz="2400" spc="-35" dirty="0">
                <a:latin typeface="Calibri"/>
                <a:cs typeface="Calibri"/>
              </a:rPr>
              <a:t> </a:t>
            </a:r>
            <a:r>
              <a:rPr sz="2400" spc="5" dirty="0">
                <a:latin typeface="Calibri"/>
                <a:cs typeface="Calibri"/>
              </a:rPr>
              <a:t>ruptured?</a:t>
            </a:r>
            <a:endParaRPr sz="2400">
              <a:latin typeface="Calibri"/>
              <a:cs typeface="Calibri"/>
            </a:endParaRPr>
          </a:p>
          <a:p>
            <a:pPr marL="242570" indent="-230504">
              <a:lnSpc>
                <a:spcPts val="1605"/>
              </a:lnSpc>
              <a:buSzPct val="95833"/>
              <a:buAutoNum type="arabicPeriod" startAt="3"/>
              <a:tabLst>
                <a:tab pos="243204" algn="l"/>
              </a:tabLst>
            </a:pPr>
            <a:r>
              <a:rPr sz="2400" dirty="0">
                <a:latin typeface="Calibri"/>
                <a:cs typeface="Calibri"/>
              </a:rPr>
              <a:t>Uterine</a:t>
            </a:r>
            <a:r>
              <a:rPr sz="2400" spc="-90" dirty="0">
                <a:latin typeface="Calibri"/>
                <a:cs typeface="Calibri"/>
              </a:rPr>
              <a:t> </a:t>
            </a:r>
            <a:r>
              <a:rPr sz="2400" dirty="0">
                <a:latin typeface="Calibri"/>
                <a:cs typeface="Calibri"/>
              </a:rPr>
              <a:t>contractions</a:t>
            </a:r>
            <a:r>
              <a:rPr sz="2400" spc="-135" dirty="0">
                <a:latin typeface="Calibri"/>
                <a:cs typeface="Calibri"/>
              </a:rPr>
              <a:t> </a:t>
            </a:r>
            <a:r>
              <a:rPr sz="2400" dirty="0">
                <a:latin typeface="Calibri"/>
                <a:cs typeface="Calibri"/>
              </a:rPr>
              <a:t>after</a:t>
            </a:r>
            <a:r>
              <a:rPr sz="2400" spc="-25" dirty="0">
                <a:latin typeface="Calibri"/>
                <a:cs typeface="Calibri"/>
              </a:rPr>
              <a:t> </a:t>
            </a:r>
            <a:r>
              <a:rPr sz="2400" dirty="0">
                <a:latin typeface="Calibri"/>
                <a:cs typeface="Calibri"/>
              </a:rPr>
              <a:t>3</a:t>
            </a:r>
            <a:r>
              <a:rPr sz="2400" spc="-35" dirty="0">
                <a:latin typeface="Calibri"/>
                <a:cs typeface="Calibri"/>
              </a:rPr>
              <a:t> </a:t>
            </a:r>
            <a:r>
              <a:rPr sz="2400" spc="5" dirty="0">
                <a:latin typeface="Calibri"/>
                <a:cs typeface="Calibri"/>
              </a:rPr>
              <a:t>hr</a:t>
            </a:r>
            <a:r>
              <a:rPr sz="2400" spc="-30" dirty="0">
                <a:latin typeface="Calibri"/>
                <a:cs typeface="Calibri"/>
              </a:rPr>
              <a:t> </a:t>
            </a:r>
            <a:r>
              <a:rPr sz="2400" dirty="0">
                <a:latin typeface="Calibri"/>
                <a:cs typeface="Calibri"/>
              </a:rPr>
              <a:t>of</a:t>
            </a:r>
            <a:r>
              <a:rPr sz="2400" spc="-5" dirty="0">
                <a:latin typeface="Calibri"/>
                <a:cs typeface="Calibri"/>
              </a:rPr>
              <a:t> </a:t>
            </a:r>
            <a:r>
              <a:rPr sz="2400" dirty="0">
                <a:latin typeface="Calibri"/>
                <a:cs typeface="Calibri"/>
              </a:rPr>
              <a:t>admission?</a:t>
            </a:r>
            <a:endParaRPr sz="2400">
              <a:latin typeface="Calibri"/>
              <a:cs typeface="Calibri"/>
            </a:endParaRPr>
          </a:p>
          <a:p>
            <a:pPr marL="12700" marR="1817370">
              <a:lnSpc>
                <a:spcPct val="67800"/>
              </a:lnSpc>
              <a:spcBef>
                <a:spcPts val="505"/>
              </a:spcBef>
              <a:buSzPct val="95833"/>
              <a:buAutoNum type="arabicPeriod" startAt="3"/>
              <a:tabLst>
                <a:tab pos="308610" algn="l"/>
              </a:tabLst>
            </a:pPr>
            <a:r>
              <a:rPr sz="2400" dirty="0">
                <a:latin typeface="Calibri"/>
                <a:cs typeface="Calibri"/>
              </a:rPr>
              <a:t>How</a:t>
            </a:r>
            <a:r>
              <a:rPr sz="2400" spc="-10" dirty="0">
                <a:latin typeface="Calibri"/>
                <a:cs typeface="Calibri"/>
              </a:rPr>
              <a:t> </a:t>
            </a:r>
            <a:r>
              <a:rPr sz="2400" spc="5" dirty="0">
                <a:latin typeface="Calibri"/>
                <a:cs typeface="Calibri"/>
              </a:rPr>
              <a:t>to</a:t>
            </a:r>
            <a:r>
              <a:rPr sz="2400" spc="-80" dirty="0">
                <a:latin typeface="Calibri"/>
                <a:cs typeface="Calibri"/>
              </a:rPr>
              <a:t> </a:t>
            </a:r>
            <a:r>
              <a:rPr sz="2400" spc="10" dirty="0">
                <a:latin typeface="Calibri"/>
                <a:cs typeface="Calibri"/>
              </a:rPr>
              <a:t>asses</a:t>
            </a:r>
            <a:r>
              <a:rPr sz="2400" spc="-50" dirty="0">
                <a:latin typeface="Calibri"/>
                <a:cs typeface="Calibri"/>
              </a:rPr>
              <a:t> </a:t>
            </a:r>
            <a:r>
              <a:rPr sz="2400" spc="5" dirty="0">
                <a:latin typeface="Calibri"/>
                <a:cs typeface="Calibri"/>
              </a:rPr>
              <a:t>the</a:t>
            </a:r>
            <a:r>
              <a:rPr sz="2400" spc="-10" dirty="0">
                <a:latin typeface="Calibri"/>
                <a:cs typeface="Calibri"/>
              </a:rPr>
              <a:t> progress</a:t>
            </a:r>
            <a:r>
              <a:rPr sz="2400" spc="-55" dirty="0">
                <a:latin typeface="Calibri"/>
                <a:cs typeface="Calibri"/>
              </a:rPr>
              <a:t> </a:t>
            </a:r>
            <a:r>
              <a:rPr sz="2400" dirty="0">
                <a:latin typeface="Calibri"/>
                <a:cs typeface="Calibri"/>
              </a:rPr>
              <a:t>of </a:t>
            </a:r>
            <a:r>
              <a:rPr sz="2400" spc="-10" dirty="0">
                <a:latin typeface="Calibri"/>
                <a:cs typeface="Calibri"/>
              </a:rPr>
              <a:t>labor</a:t>
            </a:r>
            <a:r>
              <a:rPr sz="2400" spc="50" dirty="0">
                <a:latin typeface="Calibri"/>
                <a:cs typeface="Calibri"/>
              </a:rPr>
              <a:t> </a:t>
            </a:r>
            <a:r>
              <a:rPr sz="2400" spc="-15" dirty="0">
                <a:latin typeface="Calibri"/>
                <a:cs typeface="Calibri"/>
              </a:rPr>
              <a:t>regarding</a:t>
            </a:r>
            <a:r>
              <a:rPr sz="2400" spc="-20" dirty="0">
                <a:latin typeface="Calibri"/>
                <a:cs typeface="Calibri"/>
              </a:rPr>
              <a:t> </a:t>
            </a:r>
            <a:r>
              <a:rPr sz="2400" spc="-5" dirty="0">
                <a:latin typeface="Calibri"/>
                <a:cs typeface="Calibri"/>
              </a:rPr>
              <a:t>what</a:t>
            </a:r>
            <a:r>
              <a:rPr sz="2400" spc="10" dirty="0">
                <a:latin typeface="Calibri"/>
                <a:cs typeface="Calibri"/>
              </a:rPr>
              <a:t> </a:t>
            </a:r>
            <a:r>
              <a:rPr sz="2400" spc="5" dirty="0">
                <a:latin typeface="Calibri"/>
                <a:cs typeface="Calibri"/>
              </a:rPr>
              <a:t>points? </a:t>
            </a:r>
            <a:r>
              <a:rPr sz="2400" spc="-525" dirty="0">
                <a:latin typeface="Calibri"/>
                <a:cs typeface="Calibri"/>
              </a:rPr>
              <a:t> </a:t>
            </a:r>
            <a:r>
              <a:rPr sz="2400" spc="-10" dirty="0">
                <a:latin typeface="Calibri"/>
                <a:cs typeface="Calibri"/>
              </a:rPr>
              <a:t>1.</a:t>
            </a:r>
            <a:r>
              <a:rPr sz="2400" spc="-35" dirty="0">
                <a:latin typeface="Calibri"/>
                <a:cs typeface="Calibri"/>
              </a:rPr>
              <a:t> </a:t>
            </a:r>
            <a:r>
              <a:rPr sz="2400" spc="-10" dirty="0">
                <a:latin typeface="Calibri"/>
                <a:cs typeface="Calibri"/>
              </a:rPr>
              <a:t>2.</a:t>
            </a:r>
            <a:r>
              <a:rPr sz="2400" spc="45" dirty="0">
                <a:latin typeface="Calibri"/>
                <a:cs typeface="Calibri"/>
              </a:rPr>
              <a:t> </a:t>
            </a:r>
            <a:r>
              <a:rPr sz="2400" spc="-10" dirty="0">
                <a:latin typeface="Calibri"/>
                <a:cs typeface="Calibri"/>
              </a:rPr>
              <a:t>3.</a:t>
            </a:r>
            <a:r>
              <a:rPr sz="2400" spc="-30" dirty="0">
                <a:latin typeface="Calibri"/>
                <a:cs typeface="Calibri"/>
              </a:rPr>
              <a:t> </a:t>
            </a:r>
            <a:r>
              <a:rPr sz="2400" spc="-10" dirty="0">
                <a:latin typeface="Calibri"/>
                <a:cs typeface="Calibri"/>
              </a:rPr>
              <a:t>4.</a:t>
            </a:r>
            <a:endParaRPr sz="2400">
              <a:latin typeface="Calibri"/>
              <a:cs typeface="Calibri"/>
            </a:endParaRPr>
          </a:p>
          <a:p>
            <a:pPr marL="12700" marR="5080">
              <a:lnSpc>
                <a:spcPct val="70400"/>
              </a:lnSpc>
              <a:buSzPct val="95833"/>
              <a:buAutoNum type="arabicPeriod" startAt="3"/>
              <a:tabLst>
                <a:tab pos="243840" algn="l"/>
              </a:tabLst>
            </a:pPr>
            <a:r>
              <a:rPr sz="2400" spc="-5" dirty="0">
                <a:latin typeface="Calibri"/>
                <a:cs typeface="Calibri"/>
              </a:rPr>
              <a:t>what</a:t>
            </a:r>
            <a:r>
              <a:rPr sz="2400" dirty="0">
                <a:latin typeface="Calibri"/>
                <a:cs typeface="Calibri"/>
              </a:rPr>
              <a:t> </a:t>
            </a:r>
            <a:r>
              <a:rPr sz="2400" spc="-15" dirty="0">
                <a:latin typeface="Calibri"/>
                <a:cs typeface="Calibri"/>
              </a:rPr>
              <a:t>is</a:t>
            </a:r>
            <a:r>
              <a:rPr sz="2400" spc="20" dirty="0">
                <a:latin typeface="Calibri"/>
                <a:cs typeface="Calibri"/>
              </a:rPr>
              <a:t> </a:t>
            </a:r>
            <a:r>
              <a:rPr sz="2400" spc="5" dirty="0">
                <a:latin typeface="Calibri"/>
                <a:cs typeface="Calibri"/>
              </a:rPr>
              <a:t>the</a:t>
            </a:r>
            <a:r>
              <a:rPr sz="2400" spc="-80" dirty="0">
                <a:latin typeface="Calibri"/>
                <a:cs typeface="Calibri"/>
              </a:rPr>
              <a:t> </a:t>
            </a:r>
            <a:r>
              <a:rPr sz="2400" spc="5" dirty="0">
                <a:latin typeface="Calibri"/>
                <a:cs typeface="Calibri"/>
              </a:rPr>
              <a:t>name</a:t>
            </a:r>
            <a:r>
              <a:rPr sz="2400" spc="-10" dirty="0">
                <a:latin typeface="Calibri"/>
                <a:cs typeface="Calibri"/>
              </a:rPr>
              <a:t> </a:t>
            </a:r>
            <a:r>
              <a:rPr sz="2400" dirty="0">
                <a:latin typeface="Calibri"/>
                <a:cs typeface="Calibri"/>
              </a:rPr>
              <a:t>of</a:t>
            </a:r>
            <a:r>
              <a:rPr sz="2400" spc="5" dirty="0">
                <a:latin typeface="Calibri"/>
                <a:cs typeface="Calibri"/>
              </a:rPr>
              <a:t> </a:t>
            </a:r>
            <a:r>
              <a:rPr sz="2400" spc="-5" dirty="0">
                <a:latin typeface="Calibri"/>
                <a:cs typeface="Calibri"/>
              </a:rPr>
              <a:t>this</a:t>
            </a:r>
            <a:r>
              <a:rPr sz="2400" spc="-55" dirty="0">
                <a:latin typeface="Calibri"/>
                <a:cs typeface="Calibri"/>
              </a:rPr>
              <a:t> </a:t>
            </a:r>
            <a:r>
              <a:rPr sz="2400" spc="-15" dirty="0">
                <a:latin typeface="Calibri"/>
                <a:cs typeface="Calibri"/>
              </a:rPr>
              <a:t>problem</a:t>
            </a:r>
            <a:r>
              <a:rPr sz="2400" spc="95" dirty="0">
                <a:latin typeface="Calibri"/>
                <a:cs typeface="Calibri"/>
              </a:rPr>
              <a:t> </a:t>
            </a:r>
            <a:r>
              <a:rPr sz="2400" spc="-15" dirty="0">
                <a:latin typeface="Calibri"/>
                <a:cs typeface="Calibri"/>
              </a:rPr>
              <a:t>in</a:t>
            </a:r>
            <a:r>
              <a:rPr sz="2400" spc="-5" dirty="0">
                <a:latin typeface="Calibri"/>
                <a:cs typeface="Calibri"/>
              </a:rPr>
              <a:t> </a:t>
            </a:r>
            <a:r>
              <a:rPr sz="2400" spc="5" dirty="0">
                <a:latin typeface="Calibri"/>
                <a:cs typeface="Calibri"/>
              </a:rPr>
              <a:t>the</a:t>
            </a:r>
            <a:r>
              <a:rPr sz="2400" spc="-10" dirty="0">
                <a:latin typeface="Calibri"/>
                <a:cs typeface="Calibri"/>
              </a:rPr>
              <a:t> partogram?</a:t>
            </a:r>
            <a:r>
              <a:rPr sz="2400" spc="-80" dirty="0">
                <a:latin typeface="Calibri"/>
                <a:cs typeface="Calibri"/>
              </a:rPr>
              <a:t> </a:t>
            </a:r>
            <a:r>
              <a:rPr sz="2400" spc="10" dirty="0">
                <a:latin typeface="Calibri"/>
                <a:cs typeface="Calibri"/>
              </a:rPr>
              <a:t>And</a:t>
            </a:r>
            <a:r>
              <a:rPr sz="2400" spc="-5" dirty="0">
                <a:latin typeface="Calibri"/>
                <a:cs typeface="Calibri"/>
              </a:rPr>
              <a:t> what</a:t>
            </a:r>
            <a:r>
              <a:rPr sz="2400" spc="-80" dirty="0">
                <a:latin typeface="Calibri"/>
                <a:cs typeface="Calibri"/>
              </a:rPr>
              <a:t> </a:t>
            </a:r>
            <a:r>
              <a:rPr sz="2400" spc="-15" dirty="0">
                <a:latin typeface="Calibri"/>
                <a:cs typeface="Calibri"/>
              </a:rPr>
              <a:t>is</a:t>
            </a:r>
            <a:r>
              <a:rPr sz="2400" spc="20" dirty="0">
                <a:latin typeface="Calibri"/>
                <a:cs typeface="Calibri"/>
              </a:rPr>
              <a:t> </a:t>
            </a:r>
            <a:r>
              <a:rPr sz="2400" spc="5" dirty="0">
                <a:latin typeface="Calibri"/>
                <a:cs typeface="Calibri"/>
              </a:rPr>
              <a:t>the</a:t>
            </a:r>
            <a:r>
              <a:rPr sz="2400" spc="-10" dirty="0">
                <a:latin typeface="Calibri"/>
                <a:cs typeface="Calibri"/>
              </a:rPr>
              <a:t> </a:t>
            </a:r>
            <a:r>
              <a:rPr sz="2400" spc="15" dirty="0">
                <a:latin typeface="Calibri"/>
                <a:cs typeface="Calibri"/>
              </a:rPr>
              <a:t>most </a:t>
            </a:r>
            <a:r>
              <a:rPr sz="2400" spc="-530" dirty="0">
                <a:latin typeface="Calibri"/>
                <a:cs typeface="Calibri"/>
              </a:rPr>
              <a:t> </a:t>
            </a:r>
            <a:r>
              <a:rPr sz="2400" spc="15" dirty="0">
                <a:latin typeface="Calibri"/>
                <a:cs typeface="Calibri"/>
              </a:rPr>
              <a:t>common</a:t>
            </a:r>
            <a:r>
              <a:rPr sz="2400" spc="-160" dirty="0">
                <a:latin typeface="Calibri"/>
                <a:cs typeface="Calibri"/>
              </a:rPr>
              <a:t> </a:t>
            </a:r>
            <a:r>
              <a:rPr sz="2400" spc="5" dirty="0">
                <a:latin typeface="Calibri"/>
                <a:cs typeface="Calibri"/>
              </a:rPr>
              <a:t>cause?</a:t>
            </a:r>
            <a:endParaRPr sz="2400">
              <a:latin typeface="Calibri"/>
              <a:cs typeface="Calibri"/>
            </a:endParaRPr>
          </a:p>
          <a:p>
            <a:pPr marL="243204" indent="-231140">
              <a:lnSpc>
                <a:spcPts val="2030"/>
              </a:lnSpc>
              <a:buSzPct val="95833"/>
              <a:buAutoNum type="arabicPeriod" startAt="3"/>
              <a:tabLst>
                <a:tab pos="243840" algn="l"/>
              </a:tabLst>
            </a:pPr>
            <a:r>
              <a:rPr sz="2400" spc="-5" dirty="0">
                <a:latin typeface="Calibri"/>
                <a:cs typeface="Calibri"/>
              </a:rPr>
              <a:t>what </a:t>
            </a:r>
            <a:r>
              <a:rPr sz="2400" spc="-15" dirty="0">
                <a:latin typeface="Calibri"/>
                <a:cs typeface="Calibri"/>
              </a:rPr>
              <a:t>is</a:t>
            </a:r>
            <a:r>
              <a:rPr sz="2400" spc="10" dirty="0">
                <a:latin typeface="Calibri"/>
                <a:cs typeface="Calibri"/>
              </a:rPr>
              <a:t> </a:t>
            </a:r>
            <a:r>
              <a:rPr sz="2400" spc="5" dirty="0">
                <a:latin typeface="Calibri"/>
                <a:cs typeface="Calibri"/>
              </a:rPr>
              <a:t>the</a:t>
            </a:r>
            <a:r>
              <a:rPr sz="2400" spc="-90" dirty="0">
                <a:latin typeface="Calibri"/>
                <a:cs typeface="Calibri"/>
              </a:rPr>
              <a:t> </a:t>
            </a:r>
            <a:r>
              <a:rPr sz="2400" spc="5" dirty="0">
                <a:latin typeface="Calibri"/>
                <a:cs typeface="Calibri"/>
              </a:rPr>
              <a:t>management</a:t>
            </a:r>
            <a:r>
              <a:rPr sz="2400" spc="-80" dirty="0">
                <a:latin typeface="Calibri"/>
                <a:cs typeface="Calibri"/>
              </a:rPr>
              <a:t> </a:t>
            </a:r>
            <a:r>
              <a:rPr sz="2400" spc="-15" dirty="0">
                <a:latin typeface="Calibri"/>
                <a:cs typeface="Calibri"/>
              </a:rPr>
              <a:t>in</a:t>
            </a:r>
            <a:r>
              <a:rPr sz="2400" spc="-10" dirty="0">
                <a:latin typeface="Calibri"/>
                <a:cs typeface="Calibri"/>
              </a:rPr>
              <a:t> </a:t>
            </a:r>
            <a:r>
              <a:rPr sz="2400" spc="-5" dirty="0">
                <a:latin typeface="Calibri"/>
                <a:cs typeface="Calibri"/>
              </a:rPr>
              <a:t>this</a:t>
            </a:r>
            <a:r>
              <a:rPr sz="2400" spc="15" dirty="0">
                <a:latin typeface="Calibri"/>
                <a:cs typeface="Calibri"/>
              </a:rPr>
              <a:t> </a:t>
            </a:r>
            <a:r>
              <a:rPr sz="2400" dirty="0">
                <a:latin typeface="Calibri"/>
                <a:cs typeface="Calibri"/>
              </a:rPr>
              <a:t>situation?</a:t>
            </a:r>
            <a:endParaRPr sz="2400">
              <a:latin typeface="Calibri"/>
              <a:cs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82" y="609282"/>
            <a:ext cx="3979545" cy="693780"/>
          </a:xfrm>
          <a:prstGeom prst="rect">
            <a:avLst/>
          </a:prstGeom>
        </p:spPr>
        <p:txBody>
          <a:bodyPr vert="horz" wrap="square" lIns="0" tIns="16510" rIns="0" bIns="0" rtlCol="0">
            <a:spAutoFit/>
          </a:bodyPr>
          <a:lstStyle/>
          <a:p>
            <a:pPr marL="12700">
              <a:lnSpc>
                <a:spcPct val="100000"/>
              </a:lnSpc>
              <a:spcBef>
                <a:spcPts val="130"/>
              </a:spcBef>
            </a:pPr>
            <a:r>
              <a:rPr sz="4400" b="0" spc="-15" dirty="0">
                <a:latin typeface="Calibri Light"/>
                <a:cs typeface="Calibri Light"/>
              </a:rPr>
              <a:t>Station</a:t>
            </a:r>
            <a:r>
              <a:rPr sz="4400" b="0" spc="-30" dirty="0">
                <a:latin typeface="Calibri Light"/>
                <a:cs typeface="Calibri Light"/>
              </a:rPr>
              <a:t> </a:t>
            </a:r>
            <a:r>
              <a:rPr sz="4400" b="0" spc="15" dirty="0">
                <a:latin typeface="Calibri Light"/>
                <a:cs typeface="Calibri Light"/>
              </a:rPr>
              <a:t>3</a:t>
            </a:r>
            <a:r>
              <a:rPr sz="4400" b="0" spc="-35" dirty="0">
                <a:latin typeface="Calibri Light"/>
                <a:cs typeface="Calibri Light"/>
              </a:rPr>
              <a:t> </a:t>
            </a:r>
            <a:r>
              <a:rPr sz="4400" b="0" spc="-15" dirty="0">
                <a:latin typeface="Calibri Light"/>
                <a:cs typeface="Calibri Light"/>
              </a:rPr>
              <a:t>answers</a:t>
            </a:r>
            <a:endParaRPr sz="4400">
              <a:latin typeface="Calibri Light"/>
              <a:cs typeface="Calibri Light"/>
            </a:endParaRPr>
          </a:p>
        </p:txBody>
      </p:sp>
      <p:sp>
        <p:nvSpPr>
          <p:cNvPr id="3" name="object 3"/>
          <p:cNvSpPr txBox="1"/>
          <p:nvPr/>
        </p:nvSpPr>
        <p:spPr>
          <a:xfrm>
            <a:off x="917582" y="1803788"/>
            <a:ext cx="6078855" cy="4276171"/>
          </a:xfrm>
          <a:prstGeom prst="rect">
            <a:avLst/>
          </a:prstGeom>
        </p:spPr>
        <p:txBody>
          <a:bodyPr vert="horz" wrap="square" lIns="0" tIns="13335" rIns="0" bIns="0" rtlCol="0">
            <a:spAutoFit/>
          </a:bodyPr>
          <a:lstStyle/>
          <a:p>
            <a:pPr marL="288925" marR="3844925" indent="-289560">
              <a:lnSpc>
                <a:spcPts val="2755"/>
              </a:lnSpc>
              <a:spcBef>
                <a:spcPts val="105"/>
              </a:spcBef>
              <a:buAutoNum type="arabicPeriod"/>
              <a:tabLst>
                <a:tab pos="289560" algn="l"/>
              </a:tabLst>
            </a:pPr>
            <a:r>
              <a:rPr sz="2400" b="1" dirty="0">
                <a:solidFill>
                  <a:srgbClr val="00AF50"/>
                </a:solidFill>
                <a:latin typeface="Calibri"/>
                <a:cs typeface="Calibri"/>
              </a:rPr>
              <a:t>4</a:t>
            </a:r>
            <a:r>
              <a:rPr sz="2400" b="1" spc="10" dirty="0">
                <a:solidFill>
                  <a:srgbClr val="00AF50"/>
                </a:solidFill>
                <a:latin typeface="Calibri"/>
                <a:cs typeface="Calibri"/>
              </a:rPr>
              <a:t> </a:t>
            </a:r>
            <a:r>
              <a:rPr sz="2400" b="1" spc="-15" dirty="0">
                <a:solidFill>
                  <a:srgbClr val="00AF50"/>
                </a:solidFill>
                <a:latin typeface="Calibri"/>
                <a:cs typeface="Calibri"/>
              </a:rPr>
              <a:t>cm</a:t>
            </a:r>
            <a:r>
              <a:rPr sz="2400" b="1" spc="-50" dirty="0">
                <a:solidFill>
                  <a:srgbClr val="00AF50"/>
                </a:solidFill>
                <a:latin typeface="Calibri"/>
                <a:cs typeface="Calibri"/>
              </a:rPr>
              <a:t> </a:t>
            </a:r>
            <a:r>
              <a:rPr sz="2400" b="1" spc="-5" dirty="0">
                <a:solidFill>
                  <a:srgbClr val="00AF50"/>
                </a:solidFill>
                <a:latin typeface="Calibri"/>
                <a:cs typeface="Calibri"/>
              </a:rPr>
              <a:t>Dilatation</a:t>
            </a:r>
            <a:endParaRPr sz="2400">
              <a:latin typeface="Calibri"/>
              <a:cs typeface="Calibri"/>
            </a:endParaRPr>
          </a:p>
          <a:p>
            <a:pPr marR="3853179" algn="ctr">
              <a:lnSpc>
                <a:spcPts val="2590"/>
              </a:lnSpc>
            </a:pPr>
            <a:r>
              <a:rPr sz="2400" b="1" dirty="0">
                <a:solidFill>
                  <a:srgbClr val="00AF50"/>
                </a:solidFill>
                <a:latin typeface="Calibri"/>
                <a:cs typeface="Calibri"/>
              </a:rPr>
              <a:t>5</a:t>
            </a:r>
            <a:r>
              <a:rPr sz="2400" b="1" spc="-60" dirty="0">
                <a:solidFill>
                  <a:srgbClr val="00AF50"/>
                </a:solidFill>
                <a:latin typeface="Calibri"/>
                <a:cs typeface="Calibri"/>
              </a:rPr>
              <a:t> </a:t>
            </a:r>
            <a:r>
              <a:rPr sz="2400" b="1" spc="-15" dirty="0">
                <a:solidFill>
                  <a:srgbClr val="00AF50"/>
                </a:solidFill>
                <a:latin typeface="Calibri"/>
                <a:cs typeface="Calibri"/>
              </a:rPr>
              <a:t>cm</a:t>
            </a:r>
            <a:r>
              <a:rPr sz="2400" b="1" spc="-45" dirty="0">
                <a:solidFill>
                  <a:srgbClr val="00AF50"/>
                </a:solidFill>
                <a:latin typeface="Calibri"/>
                <a:cs typeface="Calibri"/>
              </a:rPr>
              <a:t> </a:t>
            </a:r>
            <a:r>
              <a:rPr sz="2400" b="1" spc="-15" dirty="0">
                <a:solidFill>
                  <a:srgbClr val="00AF50"/>
                </a:solidFill>
                <a:latin typeface="Calibri"/>
                <a:cs typeface="Calibri"/>
              </a:rPr>
              <a:t>descent</a:t>
            </a:r>
            <a:endParaRPr sz="2400">
              <a:latin typeface="Calibri"/>
              <a:cs typeface="Calibri"/>
            </a:endParaRPr>
          </a:p>
          <a:p>
            <a:pPr marL="317500" indent="-305435">
              <a:lnSpc>
                <a:spcPts val="2715"/>
              </a:lnSpc>
              <a:buAutoNum type="arabicPeriod" startAt="2"/>
              <a:tabLst>
                <a:tab pos="318135" algn="l"/>
              </a:tabLst>
            </a:pPr>
            <a:r>
              <a:rPr sz="2400" b="1" dirty="0">
                <a:solidFill>
                  <a:srgbClr val="00AF50"/>
                </a:solidFill>
                <a:latin typeface="Calibri"/>
                <a:cs typeface="Calibri"/>
              </a:rPr>
              <a:t>Clear</a:t>
            </a:r>
            <a:r>
              <a:rPr sz="2400" b="1" spc="-80" dirty="0">
                <a:solidFill>
                  <a:srgbClr val="00AF50"/>
                </a:solidFill>
                <a:latin typeface="Calibri"/>
                <a:cs typeface="Calibri"/>
              </a:rPr>
              <a:t> </a:t>
            </a:r>
            <a:r>
              <a:rPr sz="2400" b="1" spc="-15" dirty="0">
                <a:solidFill>
                  <a:srgbClr val="00AF50"/>
                </a:solidFill>
                <a:latin typeface="Calibri"/>
                <a:cs typeface="Calibri"/>
              </a:rPr>
              <a:t>rupture</a:t>
            </a:r>
            <a:endParaRPr sz="2400">
              <a:latin typeface="Calibri"/>
              <a:cs typeface="Calibri"/>
            </a:endParaRPr>
          </a:p>
          <a:p>
            <a:pPr marL="317500" indent="-305435">
              <a:lnSpc>
                <a:spcPct val="100000"/>
              </a:lnSpc>
              <a:spcBef>
                <a:spcPts val="725"/>
              </a:spcBef>
              <a:buAutoNum type="arabicPeriod" startAt="2"/>
              <a:tabLst>
                <a:tab pos="318135" algn="l"/>
              </a:tabLst>
            </a:pPr>
            <a:r>
              <a:rPr sz="2400" b="1" dirty="0">
                <a:solidFill>
                  <a:srgbClr val="00AF50"/>
                </a:solidFill>
                <a:latin typeface="Calibri"/>
                <a:cs typeface="Calibri"/>
              </a:rPr>
              <a:t>3</a:t>
            </a:r>
            <a:r>
              <a:rPr sz="2400" b="1" spc="-40" dirty="0">
                <a:solidFill>
                  <a:srgbClr val="00AF50"/>
                </a:solidFill>
                <a:latin typeface="Calibri"/>
                <a:cs typeface="Calibri"/>
              </a:rPr>
              <a:t> </a:t>
            </a:r>
            <a:r>
              <a:rPr sz="2400" b="1" spc="-10" dirty="0">
                <a:solidFill>
                  <a:srgbClr val="00AF50"/>
                </a:solidFill>
                <a:latin typeface="Calibri"/>
                <a:cs typeface="Calibri"/>
              </a:rPr>
              <a:t>strong</a:t>
            </a:r>
            <a:r>
              <a:rPr sz="2400" b="1" spc="-30" dirty="0">
                <a:solidFill>
                  <a:srgbClr val="00AF50"/>
                </a:solidFill>
                <a:latin typeface="Calibri"/>
                <a:cs typeface="Calibri"/>
              </a:rPr>
              <a:t> </a:t>
            </a:r>
            <a:r>
              <a:rPr sz="2400" b="1" spc="-20" dirty="0">
                <a:solidFill>
                  <a:srgbClr val="00AF50"/>
                </a:solidFill>
                <a:latin typeface="Calibri"/>
                <a:cs typeface="Calibri"/>
              </a:rPr>
              <a:t>contractions</a:t>
            </a:r>
            <a:r>
              <a:rPr sz="2400" b="1" spc="145" dirty="0">
                <a:solidFill>
                  <a:srgbClr val="00AF50"/>
                </a:solidFill>
                <a:latin typeface="Calibri"/>
                <a:cs typeface="Calibri"/>
              </a:rPr>
              <a:t> </a:t>
            </a:r>
            <a:r>
              <a:rPr sz="2400" b="1" spc="-10" dirty="0">
                <a:solidFill>
                  <a:srgbClr val="00AF50"/>
                </a:solidFill>
                <a:latin typeface="Calibri"/>
                <a:cs typeface="Calibri"/>
              </a:rPr>
              <a:t>per</a:t>
            </a:r>
            <a:r>
              <a:rPr sz="2400" b="1" spc="20" dirty="0">
                <a:solidFill>
                  <a:srgbClr val="00AF50"/>
                </a:solidFill>
                <a:latin typeface="Calibri"/>
                <a:cs typeface="Calibri"/>
              </a:rPr>
              <a:t> </a:t>
            </a:r>
            <a:r>
              <a:rPr sz="2400" b="1" spc="-10" dirty="0">
                <a:solidFill>
                  <a:srgbClr val="00AF50"/>
                </a:solidFill>
                <a:latin typeface="Calibri"/>
                <a:cs typeface="Calibri"/>
              </a:rPr>
              <a:t>10</a:t>
            </a:r>
            <a:r>
              <a:rPr sz="2400" b="1" spc="-35" dirty="0">
                <a:solidFill>
                  <a:srgbClr val="00AF50"/>
                </a:solidFill>
                <a:latin typeface="Calibri"/>
                <a:cs typeface="Calibri"/>
              </a:rPr>
              <a:t> </a:t>
            </a:r>
            <a:r>
              <a:rPr sz="2400" b="1" spc="-5" dirty="0">
                <a:solidFill>
                  <a:srgbClr val="00AF50"/>
                </a:solidFill>
                <a:latin typeface="Calibri"/>
                <a:cs typeface="Calibri"/>
              </a:rPr>
              <a:t>min</a:t>
            </a:r>
            <a:endParaRPr sz="2400">
              <a:latin typeface="Calibri"/>
              <a:cs typeface="Calibri"/>
            </a:endParaRPr>
          </a:p>
          <a:p>
            <a:pPr marL="288925" marR="3209925" indent="-276860">
              <a:lnSpc>
                <a:spcPct val="125200"/>
              </a:lnSpc>
              <a:buClr>
                <a:srgbClr val="00AF50"/>
              </a:buClr>
              <a:buFont typeface="Calibri"/>
              <a:buAutoNum type="arabicPeriod" startAt="2"/>
              <a:tabLst>
                <a:tab pos="318135" algn="l"/>
              </a:tabLst>
            </a:pPr>
            <a:r>
              <a:rPr dirty="0"/>
              <a:t>	</a:t>
            </a:r>
            <a:r>
              <a:rPr sz="2400" b="1" spc="-5" dirty="0">
                <a:solidFill>
                  <a:srgbClr val="00AF50"/>
                </a:solidFill>
                <a:latin typeface="Calibri"/>
                <a:cs typeface="Calibri"/>
              </a:rPr>
              <a:t>1)Head </a:t>
            </a:r>
            <a:r>
              <a:rPr sz="2400" b="1" spc="-10" dirty="0">
                <a:solidFill>
                  <a:srgbClr val="00AF50"/>
                </a:solidFill>
                <a:latin typeface="Calibri"/>
                <a:cs typeface="Calibri"/>
              </a:rPr>
              <a:t>descent </a:t>
            </a:r>
            <a:r>
              <a:rPr sz="2400" b="1" spc="-5" dirty="0">
                <a:solidFill>
                  <a:srgbClr val="00AF50"/>
                </a:solidFill>
                <a:latin typeface="Calibri"/>
                <a:cs typeface="Calibri"/>
              </a:rPr>
              <a:t> </a:t>
            </a:r>
            <a:r>
              <a:rPr sz="2400" b="1" spc="-10" dirty="0">
                <a:solidFill>
                  <a:srgbClr val="00AF50"/>
                </a:solidFill>
                <a:latin typeface="Calibri"/>
                <a:cs typeface="Calibri"/>
              </a:rPr>
              <a:t>2)Cervical</a:t>
            </a:r>
            <a:r>
              <a:rPr sz="2400" b="1" spc="20" dirty="0">
                <a:solidFill>
                  <a:srgbClr val="00AF50"/>
                </a:solidFill>
                <a:latin typeface="Calibri"/>
                <a:cs typeface="Calibri"/>
              </a:rPr>
              <a:t> </a:t>
            </a:r>
            <a:r>
              <a:rPr sz="2400" b="1" spc="-5" dirty="0">
                <a:solidFill>
                  <a:srgbClr val="00AF50"/>
                </a:solidFill>
                <a:latin typeface="Calibri"/>
                <a:cs typeface="Calibri"/>
              </a:rPr>
              <a:t>Dilatation </a:t>
            </a:r>
            <a:r>
              <a:rPr sz="2400" b="1" spc="-525" dirty="0">
                <a:solidFill>
                  <a:srgbClr val="00AF50"/>
                </a:solidFill>
                <a:latin typeface="Calibri"/>
                <a:cs typeface="Calibri"/>
              </a:rPr>
              <a:t> </a:t>
            </a:r>
            <a:r>
              <a:rPr sz="2400" b="1" spc="-10" dirty="0">
                <a:solidFill>
                  <a:srgbClr val="00AF50"/>
                </a:solidFill>
                <a:latin typeface="Calibri"/>
                <a:cs typeface="Calibri"/>
              </a:rPr>
              <a:t>3)Moulding </a:t>
            </a:r>
            <a:r>
              <a:rPr sz="2400" b="1" spc="-5" dirty="0">
                <a:solidFill>
                  <a:srgbClr val="00AF50"/>
                </a:solidFill>
                <a:latin typeface="Calibri"/>
                <a:cs typeface="Calibri"/>
              </a:rPr>
              <a:t> </a:t>
            </a:r>
            <a:r>
              <a:rPr sz="2400" b="1" spc="-20" dirty="0">
                <a:solidFill>
                  <a:srgbClr val="00AF50"/>
                </a:solidFill>
                <a:latin typeface="Calibri"/>
                <a:cs typeface="Calibri"/>
              </a:rPr>
              <a:t>4)Contraction</a:t>
            </a:r>
            <a:endParaRPr sz="2400">
              <a:latin typeface="Calibri"/>
              <a:cs typeface="Calibri"/>
            </a:endParaRPr>
          </a:p>
          <a:p>
            <a:pPr marL="250825" indent="-238760">
              <a:lnSpc>
                <a:spcPct val="100000"/>
              </a:lnSpc>
              <a:spcBef>
                <a:spcPts val="725"/>
              </a:spcBef>
              <a:buAutoNum type="arabicPeriod" startAt="2"/>
              <a:tabLst>
                <a:tab pos="251460" algn="l"/>
              </a:tabLst>
            </a:pPr>
            <a:r>
              <a:rPr sz="2400" b="1" spc="-10" dirty="0">
                <a:solidFill>
                  <a:srgbClr val="00AF50"/>
                </a:solidFill>
                <a:latin typeface="Calibri"/>
                <a:cs typeface="Calibri"/>
              </a:rPr>
              <a:t>secondary</a:t>
            </a:r>
            <a:r>
              <a:rPr sz="2400" b="1" spc="50" dirty="0">
                <a:solidFill>
                  <a:srgbClr val="00AF50"/>
                </a:solidFill>
                <a:latin typeface="Calibri"/>
                <a:cs typeface="Calibri"/>
              </a:rPr>
              <a:t> </a:t>
            </a:r>
            <a:r>
              <a:rPr sz="2400" b="1" spc="-10" dirty="0">
                <a:solidFill>
                  <a:srgbClr val="00AF50"/>
                </a:solidFill>
                <a:latin typeface="Calibri"/>
                <a:cs typeface="Calibri"/>
              </a:rPr>
              <a:t>arrest</a:t>
            </a:r>
            <a:r>
              <a:rPr sz="2400" b="1" spc="-15" dirty="0">
                <a:solidFill>
                  <a:srgbClr val="00AF50"/>
                </a:solidFill>
                <a:latin typeface="Calibri"/>
                <a:cs typeface="Calibri"/>
              </a:rPr>
              <a:t> </a:t>
            </a:r>
            <a:r>
              <a:rPr sz="2400" b="1" spc="-10" dirty="0">
                <a:solidFill>
                  <a:srgbClr val="00AF50"/>
                </a:solidFill>
                <a:latin typeface="Calibri"/>
                <a:cs typeface="Calibri"/>
              </a:rPr>
              <a:t>,Cephalopelvic</a:t>
            </a:r>
            <a:r>
              <a:rPr sz="2400" b="1" spc="40" dirty="0">
                <a:solidFill>
                  <a:srgbClr val="00AF50"/>
                </a:solidFill>
                <a:latin typeface="Calibri"/>
                <a:cs typeface="Calibri"/>
              </a:rPr>
              <a:t> </a:t>
            </a:r>
            <a:r>
              <a:rPr sz="2400" b="1" spc="-15" dirty="0">
                <a:solidFill>
                  <a:srgbClr val="00AF50"/>
                </a:solidFill>
                <a:latin typeface="Calibri"/>
                <a:cs typeface="Calibri"/>
              </a:rPr>
              <a:t>disproportion</a:t>
            </a:r>
            <a:endParaRPr sz="2400">
              <a:latin typeface="Calibri"/>
              <a:cs typeface="Calibri"/>
            </a:endParaRPr>
          </a:p>
          <a:p>
            <a:pPr marL="317500" indent="-305435">
              <a:lnSpc>
                <a:spcPct val="100000"/>
              </a:lnSpc>
              <a:spcBef>
                <a:spcPts val="650"/>
              </a:spcBef>
              <a:buAutoNum type="arabicPeriod" startAt="2"/>
              <a:tabLst>
                <a:tab pos="318135" algn="l"/>
              </a:tabLst>
            </a:pPr>
            <a:r>
              <a:rPr sz="2400" b="1" spc="5" dirty="0">
                <a:solidFill>
                  <a:srgbClr val="00AF50"/>
                </a:solidFill>
                <a:latin typeface="Calibri"/>
                <a:cs typeface="Calibri"/>
              </a:rPr>
              <a:t>C/S</a:t>
            </a:r>
            <a:r>
              <a:rPr sz="2400" b="1" spc="-65" dirty="0">
                <a:solidFill>
                  <a:srgbClr val="00AF50"/>
                </a:solidFill>
                <a:latin typeface="Calibri"/>
                <a:cs typeface="Calibri"/>
              </a:rPr>
              <a:t> </a:t>
            </a:r>
            <a:r>
              <a:rPr sz="2400" b="1" spc="-10" dirty="0">
                <a:solidFill>
                  <a:srgbClr val="00AF50"/>
                </a:solidFill>
                <a:latin typeface="Calibri"/>
                <a:cs typeface="Calibri"/>
              </a:rPr>
              <a:t>Delivery</a:t>
            </a:r>
            <a:endParaRPr sz="2400">
              <a:latin typeface="Calibri"/>
              <a:cs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7" y="609282"/>
            <a:ext cx="2017395" cy="693780"/>
          </a:xfrm>
          <a:prstGeom prst="rect">
            <a:avLst/>
          </a:prstGeom>
        </p:spPr>
        <p:txBody>
          <a:bodyPr vert="horz" wrap="square" lIns="0" tIns="16510" rIns="0" bIns="0" rtlCol="0">
            <a:spAutoFit/>
          </a:bodyPr>
          <a:lstStyle/>
          <a:p>
            <a:pPr marL="12700">
              <a:lnSpc>
                <a:spcPct val="100000"/>
              </a:lnSpc>
              <a:spcBef>
                <a:spcPts val="130"/>
              </a:spcBef>
            </a:pPr>
            <a:r>
              <a:rPr sz="4400" b="0" spc="-15" dirty="0">
                <a:latin typeface="Calibri Light"/>
                <a:cs typeface="Calibri Light"/>
              </a:rPr>
              <a:t>Station</a:t>
            </a:r>
            <a:r>
              <a:rPr sz="4400" b="0" spc="-75" dirty="0">
                <a:latin typeface="Calibri Light"/>
                <a:cs typeface="Calibri Light"/>
              </a:rPr>
              <a:t> </a:t>
            </a:r>
            <a:r>
              <a:rPr sz="4400" b="0" spc="15" dirty="0">
                <a:latin typeface="Calibri Light"/>
                <a:cs typeface="Calibri Light"/>
              </a:rPr>
              <a:t>4</a:t>
            </a:r>
            <a:endParaRPr sz="4400">
              <a:latin typeface="Calibri Light"/>
              <a:cs typeface="Calibri Light"/>
            </a:endParaRPr>
          </a:p>
        </p:txBody>
      </p:sp>
      <p:sp>
        <p:nvSpPr>
          <p:cNvPr id="3" name="object 3"/>
          <p:cNvSpPr txBox="1"/>
          <p:nvPr/>
        </p:nvSpPr>
        <p:spPr>
          <a:xfrm>
            <a:off x="404815" y="1912056"/>
            <a:ext cx="5052060" cy="2512867"/>
          </a:xfrm>
          <a:prstGeom prst="rect">
            <a:avLst/>
          </a:prstGeom>
        </p:spPr>
        <p:txBody>
          <a:bodyPr vert="horz" wrap="square" lIns="0" tIns="50165" rIns="0" bIns="0" rtlCol="0">
            <a:spAutoFit/>
          </a:bodyPr>
          <a:lstStyle/>
          <a:p>
            <a:pPr marL="38100" marR="30480">
              <a:lnSpc>
                <a:spcPts val="2630"/>
              </a:lnSpc>
              <a:spcBef>
                <a:spcPts val="395"/>
              </a:spcBef>
              <a:buSzPct val="95833"/>
              <a:buAutoNum type="arabicPeriod"/>
              <a:tabLst>
                <a:tab pos="268605" algn="l"/>
              </a:tabLst>
            </a:pPr>
            <a:r>
              <a:rPr sz="2400" spc="5" dirty="0">
                <a:latin typeface="Calibri"/>
                <a:cs typeface="Calibri"/>
              </a:rPr>
              <a:t>w</a:t>
            </a:r>
            <a:r>
              <a:rPr sz="2400" spc="10" dirty="0">
                <a:latin typeface="Calibri"/>
                <a:cs typeface="Calibri"/>
              </a:rPr>
              <a:t>h</a:t>
            </a:r>
            <a:r>
              <a:rPr sz="2400" spc="-30" dirty="0">
                <a:latin typeface="Calibri"/>
                <a:cs typeface="Calibri"/>
              </a:rPr>
              <a:t>a</a:t>
            </a:r>
            <a:r>
              <a:rPr sz="2400" dirty="0">
                <a:latin typeface="Calibri"/>
                <a:cs typeface="Calibri"/>
              </a:rPr>
              <a:t>t </a:t>
            </a:r>
            <a:r>
              <a:rPr sz="2400" spc="-30" dirty="0">
                <a:latin typeface="Calibri"/>
                <a:cs typeface="Calibri"/>
              </a:rPr>
              <a:t>i</a:t>
            </a:r>
            <a:r>
              <a:rPr sz="2400" dirty="0">
                <a:latin typeface="Calibri"/>
                <a:cs typeface="Calibri"/>
              </a:rPr>
              <a:t>s</a:t>
            </a:r>
            <a:r>
              <a:rPr sz="2400" spc="15" dirty="0">
                <a:latin typeface="Calibri"/>
                <a:cs typeface="Calibri"/>
              </a:rPr>
              <a:t> t</a:t>
            </a:r>
            <a:r>
              <a:rPr sz="2400" spc="10" dirty="0">
                <a:latin typeface="Calibri"/>
                <a:cs typeface="Calibri"/>
              </a:rPr>
              <a:t>h</a:t>
            </a:r>
            <a:r>
              <a:rPr sz="2400" dirty="0">
                <a:latin typeface="Calibri"/>
                <a:cs typeface="Calibri"/>
              </a:rPr>
              <a:t>e</a:t>
            </a:r>
            <a:r>
              <a:rPr sz="2400" spc="-90" dirty="0">
                <a:latin typeface="Calibri"/>
                <a:cs typeface="Calibri"/>
              </a:rPr>
              <a:t> </a:t>
            </a:r>
            <a:r>
              <a:rPr sz="2400" spc="10" dirty="0">
                <a:latin typeface="Calibri"/>
                <a:cs typeface="Calibri"/>
              </a:rPr>
              <a:t>p</a:t>
            </a:r>
            <a:r>
              <a:rPr sz="2400" spc="-15" dirty="0">
                <a:latin typeface="Calibri"/>
                <a:cs typeface="Calibri"/>
              </a:rPr>
              <a:t>r</a:t>
            </a:r>
            <a:r>
              <a:rPr sz="2400" dirty="0">
                <a:latin typeface="Calibri"/>
                <a:cs typeface="Calibri"/>
              </a:rPr>
              <a:t>e</a:t>
            </a:r>
            <a:r>
              <a:rPr sz="2400" spc="35" dirty="0">
                <a:latin typeface="Calibri"/>
                <a:cs typeface="Calibri"/>
              </a:rPr>
              <a:t>s</a:t>
            </a:r>
            <a:r>
              <a:rPr sz="2400" dirty="0">
                <a:latin typeface="Calibri"/>
                <a:cs typeface="Calibri"/>
              </a:rPr>
              <a:t>e</a:t>
            </a:r>
            <a:r>
              <a:rPr sz="2400" spc="15" dirty="0">
                <a:latin typeface="Calibri"/>
                <a:cs typeface="Calibri"/>
              </a:rPr>
              <a:t>nt</a:t>
            </a:r>
            <a:r>
              <a:rPr sz="2400" spc="-30" dirty="0">
                <a:latin typeface="Calibri"/>
                <a:cs typeface="Calibri"/>
              </a:rPr>
              <a:t>a</a:t>
            </a:r>
            <a:r>
              <a:rPr sz="2400" spc="15" dirty="0">
                <a:latin typeface="Calibri"/>
                <a:cs typeface="Calibri"/>
              </a:rPr>
              <a:t>t</a:t>
            </a:r>
            <a:r>
              <a:rPr sz="2400" spc="-30" dirty="0">
                <a:latin typeface="Calibri"/>
                <a:cs typeface="Calibri"/>
              </a:rPr>
              <a:t>i</a:t>
            </a:r>
            <a:r>
              <a:rPr sz="2400" spc="5" dirty="0">
                <a:latin typeface="Calibri"/>
                <a:cs typeface="Calibri"/>
              </a:rPr>
              <a:t>o</a:t>
            </a:r>
            <a:r>
              <a:rPr sz="2400" dirty="0">
                <a:latin typeface="Calibri"/>
                <a:cs typeface="Calibri"/>
              </a:rPr>
              <a:t>n</a:t>
            </a:r>
            <a:r>
              <a:rPr sz="2400" spc="-160" dirty="0">
                <a:latin typeface="Calibri"/>
                <a:cs typeface="Calibri"/>
              </a:rPr>
              <a:t> </a:t>
            </a:r>
            <a:r>
              <a:rPr sz="2400" spc="-30" dirty="0">
                <a:latin typeface="Calibri"/>
                <a:cs typeface="Calibri"/>
              </a:rPr>
              <a:t>a</a:t>
            </a:r>
            <a:r>
              <a:rPr sz="2400" spc="10" dirty="0">
                <a:latin typeface="Calibri"/>
                <a:cs typeface="Calibri"/>
              </a:rPr>
              <a:t>n</a:t>
            </a:r>
            <a:r>
              <a:rPr sz="2400" dirty="0">
                <a:latin typeface="Calibri"/>
                <a:cs typeface="Calibri"/>
              </a:rPr>
              <a:t>d</a:t>
            </a:r>
            <a:r>
              <a:rPr sz="2400" spc="-10" dirty="0">
                <a:latin typeface="Calibri"/>
                <a:cs typeface="Calibri"/>
              </a:rPr>
              <a:t> </a:t>
            </a:r>
            <a:r>
              <a:rPr sz="2400" spc="10" dirty="0">
                <a:latin typeface="Calibri"/>
                <a:cs typeface="Calibri"/>
              </a:rPr>
              <a:t>p</a:t>
            </a:r>
            <a:r>
              <a:rPr sz="2400" spc="5" dirty="0">
                <a:latin typeface="Calibri"/>
                <a:cs typeface="Calibri"/>
              </a:rPr>
              <a:t>o</a:t>
            </a:r>
            <a:r>
              <a:rPr sz="2400" spc="30" dirty="0">
                <a:latin typeface="Calibri"/>
                <a:cs typeface="Calibri"/>
              </a:rPr>
              <a:t>s</a:t>
            </a:r>
            <a:r>
              <a:rPr sz="2400" spc="-30" dirty="0">
                <a:latin typeface="Calibri"/>
                <a:cs typeface="Calibri"/>
              </a:rPr>
              <a:t>i</a:t>
            </a:r>
            <a:r>
              <a:rPr sz="2400" spc="15" dirty="0">
                <a:latin typeface="Calibri"/>
                <a:cs typeface="Calibri"/>
              </a:rPr>
              <a:t>t</a:t>
            </a:r>
            <a:r>
              <a:rPr sz="2400" spc="-30" dirty="0">
                <a:latin typeface="Calibri"/>
                <a:cs typeface="Calibri"/>
              </a:rPr>
              <a:t>i</a:t>
            </a:r>
            <a:r>
              <a:rPr sz="2400" spc="5" dirty="0">
                <a:latin typeface="Calibri"/>
                <a:cs typeface="Calibri"/>
              </a:rPr>
              <a:t>o</a:t>
            </a:r>
            <a:r>
              <a:rPr sz="2400" spc="10" dirty="0">
                <a:latin typeface="Calibri"/>
                <a:cs typeface="Calibri"/>
              </a:rPr>
              <a:t>n</a:t>
            </a:r>
            <a:r>
              <a:rPr sz="2400" dirty="0">
                <a:latin typeface="Calibri"/>
                <a:cs typeface="Calibri"/>
              </a:rPr>
              <a:t>?  </a:t>
            </a:r>
            <a:r>
              <a:rPr sz="2400" spc="5" dirty="0">
                <a:latin typeface="Calibri"/>
                <a:cs typeface="Calibri"/>
              </a:rPr>
              <a:t>Incidence?</a:t>
            </a:r>
            <a:endParaRPr sz="2400">
              <a:latin typeface="Calibri"/>
              <a:cs typeface="Calibri"/>
            </a:endParaRPr>
          </a:p>
          <a:p>
            <a:pPr marL="267970" indent="-230504">
              <a:lnSpc>
                <a:spcPts val="2715"/>
              </a:lnSpc>
              <a:spcBef>
                <a:spcPts val="680"/>
              </a:spcBef>
              <a:buSzPct val="95833"/>
              <a:buAutoNum type="arabicPeriod"/>
              <a:tabLst>
                <a:tab pos="268605" algn="l"/>
              </a:tabLst>
            </a:pPr>
            <a:r>
              <a:rPr sz="2400" spc="-10" dirty="0">
                <a:latin typeface="Calibri"/>
                <a:cs typeface="Calibri"/>
              </a:rPr>
              <a:t>Head</a:t>
            </a:r>
            <a:r>
              <a:rPr sz="2400" spc="-45" dirty="0">
                <a:latin typeface="Calibri"/>
                <a:cs typeface="Calibri"/>
              </a:rPr>
              <a:t> </a:t>
            </a:r>
            <a:r>
              <a:rPr sz="2400" dirty="0">
                <a:latin typeface="Calibri"/>
                <a:cs typeface="Calibri"/>
              </a:rPr>
              <a:t>attitude?</a:t>
            </a:r>
            <a:endParaRPr sz="2400">
              <a:latin typeface="Calibri"/>
              <a:cs typeface="Calibri"/>
            </a:endParaRPr>
          </a:p>
          <a:p>
            <a:pPr marL="267970" indent="-230504">
              <a:lnSpc>
                <a:spcPts val="2590"/>
              </a:lnSpc>
              <a:buSzPct val="95833"/>
              <a:buAutoNum type="arabicPeriod"/>
              <a:tabLst>
                <a:tab pos="268605" algn="l"/>
              </a:tabLst>
            </a:pPr>
            <a:r>
              <a:rPr sz="2400" dirty="0">
                <a:latin typeface="Calibri"/>
                <a:cs typeface="Calibri"/>
              </a:rPr>
              <a:t>presenting</a:t>
            </a:r>
            <a:r>
              <a:rPr sz="2400" spc="-110" dirty="0">
                <a:latin typeface="Calibri"/>
                <a:cs typeface="Calibri"/>
              </a:rPr>
              <a:t> </a:t>
            </a:r>
            <a:r>
              <a:rPr sz="2400" dirty="0">
                <a:latin typeface="Calibri"/>
                <a:cs typeface="Calibri"/>
              </a:rPr>
              <a:t>diameter</a:t>
            </a:r>
            <a:r>
              <a:rPr sz="2400" spc="-110" dirty="0">
                <a:latin typeface="Calibri"/>
                <a:cs typeface="Calibri"/>
              </a:rPr>
              <a:t> </a:t>
            </a:r>
            <a:r>
              <a:rPr sz="2400" spc="-10" dirty="0">
                <a:latin typeface="Calibri"/>
                <a:cs typeface="Calibri"/>
              </a:rPr>
              <a:t>and</a:t>
            </a:r>
            <a:r>
              <a:rPr sz="2400" spc="-15" dirty="0">
                <a:latin typeface="Calibri"/>
                <a:cs typeface="Calibri"/>
              </a:rPr>
              <a:t> </a:t>
            </a:r>
            <a:r>
              <a:rPr sz="2400" spc="-5" dirty="0">
                <a:latin typeface="Calibri"/>
                <a:cs typeface="Calibri"/>
              </a:rPr>
              <a:t>its</a:t>
            </a:r>
            <a:r>
              <a:rPr sz="2400" spc="5" dirty="0">
                <a:latin typeface="Calibri"/>
                <a:cs typeface="Calibri"/>
              </a:rPr>
              <a:t> </a:t>
            </a:r>
            <a:r>
              <a:rPr sz="2400" dirty="0">
                <a:latin typeface="Calibri"/>
                <a:cs typeface="Calibri"/>
              </a:rPr>
              <a:t>length?</a:t>
            </a:r>
            <a:endParaRPr sz="2400">
              <a:latin typeface="Calibri"/>
              <a:cs typeface="Calibri"/>
            </a:endParaRPr>
          </a:p>
          <a:p>
            <a:pPr marL="267970" indent="-230504">
              <a:lnSpc>
                <a:spcPts val="2590"/>
              </a:lnSpc>
              <a:buSzPct val="95833"/>
              <a:buAutoNum type="arabicPeriod"/>
              <a:tabLst>
                <a:tab pos="268605" algn="l"/>
              </a:tabLst>
            </a:pPr>
            <a:r>
              <a:rPr sz="2400" spc="10" dirty="0">
                <a:latin typeface="Calibri"/>
                <a:cs typeface="Calibri"/>
              </a:rPr>
              <a:t>method</a:t>
            </a:r>
            <a:r>
              <a:rPr sz="2400" spc="-110" dirty="0">
                <a:latin typeface="Calibri"/>
                <a:cs typeface="Calibri"/>
              </a:rPr>
              <a:t> </a:t>
            </a:r>
            <a:r>
              <a:rPr sz="2400" dirty="0">
                <a:latin typeface="Calibri"/>
                <a:cs typeface="Calibri"/>
              </a:rPr>
              <a:t>of</a:t>
            </a:r>
            <a:r>
              <a:rPr sz="2400" spc="-25" dirty="0">
                <a:latin typeface="Calibri"/>
                <a:cs typeface="Calibri"/>
              </a:rPr>
              <a:t> </a:t>
            </a:r>
            <a:r>
              <a:rPr sz="2400" spc="-15" dirty="0">
                <a:latin typeface="Calibri"/>
                <a:cs typeface="Calibri"/>
              </a:rPr>
              <a:t>delivery?</a:t>
            </a:r>
            <a:endParaRPr sz="2400">
              <a:latin typeface="Calibri"/>
              <a:cs typeface="Calibri"/>
            </a:endParaRPr>
          </a:p>
          <a:p>
            <a:pPr marL="267970" indent="-230504">
              <a:lnSpc>
                <a:spcPts val="2590"/>
              </a:lnSpc>
              <a:buSzPct val="95833"/>
              <a:buAutoNum type="arabicPeriod"/>
              <a:tabLst>
                <a:tab pos="268605" algn="l"/>
              </a:tabLst>
            </a:pPr>
            <a:r>
              <a:rPr sz="2400" spc="-20" dirty="0">
                <a:latin typeface="Calibri"/>
                <a:cs typeface="Calibri"/>
              </a:rPr>
              <a:t>if</a:t>
            </a:r>
            <a:r>
              <a:rPr sz="2400" spc="-5" dirty="0">
                <a:latin typeface="Calibri"/>
                <a:cs typeface="Calibri"/>
              </a:rPr>
              <a:t> </a:t>
            </a:r>
            <a:r>
              <a:rPr sz="2400" dirty="0">
                <a:latin typeface="Calibri"/>
                <a:cs typeface="Calibri"/>
              </a:rPr>
              <a:t>there</a:t>
            </a:r>
            <a:r>
              <a:rPr sz="2400" spc="-15" dirty="0">
                <a:latin typeface="Calibri"/>
                <a:cs typeface="Calibri"/>
              </a:rPr>
              <a:t> is</a:t>
            </a:r>
            <a:r>
              <a:rPr sz="2400" spc="10" dirty="0">
                <a:latin typeface="Calibri"/>
                <a:cs typeface="Calibri"/>
              </a:rPr>
              <a:t> </a:t>
            </a:r>
            <a:r>
              <a:rPr sz="2400" spc="-15" dirty="0">
                <a:latin typeface="Calibri"/>
                <a:cs typeface="Calibri"/>
              </a:rPr>
              <a:t>prolonged</a:t>
            </a:r>
            <a:r>
              <a:rPr sz="2400" spc="-10" dirty="0">
                <a:latin typeface="Calibri"/>
                <a:cs typeface="Calibri"/>
              </a:rPr>
              <a:t> </a:t>
            </a:r>
            <a:r>
              <a:rPr sz="2400" spc="15" dirty="0">
                <a:latin typeface="Calibri"/>
                <a:cs typeface="Calibri"/>
              </a:rPr>
              <a:t>2</a:t>
            </a:r>
            <a:r>
              <a:rPr sz="2325" spc="22" baseline="26881" dirty="0">
                <a:latin typeface="Calibri"/>
                <a:cs typeface="Calibri"/>
              </a:rPr>
              <a:t>nd</a:t>
            </a:r>
            <a:r>
              <a:rPr sz="2325" spc="367" baseline="26881" dirty="0">
                <a:latin typeface="Calibri"/>
                <a:cs typeface="Calibri"/>
              </a:rPr>
              <a:t> </a:t>
            </a:r>
            <a:r>
              <a:rPr sz="2400" dirty="0">
                <a:latin typeface="Calibri"/>
                <a:cs typeface="Calibri"/>
              </a:rPr>
              <a:t>stage</a:t>
            </a:r>
            <a:r>
              <a:rPr sz="2400" spc="-165" dirty="0">
                <a:latin typeface="Calibri"/>
                <a:cs typeface="Calibri"/>
              </a:rPr>
              <a:t> </a:t>
            </a:r>
            <a:r>
              <a:rPr sz="2400" dirty="0">
                <a:latin typeface="Calibri"/>
                <a:cs typeface="Calibri"/>
              </a:rPr>
              <a:t>of</a:t>
            </a:r>
            <a:r>
              <a:rPr sz="2400" spc="10" dirty="0">
                <a:latin typeface="Calibri"/>
                <a:cs typeface="Calibri"/>
              </a:rPr>
              <a:t> </a:t>
            </a:r>
            <a:r>
              <a:rPr sz="2400" spc="-10" dirty="0">
                <a:latin typeface="Calibri"/>
                <a:cs typeface="Calibri"/>
              </a:rPr>
              <a:t>labor</a:t>
            </a:r>
            <a:endParaRPr sz="2400">
              <a:latin typeface="Calibri"/>
              <a:cs typeface="Calibri"/>
            </a:endParaRPr>
          </a:p>
          <a:p>
            <a:pPr marL="38100">
              <a:lnSpc>
                <a:spcPts val="2755"/>
              </a:lnSpc>
            </a:pPr>
            <a:r>
              <a:rPr sz="2400" spc="5" dirty="0">
                <a:latin typeface="Calibri"/>
                <a:cs typeface="Calibri"/>
              </a:rPr>
              <a:t>how</a:t>
            </a:r>
            <a:r>
              <a:rPr sz="2400" spc="-35" dirty="0">
                <a:latin typeface="Calibri"/>
                <a:cs typeface="Calibri"/>
              </a:rPr>
              <a:t> </a:t>
            </a:r>
            <a:r>
              <a:rPr sz="2400" spc="5" dirty="0">
                <a:latin typeface="Calibri"/>
                <a:cs typeface="Calibri"/>
              </a:rPr>
              <a:t>to</a:t>
            </a:r>
            <a:r>
              <a:rPr sz="2400" spc="-105" dirty="0">
                <a:latin typeface="Calibri"/>
                <a:cs typeface="Calibri"/>
              </a:rPr>
              <a:t> </a:t>
            </a:r>
            <a:r>
              <a:rPr sz="2400" spc="-15" dirty="0">
                <a:latin typeface="Calibri"/>
                <a:cs typeface="Calibri"/>
              </a:rPr>
              <a:t>deliver?</a:t>
            </a:r>
            <a:endParaRPr sz="2400">
              <a:latin typeface="Calibri"/>
              <a:cs typeface="Calibri"/>
            </a:endParaRPr>
          </a:p>
        </p:txBody>
      </p:sp>
      <p:pic>
        <p:nvPicPr>
          <p:cNvPr id="4" name="object 4"/>
          <p:cNvPicPr/>
          <p:nvPr/>
        </p:nvPicPr>
        <p:blipFill>
          <a:blip r:embed="rId2" cstate="print"/>
          <a:stretch>
            <a:fillRect/>
          </a:stretch>
        </p:blipFill>
        <p:spPr>
          <a:xfrm>
            <a:off x="5667381" y="1276360"/>
            <a:ext cx="6076951" cy="2219325"/>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82" y="609282"/>
            <a:ext cx="3979545" cy="693780"/>
          </a:xfrm>
          <a:prstGeom prst="rect">
            <a:avLst/>
          </a:prstGeom>
        </p:spPr>
        <p:txBody>
          <a:bodyPr vert="horz" wrap="square" lIns="0" tIns="16510" rIns="0" bIns="0" rtlCol="0">
            <a:spAutoFit/>
          </a:bodyPr>
          <a:lstStyle/>
          <a:p>
            <a:pPr marL="12700">
              <a:lnSpc>
                <a:spcPct val="100000"/>
              </a:lnSpc>
              <a:spcBef>
                <a:spcPts val="130"/>
              </a:spcBef>
            </a:pPr>
            <a:r>
              <a:rPr sz="4400" b="0" spc="-15" dirty="0">
                <a:latin typeface="Calibri Light"/>
                <a:cs typeface="Calibri Light"/>
              </a:rPr>
              <a:t>Station</a:t>
            </a:r>
            <a:r>
              <a:rPr sz="4400" b="0" spc="-30" dirty="0">
                <a:latin typeface="Calibri Light"/>
                <a:cs typeface="Calibri Light"/>
              </a:rPr>
              <a:t> </a:t>
            </a:r>
            <a:r>
              <a:rPr sz="4400" b="0" spc="15" dirty="0">
                <a:latin typeface="Calibri Light"/>
                <a:cs typeface="Calibri Light"/>
              </a:rPr>
              <a:t>4</a:t>
            </a:r>
            <a:r>
              <a:rPr sz="4400" b="0" spc="-35" dirty="0">
                <a:latin typeface="Calibri Light"/>
                <a:cs typeface="Calibri Light"/>
              </a:rPr>
              <a:t> </a:t>
            </a:r>
            <a:r>
              <a:rPr sz="4400" b="0" spc="-15" dirty="0">
                <a:latin typeface="Calibri Light"/>
                <a:cs typeface="Calibri Light"/>
              </a:rPr>
              <a:t>answers</a:t>
            </a:r>
            <a:endParaRPr sz="4400">
              <a:latin typeface="Calibri Light"/>
              <a:cs typeface="Calibri Light"/>
            </a:endParaRPr>
          </a:p>
        </p:txBody>
      </p:sp>
      <p:sp>
        <p:nvSpPr>
          <p:cNvPr id="3" name="object 3"/>
          <p:cNvSpPr txBox="1"/>
          <p:nvPr/>
        </p:nvSpPr>
        <p:spPr>
          <a:xfrm>
            <a:off x="917575" y="1702294"/>
            <a:ext cx="7180580" cy="3127908"/>
          </a:xfrm>
          <a:prstGeom prst="rect">
            <a:avLst/>
          </a:prstGeom>
        </p:spPr>
        <p:txBody>
          <a:bodyPr vert="horz" wrap="square" lIns="0" tIns="12065" rIns="0" bIns="0" rtlCol="0">
            <a:spAutoFit/>
          </a:bodyPr>
          <a:lstStyle/>
          <a:p>
            <a:pPr marL="12700" marR="1677670">
              <a:lnSpc>
                <a:spcPct val="122900"/>
              </a:lnSpc>
              <a:spcBef>
                <a:spcPts val="95"/>
              </a:spcBef>
              <a:buAutoNum type="arabicPeriod"/>
              <a:tabLst>
                <a:tab pos="527050" algn="l"/>
                <a:tab pos="527685" algn="l"/>
              </a:tabLst>
            </a:pPr>
            <a:r>
              <a:rPr sz="2750" b="1" spc="-25" dirty="0">
                <a:solidFill>
                  <a:srgbClr val="00AF50"/>
                </a:solidFill>
                <a:latin typeface="Calibri"/>
                <a:cs typeface="Calibri"/>
              </a:rPr>
              <a:t>Face</a:t>
            </a:r>
            <a:r>
              <a:rPr sz="2750" b="1" spc="114" dirty="0">
                <a:solidFill>
                  <a:srgbClr val="00AF50"/>
                </a:solidFill>
                <a:latin typeface="Calibri"/>
                <a:cs typeface="Calibri"/>
              </a:rPr>
              <a:t> </a:t>
            </a:r>
            <a:r>
              <a:rPr sz="2750" b="1" spc="15" dirty="0">
                <a:solidFill>
                  <a:srgbClr val="00AF50"/>
                </a:solidFill>
                <a:latin typeface="Calibri"/>
                <a:cs typeface="Calibri"/>
              </a:rPr>
              <a:t>presentation,</a:t>
            </a:r>
            <a:r>
              <a:rPr sz="2750" b="1" spc="-60" dirty="0">
                <a:solidFill>
                  <a:srgbClr val="00AF50"/>
                </a:solidFill>
                <a:latin typeface="Calibri"/>
                <a:cs typeface="Calibri"/>
              </a:rPr>
              <a:t> </a:t>
            </a:r>
            <a:r>
              <a:rPr sz="2750" b="1" spc="15" dirty="0">
                <a:solidFill>
                  <a:srgbClr val="00AF50"/>
                </a:solidFill>
                <a:latin typeface="Calibri"/>
                <a:cs typeface="Calibri"/>
              </a:rPr>
              <a:t>mentoanterior </a:t>
            </a:r>
            <a:r>
              <a:rPr sz="2750" b="1" spc="-610" dirty="0">
                <a:solidFill>
                  <a:srgbClr val="00AF50"/>
                </a:solidFill>
                <a:latin typeface="Calibri"/>
                <a:cs typeface="Calibri"/>
              </a:rPr>
              <a:t> </a:t>
            </a:r>
            <a:r>
              <a:rPr sz="2750" b="1" spc="10" dirty="0">
                <a:solidFill>
                  <a:srgbClr val="00AF50"/>
                </a:solidFill>
                <a:latin typeface="Calibri"/>
                <a:cs typeface="Calibri"/>
              </a:rPr>
              <a:t>Incidence:</a:t>
            </a:r>
            <a:r>
              <a:rPr sz="2750" b="1" spc="105" dirty="0">
                <a:solidFill>
                  <a:srgbClr val="00AF50"/>
                </a:solidFill>
                <a:latin typeface="Calibri"/>
                <a:cs typeface="Calibri"/>
              </a:rPr>
              <a:t> </a:t>
            </a:r>
            <a:r>
              <a:rPr sz="2750" b="1" spc="20" dirty="0">
                <a:solidFill>
                  <a:srgbClr val="00AF50"/>
                </a:solidFill>
                <a:latin typeface="Calibri"/>
                <a:cs typeface="Calibri"/>
              </a:rPr>
              <a:t>2%</a:t>
            </a:r>
            <a:endParaRPr sz="2750">
              <a:latin typeface="Calibri"/>
              <a:cs typeface="Calibri"/>
            </a:endParaRPr>
          </a:p>
          <a:p>
            <a:pPr marL="12700" marR="2832100">
              <a:lnSpc>
                <a:spcPct val="121700"/>
              </a:lnSpc>
              <a:spcBef>
                <a:spcPts val="40"/>
              </a:spcBef>
              <a:buAutoNum type="arabicPeriod"/>
              <a:tabLst>
                <a:tab pos="365125" algn="l"/>
              </a:tabLst>
            </a:pPr>
            <a:r>
              <a:rPr sz="2750" b="1" spc="15" dirty="0">
                <a:solidFill>
                  <a:srgbClr val="00AF50"/>
                </a:solidFill>
                <a:latin typeface="Calibri"/>
                <a:cs typeface="Calibri"/>
              </a:rPr>
              <a:t>Hyperextended </a:t>
            </a:r>
            <a:r>
              <a:rPr sz="2750" b="1" spc="20" dirty="0">
                <a:solidFill>
                  <a:srgbClr val="00AF50"/>
                </a:solidFill>
                <a:latin typeface="Calibri"/>
                <a:cs typeface="Calibri"/>
              </a:rPr>
              <a:t> </a:t>
            </a:r>
            <a:r>
              <a:rPr sz="2750" b="1" spc="15" dirty="0">
                <a:solidFill>
                  <a:srgbClr val="00AF50"/>
                </a:solidFill>
                <a:latin typeface="Calibri"/>
                <a:cs typeface="Calibri"/>
              </a:rPr>
              <a:t>3.Submentobregmatic 9.5 </a:t>
            </a:r>
            <a:r>
              <a:rPr sz="2750" b="1" dirty="0">
                <a:solidFill>
                  <a:srgbClr val="00AF50"/>
                </a:solidFill>
                <a:latin typeface="Calibri"/>
                <a:cs typeface="Calibri"/>
              </a:rPr>
              <a:t>cm </a:t>
            </a:r>
            <a:r>
              <a:rPr sz="2750" b="1" spc="-610" dirty="0">
                <a:solidFill>
                  <a:srgbClr val="00AF50"/>
                </a:solidFill>
                <a:latin typeface="Calibri"/>
                <a:cs typeface="Calibri"/>
              </a:rPr>
              <a:t> </a:t>
            </a:r>
            <a:r>
              <a:rPr sz="2750" b="1" spc="-20" dirty="0">
                <a:solidFill>
                  <a:srgbClr val="00AF50"/>
                </a:solidFill>
                <a:latin typeface="Calibri"/>
                <a:cs typeface="Calibri"/>
              </a:rPr>
              <a:t>4.Vaginal</a:t>
            </a:r>
            <a:r>
              <a:rPr sz="2750" b="1" spc="35" dirty="0">
                <a:solidFill>
                  <a:srgbClr val="00AF50"/>
                </a:solidFill>
                <a:latin typeface="Calibri"/>
                <a:cs typeface="Calibri"/>
              </a:rPr>
              <a:t> </a:t>
            </a:r>
            <a:r>
              <a:rPr sz="2750" b="1" spc="15" dirty="0">
                <a:solidFill>
                  <a:srgbClr val="00AF50"/>
                </a:solidFill>
                <a:latin typeface="Calibri"/>
                <a:cs typeface="Calibri"/>
              </a:rPr>
              <a:t>delivery</a:t>
            </a:r>
            <a:endParaRPr sz="2750">
              <a:latin typeface="Calibri"/>
              <a:cs typeface="Calibri"/>
            </a:endParaRPr>
          </a:p>
          <a:p>
            <a:pPr marL="12700">
              <a:lnSpc>
                <a:spcPct val="100000"/>
              </a:lnSpc>
              <a:spcBef>
                <a:spcPts val="760"/>
              </a:spcBef>
            </a:pPr>
            <a:r>
              <a:rPr sz="2750" b="1" spc="15" dirty="0">
                <a:solidFill>
                  <a:srgbClr val="00AF50"/>
                </a:solidFill>
                <a:latin typeface="Calibri"/>
                <a:cs typeface="Calibri"/>
              </a:rPr>
              <a:t>5.</a:t>
            </a:r>
            <a:r>
              <a:rPr sz="2750" b="1" spc="-15" dirty="0">
                <a:solidFill>
                  <a:srgbClr val="00AF50"/>
                </a:solidFill>
                <a:latin typeface="Calibri"/>
                <a:cs typeface="Calibri"/>
              </a:rPr>
              <a:t> </a:t>
            </a:r>
            <a:r>
              <a:rPr sz="2750" b="1" spc="15" dirty="0">
                <a:solidFill>
                  <a:srgbClr val="00AF50"/>
                </a:solidFill>
                <a:latin typeface="Calibri"/>
                <a:cs typeface="Calibri"/>
              </a:rPr>
              <a:t>Instrumental</a:t>
            </a:r>
            <a:r>
              <a:rPr sz="2750" b="1" spc="40" dirty="0">
                <a:solidFill>
                  <a:srgbClr val="00AF50"/>
                </a:solidFill>
                <a:latin typeface="Calibri"/>
                <a:cs typeface="Calibri"/>
              </a:rPr>
              <a:t> </a:t>
            </a:r>
            <a:r>
              <a:rPr sz="2750" b="1" dirty="0">
                <a:solidFill>
                  <a:srgbClr val="00AF50"/>
                </a:solidFill>
                <a:latin typeface="Calibri"/>
                <a:cs typeface="Calibri"/>
              </a:rPr>
              <a:t>vaginal</a:t>
            </a:r>
            <a:r>
              <a:rPr sz="2750" b="1" spc="40" dirty="0">
                <a:solidFill>
                  <a:srgbClr val="00AF50"/>
                </a:solidFill>
                <a:latin typeface="Calibri"/>
                <a:cs typeface="Calibri"/>
              </a:rPr>
              <a:t> </a:t>
            </a:r>
            <a:r>
              <a:rPr sz="2750" b="1" spc="15" dirty="0">
                <a:solidFill>
                  <a:srgbClr val="00AF50"/>
                </a:solidFill>
                <a:latin typeface="Calibri"/>
                <a:cs typeface="Calibri"/>
              </a:rPr>
              <a:t>delivery</a:t>
            </a:r>
            <a:r>
              <a:rPr sz="2750" b="1" spc="10" dirty="0">
                <a:solidFill>
                  <a:srgbClr val="00AF50"/>
                </a:solidFill>
                <a:latin typeface="Calibri"/>
                <a:cs typeface="Calibri"/>
              </a:rPr>
              <a:t> </a:t>
            </a:r>
            <a:r>
              <a:rPr sz="2750" b="1" spc="15" dirty="0">
                <a:solidFill>
                  <a:srgbClr val="00AF50"/>
                </a:solidFill>
                <a:latin typeface="Calibri"/>
                <a:cs typeface="Calibri"/>
              </a:rPr>
              <a:t>by</a:t>
            </a:r>
            <a:r>
              <a:rPr sz="2750" b="1" spc="30" dirty="0">
                <a:solidFill>
                  <a:srgbClr val="00AF50"/>
                </a:solidFill>
                <a:latin typeface="Calibri"/>
                <a:cs typeface="Calibri"/>
              </a:rPr>
              <a:t> </a:t>
            </a:r>
            <a:r>
              <a:rPr sz="2750" b="1" spc="5" dirty="0">
                <a:solidFill>
                  <a:srgbClr val="00AF50"/>
                </a:solidFill>
                <a:latin typeface="Calibri"/>
                <a:cs typeface="Calibri"/>
              </a:rPr>
              <a:t>foreceps</a:t>
            </a:r>
            <a:r>
              <a:rPr sz="2750" b="1" spc="80" dirty="0">
                <a:solidFill>
                  <a:srgbClr val="00AF50"/>
                </a:solidFill>
                <a:latin typeface="Calibri"/>
                <a:cs typeface="Calibri"/>
              </a:rPr>
              <a:t> </a:t>
            </a:r>
            <a:r>
              <a:rPr sz="2750" b="1" spc="10" dirty="0">
                <a:solidFill>
                  <a:srgbClr val="00AF50"/>
                </a:solidFill>
                <a:latin typeface="Calibri"/>
                <a:cs typeface="Calibri"/>
              </a:rPr>
              <a:t>only</a:t>
            </a:r>
            <a:endParaRPr sz="2750">
              <a:latin typeface="Calibri"/>
              <a:cs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7" y="609282"/>
            <a:ext cx="2017395" cy="693780"/>
          </a:xfrm>
          <a:prstGeom prst="rect">
            <a:avLst/>
          </a:prstGeom>
        </p:spPr>
        <p:txBody>
          <a:bodyPr vert="horz" wrap="square" lIns="0" tIns="16510" rIns="0" bIns="0" rtlCol="0">
            <a:spAutoFit/>
          </a:bodyPr>
          <a:lstStyle/>
          <a:p>
            <a:pPr marL="12700">
              <a:lnSpc>
                <a:spcPct val="100000"/>
              </a:lnSpc>
              <a:spcBef>
                <a:spcPts val="130"/>
              </a:spcBef>
            </a:pPr>
            <a:r>
              <a:rPr sz="4400" b="0" spc="-15" dirty="0">
                <a:latin typeface="Calibri Light"/>
                <a:cs typeface="Calibri Light"/>
              </a:rPr>
              <a:t>Station</a:t>
            </a:r>
            <a:r>
              <a:rPr sz="4400" b="0" spc="-75" dirty="0">
                <a:latin typeface="Calibri Light"/>
                <a:cs typeface="Calibri Light"/>
              </a:rPr>
              <a:t> </a:t>
            </a:r>
            <a:r>
              <a:rPr sz="4400" b="0" spc="15" dirty="0">
                <a:latin typeface="Calibri Light"/>
                <a:cs typeface="Calibri Light"/>
              </a:rPr>
              <a:t>5</a:t>
            </a:r>
            <a:endParaRPr sz="4400">
              <a:latin typeface="Calibri Light"/>
              <a:cs typeface="Calibri Light"/>
            </a:endParaRPr>
          </a:p>
        </p:txBody>
      </p:sp>
      <p:sp>
        <p:nvSpPr>
          <p:cNvPr id="3" name="object 3"/>
          <p:cNvSpPr txBox="1"/>
          <p:nvPr/>
        </p:nvSpPr>
        <p:spPr>
          <a:xfrm>
            <a:off x="258129" y="1872298"/>
            <a:ext cx="5017771" cy="3180358"/>
          </a:xfrm>
          <a:prstGeom prst="rect">
            <a:avLst/>
          </a:prstGeom>
        </p:spPr>
        <p:txBody>
          <a:bodyPr vert="horz" wrap="square" lIns="0" tIns="12700" rIns="0" bIns="0" rtlCol="0">
            <a:spAutoFit/>
          </a:bodyPr>
          <a:lstStyle/>
          <a:p>
            <a:pPr marL="12700">
              <a:lnSpc>
                <a:spcPts val="2755"/>
              </a:lnSpc>
              <a:spcBef>
                <a:spcPts val="100"/>
              </a:spcBef>
            </a:pPr>
            <a:r>
              <a:rPr sz="2400" spc="-10" dirty="0">
                <a:latin typeface="Calibri"/>
                <a:cs typeface="Calibri"/>
              </a:rPr>
              <a:t>44</a:t>
            </a:r>
            <a:r>
              <a:rPr sz="2400" spc="-30" dirty="0">
                <a:latin typeface="Calibri"/>
                <a:cs typeface="Calibri"/>
              </a:rPr>
              <a:t> </a:t>
            </a:r>
            <a:r>
              <a:rPr sz="2400" spc="-15" dirty="0">
                <a:latin typeface="Calibri"/>
                <a:cs typeface="Calibri"/>
              </a:rPr>
              <a:t>year</a:t>
            </a:r>
            <a:r>
              <a:rPr sz="2400" spc="45" dirty="0">
                <a:latin typeface="Calibri"/>
                <a:cs typeface="Calibri"/>
              </a:rPr>
              <a:t> </a:t>
            </a:r>
            <a:r>
              <a:rPr sz="2400" spc="-10" dirty="0">
                <a:latin typeface="Calibri"/>
                <a:cs typeface="Calibri"/>
              </a:rPr>
              <a:t>old</a:t>
            </a:r>
            <a:r>
              <a:rPr sz="2400" spc="-25" dirty="0">
                <a:latin typeface="Calibri"/>
                <a:cs typeface="Calibri"/>
              </a:rPr>
              <a:t> </a:t>
            </a:r>
            <a:r>
              <a:rPr sz="2400" spc="-15" dirty="0">
                <a:latin typeface="Calibri"/>
                <a:cs typeface="Calibri"/>
              </a:rPr>
              <a:t>female,pelvic</a:t>
            </a:r>
            <a:r>
              <a:rPr sz="2400" spc="100" dirty="0">
                <a:latin typeface="Calibri"/>
                <a:cs typeface="Calibri"/>
              </a:rPr>
              <a:t> </a:t>
            </a:r>
            <a:r>
              <a:rPr sz="2400" spc="-5" dirty="0">
                <a:latin typeface="Calibri"/>
                <a:cs typeface="Calibri"/>
              </a:rPr>
              <a:t>floor</a:t>
            </a:r>
            <a:r>
              <a:rPr sz="2400" spc="-30" dirty="0">
                <a:latin typeface="Calibri"/>
                <a:cs typeface="Calibri"/>
              </a:rPr>
              <a:t> </a:t>
            </a:r>
            <a:r>
              <a:rPr sz="2400" dirty="0">
                <a:latin typeface="Calibri"/>
                <a:cs typeface="Calibri"/>
              </a:rPr>
              <a:t>disorder</a:t>
            </a:r>
            <a:r>
              <a:rPr sz="2400" spc="-25" dirty="0">
                <a:latin typeface="Calibri"/>
                <a:cs typeface="Calibri"/>
              </a:rPr>
              <a:t> </a:t>
            </a:r>
            <a:r>
              <a:rPr sz="2400" dirty="0">
                <a:latin typeface="Calibri"/>
                <a:cs typeface="Calibri"/>
              </a:rPr>
              <a:t>,</a:t>
            </a:r>
            <a:endParaRPr sz="2400">
              <a:latin typeface="Calibri"/>
              <a:cs typeface="Calibri"/>
            </a:endParaRPr>
          </a:p>
          <a:p>
            <a:pPr marL="12700">
              <a:lnSpc>
                <a:spcPts val="2590"/>
              </a:lnSpc>
            </a:pPr>
            <a:r>
              <a:rPr sz="2400" spc="5" dirty="0">
                <a:latin typeface="Calibri"/>
                <a:cs typeface="Calibri"/>
              </a:rPr>
              <a:t>done</a:t>
            </a:r>
            <a:r>
              <a:rPr sz="2400" spc="-20" dirty="0">
                <a:latin typeface="Calibri"/>
                <a:cs typeface="Calibri"/>
              </a:rPr>
              <a:t> for</a:t>
            </a:r>
            <a:r>
              <a:rPr sz="2400" spc="-35" dirty="0">
                <a:latin typeface="Calibri"/>
                <a:cs typeface="Calibri"/>
              </a:rPr>
              <a:t> </a:t>
            </a:r>
            <a:r>
              <a:rPr sz="2400" spc="5" dirty="0">
                <a:latin typeface="Calibri"/>
                <a:cs typeface="Calibri"/>
              </a:rPr>
              <a:t>her</a:t>
            </a:r>
            <a:r>
              <a:rPr sz="2400" spc="-35" dirty="0">
                <a:latin typeface="Calibri"/>
                <a:cs typeface="Calibri"/>
              </a:rPr>
              <a:t> </a:t>
            </a:r>
            <a:r>
              <a:rPr sz="2400" dirty="0">
                <a:latin typeface="Calibri"/>
                <a:cs typeface="Calibri"/>
              </a:rPr>
              <a:t>this</a:t>
            </a:r>
            <a:r>
              <a:rPr sz="2400" spc="10" dirty="0">
                <a:latin typeface="Calibri"/>
                <a:cs typeface="Calibri"/>
              </a:rPr>
              <a:t> </a:t>
            </a:r>
            <a:r>
              <a:rPr sz="2400" spc="-5" dirty="0">
                <a:latin typeface="Calibri"/>
                <a:cs typeface="Calibri"/>
              </a:rPr>
              <a:t>procedure</a:t>
            </a:r>
            <a:endParaRPr sz="2400">
              <a:latin typeface="Calibri"/>
              <a:cs typeface="Calibri"/>
            </a:endParaRPr>
          </a:p>
          <a:p>
            <a:pPr marL="243204" indent="-231140">
              <a:lnSpc>
                <a:spcPts val="2720"/>
              </a:lnSpc>
              <a:buSzPct val="95833"/>
              <a:buAutoNum type="arabicPeriod"/>
              <a:tabLst>
                <a:tab pos="243840" algn="l"/>
              </a:tabLst>
            </a:pPr>
            <a:r>
              <a:rPr sz="2400" spc="5" dirty="0">
                <a:latin typeface="Calibri"/>
                <a:cs typeface="Calibri"/>
              </a:rPr>
              <a:t>Dx?</a:t>
            </a:r>
            <a:endParaRPr sz="2400">
              <a:latin typeface="Calibri"/>
              <a:cs typeface="Calibri"/>
            </a:endParaRPr>
          </a:p>
          <a:p>
            <a:pPr marL="243204" indent="-231140">
              <a:lnSpc>
                <a:spcPts val="2755"/>
              </a:lnSpc>
              <a:spcBef>
                <a:spcPts val="725"/>
              </a:spcBef>
              <a:buSzPct val="95833"/>
              <a:buAutoNum type="arabicPeriod"/>
              <a:tabLst>
                <a:tab pos="243840" algn="l"/>
              </a:tabLst>
            </a:pPr>
            <a:r>
              <a:rPr sz="2400" spc="-5" dirty="0">
                <a:latin typeface="Calibri"/>
                <a:cs typeface="Calibri"/>
              </a:rPr>
              <a:t>C</a:t>
            </a:r>
            <a:r>
              <a:rPr sz="2400" spc="-30" dirty="0">
                <a:latin typeface="Calibri"/>
                <a:cs typeface="Calibri"/>
              </a:rPr>
              <a:t>l</a:t>
            </a:r>
            <a:r>
              <a:rPr sz="2400" spc="-25" dirty="0">
                <a:latin typeface="Calibri"/>
                <a:cs typeface="Calibri"/>
              </a:rPr>
              <a:t>i</a:t>
            </a:r>
            <a:r>
              <a:rPr sz="2400" spc="10" dirty="0">
                <a:latin typeface="Calibri"/>
                <a:cs typeface="Calibri"/>
              </a:rPr>
              <a:t>n</a:t>
            </a:r>
            <a:r>
              <a:rPr sz="2400" spc="-25" dirty="0">
                <a:latin typeface="Calibri"/>
                <a:cs typeface="Calibri"/>
              </a:rPr>
              <a:t>i</a:t>
            </a:r>
            <a:r>
              <a:rPr sz="2400" spc="30" dirty="0">
                <a:latin typeface="Calibri"/>
                <a:cs typeface="Calibri"/>
              </a:rPr>
              <a:t>c</a:t>
            </a:r>
            <a:r>
              <a:rPr sz="2400" spc="-25" dirty="0">
                <a:latin typeface="Calibri"/>
                <a:cs typeface="Calibri"/>
              </a:rPr>
              <a:t>a</a:t>
            </a:r>
            <a:r>
              <a:rPr sz="2400" dirty="0">
                <a:latin typeface="Calibri"/>
                <a:cs typeface="Calibri"/>
              </a:rPr>
              <a:t>l</a:t>
            </a:r>
            <a:r>
              <a:rPr sz="2400" spc="35" dirty="0">
                <a:latin typeface="Calibri"/>
                <a:cs typeface="Calibri"/>
              </a:rPr>
              <a:t> </a:t>
            </a:r>
            <a:r>
              <a:rPr sz="2400" spc="30" dirty="0">
                <a:latin typeface="Calibri"/>
                <a:cs typeface="Calibri"/>
              </a:rPr>
              <a:t>P</a:t>
            </a:r>
            <a:r>
              <a:rPr sz="2400" spc="-15" dirty="0">
                <a:latin typeface="Calibri"/>
                <a:cs typeface="Calibri"/>
              </a:rPr>
              <a:t>r</a:t>
            </a:r>
            <a:r>
              <a:rPr sz="2400" dirty="0">
                <a:latin typeface="Calibri"/>
                <a:cs typeface="Calibri"/>
              </a:rPr>
              <a:t>e</a:t>
            </a:r>
            <a:r>
              <a:rPr sz="2400" spc="40" dirty="0">
                <a:latin typeface="Calibri"/>
                <a:cs typeface="Calibri"/>
              </a:rPr>
              <a:t>s</a:t>
            </a:r>
            <a:r>
              <a:rPr sz="2400" dirty="0">
                <a:latin typeface="Calibri"/>
                <a:cs typeface="Calibri"/>
              </a:rPr>
              <a:t>e</a:t>
            </a:r>
            <a:r>
              <a:rPr sz="2400" spc="20" dirty="0">
                <a:latin typeface="Calibri"/>
                <a:cs typeface="Calibri"/>
              </a:rPr>
              <a:t>n</a:t>
            </a:r>
            <a:r>
              <a:rPr sz="2400" spc="15" dirty="0">
                <a:latin typeface="Calibri"/>
                <a:cs typeface="Calibri"/>
              </a:rPr>
              <a:t>t</a:t>
            </a:r>
            <a:r>
              <a:rPr sz="2400" spc="-25" dirty="0">
                <a:latin typeface="Calibri"/>
                <a:cs typeface="Calibri"/>
              </a:rPr>
              <a:t>a</a:t>
            </a:r>
            <a:r>
              <a:rPr sz="2400" spc="15" dirty="0">
                <a:latin typeface="Calibri"/>
                <a:cs typeface="Calibri"/>
              </a:rPr>
              <a:t>t</a:t>
            </a:r>
            <a:r>
              <a:rPr sz="2400" spc="-25" dirty="0">
                <a:latin typeface="Calibri"/>
                <a:cs typeface="Calibri"/>
              </a:rPr>
              <a:t>i</a:t>
            </a:r>
            <a:r>
              <a:rPr sz="2400" spc="5" dirty="0">
                <a:latin typeface="Calibri"/>
                <a:cs typeface="Calibri"/>
              </a:rPr>
              <a:t>o</a:t>
            </a:r>
            <a:r>
              <a:rPr sz="2400" dirty="0">
                <a:latin typeface="Calibri"/>
                <a:cs typeface="Calibri"/>
              </a:rPr>
              <a:t>n</a:t>
            </a:r>
            <a:r>
              <a:rPr sz="2400" spc="-155" dirty="0">
                <a:latin typeface="Calibri"/>
                <a:cs typeface="Calibri"/>
              </a:rPr>
              <a:t> </a:t>
            </a:r>
            <a:r>
              <a:rPr sz="2400" dirty="0">
                <a:latin typeface="Calibri"/>
                <a:cs typeface="Calibri"/>
              </a:rPr>
              <a:t>/</a:t>
            </a:r>
            <a:r>
              <a:rPr sz="2400" spc="-40" dirty="0">
                <a:latin typeface="Calibri"/>
                <a:cs typeface="Calibri"/>
              </a:rPr>
              <a:t> </a:t>
            </a:r>
            <a:r>
              <a:rPr sz="2400" spc="-5" dirty="0">
                <a:latin typeface="Calibri"/>
                <a:cs typeface="Calibri"/>
              </a:rPr>
              <a:t>C</a:t>
            </a:r>
            <a:r>
              <a:rPr sz="2400" dirty="0">
                <a:latin typeface="Calibri"/>
                <a:cs typeface="Calibri"/>
              </a:rPr>
              <a:t>C</a:t>
            </a:r>
            <a:r>
              <a:rPr sz="2400" spc="45" dirty="0">
                <a:latin typeface="Calibri"/>
                <a:cs typeface="Calibri"/>
              </a:rPr>
              <a:t> </a:t>
            </a:r>
            <a:r>
              <a:rPr sz="2400" spc="-15" dirty="0">
                <a:latin typeface="Calibri"/>
                <a:cs typeface="Calibri"/>
              </a:rPr>
              <a:t>r</a:t>
            </a:r>
            <a:r>
              <a:rPr sz="2400" dirty="0">
                <a:latin typeface="Calibri"/>
                <a:cs typeface="Calibri"/>
              </a:rPr>
              <a:t>e</a:t>
            </a:r>
            <a:r>
              <a:rPr sz="2400" spc="-75" dirty="0">
                <a:latin typeface="Calibri"/>
                <a:cs typeface="Calibri"/>
              </a:rPr>
              <a:t>g</a:t>
            </a:r>
            <a:r>
              <a:rPr sz="2400" spc="-25" dirty="0">
                <a:latin typeface="Calibri"/>
                <a:cs typeface="Calibri"/>
              </a:rPr>
              <a:t>a</a:t>
            </a:r>
            <a:r>
              <a:rPr sz="2400" spc="-15" dirty="0">
                <a:latin typeface="Calibri"/>
                <a:cs typeface="Calibri"/>
              </a:rPr>
              <a:t>r</a:t>
            </a:r>
            <a:r>
              <a:rPr sz="2400" spc="10" dirty="0">
                <a:latin typeface="Calibri"/>
                <a:cs typeface="Calibri"/>
              </a:rPr>
              <a:t>d</a:t>
            </a:r>
            <a:r>
              <a:rPr sz="2400" spc="-25" dirty="0">
                <a:latin typeface="Calibri"/>
                <a:cs typeface="Calibri"/>
              </a:rPr>
              <a:t>i</a:t>
            </a:r>
            <a:r>
              <a:rPr sz="2400" spc="10" dirty="0">
                <a:latin typeface="Calibri"/>
                <a:cs typeface="Calibri"/>
              </a:rPr>
              <a:t>n</a:t>
            </a:r>
            <a:r>
              <a:rPr sz="2400" dirty="0">
                <a:latin typeface="Calibri"/>
                <a:cs typeface="Calibri"/>
              </a:rPr>
              <a:t>g</a:t>
            </a:r>
            <a:endParaRPr sz="2400">
              <a:latin typeface="Calibri"/>
              <a:cs typeface="Calibri"/>
            </a:endParaRPr>
          </a:p>
          <a:p>
            <a:pPr marL="12700">
              <a:lnSpc>
                <a:spcPts val="2590"/>
              </a:lnSpc>
            </a:pPr>
            <a:r>
              <a:rPr sz="2400" spc="-5" dirty="0">
                <a:latin typeface="Calibri"/>
                <a:cs typeface="Calibri"/>
              </a:rPr>
              <a:t>your</a:t>
            </a:r>
            <a:r>
              <a:rPr sz="2400" spc="-65" dirty="0">
                <a:latin typeface="Calibri"/>
                <a:cs typeface="Calibri"/>
              </a:rPr>
              <a:t> </a:t>
            </a:r>
            <a:r>
              <a:rPr sz="2400" spc="5" dirty="0">
                <a:latin typeface="Calibri"/>
                <a:cs typeface="Calibri"/>
              </a:rPr>
              <a:t>dx?</a:t>
            </a:r>
            <a:endParaRPr sz="2400">
              <a:latin typeface="Calibri"/>
              <a:cs typeface="Calibri"/>
            </a:endParaRPr>
          </a:p>
          <a:p>
            <a:pPr marL="243204" indent="-231140">
              <a:lnSpc>
                <a:spcPts val="2590"/>
              </a:lnSpc>
              <a:buSzPct val="95833"/>
              <a:buAutoNum type="arabicPeriod" startAt="3"/>
              <a:tabLst>
                <a:tab pos="243840" algn="l"/>
              </a:tabLst>
            </a:pPr>
            <a:r>
              <a:rPr sz="2400" spc="-10" dirty="0">
                <a:latin typeface="Calibri"/>
                <a:cs typeface="Calibri"/>
              </a:rPr>
              <a:t>relevent</a:t>
            </a:r>
            <a:r>
              <a:rPr sz="2400" dirty="0">
                <a:latin typeface="Calibri"/>
                <a:cs typeface="Calibri"/>
              </a:rPr>
              <a:t> points</a:t>
            </a:r>
            <a:r>
              <a:rPr sz="2400" spc="-65" dirty="0">
                <a:latin typeface="Calibri"/>
                <a:cs typeface="Calibri"/>
              </a:rPr>
              <a:t> </a:t>
            </a:r>
            <a:r>
              <a:rPr sz="2400" spc="-15" dirty="0">
                <a:latin typeface="Calibri"/>
                <a:cs typeface="Calibri"/>
              </a:rPr>
              <a:t>in</a:t>
            </a:r>
            <a:r>
              <a:rPr sz="2400" spc="-30" dirty="0">
                <a:latin typeface="Calibri"/>
                <a:cs typeface="Calibri"/>
              </a:rPr>
              <a:t> </a:t>
            </a:r>
            <a:r>
              <a:rPr sz="2400" spc="5" dirty="0">
                <a:latin typeface="Calibri"/>
                <a:cs typeface="Calibri"/>
              </a:rPr>
              <a:t>hx?</a:t>
            </a:r>
            <a:endParaRPr sz="2400">
              <a:latin typeface="Calibri"/>
              <a:cs typeface="Calibri"/>
            </a:endParaRPr>
          </a:p>
          <a:p>
            <a:pPr marL="308610" indent="-296545">
              <a:lnSpc>
                <a:spcPts val="2590"/>
              </a:lnSpc>
              <a:buSzPct val="95833"/>
              <a:buAutoNum type="arabicPeriod" startAt="3"/>
              <a:tabLst>
                <a:tab pos="309245" algn="l"/>
              </a:tabLst>
            </a:pPr>
            <a:r>
              <a:rPr sz="2400" spc="-10" dirty="0">
                <a:latin typeface="Calibri"/>
                <a:cs typeface="Calibri"/>
              </a:rPr>
              <a:t>physical</a:t>
            </a:r>
            <a:r>
              <a:rPr sz="2400" spc="15" dirty="0">
                <a:latin typeface="Calibri"/>
                <a:cs typeface="Calibri"/>
              </a:rPr>
              <a:t> </a:t>
            </a:r>
            <a:r>
              <a:rPr sz="2400" spc="-10" dirty="0">
                <a:latin typeface="Calibri"/>
                <a:cs typeface="Calibri"/>
              </a:rPr>
              <a:t>examination?</a:t>
            </a:r>
            <a:endParaRPr sz="2400">
              <a:latin typeface="Calibri"/>
              <a:cs typeface="Calibri"/>
            </a:endParaRPr>
          </a:p>
          <a:p>
            <a:pPr marL="12700" marR="635000">
              <a:lnSpc>
                <a:spcPts val="2630"/>
              </a:lnSpc>
              <a:spcBef>
                <a:spcPts val="135"/>
              </a:spcBef>
              <a:buSzPct val="95833"/>
              <a:buAutoNum type="arabicPeriod" startAt="3"/>
              <a:tabLst>
                <a:tab pos="243840" algn="l"/>
              </a:tabLst>
            </a:pPr>
            <a:r>
              <a:rPr sz="2400" spc="-15" dirty="0">
                <a:latin typeface="Calibri"/>
                <a:cs typeface="Calibri"/>
              </a:rPr>
              <a:t>if </a:t>
            </a:r>
            <a:r>
              <a:rPr sz="2400" spc="5" dirty="0">
                <a:latin typeface="Calibri"/>
                <a:cs typeface="Calibri"/>
              </a:rPr>
              <a:t>the</a:t>
            </a:r>
            <a:r>
              <a:rPr sz="2400" spc="-20" dirty="0">
                <a:latin typeface="Calibri"/>
                <a:cs typeface="Calibri"/>
              </a:rPr>
              <a:t> </a:t>
            </a:r>
            <a:r>
              <a:rPr sz="2400" dirty="0">
                <a:latin typeface="Calibri"/>
                <a:cs typeface="Calibri"/>
              </a:rPr>
              <a:t>patient</a:t>
            </a:r>
            <a:r>
              <a:rPr sz="2400" spc="-85" dirty="0">
                <a:latin typeface="Calibri"/>
                <a:cs typeface="Calibri"/>
              </a:rPr>
              <a:t> </a:t>
            </a:r>
            <a:r>
              <a:rPr sz="2400" spc="10" dirty="0">
                <a:latin typeface="Calibri"/>
                <a:cs typeface="Calibri"/>
              </a:rPr>
              <a:t>refuse</a:t>
            </a:r>
            <a:r>
              <a:rPr sz="2400" spc="-100" dirty="0">
                <a:latin typeface="Calibri"/>
                <a:cs typeface="Calibri"/>
              </a:rPr>
              <a:t> </a:t>
            </a:r>
            <a:r>
              <a:rPr sz="2400" spc="-20" dirty="0">
                <a:latin typeface="Calibri"/>
                <a:cs typeface="Calibri"/>
              </a:rPr>
              <a:t>surgery,</a:t>
            </a:r>
            <a:r>
              <a:rPr sz="2400" spc="-25" dirty="0">
                <a:latin typeface="Calibri"/>
                <a:cs typeface="Calibri"/>
              </a:rPr>
              <a:t> </a:t>
            </a:r>
            <a:r>
              <a:rPr sz="2400" spc="-10" dirty="0">
                <a:latin typeface="Calibri"/>
                <a:cs typeface="Calibri"/>
              </a:rPr>
              <a:t>your </a:t>
            </a:r>
            <a:r>
              <a:rPr sz="2400" spc="-525" dirty="0">
                <a:latin typeface="Calibri"/>
                <a:cs typeface="Calibri"/>
              </a:rPr>
              <a:t> </a:t>
            </a:r>
            <a:r>
              <a:rPr sz="2400" spc="5" dirty="0">
                <a:latin typeface="Calibri"/>
                <a:cs typeface="Calibri"/>
              </a:rPr>
              <a:t>management?</a:t>
            </a:r>
            <a:endParaRPr sz="2400">
              <a:latin typeface="Calibri"/>
              <a:cs typeface="Calibri"/>
            </a:endParaRPr>
          </a:p>
        </p:txBody>
      </p:sp>
      <p:pic>
        <p:nvPicPr>
          <p:cNvPr id="4" name="object 4"/>
          <p:cNvPicPr/>
          <p:nvPr/>
        </p:nvPicPr>
        <p:blipFill>
          <a:blip r:embed="rId2" cstate="print"/>
          <a:stretch>
            <a:fillRect/>
          </a:stretch>
        </p:blipFill>
        <p:spPr>
          <a:xfrm>
            <a:off x="6762495" y="712903"/>
            <a:ext cx="4457192" cy="2971326"/>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817" y="5"/>
            <a:ext cx="3590291" cy="624530"/>
          </a:xfrm>
          <a:prstGeom prst="rect">
            <a:avLst/>
          </a:prstGeom>
        </p:spPr>
        <p:txBody>
          <a:bodyPr vert="horz" wrap="square" lIns="0" tIns="16510" rIns="0" bIns="0" rtlCol="0">
            <a:spAutoFit/>
          </a:bodyPr>
          <a:lstStyle/>
          <a:p>
            <a:pPr marL="12700">
              <a:lnSpc>
                <a:spcPct val="100000"/>
              </a:lnSpc>
              <a:spcBef>
                <a:spcPts val="130"/>
              </a:spcBef>
            </a:pPr>
            <a:r>
              <a:rPr sz="3950" b="0" spc="-15" dirty="0">
                <a:latin typeface="Calibri Light"/>
                <a:cs typeface="Calibri Light"/>
              </a:rPr>
              <a:t>Station</a:t>
            </a:r>
            <a:r>
              <a:rPr sz="3950" b="0" spc="75" dirty="0">
                <a:latin typeface="Calibri Light"/>
                <a:cs typeface="Calibri Light"/>
              </a:rPr>
              <a:t> </a:t>
            </a:r>
            <a:r>
              <a:rPr sz="3950" b="0" spc="15" dirty="0">
                <a:latin typeface="Calibri Light"/>
                <a:cs typeface="Calibri Light"/>
              </a:rPr>
              <a:t>5</a:t>
            </a:r>
            <a:r>
              <a:rPr sz="3950" b="0" spc="-25" dirty="0">
                <a:latin typeface="Calibri Light"/>
                <a:cs typeface="Calibri Light"/>
              </a:rPr>
              <a:t> </a:t>
            </a:r>
            <a:r>
              <a:rPr sz="3950" b="0" spc="-10" dirty="0">
                <a:latin typeface="Calibri Light"/>
                <a:cs typeface="Calibri Light"/>
              </a:rPr>
              <a:t>answers</a:t>
            </a:r>
            <a:endParaRPr sz="3950">
              <a:latin typeface="Calibri Light"/>
              <a:cs typeface="Calibri Light"/>
            </a:endParaRPr>
          </a:p>
        </p:txBody>
      </p:sp>
      <p:sp>
        <p:nvSpPr>
          <p:cNvPr id="3" name="object 3"/>
          <p:cNvSpPr txBox="1"/>
          <p:nvPr/>
        </p:nvSpPr>
        <p:spPr>
          <a:xfrm>
            <a:off x="224795" y="578480"/>
            <a:ext cx="5726431" cy="3967753"/>
          </a:xfrm>
          <a:prstGeom prst="rect">
            <a:avLst/>
          </a:prstGeom>
        </p:spPr>
        <p:txBody>
          <a:bodyPr vert="horz" wrap="square" lIns="0" tIns="106680" rIns="0" bIns="0" rtlCol="0">
            <a:spAutoFit/>
          </a:bodyPr>
          <a:lstStyle/>
          <a:p>
            <a:pPr marL="215265" indent="-203200">
              <a:lnSpc>
                <a:spcPct val="100000"/>
              </a:lnSpc>
              <a:spcBef>
                <a:spcPts val="840"/>
              </a:spcBef>
              <a:buSzPct val="95000"/>
              <a:buAutoNum type="arabicPeriod"/>
              <a:tabLst>
                <a:tab pos="215900" algn="l"/>
              </a:tabLst>
            </a:pPr>
            <a:r>
              <a:rPr sz="2000" b="1" spc="35" dirty="0">
                <a:solidFill>
                  <a:srgbClr val="00AF50"/>
                </a:solidFill>
                <a:latin typeface="Calibri"/>
                <a:cs typeface="Calibri"/>
              </a:rPr>
              <a:t>Uri</a:t>
            </a:r>
            <a:r>
              <a:rPr sz="2000" b="1" spc="-30" dirty="0">
                <a:solidFill>
                  <a:srgbClr val="00AF50"/>
                </a:solidFill>
                <a:latin typeface="Calibri"/>
                <a:cs typeface="Calibri"/>
              </a:rPr>
              <a:t>n</a:t>
            </a:r>
            <a:r>
              <a:rPr sz="2000" b="1" spc="10" dirty="0">
                <a:solidFill>
                  <a:srgbClr val="00AF50"/>
                </a:solidFill>
                <a:latin typeface="Calibri"/>
                <a:cs typeface="Calibri"/>
              </a:rPr>
              <a:t>e</a:t>
            </a:r>
            <a:r>
              <a:rPr sz="2000" b="1" spc="-125" dirty="0">
                <a:solidFill>
                  <a:srgbClr val="00AF50"/>
                </a:solidFill>
                <a:latin typeface="Calibri"/>
                <a:cs typeface="Calibri"/>
              </a:rPr>
              <a:t> </a:t>
            </a:r>
            <a:r>
              <a:rPr sz="2000" b="1" spc="30" dirty="0">
                <a:solidFill>
                  <a:srgbClr val="00AF50"/>
                </a:solidFill>
                <a:latin typeface="Calibri"/>
                <a:cs typeface="Calibri"/>
              </a:rPr>
              <a:t>i</a:t>
            </a:r>
            <a:r>
              <a:rPr sz="2000" b="1" spc="-30" dirty="0">
                <a:solidFill>
                  <a:srgbClr val="00AF50"/>
                </a:solidFill>
                <a:latin typeface="Calibri"/>
                <a:cs typeface="Calibri"/>
              </a:rPr>
              <a:t>n</a:t>
            </a:r>
            <a:r>
              <a:rPr sz="2000" b="1" spc="-15" dirty="0">
                <a:solidFill>
                  <a:srgbClr val="00AF50"/>
                </a:solidFill>
                <a:latin typeface="Calibri"/>
                <a:cs typeface="Calibri"/>
              </a:rPr>
              <a:t>c</a:t>
            </a:r>
            <a:r>
              <a:rPr sz="2000" b="1" spc="45" dirty="0">
                <a:solidFill>
                  <a:srgbClr val="00AF50"/>
                </a:solidFill>
                <a:latin typeface="Calibri"/>
                <a:cs typeface="Calibri"/>
              </a:rPr>
              <a:t>o</a:t>
            </a:r>
            <a:r>
              <a:rPr sz="2000" b="1" spc="-30" dirty="0">
                <a:solidFill>
                  <a:srgbClr val="00AF50"/>
                </a:solidFill>
                <a:latin typeface="Calibri"/>
                <a:cs typeface="Calibri"/>
              </a:rPr>
              <a:t>n</a:t>
            </a:r>
            <a:r>
              <a:rPr sz="2000" b="1" spc="-25" dirty="0">
                <a:solidFill>
                  <a:srgbClr val="00AF50"/>
                </a:solidFill>
                <a:latin typeface="Calibri"/>
                <a:cs typeface="Calibri"/>
              </a:rPr>
              <a:t>t</a:t>
            </a:r>
            <a:r>
              <a:rPr sz="2000" b="1" spc="30" dirty="0">
                <a:solidFill>
                  <a:srgbClr val="00AF50"/>
                </a:solidFill>
                <a:latin typeface="Calibri"/>
                <a:cs typeface="Calibri"/>
              </a:rPr>
              <a:t>i</a:t>
            </a:r>
            <a:r>
              <a:rPr sz="2000" b="1" spc="-30" dirty="0">
                <a:solidFill>
                  <a:srgbClr val="00AF50"/>
                </a:solidFill>
                <a:latin typeface="Calibri"/>
                <a:cs typeface="Calibri"/>
              </a:rPr>
              <a:t>n</a:t>
            </a:r>
            <a:r>
              <a:rPr sz="2000" b="1" spc="35" dirty="0">
                <a:solidFill>
                  <a:srgbClr val="00AF50"/>
                </a:solidFill>
                <a:latin typeface="Calibri"/>
                <a:cs typeface="Calibri"/>
              </a:rPr>
              <a:t>e</a:t>
            </a:r>
            <a:r>
              <a:rPr sz="2000" b="1" spc="-30" dirty="0">
                <a:solidFill>
                  <a:srgbClr val="00AF50"/>
                </a:solidFill>
                <a:latin typeface="Calibri"/>
                <a:cs typeface="Calibri"/>
              </a:rPr>
              <a:t>n</a:t>
            </a:r>
            <a:r>
              <a:rPr sz="2000" b="1" spc="-15" dirty="0">
                <a:solidFill>
                  <a:srgbClr val="00AF50"/>
                </a:solidFill>
                <a:latin typeface="Calibri"/>
                <a:cs typeface="Calibri"/>
              </a:rPr>
              <a:t>c</a:t>
            </a:r>
            <a:r>
              <a:rPr sz="2000" b="1" spc="10" dirty="0">
                <a:solidFill>
                  <a:srgbClr val="00AF50"/>
                </a:solidFill>
                <a:latin typeface="Calibri"/>
                <a:cs typeface="Calibri"/>
              </a:rPr>
              <a:t>e</a:t>
            </a:r>
            <a:endParaRPr sz="2000">
              <a:latin typeface="Calibri"/>
              <a:cs typeface="Calibri"/>
            </a:endParaRPr>
          </a:p>
          <a:p>
            <a:pPr marL="269875" indent="-257810">
              <a:lnSpc>
                <a:spcPts val="2290"/>
              </a:lnSpc>
              <a:spcBef>
                <a:spcPts val="755"/>
              </a:spcBef>
              <a:buSzPct val="95000"/>
              <a:buAutoNum type="arabicPeriod"/>
              <a:tabLst>
                <a:tab pos="270510" algn="l"/>
              </a:tabLst>
            </a:pPr>
            <a:r>
              <a:rPr sz="2000" b="1" spc="35" dirty="0">
                <a:solidFill>
                  <a:srgbClr val="00AF50"/>
                </a:solidFill>
                <a:latin typeface="Calibri"/>
                <a:cs typeface="Calibri"/>
              </a:rPr>
              <a:t>U</a:t>
            </a:r>
            <a:r>
              <a:rPr sz="2000" b="1" spc="30" dirty="0">
                <a:solidFill>
                  <a:srgbClr val="00AF50"/>
                </a:solidFill>
                <a:latin typeface="Calibri"/>
                <a:cs typeface="Calibri"/>
              </a:rPr>
              <a:t>ri</a:t>
            </a:r>
            <a:r>
              <a:rPr sz="2000" b="1" spc="-25" dirty="0">
                <a:solidFill>
                  <a:srgbClr val="00AF50"/>
                </a:solidFill>
                <a:latin typeface="Calibri"/>
                <a:cs typeface="Calibri"/>
              </a:rPr>
              <a:t>n</a:t>
            </a:r>
            <a:r>
              <a:rPr sz="2000" b="1" spc="15" dirty="0">
                <a:solidFill>
                  <a:srgbClr val="00AF50"/>
                </a:solidFill>
                <a:latin typeface="Calibri"/>
                <a:cs typeface="Calibri"/>
              </a:rPr>
              <a:t>e</a:t>
            </a:r>
            <a:r>
              <a:rPr sz="2000" b="1" spc="-125" dirty="0">
                <a:solidFill>
                  <a:srgbClr val="00AF50"/>
                </a:solidFill>
                <a:latin typeface="Calibri"/>
                <a:cs typeface="Calibri"/>
              </a:rPr>
              <a:t> </a:t>
            </a:r>
            <a:r>
              <a:rPr sz="2000" b="1" spc="35" dirty="0">
                <a:solidFill>
                  <a:srgbClr val="00AF50"/>
                </a:solidFill>
                <a:latin typeface="Calibri"/>
                <a:cs typeface="Calibri"/>
              </a:rPr>
              <a:t>le</a:t>
            </a:r>
            <a:r>
              <a:rPr sz="2000" b="1" spc="-15" dirty="0">
                <a:solidFill>
                  <a:srgbClr val="00AF50"/>
                </a:solidFill>
                <a:latin typeface="Calibri"/>
                <a:cs typeface="Calibri"/>
              </a:rPr>
              <a:t>a</a:t>
            </a:r>
            <a:r>
              <a:rPr sz="2000" b="1" spc="10" dirty="0">
                <a:solidFill>
                  <a:srgbClr val="00AF50"/>
                </a:solidFill>
                <a:latin typeface="Calibri"/>
                <a:cs typeface="Calibri"/>
              </a:rPr>
              <a:t>k</a:t>
            </a:r>
            <a:r>
              <a:rPr sz="2000" b="1" spc="-15" dirty="0">
                <a:solidFill>
                  <a:srgbClr val="00AF50"/>
                </a:solidFill>
                <a:latin typeface="Calibri"/>
                <a:cs typeface="Calibri"/>
              </a:rPr>
              <a:t>a</a:t>
            </a:r>
            <a:r>
              <a:rPr sz="2000" b="1" spc="20" dirty="0">
                <a:solidFill>
                  <a:srgbClr val="00AF50"/>
                </a:solidFill>
                <a:latin typeface="Calibri"/>
                <a:cs typeface="Calibri"/>
              </a:rPr>
              <a:t>g</a:t>
            </a:r>
            <a:r>
              <a:rPr sz="2000" b="1" spc="15" dirty="0">
                <a:solidFill>
                  <a:srgbClr val="00AF50"/>
                </a:solidFill>
                <a:latin typeface="Calibri"/>
                <a:cs typeface="Calibri"/>
              </a:rPr>
              <a:t>e</a:t>
            </a:r>
            <a:r>
              <a:rPr sz="2000" b="1" spc="-125" dirty="0">
                <a:solidFill>
                  <a:srgbClr val="00AF50"/>
                </a:solidFill>
                <a:latin typeface="Calibri"/>
                <a:cs typeface="Calibri"/>
              </a:rPr>
              <a:t> </a:t>
            </a:r>
            <a:r>
              <a:rPr sz="2000" b="1" spc="5" dirty="0">
                <a:solidFill>
                  <a:srgbClr val="00AF50"/>
                </a:solidFill>
                <a:latin typeface="Calibri"/>
                <a:cs typeface="Calibri"/>
              </a:rPr>
              <a:t>w</a:t>
            </a:r>
            <a:r>
              <a:rPr sz="2000" b="1" spc="30" dirty="0">
                <a:solidFill>
                  <a:srgbClr val="00AF50"/>
                </a:solidFill>
                <a:latin typeface="Calibri"/>
                <a:cs typeface="Calibri"/>
              </a:rPr>
              <a:t>i</a:t>
            </a:r>
            <a:r>
              <a:rPr sz="2000" b="1" spc="-20" dirty="0">
                <a:solidFill>
                  <a:srgbClr val="00AF50"/>
                </a:solidFill>
                <a:latin typeface="Calibri"/>
                <a:cs typeface="Calibri"/>
              </a:rPr>
              <a:t>t</a:t>
            </a:r>
            <a:r>
              <a:rPr sz="2000" b="1" spc="15" dirty="0">
                <a:solidFill>
                  <a:srgbClr val="00AF50"/>
                </a:solidFill>
                <a:latin typeface="Calibri"/>
                <a:cs typeface="Calibri"/>
              </a:rPr>
              <a:t>h</a:t>
            </a:r>
            <a:r>
              <a:rPr sz="2000" b="1" spc="-114" dirty="0">
                <a:solidFill>
                  <a:srgbClr val="00AF50"/>
                </a:solidFill>
                <a:latin typeface="Calibri"/>
                <a:cs typeface="Calibri"/>
              </a:rPr>
              <a:t> </a:t>
            </a:r>
            <a:r>
              <a:rPr sz="2000" b="1" spc="30" dirty="0">
                <a:solidFill>
                  <a:srgbClr val="00AF50"/>
                </a:solidFill>
                <a:latin typeface="Calibri"/>
                <a:cs typeface="Calibri"/>
              </a:rPr>
              <a:t>i</a:t>
            </a:r>
            <a:r>
              <a:rPr sz="2000" b="1" spc="-25" dirty="0">
                <a:solidFill>
                  <a:srgbClr val="00AF50"/>
                </a:solidFill>
                <a:latin typeface="Calibri"/>
                <a:cs typeface="Calibri"/>
              </a:rPr>
              <a:t>n</a:t>
            </a:r>
            <a:r>
              <a:rPr sz="2000" b="1" spc="-15" dirty="0">
                <a:solidFill>
                  <a:srgbClr val="00AF50"/>
                </a:solidFill>
                <a:latin typeface="Calibri"/>
                <a:cs typeface="Calibri"/>
              </a:rPr>
              <a:t>c</a:t>
            </a:r>
            <a:r>
              <a:rPr sz="2000" b="1" spc="35" dirty="0">
                <a:solidFill>
                  <a:srgbClr val="00AF50"/>
                </a:solidFill>
                <a:latin typeface="Calibri"/>
                <a:cs typeface="Calibri"/>
              </a:rPr>
              <a:t>re</a:t>
            </a:r>
            <a:r>
              <a:rPr sz="2000" b="1" spc="-15" dirty="0">
                <a:solidFill>
                  <a:srgbClr val="00AF50"/>
                </a:solidFill>
                <a:latin typeface="Calibri"/>
                <a:cs typeface="Calibri"/>
              </a:rPr>
              <a:t>a</a:t>
            </a:r>
            <a:r>
              <a:rPr sz="2000" b="1" spc="25" dirty="0">
                <a:solidFill>
                  <a:srgbClr val="00AF50"/>
                </a:solidFill>
                <a:latin typeface="Calibri"/>
                <a:cs typeface="Calibri"/>
              </a:rPr>
              <a:t>s</a:t>
            </a:r>
            <a:r>
              <a:rPr sz="2000" b="1" spc="40" dirty="0">
                <a:solidFill>
                  <a:srgbClr val="00AF50"/>
                </a:solidFill>
                <a:latin typeface="Calibri"/>
                <a:cs typeface="Calibri"/>
              </a:rPr>
              <a:t>e</a:t>
            </a:r>
            <a:r>
              <a:rPr sz="2000" b="1" spc="15" dirty="0">
                <a:solidFill>
                  <a:srgbClr val="00AF50"/>
                </a:solidFill>
                <a:latin typeface="Calibri"/>
                <a:cs typeface="Calibri"/>
              </a:rPr>
              <a:t>d</a:t>
            </a:r>
            <a:r>
              <a:rPr sz="2000" b="1" spc="-135" dirty="0">
                <a:solidFill>
                  <a:srgbClr val="00AF50"/>
                </a:solidFill>
                <a:latin typeface="Calibri"/>
                <a:cs typeface="Calibri"/>
              </a:rPr>
              <a:t> </a:t>
            </a:r>
            <a:r>
              <a:rPr sz="2000" b="1" spc="30" dirty="0">
                <a:solidFill>
                  <a:srgbClr val="00AF50"/>
                </a:solidFill>
                <a:latin typeface="Calibri"/>
                <a:cs typeface="Calibri"/>
              </a:rPr>
              <a:t>i</a:t>
            </a:r>
            <a:r>
              <a:rPr sz="2000" b="1" spc="-25" dirty="0">
                <a:solidFill>
                  <a:srgbClr val="00AF50"/>
                </a:solidFill>
                <a:latin typeface="Calibri"/>
                <a:cs typeface="Calibri"/>
              </a:rPr>
              <a:t>n</a:t>
            </a:r>
            <a:r>
              <a:rPr sz="2000" b="1" spc="-20" dirty="0">
                <a:solidFill>
                  <a:srgbClr val="00AF50"/>
                </a:solidFill>
                <a:latin typeface="Calibri"/>
                <a:cs typeface="Calibri"/>
              </a:rPr>
              <a:t>t</a:t>
            </a:r>
            <a:r>
              <a:rPr sz="2000" b="1" spc="-35" dirty="0">
                <a:solidFill>
                  <a:srgbClr val="00AF50"/>
                </a:solidFill>
                <a:latin typeface="Calibri"/>
                <a:cs typeface="Calibri"/>
              </a:rPr>
              <a:t>r</a:t>
            </a:r>
            <a:r>
              <a:rPr sz="2000" b="1" spc="-15" dirty="0">
                <a:solidFill>
                  <a:srgbClr val="00AF50"/>
                </a:solidFill>
                <a:latin typeface="Calibri"/>
                <a:cs typeface="Calibri"/>
              </a:rPr>
              <a:t>aa</a:t>
            </a:r>
            <a:r>
              <a:rPr sz="2000" b="1" spc="-25" dirty="0">
                <a:solidFill>
                  <a:srgbClr val="00AF50"/>
                </a:solidFill>
                <a:latin typeface="Calibri"/>
                <a:cs typeface="Calibri"/>
              </a:rPr>
              <a:t>bd</a:t>
            </a:r>
            <a:r>
              <a:rPr sz="2000" b="1" spc="45" dirty="0">
                <a:solidFill>
                  <a:srgbClr val="00AF50"/>
                </a:solidFill>
                <a:latin typeface="Calibri"/>
                <a:cs typeface="Calibri"/>
              </a:rPr>
              <a:t>o</a:t>
            </a:r>
            <a:r>
              <a:rPr sz="2000" b="1" spc="15" dirty="0">
                <a:solidFill>
                  <a:srgbClr val="00AF50"/>
                </a:solidFill>
                <a:latin typeface="Calibri"/>
                <a:cs typeface="Calibri"/>
              </a:rPr>
              <a:t>m</a:t>
            </a:r>
            <a:r>
              <a:rPr sz="2000" b="1" spc="30" dirty="0">
                <a:solidFill>
                  <a:srgbClr val="00AF50"/>
                </a:solidFill>
                <a:latin typeface="Calibri"/>
                <a:cs typeface="Calibri"/>
              </a:rPr>
              <a:t>i</a:t>
            </a:r>
            <a:r>
              <a:rPr sz="2000" b="1" spc="-25" dirty="0">
                <a:solidFill>
                  <a:srgbClr val="00AF50"/>
                </a:solidFill>
                <a:latin typeface="Calibri"/>
                <a:cs typeface="Calibri"/>
              </a:rPr>
              <a:t>n</a:t>
            </a:r>
            <a:r>
              <a:rPr sz="2000" b="1" spc="-15" dirty="0">
                <a:solidFill>
                  <a:srgbClr val="00AF50"/>
                </a:solidFill>
                <a:latin typeface="Calibri"/>
                <a:cs typeface="Calibri"/>
              </a:rPr>
              <a:t>a</a:t>
            </a:r>
            <a:r>
              <a:rPr sz="2000" b="1" spc="5" dirty="0">
                <a:solidFill>
                  <a:srgbClr val="00AF50"/>
                </a:solidFill>
                <a:latin typeface="Calibri"/>
                <a:cs typeface="Calibri"/>
              </a:rPr>
              <a:t>l</a:t>
            </a:r>
            <a:endParaRPr sz="2000">
              <a:latin typeface="Calibri"/>
              <a:cs typeface="Calibri"/>
            </a:endParaRPr>
          </a:p>
          <a:p>
            <a:pPr marL="12700">
              <a:lnSpc>
                <a:spcPts val="2290"/>
              </a:lnSpc>
            </a:pPr>
            <a:r>
              <a:rPr sz="2000" b="1" spc="15" dirty="0">
                <a:solidFill>
                  <a:srgbClr val="00AF50"/>
                </a:solidFill>
                <a:latin typeface="Calibri"/>
                <a:cs typeface="Calibri"/>
              </a:rPr>
              <a:t>pressure</a:t>
            </a:r>
            <a:endParaRPr sz="2000">
              <a:latin typeface="Calibri"/>
              <a:cs typeface="Calibri"/>
            </a:endParaRPr>
          </a:p>
          <a:p>
            <a:pPr marL="269875" indent="-257810">
              <a:lnSpc>
                <a:spcPct val="100000"/>
              </a:lnSpc>
              <a:spcBef>
                <a:spcPts val="750"/>
              </a:spcBef>
              <a:buSzPct val="95000"/>
              <a:buAutoNum type="arabicPeriod" startAt="3"/>
              <a:tabLst>
                <a:tab pos="270510" algn="l"/>
              </a:tabLst>
            </a:pPr>
            <a:r>
              <a:rPr sz="2000" b="1" dirty="0">
                <a:solidFill>
                  <a:srgbClr val="00AF50"/>
                </a:solidFill>
                <a:latin typeface="Calibri"/>
                <a:cs typeface="Calibri"/>
              </a:rPr>
              <a:t>1)Sudden</a:t>
            </a:r>
            <a:r>
              <a:rPr sz="2000" b="1" spc="-45" dirty="0">
                <a:solidFill>
                  <a:srgbClr val="00AF50"/>
                </a:solidFill>
                <a:latin typeface="Calibri"/>
                <a:cs typeface="Calibri"/>
              </a:rPr>
              <a:t> </a:t>
            </a:r>
            <a:r>
              <a:rPr sz="2000" b="1" spc="15" dirty="0">
                <a:solidFill>
                  <a:srgbClr val="00AF50"/>
                </a:solidFill>
                <a:latin typeface="Calibri"/>
                <a:cs typeface="Calibri"/>
              </a:rPr>
              <a:t>onset</a:t>
            </a:r>
            <a:r>
              <a:rPr sz="2000" b="1" spc="-110" dirty="0">
                <a:solidFill>
                  <a:srgbClr val="00AF50"/>
                </a:solidFill>
                <a:latin typeface="Calibri"/>
                <a:cs typeface="Calibri"/>
              </a:rPr>
              <a:t> </a:t>
            </a:r>
            <a:r>
              <a:rPr sz="2000" b="1" spc="25" dirty="0">
                <a:solidFill>
                  <a:srgbClr val="00AF50"/>
                </a:solidFill>
                <a:latin typeface="Calibri"/>
                <a:cs typeface="Calibri"/>
              </a:rPr>
              <a:t>of</a:t>
            </a:r>
            <a:r>
              <a:rPr sz="2000" b="1" spc="-45" dirty="0">
                <a:solidFill>
                  <a:srgbClr val="00AF50"/>
                </a:solidFill>
                <a:latin typeface="Calibri"/>
                <a:cs typeface="Calibri"/>
              </a:rPr>
              <a:t> </a:t>
            </a:r>
            <a:r>
              <a:rPr sz="2000" b="1" dirty="0">
                <a:solidFill>
                  <a:srgbClr val="00AF50"/>
                </a:solidFill>
                <a:latin typeface="Calibri"/>
                <a:cs typeface="Calibri"/>
              </a:rPr>
              <a:t>incontinence</a:t>
            </a:r>
            <a:endParaRPr sz="2000">
              <a:latin typeface="Calibri"/>
              <a:cs typeface="Calibri"/>
            </a:endParaRPr>
          </a:p>
          <a:p>
            <a:pPr marL="241300" marR="970280">
              <a:lnSpc>
                <a:spcPts val="3160"/>
              </a:lnSpc>
              <a:spcBef>
                <a:spcPts val="229"/>
              </a:spcBef>
            </a:pPr>
            <a:r>
              <a:rPr sz="2000" b="1" spc="30" dirty="0">
                <a:solidFill>
                  <a:srgbClr val="00AF50"/>
                </a:solidFill>
                <a:latin typeface="Calibri"/>
                <a:cs typeface="Calibri"/>
              </a:rPr>
              <a:t>2</a:t>
            </a:r>
            <a:r>
              <a:rPr sz="2000" b="1" spc="-30" dirty="0">
                <a:solidFill>
                  <a:srgbClr val="00AF50"/>
                </a:solidFill>
                <a:latin typeface="Calibri"/>
                <a:cs typeface="Calibri"/>
              </a:rPr>
              <a:t>)</a:t>
            </a:r>
            <a:r>
              <a:rPr sz="2000" b="1" spc="-25" dirty="0">
                <a:solidFill>
                  <a:srgbClr val="00AF50"/>
                </a:solidFill>
                <a:latin typeface="Calibri"/>
                <a:cs typeface="Calibri"/>
              </a:rPr>
              <a:t>t</a:t>
            </a:r>
            <a:r>
              <a:rPr sz="2000" b="1" spc="-30" dirty="0">
                <a:solidFill>
                  <a:srgbClr val="00AF50"/>
                </a:solidFill>
                <a:latin typeface="Calibri"/>
                <a:cs typeface="Calibri"/>
              </a:rPr>
              <a:t>h</a:t>
            </a:r>
            <a:r>
              <a:rPr sz="2000" b="1" spc="10" dirty="0">
                <a:solidFill>
                  <a:srgbClr val="00AF50"/>
                </a:solidFill>
                <a:latin typeface="Calibri"/>
                <a:cs typeface="Calibri"/>
              </a:rPr>
              <a:t>e</a:t>
            </a:r>
            <a:r>
              <a:rPr sz="2000" b="1" spc="25" dirty="0">
                <a:solidFill>
                  <a:srgbClr val="00AF50"/>
                </a:solidFill>
                <a:latin typeface="Calibri"/>
                <a:cs typeface="Calibri"/>
              </a:rPr>
              <a:t> </a:t>
            </a:r>
            <a:r>
              <a:rPr sz="2000" b="1" spc="-30" dirty="0">
                <a:solidFill>
                  <a:srgbClr val="00AF50"/>
                </a:solidFill>
                <a:latin typeface="Calibri"/>
                <a:cs typeface="Calibri"/>
              </a:rPr>
              <a:t>p</a:t>
            </a:r>
            <a:r>
              <a:rPr sz="2000" b="1" spc="35" dirty="0">
                <a:solidFill>
                  <a:srgbClr val="00AF50"/>
                </a:solidFill>
                <a:latin typeface="Calibri"/>
                <a:cs typeface="Calibri"/>
              </a:rPr>
              <a:t>re</a:t>
            </a:r>
            <a:r>
              <a:rPr sz="2000" b="1" spc="20" dirty="0">
                <a:solidFill>
                  <a:srgbClr val="00AF50"/>
                </a:solidFill>
                <a:latin typeface="Calibri"/>
                <a:cs typeface="Calibri"/>
              </a:rPr>
              <a:t>s</a:t>
            </a:r>
            <a:r>
              <a:rPr sz="2000" b="1" spc="35" dirty="0">
                <a:solidFill>
                  <a:srgbClr val="00AF50"/>
                </a:solidFill>
                <a:latin typeface="Calibri"/>
                <a:cs typeface="Calibri"/>
              </a:rPr>
              <a:t>e</a:t>
            </a:r>
            <a:r>
              <a:rPr sz="2000" b="1" spc="-30" dirty="0">
                <a:solidFill>
                  <a:srgbClr val="00AF50"/>
                </a:solidFill>
                <a:latin typeface="Calibri"/>
                <a:cs typeface="Calibri"/>
              </a:rPr>
              <a:t>n</a:t>
            </a:r>
            <a:r>
              <a:rPr sz="2000" b="1" spc="-15" dirty="0">
                <a:solidFill>
                  <a:srgbClr val="00AF50"/>
                </a:solidFill>
                <a:latin typeface="Calibri"/>
                <a:cs typeface="Calibri"/>
              </a:rPr>
              <a:t>c</a:t>
            </a:r>
            <a:r>
              <a:rPr sz="2000" b="1" spc="10" dirty="0">
                <a:solidFill>
                  <a:srgbClr val="00AF50"/>
                </a:solidFill>
                <a:latin typeface="Calibri"/>
                <a:cs typeface="Calibri"/>
              </a:rPr>
              <a:t>e</a:t>
            </a:r>
            <a:r>
              <a:rPr sz="2000" b="1" spc="-125" dirty="0">
                <a:solidFill>
                  <a:srgbClr val="00AF50"/>
                </a:solidFill>
                <a:latin typeface="Calibri"/>
                <a:cs typeface="Calibri"/>
              </a:rPr>
              <a:t> </a:t>
            </a:r>
            <a:r>
              <a:rPr sz="2000" b="1" spc="40" dirty="0">
                <a:solidFill>
                  <a:srgbClr val="00AF50"/>
                </a:solidFill>
                <a:latin typeface="Calibri"/>
                <a:cs typeface="Calibri"/>
              </a:rPr>
              <a:t>o</a:t>
            </a:r>
            <a:r>
              <a:rPr sz="2000" b="1" spc="5" dirty="0">
                <a:solidFill>
                  <a:srgbClr val="00AF50"/>
                </a:solidFill>
                <a:latin typeface="Calibri"/>
                <a:cs typeface="Calibri"/>
              </a:rPr>
              <a:t>f</a:t>
            </a:r>
            <a:r>
              <a:rPr sz="2000" b="1" spc="-50" dirty="0">
                <a:solidFill>
                  <a:srgbClr val="00AF50"/>
                </a:solidFill>
                <a:latin typeface="Calibri"/>
                <a:cs typeface="Calibri"/>
              </a:rPr>
              <a:t> </a:t>
            </a:r>
            <a:r>
              <a:rPr sz="2000" b="1" spc="-20" dirty="0">
                <a:solidFill>
                  <a:srgbClr val="00AF50"/>
                </a:solidFill>
                <a:latin typeface="Calibri"/>
                <a:cs typeface="Calibri"/>
              </a:rPr>
              <a:t>a</a:t>
            </a:r>
            <a:r>
              <a:rPr sz="2000" b="1" spc="-30" dirty="0">
                <a:solidFill>
                  <a:srgbClr val="00AF50"/>
                </a:solidFill>
                <a:latin typeface="Calibri"/>
                <a:cs typeface="Calibri"/>
              </a:rPr>
              <a:t>bd</a:t>
            </a:r>
            <a:r>
              <a:rPr sz="2000" b="1" spc="40" dirty="0">
                <a:solidFill>
                  <a:srgbClr val="00AF50"/>
                </a:solidFill>
                <a:latin typeface="Calibri"/>
                <a:cs typeface="Calibri"/>
              </a:rPr>
              <a:t>o</a:t>
            </a:r>
            <a:r>
              <a:rPr sz="2000" b="1" spc="15" dirty="0">
                <a:solidFill>
                  <a:srgbClr val="00AF50"/>
                </a:solidFill>
                <a:latin typeface="Calibri"/>
                <a:cs typeface="Calibri"/>
              </a:rPr>
              <a:t>m</a:t>
            </a:r>
            <a:r>
              <a:rPr sz="2000" b="1" spc="30" dirty="0">
                <a:solidFill>
                  <a:srgbClr val="00AF50"/>
                </a:solidFill>
                <a:latin typeface="Calibri"/>
                <a:cs typeface="Calibri"/>
              </a:rPr>
              <a:t>i</a:t>
            </a:r>
            <a:r>
              <a:rPr sz="2000" b="1" spc="-30" dirty="0">
                <a:solidFill>
                  <a:srgbClr val="00AF50"/>
                </a:solidFill>
                <a:latin typeface="Calibri"/>
                <a:cs typeface="Calibri"/>
              </a:rPr>
              <a:t>n</a:t>
            </a:r>
            <a:r>
              <a:rPr sz="2000" b="1" spc="-20" dirty="0">
                <a:solidFill>
                  <a:srgbClr val="00AF50"/>
                </a:solidFill>
                <a:latin typeface="Calibri"/>
                <a:cs typeface="Calibri"/>
              </a:rPr>
              <a:t>a</a:t>
            </a:r>
            <a:r>
              <a:rPr sz="2000" b="1" spc="5" dirty="0">
                <a:solidFill>
                  <a:srgbClr val="00AF50"/>
                </a:solidFill>
                <a:latin typeface="Calibri"/>
                <a:cs typeface="Calibri"/>
              </a:rPr>
              <a:t>l</a:t>
            </a:r>
            <a:r>
              <a:rPr sz="2000" b="1" spc="-55" dirty="0">
                <a:solidFill>
                  <a:srgbClr val="00AF50"/>
                </a:solidFill>
                <a:latin typeface="Calibri"/>
                <a:cs typeface="Calibri"/>
              </a:rPr>
              <a:t> </a:t>
            </a:r>
            <a:r>
              <a:rPr sz="2000" b="1" spc="40" dirty="0">
                <a:solidFill>
                  <a:srgbClr val="00AF50"/>
                </a:solidFill>
                <a:latin typeface="Calibri"/>
                <a:cs typeface="Calibri"/>
              </a:rPr>
              <a:t>o</a:t>
            </a:r>
            <a:r>
              <a:rPr sz="2000" b="1" spc="5" dirty="0">
                <a:solidFill>
                  <a:srgbClr val="00AF50"/>
                </a:solidFill>
                <a:latin typeface="Calibri"/>
                <a:cs typeface="Calibri"/>
              </a:rPr>
              <a:t>r</a:t>
            </a:r>
            <a:r>
              <a:rPr sz="2000" b="1" spc="-50" dirty="0">
                <a:solidFill>
                  <a:srgbClr val="00AF50"/>
                </a:solidFill>
                <a:latin typeface="Calibri"/>
                <a:cs typeface="Calibri"/>
              </a:rPr>
              <a:t> </a:t>
            </a:r>
            <a:r>
              <a:rPr sz="2000" b="1" spc="-30" dirty="0">
                <a:solidFill>
                  <a:srgbClr val="00AF50"/>
                </a:solidFill>
                <a:latin typeface="Calibri"/>
                <a:cs typeface="Calibri"/>
              </a:rPr>
              <a:t>p</a:t>
            </a:r>
            <a:r>
              <a:rPr sz="2000" b="1" spc="35" dirty="0">
                <a:solidFill>
                  <a:srgbClr val="00AF50"/>
                </a:solidFill>
                <a:latin typeface="Calibri"/>
                <a:cs typeface="Calibri"/>
              </a:rPr>
              <a:t>el</a:t>
            </a:r>
            <a:r>
              <a:rPr sz="2000" b="1" spc="20" dirty="0">
                <a:solidFill>
                  <a:srgbClr val="00AF50"/>
                </a:solidFill>
                <a:latin typeface="Calibri"/>
                <a:cs typeface="Calibri"/>
              </a:rPr>
              <a:t>v</a:t>
            </a:r>
            <a:r>
              <a:rPr sz="2000" b="1" spc="30" dirty="0">
                <a:solidFill>
                  <a:srgbClr val="00AF50"/>
                </a:solidFill>
                <a:latin typeface="Calibri"/>
                <a:cs typeface="Calibri"/>
              </a:rPr>
              <a:t>i</a:t>
            </a:r>
            <a:r>
              <a:rPr sz="2000" b="1" spc="10" dirty="0">
                <a:solidFill>
                  <a:srgbClr val="00AF50"/>
                </a:solidFill>
                <a:latin typeface="Calibri"/>
                <a:cs typeface="Calibri"/>
              </a:rPr>
              <a:t>c</a:t>
            </a:r>
            <a:r>
              <a:rPr sz="2000" b="1" spc="-105" dirty="0">
                <a:solidFill>
                  <a:srgbClr val="00AF50"/>
                </a:solidFill>
                <a:latin typeface="Calibri"/>
                <a:cs typeface="Calibri"/>
              </a:rPr>
              <a:t> </a:t>
            </a:r>
            <a:r>
              <a:rPr sz="2000" b="1" spc="-30" dirty="0">
                <a:solidFill>
                  <a:srgbClr val="00AF50"/>
                </a:solidFill>
                <a:latin typeface="Calibri"/>
                <a:cs typeface="Calibri"/>
              </a:rPr>
              <a:t>p</a:t>
            </a:r>
            <a:r>
              <a:rPr sz="2000" b="1" spc="-20" dirty="0">
                <a:solidFill>
                  <a:srgbClr val="00AF50"/>
                </a:solidFill>
                <a:latin typeface="Calibri"/>
                <a:cs typeface="Calibri"/>
              </a:rPr>
              <a:t>a</a:t>
            </a:r>
            <a:r>
              <a:rPr sz="2000" b="1" spc="30" dirty="0">
                <a:solidFill>
                  <a:srgbClr val="00AF50"/>
                </a:solidFill>
                <a:latin typeface="Calibri"/>
                <a:cs typeface="Calibri"/>
              </a:rPr>
              <a:t>i</a:t>
            </a:r>
            <a:r>
              <a:rPr sz="2000" b="1" spc="5" dirty="0">
                <a:solidFill>
                  <a:srgbClr val="00AF50"/>
                </a:solidFill>
                <a:latin typeface="Calibri"/>
                <a:cs typeface="Calibri"/>
              </a:rPr>
              <a:t>n  3)Haematuria</a:t>
            </a:r>
            <a:endParaRPr sz="2000">
              <a:latin typeface="Calibri"/>
              <a:cs typeface="Calibri"/>
            </a:endParaRPr>
          </a:p>
          <a:p>
            <a:pPr marL="241300" marR="5080">
              <a:lnSpc>
                <a:spcPts val="3150"/>
              </a:lnSpc>
            </a:pPr>
            <a:r>
              <a:rPr sz="2000" b="1" spc="30" dirty="0">
                <a:solidFill>
                  <a:srgbClr val="00AF50"/>
                </a:solidFill>
                <a:latin typeface="Calibri"/>
                <a:cs typeface="Calibri"/>
              </a:rPr>
              <a:t>4</a:t>
            </a:r>
            <a:r>
              <a:rPr sz="2000" b="1" spc="-30" dirty="0">
                <a:solidFill>
                  <a:srgbClr val="00AF50"/>
                </a:solidFill>
                <a:latin typeface="Calibri"/>
                <a:cs typeface="Calibri"/>
              </a:rPr>
              <a:t>)</a:t>
            </a:r>
            <a:r>
              <a:rPr sz="2000" b="1" spc="-15" dirty="0">
                <a:solidFill>
                  <a:srgbClr val="00AF50"/>
                </a:solidFill>
                <a:latin typeface="Calibri"/>
                <a:cs typeface="Calibri"/>
              </a:rPr>
              <a:t>c</a:t>
            </a:r>
            <a:r>
              <a:rPr sz="2000" b="1" spc="-30" dirty="0">
                <a:solidFill>
                  <a:srgbClr val="00AF50"/>
                </a:solidFill>
                <a:latin typeface="Calibri"/>
                <a:cs typeface="Calibri"/>
              </a:rPr>
              <a:t>h</a:t>
            </a:r>
            <a:r>
              <a:rPr sz="2000" b="1" spc="-20" dirty="0">
                <a:solidFill>
                  <a:srgbClr val="00AF50"/>
                </a:solidFill>
                <a:latin typeface="Calibri"/>
                <a:cs typeface="Calibri"/>
              </a:rPr>
              <a:t>a</a:t>
            </a:r>
            <a:r>
              <a:rPr sz="2000" b="1" spc="-30" dirty="0">
                <a:solidFill>
                  <a:srgbClr val="00AF50"/>
                </a:solidFill>
                <a:latin typeface="Calibri"/>
                <a:cs typeface="Calibri"/>
              </a:rPr>
              <a:t>n</a:t>
            </a:r>
            <a:r>
              <a:rPr sz="2000" b="1" spc="20" dirty="0">
                <a:solidFill>
                  <a:srgbClr val="00AF50"/>
                </a:solidFill>
                <a:latin typeface="Calibri"/>
                <a:cs typeface="Calibri"/>
              </a:rPr>
              <a:t>g</a:t>
            </a:r>
            <a:r>
              <a:rPr sz="2000" b="1" spc="35" dirty="0">
                <a:solidFill>
                  <a:srgbClr val="00AF50"/>
                </a:solidFill>
                <a:latin typeface="Calibri"/>
                <a:cs typeface="Calibri"/>
              </a:rPr>
              <a:t>e</a:t>
            </a:r>
            <a:r>
              <a:rPr sz="2000" b="1" spc="10" dirty="0">
                <a:solidFill>
                  <a:srgbClr val="00AF50"/>
                </a:solidFill>
                <a:latin typeface="Calibri"/>
                <a:cs typeface="Calibri"/>
              </a:rPr>
              <a:t>s</a:t>
            </a:r>
            <a:r>
              <a:rPr sz="2000" b="1" spc="-65" dirty="0">
                <a:solidFill>
                  <a:srgbClr val="00AF50"/>
                </a:solidFill>
                <a:latin typeface="Calibri"/>
                <a:cs typeface="Calibri"/>
              </a:rPr>
              <a:t> </a:t>
            </a:r>
            <a:r>
              <a:rPr sz="2000" b="1" spc="30" dirty="0">
                <a:solidFill>
                  <a:srgbClr val="00AF50"/>
                </a:solidFill>
                <a:latin typeface="Calibri"/>
                <a:cs typeface="Calibri"/>
              </a:rPr>
              <a:t>i</a:t>
            </a:r>
            <a:r>
              <a:rPr sz="2000" b="1" spc="10" dirty="0">
                <a:solidFill>
                  <a:srgbClr val="00AF50"/>
                </a:solidFill>
                <a:latin typeface="Calibri"/>
                <a:cs typeface="Calibri"/>
              </a:rPr>
              <a:t>n</a:t>
            </a:r>
            <a:r>
              <a:rPr sz="2000" b="1" spc="-40" dirty="0">
                <a:solidFill>
                  <a:srgbClr val="00AF50"/>
                </a:solidFill>
                <a:latin typeface="Calibri"/>
                <a:cs typeface="Calibri"/>
              </a:rPr>
              <a:t> </a:t>
            </a:r>
            <a:r>
              <a:rPr sz="2000" b="1" spc="20" dirty="0">
                <a:solidFill>
                  <a:srgbClr val="00AF50"/>
                </a:solidFill>
                <a:latin typeface="Calibri"/>
                <a:cs typeface="Calibri"/>
              </a:rPr>
              <a:t>g</a:t>
            </a:r>
            <a:r>
              <a:rPr sz="2000" b="1" spc="-20" dirty="0">
                <a:solidFill>
                  <a:srgbClr val="00AF50"/>
                </a:solidFill>
                <a:latin typeface="Calibri"/>
                <a:cs typeface="Calibri"/>
              </a:rPr>
              <a:t>a</a:t>
            </a:r>
            <a:r>
              <a:rPr sz="2000" b="1" spc="30" dirty="0">
                <a:solidFill>
                  <a:srgbClr val="00AF50"/>
                </a:solidFill>
                <a:latin typeface="Calibri"/>
                <a:cs typeface="Calibri"/>
              </a:rPr>
              <a:t>i</a:t>
            </a:r>
            <a:r>
              <a:rPr sz="2000" b="1" spc="5" dirty="0">
                <a:solidFill>
                  <a:srgbClr val="00AF50"/>
                </a:solidFill>
                <a:latin typeface="Calibri"/>
                <a:cs typeface="Calibri"/>
              </a:rPr>
              <a:t>t</a:t>
            </a:r>
            <a:r>
              <a:rPr sz="2000" b="1" spc="-105" dirty="0">
                <a:solidFill>
                  <a:srgbClr val="00AF50"/>
                </a:solidFill>
                <a:latin typeface="Calibri"/>
                <a:cs typeface="Calibri"/>
              </a:rPr>
              <a:t> </a:t>
            </a:r>
            <a:r>
              <a:rPr sz="2000" b="1" spc="40" dirty="0">
                <a:solidFill>
                  <a:srgbClr val="00AF50"/>
                </a:solidFill>
                <a:latin typeface="Calibri"/>
                <a:cs typeface="Calibri"/>
              </a:rPr>
              <a:t>o</a:t>
            </a:r>
            <a:r>
              <a:rPr sz="2000" b="1" spc="5" dirty="0">
                <a:solidFill>
                  <a:srgbClr val="00AF50"/>
                </a:solidFill>
                <a:latin typeface="Calibri"/>
                <a:cs typeface="Calibri"/>
              </a:rPr>
              <a:t>r</a:t>
            </a:r>
            <a:r>
              <a:rPr sz="2000" b="1" spc="-50" dirty="0">
                <a:solidFill>
                  <a:srgbClr val="00AF50"/>
                </a:solidFill>
                <a:latin typeface="Calibri"/>
                <a:cs typeface="Calibri"/>
              </a:rPr>
              <a:t> </a:t>
            </a:r>
            <a:r>
              <a:rPr sz="2000" b="1" spc="-30" dirty="0">
                <a:solidFill>
                  <a:srgbClr val="00AF50"/>
                </a:solidFill>
                <a:latin typeface="Calibri"/>
                <a:cs typeface="Calibri"/>
              </a:rPr>
              <a:t>n</a:t>
            </a:r>
            <a:r>
              <a:rPr sz="2000" b="1" spc="35" dirty="0">
                <a:solidFill>
                  <a:srgbClr val="00AF50"/>
                </a:solidFill>
                <a:latin typeface="Calibri"/>
                <a:cs typeface="Calibri"/>
              </a:rPr>
              <a:t>e</a:t>
            </a:r>
            <a:r>
              <a:rPr sz="2000" b="1" spc="20" dirty="0">
                <a:solidFill>
                  <a:srgbClr val="00AF50"/>
                </a:solidFill>
                <a:latin typeface="Calibri"/>
                <a:cs typeface="Calibri"/>
              </a:rPr>
              <a:t>w</a:t>
            </a:r>
            <a:r>
              <a:rPr sz="2000" b="1" spc="-15" dirty="0">
                <a:solidFill>
                  <a:srgbClr val="00AF50"/>
                </a:solidFill>
                <a:latin typeface="Calibri"/>
                <a:cs typeface="Calibri"/>
              </a:rPr>
              <a:t> </a:t>
            </a:r>
            <a:r>
              <a:rPr sz="2000" b="1" spc="30" dirty="0">
                <a:solidFill>
                  <a:srgbClr val="00AF50"/>
                </a:solidFill>
                <a:latin typeface="Calibri"/>
                <a:cs typeface="Calibri"/>
              </a:rPr>
              <a:t>l</a:t>
            </a:r>
            <a:r>
              <a:rPr sz="2000" b="1" spc="40" dirty="0">
                <a:solidFill>
                  <a:srgbClr val="00AF50"/>
                </a:solidFill>
                <a:latin typeface="Calibri"/>
                <a:cs typeface="Calibri"/>
              </a:rPr>
              <a:t>o</a:t>
            </a:r>
            <a:r>
              <a:rPr sz="2000" b="1" spc="5" dirty="0">
                <a:solidFill>
                  <a:srgbClr val="00AF50"/>
                </a:solidFill>
                <a:latin typeface="Calibri"/>
                <a:cs typeface="Calibri"/>
              </a:rPr>
              <a:t>w</a:t>
            </a:r>
            <a:r>
              <a:rPr sz="2000" b="1" spc="35" dirty="0">
                <a:solidFill>
                  <a:srgbClr val="00AF50"/>
                </a:solidFill>
                <a:latin typeface="Calibri"/>
                <a:cs typeface="Calibri"/>
              </a:rPr>
              <a:t>e</a:t>
            </a:r>
            <a:r>
              <a:rPr sz="2000" b="1" spc="5" dirty="0">
                <a:solidFill>
                  <a:srgbClr val="00AF50"/>
                </a:solidFill>
                <a:latin typeface="Calibri"/>
                <a:cs typeface="Calibri"/>
              </a:rPr>
              <a:t>r</a:t>
            </a:r>
            <a:r>
              <a:rPr sz="2000" b="1" spc="-125" dirty="0">
                <a:solidFill>
                  <a:srgbClr val="00AF50"/>
                </a:solidFill>
                <a:latin typeface="Calibri"/>
                <a:cs typeface="Calibri"/>
              </a:rPr>
              <a:t> </a:t>
            </a:r>
            <a:r>
              <a:rPr sz="2000" b="1" spc="35" dirty="0">
                <a:solidFill>
                  <a:srgbClr val="00AF50"/>
                </a:solidFill>
                <a:latin typeface="Calibri"/>
                <a:cs typeface="Calibri"/>
              </a:rPr>
              <a:t>e</a:t>
            </a:r>
            <a:r>
              <a:rPr sz="2000" b="1" spc="-25" dirty="0">
                <a:solidFill>
                  <a:srgbClr val="00AF50"/>
                </a:solidFill>
                <a:latin typeface="Calibri"/>
                <a:cs typeface="Calibri"/>
              </a:rPr>
              <a:t>xt</a:t>
            </a:r>
            <a:r>
              <a:rPr sz="2000" b="1" spc="35" dirty="0">
                <a:solidFill>
                  <a:srgbClr val="00AF50"/>
                </a:solidFill>
                <a:latin typeface="Calibri"/>
                <a:cs typeface="Calibri"/>
              </a:rPr>
              <a:t>re</a:t>
            </a:r>
            <a:r>
              <a:rPr sz="2000" b="1" spc="15" dirty="0">
                <a:solidFill>
                  <a:srgbClr val="00AF50"/>
                </a:solidFill>
                <a:latin typeface="Calibri"/>
                <a:cs typeface="Calibri"/>
              </a:rPr>
              <a:t>m</a:t>
            </a:r>
            <a:r>
              <a:rPr sz="2000" b="1" spc="-45" dirty="0">
                <a:solidFill>
                  <a:srgbClr val="00AF50"/>
                </a:solidFill>
                <a:latin typeface="Calibri"/>
                <a:cs typeface="Calibri"/>
              </a:rPr>
              <a:t>i</a:t>
            </a:r>
            <a:r>
              <a:rPr sz="2000" b="1" spc="-25" dirty="0">
                <a:solidFill>
                  <a:srgbClr val="00AF50"/>
                </a:solidFill>
                <a:latin typeface="Calibri"/>
                <a:cs typeface="Calibri"/>
              </a:rPr>
              <a:t>t</a:t>
            </a:r>
            <a:r>
              <a:rPr sz="2000" b="1" spc="10" dirty="0">
                <a:solidFill>
                  <a:srgbClr val="00AF50"/>
                </a:solidFill>
                <a:latin typeface="Calibri"/>
                <a:cs typeface="Calibri"/>
              </a:rPr>
              <a:t>y</a:t>
            </a:r>
            <a:r>
              <a:rPr sz="2000" b="1" spc="-140" dirty="0">
                <a:solidFill>
                  <a:srgbClr val="00AF50"/>
                </a:solidFill>
                <a:latin typeface="Calibri"/>
                <a:cs typeface="Calibri"/>
              </a:rPr>
              <a:t> </a:t>
            </a:r>
            <a:r>
              <a:rPr sz="2000" b="1" spc="5" dirty="0">
                <a:solidFill>
                  <a:srgbClr val="00AF50"/>
                </a:solidFill>
                <a:latin typeface="Calibri"/>
                <a:cs typeface="Calibri"/>
              </a:rPr>
              <a:t>w</a:t>
            </a:r>
            <a:r>
              <a:rPr sz="2000" b="1" spc="35" dirty="0">
                <a:solidFill>
                  <a:srgbClr val="00AF50"/>
                </a:solidFill>
                <a:latin typeface="Calibri"/>
                <a:cs typeface="Calibri"/>
              </a:rPr>
              <a:t>e</a:t>
            </a:r>
            <a:r>
              <a:rPr sz="2000" b="1" spc="-20" dirty="0">
                <a:solidFill>
                  <a:srgbClr val="00AF50"/>
                </a:solidFill>
                <a:latin typeface="Calibri"/>
                <a:cs typeface="Calibri"/>
              </a:rPr>
              <a:t>a</a:t>
            </a:r>
            <a:r>
              <a:rPr sz="2000" b="1" spc="10" dirty="0">
                <a:solidFill>
                  <a:srgbClr val="00AF50"/>
                </a:solidFill>
                <a:latin typeface="Calibri"/>
                <a:cs typeface="Calibri"/>
              </a:rPr>
              <a:t>k</a:t>
            </a:r>
            <a:r>
              <a:rPr sz="2000" b="1" spc="-30" dirty="0">
                <a:solidFill>
                  <a:srgbClr val="00AF50"/>
                </a:solidFill>
                <a:latin typeface="Calibri"/>
                <a:cs typeface="Calibri"/>
              </a:rPr>
              <a:t>n</a:t>
            </a:r>
            <a:r>
              <a:rPr sz="2000" b="1" spc="35" dirty="0">
                <a:solidFill>
                  <a:srgbClr val="00AF50"/>
                </a:solidFill>
                <a:latin typeface="Calibri"/>
                <a:cs typeface="Calibri"/>
              </a:rPr>
              <a:t>e</a:t>
            </a:r>
            <a:r>
              <a:rPr sz="2000" b="1" spc="20" dirty="0">
                <a:solidFill>
                  <a:srgbClr val="00AF50"/>
                </a:solidFill>
                <a:latin typeface="Calibri"/>
                <a:cs typeface="Calibri"/>
              </a:rPr>
              <a:t>ss</a:t>
            </a:r>
            <a:r>
              <a:rPr sz="2000" b="1" spc="5" dirty="0">
                <a:solidFill>
                  <a:srgbClr val="00AF50"/>
                </a:solidFill>
                <a:latin typeface="Calibri"/>
                <a:cs typeface="Calibri"/>
              </a:rPr>
              <a:t>,  </a:t>
            </a:r>
            <a:r>
              <a:rPr sz="2000" b="1" spc="30" dirty="0">
                <a:solidFill>
                  <a:srgbClr val="00AF50"/>
                </a:solidFill>
                <a:latin typeface="Calibri"/>
                <a:cs typeface="Calibri"/>
              </a:rPr>
              <a:t>5</a:t>
            </a:r>
            <a:r>
              <a:rPr sz="2000" b="1" spc="-30" dirty="0">
                <a:solidFill>
                  <a:srgbClr val="00AF50"/>
                </a:solidFill>
                <a:latin typeface="Calibri"/>
                <a:cs typeface="Calibri"/>
              </a:rPr>
              <a:t>)</a:t>
            </a:r>
            <a:r>
              <a:rPr sz="2000" b="1" spc="-15" dirty="0">
                <a:solidFill>
                  <a:srgbClr val="00AF50"/>
                </a:solidFill>
                <a:latin typeface="Calibri"/>
                <a:cs typeface="Calibri"/>
              </a:rPr>
              <a:t>c</a:t>
            </a:r>
            <a:r>
              <a:rPr sz="2000" b="1" spc="-20" dirty="0">
                <a:solidFill>
                  <a:srgbClr val="00AF50"/>
                </a:solidFill>
                <a:latin typeface="Calibri"/>
                <a:cs typeface="Calibri"/>
              </a:rPr>
              <a:t>a</a:t>
            </a:r>
            <a:r>
              <a:rPr sz="2000" b="1" spc="30" dirty="0">
                <a:solidFill>
                  <a:srgbClr val="00AF50"/>
                </a:solidFill>
                <a:latin typeface="Calibri"/>
                <a:cs typeface="Calibri"/>
              </a:rPr>
              <a:t>r</a:t>
            </a:r>
            <a:r>
              <a:rPr sz="2000" b="1" spc="-30" dirty="0">
                <a:solidFill>
                  <a:srgbClr val="00AF50"/>
                </a:solidFill>
                <a:latin typeface="Calibri"/>
                <a:cs typeface="Calibri"/>
              </a:rPr>
              <a:t>d</a:t>
            </a:r>
            <a:r>
              <a:rPr sz="2000" b="1" spc="30" dirty="0">
                <a:solidFill>
                  <a:srgbClr val="00AF50"/>
                </a:solidFill>
                <a:latin typeface="Calibri"/>
                <a:cs typeface="Calibri"/>
              </a:rPr>
              <a:t>i</a:t>
            </a:r>
            <a:r>
              <a:rPr sz="2000" b="1" spc="40" dirty="0">
                <a:solidFill>
                  <a:srgbClr val="00AF50"/>
                </a:solidFill>
                <a:latin typeface="Calibri"/>
                <a:cs typeface="Calibri"/>
              </a:rPr>
              <a:t>o</a:t>
            </a:r>
            <a:r>
              <a:rPr sz="2000" b="1" spc="-30" dirty="0">
                <a:solidFill>
                  <a:srgbClr val="00AF50"/>
                </a:solidFill>
                <a:latin typeface="Calibri"/>
                <a:cs typeface="Calibri"/>
              </a:rPr>
              <a:t>pu</a:t>
            </a:r>
            <a:r>
              <a:rPr sz="2000" b="1" spc="30" dirty="0">
                <a:solidFill>
                  <a:srgbClr val="00AF50"/>
                </a:solidFill>
                <a:latin typeface="Calibri"/>
                <a:cs typeface="Calibri"/>
              </a:rPr>
              <a:t>l</a:t>
            </a:r>
            <a:r>
              <a:rPr sz="2000" b="1" spc="15" dirty="0">
                <a:solidFill>
                  <a:srgbClr val="00AF50"/>
                </a:solidFill>
                <a:latin typeface="Calibri"/>
                <a:cs typeface="Calibri"/>
              </a:rPr>
              <a:t>m</a:t>
            </a:r>
            <a:r>
              <a:rPr sz="2000" b="1" spc="40" dirty="0">
                <a:solidFill>
                  <a:srgbClr val="00AF50"/>
                </a:solidFill>
                <a:latin typeface="Calibri"/>
                <a:cs typeface="Calibri"/>
              </a:rPr>
              <a:t>o</a:t>
            </a:r>
            <a:r>
              <a:rPr sz="2000" b="1" spc="-30" dirty="0">
                <a:solidFill>
                  <a:srgbClr val="00AF50"/>
                </a:solidFill>
                <a:latin typeface="Calibri"/>
                <a:cs typeface="Calibri"/>
              </a:rPr>
              <a:t>n</a:t>
            </a:r>
            <a:r>
              <a:rPr sz="2000" b="1" spc="-20" dirty="0">
                <a:solidFill>
                  <a:srgbClr val="00AF50"/>
                </a:solidFill>
                <a:latin typeface="Calibri"/>
                <a:cs typeface="Calibri"/>
              </a:rPr>
              <a:t>a</a:t>
            </a:r>
            <a:r>
              <a:rPr sz="2000" b="1" spc="30" dirty="0">
                <a:solidFill>
                  <a:srgbClr val="00AF50"/>
                </a:solidFill>
                <a:latin typeface="Calibri"/>
                <a:cs typeface="Calibri"/>
              </a:rPr>
              <a:t>r</a:t>
            </a:r>
            <a:r>
              <a:rPr sz="2000" b="1" spc="10" dirty="0">
                <a:solidFill>
                  <a:srgbClr val="00AF50"/>
                </a:solidFill>
                <a:latin typeface="Calibri"/>
                <a:cs typeface="Calibri"/>
              </a:rPr>
              <a:t>y</a:t>
            </a:r>
            <a:r>
              <a:rPr sz="2000" b="1" spc="-140" dirty="0">
                <a:solidFill>
                  <a:srgbClr val="00AF50"/>
                </a:solidFill>
                <a:latin typeface="Calibri"/>
                <a:cs typeface="Calibri"/>
              </a:rPr>
              <a:t> </a:t>
            </a:r>
            <a:r>
              <a:rPr sz="2000" b="1" spc="40" dirty="0">
                <a:solidFill>
                  <a:srgbClr val="00AF50"/>
                </a:solidFill>
                <a:latin typeface="Calibri"/>
                <a:cs typeface="Calibri"/>
              </a:rPr>
              <a:t>o</a:t>
            </a:r>
            <a:r>
              <a:rPr sz="2000" b="1" spc="5" dirty="0">
                <a:solidFill>
                  <a:srgbClr val="00AF50"/>
                </a:solidFill>
                <a:latin typeface="Calibri"/>
                <a:cs typeface="Calibri"/>
              </a:rPr>
              <a:t>r</a:t>
            </a:r>
            <a:r>
              <a:rPr sz="2000" b="1" spc="-125" dirty="0">
                <a:solidFill>
                  <a:srgbClr val="00AF50"/>
                </a:solidFill>
                <a:latin typeface="Calibri"/>
                <a:cs typeface="Calibri"/>
              </a:rPr>
              <a:t> </a:t>
            </a:r>
            <a:r>
              <a:rPr sz="2000" b="1" spc="-30" dirty="0">
                <a:solidFill>
                  <a:srgbClr val="00AF50"/>
                </a:solidFill>
                <a:latin typeface="Calibri"/>
                <a:cs typeface="Calibri"/>
              </a:rPr>
              <a:t>n</a:t>
            </a:r>
            <a:r>
              <a:rPr sz="2000" b="1" spc="35" dirty="0">
                <a:solidFill>
                  <a:srgbClr val="00AF50"/>
                </a:solidFill>
                <a:latin typeface="Calibri"/>
                <a:cs typeface="Calibri"/>
              </a:rPr>
              <a:t>e</a:t>
            </a:r>
            <a:r>
              <a:rPr sz="2000" b="1" spc="-30" dirty="0">
                <a:solidFill>
                  <a:srgbClr val="00AF50"/>
                </a:solidFill>
                <a:latin typeface="Calibri"/>
                <a:cs typeface="Calibri"/>
              </a:rPr>
              <a:t>u</a:t>
            </a:r>
            <a:r>
              <a:rPr sz="2000" b="1" spc="30" dirty="0">
                <a:solidFill>
                  <a:srgbClr val="00AF50"/>
                </a:solidFill>
                <a:latin typeface="Calibri"/>
                <a:cs typeface="Calibri"/>
              </a:rPr>
              <a:t>r</a:t>
            </a:r>
            <a:r>
              <a:rPr sz="2000" b="1" spc="40" dirty="0">
                <a:solidFill>
                  <a:srgbClr val="00AF50"/>
                </a:solidFill>
                <a:latin typeface="Calibri"/>
                <a:cs typeface="Calibri"/>
              </a:rPr>
              <a:t>o</a:t>
            </a:r>
            <a:r>
              <a:rPr sz="2000" b="1" spc="30" dirty="0">
                <a:solidFill>
                  <a:srgbClr val="00AF50"/>
                </a:solidFill>
                <a:latin typeface="Calibri"/>
                <a:cs typeface="Calibri"/>
              </a:rPr>
              <a:t>l</a:t>
            </a:r>
            <a:r>
              <a:rPr sz="2000" b="1" spc="40" dirty="0">
                <a:solidFill>
                  <a:srgbClr val="00AF50"/>
                </a:solidFill>
                <a:latin typeface="Calibri"/>
                <a:cs typeface="Calibri"/>
              </a:rPr>
              <a:t>o</a:t>
            </a:r>
            <a:r>
              <a:rPr sz="2000" b="1" spc="20" dirty="0">
                <a:solidFill>
                  <a:srgbClr val="00AF50"/>
                </a:solidFill>
                <a:latin typeface="Calibri"/>
                <a:cs typeface="Calibri"/>
              </a:rPr>
              <a:t>g</a:t>
            </a:r>
            <a:r>
              <a:rPr sz="2000" b="1" spc="30" dirty="0">
                <a:solidFill>
                  <a:srgbClr val="00AF50"/>
                </a:solidFill>
                <a:latin typeface="Calibri"/>
                <a:cs typeface="Calibri"/>
              </a:rPr>
              <a:t>i</a:t>
            </a:r>
            <a:r>
              <a:rPr sz="2000" b="1" spc="10" dirty="0">
                <a:solidFill>
                  <a:srgbClr val="00AF50"/>
                </a:solidFill>
                <a:latin typeface="Calibri"/>
                <a:cs typeface="Calibri"/>
              </a:rPr>
              <a:t>c</a:t>
            </a:r>
            <a:r>
              <a:rPr sz="2000" b="1" spc="-180" dirty="0">
                <a:solidFill>
                  <a:srgbClr val="00AF50"/>
                </a:solidFill>
                <a:latin typeface="Calibri"/>
                <a:cs typeface="Calibri"/>
              </a:rPr>
              <a:t> </a:t>
            </a:r>
            <a:r>
              <a:rPr sz="2000" b="1" spc="20" dirty="0">
                <a:solidFill>
                  <a:srgbClr val="00AF50"/>
                </a:solidFill>
                <a:latin typeface="Calibri"/>
                <a:cs typeface="Calibri"/>
              </a:rPr>
              <a:t>sy</a:t>
            </a:r>
            <a:r>
              <a:rPr sz="2000" b="1" spc="15" dirty="0">
                <a:solidFill>
                  <a:srgbClr val="00AF50"/>
                </a:solidFill>
                <a:latin typeface="Calibri"/>
                <a:cs typeface="Calibri"/>
              </a:rPr>
              <a:t>m</a:t>
            </a:r>
            <a:r>
              <a:rPr sz="2000" b="1" spc="-30" dirty="0">
                <a:solidFill>
                  <a:srgbClr val="00AF50"/>
                </a:solidFill>
                <a:latin typeface="Calibri"/>
                <a:cs typeface="Calibri"/>
              </a:rPr>
              <a:t>p</a:t>
            </a:r>
            <a:r>
              <a:rPr sz="2000" b="1" spc="-25" dirty="0">
                <a:solidFill>
                  <a:srgbClr val="00AF50"/>
                </a:solidFill>
                <a:latin typeface="Calibri"/>
                <a:cs typeface="Calibri"/>
              </a:rPr>
              <a:t>t</a:t>
            </a:r>
            <a:r>
              <a:rPr sz="2000" b="1" spc="40" dirty="0">
                <a:solidFill>
                  <a:srgbClr val="00AF50"/>
                </a:solidFill>
                <a:latin typeface="Calibri"/>
                <a:cs typeface="Calibri"/>
              </a:rPr>
              <a:t>o</a:t>
            </a:r>
            <a:r>
              <a:rPr sz="2000" b="1" spc="10" dirty="0">
                <a:solidFill>
                  <a:srgbClr val="00AF50"/>
                </a:solidFill>
                <a:latin typeface="Calibri"/>
                <a:cs typeface="Calibri"/>
              </a:rPr>
              <a:t>ms</a:t>
            </a:r>
            <a:endParaRPr sz="2000">
              <a:latin typeface="Calibri"/>
              <a:cs typeface="Calibri"/>
            </a:endParaRPr>
          </a:p>
          <a:p>
            <a:pPr marL="455295" indent="-214629">
              <a:lnSpc>
                <a:spcPct val="100000"/>
              </a:lnSpc>
              <a:spcBef>
                <a:spcPts val="525"/>
              </a:spcBef>
              <a:buSzPct val="95000"/>
              <a:buAutoNum type="arabicParenR" startAt="6"/>
              <a:tabLst>
                <a:tab pos="455930" algn="l"/>
              </a:tabLst>
            </a:pPr>
            <a:r>
              <a:rPr sz="2000" b="1" dirty="0">
                <a:solidFill>
                  <a:srgbClr val="00AF50"/>
                </a:solidFill>
                <a:latin typeface="Calibri"/>
                <a:cs typeface="Calibri"/>
              </a:rPr>
              <a:t>mental</a:t>
            </a:r>
            <a:r>
              <a:rPr sz="2000" b="1" spc="-75" dirty="0">
                <a:solidFill>
                  <a:srgbClr val="00AF50"/>
                </a:solidFill>
                <a:latin typeface="Calibri"/>
                <a:cs typeface="Calibri"/>
              </a:rPr>
              <a:t> </a:t>
            </a:r>
            <a:r>
              <a:rPr sz="2000" b="1" spc="-10" dirty="0">
                <a:solidFill>
                  <a:srgbClr val="00AF50"/>
                </a:solidFill>
                <a:latin typeface="Calibri"/>
                <a:cs typeface="Calibri"/>
              </a:rPr>
              <a:t>status</a:t>
            </a:r>
            <a:r>
              <a:rPr sz="2000" b="1" spc="-80" dirty="0">
                <a:solidFill>
                  <a:srgbClr val="00AF50"/>
                </a:solidFill>
                <a:latin typeface="Calibri"/>
                <a:cs typeface="Calibri"/>
              </a:rPr>
              <a:t> </a:t>
            </a:r>
            <a:r>
              <a:rPr sz="2000" b="1" spc="-5" dirty="0">
                <a:solidFill>
                  <a:srgbClr val="00AF50"/>
                </a:solidFill>
                <a:latin typeface="Calibri"/>
                <a:cs typeface="Calibri"/>
              </a:rPr>
              <a:t>changes</a:t>
            </a:r>
            <a:endParaRPr sz="2000">
              <a:latin typeface="Calibri"/>
              <a:cs typeface="Calibri"/>
            </a:endParaRPr>
          </a:p>
          <a:p>
            <a:pPr marL="455295" indent="-214629">
              <a:lnSpc>
                <a:spcPct val="100000"/>
              </a:lnSpc>
              <a:spcBef>
                <a:spcPts val="830"/>
              </a:spcBef>
              <a:buSzPct val="95000"/>
              <a:buAutoNum type="arabicParenR" startAt="6"/>
              <a:tabLst>
                <a:tab pos="455930" algn="l"/>
              </a:tabLst>
            </a:pPr>
            <a:r>
              <a:rPr sz="2000" b="1" spc="10" dirty="0">
                <a:solidFill>
                  <a:srgbClr val="00AF50"/>
                </a:solidFill>
                <a:latin typeface="Calibri"/>
                <a:cs typeface="Calibri"/>
              </a:rPr>
              <a:t>Drugs</a:t>
            </a:r>
            <a:r>
              <a:rPr sz="2000" b="1" spc="-70" dirty="0">
                <a:solidFill>
                  <a:srgbClr val="00AF50"/>
                </a:solidFill>
                <a:latin typeface="Calibri"/>
                <a:cs typeface="Calibri"/>
              </a:rPr>
              <a:t> </a:t>
            </a:r>
            <a:r>
              <a:rPr sz="2000" b="1" dirty="0">
                <a:solidFill>
                  <a:srgbClr val="00AF50"/>
                </a:solidFill>
                <a:latin typeface="Calibri"/>
                <a:cs typeface="Calibri"/>
              </a:rPr>
              <a:t>intake,caffeine</a:t>
            </a:r>
            <a:endParaRPr sz="2000">
              <a:latin typeface="Calibri"/>
              <a:cs typeface="Calibri"/>
            </a:endParaRPr>
          </a:p>
        </p:txBody>
      </p:sp>
      <p:sp>
        <p:nvSpPr>
          <p:cNvPr id="4" name="object 4"/>
          <p:cNvSpPr txBox="1"/>
          <p:nvPr/>
        </p:nvSpPr>
        <p:spPr>
          <a:xfrm>
            <a:off x="6179440" y="631253"/>
            <a:ext cx="5399405" cy="3401572"/>
          </a:xfrm>
          <a:prstGeom prst="rect">
            <a:avLst/>
          </a:prstGeom>
        </p:spPr>
        <p:txBody>
          <a:bodyPr vert="horz" wrap="square" lIns="0" tIns="15875" rIns="0" bIns="0" rtlCol="0">
            <a:spAutoFit/>
          </a:bodyPr>
          <a:lstStyle/>
          <a:p>
            <a:pPr marL="12700" marR="22225">
              <a:lnSpc>
                <a:spcPct val="100000"/>
              </a:lnSpc>
              <a:spcBef>
                <a:spcPts val="125"/>
              </a:spcBef>
            </a:pPr>
            <a:r>
              <a:rPr sz="2000" b="1" dirty="0">
                <a:solidFill>
                  <a:srgbClr val="00AF50"/>
                </a:solidFill>
                <a:latin typeface="Calibri"/>
                <a:cs typeface="Calibri"/>
              </a:rPr>
              <a:t>4.1)Inspect</a:t>
            </a:r>
            <a:r>
              <a:rPr sz="2000" b="1" spc="-30" dirty="0">
                <a:solidFill>
                  <a:srgbClr val="00AF50"/>
                </a:solidFill>
                <a:latin typeface="Calibri"/>
                <a:cs typeface="Calibri"/>
              </a:rPr>
              <a:t> </a:t>
            </a:r>
            <a:r>
              <a:rPr sz="2000" b="1" spc="-15" dirty="0">
                <a:solidFill>
                  <a:srgbClr val="00AF50"/>
                </a:solidFill>
                <a:latin typeface="Calibri"/>
                <a:cs typeface="Calibri"/>
              </a:rPr>
              <a:t>the</a:t>
            </a:r>
            <a:r>
              <a:rPr sz="2000" b="1" spc="25" dirty="0">
                <a:solidFill>
                  <a:srgbClr val="00AF50"/>
                </a:solidFill>
                <a:latin typeface="Calibri"/>
                <a:cs typeface="Calibri"/>
              </a:rPr>
              <a:t> </a:t>
            </a:r>
            <a:r>
              <a:rPr sz="2000" b="1" dirty="0">
                <a:solidFill>
                  <a:srgbClr val="00AF50"/>
                </a:solidFill>
                <a:latin typeface="Calibri"/>
                <a:cs typeface="Calibri"/>
              </a:rPr>
              <a:t>vaginal</a:t>
            </a:r>
            <a:r>
              <a:rPr sz="2000" b="1" spc="-125" dirty="0">
                <a:solidFill>
                  <a:srgbClr val="00AF50"/>
                </a:solidFill>
                <a:latin typeface="Calibri"/>
                <a:cs typeface="Calibri"/>
              </a:rPr>
              <a:t> </a:t>
            </a:r>
            <a:r>
              <a:rPr sz="2000" b="1" spc="5" dirty="0">
                <a:solidFill>
                  <a:srgbClr val="00AF50"/>
                </a:solidFill>
                <a:latin typeface="Calibri"/>
                <a:cs typeface="Calibri"/>
              </a:rPr>
              <a:t>mucosa</a:t>
            </a:r>
            <a:r>
              <a:rPr sz="2000" b="1" spc="-30" dirty="0">
                <a:solidFill>
                  <a:srgbClr val="00AF50"/>
                </a:solidFill>
                <a:latin typeface="Calibri"/>
                <a:cs typeface="Calibri"/>
              </a:rPr>
              <a:t> </a:t>
            </a:r>
            <a:r>
              <a:rPr sz="2000" b="1" spc="30" dirty="0">
                <a:solidFill>
                  <a:srgbClr val="00AF50"/>
                </a:solidFill>
                <a:latin typeface="Calibri"/>
                <a:cs typeface="Calibri"/>
              </a:rPr>
              <a:t>for</a:t>
            </a:r>
            <a:r>
              <a:rPr sz="2000" b="1" spc="-125" dirty="0">
                <a:solidFill>
                  <a:srgbClr val="00AF50"/>
                </a:solidFill>
                <a:latin typeface="Calibri"/>
                <a:cs typeface="Calibri"/>
              </a:rPr>
              <a:t> </a:t>
            </a:r>
            <a:r>
              <a:rPr sz="2000" b="1" spc="10" dirty="0">
                <a:solidFill>
                  <a:srgbClr val="00AF50"/>
                </a:solidFill>
                <a:latin typeface="Calibri"/>
                <a:cs typeface="Calibri"/>
              </a:rPr>
              <a:t>signs</a:t>
            </a:r>
            <a:r>
              <a:rPr sz="2000" b="1" spc="-135" dirty="0">
                <a:solidFill>
                  <a:srgbClr val="00AF50"/>
                </a:solidFill>
                <a:latin typeface="Calibri"/>
                <a:cs typeface="Calibri"/>
              </a:rPr>
              <a:t> </a:t>
            </a:r>
            <a:r>
              <a:rPr sz="2000" b="1" spc="25" dirty="0">
                <a:solidFill>
                  <a:srgbClr val="00AF50"/>
                </a:solidFill>
                <a:latin typeface="Calibri"/>
                <a:cs typeface="Calibri"/>
              </a:rPr>
              <a:t>of</a:t>
            </a:r>
            <a:r>
              <a:rPr sz="2000" b="1" spc="-50" dirty="0">
                <a:solidFill>
                  <a:srgbClr val="00AF50"/>
                </a:solidFill>
                <a:latin typeface="Calibri"/>
                <a:cs typeface="Calibri"/>
              </a:rPr>
              <a:t> </a:t>
            </a:r>
            <a:r>
              <a:rPr sz="2000" b="1" dirty="0">
                <a:solidFill>
                  <a:srgbClr val="00AF50"/>
                </a:solidFill>
                <a:latin typeface="Calibri"/>
                <a:cs typeface="Calibri"/>
              </a:rPr>
              <a:t>atrophy </a:t>
            </a:r>
            <a:r>
              <a:rPr sz="2000" b="1" spc="-440" dirty="0">
                <a:solidFill>
                  <a:srgbClr val="00AF50"/>
                </a:solidFill>
                <a:latin typeface="Calibri"/>
                <a:cs typeface="Calibri"/>
              </a:rPr>
              <a:t> </a:t>
            </a:r>
            <a:r>
              <a:rPr sz="2000" b="1" spc="-10" dirty="0">
                <a:solidFill>
                  <a:srgbClr val="00AF50"/>
                </a:solidFill>
                <a:latin typeface="Calibri"/>
                <a:cs typeface="Calibri"/>
              </a:rPr>
              <a:t>(thinning, pallor, </a:t>
            </a:r>
            <a:r>
              <a:rPr sz="2000" b="1" spc="25" dirty="0">
                <a:solidFill>
                  <a:srgbClr val="00AF50"/>
                </a:solidFill>
                <a:latin typeface="Calibri"/>
                <a:cs typeface="Calibri"/>
              </a:rPr>
              <a:t>loss of </a:t>
            </a:r>
            <a:r>
              <a:rPr sz="2000" b="1" spc="5" dirty="0">
                <a:solidFill>
                  <a:srgbClr val="00AF50"/>
                </a:solidFill>
                <a:latin typeface="Calibri"/>
                <a:cs typeface="Calibri"/>
              </a:rPr>
              <a:t>rugae), </a:t>
            </a:r>
            <a:r>
              <a:rPr sz="2000" b="1" spc="-10" dirty="0">
                <a:solidFill>
                  <a:srgbClr val="00AF50"/>
                </a:solidFill>
                <a:latin typeface="Calibri"/>
                <a:cs typeface="Calibri"/>
              </a:rPr>
              <a:t>and </a:t>
            </a:r>
            <a:r>
              <a:rPr sz="2000" b="1" spc="10" dirty="0">
                <a:solidFill>
                  <a:srgbClr val="00AF50"/>
                </a:solidFill>
                <a:latin typeface="Calibri"/>
                <a:cs typeface="Calibri"/>
              </a:rPr>
              <a:t>inflammation </a:t>
            </a:r>
            <a:r>
              <a:rPr sz="2000" b="1" spc="15" dirty="0">
                <a:solidFill>
                  <a:srgbClr val="00AF50"/>
                </a:solidFill>
                <a:latin typeface="Calibri"/>
                <a:cs typeface="Calibri"/>
              </a:rPr>
              <a:t> </a:t>
            </a:r>
            <a:r>
              <a:rPr sz="2000" b="1" spc="30" dirty="0">
                <a:solidFill>
                  <a:srgbClr val="00AF50"/>
                </a:solidFill>
                <a:latin typeface="Calibri"/>
                <a:cs typeface="Calibri"/>
              </a:rPr>
              <a:t>2</a:t>
            </a:r>
            <a:r>
              <a:rPr sz="2000" b="1" spc="-30" dirty="0">
                <a:solidFill>
                  <a:srgbClr val="00AF50"/>
                </a:solidFill>
                <a:latin typeface="Calibri"/>
                <a:cs typeface="Calibri"/>
              </a:rPr>
              <a:t>)</a:t>
            </a:r>
            <a:r>
              <a:rPr sz="2000" b="1" spc="-95" dirty="0">
                <a:solidFill>
                  <a:srgbClr val="00AF50"/>
                </a:solidFill>
                <a:latin typeface="Calibri"/>
                <a:cs typeface="Calibri"/>
              </a:rPr>
              <a:t>P</a:t>
            </a:r>
            <a:r>
              <a:rPr sz="2000" b="1" spc="-20" dirty="0">
                <a:solidFill>
                  <a:srgbClr val="00AF50"/>
                </a:solidFill>
                <a:latin typeface="Calibri"/>
                <a:cs typeface="Calibri"/>
              </a:rPr>
              <a:t>a</a:t>
            </a:r>
            <a:r>
              <a:rPr sz="2000" b="1" spc="30" dirty="0">
                <a:solidFill>
                  <a:srgbClr val="00AF50"/>
                </a:solidFill>
                <a:latin typeface="Calibri"/>
                <a:cs typeface="Calibri"/>
              </a:rPr>
              <a:t>l</a:t>
            </a:r>
            <a:r>
              <a:rPr sz="2000" b="1" spc="-30" dirty="0">
                <a:solidFill>
                  <a:srgbClr val="00AF50"/>
                </a:solidFill>
                <a:latin typeface="Calibri"/>
                <a:cs typeface="Calibri"/>
              </a:rPr>
              <a:t>p</a:t>
            </a:r>
            <a:r>
              <a:rPr sz="2000" b="1" spc="-20" dirty="0">
                <a:solidFill>
                  <a:srgbClr val="00AF50"/>
                </a:solidFill>
                <a:latin typeface="Calibri"/>
                <a:cs typeface="Calibri"/>
              </a:rPr>
              <a:t>at</a:t>
            </a:r>
            <a:r>
              <a:rPr sz="2000" b="1" spc="10" dirty="0">
                <a:solidFill>
                  <a:srgbClr val="00AF50"/>
                </a:solidFill>
                <a:latin typeface="Calibri"/>
                <a:cs typeface="Calibri"/>
              </a:rPr>
              <a:t>e</a:t>
            </a:r>
            <a:r>
              <a:rPr sz="2000" b="1" spc="25" dirty="0">
                <a:solidFill>
                  <a:srgbClr val="00AF50"/>
                </a:solidFill>
                <a:latin typeface="Calibri"/>
                <a:cs typeface="Calibri"/>
              </a:rPr>
              <a:t> </a:t>
            </a:r>
            <a:r>
              <a:rPr sz="2000" b="1" spc="-30" dirty="0">
                <a:solidFill>
                  <a:srgbClr val="00AF50"/>
                </a:solidFill>
                <a:latin typeface="Calibri"/>
                <a:cs typeface="Calibri"/>
              </a:rPr>
              <a:t>b</a:t>
            </a:r>
            <a:r>
              <a:rPr sz="2000" b="1" spc="30" dirty="0">
                <a:solidFill>
                  <a:srgbClr val="00AF50"/>
                </a:solidFill>
                <a:latin typeface="Calibri"/>
                <a:cs typeface="Calibri"/>
              </a:rPr>
              <a:t>i</a:t>
            </a:r>
            <a:r>
              <a:rPr sz="2000" b="1" spc="15" dirty="0">
                <a:solidFill>
                  <a:srgbClr val="00AF50"/>
                </a:solidFill>
                <a:latin typeface="Calibri"/>
                <a:cs typeface="Calibri"/>
              </a:rPr>
              <a:t>m</a:t>
            </a:r>
            <a:r>
              <a:rPr sz="2000" b="1" spc="-15" dirty="0">
                <a:solidFill>
                  <a:srgbClr val="00AF50"/>
                </a:solidFill>
                <a:latin typeface="Calibri"/>
                <a:cs typeface="Calibri"/>
              </a:rPr>
              <a:t>a</a:t>
            </a:r>
            <a:r>
              <a:rPr sz="2000" b="1" spc="-30" dirty="0">
                <a:solidFill>
                  <a:srgbClr val="00AF50"/>
                </a:solidFill>
                <a:latin typeface="Calibri"/>
                <a:cs typeface="Calibri"/>
              </a:rPr>
              <a:t>nu</a:t>
            </a:r>
            <a:r>
              <a:rPr sz="2000" b="1" spc="-20" dirty="0">
                <a:solidFill>
                  <a:srgbClr val="00AF50"/>
                </a:solidFill>
                <a:latin typeface="Calibri"/>
                <a:cs typeface="Calibri"/>
              </a:rPr>
              <a:t>a</a:t>
            </a:r>
            <a:r>
              <a:rPr sz="2000" b="1" spc="30" dirty="0">
                <a:solidFill>
                  <a:srgbClr val="00AF50"/>
                </a:solidFill>
                <a:latin typeface="Calibri"/>
                <a:cs typeface="Calibri"/>
              </a:rPr>
              <a:t>ll</a:t>
            </a:r>
            <a:r>
              <a:rPr sz="2000" b="1" spc="10" dirty="0">
                <a:solidFill>
                  <a:srgbClr val="00AF50"/>
                </a:solidFill>
                <a:latin typeface="Calibri"/>
                <a:cs typeface="Calibri"/>
              </a:rPr>
              <a:t>y</a:t>
            </a:r>
            <a:r>
              <a:rPr sz="2000" b="1" spc="-65" dirty="0">
                <a:solidFill>
                  <a:srgbClr val="00AF50"/>
                </a:solidFill>
                <a:latin typeface="Calibri"/>
                <a:cs typeface="Calibri"/>
              </a:rPr>
              <a:t> </a:t>
            </a:r>
            <a:r>
              <a:rPr sz="2000" b="1" spc="-25" dirty="0">
                <a:solidFill>
                  <a:srgbClr val="00AF50"/>
                </a:solidFill>
                <a:latin typeface="Calibri"/>
                <a:cs typeface="Calibri"/>
              </a:rPr>
              <a:t>t</a:t>
            </a:r>
            <a:r>
              <a:rPr sz="2000" b="1" spc="10" dirty="0">
                <a:solidFill>
                  <a:srgbClr val="00AF50"/>
                </a:solidFill>
                <a:latin typeface="Calibri"/>
                <a:cs typeface="Calibri"/>
              </a:rPr>
              <a:t>o</a:t>
            </a:r>
            <a:r>
              <a:rPr sz="2000" b="1" spc="-45" dirty="0">
                <a:solidFill>
                  <a:srgbClr val="00AF50"/>
                </a:solidFill>
                <a:latin typeface="Calibri"/>
                <a:cs typeface="Calibri"/>
              </a:rPr>
              <a:t> </a:t>
            </a:r>
            <a:r>
              <a:rPr sz="2000" b="1" spc="35" dirty="0">
                <a:solidFill>
                  <a:srgbClr val="00AF50"/>
                </a:solidFill>
                <a:latin typeface="Calibri"/>
                <a:cs typeface="Calibri"/>
              </a:rPr>
              <a:t>e</a:t>
            </a:r>
            <a:r>
              <a:rPr sz="2000" b="1" spc="20" dirty="0">
                <a:solidFill>
                  <a:srgbClr val="00AF50"/>
                </a:solidFill>
                <a:latin typeface="Calibri"/>
                <a:cs typeface="Calibri"/>
              </a:rPr>
              <a:t>v</a:t>
            </a:r>
            <a:r>
              <a:rPr sz="2000" b="1" spc="-20" dirty="0">
                <a:solidFill>
                  <a:srgbClr val="00AF50"/>
                </a:solidFill>
                <a:latin typeface="Calibri"/>
                <a:cs typeface="Calibri"/>
              </a:rPr>
              <a:t>a</a:t>
            </a:r>
            <a:r>
              <a:rPr sz="2000" b="1" spc="30" dirty="0">
                <a:solidFill>
                  <a:srgbClr val="00AF50"/>
                </a:solidFill>
                <a:latin typeface="Calibri"/>
                <a:cs typeface="Calibri"/>
              </a:rPr>
              <a:t>l</a:t>
            </a:r>
            <a:r>
              <a:rPr sz="2000" b="1" spc="-30" dirty="0">
                <a:solidFill>
                  <a:srgbClr val="00AF50"/>
                </a:solidFill>
                <a:latin typeface="Calibri"/>
                <a:cs typeface="Calibri"/>
              </a:rPr>
              <a:t>u</a:t>
            </a:r>
            <a:r>
              <a:rPr sz="2000" b="1" spc="-20" dirty="0">
                <a:solidFill>
                  <a:srgbClr val="00AF50"/>
                </a:solidFill>
                <a:latin typeface="Calibri"/>
                <a:cs typeface="Calibri"/>
              </a:rPr>
              <a:t>at</a:t>
            </a:r>
            <a:r>
              <a:rPr sz="2000" b="1" spc="10" dirty="0">
                <a:solidFill>
                  <a:srgbClr val="00AF50"/>
                </a:solidFill>
                <a:latin typeface="Calibri"/>
                <a:cs typeface="Calibri"/>
              </a:rPr>
              <a:t>e</a:t>
            </a:r>
            <a:r>
              <a:rPr sz="2000" b="1" spc="-125" dirty="0">
                <a:solidFill>
                  <a:srgbClr val="00AF50"/>
                </a:solidFill>
                <a:latin typeface="Calibri"/>
                <a:cs typeface="Calibri"/>
              </a:rPr>
              <a:t> </a:t>
            </a:r>
            <a:r>
              <a:rPr sz="2000" b="1" spc="35" dirty="0">
                <a:solidFill>
                  <a:srgbClr val="00AF50"/>
                </a:solidFill>
                <a:latin typeface="Calibri"/>
                <a:cs typeface="Calibri"/>
              </a:rPr>
              <a:t>f</a:t>
            </a:r>
            <a:r>
              <a:rPr sz="2000" b="1" spc="45" dirty="0">
                <a:solidFill>
                  <a:srgbClr val="00AF50"/>
                </a:solidFill>
                <a:latin typeface="Calibri"/>
                <a:cs typeface="Calibri"/>
              </a:rPr>
              <a:t>o</a:t>
            </a:r>
            <a:r>
              <a:rPr sz="2000" b="1" spc="5" dirty="0">
                <a:solidFill>
                  <a:srgbClr val="00AF50"/>
                </a:solidFill>
                <a:latin typeface="Calibri"/>
                <a:cs typeface="Calibri"/>
              </a:rPr>
              <a:t>r</a:t>
            </a:r>
            <a:r>
              <a:rPr sz="2000" b="1" spc="-125" dirty="0">
                <a:solidFill>
                  <a:srgbClr val="00AF50"/>
                </a:solidFill>
                <a:latin typeface="Calibri"/>
                <a:cs typeface="Calibri"/>
              </a:rPr>
              <a:t> </a:t>
            </a:r>
            <a:r>
              <a:rPr sz="2000" b="1" spc="15" dirty="0">
                <a:solidFill>
                  <a:srgbClr val="00AF50"/>
                </a:solidFill>
                <a:latin typeface="Calibri"/>
                <a:cs typeface="Calibri"/>
              </a:rPr>
              <a:t>m</a:t>
            </a:r>
            <a:r>
              <a:rPr sz="2000" b="1" spc="-15" dirty="0">
                <a:solidFill>
                  <a:srgbClr val="00AF50"/>
                </a:solidFill>
                <a:latin typeface="Calibri"/>
                <a:cs typeface="Calibri"/>
              </a:rPr>
              <a:t>a</a:t>
            </a:r>
            <a:r>
              <a:rPr sz="2000" b="1" spc="20" dirty="0">
                <a:solidFill>
                  <a:srgbClr val="00AF50"/>
                </a:solidFill>
                <a:latin typeface="Calibri"/>
                <a:cs typeface="Calibri"/>
              </a:rPr>
              <a:t>ss</a:t>
            </a:r>
            <a:r>
              <a:rPr sz="2000" b="1" spc="35" dirty="0">
                <a:solidFill>
                  <a:srgbClr val="00AF50"/>
                </a:solidFill>
                <a:latin typeface="Calibri"/>
                <a:cs typeface="Calibri"/>
              </a:rPr>
              <a:t>e</a:t>
            </a:r>
            <a:r>
              <a:rPr sz="2000" b="1" spc="10" dirty="0">
                <a:solidFill>
                  <a:srgbClr val="00AF50"/>
                </a:solidFill>
                <a:latin typeface="Calibri"/>
                <a:cs typeface="Calibri"/>
              </a:rPr>
              <a:t>s</a:t>
            </a:r>
            <a:r>
              <a:rPr sz="2000" b="1" spc="-140" dirty="0">
                <a:solidFill>
                  <a:srgbClr val="00AF50"/>
                </a:solidFill>
                <a:latin typeface="Calibri"/>
                <a:cs typeface="Calibri"/>
              </a:rPr>
              <a:t> </a:t>
            </a:r>
            <a:r>
              <a:rPr sz="2000" b="1" spc="45" dirty="0">
                <a:solidFill>
                  <a:srgbClr val="00AF50"/>
                </a:solidFill>
                <a:latin typeface="Calibri"/>
                <a:cs typeface="Calibri"/>
              </a:rPr>
              <a:t>o</a:t>
            </a:r>
            <a:r>
              <a:rPr sz="2000" b="1" spc="5" dirty="0">
                <a:solidFill>
                  <a:srgbClr val="00AF50"/>
                </a:solidFill>
                <a:latin typeface="Calibri"/>
                <a:cs typeface="Calibri"/>
              </a:rPr>
              <a:t>r  tenderness.</a:t>
            </a:r>
            <a:endParaRPr sz="2000">
              <a:latin typeface="Calibri"/>
              <a:cs typeface="Calibri"/>
            </a:endParaRPr>
          </a:p>
          <a:p>
            <a:pPr marL="12700" marR="5080">
              <a:lnSpc>
                <a:spcPct val="100000"/>
              </a:lnSpc>
              <a:spcBef>
                <a:spcPts val="15"/>
              </a:spcBef>
              <a:buSzPct val="95000"/>
              <a:buAutoNum type="arabicParenR" startAt="3"/>
              <a:tabLst>
                <a:tab pos="226695" algn="l"/>
              </a:tabLst>
            </a:pPr>
            <a:r>
              <a:rPr sz="2000" b="1" spc="-15" dirty="0">
                <a:solidFill>
                  <a:srgbClr val="00AF50"/>
                </a:solidFill>
                <a:latin typeface="Calibri"/>
                <a:cs typeface="Calibri"/>
              </a:rPr>
              <a:t>A</a:t>
            </a:r>
            <a:r>
              <a:rPr sz="2000" b="1" spc="20" dirty="0">
                <a:solidFill>
                  <a:srgbClr val="00AF50"/>
                </a:solidFill>
                <a:latin typeface="Calibri"/>
                <a:cs typeface="Calibri"/>
              </a:rPr>
              <a:t>ss</a:t>
            </a:r>
            <a:r>
              <a:rPr sz="2000" b="1" spc="35" dirty="0">
                <a:solidFill>
                  <a:srgbClr val="00AF50"/>
                </a:solidFill>
                <a:latin typeface="Calibri"/>
                <a:cs typeface="Calibri"/>
              </a:rPr>
              <a:t>e</a:t>
            </a:r>
            <a:r>
              <a:rPr sz="2000" b="1" spc="20" dirty="0">
                <a:solidFill>
                  <a:srgbClr val="00AF50"/>
                </a:solidFill>
                <a:latin typeface="Calibri"/>
                <a:cs typeface="Calibri"/>
              </a:rPr>
              <a:t>s</a:t>
            </a:r>
            <a:r>
              <a:rPr sz="2000" b="1" spc="10" dirty="0">
                <a:solidFill>
                  <a:srgbClr val="00AF50"/>
                </a:solidFill>
                <a:latin typeface="Calibri"/>
                <a:cs typeface="Calibri"/>
              </a:rPr>
              <a:t>s</a:t>
            </a:r>
            <a:r>
              <a:rPr sz="2000" b="1" spc="-140" dirty="0">
                <a:solidFill>
                  <a:srgbClr val="00AF50"/>
                </a:solidFill>
                <a:latin typeface="Calibri"/>
                <a:cs typeface="Calibri"/>
              </a:rPr>
              <a:t> </a:t>
            </a:r>
            <a:r>
              <a:rPr sz="2000" b="1" spc="40" dirty="0">
                <a:solidFill>
                  <a:srgbClr val="00AF50"/>
                </a:solidFill>
                <a:latin typeface="Calibri"/>
                <a:cs typeface="Calibri"/>
              </a:rPr>
              <a:t>fo</a:t>
            </a:r>
            <a:r>
              <a:rPr sz="2000" b="1" spc="5" dirty="0">
                <a:solidFill>
                  <a:srgbClr val="00AF50"/>
                </a:solidFill>
                <a:latin typeface="Calibri"/>
                <a:cs typeface="Calibri"/>
              </a:rPr>
              <a:t>r</a:t>
            </a:r>
            <a:r>
              <a:rPr sz="2000" b="1" spc="-125" dirty="0">
                <a:solidFill>
                  <a:srgbClr val="00AF50"/>
                </a:solidFill>
                <a:latin typeface="Calibri"/>
                <a:cs typeface="Calibri"/>
              </a:rPr>
              <a:t> </a:t>
            </a:r>
            <a:r>
              <a:rPr sz="2000" b="1" spc="-30" dirty="0">
                <a:solidFill>
                  <a:srgbClr val="00AF50"/>
                </a:solidFill>
                <a:latin typeface="Calibri"/>
                <a:cs typeface="Calibri"/>
              </a:rPr>
              <a:t>p</a:t>
            </a:r>
            <a:r>
              <a:rPr sz="2000" b="1" spc="35" dirty="0">
                <a:solidFill>
                  <a:srgbClr val="00AF50"/>
                </a:solidFill>
                <a:latin typeface="Calibri"/>
                <a:cs typeface="Calibri"/>
              </a:rPr>
              <a:t>el</a:t>
            </a:r>
            <a:r>
              <a:rPr sz="2000" b="1" spc="20" dirty="0">
                <a:solidFill>
                  <a:srgbClr val="00AF50"/>
                </a:solidFill>
                <a:latin typeface="Calibri"/>
                <a:cs typeface="Calibri"/>
              </a:rPr>
              <a:t>v</a:t>
            </a:r>
            <a:r>
              <a:rPr sz="2000" b="1" spc="30" dirty="0">
                <a:solidFill>
                  <a:srgbClr val="00AF50"/>
                </a:solidFill>
                <a:latin typeface="Calibri"/>
                <a:cs typeface="Calibri"/>
              </a:rPr>
              <a:t>i</a:t>
            </a:r>
            <a:r>
              <a:rPr sz="2000" b="1" spc="10" dirty="0">
                <a:solidFill>
                  <a:srgbClr val="00AF50"/>
                </a:solidFill>
                <a:latin typeface="Calibri"/>
                <a:cs typeface="Calibri"/>
              </a:rPr>
              <a:t>c</a:t>
            </a:r>
            <a:r>
              <a:rPr sz="2000" b="1" spc="-105" dirty="0">
                <a:solidFill>
                  <a:srgbClr val="00AF50"/>
                </a:solidFill>
                <a:latin typeface="Calibri"/>
                <a:cs typeface="Calibri"/>
              </a:rPr>
              <a:t> </a:t>
            </a:r>
            <a:r>
              <a:rPr sz="2000" b="1" spc="40" dirty="0">
                <a:solidFill>
                  <a:srgbClr val="00AF50"/>
                </a:solidFill>
                <a:latin typeface="Calibri"/>
                <a:cs typeface="Calibri"/>
              </a:rPr>
              <a:t>o</a:t>
            </a:r>
            <a:r>
              <a:rPr sz="2000" b="1" spc="30" dirty="0">
                <a:solidFill>
                  <a:srgbClr val="00AF50"/>
                </a:solidFill>
                <a:latin typeface="Calibri"/>
                <a:cs typeface="Calibri"/>
              </a:rPr>
              <a:t>r</a:t>
            </a:r>
            <a:r>
              <a:rPr sz="2000" b="1" spc="20" dirty="0">
                <a:solidFill>
                  <a:srgbClr val="00AF50"/>
                </a:solidFill>
                <a:latin typeface="Calibri"/>
                <a:cs typeface="Calibri"/>
              </a:rPr>
              <a:t>g</a:t>
            </a:r>
            <a:r>
              <a:rPr sz="2000" b="1" spc="-20" dirty="0">
                <a:solidFill>
                  <a:srgbClr val="00AF50"/>
                </a:solidFill>
                <a:latin typeface="Calibri"/>
                <a:cs typeface="Calibri"/>
              </a:rPr>
              <a:t>a</a:t>
            </a:r>
            <a:r>
              <a:rPr sz="2000" b="1" spc="10" dirty="0">
                <a:solidFill>
                  <a:srgbClr val="00AF50"/>
                </a:solidFill>
                <a:latin typeface="Calibri"/>
                <a:cs typeface="Calibri"/>
              </a:rPr>
              <a:t>n</a:t>
            </a:r>
            <a:r>
              <a:rPr sz="2000" b="1" spc="-190" dirty="0">
                <a:solidFill>
                  <a:srgbClr val="00AF50"/>
                </a:solidFill>
                <a:latin typeface="Calibri"/>
                <a:cs typeface="Calibri"/>
              </a:rPr>
              <a:t> </a:t>
            </a:r>
            <a:r>
              <a:rPr sz="2000" b="1" spc="-30" dirty="0">
                <a:solidFill>
                  <a:srgbClr val="00AF50"/>
                </a:solidFill>
                <a:latin typeface="Calibri"/>
                <a:cs typeface="Calibri"/>
              </a:rPr>
              <a:t>p</a:t>
            </a:r>
            <a:r>
              <a:rPr sz="2000" b="1" spc="30" dirty="0">
                <a:solidFill>
                  <a:srgbClr val="00AF50"/>
                </a:solidFill>
                <a:latin typeface="Calibri"/>
                <a:cs typeface="Calibri"/>
              </a:rPr>
              <a:t>r</a:t>
            </a:r>
            <a:r>
              <a:rPr sz="2000" b="1" spc="40" dirty="0">
                <a:solidFill>
                  <a:srgbClr val="00AF50"/>
                </a:solidFill>
                <a:latin typeface="Calibri"/>
                <a:cs typeface="Calibri"/>
              </a:rPr>
              <a:t>o</a:t>
            </a:r>
            <a:r>
              <a:rPr sz="2000" b="1" spc="30" dirty="0">
                <a:solidFill>
                  <a:srgbClr val="00AF50"/>
                </a:solidFill>
                <a:latin typeface="Calibri"/>
                <a:cs typeface="Calibri"/>
              </a:rPr>
              <a:t>l</a:t>
            </a:r>
            <a:r>
              <a:rPr sz="2000" b="1" spc="-20" dirty="0">
                <a:solidFill>
                  <a:srgbClr val="00AF50"/>
                </a:solidFill>
                <a:latin typeface="Calibri"/>
                <a:cs typeface="Calibri"/>
              </a:rPr>
              <a:t>a</a:t>
            </a:r>
            <a:r>
              <a:rPr sz="2000" b="1" spc="-30" dirty="0">
                <a:solidFill>
                  <a:srgbClr val="00AF50"/>
                </a:solidFill>
                <a:latin typeface="Calibri"/>
                <a:cs typeface="Calibri"/>
              </a:rPr>
              <a:t>p</a:t>
            </a:r>
            <a:r>
              <a:rPr sz="2000" b="1" spc="20" dirty="0">
                <a:solidFill>
                  <a:srgbClr val="00AF50"/>
                </a:solidFill>
                <a:latin typeface="Calibri"/>
                <a:cs typeface="Calibri"/>
              </a:rPr>
              <a:t>s</a:t>
            </a:r>
            <a:r>
              <a:rPr sz="2000" b="1" spc="35" dirty="0">
                <a:solidFill>
                  <a:srgbClr val="00AF50"/>
                </a:solidFill>
                <a:latin typeface="Calibri"/>
                <a:cs typeface="Calibri"/>
              </a:rPr>
              <a:t>e</a:t>
            </a:r>
            <a:r>
              <a:rPr sz="2000" b="1" spc="5" dirty="0">
                <a:solidFill>
                  <a:srgbClr val="00AF50"/>
                </a:solidFill>
                <a:latin typeface="Calibri"/>
                <a:cs typeface="Calibri"/>
              </a:rPr>
              <a:t>:</a:t>
            </a:r>
            <a:r>
              <a:rPr sz="2000" b="1" spc="-190" dirty="0">
                <a:solidFill>
                  <a:srgbClr val="00AF50"/>
                </a:solidFill>
                <a:latin typeface="Calibri"/>
                <a:cs typeface="Calibri"/>
              </a:rPr>
              <a:t> </a:t>
            </a:r>
            <a:r>
              <a:rPr sz="2000" b="1" spc="-30" dirty="0">
                <a:solidFill>
                  <a:srgbClr val="00AF50"/>
                </a:solidFill>
                <a:latin typeface="Calibri"/>
                <a:cs typeface="Calibri"/>
              </a:rPr>
              <a:t>h</a:t>
            </a:r>
            <a:r>
              <a:rPr sz="2000" b="1" spc="40" dirty="0">
                <a:solidFill>
                  <a:srgbClr val="00AF50"/>
                </a:solidFill>
                <a:latin typeface="Calibri"/>
                <a:cs typeface="Calibri"/>
              </a:rPr>
              <a:t>o</a:t>
            </a:r>
            <a:r>
              <a:rPr sz="2000" b="1" spc="30" dirty="0">
                <a:solidFill>
                  <a:srgbClr val="00AF50"/>
                </a:solidFill>
                <a:latin typeface="Calibri"/>
                <a:cs typeface="Calibri"/>
              </a:rPr>
              <a:t>l</a:t>
            </a:r>
            <a:r>
              <a:rPr sz="2000" b="1" spc="10" dirty="0">
                <a:solidFill>
                  <a:srgbClr val="00AF50"/>
                </a:solidFill>
                <a:latin typeface="Calibri"/>
                <a:cs typeface="Calibri"/>
              </a:rPr>
              <a:t>d</a:t>
            </a:r>
            <a:r>
              <a:rPr sz="2000" b="1" spc="-40" dirty="0">
                <a:solidFill>
                  <a:srgbClr val="00AF50"/>
                </a:solidFill>
                <a:latin typeface="Calibri"/>
                <a:cs typeface="Calibri"/>
              </a:rPr>
              <a:t> </a:t>
            </a:r>
            <a:r>
              <a:rPr sz="2000" b="1" spc="-25" dirty="0">
                <a:solidFill>
                  <a:srgbClr val="00AF50"/>
                </a:solidFill>
                <a:latin typeface="Calibri"/>
                <a:cs typeface="Calibri"/>
              </a:rPr>
              <a:t>t</a:t>
            </a:r>
            <a:r>
              <a:rPr sz="2000" b="1" spc="-30" dirty="0">
                <a:solidFill>
                  <a:srgbClr val="00AF50"/>
                </a:solidFill>
                <a:latin typeface="Calibri"/>
                <a:cs typeface="Calibri"/>
              </a:rPr>
              <a:t>h</a:t>
            </a:r>
            <a:r>
              <a:rPr sz="2000" b="1" spc="10" dirty="0">
                <a:solidFill>
                  <a:srgbClr val="00AF50"/>
                </a:solidFill>
                <a:latin typeface="Calibri"/>
                <a:cs typeface="Calibri"/>
              </a:rPr>
              <a:t>e</a:t>
            </a:r>
            <a:r>
              <a:rPr sz="2000" b="1" spc="25" dirty="0">
                <a:solidFill>
                  <a:srgbClr val="00AF50"/>
                </a:solidFill>
                <a:latin typeface="Calibri"/>
                <a:cs typeface="Calibri"/>
              </a:rPr>
              <a:t> </a:t>
            </a:r>
            <a:r>
              <a:rPr sz="2000" b="1" spc="-30" dirty="0">
                <a:solidFill>
                  <a:srgbClr val="00AF50"/>
                </a:solidFill>
                <a:latin typeface="Calibri"/>
                <a:cs typeface="Calibri"/>
              </a:rPr>
              <a:t>b</a:t>
            </a:r>
            <a:r>
              <a:rPr sz="2000" b="1" spc="30" dirty="0">
                <a:solidFill>
                  <a:srgbClr val="00AF50"/>
                </a:solidFill>
                <a:latin typeface="Calibri"/>
                <a:cs typeface="Calibri"/>
              </a:rPr>
              <a:t>l</a:t>
            </a:r>
            <a:r>
              <a:rPr sz="2000" b="1" spc="-20" dirty="0">
                <a:solidFill>
                  <a:srgbClr val="00AF50"/>
                </a:solidFill>
                <a:latin typeface="Calibri"/>
                <a:cs typeface="Calibri"/>
              </a:rPr>
              <a:t>a</a:t>
            </a:r>
            <a:r>
              <a:rPr sz="2000" b="1" spc="-30" dirty="0">
                <a:solidFill>
                  <a:srgbClr val="00AF50"/>
                </a:solidFill>
                <a:latin typeface="Calibri"/>
                <a:cs typeface="Calibri"/>
              </a:rPr>
              <a:t>d</a:t>
            </a:r>
            <a:r>
              <a:rPr sz="2000" b="1" spc="5" dirty="0">
                <a:solidFill>
                  <a:srgbClr val="00AF50"/>
                </a:solidFill>
                <a:latin typeface="Calibri"/>
                <a:cs typeface="Calibri"/>
              </a:rPr>
              <a:t>e  </a:t>
            </a:r>
            <a:r>
              <a:rPr sz="2000" b="1" spc="25" dirty="0">
                <a:solidFill>
                  <a:srgbClr val="00AF50"/>
                </a:solidFill>
                <a:latin typeface="Calibri"/>
                <a:cs typeface="Calibri"/>
              </a:rPr>
              <a:t>firmly </a:t>
            </a:r>
            <a:r>
              <a:rPr sz="2000" b="1" dirty="0">
                <a:solidFill>
                  <a:srgbClr val="00AF50"/>
                </a:solidFill>
                <a:latin typeface="Calibri"/>
                <a:cs typeface="Calibri"/>
              </a:rPr>
              <a:t>against </a:t>
            </a:r>
            <a:r>
              <a:rPr sz="2000" b="1" spc="-15" dirty="0">
                <a:solidFill>
                  <a:srgbClr val="00AF50"/>
                </a:solidFill>
                <a:latin typeface="Calibri"/>
                <a:cs typeface="Calibri"/>
              </a:rPr>
              <a:t>the </a:t>
            </a:r>
            <a:r>
              <a:rPr sz="2000" b="1" spc="20" dirty="0">
                <a:solidFill>
                  <a:srgbClr val="00AF50"/>
                </a:solidFill>
                <a:latin typeface="Calibri"/>
                <a:cs typeface="Calibri"/>
              </a:rPr>
              <a:t>posterior </a:t>
            </a:r>
            <a:r>
              <a:rPr sz="2000" b="1" dirty="0">
                <a:solidFill>
                  <a:srgbClr val="00AF50"/>
                </a:solidFill>
                <a:latin typeface="Calibri"/>
                <a:cs typeface="Calibri"/>
              </a:rPr>
              <a:t>vaginal </a:t>
            </a:r>
            <a:r>
              <a:rPr sz="2000" b="1" spc="10" dirty="0">
                <a:solidFill>
                  <a:srgbClr val="00AF50"/>
                </a:solidFill>
                <a:latin typeface="Calibri"/>
                <a:cs typeface="Calibri"/>
              </a:rPr>
              <a:t>wall. </a:t>
            </a:r>
            <a:r>
              <a:rPr sz="2000" b="1" spc="5" dirty="0">
                <a:solidFill>
                  <a:srgbClr val="00AF50"/>
                </a:solidFill>
                <a:latin typeface="Calibri"/>
                <a:cs typeface="Calibri"/>
              </a:rPr>
              <a:t>Ask </a:t>
            </a:r>
            <a:r>
              <a:rPr sz="2000" b="1" spc="-15" dirty="0">
                <a:solidFill>
                  <a:srgbClr val="00AF50"/>
                </a:solidFill>
                <a:latin typeface="Calibri"/>
                <a:cs typeface="Calibri"/>
              </a:rPr>
              <a:t>the </a:t>
            </a:r>
            <a:r>
              <a:rPr sz="2000" b="1" spc="-10" dirty="0">
                <a:solidFill>
                  <a:srgbClr val="00AF50"/>
                </a:solidFill>
                <a:latin typeface="Calibri"/>
                <a:cs typeface="Calibri"/>
              </a:rPr>
              <a:t> </a:t>
            </a:r>
            <a:r>
              <a:rPr sz="2000" b="1" spc="10" dirty="0">
                <a:solidFill>
                  <a:srgbClr val="00AF50"/>
                </a:solidFill>
                <a:latin typeface="Calibri"/>
                <a:cs typeface="Calibri"/>
              </a:rPr>
              <a:t>woman</a:t>
            </a:r>
            <a:r>
              <a:rPr sz="2000" b="1" spc="-114" dirty="0">
                <a:solidFill>
                  <a:srgbClr val="00AF50"/>
                </a:solidFill>
                <a:latin typeface="Calibri"/>
                <a:cs typeface="Calibri"/>
              </a:rPr>
              <a:t> </a:t>
            </a:r>
            <a:r>
              <a:rPr sz="2000" b="1" spc="-5" dirty="0">
                <a:solidFill>
                  <a:srgbClr val="00AF50"/>
                </a:solidFill>
                <a:latin typeface="Calibri"/>
                <a:cs typeface="Calibri"/>
              </a:rPr>
              <a:t>to</a:t>
            </a:r>
            <a:r>
              <a:rPr sz="2000" b="1" spc="-40" dirty="0">
                <a:solidFill>
                  <a:srgbClr val="00AF50"/>
                </a:solidFill>
                <a:latin typeface="Calibri"/>
                <a:cs typeface="Calibri"/>
              </a:rPr>
              <a:t> </a:t>
            </a:r>
            <a:r>
              <a:rPr sz="2000" b="1" spc="5" dirty="0">
                <a:solidFill>
                  <a:srgbClr val="00AF50"/>
                </a:solidFill>
                <a:latin typeface="Calibri"/>
                <a:cs typeface="Calibri"/>
              </a:rPr>
              <a:t>cough</a:t>
            </a:r>
            <a:r>
              <a:rPr sz="2000" b="1" spc="-40" dirty="0">
                <a:solidFill>
                  <a:srgbClr val="00AF50"/>
                </a:solidFill>
                <a:latin typeface="Calibri"/>
                <a:cs typeface="Calibri"/>
              </a:rPr>
              <a:t> </a:t>
            </a:r>
            <a:r>
              <a:rPr sz="2000" b="1" spc="10" dirty="0">
                <a:solidFill>
                  <a:srgbClr val="00AF50"/>
                </a:solidFill>
                <a:latin typeface="Calibri"/>
                <a:cs typeface="Calibri"/>
              </a:rPr>
              <a:t>once,</a:t>
            </a:r>
            <a:r>
              <a:rPr sz="2000" b="1" spc="-70" dirty="0">
                <a:solidFill>
                  <a:srgbClr val="00AF50"/>
                </a:solidFill>
                <a:latin typeface="Calibri"/>
                <a:cs typeface="Calibri"/>
              </a:rPr>
              <a:t> </a:t>
            </a:r>
            <a:r>
              <a:rPr sz="2000" b="1" spc="20" dirty="0">
                <a:solidFill>
                  <a:srgbClr val="00AF50"/>
                </a:solidFill>
                <a:latin typeface="Calibri"/>
                <a:cs typeface="Calibri"/>
              </a:rPr>
              <a:t>looking</a:t>
            </a:r>
            <a:r>
              <a:rPr sz="2000" b="1" spc="-145" dirty="0">
                <a:solidFill>
                  <a:srgbClr val="00AF50"/>
                </a:solidFill>
                <a:latin typeface="Calibri"/>
                <a:cs typeface="Calibri"/>
              </a:rPr>
              <a:t> </a:t>
            </a:r>
            <a:r>
              <a:rPr sz="2000" b="1" spc="30" dirty="0">
                <a:solidFill>
                  <a:srgbClr val="00AF50"/>
                </a:solidFill>
                <a:latin typeface="Calibri"/>
                <a:cs typeface="Calibri"/>
              </a:rPr>
              <a:t>for</a:t>
            </a:r>
            <a:r>
              <a:rPr sz="2000" b="1" spc="-120" dirty="0">
                <a:solidFill>
                  <a:srgbClr val="00AF50"/>
                </a:solidFill>
                <a:latin typeface="Calibri"/>
                <a:cs typeface="Calibri"/>
              </a:rPr>
              <a:t> </a:t>
            </a:r>
            <a:r>
              <a:rPr sz="2000" b="1" spc="-10" dirty="0">
                <a:solidFill>
                  <a:srgbClr val="00AF50"/>
                </a:solidFill>
                <a:latin typeface="Calibri"/>
                <a:cs typeface="Calibri"/>
              </a:rPr>
              <a:t>urethral</a:t>
            </a:r>
            <a:r>
              <a:rPr sz="2000" b="1" spc="-55" dirty="0">
                <a:solidFill>
                  <a:srgbClr val="00AF50"/>
                </a:solidFill>
                <a:latin typeface="Calibri"/>
                <a:cs typeface="Calibri"/>
              </a:rPr>
              <a:t> </a:t>
            </a:r>
            <a:r>
              <a:rPr sz="2000" b="1" spc="10" dirty="0">
                <a:solidFill>
                  <a:srgbClr val="00AF50"/>
                </a:solidFill>
                <a:latin typeface="Calibri"/>
                <a:cs typeface="Calibri"/>
              </a:rPr>
              <a:t>leakage </a:t>
            </a:r>
            <a:r>
              <a:rPr sz="2000" b="1" spc="-434" dirty="0">
                <a:solidFill>
                  <a:srgbClr val="00AF50"/>
                </a:solidFill>
                <a:latin typeface="Calibri"/>
                <a:cs typeface="Calibri"/>
              </a:rPr>
              <a:t> </a:t>
            </a:r>
            <a:r>
              <a:rPr sz="2000" b="1" spc="5" dirty="0">
                <a:solidFill>
                  <a:srgbClr val="00AF50"/>
                </a:solidFill>
                <a:latin typeface="Calibri"/>
                <a:cs typeface="Calibri"/>
              </a:rPr>
              <a:t>&amp;/or</a:t>
            </a:r>
            <a:r>
              <a:rPr sz="2000" b="1" spc="-55" dirty="0">
                <a:solidFill>
                  <a:srgbClr val="00AF50"/>
                </a:solidFill>
                <a:latin typeface="Calibri"/>
                <a:cs typeface="Calibri"/>
              </a:rPr>
              <a:t> </a:t>
            </a:r>
            <a:r>
              <a:rPr sz="2000" b="1" spc="15" dirty="0">
                <a:solidFill>
                  <a:srgbClr val="00AF50"/>
                </a:solidFill>
                <a:latin typeface="Calibri"/>
                <a:cs typeface="Calibri"/>
              </a:rPr>
              <a:t>cystocele.</a:t>
            </a:r>
            <a:endParaRPr sz="2000">
              <a:latin typeface="Calibri"/>
              <a:cs typeface="Calibri"/>
            </a:endParaRPr>
          </a:p>
          <a:p>
            <a:pPr marL="12700" marR="248920">
              <a:lnSpc>
                <a:spcPct val="100000"/>
              </a:lnSpc>
              <a:spcBef>
                <a:spcPts val="15"/>
              </a:spcBef>
              <a:buSzPct val="95000"/>
              <a:buAutoNum type="arabicParenR" startAt="3"/>
              <a:tabLst>
                <a:tab pos="226695" algn="l"/>
              </a:tabLst>
            </a:pPr>
            <a:r>
              <a:rPr sz="2000" b="1" dirty="0">
                <a:solidFill>
                  <a:srgbClr val="00AF50"/>
                </a:solidFill>
                <a:latin typeface="Calibri"/>
                <a:cs typeface="Calibri"/>
              </a:rPr>
              <a:t>B</a:t>
            </a:r>
            <a:r>
              <a:rPr sz="2000" b="1" spc="30" dirty="0">
                <a:solidFill>
                  <a:srgbClr val="00AF50"/>
                </a:solidFill>
                <a:latin typeface="Calibri"/>
                <a:cs typeface="Calibri"/>
              </a:rPr>
              <a:t>l</a:t>
            </a:r>
            <a:r>
              <a:rPr sz="2000" b="1" spc="-20" dirty="0">
                <a:solidFill>
                  <a:srgbClr val="00AF50"/>
                </a:solidFill>
                <a:latin typeface="Calibri"/>
                <a:cs typeface="Calibri"/>
              </a:rPr>
              <a:t>a</a:t>
            </a:r>
            <a:r>
              <a:rPr sz="2000" b="1" spc="-30" dirty="0">
                <a:solidFill>
                  <a:srgbClr val="00AF50"/>
                </a:solidFill>
                <a:latin typeface="Calibri"/>
                <a:cs typeface="Calibri"/>
              </a:rPr>
              <a:t>dd</a:t>
            </a:r>
            <a:r>
              <a:rPr sz="2000" b="1" spc="35" dirty="0">
                <a:solidFill>
                  <a:srgbClr val="00AF50"/>
                </a:solidFill>
                <a:latin typeface="Calibri"/>
                <a:cs typeface="Calibri"/>
              </a:rPr>
              <a:t>e</a:t>
            </a:r>
            <a:r>
              <a:rPr sz="2000" b="1" spc="5" dirty="0">
                <a:solidFill>
                  <a:srgbClr val="00AF50"/>
                </a:solidFill>
                <a:latin typeface="Calibri"/>
                <a:cs typeface="Calibri"/>
              </a:rPr>
              <a:t>r</a:t>
            </a:r>
            <a:r>
              <a:rPr sz="2000" b="1" spc="-50" dirty="0">
                <a:solidFill>
                  <a:srgbClr val="00AF50"/>
                </a:solidFill>
                <a:latin typeface="Calibri"/>
                <a:cs typeface="Calibri"/>
              </a:rPr>
              <a:t> </a:t>
            </a:r>
            <a:r>
              <a:rPr sz="2000" b="1" spc="20" dirty="0">
                <a:solidFill>
                  <a:srgbClr val="00AF50"/>
                </a:solidFill>
                <a:latin typeface="Calibri"/>
                <a:cs typeface="Calibri"/>
              </a:rPr>
              <a:t>s</a:t>
            </a:r>
            <a:r>
              <a:rPr sz="2000" b="1" spc="-25" dirty="0">
                <a:solidFill>
                  <a:srgbClr val="00AF50"/>
                </a:solidFill>
                <a:latin typeface="Calibri"/>
                <a:cs typeface="Calibri"/>
              </a:rPr>
              <a:t>t</a:t>
            </a:r>
            <a:r>
              <a:rPr sz="2000" b="1" spc="35" dirty="0">
                <a:solidFill>
                  <a:srgbClr val="00AF50"/>
                </a:solidFill>
                <a:latin typeface="Calibri"/>
                <a:cs typeface="Calibri"/>
              </a:rPr>
              <a:t>re</a:t>
            </a:r>
            <a:r>
              <a:rPr sz="2000" b="1" spc="20" dirty="0">
                <a:solidFill>
                  <a:srgbClr val="00AF50"/>
                </a:solidFill>
                <a:latin typeface="Calibri"/>
                <a:cs typeface="Calibri"/>
              </a:rPr>
              <a:t>s</a:t>
            </a:r>
            <a:r>
              <a:rPr sz="2000" b="1" spc="10" dirty="0">
                <a:solidFill>
                  <a:srgbClr val="00AF50"/>
                </a:solidFill>
                <a:latin typeface="Calibri"/>
                <a:cs typeface="Calibri"/>
              </a:rPr>
              <a:t>s</a:t>
            </a:r>
            <a:r>
              <a:rPr sz="2000" b="1" spc="-140" dirty="0">
                <a:solidFill>
                  <a:srgbClr val="00AF50"/>
                </a:solidFill>
                <a:latin typeface="Calibri"/>
                <a:cs typeface="Calibri"/>
              </a:rPr>
              <a:t> </a:t>
            </a:r>
            <a:r>
              <a:rPr sz="2000" b="1" spc="-25" dirty="0">
                <a:solidFill>
                  <a:srgbClr val="00AF50"/>
                </a:solidFill>
                <a:latin typeface="Calibri"/>
                <a:cs typeface="Calibri"/>
              </a:rPr>
              <a:t>t</a:t>
            </a:r>
            <a:r>
              <a:rPr sz="2000" b="1" spc="35" dirty="0">
                <a:solidFill>
                  <a:srgbClr val="00AF50"/>
                </a:solidFill>
                <a:latin typeface="Calibri"/>
                <a:cs typeface="Calibri"/>
              </a:rPr>
              <a:t>e</a:t>
            </a:r>
            <a:r>
              <a:rPr sz="2000" b="1" spc="20" dirty="0">
                <a:solidFill>
                  <a:srgbClr val="00AF50"/>
                </a:solidFill>
                <a:latin typeface="Calibri"/>
                <a:cs typeface="Calibri"/>
              </a:rPr>
              <a:t>s</a:t>
            </a:r>
            <a:r>
              <a:rPr sz="2000" b="1" spc="-25" dirty="0">
                <a:solidFill>
                  <a:srgbClr val="00AF50"/>
                </a:solidFill>
                <a:latin typeface="Calibri"/>
                <a:cs typeface="Calibri"/>
              </a:rPr>
              <a:t>t</a:t>
            </a:r>
            <a:r>
              <a:rPr sz="2000" b="1" spc="5" dirty="0">
                <a:solidFill>
                  <a:srgbClr val="00AF50"/>
                </a:solidFill>
                <a:latin typeface="Calibri"/>
                <a:cs typeface="Calibri"/>
              </a:rPr>
              <a:t>:</a:t>
            </a:r>
            <a:r>
              <a:rPr sz="2000" b="1" dirty="0">
                <a:solidFill>
                  <a:srgbClr val="00AF50"/>
                </a:solidFill>
                <a:latin typeface="Calibri"/>
                <a:cs typeface="Calibri"/>
              </a:rPr>
              <a:t> </a:t>
            </a:r>
            <a:r>
              <a:rPr sz="2000" b="1" spc="-85" dirty="0">
                <a:solidFill>
                  <a:srgbClr val="00AF50"/>
                </a:solidFill>
                <a:latin typeface="Calibri"/>
                <a:cs typeface="Calibri"/>
              </a:rPr>
              <a:t> </a:t>
            </a:r>
            <a:r>
              <a:rPr sz="2000" b="1" spc="30" dirty="0">
                <a:solidFill>
                  <a:srgbClr val="00AF50"/>
                </a:solidFill>
                <a:latin typeface="Calibri"/>
                <a:cs typeface="Calibri"/>
              </a:rPr>
              <a:t>i</a:t>
            </a:r>
            <a:r>
              <a:rPr sz="2000" b="1" spc="10" dirty="0">
                <a:solidFill>
                  <a:srgbClr val="00AF50"/>
                </a:solidFill>
                <a:latin typeface="Calibri"/>
                <a:cs typeface="Calibri"/>
              </a:rPr>
              <a:t>s</a:t>
            </a:r>
            <a:r>
              <a:rPr sz="2000" b="1" spc="-65" dirty="0">
                <a:solidFill>
                  <a:srgbClr val="00AF50"/>
                </a:solidFill>
                <a:latin typeface="Calibri"/>
                <a:cs typeface="Calibri"/>
              </a:rPr>
              <a:t> </a:t>
            </a:r>
            <a:r>
              <a:rPr sz="2000" b="1" spc="-30" dirty="0">
                <a:solidFill>
                  <a:srgbClr val="00AF50"/>
                </a:solidFill>
                <a:latin typeface="Calibri"/>
                <a:cs typeface="Calibri"/>
              </a:rPr>
              <a:t>p</a:t>
            </a:r>
            <a:r>
              <a:rPr sz="2000" b="1" spc="35" dirty="0">
                <a:solidFill>
                  <a:srgbClr val="00AF50"/>
                </a:solidFill>
                <a:latin typeface="Calibri"/>
                <a:cs typeface="Calibri"/>
              </a:rPr>
              <a:t>er</a:t>
            </a:r>
            <a:r>
              <a:rPr sz="2000" b="1" spc="40" dirty="0">
                <a:solidFill>
                  <a:srgbClr val="00AF50"/>
                </a:solidFill>
                <a:latin typeface="Calibri"/>
                <a:cs typeface="Calibri"/>
              </a:rPr>
              <a:t>fo</a:t>
            </a:r>
            <a:r>
              <a:rPr sz="2000" b="1" spc="30" dirty="0">
                <a:solidFill>
                  <a:srgbClr val="00AF50"/>
                </a:solidFill>
                <a:latin typeface="Calibri"/>
                <a:cs typeface="Calibri"/>
              </a:rPr>
              <a:t>r</a:t>
            </a:r>
            <a:r>
              <a:rPr sz="2000" b="1" spc="15" dirty="0">
                <a:solidFill>
                  <a:srgbClr val="00AF50"/>
                </a:solidFill>
                <a:latin typeface="Calibri"/>
                <a:cs typeface="Calibri"/>
              </a:rPr>
              <a:t>m</a:t>
            </a:r>
            <a:r>
              <a:rPr sz="2000" b="1" spc="35" dirty="0">
                <a:solidFill>
                  <a:srgbClr val="00AF50"/>
                </a:solidFill>
                <a:latin typeface="Calibri"/>
                <a:cs typeface="Calibri"/>
              </a:rPr>
              <a:t>e</a:t>
            </a:r>
            <a:r>
              <a:rPr sz="2000" b="1" spc="10" dirty="0">
                <a:solidFill>
                  <a:srgbClr val="00AF50"/>
                </a:solidFill>
                <a:latin typeface="Calibri"/>
                <a:cs typeface="Calibri"/>
              </a:rPr>
              <a:t>d</a:t>
            </a:r>
            <a:r>
              <a:rPr sz="2000" b="1" spc="-190" dirty="0">
                <a:solidFill>
                  <a:srgbClr val="00AF50"/>
                </a:solidFill>
                <a:latin typeface="Calibri"/>
                <a:cs typeface="Calibri"/>
              </a:rPr>
              <a:t> </a:t>
            </a:r>
            <a:r>
              <a:rPr sz="2000" b="1" spc="-30" dirty="0">
                <a:solidFill>
                  <a:srgbClr val="00AF50"/>
                </a:solidFill>
                <a:latin typeface="Calibri"/>
                <a:cs typeface="Calibri"/>
              </a:rPr>
              <a:t>b</a:t>
            </a:r>
            <a:r>
              <a:rPr sz="2000" b="1" spc="10" dirty="0">
                <a:solidFill>
                  <a:srgbClr val="00AF50"/>
                </a:solidFill>
                <a:latin typeface="Calibri"/>
                <a:cs typeface="Calibri"/>
              </a:rPr>
              <a:t>y</a:t>
            </a:r>
            <a:r>
              <a:rPr sz="2000" b="1" spc="-65" dirty="0">
                <a:solidFill>
                  <a:srgbClr val="00AF50"/>
                </a:solidFill>
                <a:latin typeface="Calibri"/>
                <a:cs typeface="Calibri"/>
              </a:rPr>
              <a:t> </a:t>
            </a:r>
            <a:r>
              <a:rPr sz="2000" b="1" spc="-20" dirty="0">
                <a:solidFill>
                  <a:srgbClr val="00AF50"/>
                </a:solidFill>
                <a:latin typeface="Calibri"/>
                <a:cs typeface="Calibri"/>
              </a:rPr>
              <a:t>a</a:t>
            </a:r>
            <a:r>
              <a:rPr sz="2000" b="1" spc="20" dirty="0">
                <a:solidFill>
                  <a:srgbClr val="00AF50"/>
                </a:solidFill>
                <a:latin typeface="Calibri"/>
                <a:cs typeface="Calibri"/>
              </a:rPr>
              <a:t>s</a:t>
            </a:r>
            <a:r>
              <a:rPr sz="2000" b="1" spc="10" dirty="0">
                <a:solidFill>
                  <a:srgbClr val="00AF50"/>
                </a:solidFill>
                <a:latin typeface="Calibri"/>
                <a:cs typeface="Calibri"/>
              </a:rPr>
              <a:t>k</a:t>
            </a:r>
            <a:r>
              <a:rPr sz="2000" b="1" spc="30" dirty="0">
                <a:solidFill>
                  <a:srgbClr val="00AF50"/>
                </a:solidFill>
                <a:latin typeface="Calibri"/>
                <a:cs typeface="Calibri"/>
              </a:rPr>
              <a:t>i</a:t>
            </a:r>
            <a:r>
              <a:rPr sz="2000" b="1" spc="-30" dirty="0">
                <a:solidFill>
                  <a:srgbClr val="00AF50"/>
                </a:solidFill>
                <a:latin typeface="Calibri"/>
                <a:cs typeface="Calibri"/>
              </a:rPr>
              <a:t>n</a:t>
            </a:r>
            <a:r>
              <a:rPr sz="2000" b="1" spc="10" dirty="0">
                <a:solidFill>
                  <a:srgbClr val="00AF50"/>
                </a:solidFill>
                <a:latin typeface="Calibri"/>
                <a:cs typeface="Calibri"/>
              </a:rPr>
              <a:t>g</a:t>
            </a:r>
            <a:r>
              <a:rPr sz="2000" b="1" spc="-70" dirty="0">
                <a:solidFill>
                  <a:srgbClr val="00AF50"/>
                </a:solidFill>
                <a:latin typeface="Calibri"/>
                <a:cs typeface="Calibri"/>
              </a:rPr>
              <a:t> </a:t>
            </a:r>
            <a:r>
              <a:rPr sz="2000" b="1" spc="-25" dirty="0">
                <a:solidFill>
                  <a:srgbClr val="00AF50"/>
                </a:solidFill>
                <a:latin typeface="Calibri"/>
                <a:cs typeface="Calibri"/>
              </a:rPr>
              <a:t>t</a:t>
            </a:r>
            <a:r>
              <a:rPr sz="2000" b="1" spc="-30" dirty="0">
                <a:solidFill>
                  <a:srgbClr val="00AF50"/>
                </a:solidFill>
                <a:latin typeface="Calibri"/>
                <a:cs typeface="Calibri"/>
              </a:rPr>
              <a:t>h</a:t>
            </a:r>
            <a:r>
              <a:rPr sz="2000" b="1" spc="5" dirty="0">
                <a:solidFill>
                  <a:srgbClr val="00AF50"/>
                </a:solidFill>
                <a:latin typeface="Calibri"/>
                <a:cs typeface="Calibri"/>
              </a:rPr>
              <a:t>e  </a:t>
            </a:r>
            <a:r>
              <a:rPr sz="2000" b="1" spc="-30" dirty="0">
                <a:solidFill>
                  <a:srgbClr val="00AF50"/>
                </a:solidFill>
                <a:latin typeface="Calibri"/>
                <a:cs typeface="Calibri"/>
              </a:rPr>
              <a:t>p</a:t>
            </a:r>
            <a:r>
              <a:rPr sz="2000" b="1" spc="-20" dirty="0">
                <a:solidFill>
                  <a:srgbClr val="00AF50"/>
                </a:solidFill>
                <a:latin typeface="Calibri"/>
                <a:cs typeface="Calibri"/>
              </a:rPr>
              <a:t>at</a:t>
            </a:r>
            <a:r>
              <a:rPr sz="2000" b="1" spc="35" dirty="0">
                <a:solidFill>
                  <a:srgbClr val="00AF50"/>
                </a:solidFill>
                <a:latin typeface="Calibri"/>
                <a:cs typeface="Calibri"/>
              </a:rPr>
              <a:t>ie</a:t>
            </a:r>
            <a:r>
              <a:rPr sz="2000" b="1" spc="-30" dirty="0">
                <a:solidFill>
                  <a:srgbClr val="00AF50"/>
                </a:solidFill>
                <a:latin typeface="Calibri"/>
                <a:cs typeface="Calibri"/>
              </a:rPr>
              <a:t>n</a:t>
            </a:r>
            <a:r>
              <a:rPr sz="2000" b="1" spc="-25" dirty="0">
                <a:solidFill>
                  <a:srgbClr val="00AF50"/>
                </a:solidFill>
                <a:latin typeface="Calibri"/>
                <a:cs typeface="Calibri"/>
              </a:rPr>
              <a:t>t</a:t>
            </a:r>
            <a:r>
              <a:rPr sz="2000" b="1" spc="5" dirty="0">
                <a:solidFill>
                  <a:srgbClr val="00AF50"/>
                </a:solidFill>
                <a:latin typeface="Calibri"/>
                <a:cs typeface="Calibri"/>
              </a:rPr>
              <a:t>,</a:t>
            </a:r>
            <a:r>
              <a:rPr sz="2000" b="1" dirty="0">
                <a:solidFill>
                  <a:srgbClr val="00AF50"/>
                </a:solidFill>
                <a:latin typeface="Calibri"/>
                <a:cs typeface="Calibri"/>
              </a:rPr>
              <a:t> </a:t>
            </a:r>
            <a:r>
              <a:rPr sz="2000" b="1" spc="5" dirty="0">
                <a:solidFill>
                  <a:srgbClr val="00AF50"/>
                </a:solidFill>
                <a:latin typeface="Calibri"/>
                <a:cs typeface="Calibri"/>
              </a:rPr>
              <a:t>w</a:t>
            </a:r>
            <a:r>
              <a:rPr sz="2000" b="1" spc="30" dirty="0">
                <a:solidFill>
                  <a:srgbClr val="00AF50"/>
                </a:solidFill>
                <a:latin typeface="Calibri"/>
                <a:cs typeface="Calibri"/>
              </a:rPr>
              <a:t>i</a:t>
            </a:r>
            <a:r>
              <a:rPr sz="2000" b="1" spc="-25" dirty="0">
                <a:solidFill>
                  <a:srgbClr val="00AF50"/>
                </a:solidFill>
                <a:latin typeface="Calibri"/>
                <a:cs typeface="Calibri"/>
              </a:rPr>
              <a:t>t</a:t>
            </a:r>
            <a:r>
              <a:rPr sz="2000" b="1" spc="10" dirty="0">
                <a:solidFill>
                  <a:srgbClr val="00AF50"/>
                </a:solidFill>
                <a:latin typeface="Calibri"/>
                <a:cs typeface="Calibri"/>
              </a:rPr>
              <a:t>h</a:t>
            </a:r>
            <a:r>
              <a:rPr sz="2000" b="1" spc="-114" dirty="0">
                <a:solidFill>
                  <a:srgbClr val="00AF50"/>
                </a:solidFill>
                <a:latin typeface="Calibri"/>
                <a:cs typeface="Calibri"/>
              </a:rPr>
              <a:t> </a:t>
            </a:r>
            <a:r>
              <a:rPr sz="2000" b="1" spc="10" dirty="0">
                <a:solidFill>
                  <a:srgbClr val="00AF50"/>
                </a:solidFill>
                <a:latin typeface="Calibri"/>
                <a:cs typeface="Calibri"/>
              </a:rPr>
              <a:t>a</a:t>
            </a:r>
            <a:r>
              <a:rPr sz="2000" b="1" spc="45" dirty="0">
                <a:solidFill>
                  <a:srgbClr val="00AF50"/>
                </a:solidFill>
                <a:latin typeface="Calibri"/>
                <a:cs typeface="Calibri"/>
              </a:rPr>
              <a:t> </a:t>
            </a:r>
            <a:r>
              <a:rPr sz="2000" b="1" spc="35" dirty="0">
                <a:solidFill>
                  <a:srgbClr val="00AF50"/>
                </a:solidFill>
                <a:latin typeface="Calibri"/>
                <a:cs typeface="Calibri"/>
              </a:rPr>
              <a:t>f</a:t>
            </a:r>
            <a:r>
              <a:rPr sz="2000" b="1" spc="-30" dirty="0">
                <a:solidFill>
                  <a:srgbClr val="00AF50"/>
                </a:solidFill>
                <a:latin typeface="Calibri"/>
                <a:cs typeface="Calibri"/>
              </a:rPr>
              <a:t>u</a:t>
            </a:r>
            <a:r>
              <a:rPr sz="2000" b="1" spc="30" dirty="0">
                <a:solidFill>
                  <a:srgbClr val="00AF50"/>
                </a:solidFill>
                <a:latin typeface="Calibri"/>
                <a:cs typeface="Calibri"/>
              </a:rPr>
              <a:t>l</a:t>
            </a:r>
            <a:r>
              <a:rPr sz="2000" b="1" spc="5" dirty="0">
                <a:solidFill>
                  <a:srgbClr val="00AF50"/>
                </a:solidFill>
                <a:latin typeface="Calibri"/>
                <a:cs typeface="Calibri"/>
              </a:rPr>
              <a:t>l</a:t>
            </a:r>
            <a:r>
              <a:rPr sz="2000" b="1" spc="-130" dirty="0">
                <a:solidFill>
                  <a:srgbClr val="00AF50"/>
                </a:solidFill>
                <a:latin typeface="Calibri"/>
                <a:cs typeface="Calibri"/>
              </a:rPr>
              <a:t> </a:t>
            </a:r>
            <a:r>
              <a:rPr sz="2000" b="1" spc="-30" dirty="0">
                <a:solidFill>
                  <a:srgbClr val="00AF50"/>
                </a:solidFill>
                <a:latin typeface="Calibri"/>
                <a:cs typeface="Calibri"/>
              </a:rPr>
              <a:t>b</a:t>
            </a:r>
            <a:r>
              <a:rPr sz="2000" b="1" spc="30" dirty="0">
                <a:solidFill>
                  <a:srgbClr val="00AF50"/>
                </a:solidFill>
                <a:latin typeface="Calibri"/>
                <a:cs typeface="Calibri"/>
              </a:rPr>
              <a:t>l</a:t>
            </a:r>
            <a:r>
              <a:rPr sz="2000" b="1" spc="-20" dirty="0">
                <a:solidFill>
                  <a:srgbClr val="00AF50"/>
                </a:solidFill>
                <a:latin typeface="Calibri"/>
                <a:cs typeface="Calibri"/>
              </a:rPr>
              <a:t>a</a:t>
            </a:r>
            <a:r>
              <a:rPr sz="2000" b="1" spc="-30" dirty="0">
                <a:solidFill>
                  <a:srgbClr val="00AF50"/>
                </a:solidFill>
                <a:latin typeface="Calibri"/>
                <a:cs typeface="Calibri"/>
              </a:rPr>
              <a:t>dd</a:t>
            </a:r>
            <a:r>
              <a:rPr sz="2000" b="1" spc="35" dirty="0">
                <a:solidFill>
                  <a:srgbClr val="00AF50"/>
                </a:solidFill>
                <a:latin typeface="Calibri"/>
                <a:cs typeface="Calibri"/>
              </a:rPr>
              <a:t>e</a:t>
            </a:r>
            <a:r>
              <a:rPr sz="2000" b="1" spc="-120" dirty="0">
                <a:solidFill>
                  <a:srgbClr val="00AF50"/>
                </a:solidFill>
                <a:latin typeface="Calibri"/>
                <a:cs typeface="Calibri"/>
              </a:rPr>
              <a:t>r</a:t>
            </a:r>
            <a:r>
              <a:rPr sz="2000" b="1" spc="5" dirty="0">
                <a:solidFill>
                  <a:srgbClr val="00AF50"/>
                </a:solidFill>
                <a:latin typeface="Calibri"/>
                <a:cs typeface="Calibri"/>
              </a:rPr>
              <a:t>,</a:t>
            </a:r>
            <a:r>
              <a:rPr sz="2000" b="1" dirty="0">
                <a:solidFill>
                  <a:srgbClr val="00AF50"/>
                </a:solidFill>
                <a:latin typeface="Calibri"/>
                <a:cs typeface="Calibri"/>
              </a:rPr>
              <a:t> </a:t>
            </a:r>
            <a:r>
              <a:rPr sz="2000" b="1" spc="-25" dirty="0">
                <a:solidFill>
                  <a:srgbClr val="00AF50"/>
                </a:solidFill>
                <a:latin typeface="Calibri"/>
                <a:cs typeface="Calibri"/>
              </a:rPr>
              <a:t>t</a:t>
            </a:r>
            <a:r>
              <a:rPr sz="2000" b="1" spc="10" dirty="0">
                <a:solidFill>
                  <a:srgbClr val="00AF50"/>
                </a:solidFill>
                <a:latin typeface="Calibri"/>
                <a:cs typeface="Calibri"/>
              </a:rPr>
              <a:t>o</a:t>
            </a:r>
            <a:r>
              <a:rPr sz="2000" b="1" spc="-45" dirty="0">
                <a:solidFill>
                  <a:srgbClr val="00AF50"/>
                </a:solidFill>
                <a:latin typeface="Calibri"/>
                <a:cs typeface="Calibri"/>
              </a:rPr>
              <a:t> </a:t>
            </a:r>
            <a:r>
              <a:rPr sz="2000" b="1" spc="20" dirty="0">
                <a:solidFill>
                  <a:srgbClr val="00AF50"/>
                </a:solidFill>
                <a:latin typeface="Calibri"/>
                <a:cs typeface="Calibri"/>
              </a:rPr>
              <a:t>s</a:t>
            </a:r>
            <a:r>
              <a:rPr sz="2000" b="1" spc="-20" dirty="0">
                <a:solidFill>
                  <a:srgbClr val="00AF50"/>
                </a:solidFill>
                <a:latin typeface="Calibri"/>
                <a:cs typeface="Calibri"/>
              </a:rPr>
              <a:t>ta</a:t>
            </a:r>
            <a:r>
              <a:rPr sz="2000" b="1" spc="-30" dirty="0">
                <a:solidFill>
                  <a:srgbClr val="00AF50"/>
                </a:solidFill>
                <a:latin typeface="Calibri"/>
                <a:cs typeface="Calibri"/>
              </a:rPr>
              <a:t>nd</a:t>
            </a:r>
            <a:r>
              <a:rPr sz="2000" b="1" spc="5" dirty="0">
                <a:solidFill>
                  <a:srgbClr val="00AF50"/>
                </a:solidFill>
                <a:latin typeface="Calibri"/>
                <a:cs typeface="Calibri"/>
              </a:rPr>
              <a:t>,</a:t>
            </a:r>
            <a:r>
              <a:rPr sz="2000" b="1" dirty="0">
                <a:solidFill>
                  <a:srgbClr val="00AF50"/>
                </a:solidFill>
                <a:latin typeface="Calibri"/>
                <a:cs typeface="Calibri"/>
              </a:rPr>
              <a:t> </a:t>
            </a:r>
            <a:r>
              <a:rPr sz="2000" b="1" spc="35" dirty="0">
                <a:solidFill>
                  <a:srgbClr val="00AF50"/>
                </a:solidFill>
                <a:latin typeface="Calibri"/>
                <a:cs typeface="Calibri"/>
              </a:rPr>
              <a:t>rel</a:t>
            </a:r>
            <a:r>
              <a:rPr sz="2000" b="1" spc="-20" dirty="0">
                <a:solidFill>
                  <a:srgbClr val="00AF50"/>
                </a:solidFill>
                <a:latin typeface="Calibri"/>
                <a:cs typeface="Calibri"/>
              </a:rPr>
              <a:t>a</a:t>
            </a:r>
            <a:r>
              <a:rPr sz="2000" b="1" spc="-25" dirty="0">
                <a:solidFill>
                  <a:srgbClr val="00AF50"/>
                </a:solidFill>
                <a:latin typeface="Calibri"/>
                <a:cs typeface="Calibri"/>
              </a:rPr>
              <a:t>x</a:t>
            </a:r>
            <a:r>
              <a:rPr sz="2000" b="1" spc="5" dirty="0">
                <a:solidFill>
                  <a:srgbClr val="00AF50"/>
                </a:solidFill>
                <a:latin typeface="Calibri"/>
                <a:cs typeface="Calibri"/>
              </a:rPr>
              <a:t>,</a:t>
            </a:r>
            <a:r>
              <a:rPr sz="2000" b="1" spc="-150" dirty="0">
                <a:solidFill>
                  <a:srgbClr val="00AF50"/>
                </a:solidFill>
                <a:latin typeface="Calibri"/>
                <a:cs typeface="Calibri"/>
              </a:rPr>
              <a:t> </a:t>
            </a:r>
            <a:r>
              <a:rPr sz="2000" b="1" spc="-20" dirty="0">
                <a:solidFill>
                  <a:srgbClr val="00AF50"/>
                </a:solidFill>
                <a:latin typeface="Calibri"/>
                <a:cs typeface="Calibri"/>
              </a:rPr>
              <a:t>a</a:t>
            </a:r>
            <a:r>
              <a:rPr sz="2000" b="1" spc="-30" dirty="0">
                <a:solidFill>
                  <a:srgbClr val="00AF50"/>
                </a:solidFill>
                <a:latin typeface="Calibri"/>
                <a:cs typeface="Calibri"/>
              </a:rPr>
              <a:t>n</a:t>
            </a:r>
            <a:r>
              <a:rPr sz="2000" b="1" spc="5" dirty="0">
                <a:solidFill>
                  <a:srgbClr val="00AF50"/>
                </a:solidFill>
                <a:latin typeface="Calibri"/>
                <a:cs typeface="Calibri"/>
              </a:rPr>
              <a:t>d  </a:t>
            </a:r>
            <a:r>
              <a:rPr sz="2000" b="1" spc="20" dirty="0">
                <a:solidFill>
                  <a:srgbClr val="00AF50"/>
                </a:solidFill>
                <a:latin typeface="Calibri"/>
                <a:cs typeface="Calibri"/>
              </a:rPr>
              <a:t>g</a:t>
            </a:r>
            <a:r>
              <a:rPr sz="2000" b="1" spc="30" dirty="0">
                <a:solidFill>
                  <a:srgbClr val="00AF50"/>
                </a:solidFill>
                <a:latin typeface="Calibri"/>
                <a:cs typeface="Calibri"/>
              </a:rPr>
              <a:t>i</a:t>
            </a:r>
            <a:r>
              <a:rPr sz="2000" b="1" spc="20" dirty="0">
                <a:solidFill>
                  <a:srgbClr val="00AF50"/>
                </a:solidFill>
                <a:latin typeface="Calibri"/>
                <a:cs typeface="Calibri"/>
              </a:rPr>
              <a:t>v</a:t>
            </a:r>
            <a:r>
              <a:rPr sz="2000" b="1" spc="10" dirty="0">
                <a:solidFill>
                  <a:srgbClr val="00AF50"/>
                </a:solidFill>
                <a:latin typeface="Calibri"/>
                <a:cs typeface="Calibri"/>
              </a:rPr>
              <a:t>e</a:t>
            </a:r>
            <a:r>
              <a:rPr sz="2000" b="1" spc="-125" dirty="0">
                <a:solidFill>
                  <a:srgbClr val="00AF50"/>
                </a:solidFill>
                <a:latin typeface="Calibri"/>
                <a:cs typeface="Calibri"/>
              </a:rPr>
              <a:t> </a:t>
            </a:r>
            <a:r>
              <a:rPr sz="2000" b="1" spc="10" dirty="0">
                <a:solidFill>
                  <a:srgbClr val="00AF50"/>
                </a:solidFill>
                <a:latin typeface="Calibri"/>
                <a:cs typeface="Calibri"/>
              </a:rPr>
              <a:t>a</a:t>
            </a:r>
            <a:r>
              <a:rPr sz="2000" b="1" spc="-30" dirty="0">
                <a:solidFill>
                  <a:srgbClr val="00AF50"/>
                </a:solidFill>
                <a:latin typeface="Calibri"/>
                <a:cs typeface="Calibri"/>
              </a:rPr>
              <a:t> </a:t>
            </a:r>
            <a:r>
              <a:rPr sz="2000" b="1" spc="20" dirty="0">
                <a:solidFill>
                  <a:srgbClr val="00AF50"/>
                </a:solidFill>
                <a:latin typeface="Calibri"/>
                <a:cs typeface="Calibri"/>
              </a:rPr>
              <a:t>s</a:t>
            </a:r>
            <a:r>
              <a:rPr sz="2000" b="1" spc="30" dirty="0">
                <a:solidFill>
                  <a:srgbClr val="00AF50"/>
                </a:solidFill>
                <a:latin typeface="Calibri"/>
                <a:cs typeface="Calibri"/>
              </a:rPr>
              <a:t>i</a:t>
            </a:r>
            <a:r>
              <a:rPr sz="2000" b="1" spc="-30" dirty="0">
                <a:solidFill>
                  <a:srgbClr val="00AF50"/>
                </a:solidFill>
                <a:latin typeface="Calibri"/>
                <a:cs typeface="Calibri"/>
              </a:rPr>
              <a:t>n</a:t>
            </a:r>
            <a:r>
              <a:rPr sz="2000" b="1" spc="20" dirty="0">
                <a:solidFill>
                  <a:srgbClr val="00AF50"/>
                </a:solidFill>
                <a:latin typeface="Calibri"/>
                <a:cs typeface="Calibri"/>
              </a:rPr>
              <a:t>g</a:t>
            </a:r>
            <a:r>
              <a:rPr sz="2000" b="1" spc="30" dirty="0">
                <a:solidFill>
                  <a:srgbClr val="00AF50"/>
                </a:solidFill>
                <a:latin typeface="Calibri"/>
                <a:cs typeface="Calibri"/>
              </a:rPr>
              <a:t>l</a:t>
            </a:r>
            <a:r>
              <a:rPr sz="2000" b="1" spc="10" dirty="0">
                <a:solidFill>
                  <a:srgbClr val="00AF50"/>
                </a:solidFill>
                <a:latin typeface="Calibri"/>
                <a:cs typeface="Calibri"/>
              </a:rPr>
              <a:t>e</a:t>
            </a:r>
            <a:r>
              <a:rPr sz="2000" b="1" spc="-125" dirty="0">
                <a:solidFill>
                  <a:srgbClr val="00AF50"/>
                </a:solidFill>
                <a:latin typeface="Calibri"/>
                <a:cs typeface="Calibri"/>
              </a:rPr>
              <a:t> </a:t>
            </a:r>
            <a:r>
              <a:rPr sz="2000" b="1" spc="20" dirty="0">
                <a:solidFill>
                  <a:srgbClr val="00AF50"/>
                </a:solidFill>
                <a:latin typeface="Calibri"/>
                <a:cs typeface="Calibri"/>
              </a:rPr>
              <a:t>v</a:t>
            </a:r>
            <a:r>
              <a:rPr sz="2000" b="1" spc="30" dirty="0">
                <a:solidFill>
                  <a:srgbClr val="00AF50"/>
                </a:solidFill>
                <a:latin typeface="Calibri"/>
                <a:cs typeface="Calibri"/>
              </a:rPr>
              <a:t>i</a:t>
            </a:r>
            <a:r>
              <a:rPr sz="2000" b="1" spc="20" dirty="0">
                <a:solidFill>
                  <a:srgbClr val="00AF50"/>
                </a:solidFill>
                <a:latin typeface="Calibri"/>
                <a:cs typeface="Calibri"/>
              </a:rPr>
              <a:t>g</a:t>
            </a:r>
            <a:r>
              <a:rPr sz="2000" b="1" spc="40" dirty="0">
                <a:solidFill>
                  <a:srgbClr val="00AF50"/>
                </a:solidFill>
                <a:latin typeface="Calibri"/>
                <a:cs typeface="Calibri"/>
              </a:rPr>
              <a:t>o</a:t>
            </a:r>
            <a:r>
              <a:rPr sz="2000" b="1" spc="30" dirty="0">
                <a:solidFill>
                  <a:srgbClr val="00AF50"/>
                </a:solidFill>
                <a:latin typeface="Calibri"/>
                <a:cs typeface="Calibri"/>
              </a:rPr>
              <a:t>r</a:t>
            </a:r>
            <a:r>
              <a:rPr sz="2000" b="1" spc="40" dirty="0">
                <a:solidFill>
                  <a:srgbClr val="00AF50"/>
                </a:solidFill>
                <a:latin typeface="Calibri"/>
                <a:cs typeface="Calibri"/>
              </a:rPr>
              <a:t>o</a:t>
            </a:r>
            <a:r>
              <a:rPr sz="2000" b="1" spc="-30" dirty="0">
                <a:solidFill>
                  <a:srgbClr val="00AF50"/>
                </a:solidFill>
                <a:latin typeface="Calibri"/>
                <a:cs typeface="Calibri"/>
              </a:rPr>
              <a:t>u</a:t>
            </a:r>
            <a:r>
              <a:rPr sz="2000" b="1" spc="10" dirty="0">
                <a:solidFill>
                  <a:srgbClr val="00AF50"/>
                </a:solidFill>
                <a:latin typeface="Calibri"/>
                <a:cs typeface="Calibri"/>
              </a:rPr>
              <a:t>s</a:t>
            </a:r>
            <a:r>
              <a:rPr sz="2000" b="1" spc="-140" dirty="0">
                <a:solidFill>
                  <a:srgbClr val="00AF50"/>
                </a:solidFill>
                <a:latin typeface="Calibri"/>
                <a:cs typeface="Calibri"/>
              </a:rPr>
              <a:t> </a:t>
            </a:r>
            <a:r>
              <a:rPr sz="2000" b="1" spc="-15" dirty="0">
                <a:solidFill>
                  <a:srgbClr val="00AF50"/>
                </a:solidFill>
                <a:latin typeface="Calibri"/>
                <a:cs typeface="Calibri"/>
              </a:rPr>
              <a:t>c</a:t>
            </a:r>
            <a:r>
              <a:rPr sz="2000" b="1" spc="40" dirty="0">
                <a:solidFill>
                  <a:srgbClr val="00AF50"/>
                </a:solidFill>
                <a:latin typeface="Calibri"/>
                <a:cs typeface="Calibri"/>
              </a:rPr>
              <a:t>o</a:t>
            </a:r>
            <a:r>
              <a:rPr sz="2000" b="1" spc="-30" dirty="0">
                <a:solidFill>
                  <a:srgbClr val="00AF50"/>
                </a:solidFill>
                <a:latin typeface="Calibri"/>
                <a:cs typeface="Calibri"/>
              </a:rPr>
              <a:t>u</a:t>
            </a:r>
            <a:r>
              <a:rPr sz="2000" b="1" spc="20" dirty="0">
                <a:solidFill>
                  <a:srgbClr val="00AF50"/>
                </a:solidFill>
                <a:latin typeface="Calibri"/>
                <a:cs typeface="Calibri"/>
              </a:rPr>
              <a:t>g</a:t>
            </a:r>
            <a:r>
              <a:rPr sz="2000" b="1" spc="10" dirty="0">
                <a:solidFill>
                  <a:srgbClr val="00AF50"/>
                </a:solidFill>
                <a:latin typeface="Calibri"/>
                <a:cs typeface="Calibri"/>
              </a:rPr>
              <a:t>h</a:t>
            </a:r>
            <a:endParaRPr sz="2000">
              <a:latin typeface="Calibri"/>
              <a:cs typeface="Calibri"/>
            </a:endParaRPr>
          </a:p>
        </p:txBody>
      </p:sp>
      <p:sp>
        <p:nvSpPr>
          <p:cNvPr id="5" name="object 5"/>
          <p:cNvSpPr txBox="1"/>
          <p:nvPr/>
        </p:nvSpPr>
        <p:spPr>
          <a:xfrm>
            <a:off x="1048707" y="4906331"/>
            <a:ext cx="10491471" cy="1554913"/>
          </a:xfrm>
          <a:prstGeom prst="rect">
            <a:avLst/>
          </a:prstGeom>
        </p:spPr>
        <p:txBody>
          <a:bodyPr vert="horz" wrap="square" lIns="0" tIns="15875" rIns="0" bIns="0" rtlCol="0">
            <a:spAutoFit/>
          </a:bodyPr>
          <a:lstStyle/>
          <a:p>
            <a:pPr marL="12700">
              <a:lnSpc>
                <a:spcPct val="100000"/>
              </a:lnSpc>
              <a:spcBef>
                <a:spcPts val="125"/>
              </a:spcBef>
            </a:pPr>
            <a:r>
              <a:rPr sz="2000" b="1" spc="20" dirty="0">
                <a:solidFill>
                  <a:srgbClr val="00AF50"/>
                </a:solidFill>
                <a:latin typeface="Calibri"/>
                <a:cs typeface="Calibri"/>
              </a:rPr>
              <a:t>5.</a:t>
            </a:r>
            <a:r>
              <a:rPr sz="2000" b="1" spc="-15" dirty="0">
                <a:solidFill>
                  <a:srgbClr val="00AF50"/>
                </a:solidFill>
                <a:latin typeface="Calibri"/>
                <a:cs typeface="Calibri"/>
              </a:rPr>
              <a:t> </a:t>
            </a:r>
            <a:r>
              <a:rPr sz="2000" b="1" spc="-5" dirty="0">
                <a:solidFill>
                  <a:srgbClr val="00AF50"/>
                </a:solidFill>
                <a:latin typeface="Calibri"/>
                <a:cs typeface="Calibri"/>
              </a:rPr>
              <a:t>1)Reduce</a:t>
            </a:r>
            <a:r>
              <a:rPr sz="2000" b="1" spc="-40" dirty="0">
                <a:solidFill>
                  <a:srgbClr val="00AF50"/>
                </a:solidFill>
                <a:latin typeface="Calibri"/>
                <a:cs typeface="Calibri"/>
              </a:rPr>
              <a:t> </a:t>
            </a:r>
            <a:r>
              <a:rPr sz="2000" b="1" spc="10" dirty="0">
                <a:solidFill>
                  <a:srgbClr val="00AF50"/>
                </a:solidFill>
                <a:latin typeface="Calibri"/>
                <a:cs typeface="Calibri"/>
              </a:rPr>
              <a:t>factors</a:t>
            </a:r>
            <a:r>
              <a:rPr sz="2000" b="1" spc="-135" dirty="0">
                <a:solidFill>
                  <a:srgbClr val="00AF50"/>
                </a:solidFill>
                <a:latin typeface="Calibri"/>
                <a:cs typeface="Calibri"/>
              </a:rPr>
              <a:t> </a:t>
            </a:r>
            <a:r>
              <a:rPr sz="2000" b="1" spc="-15" dirty="0">
                <a:solidFill>
                  <a:srgbClr val="00AF50"/>
                </a:solidFill>
                <a:latin typeface="Calibri"/>
                <a:cs typeface="Calibri"/>
              </a:rPr>
              <a:t>that</a:t>
            </a:r>
            <a:r>
              <a:rPr sz="2000" b="1" spc="-20" dirty="0">
                <a:solidFill>
                  <a:srgbClr val="00AF50"/>
                </a:solidFill>
                <a:latin typeface="Calibri"/>
                <a:cs typeface="Calibri"/>
              </a:rPr>
              <a:t> </a:t>
            </a:r>
            <a:r>
              <a:rPr sz="2000" b="1" spc="25" dirty="0">
                <a:solidFill>
                  <a:srgbClr val="00AF50"/>
                </a:solidFill>
                <a:latin typeface="Calibri"/>
                <a:cs typeface="Calibri"/>
              </a:rPr>
              <a:t>worsen</a:t>
            </a:r>
            <a:r>
              <a:rPr sz="2000" b="1" spc="-185" dirty="0">
                <a:solidFill>
                  <a:srgbClr val="00AF50"/>
                </a:solidFill>
                <a:latin typeface="Calibri"/>
                <a:cs typeface="Calibri"/>
              </a:rPr>
              <a:t> </a:t>
            </a:r>
            <a:r>
              <a:rPr sz="2000" b="1" spc="-15" dirty="0">
                <a:solidFill>
                  <a:srgbClr val="00AF50"/>
                </a:solidFill>
                <a:latin typeface="Calibri"/>
                <a:cs typeface="Calibri"/>
              </a:rPr>
              <a:t>the</a:t>
            </a:r>
            <a:r>
              <a:rPr sz="2000" b="1" spc="30" dirty="0">
                <a:solidFill>
                  <a:srgbClr val="00AF50"/>
                </a:solidFill>
                <a:latin typeface="Calibri"/>
                <a:cs typeface="Calibri"/>
              </a:rPr>
              <a:t> </a:t>
            </a:r>
            <a:r>
              <a:rPr sz="2000" b="1" spc="15" dirty="0">
                <a:solidFill>
                  <a:srgbClr val="00AF50"/>
                </a:solidFill>
                <a:latin typeface="Calibri"/>
                <a:cs typeface="Calibri"/>
              </a:rPr>
              <a:t>problem</a:t>
            </a:r>
            <a:r>
              <a:rPr sz="2000" b="1" spc="-145" dirty="0">
                <a:solidFill>
                  <a:srgbClr val="00AF50"/>
                </a:solidFill>
                <a:latin typeface="Calibri"/>
                <a:cs typeface="Calibri"/>
              </a:rPr>
              <a:t> </a:t>
            </a:r>
            <a:r>
              <a:rPr sz="2000" b="1" spc="20" dirty="0">
                <a:solidFill>
                  <a:srgbClr val="00AF50"/>
                </a:solidFill>
                <a:latin typeface="Calibri"/>
                <a:cs typeface="Calibri"/>
              </a:rPr>
              <a:t>→</a:t>
            </a:r>
            <a:r>
              <a:rPr sz="2000" b="1" spc="-35" dirty="0">
                <a:solidFill>
                  <a:srgbClr val="00AF50"/>
                </a:solidFill>
                <a:latin typeface="Calibri"/>
                <a:cs typeface="Calibri"/>
              </a:rPr>
              <a:t> </a:t>
            </a:r>
            <a:r>
              <a:rPr sz="2000" b="1" spc="-5" dirty="0">
                <a:solidFill>
                  <a:srgbClr val="00AF50"/>
                </a:solidFill>
                <a:latin typeface="Calibri"/>
                <a:cs typeface="Calibri"/>
              </a:rPr>
              <a:t>obesity,</a:t>
            </a:r>
            <a:r>
              <a:rPr sz="2000" b="1" spc="-145" dirty="0">
                <a:solidFill>
                  <a:srgbClr val="00AF50"/>
                </a:solidFill>
                <a:latin typeface="Calibri"/>
                <a:cs typeface="Calibri"/>
              </a:rPr>
              <a:t> </a:t>
            </a:r>
            <a:r>
              <a:rPr sz="2000" b="1" spc="15" dirty="0">
                <a:solidFill>
                  <a:srgbClr val="00AF50"/>
                </a:solidFill>
                <a:latin typeface="Calibri"/>
                <a:cs typeface="Calibri"/>
              </a:rPr>
              <a:t>smoking,</a:t>
            </a:r>
            <a:r>
              <a:rPr sz="2000" b="1" spc="-145" dirty="0">
                <a:solidFill>
                  <a:srgbClr val="00AF50"/>
                </a:solidFill>
                <a:latin typeface="Calibri"/>
                <a:cs typeface="Calibri"/>
              </a:rPr>
              <a:t> </a:t>
            </a:r>
            <a:r>
              <a:rPr sz="2000" b="1" spc="5" dirty="0">
                <a:solidFill>
                  <a:srgbClr val="00AF50"/>
                </a:solidFill>
                <a:latin typeface="Calibri"/>
                <a:cs typeface="Calibri"/>
              </a:rPr>
              <a:t>medication,</a:t>
            </a:r>
            <a:r>
              <a:rPr sz="2000" b="1" spc="-140" dirty="0">
                <a:solidFill>
                  <a:srgbClr val="00AF50"/>
                </a:solidFill>
                <a:latin typeface="Calibri"/>
                <a:cs typeface="Calibri"/>
              </a:rPr>
              <a:t> </a:t>
            </a:r>
            <a:r>
              <a:rPr sz="2000" b="1" spc="5" dirty="0">
                <a:solidFill>
                  <a:srgbClr val="00AF50"/>
                </a:solidFill>
                <a:latin typeface="Calibri"/>
                <a:cs typeface="Calibri"/>
              </a:rPr>
              <a:t>excessive</a:t>
            </a:r>
            <a:r>
              <a:rPr sz="2000" b="1" spc="-120" dirty="0">
                <a:solidFill>
                  <a:srgbClr val="00AF50"/>
                </a:solidFill>
                <a:latin typeface="Calibri"/>
                <a:cs typeface="Calibri"/>
              </a:rPr>
              <a:t> </a:t>
            </a:r>
            <a:r>
              <a:rPr sz="2000" b="1" spc="15" dirty="0">
                <a:solidFill>
                  <a:srgbClr val="00AF50"/>
                </a:solidFill>
                <a:latin typeface="Calibri"/>
                <a:cs typeface="Calibri"/>
              </a:rPr>
              <a:t>fluid</a:t>
            </a:r>
            <a:r>
              <a:rPr sz="2000" b="1" spc="-110" dirty="0">
                <a:solidFill>
                  <a:srgbClr val="00AF50"/>
                </a:solidFill>
                <a:latin typeface="Calibri"/>
                <a:cs typeface="Calibri"/>
              </a:rPr>
              <a:t> </a:t>
            </a:r>
            <a:r>
              <a:rPr sz="2000" b="1" spc="-15" dirty="0">
                <a:solidFill>
                  <a:srgbClr val="00AF50"/>
                </a:solidFill>
                <a:latin typeface="Calibri"/>
                <a:cs typeface="Calibri"/>
              </a:rPr>
              <a:t>intake</a:t>
            </a:r>
            <a:endParaRPr sz="2000">
              <a:latin typeface="Calibri"/>
              <a:cs typeface="Calibri"/>
            </a:endParaRPr>
          </a:p>
          <a:p>
            <a:pPr marL="12700" marR="1949450">
              <a:lnSpc>
                <a:spcPct val="100000"/>
              </a:lnSpc>
              <a:spcBef>
                <a:spcPts val="5"/>
              </a:spcBef>
            </a:pPr>
            <a:r>
              <a:rPr sz="2000" b="1" spc="15" dirty="0">
                <a:solidFill>
                  <a:srgbClr val="00AF50"/>
                </a:solidFill>
                <a:latin typeface="Calibri"/>
                <a:cs typeface="Calibri"/>
              </a:rPr>
              <a:t>2)Pelvic</a:t>
            </a:r>
            <a:r>
              <a:rPr sz="2000" b="1" spc="-175" dirty="0">
                <a:solidFill>
                  <a:srgbClr val="00AF50"/>
                </a:solidFill>
                <a:latin typeface="Calibri"/>
                <a:cs typeface="Calibri"/>
              </a:rPr>
              <a:t> </a:t>
            </a:r>
            <a:r>
              <a:rPr sz="2000" b="1" spc="30" dirty="0">
                <a:solidFill>
                  <a:srgbClr val="00AF50"/>
                </a:solidFill>
                <a:latin typeface="Calibri"/>
                <a:cs typeface="Calibri"/>
              </a:rPr>
              <a:t>floor</a:t>
            </a:r>
            <a:r>
              <a:rPr sz="2000" b="1" spc="-114" dirty="0">
                <a:solidFill>
                  <a:srgbClr val="00AF50"/>
                </a:solidFill>
                <a:latin typeface="Calibri"/>
                <a:cs typeface="Calibri"/>
              </a:rPr>
              <a:t> </a:t>
            </a:r>
            <a:r>
              <a:rPr sz="2000" b="1" spc="5" dirty="0">
                <a:solidFill>
                  <a:srgbClr val="00AF50"/>
                </a:solidFill>
                <a:latin typeface="Calibri"/>
                <a:cs typeface="Calibri"/>
              </a:rPr>
              <a:t>exercise</a:t>
            </a:r>
            <a:r>
              <a:rPr sz="2000" b="1" spc="-190" dirty="0">
                <a:solidFill>
                  <a:srgbClr val="00AF50"/>
                </a:solidFill>
                <a:latin typeface="Calibri"/>
                <a:cs typeface="Calibri"/>
              </a:rPr>
              <a:t> </a:t>
            </a:r>
            <a:r>
              <a:rPr sz="2000" b="1" spc="15" dirty="0">
                <a:solidFill>
                  <a:srgbClr val="00AF50"/>
                </a:solidFill>
                <a:latin typeface="Calibri"/>
                <a:cs typeface="Calibri"/>
              </a:rPr>
              <a:t>&amp;</a:t>
            </a:r>
            <a:r>
              <a:rPr sz="2000" b="1" spc="-70" dirty="0">
                <a:solidFill>
                  <a:srgbClr val="00AF50"/>
                </a:solidFill>
                <a:latin typeface="Calibri"/>
                <a:cs typeface="Calibri"/>
              </a:rPr>
              <a:t> </a:t>
            </a:r>
            <a:r>
              <a:rPr sz="2000" b="1" spc="5" dirty="0">
                <a:solidFill>
                  <a:srgbClr val="00AF50"/>
                </a:solidFill>
                <a:latin typeface="Calibri"/>
                <a:cs typeface="Calibri"/>
              </a:rPr>
              <a:t>biofeedback,</a:t>
            </a:r>
            <a:r>
              <a:rPr sz="2000" b="1" spc="-140" dirty="0">
                <a:solidFill>
                  <a:srgbClr val="00AF50"/>
                </a:solidFill>
                <a:latin typeface="Calibri"/>
                <a:cs typeface="Calibri"/>
              </a:rPr>
              <a:t> </a:t>
            </a:r>
            <a:r>
              <a:rPr sz="2000" b="1" spc="5" dirty="0">
                <a:solidFill>
                  <a:srgbClr val="00AF50"/>
                </a:solidFill>
                <a:latin typeface="Calibri"/>
                <a:cs typeface="Calibri"/>
              </a:rPr>
              <a:t>Electrical</a:t>
            </a:r>
            <a:r>
              <a:rPr sz="2000" b="1" spc="-120" dirty="0">
                <a:solidFill>
                  <a:srgbClr val="00AF50"/>
                </a:solidFill>
                <a:latin typeface="Calibri"/>
                <a:cs typeface="Calibri"/>
              </a:rPr>
              <a:t> </a:t>
            </a:r>
            <a:r>
              <a:rPr sz="2000" b="1" spc="10" dirty="0">
                <a:solidFill>
                  <a:srgbClr val="00AF50"/>
                </a:solidFill>
                <a:latin typeface="Calibri"/>
                <a:cs typeface="Calibri"/>
              </a:rPr>
              <a:t>stimulation</a:t>
            </a:r>
            <a:r>
              <a:rPr sz="2000" b="1" spc="-185" dirty="0">
                <a:solidFill>
                  <a:srgbClr val="00AF50"/>
                </a:solidFill>
                <a:latin typeface="Calibri"/>
                <a:cs typeface="Calibri"/>
              </a:rPr>
              <a:t> </a:t>
            </a:r>
            <a:r>
              <a:rPr sz="2000" b="1" spc="25" dirty="0">
                <a:solidFill>
                  <a:srgbClr val="00AF50"/>
                </a:solidFill>
                <a:latin typeface="Calibri"/>
                <a:cs typeface="Calibri"/>
              </a:rPr>
              <a:t>of</a:t>
            </a:r>
            <a:r>
              <a:rPr sz="2000" b="1" spc="-35" dirty="0">
                <a:solidFill>
                  <a:srgbClr val="00AF50"/>
                </a:solidFill>
                <a:latin typeface="Calibri"/>
                <a:cs typeface="Calibri"/>
              </a:rPr>
              <a:t> </a:t>
            </a:r>
            <a:r>
              <a:rPr sz="2000" b="1" spc="15" dirty="0">
                <a:solidFill>
                  <a:srgbClr val="00AF50"/>
                </a:solidFill>
                <a:latin typeface="Calibri"/>
                <a:cs typeface="Calibri"/>
              </a:rPr>
              <a:t>pelvic</a:t>
            </a:r>
            <a:r>
              <a:rPr sz="2000" b="1" spc="-175" dirty="0">
                <a:solidFill>
                  <a:srgbClr val="00AF50"/>
                </a:solidFill>
                <a:latin typeface="Calibri"/>
                <a:cs typeface="Calibri"/>
              </a:rPr>
              <a:t> </a:t>
            </a:r>
            <a:r>
              <a:rPr sz="2000" b="1" spc="30" dirty="0">
                <a:solidFill>
                  <a:srgbClr val="00AF50"/>
                </a:solidFill>
                <a:latin typeface="Calibri"/>
                <a:cs typeface="Calibri"/>
              </a:rPr>
              <a:t>floor</a:t>
            </a:r>
            <a:r>
              <a:rPr sz="2000" b="1" spc="-114" dirty="0">
                <a:solidFill>
                  <a:srgbClr val="00AF50"/>
                </a:solidFill>
                <a:latin typeface="Calibri"/>
                <a:cs typeface="Calibri"/>
              </a:rPr>
              <a:t> </a:t>
            </a:r>
            <a:r>
              <a:rPr sz="2000" b="1" spc="5" dirty="0">
                <a:solidFill>
                  <a:srgbClr val="00AF50"/>
                </a:solidFill>
                <a:latin typeface="Calibri"/>
                <a:cs typeface="Calibri"/>
              </a:rPr>
              <a:t>muscle </a:t>
            </a:r>
            <a:r>
              <a:rPr sz="2000" b="1" spc="-434" dirty="0">
                <a:solidFill>
                  <a:srgbClr val="00AF50"/>
                </a:solidFill>
                <a:latin typeface="Calibri"/>
                <a:cs typeface="Calibri"/>
              </a:rPr>
              <a:t> </a:t>
            </a:r>
            <a:r>
              <a:rPr sz="2000" b="1" spc="15" dirty="0">
                <a:solidFill>
                  <a:srgbClr val="00AF50"/>
                </a:solidFill>
                <a:latin typeface="Calibri"/>
                <a:cs typeface="Calibri"/>
              </a:rPr>
              <a:t>3)Estrogen</a:t>
            </a:r>
            <a:r>
              <a:rPr sz="2000" b="1" spc="-190" dirty="0">
                <a:solidFill>
                  <a:srgbClr val="00AF50"/>
                </a:solidFill>
                <a:latin typeface="Calibri"/>
                <a:cs typeface="Calibri"/>
              </a:rPr>
              <a:t> </a:t>
            </a:r>
            <a:r>
              <a:rPr sz="2000" b="1" spc="-15" dirty="0">
                <a:solidFill>
                  <a:srgbClr val="00AF50"/>
                </a:solidFill>
                <a:latin typeface="Calibri"/>
                <a:cs typeface="Calibri"/>
              </a:rPr>
              <a:t>therapy</a:t>
            </a:r>
            <a:r>
              <a:rPr sz="2000" b="1" spc="-60" dirty="0">
                <a:solidFill>
                  <a:srgbClr val="00AF50"/>
                </a:solidFill>
                <a:latin typeface="Calibri"/>
                <a:cs typeface="Calibri"/>
              </a:rPr>
              <a:t> </a:t>
            </a:r>
            <a:r>
              <a:rPr sz="2000" b="1" spc="5" dirty="0">
                <a:solidFill>
                  <a:srgbClr val="00AF50"/>
                </a:solidFill>
                <a:latin typeface="Calibri"/>
                <a:cs typeface="Calibri"/>
              </a:rPr>
              <a:t>(in</a:t>
            </a:r>
            <a:r>
              <a:rPr sz="2000" b="1" spc="-35" dirty="0">
                <a:solidFill>
                  <a:srgbClr val="00AF50"/>
                </a:solidFill>
                <a:latin typeface="Calibri"/>
                <a:cs typeface="Calibri"/>
              </a:rPr>
              <a:t> </a:t>
            </a:r>
            <a:r>
              <a:rPr sz="2000" b="1" dirty="0">
                <a:solidFill>
                  <a:srgbClr val="00AF50"/>
                </a:solidFill>
                <a:latin typeface="Calibri"/>
                <a:cs typeface="Calibri"/>
              </a:rPr>
              <a:t>postmenopausal</a:t>
            </a:r>
            <a:r>
              <a:rPr sz="2000" b="1" spc="-125" dirty="0">
                <a:solidFill>
                  <a:srgbClr val="00AF50"/>
                </a:solidFill>
                <a:latin typeface="Calibri"/>
                <a:cs typeface="Calibri"/>
              </a:rPr>
              <a:t> </a:t>
            </a:r>
            <a:r>
              <a:rPr sz="2000" b="1" spc="20" dirty="0">
                <a:solidFill>
                  <a:srgbClr val="00AF50"/>
                </a:solidFill>
                <a:latin typeface="Calibri"/>
                <a:cs typeface="Calibri"/>
              </a:rPr>
              <a:t>women</a:t>
            </a:r>
            <a:r>
              <a:rPr sz="2000" b="1" spc="-114" dirty="0">
                <a:solidFill>
                  <a:srgbClr val="00AF50"/>
                </a:solidFill>
                <a:latin typeface="Calibri"/>
                <a:cs typeface="Calibri"/>
              </a:rPr>
              <a:t> </a:t>
            </a:r>
            <a:r>
              <a:rPr sz="2000" b="1" spc="5" dirty="0">
                <a:solidFill>
                  <a:srgbClr val="00AF50"/>
                </a:solidFill>
                <a:latin typeface="Calibri"/>
                <a:cs typeface="Calibri"/>
              </a:rPr>
              <a:t>with</a:t>
            </a:r>
            <a:r>
              <a:rPr sz="2000" b="1" spc="-35" dirty="0">
                <a:solidFill>
                  <a:srgbClr val="00AF50"/>
                </a:solidFill>
                <a:latin typeface="Calibri"/>
                <a:cs typeface="Calibri"/>
              </a:rPr>
              <a:t> </a:t>
            </a:r>
            <a:r>
              <a:rPr sz="2000" b="1" spc="5" dirty="0">
                <a:solidFill>
                  <a:srgbClr val="00AF50"/>
                </a:solidFill>
                <a:latin typeface="Calibri"/>
                <a:cs typeface="Calibri"/>
              </a:rPr>
              <a:t>urogenital</a:t>
            </a:r>
            <a:r>
              <a:rPr sz="2000" b="1" spc="-125" dirty="0">
                <a:solidFill>
                  <a:srgbClr val="00AF50"/>
                </a:solidFill>
                <a:latin typeface="Calibri"/>
                <a:cs typeface="Calibri"/>
              </a:rPr>
              <a:t> </a:t>
            </a:r>
            <a:r>
              <a:rPr sz="2000" b="1" spc="-5" dirty="0">
                <a:solidFill>
                  <a:srgbClr val="00AF50"/>
                </a:solidFill>
                <a:latin typeface="Calibri"/>
                <a:cs typeface="Calibri"/>
              </a:rPr>
              <a:t>atrophy).</a:t>
            </a:r>
            <a:endParaRPr sz="2000">
              <a:latin typeface="Calibri"/>
              <a:cs typeface="Calibri"/>
            </a:endParaRPr>
          </a:p>
          <a:p>
            <a:pPr marL="226060" indent="-213995">
              <a:lnSpc>
                <a:spcPct val="100000"/>
              </a:lnSpc>
              <a:spcBef>
                <a:spcPts val="5"/>
              </a:spcBef>
              <a:buSzPct val="95000"/>
              <a:buAutoNum type="arabicParenR" startAt="4"/>
              <a:tabLst>
                <a:tab pos="226695" algn="l"/>
              </a:tabLst>
            </a:pPr>
            <a:r>
              <a:rPr sz="2000" b="1" spc="-10" dirty="0">
                <a:solidFill>
                  <a:srgbClr val="00AF50"/>
                </a:solidFill>
                <a:latin typeface="Calibri"/>
                <a:cs typeface="Calibri"/>
              </a:rPr>
              <a:t>Vaginal</a:t>
            </a:r>
            <a:r>
              <a:rPr sz="2000" b="1" spc="-85" dirty="0">
                <a:solidFill>
                  <a:srgbClr val="00AF50"/>
                </a:solidFill>
                <a:latin typeface="Calibri"/>
                <a:cs typeface="Calibri"/>
              </a:rPr>
              <a:t> </a:t>
            </a:r>
            <a:r>
              <a:rPr sz="2000" b="1" spc="10" dirty="0">
                <a:solidFill>
                  <a:srgbClr val="00AF50"/>
                </a:solidFill>
                <a:latin typeface="Calibri"/>
                <a:cs typeface="Calibri"/>
              </a:rPr>
              <a:t>Pessaries.</a:t>
            </a:r>
            <a:endParaRPr sz="2000">
              <a:latin typeface="Calibri"/>
              <a:cs typeface="Calibri"/>
            </a:endParaRPr>
          </a:p>
          <a:p>
            <a:pPr marL="226060" indent="-213995">
              <a:lnSpc>
                <a:spcPct val="100000"/>
              </a:lnSpc>
              <a:spcBef>
                <a:spcPts val="5"/>
              </a:spcBef>
              <a:buSzPct val="95000"/>
              <a:buAutoNum type="arabicParenR" startAt="4"/>
              <a:tabLst>
                <a:tab pos="226695" algn="l"/>
              </a:tabLst>
            </a:pPr>
            <a:r>
              <a:rPr sz="2000" b="1" spc="5" dirty="0">
                <a:solidFill>
                  <a:srgbClr val="00AF50"/>
                </a:solidFill>
                <a:latin typeface="Calibri"/>
                <a:cs typeface="Calibri"/>
              </a:rPr>
              <a:t>Medication:</a:t>
            </a:r>
            <a:r>
              <a:rPr sz="2000" b="1" spc="-190" dirty="0">
                <a:solidFill>
                  <a:srgbClr val="00AF50"/>
                </a:solidFill>
                <a:latin typeface="Calibri"/>
                <a:cs typeface="Calibri"/>
              </a:rPr>
              <a:t> </a:t>
            </a:r>
            <a:r>
              <a:rPr sz="2000" b="1" spc="-5" dirty="0">
                <a:solidFill>
                  <a:srgbClr val="00AF50"/>
                </a:solidFill>
                <a:latin typeface="Calibri"/>
                <a:cs typeface="Calibri"/>
              </a:rPr>
              <a:t>Duloxetine,</a:t>
            </a:r>
            <a:r>
              <a:rPr sz="2000" b="1" spc="-45" dirty="0">
                <a:solidFill>
                  <a:srgbClr val="00AF50"/>
                </a:solidFill>
                <a:latin typeface="Calibri"/>
                <a:cs typeface="Calibri"/>
              </a:rPr>
              <a:t> </a:t>
            </a:r>
            <a:r>
              <a:rPr sz="2000" b="1" dirty="0">
                <a:solidFill>
                  <a:srgbClr val="00AF50"/>
                </a:solidFill>
                <a:latin typeface="Calibri"/>
                <a:cs typeface="Calibri"/>
              </a:rPr>
              <a:t>Impiramine.</a:t>
            </a:r>
            <a:endParaRPr sz="2000">
              <a:latin typeface="Calibri"/>
              <a:cs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7" y="609282"/>
            <a:ext cx="2017395" cy="693780"/>
          </a:xfrm>
          <a:prstGeom prst="rect">
            <a:avLst/>
          </a:prstGeom>
        </p:spPr>
        <p:txBody>
          <a:bodyPr vert="horz" wrap="square" lIns="0" tIns="16510" rIns="0" bIns="0" rtlCol="0">
            <a:spAutoFit/>
          </a:bodyPr>
          <a:lstStyle/>
          <a:p>
            <a:pPr marL="12700">
              <a:lnSpc>
                <a:spcPct val="100000"/>
              </a:lnSpc>
              <a:spcBef>
                <a:spcPts val="130"/>
              </a:spcBef>
            </a:pPr>
            <a:r>
              <a:rPr sz="4400" b="0" spc="-15" dirty="0">
                <a:latin typeface="Calibri Light"/>
                <a:cs typeface="Calibri Light"/>
              </a:rPr>
              <a:t>Station</a:t>
            </a:r>
            <a:r>
              <a:rPr sz="4400" b="0" spc="-75" dirty="0">
                <a:latin typeface="Calibri Light"/>
                <a:cs typeface="Calibri Light"/>
              </a:rPr>
              <a:t> </a:t>
            </a:r>
            <a:r>
              <a:rPr sz="4400" b="0" spc="15" dirty="0">
                <a:latin typeface="Calibri Light"/>
                <a:cs typeface="Calibri Light"/>
              </a:rPr>
              <a:t>6</a:t>
            </a:r>
            <a:endParaRPr sz="4400">
              <a:latin typeface="Calibri Light"/>
              <a:cs typeface="Calibri Light"/>
            </a:endParaRPr>
          </a:p>
        </p:txBody>
      </p:sp>
      <p:sp>
        <p:nvSpPr>
          <p:cNvPr id="3" name="object 3"/>
          <p:cNvSpPr txBox="1"/>
          <p:nvPr/>
        </p:nvSpPr>
        <p:spPr>
          <a:xfrm>
            <a:off x="796607" y="1985970"/>
            <a:ext cx="7106920" cy="3362459"/>
          </a:xfrm>
          <a:prstGeom prst="rect">
            <a:avLst/>
          </a:prstGeom>
        </p:spPr>
        <p:txBody>
          <a:bodyPr vert="horz" wrap="square" lIns="0" tIns="12700" rIns="0" bIns="0" rtlCol="0">
            <a:spAutoFit/>
          </a:bodyPr>
          <a:lstStyle/>
          <a:p>
            <a:pPr marL="12700">
              <a:lnSpc>
                <a:spcPts val="2755"/>
              </a:lnSpc>
              <a:spcBef>
                <a:spcPts val="100"/>
              </a:spcBef>
            </a:pPr>
            <a:r>
              <a:rPr sz="2400" spc="-10" dirty="0">
                <a:latin typeface="Calibri"/>
                <a:cs typeface="Calibri"/>
              </a:rPr>
              <a:t>49</a:t>
            </a:r>
            <a:r>
              <a:rPr sz="2400" spc="-35" dirty="0">
                <a:latin typeface="Calibri"/>
                <a:cs typeface="Calibri"/>
              </a:rPr>
              <a:t> </a:t>
            </a:r>
            <a:r>
              <a:rPr sz="2400" spc="-20" dirty="0">
                <a:latin typeface="Calibri"/>
                <a:cs typeface="Calibri"/>
              </a:rPr>
              <a:t>year</a:t>
            </a:r>
            <a:r>
              <a:rPr sz="2400" spc="50" dirty="0">
                <a:latin typeface="Calibri"/>
                <a:cs typeface="Calibri"/>
              </a:rPr>
              <a:t> </a:t>
            </a:r>
            <a:r>
              <a:rPr sz="2400" spc="-10" dirty="0">
                <a:latin typeface="Calibri"/>
                <a:cs typeface="Calibri"/>
              </a:rPr>
              <a:t>old</a:t>
            </a:r>
            <a:r>
              <a:rPr sz="2400" dirty="0">
                <a:latin typeface="Calibri"/>
                <a:cs typeface="Calibri"/>
              </a:rPr>
              <a:t> </a:t>
            </a:r>
            <a:r>
              <a:rPr sz="2400" spc="-15" dirty="0">
                <a:latin typeface="Calibri"/>
                <a:cs typeface="Calibri"/>
              </a:rPr>
              <a:t>female,</a:t>
            </a:r>
            <a:r>
              <a:rPr sz="2400" spc="75" dirty="0">
                <a:latin typeface="Calibri"/>
                <a:cs typeface="Calibri"/>
              </a:rPr>
              <a:t> </a:t>
            </a:r>
            <a:r>
              <a:rPr sz="2400" spc="-10" dirty="0">
                <a:latin typeface="Calibri"/>
                <a:cs typeface="Calibri"/>
              </a:rPr>
              <a:t>multiparous,</a:t>
            </a:r>
            <a:r>
              <a:rPr sz="2400" spc="-15" dirty="0">
                <a:latin typeface="Calibri"/>
                <a:cs typeface="Calibri"/>
              </a:rPr>
              <a:t> </a:t>
            </a:r>
            <a:r>
              <a:rPr sz="2400" spc="-25" dirty="0">
                <a:latin typeface="Calibri"/>
                <a:cs typeface="Calibri"/>
              </a:rPr>
              <a:t>heavy</a:t>
            </a:r>
            <a:r>
              <a:rPr sz="2400" spc="105" dirty="0">
                <a:latin typeface="Calibri"/>
                <a:cs typeface="Calibri"/>
              </a:rPr>
              <a:t> </a:t>
            </a:r>
            <a:r>
              <a:rPr sz="2400" spc="-5" dirty="0">
                <a:latin typeface="Calibri"/>
                <a:cs typeface="Calibri"/>
              </a:rPr>
              <a:t>period,</a:t>
            </a:r>
            <a:r>
              <a:rPr sz="2400" spc="-10" dirty="0">
                <a:latin typeface="Calibri"/>
                <a:cs typeface="Calibri"/>
              </a:rPr>
              <a:t> cyclic</a:t>
            </a:r>
            <a:r>
              <a:rPr sz="2400" spc="-60" dirty="0">
                <a:latin typeface="Calibri"/>
                <a:cs typeface="Calibri"/>
              </a:rPr>
              <a:t> </a:t>
            </a:r>
            <a:r>
              <a:rPr sz="2400" spc="-15" dirty="0">
                <a:latin typeface="Calibri"/>
                <a:cs typeface="Calibri"/>
              </a:rPr>
              <a:t>pain</a:t>
            </a:r>
            <a:endParaRPr sz="2400">
              <a:latin typeface="Calibri"/>
              <a:cs typeface="Calibri"/>
            </a:endParaRPr>
          </a:p>
          <a:p>
            <a:pPr marL="12700">
              <a:lnSpc>
                <a:spcPts val="2755"/>
              </a:lnSpc>
            </a:pPr>
            <a:r>
              <a:rPr sz="2400" spc="25" dirty="0">
                <a:latin typeface="Calibri"/>
                <a:cs typeface="Calibri"/>
              </a:rPr>
              <a:t>T</a:t>
            </a:r>
            <a:r>
              <a:rPr sz="2400" spc="5" dirty="0">
                <a:latin typeface="Calibri"/>
                <a:cs typeface="Calibri"/>
              </a:rPr>
              <a:t>h</a:t>
            </a:r>
            <a:r>
              <a:rPr sz="2400" dirty="0">
                <a:latin typeface="Calibri"/>
                <a:cs typeface="Calibri"/>
              </a:rPr>
              <a:t>e</a:t>
            </a:r>
            <a:r>
              <a:rPr sz="2400" spc="-15" dirty="0">
                <a:latin typeface="Calibri"/>
                <a:cs typeface="Calibri"/>
              </a:rPr>
              <a:t> </a:t>
            </a:r>
            <a:r>
              <a:rPr sz="2400" spc="5" dirty="0">
                <a:latin typeface="Calibri"/>
                <a:cs typeface="Calibri"/>
              </a:rPr>
              <a:t>p</a:t>
            </a:r>
            <a:r>
              <a:rPr sz="2400" spc="-30" dirty="0">
                <a:latin typeface="Calibri"/>
                <a:cs typeface="Calibri"/>
              </a:rPr>
              <a:t>a</a:t>
            </a:r>
            <a:r>
              <a:rPr sz="2400" spc="15" dirty="0">
                <a:latin typeface="Calibri"/>
                <a:cs typeface="Calibri"/>
              </a:rPr>
              <a:t>t</a:t>
            </a:r>
            <a:r>
              <a:rPr sz="2400" spc="-30" dirty="0">
                <a:latin typeface="Calibri"/>
                <a:cs typeface="Calibri"/>
              </a:rPr>
              <a:t>i</a:t>
            </a:r>
            <a:r>
              <a:rPr sz="2400" dirty="0">
                <a:latin typeface="Calibri"/>
                <a:cs typeface="Calibri"/>
              </a:rPr>
              <a:t>e</a:t>
            </a:r>
            <a:r>
              <a:rPr sz="2400" spc="10" dirty="0">
                <a:latin typeface="Calibri"/>
                <a:cs typeface="Calibri"/>
              </a:rPr>
              <a:t>n</a:t>
            </a:r>
            <a:r>
              <a:rPr sz="2400" dirty="0">
                <a:latin typeface="Calibri"/>
                <a:cs typeface="Calibri"/>
              </a:rPr>
              <a:t>t</a:t>
            </a:r>
            <a:r>
              <a:rPr sz="2400" spc="-80" dirty="0">
                <a:latin typeface="Calibri"/>
                <a:cs typeface="Calibri"/>
              </a:rPr>
              <a:t> </a:t>
            </a:r>
            <a:r>
              <a:rPr sz="2400" spc="5" dirty="0">
                <a:latin typeface="Calibri"/>
                <a:cs typeface="Calibri"/>
              </a:rPr>
              <a:t>und</a:t>
            </a:r>
            <a:r>
              <a:rPr sz="2400" dirty="0">
                <a:latin typeface="Calibri"/>
                <a:cs typeface="Calibri"/>
              </a:rPr>
              <a:t>e</a:t>
            </a:r>
            <a:r>
              <a:rPr sz="2400" spc="-15" dirty="0">
                <a:latin typeface="Calibri"/>
                <a:cs typeface="Calibri"/>
              </a:rPr>
              <a:t>r</a:t>
            </a:r>
            <a:r>
              <a:rPr sz="2400" dirty="0">
                <a:latin typeface="Calibri"/>
                <a:cs typeface="Calibri"/>
              </a:rPr>
              <a:t>w</a:t>
            </a:r>
            <a:r>
              <a:rPr sz="2400" spc="5" dirty="0">
                <a:latin typeface="Calibri"/>
                <a:cs typeface="Calibri"/>
              </a:rPr>
              <a:t>en</a:t>
            </a:r>
            <a:r>
              <a:rPr sz="2400" dirty="0">
                <a:latin typeface="Calibri"/>
                <a:cs typeface="Calibri"/>
              </a:rPr>
              <a:t>t</a:t>
            </a:r>
            <a:r>
              <a:rPr sz="2400" spc="-80" dirty="0">
                <a:latin typeface="Calibri"/>
                <a:cs typeface="Calibri"/>
              </a:rPr>
              <a:t> </a:t>
            </a:r>
            <a:r>
              <a:rPr sz="2400" spc="-125" dirty="0">
                <a:latin typeface="Calibri"/>
                <a:cs typeface="Calibri"/>
              </a:rPr>
              <a:t>T</a:t>
            </a:r>
            <a:r>
              <a:rPr sz="2400" spc="30" dirty="0">
                <a:latin typeface="Calibri"/>
                <a:cs typeface="Calibri"/>
              </a:rPr>
              <a:t>A</a:t>
            </a:r>
            <a:r>
              <a:rPr sz="2400" dirty="0">
                <a:latin typeface="Calibri"/>
                <a:cs typeface="Calibri"/>
              </a:rPr>
              <a:t>H</a:t>
            </a:r>
            <a:r>
              <a:rPr sz="2400" spc="-170" dirty="0">
                <a:latin typeface="Calibri"/>
                <a:cs typeface="Calibri"/>
              </a:rPr>
              <a:t> </a:t>
            </a:r>
            <a:r>
              <a:rPr sz="2400" dirty="0">
                <a:latin typeface="Calibri"/>
                <a:cs typeface="Calibri"/>
              </a:rPr>
              <a:t>w</a:t>
            </a:r>
            <a:r>
              <a:rPr sz="2400" spc="-25" dirty="0">
                <a:latin typeface="Calibri"/>
                <a:cs typeface="Calibri"/>
              </a:rPr>
              <a:t>i</a:t>
            </a:r>
            <a:r>
              <a:rPr sz="2400" spc="15" dirty="0">
                <a:latin typeface="Calibri"/>
                <a:cs typeface="Calibri"/>
              </a:rPr>
              <a:t>t</a:t>
            </a:r>
            <a:r>
              <a:rPr sz="2400" dirty="0">
                <a:latin typeface="Calibri"/>
                <a:cs typeface="Calibri"/>
              </a:rPr>
              <a:t>h</a:t>
            </a:r>
            <a:r>
              <a:rPr sz="2400" spc="-10" dirty="0">
                <a:latin typeface="Calibri"/>
                <a:cs typeface="Calibri"/>
              </a:rPr>
              <a:t> </a:t>
            </a:r>
            <a:r>
              <a:rPr sz="2400" spc="-35" dirty="0">
                <a:latin typeface="Calibri"/>
                <a:cs typeface="Calibri"/>
              </a:rPr>
              <a:t>B</a:t>
            </a:r>
            <a:r>
              <a:rPr sz="2400" spc="15" dirty="0">
                <a:latin typeface="Calibri"/>
                <a:cs typeface="Calibri"/>
              </a:rPr>
              <a:t>S</a:t>
            </a:r>
            <a:r>
              <a:rPr sz="2400" dirty="0">
                <a:latin typeface="Calibri"/>
                <a:cs typeface="Calibri"/>
              </a:rPr>
              <a:t>O</a:t>
            </a:r>
            <a:endParaRPr sz="2400">
              <a:latin typeface="Calibri"/>
              <a:cs typeface="Calibri"/>
            </a:endParaRPr>
          </a:p>
          <a:p>
            <a:pPr>
              <a:lnSpc>
                <a:spcPct val="100000"/>
              </a:lnSpc>
              <a:spcBef>
                <a:spcPts val="45"/>
              </a:spcBef>
            </a:pPr>
            <a:endParaRPr sz="1850">
              <a:latin typeface="Calibri"/>
              <a:cs typeface="Calibri"/>
            </a:endParaRPr>
          </a:p>
          <a:p>
            <a:pPr marL="242570" indent="-230504">
              <a:lnSpc>
                <a:spcPts val="2720"/>
              </a:lnSpc>
              <a:buSzPct val="95833"/>
              <a:buAutoNum type="arabicPeriod"/>
              <a:tabLst>
                <a:tab pos="243204" algn="l"/>
              </a:tabLst>
            </a:pPr>
            <a:r>
              <a:rPr sz="2400" spc="-10" dirty="0">
                <a:latin typeface="Calibri"/>
                <a:cs typeface="Calibri"/>
              </a:rPr>
              <a:t>your</a:t>
            </a:r>
            <a:r>
              <a:rPr sz="2400" spc="-65" dirty="0">
                <a:latin typeface="Calibri"/>
                <a:cs typeface="Calibri"/>
              </a:rPr>
              <a:t> </a:t>
            </a:r>
            <a:r>
              <a:rPr sz="2400" spc="5" dirty="0">
                <a:latin typeface="Calibri"/>
                <a:cs typeface="Calibri"/>
              </a:rPr>
              <a:t>dx</a:t>
            </a:r>
            <a:endParaRPr sz="2400">
              <a:latin typeface="Calibri"/>
              <a:cs typeface="Calibri"/>
            </a:endParaRPr>
          </a:p>
          <a:p>
            <a:pPr marL="12700" marR="3030855">
              <a:lnSpc>
                <a:spcPts val="2630"/>
              </a:lnSpc>
              <a:spcBef>
                <a:spcPts val="135"/>
              </a:spcBef>
              <a:buSzPct val="95833"/>
              <a:buAutoNum type="arabicPeriod"/>
              <a:tabLst>
                <a:tab pos="243204" algn="l"/>
              </a:tabLst>
            </a:pPr>
            <a:r>
              <a:rPr sz="2400" dirty="0">
                <a:latin typeface="Calibri"/>
                <a:cs typeface="Calibri"/>
              </a:rPr>
              <a:t>p</a:t>
            </a:r>
            <a:r>
              <a:rPr sz="2400" spc="5" dirty="0">
                <a:latin typeface="Calibri"/>
                <a:cs typeface="Calibri"/>
              </a:rPr>
              <a:t>o</a:t>
            </a:r>
            <a:r>
              <a:rPr sz="2400" spc="-30" dirty="0">
                <a:latin typeface="Calibri"/>
                <a:cs typeface="Calibri"/>
              </a:rPr>
              <a:t>i</a:t>
            </a:r>
            <a:r>
              <a:rPr sz="2400" spc="10" dirty="0">
                <a:latin typeface="Calibri"/>
                <a:cs typeface="Calibri"/>
              </a:rPr>
              <a:t>n</a:t>
            </a:r>
            <a:r>
              <a:rPr sz="2400" spc="15" dirty="0">
                <a:latin typeface="Calibri"/>
                <a:cs typeface="Calibri"/>
              </a:rPr>
              <a:t>t</a:t>
            </a:r>
            <a:r>
              <a:rPr sz="2400" dirty="0">
                <a:latin typeface="Calibri"/>
                <a:cs typeface="Calibri"/>
              </a:rPr>
              <a:t>s</a:t>
            </a:r>
            <a:r>
              <a:rPr sz="2400" spc="-60" dirty="0">
                <a:latin typeface="Calibri"/>
                <a:cs typeface="Calibri"/>
              </a:rPr>
              <a:t> </a:t>
            </a:r>
            <a:r>
              <a:rPr sz="2400" spc="10" dirty="0">
                <a:latin typeface="Calibri"/>
                <a:cs typeface="Calibri"/>
              </a:rPr>
              <a:t>f</a:t>
            </a:r>
            <a:r>
              <a:rPr sz="2400" spc="-90" dirty="0">
                <a:latin typeface="Calibri"/>
                <a:cs typeface="Calibri"/>
              </a:rPr>
              <a:t>r</a:t>
            </a:r>
            <a:r>
              <a:rPr sz="2400" spc="5" dirty="0">
                <a:latin typeface="Calibri"/>
                <a:cs typeface="Calibri"/>
              </a:rPr>
              <a:t>o</a:t>
            </a:r>
            <a:r>
              <a:rPr sz="2400" dirty="0">
                <a:latin typeface="Calibri"/>
                <a:cs typeface="Calibri"/>
              </a:rPr>
              <a:t>m</a:t>
            </a:r>
            <a:r>
              <a:rPr sz="2400" spc="40" dirty="0">
                <a:latin typeface="Calibri"/>
                <a:cs typeface="Calibri"/>
              </a:rPr>
              <a:t> </a:t>
            </a:r>
            <a:r>
              <a:rPr sz="2400" spc="10" dirty="0">
                <a:latin typeface="Calibri"/>
                <a:cs typeface="Calibri"/>
              </a:rPr>
              <a:t>h</a:t>
            </a:r>
            <a:r>
              <a:rPr sz="2400" dirty="0">
                <a:latin typeface="Calibri"/>
                <a:cs typeface="Calibri"/>
              </a:rPr>
              <a:t>x</a:t>
            </a:r>
            <a:r>
              <a:rPr sz="2400" spc="-10" dirty="0">
                <a:latin typeface="Calibri"/>
                <a:cs typeface="Calibri"/>
              </a:rPr>
              <a:t> </a:t>
            </a:r>
            <a:r>
              <a:rPr sz="2400" spc="30" dirty="0">
                <a:latin typeface="Calibri"/>
                <a:cs typeface="Calibri"/>
              </a:rPr>
              <a:t>s</a:t>
            </a:r>
            <a:r>
              <a:rPr sz="2400" spc="10" dirty="0">
                <a:latin typeface="Calibri"/>
                <a:cs typeface="Calibri"/>
              </a:rPr>
              <a:t>upp</a:t>
            </a:r>
            <a:r>
              <a:rPr sz="2400" spc="5" dirty="0">
                <a:latin typeface="Calibri"/>
                <a:cs typeface="Calibri"/>
              </a:rPr>
              <a:t>o</a:t>
            </a:r>
            <a:r>
              <a:rPr sz="2400" spc="-15" dirty="0">
                <a:latin typeface="Calibri"/>
                <a:cs typeface="Calibri"/>
              </a:rPr>
              <a:t>r</a:t>
            </a:r>
            <a:r>
              <a:rPr sz="2400" dirty="0">
                <a:latin typeface="Calibri"/>
                <a:cs typeface="Calibri"/>
              </a:rPr>
              <a:t>t</a:t>
            </a:r>
            <a:r>
              <a:rPr sz="2400" spc="-155" dirty="0">
                <a:latin typeface="Calibri"/>
                <a:cs typeface="Calibri"/>
              </a:rPr>
              <a:t> </a:t>
            </a:r>
            <a:r>
              <a:rPr sz="2400" spc="-40" dirty="0">
                <a:latin typeface="Calibri"/>
                <a:cs typeface="Calibri"/>
              </a:rPr>
              <a:t>y</a:t>
            </a:r>
            <a:r>
              <a:rPr sz="2400" spc="5" dirty="0">
                <a:latin typeface="Calibri"/>
                <a:cs typeface="Calibri"/>
              </a:rPr>
              <a:t>o</a:t>
            </a:r>
            <a:r>
              <a:rPr sz="2400" spc="10" dirty="0">
                <a:latin typeface="Calibri"/>
                <a:cs typeface="Calibri"/>
              </a:rPr>
              <a:t>u</a:t>
            </a:r>
            <a:r>
              <a:rPr sz="2400" dirty="0">
                <a:latin typeface="Calibri"/>
                <a:cs typeface="Calibri"/>
              </a:rPr>
              <a:t>r</a:t>
            </a:r>
            <a:r>
              <a:rPr sz="2400" spc="40" dirty="0">
                <a:latin typeface="Calibri"/>
                <a:cs typeface="Calibri"/>
              </a:rPr>
              <a:t> </a:t>
            </a:r>
            <a:r>
              <a:rPr sz="2400" spc="10" dirty="0">
                <a:latin typeface="Calibri"/>
                <a:cs typeface="Calibri"/>
              </a:rPr>
              <a:t>d</a:t>
            </a:r>
            <a:r>
              <a:rPr sz="2400" dirty="0">
                <a:latin typeface="Calibri"/>
                <a:cs typeface="Calibri"/>
              </a:rPr>
              <a:t>x  </a:t>
            </a:r>
            <a:r>
              <a:rPr sz="2400" spc="-10" dirty="0">
                <a:latin typeface="Calibri"/>
                <a:cs typeface="Calibri"/>
              </a:rPr>
              <a:t>1.</a:t>
            </a:r>
            <a:r>
              <a:rPr sz="2400" spc="-35" dirty="0">
                <a:latin typeface="Calibri"/>
                <a:cs typeface="Calibri"/>
              </a:rPr>
              <a:t> </a:t>
            </a:r>
            <a:r>
              <a:rPr sz="2400" spc="-10" dirty="0">
                <a:latin typeface="Calibri"/>
                <a:cs typeface="Calibri"/>
              </a:rPr>
              <a:t>2.</a:t>
            </a:r>
            <a:r>
              <a:rPr sz="2400" spc="45" dirty="0">
                <a:latin typeface="Calibri"/>
                <a:cs typeface="Calibri"/>
              </a:rPr>
              <a:t> </a:t>
            </a:r>
            <a:r>
              <a:rPr sz="2400" spc="-10" dirty="0">
                <a:latin typeface="Calibri"/>
                <a:cs typeface="Calibri"/>
              </a:rPr>
              <a:t>3.</a:t>
            </a:r>
            <a:r>
              <a:rPr sz="2400" spc="-35" dirty="0">
                <a:latin typeface="Calibri"/>
                <a:cs typeface="Calibri"/>
              </a:rPr>
              <a:t> </a:t>
            </a:r>
            <a:r>
              <a:rPr sz="2400" spc="-10" dirty="0">
                <a:latin typeface="Calibri"/>
                <a:cs typeface="Calibri"/>
              </a:rPr>
              <a:t>4.</a:t>
            </a:r>
            <a:endParaRPr sz="2400">
              <a:latin typeface="Calibri"/>
              <a:cs typeface="Calibri"/>
            </a:endParaRPr>
          </a:p>
          <a:p>
            <a:pPr marL="12700">
              <a:lnSpc>
                <a:spcPts val="2380"/>
              </a:lnSpc>
            </a:pPr>
            <a:r>
              <a:rPr sz="2400" dirty="0">
                <a:latin typeface="Calibri"/>
                <a:cs typeface="Calibri"/>
              </a:rPr>
              <a:t>3</a:t>
            </a:r>
            <a:r>
              <a:rPr sz="2400" spc="-40" dirty="0">
                <a:latin typeface="Calibri"/>
                <a:cs typeface="Calibri"/>
              </a:rPr>
              <a:t> </a:t>
            </a:r>
            <a:r>
              <a:rPr sz="2400" spc="30" dirty="0">
                <a:latin typeface="Calibri"/>
                <a:cs typeface="Calibri"/>
              </a:rPr>
              <a:t>c</a:t>
            </a:r>
            <a:r>
              <a:rPr sz="2400" dirty="0">
                <a:latin typeface="Calibri"/>
                <a:cs typeface="Calibri"/>
              </a:rPr>
              <a:t>o</a:t>
            </a:r>
            <a:r>
              <a:rPr sz="2400" spc="25" dirty="0">
                <a:latin typeface="Calibri"/>
                <a:cs typeface="Calibri"/>
              </a:rPr>
              <a:t>m</a:t>
            </a:r>
            <a:r>
              <a:rPr sz="2400" spc="5" dirty="0">
                <a:latin typeface="Calibri"/>
                <a:cs typeface="Calibri"/>
              </a:rPr>
              <a:t>p</a:t>
            </a:r>
            <a:r>
              <a:rPr sz="2400" spc="-30" dirty="0">
                <a:latin typeface="Calibri"/>
                <a:cs typeface="Calibri"/>
              </a:rPr>
              <a:t>li</a:t>
            </a:r>
            <a:r>
              <a:rPr sz="2400" spc="30" dirty="0">
                <a:latin typeface="Calibri"/>
                <a:cs typeface="Calibri"/>
              </a:rPr>
              <a:t>c</a:t>
            </a:r>
            <a:r>
              <a:rPr sz="2400" spc="-30" dirty="0">
                <a:latin typeface="Calibri"/>
                <a:cs typeface="Calibri"/>
              </a:rPr>
              <a:t>a</a:t>
            </a:r>
            <a:r>
              <a:rPr sz="2400" spc="15" dirty="0">
                <a:latin typeface="Calibri"/>
                <a:cs typeface="Calibri"/>
              </a:rPr>
              <a:t>t</a:t>
            </a:r>
            <a:r>
              <a:rPr sz="2400" spc="-30" dirty="0">
                <a:latin typeface="Calibri"/>
                <a:cs typeface="Calibri"/>
              </a:rPr>
              <a:t>i</a:t>
            </a:r>
            <a:r>
              <a:rPr sz="2400" dirty="0">
                <a:latin typeface="Calibri"/>
                <a:cs typeface="Calibri"/>
              </a:rPr>
              <a:t>o</a:t>
            </a:r>
            <a:r>
              <a:rPr sz="2400" spc="5" dirty="0">
                <a:latin typeface="Calibri"/>
                <a:cs typeface="Calibri"/>
              </a:rPr>
              <a:t>n</a:t>
            </a:r>
            <a:r>
              <a:rPr sz="2400" dirty="0">
                <a:latin typeface="Calibri"/>
                <a:cs typeface="Calibri"/>
              </a:rPr>
              <a:t>s</a:t>
            </a:r>
            <a:r>
              <a:rPr sz="2400" spc="-140" dirty="0">
                <a:latin typeface="Calibri"/>
                <a:cs typeface="Calibri"/>
              </a:rPr>
              <a:t> </a:t>
            </a:r>
            <a:r>
              <a:rPr sz="2400" spc="25" dirty="0">
                <a:latin typeface="Calibri"/>
                <a:cs typeface="Calibri"/>
              </a:rPr>
              <a:t>m</a:t>
            </a:r>
            <a:r>
              <a:rPr sz="2400" spc="-105" dirty="0">
                <a:latin typeface="Calibri"/>
                <a:cs typeface="Calibri"/>
              </a:rPr>
              <a:t>a</a:t>
            </a:r>
            <a:r>
              <a:rPr sz="2400" dirty="0">
                <a:latin typeface="Calibri"/>
                <a:cs typeface="Calibri"/>
              </a:rPr>
              <a:t>y</a:t>
            </a:r>
            <a:r>
              <a:rPr sz="2400" spc="15" dirty="0">
                <a:latin typeface="Calibri"/>
                <a:cs typeface="Calibri"/>
              </a:rPr>
              <a:t> </a:t>
            </a:r>
            <a:r>
              <a:rPr sz="2400" spc="5" dirty="0">
                <a:latin typeface="Calibri"/>
                <a:cs typeface="Calibri"/>
              </a:rPr>
              <a:t>h</a:t>
            </a:r>
            <a:r>
              <a:rPr sz="2400" spc="-30" dirty="0">
                <a:latin typeface="Calibri"/>
                <a:cs typeface="Calibri"/>
              </a:rPr>
              <a:t>a</a:t>
            </a:r>
            <a:r>
              <a:rPr sz="2400" spc="5" dirty="0">
                <a:latin typeface="Calibri"/>
                <a:cs typeface="Calibri"/>
              </a:rPr>
              <a:t>pp</a:t>
            </a:r>
            <a:r>
              <a:rPr sz="2400" dirty="0">
                <a:latin typeface="Calibri"/>
                <a:cs typeface="Calibri"/>
              </a:rPr>
              <a:t>en</a:t>
            </a:r>
            <a:r>
              <a:rPr sz="2400" spc="-10" dirty="0">
                <a:latin typeface="Calibri"/>
                <a:cs typeface="Calibri"/>
              </a:rPr>
              <a:t> </a:t>
            </a:r>
            <a:r>
              <a:rPr sz="2400" spc="5" dirty="0">
                <a:latin typeface="Calibri"/>
                <a:cs typeface="Calibri"/>
              </a:rPr>
              <a:t>du</a:t>
            </a:r>
            <a:r>
              <a:rPr sz="2400" spc="-15" dirty="0">
                <a:latin typeface="Calibri"/>
                <a:cs typeface="Calibri"/>
              </a:rPr>
              <a:t>r</a:t>
            </a:r>
            <a:r>
              <a:rPr sz="2400" spc="-30" dirty="0">
                <a:latin typeface="Calibri"/>
                <a:cs typeface="Calibri"/>
              </a:rPr>
              <a:t>i</a:t>
            </a:r>
            <a:r>
              <a:rPr sz="2400" spc="5" dirty="0">
                <a:latin typeface="Calibri"/>
                <a:cs typeface="Calibri"/>
              </a:rPr>
              <a:t>n</a:t>
            </a:r>
            <a:r>
              <a:rPr sz="2400" dirty="0">
                <a:latin typeface="Calibri"/>
                <a:cs typeface="Calibri"/>
              </a:rPr>
              <a:t>g</a:t>
            </a:r>
            <a:r>
              <a:rPr sz="2400" spc="-25" dirty="0">
                <a:latin typeface="Calibri"/>
                <a:cs typeface="Calibri"/>
              </a:rPr>
              <a:t> </a:t>
            </a:r>
            <a:r>
              <a:rPr sz="2400" spc="15" dirty="0">
                <a:latin typeface="Calibri"/>
                <a:cs typeface="Calibri"/>
              </a:rPr>
              <a:t>t</a:t>
            </a:r>
            <a:r>
              <a:rPr sz="2400" spc="5" dirty="0">
                <a:latin typeface="Calibri"/>
                <a:cs typeface="Calibri"/>
              </a:rPr>
              <a:t>h</a:t>
            </a:r>
            <a:r>
              <a:rPr sz="2400" spc="-30" dirty="0">
                <a:latin typeface="Calibri"/>
                <a:cs typeface="Calibri"/>
              </a:rPr>
              <a:t>i</a:t>
            </a:r>
            <a:r>
              <a:rPr sz="2400" dirty="0">
                <a:latin typeface="Calibri"/>
                <a:cs typeface="Calibri"/>
              </a:rPr>
              <a:t>s</a:t>
            </a:r>
            <a:r>
              <a:rPr sz="2400" spc="-65" dirty="0">
                <a:latin typeface="Calibri"/>
                <a:cs typeface="Calibri"/>
              </a:rPr>
              <a:t> </a:t>
            </a:r>
            <a:r>
              <a:rPr sz="2400" spc="30" dirty="0">
                <a:latin typeface="Calibri"/>
                <a:cs typeface="Calibri"/>
              </a:rPr>
              <a:t>s</a:t>
            </a:r>
            <a:r>
              <a:rPr sz="2400" spc="5" dirty="0">
                <a:latin typeface="Calibri"/>
                <a:cs typeface="Calibri"/>
              </a:rPr>
              <a:t>u</a:t>
            </a:r>
            <a:r>
              <a:rPr sz="2400" spc="-15" dirty="0">
                <a:latin typeface="Calibri"/>
                <a:cs typeface="Calibri"/>
              </a:rPr>
              <a:t>r</a:t>
            </a:r>
            <a:r>
              <a:rPr sz="2400" spc="-10" dirty="0">
                <a:latin typeface="Calibri"/>
                <a:cs typeface="Calibri"/>
              </a:rPr>
              <a:t>g</a:t>
            </a:r>
            <a:r>
              <a:rPr sz="2400" dirty="0">
                <a:latin typeface="Calibri"/>
                <a:cs typeface="Calibri"/>
              </a:rPr>
              <a:t>e</a:t>
            </a:r>
            <a:r>
              <a:rPr sz="2400" spc="-15" dirty="0">
                <a:latin typeface="Calibri"/>
                <a:cs typeface="Calibri"/>
              </a:rPr>
              <a:t>r</a:t>
            </a:r>
            <a:r>
              <a:rPr sz="2400" spc="-40" dirty="0">
                <a:latin typeface="Calibri"/>
                <a:cs typeface="Calibri"/>
              </a:rPr>
              <a:t>y</a:t>
            </a:r>
            <a:r>
              <a:rPr sz="2400" dirty="0">
                <a:latin typeface="Calibri"/>
                <a:cs typeface="Calibri"/>
              </a:rPr>
              <a:t>?</a:t>
            </a:r>
            <a:endParaRPr sz="2400">
              <a:latin typeface="Calibri"/>
              <a:cs typeface="Calibri"/>
            </a:endParaRPr>
          </a:p>
          <a:p>
            <a:pPr marL="12700">
              <a:lnSpc>
                <a:spcPts val="2630"/>
              </a:lnSpc>
            </a:pPr>
            <a:r>
              <a:rPr sz="2400" spc="-10" dirty="0">
                <a:latin typeface="Calibri"/>
                <a:cs typeface="Calibri"/>
              </a:rPr>
              <a:t>1.</a:t>
            </a:r>
            <a:r>
              <a:rPr sz="2400" spc="-50" dirty="0">
                <a:latin typeface="Calibri"/>
                <a:cs typeface="Calibri"/>
              </a:rPr>
              <a:t> </a:t>
            </a:r>
            <a:r>
              <a:rPr sz="2400" spc="-10" dirty="0">
                <a:latin typeface="Calibri"/>
                <a:cs typeface="Calibri"/>
              </a:rPr>
              <a:t>2.</a:t>
            </a:r>
            <a:r>
              <a:rPr sz="2400" spc="30" dirty="0">
                <a:latin typeface="Calibri"/>
                <a:cs typeface="Calibri"/>
              </a:rPr>
              <a:t> </a:t>
            </a:r>
            <a:r>
              <a:rPr sz="2400" spc="-10" dirty="0">
                <a:latin typeface="Calibri"/>
                <a:cs typeface="Calibri"/>
              </a:rPr>
              <a:t>3.</a:t>
            </a:r>
            <a:r>
              <a:rPr sz="2400" spc="-45" dirty="0">
                <a:latin typeface="Calibri"/>
                <a:cs typeface="Calibri"/>
              </a:rPr>
              <a:t> </a:t>
            </a:r>
            <a:r>
              <a:rPr sz="2400" spc="-10" dirty="0">
                <a:latin typeface="Calibri"/>
                <a:cs typeface="Calibri"/>
              </a:rPr>
              <a:t>4.</a:t>
            </a:r>
            <a:r>
              <a:rPr sz="2400" spc="-50" dirty="0">
                <a:latin typeface="Calibri"/>
                <a:cs typeface="Calibri"/>
              </a:rPr>
              <a:t> </a:t>
            </a:r>
            <a:r>
              <a:rPr sz="2400" spc="-10" dirty="0">
                <a:latin typeface="Calibri"/>
                <a:cs typeface="Calibri"/>
              </a:rPr>
              <a:t>5.</a:t>
            </a:r>
            <a:endParaRPr sz="2400">
              <a:latin typeface="Calibri"/>
              <a:cs typeface="Calibri"/>
            </a:endParaRPr>
          </a:p>
          <a:p>
            <a:pPr marL="12700">
              <a:lnSpc>
                <a:spcPts val="2590"/>
              </a:lnSpc>
            </a:pPr>
            <a:r>
              <a:rPr sz="2400" spc="-10" dirty="0">
                <a:latin typeface="Calibri"/>
                <a:cs typeface="Calibri"/>
              </a:rPr>
              <a:t>4.</a:t>
            </a:r>
            <a:r>
              <a:rPr sz="2400" spc="-30" dirty="0">
                <a:latin typeface="Calibri"/>
                <a:cs typeface="Calibri"/>
              </a:rPr>
              <a:t> </a:t>
            </a:r>
            <a:r>
              <a:rPr sz="2400" spc="-10" dirty="0">
                <a:latin typeface="Calibri"/>
                <a:cs typeface="Calibri"/>
              </a:rPr>
              <a:t>Risk</a:t>
            </a:r>
            <a:r>
              <a:rPr sz="2400" spc="15" dirty="0">
                <a:latin typeface="Calibri"/>
                <a:cs typeface="Calibri"/>
              </a:rPr>
              <a:t> </a:t>
            </a:r>
            <a:r>
              <a:rPr sz="2400" dirty="0">
                <a:latin typeface="Calibri"/>
                <a:cs typeface="Calibri"/>
              </a:rPr>
              <a:t>sites</a:t>
            </a:r>
            <a:r>
              <a:rPr sz="2400" spc="-60" dirty="0">
                <a:latin typeface="Calibri"/>
                <a:cs typeface="Calibri"/>
              </a:rPr>
              <a:t> </a:t>
            </a:r>
            <a:r>
              <a:rPr sz="2400" spc="-20" dirty="0">
                <a:latin typeface="Calibri"/>
                <a:cs typeface="Calibri"/>
              </a:rPr>
              <a:t>for</a:t>
            </a:r>
            <a:r>
              <a:rPr sz="2400" spc="-30" dirty="0">
                <a:latin typeface="Calibri"/>
                <a:cs typeface="Calibri"/>
              </a:rPr>
              <a:t> </a:t>
            </a:r>
            <a:r>
              <a:rPr sz="2400" dirty="0">
                <a:latin typeface="Calibri"/>
                <a:cs typeface="Calibri"/>
              </a:rPr>
              <a:t>ureter</a:t>
            </a:r>
            <a:r>
              <a:rPr sz="2400" spc="-100" dirty="0">
                <a:latin typeface="Calibri"/>
                <a:cs typeface="Calibri"/>
              </a:rPr>
              <a:t> </a:t>
            </a:r>
            <a:r>
              <a:rPr sz="2400" spc="-5" dirty="0">
                <a:latin typeface="Calibri"/>
                <a:cs typeface="Calibri"/>
              </a:rPr>
              <a:t>injury</a:t>
            </a:r>
            <a:r>
              <a:rPr sz="2400" spc="15" dirty="0">
                <a:latin typeface="Calibri"/>
                <a:cs typeface="Calibri"/>
              </a:rPr>
              <a:t> </a:t>
            </a:r>
            <a:r>
              <a:rPr sz="2400" spc="-15" dirty="0">
                <a:latin typeface="Calibri"/>
                <a:cs typeface="Calibri"/>
              </a:rPr>
              <a:t>in</a:t>
            </a:r>
            <a:r>
              <a:rPr sz="2400" spc="-5" dirty="0">
                <a:latin typeface="Calibri"/>
                <a:cs typeface="Calibri"/>
              </a:rPr>
              <a:t> this</a:t>
            </a:r>
            <a:r>
              <a:rPr sz="2400" spc="15" dirty="0">
                <a:latin typeface="Calibri"/>
                <a:cs typeface="Calibri"/>
              </a:rPr>
              <a:t> </a:t>
            </a:r>
            <a:r>
              <a:rPr sz="2400" spc="-5" dirty="0">
                <a:latin typeface="Calibri"/>
                <a:cs typeface="Calibri"/>
              </a:rPr>
              <a:t>surgery?</a:t>
            </a:r>
            <a:endParaRPr sz="2400">
              <a:latin typeface="Calibri"/>
              <a:cs typeface="Calibri"/>
            </a:endParaRPr>
          </a:p>
          <a:p>
            <a:pPr marL="12700">
              <a:lnSpc>
                <a:spcPts val="2720"/>
              </a:lnSpc>
            </a:pPr>
            <a:r>
              <a:rPr sz="2400" spc="-10" dirty="0">
                <a:latin typeface="Calibri"/>
                <a:cs typeface="Calibri"/>
              </a:rPr>
              <a:t>1.</a:t>
            </a:r>
            <a:r>
              <a:rPr sz="2400" spc="-60" dirty="0">
                <a:latin typeface="Calibri"/>
                <a:cs typeface="Calibri"/>
              </a:rPr>
              <a:t> </a:t>
            </a:r>
            <a:r>
              <a:rPr sz="2400" spc="-10" dirty="0">
                <a:latin typeface="Calibri"/>
                <a:cs typeface="Calibri"/>
              </a:rPr>
              <a:t>2.</a:t>
            </a:r>
            <a:r>
              <a:rPr sz="2400" spc="20" dirty="0">
                <a:latin typeface="Calibri"/>
                <a:cs typeface="Calibri"/>
              </a:rPr>
              <a:t> </a:t>
            </a:r>
            <a:r>
              <a:rPr sz="2400" spc="-10" dirty="0">
                <a:latin typeface="Calibri"/>
                <a:cs typeface="Calibri"/>
              </a:rPr>
              <a:t>3.</a:t>
            </a:r>
            <a:endParaRPr sz="2400">
              <a:latin typeface="Calibri"/>
              <a:cs typeface="Calibri"/>
            </a:endParaRPr>
          </a:p>
        </p:txBody>
      </p:sp>
      <p:pic>
        <p:nvPicPr>
          <p:cNvPr id="4" name="object 4"/>
          <p:cNvPicPr/>
          <p:nvPr/>
        </p:nvPicPr>
        <p:blipFill>
          <a:blip r:embed="rId2" cstate="print"/>
          <a:stretch>
            <a:fillRect/>
          </a:stretch>
        </p:blipFill>
        <p:spPr>
          <a:xfrm>
            <a:off x="8867781" y="123825"/>
            <a:ext cx="3257551" cy="3257550"/>
          </a:xfrm>
          <a:prstGeom prst="rect">
            <a:avLst/>
          </a:prstGeom>
        </p:spPr>
      </p:pic>
      <p:pic>
        <p:nvPicPr>
          <p:cNvPr id="5" name="object 5"/>
          <p:cNvPicPr/>
          <p:nvPr/>
        </p:nvPicPr>
        <p:blipFill>
          <a:blip r:embed="rId3" cstate="print"/>
          <a:stretch>
            <a:fillRect/>
          </a:stretch>
        </p:blipFill>
        <p:spPr>
          <a:xfrm>
            <a:off x="8077207" y="3619500"/>
            <a:ext cx="3990975" cy="306705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82" y="609282"/>
            <a:ext cx="3979545" cy="693780"/>
          </a:xfrm>
          <a:prstGeom prst="rect">
            <a:avLst/>
          </a:prstGeom>
        </p:spPr>
        <p:txBody>
          <a:bodyPr vert="horz" wrap="square" lIns="0" tIns="16510" rIns="0" bIns="0" rtlCol="0">
            <a:spAutoFit/>
          </a:bodyPr>
          <a:lstStyle/>
          <a:p>
            <a:pPr marL="12700">
              <a:lnSpc>
                <a:spcPct val="100000"/>
              </a:lnSpc>
              <a:spcBef>
                <a:spcPts val="130"/>
              </a:spcBef>
            </a:pPr>
            <a:r>
              <a:rPr sz="4400" b="0" spc="-15" dirty="0">
                <a:latin typeface="Calibri Light"/>
                <a:cs typeface="Calibri Light"/>
              </a:rPr>
              <a:t>Station</a:t>
            </a:r>
            <a:r>
              <a:rPr sz="4400" b="0" spc="-30" dirty="0">
                <a:latin typeface="Calibri Light"/>
                <a:cs typeface="Calibri Light"/>
              </a:rPr>
              <a:t> </a:t>
            </a:r>
            <a:r>
              <a:rPr sz="4400" b="0" spc="15" dirty="0">
                <a:latin typeface="Calibri Light"/>
                <a:cs typeface="Calibri Light"/>
              </a:rPr>
              <a:t>6</a:t>
            </a:r>
            <a:r>
              <a:rPr sz="4400" b="0" spc="-35" dirty="0">
                <a:latin typeface="Calibri Light"/>
                <a:cs typeface="Calibri Light"/>
              </a:rPr>
              <a:t> </a:t>
            </a:r>
            <a:r>
              <a:rPr sz="4400" b="0" spc="-15" dirty="0">
                <a:latin typeface="Calibri Light"/>
                <a:cs typeface="Calibri Light"/>
              </a:rPr>
              <a:t>answers</a:t>
            </a:r>
            <a:endParaRPr sz="4400">
              <a:latin typeface="Calibri Light"/>
              <a:cs typeface="Calibri Light"/>
            </a:endParaRPr>
          </a:p>
        </p:txBody>
      </p:sp>
      <p:sp>
        <p:nvSpPr>
          <p:cNvPr id="3" name="object 3"/>
          <p:cNvSpPr txBox="1"/>
          <p:nvPr/>
        </p:nvSpPr>
        <p:spPr>
          <a:xfrm>
            <a:off x="400684" y="1577403"/>
            <a:ext cx="4922520" cy="3693960"/>
          </a:xfrm>
          <a:prstGeom prst="rect">
            <a:avLst/>
          </a:prstGeom>
        </p:spPr>
        <p:txBody>
          <a:bodyPr vert="horz" wrap="square" lIns="0" tIns="104775" rIns="0" bIns="0" rtlCol="0">
            <a:spAutoFit/>
          </a:bodyPr>
          <a:lstStyle/>
          <a:p>
            <a:pPr marL="12700">
              <a:lnSpc>
                <a:spcPct val="100000"/>
              </a:lnSpc>
              <a:spcBef>
                <a:spcPts val="825"/>
              </a:spcBef>
            </a:pPr>
            <a:r>
              <a:rPr sz="2400" b="1" spc="-10" dirty="0">
                <a:solidFill>
                  <a:srgbClr val="00AF50"/>
                </a:solidFill>
                <a:latin typeface="Calibri"/>
                <a:cs typeface="Calibri"/>
              </a:rPr>
              <a:t>1.</a:t>
            </a:r>
            <a:r>
              <a:rPr sz="2400" b="1" spc="-20" dirty="0">
                <a:solidFill>
                  <a:srgbClr val="00AF50"/>
                </a:solidFill>
                <a:latin typeface="Calibri"/>
                <a:cs typeface="Calibri"/>
              </a:rPr>
              <a:t> Adenomyosis</a:t>
            </a:r>
            <a:endParaRPr sz="2400">
              <a:latin typeface="Calibri"/>
              <a:cs typeface="Calibri"/>
            </a:endParaRPr>
          </a:p>
          <a:p>
            <a:pPr marL="12700">
              <a:lnSpc>
                <a:spcPct val="100000"/>
              </a:lnSpc>
              <a:spcBef>
                <a:spcPts val="725"/>
              </a:spcBef>
            </a:pPr>
            <a:r>
              <a:rPr sz="2400" b="1" spc="-5" dirty="0">
                <a:solidFill>
                  <a:srgbClr val="00AF50"/>
                </a:solidFill>
                <a:latin typeface="Calibri"/>
                <a:cs typeface="Calibri"/>
              </a:rPr>
              <a:t>2.1)Heavy</a:t>
            </a:r>
            <a:r>
              <a:rPr sz="2400" b="1" spc="-30" dirty="0">
                <a:solidFill>
                  <a:srgbClr val="00AF50"/>
                </a:solidFill>
                <a:latin typeface="Calibri"/>
                <a:cs typeface="Calibri"/>
              </a:rPr>
              <a:t> </a:t>
            </a:r>
            <a:r>
              <a:rPr sz="2400" b="1" spc="-15" dirty="0">
                <a:solidFill>
                  <a:srgbClr val="00AF50"/>
                </a:solidFill>
                <a:latin typeface="Calibri"/>
                <a:cs typeface="Calibri"/>
              </a:rPr>
              <a:t>menstural</a:t>
            </a:r>
            <a:r>
              <a:rPr sz="2400" b="1" spc="55" dirty="0">
                <a:solidFill>
                  <a:srgbClr val="00AF50"/>
                </a:solidFill>
                <a:latin typeface="Calibri"/>
                <a:cs typeface="Calibri"/>
              </a:rPr>
              <a:t> </a:t>
            </a:r>
            <a:r>
              <a:rPr sz="2400" b="1" spc="-10" dirty="0">
                <a:solidFill>
                  <a:srgbClr val="00AF50"/>
                </a:solidFill>
                <a:latin typeface="Calibri"/>
                <a:cs typeface="Calibri"/>
              </a:rPr>
              <a:t>bleeding</a:t>
            </a:r>
            <a:endParaRPr sz="2400">
              <a:latin typeface="Calibri"/>
              <a:cs typeface="Calibri"/>
            </a:endParaRPr>
          </a:p>
          <a:p>
            <a:pPr marL="212725" marR="1390650">
              <a:lnSpc>
                <a:spcPct val="125200"/>
              </a:lnSpc>
            </a:pPr>
            <a:r>
              <a:rPr sz="2400" b="1" spc="-10" dirty="0">
                <a:solidFill>
                  <a:srgbClr val="00AF50"/>
                </a:solidFill>
                <a:latin typeface="Calibri"/>
                <a:cs typeface="Calibri"/>
              </a:rPr>
              <a:t>2)</a:t>
            </a:r>
            <a:r>
              <a:rPr sz="2400" b="1" spc="30" dirty="0">
                <a:solidFill>
                  <a:srgbClr val="00AF50"/>
                </a:solidFill>
                <a:latin typeface="Calibri"/>
                <a:cs typeface="Calibri"/>
              </a:rPr>
              <a:t> </a:t>
            </a:r>
            <a:r>
              <a:rPr sz="2400" b="1" spc="-10" dirty="0">
                <a:solidFill>
                  <a:srgbClr val="00AF50"/>
                </a:solidFill>
                <a:latin typeface="Calibri"/>
                <a:cs typeface="Calibri"/>
              </a:rPr>
              <a:t>Advanced</a:t>
            </a:r>
            <a:r>
              <a:rPr sz="2400" b="1" spc="10" dirty="0">
                <a:solidFill>
                  <a:srgbClr val="00AF50"/>
                </a:solidFill>
                <a:latin typeface="Calibri"/>
                <a:cs typeface="Calibri"/>
              </a:rPr>
              <a:t> </a:t>
            </a:r>
            <a:r>
              <a:rPr sz="2400" b="1" spc="-5" dirty="0">
                <a:solidFill>
                  <a:srgbClr val="00AF50"/>
                </a:solidFill>
                <a:latin typeface="Calibri"/>
                <a:cs typeface="Calibri"/>
              </a:rPr>
              <a:t>maternal</a:t>
            </a:r>
            <a:r>
              <a:rPr sz="2400" b="1" spc="-35" dirty="0">
                <a:solidFill>
                  <a:srgbClr val="00AF50"/>
                </a:solidFill>
                <a:latin typeface="Calibri"/>
                <a:cs typeface="Calibri"/>
              </a:rPr>
              <a:t> </a:t>
            </a:r>
            <a:r>
              <a:rPr sz="2400" b="1" dirty="0">
                <a:solidFill>
                  <a:srgbClr val="00AF50"/>
                </a:solidFill>
                <a:latin typeface="Calibri"/>
                <a:cs typeface="Calibri"/>
              </a:rPr>
              <a:t>age </a:t>
            </a:r>
            <a:r>
              <a:rPr sz="2400" b="1" spc="-525" dirty="0">
                <a:solidFill>
                  <a:srgbClr val="00AF50"/>
                </a:solidFill>
                <a:latin typeface="Calibri"/>
                <a:cs typeface="Calibri"/>
              </a:rPr>
              <a:t> </a:t>
            </a:r>
            <a:r>
              <a:rPr sz="2400" b="1" spc="-5" dirty="0">
                <a:solidFill>
                  <a:srgbClr val="00AF50"/>
                </a:solidFill>
                <a:latin typeface="Calibri"/>
                <a:cs typeface="Calibri"/>
              </a:rPr>
              <a:t>3)Multiparous</a:t>
            </a:r>
            <a:endParaRPr sz="2400">
              <a:latin typeface="Calibri"/>
              <a:cs typeface="Calibri"/>
            </a:endParaRPr>
          </a:p>
          <a:p>
            <a:pPr marL="316865" indent="-304800">
              <a:lnSpc>
                <a:spcPct val="100000"/>
              </a:lnSpc>
              <a:spcBef>
                <a:spcPts val="720"/>
              </a:spcBef>
              <a:buAutoNum type="arabicPeriod" startAt="3"/>
              <a:tabLst>
                <a:tab pos="317500" algn="l"/>
              </a:tabLst>
            </a:pPr>
            <a:r>
              <a:rPr sz="2400" b="1" dirty="0">
                <a:solidFill>
                  <a:srgbClr val="00AF50"/>
                </a:solidFill>
                <a:latin typeface="Calibri"/>
                <a:cs typeface="Calibri"/>
              </a:rPr>
              <a:t>•</a:t>
            </a:r>
            <a:r>
              <a:rPr sz="2400" b="1" spc="-20" dirty="0">
                <a:solidFill>
                  <a:srgbClr val="00AF50"/>
                </a:solidFill>
                <a:latin typeface="Calibri"/>
                <a:cs typeface="Calibri"/>
              </a:rPr>
              <a:t> </a:t>
            </a:r>
            <a:r>
              <a:rPr sz="2400" b="1" spc="-25" dirty="0">
                <a:solidFill>
                  <a:srgbClr val="00AF50"/>
                </a:solidFill>
                <a:latin typeface="Calibri"/>
                <a:cs typeface="Calibri"/>
              </a:rPr>
              <a:t>general</a:t>
            </a:r>
            <a:r>
              <a:rPr sz="2400" b="1" spc="55" dirty="0">
                <a:solidFill>
                  <a:srgbClr val="00AF50"/>
                </a:solidFill>
                <a:latin typeface="Calibri"/>
                <a:cs typeface="Calibri"/>
              </a:rPr>
              <a:t> </a:t>
            </a:r>
            <a:r>
              <a:rPr sz="2400" b="1" spc="-5" dirty="0">
                <a:solidFill>
                  <a:srgbClr val="00AF50"/>
                </a:solidFill>
                <a:latin typeface="Calibri"/>
                <a:cs typeface="Calibri"/>
              </a:rPr>
              <a:t>anaesthetic</a:t>
            </a:r>
            <a:r>
              <a:rPr sz="2400" b="1" spc="-55" dirty="0">
                <a:solidFill>
                  <a:srgbClr val="00AF50"/>
                </a:solidFill>
                <a:latin typeface="Calibri"/>
                <a:cs typeface="Calibri"/>
              </a:rPr>
              <a:t> </a:t>
            </a:r>
            <a:r>
              <a:rPr sz="2400" b="1" spc="-10" dirty="0">
                <a:solidFill>
                  <a:srgbClr val="00AF50"/>
                </a:solidFill>
                <a:latin typeface="Calibri"/>
                <a:cs typeface="Calibri"/>
              </a:rPr>
              <a:t>complications.</a:t>
            </a:r>
            <a:endParaRPr sz="2400">
              <a:latin typeface="Calibri"/>
              <a:cs typeface="Calibri"/>
            </a:endParaRPr>
          </a:p>
          <a:p>
            <a:pPr marL="440690" lvl="1" indent="-228600">
              <a:lnSpc>
                <a:spcPct val="100000"/>
              </a:lnSpc>
              <a:spcBef>
                <a:spcPts val="725"/>
              </a:spcBef>
              <a:buChar char="•"/>
              <a:tabLst>
                <a:tab pos="441325" algn="l"/>
              </a:tabLst>
            </a:pPr>
            <a:r>
              <a:rPr sz="2400" b="1" spc="-10" dirty="0">
                <a:solidFill>
                  <a:srgbClr val="00AF50"/>
                </a:solidFill>
                <a:latin typeface="Calibri"/>
                <a:cs typeface="Calibri"/>
              </a:rPr>
              <a:t>bleeding.</a:t>
            </a:r>
            <a:endParaRPr sz="2400">
              <a:latin typeface="Calibri"/>
              <a:cs typeface="Calibri"/>
            </a:endParaRPr>
          </a:p>
          <a:p>
            <a:pPr marL="440690" lvl="1" indent="-228600">
              <a:lnSpc>
                <a:spcPct val="100000"/>
              </a:lnSpc>
              <a:spcBef>
                <a:spcPts val="650"/>
              </a:spcBef>
              <a:buChar char="•"/>
              <a:tabLst>
                <a:tab pos="441325" algn="l"/>
              </a:tabLst>
            </a:pPr>
            <a:r>
              <a:rPr sz="2400" b="1" spc="-15" dirty="0">
                <a:solidFill>
                  <a:srgbClr val="00AF50"/>
                </a:solidFill>
                <a:latin typeface="Calibri"/>
                <a:cs typeface="Calibri"/>
              </a:rPr>
              <a:t>ureter</a:t>
            </a:r>
            <a:r>
              <a:rPr sz="2400" b="1" spc="-70" dirty="0">
                <a:solidFill>
                  <a:srgbClr val="00AF50"/>
                </a:solidFill>
                <a:latin typeface="Calibri"/>
                <a:cs typeface="Calibri"/>
              </a:rPr>
              <a:t> </a:t>
            </a:r>
            <a:r>
              <a:rPr sz="2400" b="1" spc="-5" dirty="0">
                <a:solidFill>
                  <a:srgbClr val="00AF50"/>
                </a:solidFill>
                <a:latin typeface="Calibri"/>
                <a:cs typeface="Calibri"/>
              </a:rPr>
              <a:t>damage.</a:t>
            </a:r>
            <a:endParaRPr sz="2400">
              <a:latin typeface="Calibri"/>
              <a:cs typeface="Calibri"/>
            </a:endParaRPr>
          </a:p>
          <a:p>
            <a:pPr marL="440690" lvl="1" indent="-228600">
              <a:lnSpc>
                <a:spcPct val="100000"/>
              </a:lnSpc>
              <a:spcBef>
                <a:spcPts val="725"/>
              </a:spcBef>
              <a:buChar char="•"/>
              <a:tabLst>
                <a:tab pos="441325" algn="l"/>
              </a:tabLst>
            </a:pPr>
            <a:r>
              <a:rPr sz="2400" b="1" spc="-5" dirty="0">
                <a:solidFill>
                  <a:srgbClr val="00AF50"/>
                </a:solidFill>
                <a:latin typeface="Calibri"/>
                <a:cs typeface="Calibri"/>
              </a:rPr>
              <a:t>bladder</a:t>
            </a:r>
            <a:r>
              <a:rPr sz="2400" b="1" spc="-65" dirty="0">
                <a:solidFill>
                  <a:srgbClr val="00AF50"/>
                </a:solidFill>
                <a:latin typeface="Calibri"/>
                <a:cs typeface="Calibri"/>
              </a:rPr>
              <a:t> </a:t>
            </a:r>
            <a:r>
              <a:rPr sz="2400" b="1" spc="-10" dirty="0">
                <a:solidFill>
                  <a:srgbClr val="00AF50"/>
                </a:solidFill>
                <a:latin typeface="Calibri"/>
                <a:cs typeface="Calibri"/>
              </a:rPr>
              <a:t>or</a:t>
            </a:r>
            <a:r>
              <a:rPr sz="2400" b="1" spc="15" dirty="0">
                <a:solidFill>
                  <a:srgbClr val="00AF50"/>
                </a:solidFill>
                <a:latin typeface="Calibri"/>
                <a:cs typeface="Calibri"/>
              </a:rPr>
              <a:t> </a:t>
            </a:r>
            <a:r>
              <a:rPr sz="2400" b="1" spc="-5" dirty="0">
                <a:solidFill>
                  <a:srgbClr val="00AF50"/>
                </a:solidFill>
                <a:latin typeface="Calibri"/>
                <a:cs typeface="Calibri"/>
              </a:rPr>
              <a:t>bowel</a:t>
            </a:r>
            <a:r>
              <a:rPr sz="2400" b="1" spc="-35" dirty="0">
                <a:solidFill>
                  <a:srgbClr val="00AF50"/>
                </a:solidFill>
                <a:latin typeface="Calibri"/>
                <a:cs typeface="Calibri"/>
              </a:rPr>
              <a:t> </a:t>
            </a:r>
            <a:r>
              <a:rPr sz="2400" b="1" spc="-5" dirty="0">
                <a:solidFill>
                  <a:srgbClr val="00AF50"/>
                </a:solidFill>
                <a:latin typeface="Calibri"/>
                <a:cs typeface="Calibri"/>
              </a:rPr>
              <a:t>damage.</a:t>
            </a:r>
            <a:endParaRPr sz="2400">
              <a:latin typeface="Calibri"/>
              <a:cs typeface="Calibri"/>
            </a:endParaRPr>
          </a:p>
        </p:txBody>
      </p:sp>
      <p:pic>
        <p:nvPicPr>
          <p:cNvPr id="4" name="object 4"/>
          <p:cNvPicPr/>
          <p:nvPr/>
        </p:nvPicPr>
        <p:blipFill>
          <a:blip r:embed="rId2" cstate="print"/>
          <a:stretch>
            <a:fillRect/>
          </a:stretch>
        </p:blipFill>
        <p:spPr>
          <a:xfrm>
            <a:off x="6343651" y="1581150"/>
            <a:ext cx="5295900" cy="4019550"/>
          </a:xfrm>
          <a:prstGeom prst="rect">
            <a:avLst/>
          </a:prstGeom>
        </p:spPr>
      </p:pic>
      <p:sp>
        <p:nvSpPr>
          <p:cNvPr id="5" name="object 5"/>
          <p:cNvSpPr txBox="1"/>
          <p:nvPr/>
        </p:nvSpPr>
        <p:spPr>
          <a:xfrm>
            <a:off x="6007100" y="1593914"/>
            <a:ext cx="253365" cy="382156"/>
          </a:xfrm>
          <a:prstGeom prst="rect">
            <a:avLst/>
          </a:prstGeom>
        </p:spPr>
        <p:txBody>
          <a:bodyPr vert="horz" wrap="square" lIns="0" tIns="12700" rIns="0" bIns="0" rtlCol="0">
            <a:spAutoFit/>
          </a:bodyPr>
          <a:lstStyle/>
          <a:p>
            <a:pPr marL="12700">
              <a:lnSpc>
                <a:spcPct val="100000"/>
              </a:lnSpc>
              <a:spcBef>
                <a:spcPts val="100"/>
              </a:spcBef>
            </a:pPr>
            <a:r>
              <a:rPr sz="2400" spc="-20" dirty="0">
                <a:latin typeface="Calibri"/>
                <a:cs typeface="Calibri"/>
              </a:rPr>
              <a:t>4.</a:t>
            </a:r>
            <a:endParaRPr sz="240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مربع نص 1048601"/>
          <p:cNvSpPr txBox="1"/>
          <p:nvPr/>
        </p:nvSpPr>
        <p:spPr>
          <a:xfrm>
            <a:off x="511139" y="513763"/>
            <a:ext cx="3110997" cy="646331"/>
          </a:xfrm>
          <a:prstGeom prst="rect">
            <a:avLst/>
          </a:prstGeom>
        </p:spPr>
        <p:txBody>
          <a:bodyPr wrap="square" rtlCol="0">
            <a:spAutoFit/>
          </a:bodyPr>
          <a:lstStyle/>
          <a:p>
            <a:pPr algn="l" rtl="0"/>
            <a:r>
              <a:rPr lang="en-US" altLang="x-none" sz="3600" b="1">
                <a:solidFill>
                  <a:srgbClr val="000000"/>
                </a:solidFill>
              </a:rPr>
              <a:t>Station 3</a:t>
            </a:r>
            <a:endParaRPr lang="en-GB" sz="2800" b="1">
              <a:solidFill>
                <a:srgbClr val="000000"/>
              </a:solidFill>
            </a:endParaRPr>
          </a:p>
        </p:txBody>
      </p:sp>
      <p:sp>
        <p:nvSpPr>
          <p:cNvPr id="1048603" name="مربع نص 1048602"/>
          <p:cNvSpPr txBox="1"/>
          <p:nvPr/>
        </p:nvSpPr>
        <p:spPr>
          <a:xfrm>
            <a:off x="743397" y="1398946"/>
            <a:ext cx="9956495" cy="4401205"/>
          </a:xfrm>
          <a:prstGeom prst="rect">
            <a:avLst/>
          </a:prstGeom>
        </p:spPr>
        <p:txBody>
          <a:bodyPr wrap="square" rtlCol="0">
            <a:spAutoFit/>
          </a:bodyPr>
          <a:lstStyle/>
          <a:p>
            <a:pPr algn="l" rtl="0"/>
            <a:r>
              <a:rPr lang="en-GB" sz="2800">
                <a:solidFill>
                  <a:srgbClr val="000000"/>
                </a:solidFill>
              </a:rPr>
              <a:t>33 female, p</a:t>
            </a:r>
            <a:r>
              <a:rPr lang="en-US" altLang="x-none" sz="2800">
                <a:solidFill>
                  <a:srgbClr val="000000"/>
                </a:solidFill>
              </a:rPr>
              <a:t>ara 1</a:t>
            </a:r>
            <a:r>
              <a:rPr lang="en-GB" sz="2800">
                <a:solidFill>
                  <a:srgbClr val="000000"/>
                </a:solidFill>
              </a:rPr>
              <a:t> by ovarian stimulation,( cs before 5 years) , infrequent cycle, hairstusi</a:t>
            </a:r>
            <a:r>
              <a:rPr lang="en-US" altLang="x-none" sz="2800">
                <a:solidFill>
                  <a:srgbClr val="000000"/>
                </a:solidFill>
              </a:rPr>
              <a:t>m, DM</a:t>
            </a:r>
            <a:r>
              <a:rPr lang="en-GB" sz="2800">
                <a:solidFill>
                  <a:srgbClr val="000000"/>
                </a:solidFill>
              </a:rPr>
              <a:t>
1. What are the cause of infrequent cycle in general? 
2. What is the diagnosis in this case?
3. Investigation?
4. Mangment?
5. If she came with vaginal sottig what is the mangment?
</a:t>
            </a:r>
          </a:p>
        </p:txBody>
      </p:sp>
    </p:spTree>
    <p:extLst>
      <p:ext uri="{BB962C8B-B14F-4D97-AF65-F5344CB8AC3E}">
        <p14:creationId xmlns:p14="http://schemas.microsoft.com/office/powerpoint/2010/main" val="17498595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81" y="609282"/>
            <a:ext cx="2998471" cy="693780"/>
          </a:xfrm>
          <a:prstGeom prst="rect">
            <a:avLst/>
          </a:prstGeom>
        </p:spPr>
        <p:txBody>
          <a:bodyPr vert="horz" wrap="square" lIns="0" tIns="16510" rIns="0" bIns="0" rtlCol="0">
            <a:spAutoFit/>
          </a:bodyPr>
          <a:lstStyle/>
          <a:p>
            <a:pPr marL="12700">
              <a:lnSpc>
                <a:spcPct val="100000"/>
              </a:lnSpc>
              <a:spcBef>
                <a:spcPts val="130"/>
              </a:spcBef>
            </a:pPr>
            <a:r>
              <a:rPr sz="4400" b="0" spc="20" dirty="0">
                <a:latin typeface="Calibri Light"/>
                <a:cs typeface="Calibri Light"/>
              </a:rPr>
              <a:t>Osce</a:t>
            </a:r>
            <a:r>
              <a:rPr sz="4400" b="0" spc="-165" dirty="0">
                <a:latin typeface="Calibri Light"/>
                <a:cs typeface="Calibri Light"/>
              </a:rPr>
              <a:t> </a:t>
            </a:r>
            <a:r>
              <a:rPr sz="4400" b="0" spc="-20" dirty="0">
                <a:latin typeface="Calibri Light"/>
                <a:cs typeface="Calibri Light"/>
              </a:rPr>
              <a:t>stations</a:t>
            </a:r>
            <a:endParaRPr sz="4400">
              <a:latin typeface="Calibri Light"/>
              <a:cs typeface="Calibri Light"/>
            </a:endParaRPr>
          </a:p>
        </p:txBody>
      </p:sp>
      <p:sp>
        <p:nvSpPr>
          <p:cNvPr id="3" name="object 3"/>
          <p:cNvSpPr txBox="1"/>
          <p:nvPr/>
        </p:nvSpPr>
        <p:spPr>
          <a:xfrm>
            <a:off x="917581" y="1737105"/>
            <a:ext cx="9577071" cy="4222750"/>
          </a:xfrm>
          <a:prstGeom prst="rect">
            <a:avLst/>
          </a:prstGeom>
        </p:spPr>
        <p:txBody>
          <a:bodyPr vert="horz" wrap="square" lIns="0" tIns="16510" rIns="0" bIns="0" rtlCol="0">
            <a:spAutoFit/>
          </a:bodyPr>
          <a:lstStyle/>
          <a:p>
            <a:pPr marL="12700">
              <a:lnSpc>
                <a:spcPct val="100000"/>
              </a:lnSpc>
              <a:spcBef>
                <a:spcPts val="130"/>
              </a:spcBef>
            </a:pPr>
            <a:r>
              <a:rPr sz="2600" b="1" spc="40" dirty="0">
                <a:solidFill>
                  <a:srgbClr val="FF0000"/>
                </a:solidFill>
                <a:latin typeface="Calibri"/>
                <a:cs typeface="Calibri"/>
              </a:rPr>
              <a:t>S</a:t>
            </a:r>
            <a:r>
              <a:rPr sz="2600" b="1" dirty="0">
                <a:solidFill>
                  <a:srgbClr val="FF0000"/>
                </a:solidFill>
                <a:latin typeface="Calibri"/>
                <a:cs typeface="Calibri"/>
              </a:rPr>
              <a:t>t</a:t>
            </a:r>
            <a:r>
              <a:rPr sz="2600" b="1" spc="-15" dirty="0">
                <a:solidFill>
                  <a:srgbClr val="FF0000"/>
                </a:solidFill>
                <a:latin typeface="Calibri"/>
                <a:cs typeface="Calibri"/>
              </a:rPr>
              <a:t>a</a:t>
            </a:r>
            <a:r>
              <a:rPr sz="2600" b="1" dirty="0">
                <a:solidFill>
                  <a:srgbClr val="FF0000"/>
                </a:solidFill>
                <a:latin typeface="Calibri"/>
                <a:cs typeface="Calibri"/>
              </a:rPr>
              <a:t>t</a:t>
            </a:r>
            <a:r>
              <a:rPr sz="2600" b="1" spc="30" dirty="0">
                <a:solidFill>
                  <a:srgbClr val="FF0000"/>
                </a:solidFill>
                <a:latin typeface="Calibri"/>
                <a:cs typeface="Calibri"/>
              </a:rPr>
              <a:t>i</a:t>
            </a:r>
            <a:r>
              <a:rPr sz="2600" b="1" spc="25" dirty="0">
                <a:solidFill>
                  <a:srgbClr val="FF0000"/>
                </a:solidFill>
                <a:latin typeface="Calibri"/>
                <a:cs typeface="Calibri"/>
              </a:rPr>
              <a:t>o</a:t>
            </a:r>
            <a:r>
              <a:rPr sz="2600" b="1" spc="15" dirty="0">
                <a:solidFill>
                  <a:srgbClr val="FF0000"/>
                </a:solidFill>
                <a:latin typeface="Calibri"/>
                <a:cs typeface="Calibri"/>
              </a:rPr>
              <a:t>n</a:t>
            </a:r>
            <a:r>
              <a:rPr sz="2600" b="1" spc="-125" dirty="0">
                <a:solidFill>
                  <a:srgbClr val="FF0000"/>
                </a:solidFill>
                <a:latin typeface="Calibri"/>
                <a:cs typeface="Calibri"/>
              </a:rPr>
              <a:t> </a:t>
            </a:r>
            <a:r>
              <a:rPr sz="2600" b="1" spc="15" dirty="0">
                <a:solidFill>
                  <a:srgbClr val="FF0000"/>
                </a:solidFill>
                <a:latin typeface="Calibri"/>
                <a:cs typeface="Calibri"/>
              </a:rPr>
              <a:t>1</a:t>
            </a:r>
            <a:endParaRPr sz="2600">
              <a:latin typeface="Calibri"/>
              <a:cs typeface="Calibri"/>
            </a:endParaRPr>
          </a:p>
          <a:p>
            <a:pPr marL="12700" marR="978535">
              <a:lnSpc>
                <a:spcPct val="69800"/>
              </a:lnSpc>
              <a:spcBef>
                <a:spcPts val="975"/>
              </a:spcBef>
            </a:pPr>
            <a:r>
              <a:rPr sz="2600" b="1" spc="10" dirty="0">
                <a:solidFill>
                  <a:srgbClr val="FF0000"/>
                </a:solidFill>
                <a:latin typeface="Calibri"/>
                <a:cs typeface="Calibri"/>
              </a:rPr>
              <a:t>history</a:t>
            </a:r>
            <a:r>
              <a:rPr sz="2600" b="1" spc="-110" dirty="0">
                <a:solidFill>
                  <a:srgbClr val="FF0000"/>
                </a:solidFill>
                <a:latin typeface="Calibri"/>
                <a:cs typeface="Calibri"/>
              </a:rPr>
              <a:t> </a:t>
            </a:r>
            <a:r>
              <a:rPr sz="2600" b="1" spc="10" dirty="0">
                <a:solidFill>
                  <a:srgbClr val="FF0000"/>
                </a:solidFill>
                <a:latin typeface="Calibri"/>
                <a:cs typeface="Calibri"/>
              </a:rPr>
              <a:t>taking</a:t>
            </a:r>
            <a:r>
              <a:rPr sz="2600" b="1" spc="-105" dirty="0">
                <a:solidFill>
                  <a:srgbClr val="FF0000"/>
                </a:solidFill>
                <a:latin typeface="Calibri"/>
                <a:cs typeface="Calibri"/>
              </a:rPr>
              <a:t> </a:t>
            </a:r>
            <a:r>
              <a:rPr sz="2600" b="1" spc="15" dirty="0">
                <a:solidFill>
                  <a:srgbClr val="FF0000"/>
                </a:solidFill>
                <a:latin typeface="Calibri"/>
                <a:cs typeface="Calibri"/>
              </a:rPr>
              <a:t>on</a:t>
            </a:r>
            <a:r>
              <a:rPr sz="2600" b="1" spc="-45" dirty="0">
                <a:solidFill>
                  <a:srgbClr val="FF0000"/>
                </a:solidFill>
                <a:latin typeface="Calibri"/>
                <a:cs typeface="Calibri"/>
              </a:rPr>
              <a:t> </a:t>
            </a:r>
            <a:r>
              <a:rPr sz="2600" b="1" spc="20" dirty="0">
                <a:solidFill>
                  <a:srgbClr val="FF0000"/>
                </a:solidFill>
                <a:latin typeface="Calibri"/>
                <a:cs typeface="Calibri"/>
              </a:rPr>
              <a:t>booking</a:t>
            </a:r>
            <a:r>
              <a:rPr sz="2600" b="1" spc="-180" dirty="0">
                <a:solidFill>
                  <a:srgbClr val="FF0000"/>
                </a:solidFill>
                <a:latin typeface="Calibri"/>
                <a:cs typeface="Calibri"/>
              </a:rPr>
              <a:t> </a:t>
            </a:r>
            <a:r>
              <a:rPr sz="2600" b="1" spc="25" dirty="0">
                <a:solidFill>
                  <a:srgbClr val="FF0000"/>
                </a:solidFill>
                <a:latin typeface="Calibri"/>
                <a:cs typeface="Calibri"/>
              </a:rPr>
              <a:t>visit</a:t>
            </a:r>
            <a:r>
              <a:rPr sz="2600" b="1" spc="-145" dirty="0">
                <a:solidFill>
                  <a:srgbClr val="FF0000"/>
                </a:solidFill>
                <a:latin typeface="Calibri"/>
                <a:cs typeface="Calibri"/>
              </a:rPr>
              <a:t> </a:t>
            </a:r>
            <a:r>
              <a:rPr sz="2600" b="1" dirty="0">
                <a:solidFill>
                  <a:srgbClr val="FF0000"/>
                </a:solidFill>
                <a:latin typeface="Calibri"/>
                <a:cs typeface="Calibri"/>
              </a:rPr>
              <a:t>GA</a:t>
            </a:r>
            <a:r>
              <a:rPr sz="2600" b="1" spc="-5" dirty="0">
                <a:solidFill>
                  <a:srgbClr val="FF0000"/>
                </a:solidFill>
                <a:latin typeface="Calibri"/>
                <a:cs typeface="Calibri"/>
              </a:rPr>
              <a:t> </a:t>
            </a:r>
            <a:r>
              <a:rPr sz="2600" b="1" spc="25" dirty="0">
                <a:solidFill>
                  <a:srgbClr val="FF0000"/>
                </a:solidFill>
                <a:latin typeface="Calibri"/>
                <a:cs typeface="Calibri"/>
              </a:rPr>
              <a:t>6weeks</a:t>
            </a:r>
            <a:r>
              <a:rPr sz="2600" b="1" spc="-204" dirty="0">
                <a:solidFill>
                  <a:srgbClr val="FF0000"/>
                </a:solidFill>
                <a:latin typeface="Calibri"/>
                <a:cs typeface="Calibri"/>
              </a:rPr>
              <a:t> </a:t>
            </a:r>
            <a:r>
              <a:rPr sz="2600" b="1" spc="15" dirty="0">
                <a:solidFill>
                  <a:srgbClr val="FF0000"/>
                </a:solidFill>
                <a:latin typeface="Calibri"/>
                <a:cs typeface="Calibri"/>
              </a:rPr>
              <a:t>patient</a:t>
            </a:r>
            <a:r>
              <a:rPr sz="2600" b="1" spc="-145" dirty="0">
                <a:solidFill>
                  <a:srgbClr val="FF0000"/>
                </a:solidFill>
                <a:latin typeface="Calibri"/>
                <a:cs typeface="Calibri"/>
              </a:rPr>
              <a:t> </a:t>
            </a:r>
            <a:r>
              <a:rPr sz="2600" b="1" spc="10" dirty="0">
                <a:solidFill>
                  <a:srgbClr val="FF0000"/>
                </a:solidFill>
                <a:latin typeface="Calibri"/>
                <a:cs typeface="Calibri"/>
              </a:rPr>
              <a:t>with</a:t>
            </a:r>
            <a:r>
              <a:rPr sz="2600" b="1" spc="-45" dirty="0">
                <a:solidFill>
                  <a:srgbClr val="FF0000"/>
                </a:solidFill>
                <a:latin typeface="Calibri"/>
                <a:cs typeface="Calibri"/>
              </a:rPr>
              <a:t> </a:t>
            </a:r>
            <a:r>
              <a:rPr sz="2600" b="1" spc="15" dirty="0">
                <a:solidFill>
                  <a:srgbClr val="FF0000"/>
                </a:solidFill>
                <a:latin typeface="Calibri"/>
                <a:cs typeface="Calibri"/>
              </a:rPr>
              <a:t>chronic </a:t>
            </a:r>
            <a:r>
              <a:rPr sz="2600" b="1" spc="-575" dirty="0">
                <a:solidFill>
                  <a:srgbClr val="FF0000"/>
                </a:solidFill>
                <a:latin typeface="Calibri"/>
                <a:cs typeface="Calibri"/>
              </a:rPr>
              <a:t> </a:t>
            </a:r>
            <a:r>
              <a:rPr sz="2600" b="1" spc="10" dirty="0">
                <a:solidFill>
                  <a:srgbClr val="FF0000"/>
                </a:solidFill>
                <a:latin typeface="Calibri"/>
                <a:cs typeface="Calibri"/>
              </a:rPr>
              <a:t>hypertension</a:t>
            </a:r>
            <a:endParaRPr sz="2600">
              <a:latin typeface="Calibri"/>
              <a:cs typeface="Calibri"/>
            </a:endParaRPr>
          </a:p>
          <a:p>
            <a:pPr>
              <a:lnSpc>
                <a:spcPct val="100000"/>
              </a:lnSpc>
              <a:spcBef>
                <a:spcPts val="30"/>
              </a:spcBef>
            </a:pPr>
            <a:endParaRPr sz="2650">
              <a:latin typeface="Calibri"/>
              <a:cs typeface="Calibri"/>
            </a:endParaRPr>
          </a:p>
          <a:p>
            <a:pPr marL="12700">
              <a:lnSpc>
                <a:spcPct val="100000"/>
              </a:lnSpc>
            </a:pPr>
            <a:r>
              <a:rPr sz="2600" b="1" spc="40" dirty="0">
                <a:solidFill>
                  <a:srgbClr val="FF0000"/>
                </a:solidFill>
                <a:latin typeface="Calibri"/>
                <a:cs typeface="Calibri"/>
              </a:rPr>
              <a:t>S</a:t>
            </a:r>
            <a:r>
              <a:rPr sz="2600" b="1" spc="-5" dirty="0">
                <a:solidFill>
                  <a:srgbClr val="FF0000"/>
                </a:solidFill>
                <a:latin typeface="Calibri"/>
                <a:cs typeface="Calibri"/>
              </a:rPr>
              <a:t>t</a:t>
            </a:r>
            <a:r>
              <a:rPr sz="2600" b="1" spc="-15" dirty="0">
                <a:solidFill>
                  <a:srgbClr val="FF0000"/>
                </a:solidFill>
                <a:latin typeface="Calibri"/>
                <a:cs typeface="Calibri"/>
              </a:rPr>
              <a:t>a</a:t>
            </a:r>
            <a:r>
              <a:rPr sz="2600" b="1" spc="-5" dirty="0">
                <a:solidFill>
                  <a:srgbClr val="FF0000"/>
                </a:solidFill>
                <a:latin typeface="Calibri"/>
                <a:cs typeface="Calibri"/>
              </a:rPr>
              <a:t>t</a:t>
            </a:r>
            <a:r>
              <a:rPr sz="2600" b="1" spc="30" dirty="0">
                <a:solidFill>
                  <a:srgbClr val="FF0000"/>
                </a:solidFill>
                <a:latin typeface="Calibri"/>
                <a:cs typeface="Calibri"/>
              </a:rPr>
              <a:t>i</a:t>
            </a:r>
            <a:r>
              <a:rPr sz="2600" b="1" spc="20" dirty="0">
                <a:solidFill>
                  <a:srgbClr val="FF0000"/>
                </a:solidFill>
                <a:latin typeface="Calibri"/>
                <a:cs typeface="Calibri"/>
              </a:rPr>
              <a:t>o</a:t>
            </a:r>
            <a:r>
              <a:rPr sz="2600" b="1" spc="10" dirty="0">
                <a:solidFill>
                  <a:srgbClr val="FF0000"/>
                </a:solidFill>
                <a:latin typeface="Calibri"/>
                <a:cs typeface="Calibri"/>
              </a:rPr>
              <a:t>n</a:t>
            </a:r>
            <a:r>
              <a:rPr sz="2600" b="1" spc="-125" dirty="0">
                <a:solidFill>
                  <a:srgbClr val="FF0000"/>
                </a:solidFill>
                <a:latin typeface="Calibri"/>
                <a:cs typeface="Calibri"/>
              </a:rPr>
              <a:t> </a:t>
            </a:r>
            <a:r>
              <a:rPr sz="2600" b="1" spc="10" dirty="0">
                <a:solidFill>
                  <a:srgbClr val="FF0000"/>
                </a:solidFill>
                <a:latin typeface="Calibri"/>
                <a:cs typeface="Calibri"/>
              </a:rPr>
              <a:t>2</a:t>
            </a:r>
            <a:endParaRPr sz="2600">
              <a:latin typeface="Calibri"/>
              <a:cs typeface="Calibri"/>
            </a:endParaRPr>
          </a:p>
          <a:p>
            <a:pPr marL="12700" marR="5080">
              <a:lnSpc>
                <a:spcPct val="69900"/>
              </a:lnSpc>
              <a:spcBef>
                <a:spcPts val="1045"/>
              </a:spcBef>
            </a:pPr>
            <a:r>
              <a:rPr sz="2600" b="1" spc="20" dirty="0">
                <a:solidFill>
                  <a:srgbClr val="FF0000"/>
                </a:solidFill>
                <a:latin typeface="Calibri"/>
                <a:cs typeface="Calibri"/>
              </a:rPr>
              <a:t>Heavy</a:t>
            </a:r>
            <a:r>
              <a:rPr sz="2600" b="1" spc="-105" dirty="0">
                <a:solidFill>
                  <a:srgbClr val="FF0000"/>
                </a:solidFill>
                <a:latin typeface="Calibri"/>
                <a:cs typeface="Calibri"/>
              </a:rPr>
              <a:t> </a:t>
            </a:r>
            <a:r>
              <a:rPr sz="2600" b="1" spc="5" dirty="0">
                <a:solidFill>
                  <a:srgbClr val="FF0000"/>
                </a:solidFill>
                <a:latin typeface="Calibri"/>
                <a:cs typeface="Calibri"/>
              </a:rPr>
              <a:t>menstrual</a:t>
            </a:r>
            <a:r>
              <a:rPr sz="2600" b="1" spc="-110" dirty="0">
                <a:solidFill>
                  <a:srgbClr val="FF0000"/>
                </a:solidFill>
                <a:latin typeface="Calibri"/>
                <a:cs typeface="Calibri"/>
              </a:rPr>
              <a:t> </a:t>
            </a:r>
            <a:r>
              <a:rPr sz="2600" b="1" spc="25" dirty="0">
                <a:solidFill>
                  <a:srgbClr val="FF0000"/>
                </a:solidFill>
                <a:latin typeface="Calibri"/>
                <a:cs typeface="Calibri"/>
              </a:rPr>
              <a:t>bleeding</a:t>
            </a:r>
            <a:r>
              <a:rPr sz="2600" b="1" spc="-180" dirty="0">
                <a:solidFill>
                  <a:srgbClr val="FF0000"/>
                </a:solidFill>
                <a:latin typeface="Calibri"/>
                <a:cs typeface="Calibri"/>
              </a:rPr>
              <a:t> </a:t>
            </a:r>
            <a:r>
              <a:rPr sz="2600" b="1" spc="20" dirty="0">
                <a:solidFill>
                  <a:srgbClr val="FF0000"/>
                </a:solidFill>
                <a:latin typeface="Calibri"/>
                <a:cs typeface="Calibri"/>
              </a:rPr>
              <a:t>since</a:t>
            </a:r>
            <a:r>
              <a:rPr sz="2600" b="1" spc="-185" dirty="0">
                <a:solidFill>
                  <a:srgbClr val="FF0000"/>
                </a:solidFill>
                <a:latin typeface="Calibri"/>
                <a:cs typeface="Calibri"/>
              </a:rPr>
              <a:t> </a:t>
            </a:r>
            <a:r>
              <a:rPr sz="2600" b="1" spc="10" dirty="0">
                <a:solidFill>
                  <a:srgbClr val="FF0000"/>
                </a:solidFill>
                <a:latin typeface="Calibri"/>
                <a:cs typeface="Calibri"/>
              </a:rPr>
              <a:t>the</a:t>
            </a:r>
            <a:r>
              <a:rPr sz="2600" b="1" spc="-35" dirty="0">
                <a:solidFill>
                  <a:srgbClr val="FF0000"/>
                </a:solidFill>
                <a:latin typeface="Calibri"/>
                <a:cs typeface="Calibri"/>
              </a:rPr>
              <a:t> </a:t>
            </a:r>
            <a:r>
              <a:rPr sz="2600" b="1" spc="10" dirty="0">
                <a:solidFill>
                  <a:srgbClr val="FF0000"/>
                </a:solidFill>
                <a:latin typeface="Calibri"/>
                <a:cs typeface="Calibri"/>
              </a:rPr>
              <a:t>last</a:t>
            </a:r>
            <a:r>
              <a:rPr sz="2600" b="1" spc="-65" dirty="0">
                <a:solidFill>
                  <a:srgbClr val="FF0000"/>
                </a:solidFill>
                <a:latin typeface="Calibri"/>
                <a:cs typeface="Calibri"/>
              </a:rPr>
              <a:t> </a:t>
            </a:r>
            <a:r>
              <a:rPr sz="2600" b="1" spc="15" dirty="0">
                <a:solidFill>
                  <a:srgbClr val="FF0000"/>
                </a:solidFill>
                <a:latin typeface="Calibri"/>
                <a:cs typeface="Calibri"/>
              </a:rPr>
              <a:t>3</a:t>
            </a:r>
            <a:r>
              <a:rPr sz="2600" b="1" spc="30" dirty="0">
                <a:solidFill>
                  <a:srgbClr val="FF0000"/>
                </a:solidFill>
                <a:latin typeface="Calibri"/>
                <a:cs typeface="Calibri"/>
              </a:rPr>
              <a:t> </a:t>
            </a:r>
            <a:r>
              <a:rPr sz="2600" b="1" spc="10" dirty="0">
                <a:solidFill>
                  <a:srgbClr val="FF0000"/>
                </a:solidFill>
                <a:latin typeface="Calibri"/>
                <a:cs typeface="Calibri"/>
              </a:rPr>
              <a:t>months</a:t>
            </a:r>
            <a:r>
              <a:rPr sz="2600" b="1" spc="-130" dirty="0">
                <a:solidFill>
                  <a:srgbClr val="FF0000"/>
                </a:solidFill>
                <a:latin typeface="Calibri"/>
                <a:cs typeface="Calibri"/>
              </a:rPr>
              <a:t> </a:t>
            </a:r>
            <a:r>
              <a:rPr sz="2600" b="1" spc="10" dirty="0">
                <a:solidFill>
                  <a:srgbClr val="FF0000"/>
                </a:solidFill>
                <a:latin typeface="Calibri"/>
                <a:cs typeface="Calibri"/>
              </a:rPr>
              <a:t>with</a:t>
            </a:r>
            <a:r>
              <a:rPr sz="2600" b="1" spc="-45" dirty="0">
                <a:solidFill>
                  <a:srgbClr val="FF0000"/>
                </a:solidFill>
                <a:latin typeface="Calibri"/>
                <a:cs typeface="Calibri"/>
              </a:rPr>
              <a:t> </a:t>
            </a:r>
            <a:r>
              <a:rPr sz="2600" b="1" spc="20" dirty="0">
                <a:solidFill>
                  <a:srgbClr val="FF0000"/>
                </a:solidFill>
                <a:latin typeface="Calibri"/>
                <a:cs typeface="Calibri"/>
              </a:rPr>
              <a:t>known</a:t>
            </a:r>
            <a:r>
              <a:rPr sz="2600" b="1" spc="-130" dirty="0">
                <a:solidFill>
                  <a:srgbClr val="FF0000"/>
                </a:solidFill>
                <a:latin typeface="Calibri"/>
                <a:cs typeface="Calibri"/>
              </a:rPr>
              <a:t> </a:t>
            </a:r>
            <a:r>
              <a:rPr sz="2600" b="1" spc="10" dirty="0">
                <a:solidFill>
                  <a:srgbClr val="FF0000"/>
                </a:solidFill>
                <a:latin typeface="Calibri"/>
                <a:cs typeface="Calibri"/>
              </a:rPr>
              <a:t>case</a:t>
            </a:r>
            <a:r>
              <a:rPr sz="2600" b="1" spc="-25" dirty="0">
                <a:solidFill>
                  <a:srgbClr val="FF0000"/>
                </a:solidFill>
                <a:latin typeface="Calibri"/>
                <a:cs typeface="Calibri"/>
              </a:rPr>
              <a:t> </a:t>
            </a:r>
            <a:r>
              <a:rPr sz="2600" b="1" spc="15" dirty="0">
                <a:solidFill>
                  <a:srgbClr val="FF0000"/>
                </a:solidFill>
                <a:latin typeface="Calibri"/>
                <a:cs typeface="Calibri"/>
              </a:rPr>
              <a:t>of </a:t>
            </a:r>
            <a:r>
              <a:rPr sz="2600" b="1" spc="-575" dirty="0">
                <a:solidFill>
                  <a:srgbClr val="FF0000"/>
                </a:solidFill>
                <a:latin typeface="Calibri"/>
                <a:cs typeface="Calibri"/>
              </a:rPr>
              <a:t> </a:t>
            </a:r>
            <a:r>
              <a:rPr sz="2600" b="1" spc="5" dirty="0">
                <a:solidFill>
                  <a:srgbClr val="FF0000"/>
                </a:solidFill>
                <a:latin typeface="Calibri"/>
                <a:cs typeface="Calibri"/>
              </a:rPr>
              <a:t>breast</a:t>
            </a:r>
            <a:r>
              <a:rPr sz="2600" b="1" spc="-75" dirty="0">
                <a:solidFill>
                  <a:srgbClr val="FF0000"/>
                </a:solidFill>
                <a:latin typeface="Calibri"/>
                <a:cs typeface="Calibri"/>
              </a:rPr>
              <a:t> </a:t>
            </a:r>
            <a:r>
              <a:rPr sz="2600" b="1" spc="20" dirty="0">
                <a:solidFill>
                  <a:srgbClr val="FF0000"/>
                </a:solidFill>
                <a:latin typeface="Calibri"/>
                <a:cs typeface="Calibri"/>
              </a:rPr>
              <a:t>cancer</a:t>
            </a:r>
            <a:endParaRPr sz="2600">
              <a:latin typeface="Calibri"/>
              <a:cs typeface="Calibri"/>
            </a:endParaRPr>
          </a:p>
          <a:p>
            <a:pPr marL="12700">
              <a:lnSpc>
                <a:spcPct val="100000"/>
              </a:lnSpc>
              <a:spcBef>
                <a:spcPts val="35"/>
              </a:spcBef>
            </a:pPr>
            <a:r>
              <a:rPr sz="2600" b="1" spc="-25" dirty="0">
                <a:solidFill>
                  <a:srgbClr val="FF0000"/>
                </a:solidFill>
                <a:latin typeface="Calibri"/>
                <a:cs typeface="Calibri"/>
              </a:rPr>
              <a:t>**</a:t>
            </a:r>
            <a:r>
              <a:rPr sz="2600" b="1" spc="25" dirty="0">
                <a:solidFill>
                  <a:srgbClr val="FF0000"/>
                </a:solidFill>
                <a:latin typeface="Calibri"/>
                <a:cs typeface="Calibri"/>
              </a:rPr>
              <a:t>h</a:t>
            </a:r>
            <a:r>
              <a:rPr sz="2600" b="1" spc="30" dirty="0">
                <a:solidFill>
                  <a:srgbClr val="FF0000"/>
                </a:solidFill>
                <a:latin typeface="Calibri"/>
                <a:cs typeface="Calibri"/>
              </a:rPr>
              <a:t>i</a:t>
            </a:r>
            <a:r>
              <a:rPr sz="2600" b="1" spc="10" dirty="0">
                <a:solidFill>
                  <a:srgbClr val="FF0000"/>
                </a:solidFill>
                <a:latin typeface="Calibri"/>
                <a:cs typeface="Calibri"/>
              </a:rPr>
              <a:t>sto</a:t>
            </a:r>
            <a:r>
              <a:rPr sz="2600" b="1" spc="-20" dirty="0">
                <a:solidFill>
                  <a:srgbClr val="FF0000"/>
                </a:solidFill>
                <a:latin typeface="Calibri"/>
                <a:cs typeface="Calibri"/>
              </a:rPr>
              <a:t>r</a:t>
            </a:r>
            <a:r>
              <a:rPr sz="2600" b="1" spc="10" dirty="0">
                <a:solidFill>
                  <a:srgbClr val="FF0000"/>
                </a:solidFill>
                <a:latin typeface="Calibri"/>
                <a:cs typeface="Calibri"/>
              </a:rPr>
              <a:t>y</a:t>
            </a:r>
            <a:r>
              <a:rPr sz="2600" b="1" spc="-110" dirty="0">
                <a:solidFill>
                  <a:srgbClr val="FF0000"/>
                </a:solidFill>
                <a:latin typeface="Calibri"/>
                <a:cs typeface="Calibri"/>
              </a:rPr>
              <a:t> </a:t>
            </a:r>
            <a:r>
              <a:rPr sz="2600" b="1" dirty="0">
                <a:solidFill>
                  <a:srgbClr val="FF0000"/>
                </a:solidFill>
                <a:latin typeface="Calibri"/>
                <a:cs typeface="Calibri"/>
              </a:rPr>
              <a:t>t</a:t>
            </a:r>
            <a:r>
              <a:rPr sz="2600" b="1" spc="-15" dirty="0">
                <a:solidFill>
                  <a:srgbClr val="FF0000"/>
                </a:solidFill>
                <a:latin typeface="Calibri"/>
                <a:cs typeface="Calibri"/>
              </a:rPr>
              <a:t>a</a:t>
            </a:r>
            <a:r>
              <a:rPr sz="2600" b="1" spc="20" dirty="0">
                <a:solidFill>
                  <a:srgbClr val="FF0000"/>
                </a:solidFill>
                <a:latin typeface="Calibri"/>
                <a:cs typeface="Calibri"/>
              </a:rPr>
              <a:t>k</a:t>
            </a:r>
            <a:r>
              <a:rPr sz="2600" b="1" spc="30" dirty="0">
                <a:solidFill>
                  <a:srgbClr val="FF0000"/>
                </a:solidFill>
                <a:latin typeface="Calibri"/>
                <a:cs typeface="Calibri"/>
              </a:rPr>
              <a:t>i</a:t>
            </a:r>
            <a:r>
              <a:rPr sz="2600" b="1" spc="25" dirty="0">
                <a:solidFill>
                  <a:srgbClr val="FF0000"/>
                </a:solidFill>
                <a:latin typeface="Calibri"/>
                <a:cs typeface="Calibri"/>
              </a:rPr>
              <a:t>n</a:t>
            </a:r>
            <a:r>
              <a:rPr sz="2600" b="1" spc="10" dirty="0">
                <a:solidFill>
                  <a:srgbClr val="FF0000"/>
                </a:solidFill>
                <a:latin typeface="Calibri"/>
                <a:cs typeface="Calibri"/>
              </a:rPr>
              <a:t>g</a:t>
            </a:r>
            <a:r>
              <a:rPr sz="2600" b="1" spc="-114" dirty="0">
                <a:solidFill>
                  <a:srgbClr val="FF0000"/>
                </a:solidFill>
                <a:latin typeface="Calibri"/>
                <a:cs typeface="Calibri"/>
              </a:rPr>
              <a:t> </a:t>
            </a:r>
            <a:r>
              <a:rPr sz="2600" b="1" spc="-30" dirty="0">
                <a:solidFill>
                  <a:srgbClr val="FF0000"/>
                </a:solidFill>
                <a:latin typeface="Calibri"/>
                <a:cs typeface="Calibri"/>
              </a:rPr>
              <a:t>r</a:t>
            </a:r>
            <a:r>
              <a:rPr sz="2600" b="1" spc="35" dirty="0">
                <a:solidFill>
                  <a:srgbClr val="FF0000"/>
                </a:solidFill>
                <a:latin typeface="Calibri"/>
                <a:cs typeface="Calibri"/>
              </a:rPr>
              <a:t>e</a:t>
            </a:r>
            <a:r>
              <a:rPr sz="2600" b="1" spc="30" dirty="0">
                <a:solidFill>
                  <a:srgbClr val="FF0000"/>
                </a:solidFill>
                <a:latin typeface="Calibri"/>
                <a:cs typeface="Calibri"/>
              </a:rPr>
              <a:t>l</a:t>
            </a:r>
            <a:r>
              <a:rPr sz="2600" b="1" spc="-15" dirty="0">
                <a:solidFill>
                  <a:srgbClr val="FF0000"/>
                </a:solidFill>
                <a:latin typeface="Calibri"/>
                <a:cs typeface="Calibri"/>
              </a:rPr>
              <a:t>a</a:t>
            </a:r>
            <a:r>
              <a:rPr sz="2600" b="1" spc="35" dirty="0">
                <a:solidFill>
                  <a:srgbClr val="FF0000"/>
                </a:solidFill>
                <a:latin typeface="Calibri"/>
                <a:cs typeface="Calibri"/>
              </a:rPr>
              <a:t>ve</a:t>
            </a:r>
            <a:r>
              <a:rPr sz="2600" b="1" spc="25" dirty="0">
                <a:solidFill>
                  <a:srgbClr val="FF0000"/>
                </a:solidFill>
                <a:latin typeface="Calibri"/>
                <a:cs typeface="Calibri"/>
              </a:rPr>
              <a:t>n</a:t>
            </a:r>
            <a:r>
              <a:rPr sz="2600" b="1" spc="10" dirty="0">
                <a:solidFill>
                  <a:srgbClr val="FF0000"/>
                </a:solidFill>
                <a:latin typeface="Calibri"/>
                <a:cs typeface="Calibri"/>
              </a:rPr>
              <a:t>t</a:t>
            </a:r>
            <a:r>
              <a:rPr sz="2600" b="1" spc="-204" dirty="0">
                <a:solidFill>
                  <a:srgbClr val="FF0000"/>
                </a:solidFill>
                <a:latin typeface="Calibri"/>
                <a:cs typeface="Calibri"/>
              </a:rPr>
              <a:t> </a:t>
            </a:r>
            <a:r>
              <a:rPr sz="2600" b="1" spc="25" dirty="0">
                <a:solidFill>
                  <a:srgbClr val="FF0000"/>
                </a:solidFill>
                <a:latin typeface="Calibri"/>
                <a:cs typeface="Calibri"/>
              </a:rPr>
              <a:t>p</a:t>
            </a:r>
            <a:r>
              <a:rPr sz="2600" b="1" spc="20" dirty="0">
                <a:solidFill>
                  <a:srgbClr val="FF0000"/>
                </a:solidFill>
                <a:latin typeface="Calibri"/>
                <a:cs typeface="Calibri"/>
              </a:rPr>
              <a:t>o</a:t>
            </a:r>
            <a:r>
              <a:rPr sz="2600" b="1" spc="30" dirty="0">
                <a:solidFill>
                  <a:srgbClr val="FF0000"/>
                </a:solidFill>
                <a:latin typeface="Calibri"/>
                <a:cs typeface="Calibri"/>
              </a:rPr>
              <a:t>i</a:t>
            </a:r>
            <a:r>
              <a:rPr sz="2600" b="1" spc="25" dirty="0">
                <a:solidFill>
                  <a:srgbClr val="FF0000"/>
                </a:solidFill>
                <a:latin typeface="Calibri"/>
                <a:cs typeface="Calibri"/>
              </a:rPr>
              <a:t>n</a:t>
            </a:r>
            <a:r>
              <a:rPr sz="2600" b="1" spc="-5" dirty="0">
                <a:solidFill>
                  <a:srgbClr val="FF0000"/>
                </a:solidFill>
                <a:latin typeface="Calibri"/>
                <a:cs typeface="Calibri"/>
              </a:rPr>
              <a:t>t</a:t>
            </a:r>
            <a:r>
              <a:rPr sz="2600" b="1" spc="10" dirty="0">
                <a:solidFill>
                  <a:srgbClr val="FF0000"/>
                </a:solidFill>
                <a:latin typeface="Calibri"/>
                <a:cs typeface="Calibri"/>
              </a:rPr>
              <a:t>?</a:t>
            </a:r>
            <a:endParaRPr sz="2600">
              <a:latin typeface="Calibri"/>
              <a:cs typeface="Calibri"/>
            </a:endParaRPr>
          </a:p>
          <a:p>
            <a:pPr marL="12700">
              <a:lnSpc>
                <a:spcPct val="100000"/>
              </a:lnSpc>
              <a:spcBef>
                <a:spcPts val="110"/>
              </a:spcBef>
            </a:pPr>
            <a:r>
              <a:rPr sz="2600" b="1" spc="5" dirty="0">
                <a:solidFill>
                  <a:srgbClr val="FF0000"/>
                </a:solidFill>
                <a:latin typeface="Calibri"/>
                <a:cs typeface="Calibri"/>
              </a:rPr>
              <a:t>**physical</a:t>
            </a:r>
            <a:r>
              <a:rPr sz="2600" b="1" spc="-135" dirty="0">
                <a:solidFill>
                  <a:srgbClr val="FF0000"/>
                </a:solidFill>
                <a:latin typeface="Calibri"/>
                <a:cs typeface="Calibri"/>
              </a:rPr>
              <a:t> </a:t>
            </a:r>
            <a:r>
              <a:rPr sz="2600" b="1" spc="-5" dirty="0">
                <a:solidFill>
                  <a:srgbClr val="FF0000"/>
                </a:solidFill>
                <a:latin typeface="Calibri"/>
                <a:cs typeface="Calibri"/>
              </a:rPr>
              <a:t>examination</a:t>
            </a:r>
            <a:r>
              <a:rPr sz="2600" b="1" spc="-140" dirty="0">
                <a:solidFill>
                  <a:srgbClr val="FF0000"/>
                </a:solidFill>
                <a:latin typeface="Calibri"/>
                <a:cs typeface="Calibri"/>
              </a:rPr>
              <a:t> </a:t>
            </a:r>
            <a:r>
              <a:rPr sz="2600" b="1" spc="10" dirty="0">
                <a:solidFill>
                  <a:srgbClr val="FF0000"/>
                </a:solidFill>
                <a:latin typeface="Calibri"/>
                <a:cs typeface="Calibri"/>
              </a:rPr>
              <a:t>?</a:t>
            </a:r>
            <a:endParaRPr sz="2600">
              <a:latin typeface="Calibri"/>
              <a:cs typeface="Calibri"/>
            </a:endParaRPr>
          </a:p>
          <a:p>
            <a:pPr marL="12700">
              <a:lnSpc>
                <a:spcPct val="100000"/>
              </a:lnSpc>
              <a:spcBef>
                <a:spcPts val="35"/>
              </a:spcBef>
            </a:pPr>
            <a:r>
              <a:rPr sz="2600" b="1" dirty="0">
                <a:solidFill>
                  <a:srgbClr val="FF0000"/>
                </a:solidFill>
                <a:latin typeface="Calibri"/>
                <a:cs typeface="Calibri"/>
              </a:rPr>
              <a:t>**investigations?</a:t>
            </a:r>
            <a:endParaRPr sz="2600">
              <a:latin typeface="Calibri"/>
              <a:cs typeface="Calibri"/>
            </a:endParaRPr>
          </a:p>
          <a:p>
            <a:pPr marL="12700">
              <a:lnSpc>
                <a:spcPct val="100000"/>
              </a:lnSpc>
              <a:spcBef>
                <a:spcPts val="110"/>
              </a:spcBef>
            </a:pPr>
            <a:r>
              <a:rPr sz="2600" b="1" dirty="0">
                <a:solidFill>
                  <a:srgbClr val="FF0000"/>
                </a:solidFill>
                <a:latin typeface="Calibri"/>
                <a:cs typeface="Calibri"/>
              </a:rPr>
              <a:t>**cause</a:t>
            </a:r>
            <a:r>
              <a:rPr sz="2600" b="1" spc="-35" dirty="0">
                <a:solidFill>
                  <a:srgbClr val="FF0000"/>
                </a:solidFill>
                <a:latin typeface="Calibri"/>
                <a:cs typeface="Calibri"/>
              </a:rPr>
              <a:t> </a:t>
            </a:r>
            <a:r>
              <a:rPr sz="2600" b="1" spc="15" dirty="0">
                <a:solidFill>
                  <a:srgbClr val="FF0000"/>
                </a:solidFill>
                <a:latin typeface="Calibri"/>
                <a:cs typeface="Calibri"/>
              </a:rPr>
              <a:t>of</a:t>
            </a:r>
            <a:r>
              <a:rPr sz="2600" b="1" spc="-70" dirty="0">
                <a:solidFill>
                  <a:srgbClr val="FF0000"/>
                </a:solidFill>
                <a:latin typeface="Calibri"/>
                <a:cs typeface="Calibri"/>
              </a:rPr>
              <a:t> </a:t>
            </a:r>
            <a:r>
              <a:rPr sz="2600" b="1" spc="20" dirty="0">
                <a:solidFill>
                  <a:srgbClr val="FF0000"/>
                </a:solidFill>
                <a:latin typeface="Calibri"/>
                <a:cs typeface="Calibri"/>
              </a:rPr>
              <a:t>her</a:t>
            </a:r>
            <a:r>
              <a:rPr sz="2600" b="1" spc="-25" dirty="0">
                <a:solidFill>
                  <a:srgbClr val="FF0000"/>
                </a:solidFill>
                <a:latin typeface="Calibri"/>
                <a:cs typeface="Calibri"/>
              </a:rPr>
              <a:t> </a:t>
            </a:r>
            <a:r>
              <a:rPr sz="2600" b="1" spc="20" dirty="0">
                <a:solidFill>
                  <a:srgbClr val="FF0000"/>
                </a:solidFill>
                <a:latin typeface="Calibri"/>
                <a:cs typeface="Calibri"/>
              </a:rPr>
              <a:t>bleeding?</a:t>
            </a:r>
            <a:r>
              <a:rPr sz="2600" b="1" spc="-229" dirty="0">
                <a:solidFill>
                  <a:srgbClr val="FF0000"/>
                </a:solidFill>
                <a:latin typeface="Calibri"/>
                <a:cs typeface="Calibri"/>
              </a:rPr>
              <a:t> </a:t>
            </a:r>
            <a:r>
              <a:rPr sz="2600" b="1" spc="5" dirty="0">
                <a:solidFill>
                  <a:srgbClr val="FF0000"/>
                </a:solidFill>
                <a:latin typeface="Calibri"/>
                <a:cs typeface="Calibri"/>
              </a:rPr>
              <a:t>Drug</a:t>
            </a:r>
            <a:r>
              <a:rPr sz="2600" b="1" spc="-30" dirty="0">
                <a:solidFill>
                  <a:srgbClr val="FF0000"/>
                </a:solidFill>
                <a:latin typeface="Calibri"/>
                <a:cs typeface="Calibri"/>
              </a:rPr>
              <a:t> </a:t>
            </a:r>
            <a:r>
              <a:rPr sz="2600" b="1" spc="15" dirty="0">
                <a:solidFill>
                  <a:srgbClr val="FF0000"/>
                </a:solidFill>
                <a:latin typeface="Calibri"/>
                <a:cs typeface="Calibri"/>
              </a:rPr>
              <a:t>use</a:t>
            </a:r>
            <a:r>
              <a:rPr sz="2600" b="1" spc="-35" dirty="0">
                <a:solidFill>
                  <a:srgbClr val="FF0000"/>
                </a:solidFill>
                <a:latin typeface="Calibri"/>
                <a:cs typeface="Calibri"/>
              </a:rPr>
              <a:t> </a:t>
            </a:r>
            <a:r>
              <a:rPr sz="2600" b="1" spc="5" dirty="0">
                <a:solidFill>
                  <a:srgbClr val="FF0000"/>
                </a:solidFill>
                <a:latin typeface="Calibri"/>
                <a:cs typeface="Calibri"/>
              </a:rPr>
              <a:t>(tamoxifine)</a:t>
            </a:r>
            <a:endParaRPr sz="2600">
              <a:latin typeface="Calibri"/>
              <a:cs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94355" y="1107127"/>
            <a:ext cx="6380480" cy="2349361"/>
          </a:xfrm>
          <a:prstGeom prst="rect">
            <a:avLst/>
          </a:prstGeom>
        </p:spPr>
        <p:txBody>
          <a:bodyPr vert="horz" wrap="square" lIns="0" tIns="104140" rIns="0" bIns="0" rtlCol="0">
            <a:spAutoFit/>
          </a:bodyPr>
          <a:lstStyle/>
          <a:p>
            <a:pPr marL="24765" marR="17780" algn="ctr">
              <a:lnSpc>
                <a:spcPts val="5860"/>
              </a:lnSpc>
              <a:spcBef>
                <a:spcPts val="820"/>
              </a:spcBef>
            </a:pPr>
            <a:r>
              <a:rPr sz="5400" b="0" spc="-15" dirty="0">
                <a:latin typeface="Calibri Light"/>
                <a:cs typeface="Calibri Light"/>
              </a:rPr>
              <a:t>Obs</a:t>
            </a:r>
            <a:r>
              <a:rPr sz="5400" b="0" spc="-25" dirty="0">
                <a:latin typeface="Calibri Light"/>
                <a:cs typeface="Calibri Light"/>
              </a:rPr>
              <a:t> </a:t>
            </a:r>
            <a:r>
              <a:rPr sz="5400" b="0" spc="5" dirty="0">
                <a:latin typeface="Calibri Light"/>
                <a:cs typeface="Calibri Light"/>
              </a:rPr>
              <a:t>&amp;</a:t>
            </a:r>
            <a:r>
              <a:rPr sz="5400" b="0" spc="15" dirty="0">
                <a:latin typeface="Calibri Light"/>
                <a:cs typeface="Calibri Light"/>
              </a:rPr>
              <a:t> </a:t>
            </a:r>
            <a:r>
              <a:rPr sz="5400" b="0" spc="-25" dirty="0">
                <a:latin typeface="Calibri Light"/>
                <a:cs typeface="Calibri Light"/>
              </a:rPr>
              <a:t>Gyne</a:t>
            </a:r>
            <a:r>
              <a:rPr sz="5400" b="0" spc="-10" dirty="0">
                <a:latin typeface="Calibri Light"/>
                <a:cs typeface="Calibri Light"/>
              </a:rPr>
              <a:t> </a:t>
            </a:r>
            <a:r>
              <a:rPr sz="5400" b="0" dirty="0">
                <a:latin typeface="Calibri Light"/>
                <a:cs typeface="Calibri Light"/>
              </a:rPr>
              <a:t>Mini-OSCE </a:t>
            </a:r>
            <a:r>
              <a:rPr sz="5400" b="0" spc="-1205" dirty="0">
                <a:latin typeface="Calibri Light"/>
                <a:cs typeface="Calibri Light"/>
              </a:rPr>
              <a:t> </a:t>
            </a:r>
            <a:r>
              <a:rPr sz="5400" b="0" spc="15" dirty="0">
                <a:latin typeface="Calibri Light"/>
                <a:cs typeface="Calibri Light"/>
              </a:rPr>
              <a:t>5</a:t>
            </a:r>
            <a:r>
              <a:rPr sz="5400" b="0" spc="22" baseline="25462" dirty="0">
                <a:latin typeface="Calibri Light"/>
                <a:cs typeface="Calibri Light"/>
              </a:rPr>
              <a:t>th</a:t>
            </a:r>
            <a:r>
              <a:rPr sz="5400" b="0" spc="577" baseline="25462" dirty="0">
                <a:latin typeface="Calibri Light"/>
                <a:cs typeface="Calibri Light"/>
              </a:rPr>
              <a:t> </a:t>
            </a:r>
            <a:r>
              <a:rPr sz="5400" b="0" spc="-10" dirty="0">
                <a:latin typeface="Calibri Light"/>
                <a:cs typeface="Calibri Light"/>
              </a:rPr>
              <a:t>year</a:t>
            </a:r>
            <a:endParaRPr sz="5400">
              <a:latin typeface="Calibri Light"/>
              <a:cs typeface="Calibri Light"/>
            </a:endParaRPr>
          </a:p>
          <a:p>
            <a:pPr marL="635" algn="ctr">
              <a:lnSpc>
                <a:spcPts val="5690"/>
              </a:lnSpc>
            </a:pPr>
            <a:r>
              <a:rPr sz="5400" b="0" spc="20" dirty="0">
                <a:latin typeface="Calibri Light"/>
                <a:cs typeface="Calibri Light"/>
              </a:rPr>
              <a:t>1/11/2022</a:t>
            </a:r>
            <a:endParaRPr sz="5400">
              <a:latin typeface="Calibri Light"/>
              <a:cs typeface="Calibri Light"/>
            </a:endParaRPr>
          </a:p>
        </p:txBody>
      </p:sp>
      <p:sp>
        <p:nvSpPr>
          <p:cNvPr id="3" name="object 3"/>
          <p:cNvSpPr txBox="1"/>
          <p:nvPr/>
        </p:nvSpPr>
        <p:spPr>
          <a:xfrm>
            <a:off x="2839085" y="3582992"/>
            <a:ext cx="6740525" cy="1674817"/>
          </a:xfrm>
          <a:prstGeom prst="rect">
            <a:avLst/>
          </a:prstGeom>
        </p:spPr>
        <p:txBody>
          <a:bodyPr vert="horz" wrap="square" lIns="0" tIns="12700" rIns="0" bIns="0" rtlCol="0">
            <a:spAutoFit/>
          </a:bodyPr>
          <a:lstStyle/>
          <a:p>
            <a:pPr marL="159385" algn="ctr">
              <a:lnSpc>
                <a:spcPct val="100000"/>
              </a:lnSpc>
              <a:spcBef>
                <a:spcPts val="100"/>
              </a:spcBef>
            </a:pPr>
            <a:r>
              <a:rPr sz="2400" dirty="0">
                <a:latin typeface="Calibri"/>
                <a:cs typeface="Calibri"/>
              </a:rPr>
              <a:t>6</a:t>
            </a:r>
            <a:r>
              <a:rPr sz="2400" spc="-40" dirty="0">
                <a:latin typeface="Calibri"/>
                <a:cs typeface="Calibri"/>
              </a:rPr>
              <a:t> </a:t>
            </a:r>
            <a:r>
              <a:rPr sz="2400" spc="30" dirty="0">
                <a:latin typeface="Calibri"/>
                <a:cs typeface="Calibri"/>
              </a:rPr>
              <a:t>s</a:t>
            </a:r>
            <a:r>
              <a:rPr sz="2400" spc="15" dirty="0">
                <a:latin typeface="Calibri"/>
                <a:cs typeface="Calibri"/>
              </a:rPr>
              <a:t>t</a:t>
            </a:r>
            <a:r>
              <a:rPr sz="2400" spc="-30" dirty="0">
                <a:latin typeface="Calibri"/>
                <a:cs typeface="Calibri"/>
              </a:rPr>
              <a:t>a</a:t>
            </a:r>
            <a:r>
              <a:rPr sz="2400" spc="15" dirty="0">
                <a:latin typeface="Calibri"/>
                <a:cs typeface="Calibri"/>
              </a:rPr>
              <a:t>t</a:t>
            </a:r>
            <a:r>
              <a:rPr sz="2400" spc="-30" dirty="0">
                <a:latin typeface="Calibri"/>
                <a:cs typeface="Calibri"/>
              </a:rPr>
              <a:t>i</a:t>
            </a:r>
            <a:r>
              <a:rPr sz="2400" spc="5" dirty="0">
                <a:latin typeface="Calibri"/>
                <a:cs typeface="Calibri"/>
              </a:rPr>
              <a:t>o</a:t>
            </a:r>
            <a:r>
              <a:rPr sz="2400" spc="10" dirty="0">
                <a:latin typeface="Calibri"/>
                <a:cs typeface="Calibri"/>
              </a:rPr>
              <a:t>n</a:t>
            </a:r>
            <a:r>
              <a:rPr sz="2400" spc="30" dirty="0">
                <a:latin typeface="Calibri"/>
                <a:cs typeface="Calibri"/>
              </a:rPr>
              <a:t>s</a:t>
            </a:r>
            <a:r>
              <a:rPr sz="2400" dirty="0">
                <a:latin typeface="Calibri"/>
                <a:cs typeface="Calibri"/>
              </a:rPr>
              <a:t>,</a:t>
            </a:r>
            <a:r>
              <a:rPr sz="2400" spc="-170" dirty="0">
                <a:latin typeface="Calibri"/>
                <a:cs typeface="Calibri"/>
              </a:rPr>
              <a:t> </a:t>
            </a:r>
            <a:r>
              <a:rPr sz="2400" spc="-20" dirty="0">
                <a:latin typeface="Calibri"/>
                <a:cs typeface="Calibri"/>
              </a:rPr>
              <a:t>1</a:t>
            </a:r>
            <a:r>
              <a:rPr sz="2400" dirty="0">
                <a:latin typeface="Calibri"/>
                <a:cs typeface="Calibri"/>
              </a:rPr>
              <a:t>0</a:t>
            </a:r>
            <a:r>
              <a:rPr sz="2400" spc="35" dirty="0">
                <a:latin typeface="Calibri"/>
                <a:cs typeface="Calibri"/>
              </a:rPr>
              <a:t> </a:t>
            </a:r>
            <a:r>
              <a:rPr sz="2400" spc="25" dirty="0">
                <a:latin typeface="Calibri"/>
                <a:cs typeface="Calibri"/>
              </a:rPr>
              <a:t>m</a:t>
            </a:r>
            <a:r>
              <a:rPr sz="2400" spc="-30" dirty="0">
                <a:latin typeface="Calibri"/>
                <a:cs typeface="Calibri"/>
              </a:rPr>
              <a:t>a</a:t>
            </a:r>
            <a:r>
              <a:rPr sz="2400" spc="-15" dirty="0">
                <a:latin typeface="Calibri"/>
                <a:cs typeface="Calibri"/>
              </a:rPr>
              <a:t>r</a:t>
            </a:r>
            <a:r>
              <a:rPr sz="2400" spc="25" dirty="0">
                <a:latin typeface="Calibri"/>
                <a:cs typeface="Calibri"/>
              </a:rPr>
              <a:t>k</a:t>
            </a:r>
            <a:r>
              <a:rPr sz="2400" dirty="0">
                <a:latin typeface="Calibri"/>
                <a:cs typeface="Calibri"/>
              </a:rPr>
              <a:t>s</a:t>
            </a:r>
            <a:r>
              <a:rPr sz="2400" spc="-135" dirty="0">
                <a:latin typeface="Calibri"/>
                <a:cs typeface="Calibri"/>
              </a:rPr>
              <a:t> </a:t>
            </a:r>
            <a:r>
              <a:rPr sz="2400" dirty="0">
                <a:latin typeface="Calibri"/>
                <a:cs typeface="Calibri"/>
              </a:rPr>
              <a:t>e</a:t>
            </a:r>
            <a:r>
              <a:rPr sz="2400" spc="-25" dirty="0">
                <a:latin typeface="Calibri"/>
                <a:cs typeface="Calibri"/>
              </a:rPr>
              <a:t>a</a:t>
            </a:r>
            <a:r>
              <a:rPr sz="2400" spc="30" dirty="0">
                <a:latin typeface="Calibri"/>
                <a:cs typeface="Calibri"/>
              </a:rPr>
              <a:t>c</a:t>
            </a:r>
            <a:r>
              <a:rPr sz="2400" spc="10" dirty="0">
                <a:latin typeface="Calibri"/>
                <a:cs typeface="Calibri"/>
              </a:rPr>
              <a:t>h</a:t>
            </a:r>
            <a:r>
              <a:rPr sz="2400" dirty="0">
                <a:latin typeface="Calibri"/>
                <a:cs typeface="Calibri"/>
              </a:rPr>
              <a:t>,</a:t>
            </a:r>
            <a:r>
              <a:rPr sz="2400" spc="-20" dirty="0">
                <a:latin typeface="Calibri"/>
                <a:cs typeface="Calibri"/>
              </a:rPr>
              <a:t> 4</a:t>
            </a:r>
            <a:r>
              <a:rPr sz="2400" dirty="0">
                <a:latin typeface="Calibri"/>
                <a:cs typeface="Calibri"/>
              </a:rPr>
              <a:t>0</a:t>
            </a:r>
            <a:r>
              <a:rPr sz="2400" spc="35" dirty="0">
                <a:latin typeface="Calibri"/>
                <a:cs typeface="Calibri"/>
              </a:rPr>
              <a:t> </a:t>
            </a:r>
            <a:r>
              <a:rPr sz="2400" spc="25" dirty="0">
                <a:latin typeface="Calibri"/>
                <a:cs typeface="Calibri"/>
              </a:rPr>
              <a:t>m</a:t>
            </a:r>
            <a:r>
              <a:rPr sz="2400" spc="-30" dirty="0">
                <a:latin typeface="Calibri"/>
                <a:cs typeface="Calibri"/>
              </a:rPr>
              <a:t>i</a:t>
            </a:r>
            <a:r>
              <a:rPr sz="2400" spc="10" dirty="0">
                <a:latin typeface="Calibri"/>
                <a:cs typeface="Calibri"/>
              </a:rPr>
              <a:t>nu</a:t>
            </a:r>
            <a:r>
              <a:rPr sz="2400" spc="15" dirty="0">
                <a:latin typeface="Calibri"/>
                <a:cs typeface="Calibri"/>
              </a:rPr>
              <a:t>t</a:t>
            </a:r>
            <a:r>
              <a:rPr sz="2400" dirty="0">
                <a:latin typeface="Calibri"/>
                <a:cs typeface="Calibri"/>
              </a:rPr>
              <a:t>es</a:t>
            </a:r>
            <a:r>
              <a:rPr sz="2400" spc="-65" dirty="0">
                <a:latin typeface="Calibri"/>
                <a:cs typeface="Calibri"/>
              </a:rPr>
              <a:t> </a:t>
            </a:r>
            <a:r>
              <a:rPr sz="2400" dirty="0">
                <a:latin typeface="Wingdings"/>
                <a:cs typeface="Wingdings"/>
              </a:rPr>
              <a:t></a:t>
            </a:r>
            <a:endParaRPr sz="2400">
              <a:latin typeface="Wingdings"/>
              <a:cs typeface="Wingdings"/>
            </a:endParaRPr>
          </a:p>
          <a:p>
            <a:pPr>
              <a:lnSpc>
                <a:spcPct val="100000"/>
              </a:lnSpc>
            </a:pPr>
            <a:endParaRPr sz="2700">
              <a:latin typeface="Wingdings"/>
              <a:cs typeface="Wingdings"/>
            </a:endParaRPr>
          </a:p>
          <a:p>
            <a:pPr>
              <a:lnSpc>
                <a:spcPct val="100000"/>
              </a:lnSpc>
              <a:spcBef>
                <a:spcPts val="45"/>
              </a:spcBef>
            </a:pPr>
            <a:endParaRPr sz="2500">
              <a:latin typeface="Wingdings"/>
              <a:cs typeface="Wingdings"/>
            </a:endParaRPr>
          </a:p>
          <a:p>
            <a:pPr marL="12700">
              <a:lnSpc>
                <a:spcPct val="100000"/>
              </a:lnSpc>
            </a:pPr>
            <a:r>
              <a:rPr sz="3200" spc="-15" dirty="0">
                <a:latin typeface="Calibri"/>
                <a:cs typeface="Calibri"/>
              </a:rPr>
              <a:t>By: </a:t>
            </a:r>
            <a:r>
              <a:rPr sz="3200" spc="5" dirty="0">
                <a:latin typeface="Calibri"/>
                <a:cs typeface="Calibri"/>
              </a:rPr>
              <a:t>Osama</a:t>
            </a:r>
            <a:r>
              <a:rPr sz="3200" spc="-25" dirty="0">
                <a:latin typeface="Calibri"/>
                <a:cs typeface="Calibri"/>
              </a:rPr>
              <a:t> </a:t>
            </a:r>
            <a:r>
              <a:rPr sz="3200" spc="25" dirty="0">
                <a:latin typeface="Calibri"/>
                <a:cs typeface="Calibri"/>
              </a:rPr>
              <a:t>Al-Lahham</a:t>
            </a:r>
            <a:r>
              <a:rPr sz="3200" spc="-229" dirty="0">
                <a:latin typeface="Calibri"/>
                <a:cs typeface="Calibri"/>
              </a:rPr>
              <a:t> </a:t>
            </a:r>
            <a:r>
              <a:rPr sz="3200" spc="20" dirty="0">
                <a:latin typeface="Calibri"/>
                <a:cs typeface="Calibri"/>
              </a:rPr>
              <a:t>&amp;</a:t>
            </a:r>
            <a:r>
              <a:rPr sz="3200" spc="15" dirty="0">
                <a:latin typeface="Calibri"/>
                <a:cs typeface="Calibri"/>
              </a:rPr>
              <a:t> </a:t>
            </a:r>
            <a:r>
              <a:rPr sz="3200" spc="20" dirty="0">
                <a:latin typeface="Calibri"/>
                <a:cs typeface="Calibri"/>
              </a:rPr>
              <a:t>Ebaa</a:t>
            </a:r>
            <a:r>
              <a:rPr sz="3200" spc="-90" dirty="0">
                <a:latin typeface="Calibri"/>
                <a:cs typeface="Calibri"/>
              </a:rPr>
              <a:t> </a:t>
            </a:r>
            <a:r>
              <a:rPr sz="3200" spc="-10" dirty="0">
                <a:latin typeface="Calibri"/>
                <a:cs typeface="Calibri"/>
              </a:rPr>
              <a:t>Al-Khattab</a:t>
            </a:r>
            <a:endParaRPr sz="3200">
              <a:latin typeface="Calibri"/>
              <a:cs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001125" y="3971925"/>
            <a:ext cx="3038475" cy="2624516"/>
          </a:xfrm>
          <a:prstGeom prst="rect">
            <a:avLst/>
          </a:prstGeom>
        </p:spPr>
      </p:pic>
      <p:pic>
        <p:nvPicPr>
          <p:cNvPr id="3" name="object 3"/>
          <p:cNvPicPr/>
          <p:nvPr/>
        </p:nvPicPr>
        <p:blipFill>
          <a:blip r:embed="rId3" cstate="print"/>
          <a:stretch>
            <a:fillRect/>
          </a:stretch>
        </p:blipFill>
        <p:spPr>
          <a:xfrm>
            <a:off x="9420231" y="171455"/>
            <a:ext cx="2543175" cy="3343275"/>
          </a:xfrm>
          <a:prstGeom prst="rect">
            <a:avLst/>
          </a:prstGeom>
        </p:spPr>
      </p:pic>
      <p:sp>
        <p:nvSpPr>
          <p:cNvPr id="4" name="object 4"/>
          <p:cNvSpPr txBox="1"/>
          <p:nvPr/>
        </p:nvSpPr>
        <p:spPr>
          <a:xfrm>
            <a:off x="474980" y="1085288"/>
            <a:ext cx="7553325" cy="1125855"/>
          </a:xfrm>
          <a:prstGeom prst="rect">
            <a:avLst/>
          </a:prstGeom>
        </p:spPr>
        <p:txBody>
          <a:bodyPr vert="horz" wrap="square" lIns="0" tIns="11430" rIns="0" bIns="0" rtlCol="0">
            <a:spAutoFit/>
          </a:bodyPr>
          <a:lstStyle/>
          <a:p>
            <a:pPr marL="12700" marR="5080">
              <a:lnSpc>
                <a:spcPct val="100400"/>
              </a:lnSpc>
              <a:spcBef>
                <a:spcPts val="90"/>
              </a:spcBef>
            </a:pPr>
            <a:r>
              <a:rPr sz="2400" dirty="0">
                <a:latin typeface="Calibri"/>
                <a:cs typeface="Calibri"/>
              </a:rPr>
              <a:t>Q1:</a:t>
            </a:r>
            <a:r>
              <a:rPr sz="2400" spc="-65" dirty="0">
                <a:latin typeface="Calibri"/>
                <a:cs typeface="Calibri"/>
              </a:rPr>
              <a:t> </a:t>
            </a:r>
            <a:r>
              <a:rPr sz="2400" dirty="0">
                <a:latin typeface="Calibri"/>
                <a:cs typeface="Calibri"/>
              </a:rPr>
              <a:t>a</a:t>
            </a:r>
            <a:r>
              <a:rPr sz="2400" spc="30" dirty="0">
                <a:latin typeface="Calibri"/>
                <a:cs typeface="Calibri"/>
              </a:rPr>
              <a:t> </a:t>
            </a:r>
            <a:r>
              <a:rPr sz="2400" spc="-15" dirty="0">
                <a:latin typeface="Calibri"/>
                <a:cs typeface="Calibri"/>
              </a:rPr>
              <a:t>female</a:t>
            </a:r>
            <a:r>
              <a:rPr sz="2400" spc="-10" dirty="0">
                <a:latin typeface="Calibri"/>
                <a:cs typeface="Calibri"/>
              </a:rPr>
              <a:t> </a:t>
            </a:r>
            <a:r>
              <a:rPr sz="2400" spc="-5" dirty="0">
                <a:latin typeface="Calibri"/>
                <a:cs typeface="Calibri"/>
              </a:rPr>
              <a:t>that</a:t>
            </a:r>
            <a:r>
              <a:rPr sz="2400" spc="5" dirty="0">
                <a:latin typeface="Calibri"/>
                <a:cs typeface="Calibri"/>
              </a:rPr>
              <a:t> </a:t>
            </a:r>
            <a:r>
              <a:rPr sz="2400" dirty="0">
                <a:latin typeface="Calibri"/>
                <a:cs typeface="Calibri"/>
              </a:rPr>
              <a:t>her</a:t>
            </a:r>
            <a:r>
              <a:rPr sz="2400" spc="-20" dirty="0">
                <a:latin typeface="Calibri"/>
                <a:cs typeface="Calibri"/>
              </a:rPr>
              <a:t> </a:t>
            </a:r>
            <a:r>
              <a:rPr sz="2400" spc="-10" dirty="0">
                <a:latin typeface="Calibri"/>
                <a:cs typeface="Calibri"/>
              </a:rPr>
              <a:t>last</a:t>
            </a:r>
            <a:r>
              <a:rPr sz="2400" spc="-80" dirty="0">
                <a:latin typeface="Calibri"/>
                <a:cs typeface="Calibri"/>
              </a:rPr>
              <a:t> </a:t>
            </a:r>
            <a:r>
              <a:rPr sz="2400" spc="5" dirty="0">
                <a:latin typeface="Calibri"/>
                <a:cs typeface="Calibri"/>
              </a:rPr>
              <a:t>menstrual</a:t>
            </a:r>
            <a:r>
              <a:rPr sz="2400" spc="-114" dirty="0">
                <a:latin typeface="Calibri"/>
                <a:cs typeface="Calibri"/>
              </a:rPr>
              <a:t> </a:t>
            </a:r>
            <a:r>
              <a:rPr sz="2400" spc="-5" dirty="0">
                <a:latin typeface="Calibri"/>
                <a:cs typeface="Calibri"/>
              </a:rPr>
              <a:t>period</a:t>
            </a:r>
            <a:r>
              <a:rPr sz="2400" spc="70" dirty="0">
                <a:latin typeface="Calibri"/>
                <a:cs typeface="Calibri"/>
              </a:rPr>
              <a:t> </a:t>
            </a:r>
            <a:r>
              <a:rPr sz="2400" spc="-10" dirty="0">
                <a:latin typeface="Calibri"/>
                <a:cs typeface="Calibri"/>
              </a:rPr>
              <a:t>was</a:t>
            </a:r>
            <a:r>
              <a:rPr sz="2400" spc="-55" dirty="0">
                <a:latin typeface="Calibri"/>
                <a:cs typeface="Calibri"/>
              </a:rPr>
              <a:t> </a:t>
            </a:r>
            <a:r>
              <a:rPr sz="2400" dirty="0">
                <a:latin typeface="Calibri"/>
                <a:cs typeface="Calibri"/>
              </a:rPr>
              <a:t>8</a:t>
            </a:r>
            <a:r>
              <a:rPr sz="2400" spc="-35" dirty="0">
                <a:latin typeface="Calibri"/>
                <a:cs typeface="Calibri"/>
              </a:rPr>
              <a:t> </a:t>
            </a:r>
            <a:r>
              <a:rPr sz="2400" spc="5" dirty="0">
                <a:latin typeface="Calibri"/>
                <a:cs typeface="Calibri"/>
              </a:rPr>
              <a:t>weeks</a:t>
            </a:r>
            <a:r>
              <a:rPr sz="2400" spc="-60" dirty="0">
                <a:latin typeface="Calibri"/>
                <a:cs typeface="Calibri"/>
              </a:rPr>
              <a:t> </a:t>
            </a:r>
            <a:r>
              <a:rPr sz="2400" spc="-30" dirty="0">
                <a:latin typeface="Calibri"/>
                <a:cs typeface="Calibri"/>
              </a:rPr>
              <a:t>ago, </a:t>
            </a:r>
            <a:r>
              <a:rPr sz="2400" spc="-525" dirty="0">
                <a:latin typeface="Calibri"/>
                <a:cs typeface="Calibri"/>
              </a:rPr>
              <a:t> </a:t>
            </a:r>
            <a:r>
              <a:rPr sz="2400" spc="5" dirty="0">
                <a:latin typeface="Calibri"/>
                <a:cs typeface="Calibri"/>
              </a:rPr>
              <a:t>presented </a:t>
            </a:r>
            <a:r>
              <a:rPr sz="2400" spc="-5" dirty="0">
                <a:latin typeface="Calibri"/>
                <a:cs typeface="Calibri"/>
              </a:rPr>
              <a:t>with bleeding </a:t>
            </a:r>
            <a:r>
              <a:rPr sz="2400" spc="-10" dirty="0">
                <a:latin typeface="Calibri"/>
                <a:cs typeface="Calibri"/>
              </a:rPr>
              <a:t>and </a:t>
            </a:r>
            <a:r>
              <a:rPr sz="2400" dirty="0">
                <a:latin typeface="Calibri"/>
                <a:cs typeface="Calibri"/>
              </a:rPr>
              <a:t>passage of </a:t>
            </a:r>
            <a:r>
              <a:rPr sz="2400" spc="5" dirty="0">
                <a:latin typeface="Calibri"/>
                <a:cs typeface="Calibri"/>
              </a:rPr>
              <a:t>the structures </a:t>
            </a:r>
            <a:r>
              <a:rPr sz="2400" spc="-15" dirty="0">
                <a:latin typeface="Calibri"/>
                <a:cs typeface="Calibri"/>
              </a:rPr>
              <a:t>in </a:t>
            </a:r>
            <a:r>
              <a:rPr sz="2400" spc="-10" dirty="0">
                <a:latin typeface="Calibri"/>
                <a:cs typeface="Calibri"/>
              </a:rPr>
              <a:t> </a:t>
            </a:r>
            <a:r>
              <a:rPr sz="2400" spc="-5" dirty="0">
                <a:latin typeface="Calibri"/>
                <a:cs typeface="Calibri"/>
              </a:rPr>
              <a:t>figure</a:t>
            </a:r>
            <a:r>
              <a:rPr sz="2400" spc="-25" dirty="0">
                <a:latin typeface="Calibri"/>
                <a:cs typeface="Calibri"/>
              </a:rPr>
              <a:t> </a:t>
            </a:r>
            <a:r>
              <a:rPr sz="2400" dirty="0">
                <a:latin typeface="Calibri"/>
                <a:cs typeface="Calibri"/>
              </a:rPr>
              <a:t>A</a:t>
            </a:r>
            <a:endParaRPr sz="2400">
              <a:latin typeface="Calibri"/>
              <a:cs typeface="Calibri"/>
            </a:endParaRPr>
          </a:p>
        </p:txBody>
      </p:sp>
      <p:sp>
        <p:nvSpPr>
          <p:cNvPr id="5" name="object 5"/>
          <p:cNvSpPr txBox="1"/>
          <p:nvPr/>
        </p:nvSpPr>
        <p:spPr>
          <a:xfrm>
            <a:off x="474981" y="2553598"/>
            <a:ext cx="8426451" cy="3373359"/>
          </a:xfrm>
          <a:prstGeom prst="rect">
            <a:avLst/>
          </a:prstGeom>
        </p:spPr>
        <p:txBody>
          <a:bodyPr vert="horz" wrap="square" lIns="0" tIns="13335" rIns="0" bIns="0" rtlCol="0">
            <a:spAutoFit/>
          </a:bodyPr>
          <a:lstStyle/>
          <a:p>
            <a:pPr marL="327025" indent="-314960">
              <a:lnSpc>
                <a:spcPts val="2870"/>
              </a:lnSpc>
              <a:spcBef>
                <a:spcPts val="105"/>
              </a:spcBef>
              <a:buAutoNum type="arabicPlain"/>
              <a:tabLst>
                <a:tab pos="327660" algn="l"/>
              </a:tabLst>
            </a:pPr>
            <a:r>
              <a:rPr sz="2400" spc="5" dirty="0">
                <a:latin typeface="Calibri"/>
                <a:cs typeface="Calibri"/>
              </a:rPr>
              <a:t>describe</a:t>
            </a:r>
            <a:r>
              <a:rPr sz="2400" spc="-100" dirty="0">
                <a:latin typeface="Calibri"/>
                <a:cs typeface="Calibri"/>
              </a:rPr>
              <a:t> </a:t>
            </a:r>
            <a:r>
              <a:rPr sz="2400" spc="-5" dirty="0">
                <a:latin typeface="Calibri"/>
                <a:cs typeface="Calibri"/>
              </a:rPr>
              <a:t>what</a:t>
            </a:r>
            <a:r>
              <a:rPr sz="2400" spc="-15" dirty="0">
                <a:latin typeface="Calibri"/>
                <a:cs typeface="Calibri"/>
              </a:rPr>
              <a:t> you </a:t>
            </a:r>
            <a:r>
              <a:rPr sz="2400" spc="10" dirty="0">
                <a:latin typeface="Calibri"/>
                <a:cs typeface="Calibri"/>
              </a:rPr>
              <a:t>see</a:t>
            </a:r>
            <a:r>
              <a:rPr sz="2400" spc="-25" dirty="0">
                <a:latin typeface="Calibri"/>
                <a:cs typeface="Calibri"/>
              </a:rPr>
              <a:t> </a:t>
            </a:r>
            <a:r>
              <a:rPr sz="2400" spc="-15" dirty="0">
                <a:latin typeface="Calibri"/>
                <a:cs typeface="Calibri"/>
              </a:rPr>
              <a:t>in</a:t>
            </a:r>
            <a:r>
              <a:rPr sz="2400" spc="-20" dirty="0">
                <a:latin typeface="Calibri"/>
                <a:cs typeface="Calibri"/>
              </a:rPr>
              <a:t> </a:t>
            </a:r>
            <a:r>
              <a:rPr sz="2400" spc="-5" dirty="0">
                <a:latin typeface="Calibri"/>
                <a:cs typeface="Calibri"/>
              </a:rPr>
              <a:t>figures</a:t>
            </a:r>
            <a:endParaRPr sz="2400">
              <a:latin typeface="Calibri"/>
              <a:cs typeface="Calibri"/>
            </a:endParaRPr>
          </a:p>
          <a:p>
            <a:pPr marL="927735">
              <a:lnSpc>
                <a:spcPts val="2855"/>
              </a:lnSpc>
              <a:tabLst>
                <a:tab pos="1403985" algn="l"/>
              </a:tabLst>
            </a:pPr>
            <a:r>
              <a:rPr sz="2400" spc="15" dirty="0">
                <a:solidFill>
                  <a:srgbClr val="FF0000"/>
                </a:solidFill>
                <a:latin typeface="Calibri"/>
                <a:cs typeface="Calibri"/>
              </a:rPr>
              <a:t>A-	</a:t>
            </a:r>
            <a:r>
              <a:rPr sz="2400" spc="-20" dirty="0">
                <a:solidFill>
                  <a:srgbClr val="FF0000"/>
                </a:solidFill>
                <a:latin typeface="Calibri"/>
                <a:cs typeface="Calibri"/>
              </a:rPr>
              <a:t>Hydropic</a:t>
            </a:r>
            <a:r>
              <a:rPr sz="2400" spc="-10" dirty="0">
                <a:solidFill>
                  <a:srgbClr val="FF0000"/>
                </a:solidFill>
                <a:latin typeface="Calibri"/>
                <a:cs typeface="Calibri"/>
              </a:rPr>
              <a:t> </a:t>
            </a:r>
            <a:r>
              <a:rPr sz="2400" spc="-5" dirty="0">
                <a:solidFill>
                  <a:srgbClr val="FF0000"/>
                </a:solidFill>
                <a:latin typeface="Calibri"/>
                <a:cs typeface="Calibri"/>
              </a:rPr>
              <a:t>vesicles</a:t>
            </a:r>
            <a:endParaRPr sz="2400">
              <a:latin typeface="Calibri"/>
              <a:cs typeface="Calibri"/>
            </a:endParaRPr>
          </a:p>
          <a:p>
            <a:pPr marL="927735">
              <a:lnSpc>
                <a:spcPts val="2865"/>
              </a:lnSpc>
              <a:tabLst>
                <a:tab pos="1318260" algn="l"/>
              </a:tabLst>
            </a:pPr>
            <a:r>
              <a:rPr sz="2400" spc="-35" dirty="0">
                <a:solidFill>
                  <a:srgbClr val="FF0000"/>
                </a:solidFill>
                <a:latin typeface="Calibri"/>
                <a:cs typeface="Calibri"/>
              </a:rPr>
              <a:t>B</a:t>
            </a:r>
            <a:r>
              <a:rPr sz="2400" dirty="0">
                <a:solidFill>
                  <a:srgbClr val="FF0000"/>
                </a:solidFill>
                <a:latin typeface="Calibri"/>
                <a:cs typeface="Calibri"/>
              </a:rPr>
              <a:t>-	</a:t>
            </a:r>
            <a:r>
              <a:rPr sz="2400" spc="30" dirty="0">
                <a:solidFill>
                  <a:srgbClr val="FF0000"/>
                </a:solidFill>
                <a:latin typeface="Calibri"/>
                <a:cs typeface="Calibri"/>
              </a:rPr>
              <a:t>s</a:t>
            </a:r>
            <a:r>
              <a:rPr sz="2400" spc="5" dirty="0">
                <a:solidFill>
                  <a:srgbClr val="FF0000"/>
                </a:solidFill>
                <a:latin typeface="Calibri"/>
                <a:cs typeface="Calibri"/>
              </a:rPr>
              <a:t>n</a:t>
            </a:r>
            <a:r>
              <a:rPr sz="2400" dirty="0">
                <a:solidFill>
                  <a:srgbClr val="FF0000"/>
                </a:solidFill>
                <a:latin typeface="Calibri"/>
                <a:cs typeface="Calibri"/>
              </a:rPr>
              <a:t>ow</a:t>
            </a:r>
            <a:r>
              <a:rPr sz="2400" spc="35" dirty="0">
                <a:solidFill>
                  <a:srgbClr val="FF0000"/>
                </a:solidFill>
                <a:latin typeface="Calibri"/>
                <a:cs typeface="Calibri"/>
              </a:rPr>
              <a:t>s</a:t>
            </a:r>
            <a:r>
              <a:rPr sz="2400" spc="15" dirty="0">
                <a:solidFill>
                  <a:srgbClr val="FF0000"/>
                </a:solidFill>
                <a:latin typeface="Calibri"/>
                <a:cs typeface="Calibri"/>
              </a:rPr>
              <a:t>t</a:t>
            </a:r>
            <a:r>
              <a:rPr sz="2400" dirty="0">
                <a:solidFill>
                  <a:srgbClr val="FF0000"/>
                </a:solidFill>
                <a:latin typeface="Calibri"/>
                <a:cs typeface="Calibri"/>
              </a:rPr>
              <a:t>o</a:t>
            </a:r>
            <a:r>
              <a:rPr sz="2400" spc="-15" dirty="0">
                <a:solidFill>
                  <a:srgbClr val="FF0000"/>
                </a:solidFill>
                <a:latin typeface="Calibri"/>
                <a:cs typeface="Calibri"/>
              </a:rPr>
              <a:t>r</a:t>
            </a:r>
            <a:r>
              <a:rPr sz="2400" dirty="0">
                <a:solidFill>
                  <a:srgbClr val="FF0000"/>
                </a:solidFill>
                <a:latin typeface="Calibri"/>
                <a:cs typeface="Calibri"/>
              </a:rPr>
              <a:t>m</a:t>
            </a:r>
            <a:r>
              <a:rPr sz="2400" spc="-215" dirty="0">
                <a:solidFill>
                  <a:srgbClr val="FF0000"/>
                </a:solidFill>
                <a:latin typeface="Calibri"/>
                <a:cs typeface="Calibri"/>
              </a:rPr>
              <a:t> </a:t>
            </a:r>
            <a:r>
              <a:rPr sz="2400" spc="-30" dirty="0">
                <a:solidFill>
                  <a:srgbClr val="FF0000"/>
                </a:solidFill>
                <a:latin typeface="Calibri"/>
                <a:cs typeface="Calibri"/>
              </a:rPr>
              <a:t>a</a:t>
            </a:r>
            <a:r>
              <a:rPr sz="2400" spc="5" dirty="0">
                <a:solidFill>
                  <a:srgbClr val="FF0000"/>
                </a:solidFill>
                <a:latin typeface="Calibri"/>
                <a:cs typeface="Calibri"/>
              </a:rPr>
              <a:t>pp</a:t>
            </a:r>
            <a:r>
              <a:rPr sz="2400" dirty="0">
                <a:solidFill>
                  <a:srgbClr val="FF0000"/>
                </a:solidFill>
                <a:latin typeface="Calibri"/>
                <a:cs typeface="Calibri"/>
              </a:rPr>
              <a:t>e</a:t>
            </a:r>
            <a:r>
              <a:rPr sz="2400" spc="-25" dirty="0">
                <a:solidFill>
                  <a:srgbClr val="FF0000"/>
                </a:solidFill>
                <a:latin typeface="Calibri"/>
                <a:cs typeface="Calibri"/>
              </a:rPr>
              <a:t>a</a:t>
            </a:r>
            <a:r>
              <a:rPr sz="2400" spc="-90" dirty="0">
                <a:solidFill>
                  <a:srgbClr val="FF0000"/>
                </a:solidFill>
                <a:latin typeface="Calibri"/>
                <a:cs typeface="Calibri"/>
              </a:rPr>
              <a:t>r</a:t>
            </a:r>
            <a:r>
              <a:rPr sz="2400" spc="-30" dirty="0">
                <a:solidFill>
                  <a:srgbClr val="FF0000"/>
                </a:solidFill>
                <a:latin typeface="Calibri"/>
                <a:cs typeface="Calibri"/>
              </a:rPr>
              <a:t>a</a:t>
            </a:r>
            <a:r>
              <a:rPr sz="2400" spc="5" dirty="0">
                <a:solidFill>
                  <a:srgbClr val="FF0000"/>
                </a:solidFill>
                <a:latin typeface="Calibri"/>
                <a:cs typeface="Calibri"/>
              </a:rPr>
              <a:t>n</a:t>
            </a:r>
            <a:r>
              <a:rPr sz="2400" spc="30" dirty="0">
                <a:solidFill>
                  <a:srgbClr val="FF0000"/>
                </a:solidFill>
                <a:latin typeface="Calibri"/>
                <a:cs typeface="Calibri"/>
              </a:rPr>
              <a:t>c</a:t>
            </a:r>
            <a:r>
              <a:rPr sz="2400" dirty="0">
                <a:solidFill>
                  <a:srgbClr val="FF0000"/>
                </a:solidFill>
                <a:latin typeface="Calibri"/>
                <a:cs typeface="Calibri"/>
              </a:rPr>
              <a:t>e</a:t>
            </a:r>
            <a:endParaRPr sz="2400">
              <a:latin typeface="Calibri"/>
              <a:cs typeface="Calibri"/>
            </a:endParaRPr>
          </a:p>
          <a:p>
            <a:pPr marL="327025" indent="-314960">
              <a:lnSpc>
                <a:spcPts val="2870"/>
              </a:lnSpc>
              <a:spcBef>
                <a:spcPts val="50"/>
              </a:spcBef>
              <a:buAutoNum type="arabicPlain" startAt="2"/>
              <a:tabLst>
                <a:tab pos="327660" algn="l"/>
              </a:tabLst>
            </a:pPr>
            <a:r>
              <a:rPr sz="2400" spc="-15" dirty="0">
                <a:latin typeface="Calibri"/>
                <a:cs typeface="Calibri"/>
              </a:rPr>
              <a:t>What</a:t>
            </a:r>
            <a:r>
              <a:rPr sz="2400" spc="-20" dirty="0">
                <a:latin typeface="Calibri"/>
                <a:cs typeface="Calibri"/>
              </a:rPr>
              <a:t> </a:t>
            </a:r>
            <a:r>
              <a:rPr sz="2400" spc="-15" dirty="0">
                <a:latin typeface="Calibri"/>
                <a:cs typeface="Calibri"/>
              </a:rPr>
              <a:t>is</a:t>
            </a:r>
            <a:r>
              <a:rPr sz="2400" dirty="0">
                <a:latin typeface="Calibri"/>
                <a:cs typeface="Calibri"/>
              </a:rPr>
              <a:t> </a:t>
            </a:r>
            <a:r>
              <a:rPr sz="2400" spc="-10" dirty="0">
                <a:latin typeface="Calibri"/>
                <a:cs typeface="Calibri"/>
              </a:rPr>
              <a:t>your</a:t>
            </a:r>
            <a:r>
              <a:rPr sz="2400" spc="-45" dirty="0">
                <a:latin typeface="Calibri"/>
                <a:cs typeface="Calibri"/>
              </a:rPr>
              <a:t> </a:t>
            </a:r>
            <a:r>
              <a:rPr sz="2400" dirty="0">
                <a:latin typeface="Calibri"/>
                <a:cs typeface="Calibri"/>
              </a:rPr>
              <a:t>diagnosis?</a:t>
            </a:r>
            <a:endParaRPr sz="2400">
              <a:latin typeface="Calibri"/>
              <a:cs typeface="Calibri"/>
            </a:endParaRPr>
          </a:p>
          <a:p>
            <a:pPr marL="927735">
              <a:lnSpc>
                <a:spcPts val="2870"/>
              </a:lnSpc>
            </a:pPr>
            <a:r>
              <a:rPr sz="2400" dirty="0">
                <a:solidFill>
                  <a:srgbClr val="FF0000"/>
                </a:solidFill>
                <a:latin typeface="Calibri"/>
                <a:cs typeface="Calibri"/>
              </a:rPr>
              <a:t>Complete</a:t>
            </a:r>
            <a:r>
              <a:rPr sz="2400" spc="-95" dirty="0">
                <a:solidFill>
                  <a:srgbClr val="FF0000"/>
                </a:solidFill>
                <a:latin typeface="Calibri"/>
                <a:cs typeface="Calibri"/>
              </a:rPr>
              <a:t> </a:t>
            </a:r>
            <a:r>
              <a:rPr sz="2400" spc="-20" dirty="0">
                <a:solidFill>
                  <a:srgbClr val="FF0000"/>
                </a:solidFill>
                <a:latin typeface="Calibri"/>
                <a:cs typeface="Calibri"/>
              </a:rPr>
              <a:t>Molar</a:t>
            </a:r>
            <a:r>
              <a:rPr sz="2400" spc="40" dirty="0">
                <a:solidFill>
                  <a:srgbClr val="FF0000"/>
                </a:solidFill>
                <a:latin typeface="Calibri"/>
                <a:cs typeface="Calibri"/>
              </a:rPr>
              <a:t> </a:t>
            </a:r>
            <a:r>
              <a:rPr sz="2400" dirty="0">
                <a:solidFill>
                  <a:srgbClr val="FF0000"/>
                </a:solidFill>
                <a:latin typeface="Calibri"/>
                <a:cs typeface="Calibri"/>
              </a:rPr>
              <a:t>Pregnancy</a:t>
            </a:r>
            <a:endParaRPr sz="2400">
              <a:latin typeface="Calibri"/>
              <a:cs typeface="Calibri"/>
            </a:endParaRPr>
          </a:p>
          <a:p>
            <a:pPr marL="327025" indent="-314960">
              <a:lnSpc>
                <a:spcPct val="100000"/>
              </a:lnSpc>
              <a:spcBef>
                <a:spcPts val="45"/>
              </a:spcBef>
              <a:buAutoNum type="arabicPlain" startAt="3"/>
              <a:tabLst>
                <a:tab pos="327660" algn="l"/>
              </a:tabLst>
            </a:pPr>
            <a:r>
              <a:rPr sz="2400" spc="-5" dirty="0">
                <a:latin typeface="Calibri"/>
                <a:cs typeface="Calibri"/>
              </a:rPr>
              <a:t>Mention</a:t>
            </a:r>
            <a:r>
              <a:rPr sz="2400" spc="-10" dirty="0">
                <a:latin typeface="Calibri"/>
                <a:cs typeface="Calibri"/>
              </a:rPr>
              <a:t> </a:t>
            </a:r>
            <a:r>
              <a:rPr sz="2400" dirty="0">
                <a:latin typeface="Calibri"/>
                <a:cs typeface="Calibri"/>
              </a:rPr>
              <a:t>6</a:t>
            </a:r>
            <a:r>
              <a:rPr sz="2400" spc="-40" dirty="0">
                <a:latin typeface="Calibri"/>
                <a:cs typeface="Calibri"/>
              </a:rPr>
              <a:t> </a:t>
            </a:r>
            <a:r>
              <a:rPr sz="2400" spc="-15" dirty="0">
                <a:latin typeface="Calibri"/>
                <a:cs typeface="Calibri"/>
              </a:rPr>
              <a:t>relevant</a:t>
            </a:r>
            <a:r>
              <a:rPr sz="2400" dirty="0">
                <a:latin typeface="Calibri"/>
                <a:cs typeface="Calibri"/>
              </a:rPr>
              <a:t> </a:t>
            </a:r>
            <a:r>
              <a:rPr sz="2400" spc="5" dirty="0">
                <a:latin typeface="Calibri"/>
                <a:cs typeface="Calibri"/>
              </a:rPr>
              <a:t>questions</a:t>
            </a:r>
            <a:r>
              <a:rPr sz="2400" spc="-140" dirty="0">
                <a:latin typeface="Calibri"/>
                <a:cs typeface="Calibri"/>
              </a:rPr>
              <a:t> </a:t>
            </a:r>
            <a:r>
              <a:rPr sz="2400" spc="-15" dirty="0">
                <a:latin typeface="Calibri"/>
                <a:cs typeface="Calibri"/>
              </a:rPr>
              <a:t>in</a:t>
            </a:r>
            <a:r>
              <a:rPr sz="2400" spc="-5" dirty="0">
                <a:latin typeface="Calibri"/>
                <a:cs typeface="Calibri"/>
              </a:rPr>
              <a:t> </a:t>
            </a:r>
            <a:r>
              <a:rPr sz="2400" spc="5" dirty="0">
                <a:latin typeface="Calibri"/>
                <a:cs typeface="Calibri"/>
              </a:rPr>
              <a:t>the</a:t>
            </a:r>
            <a:r>
              <a:rPr sz="2400" spc="-15" dirty="0">
                <a:latin typeface="Calibri"/>
                <a:cs typeface="Calibri"/>
              </a:rPr>
              <a:t> </a:t>
            </a:r>
            <a:r>
              <a:rPr sz="2400" dirty="0">
                <a:latin typeface="Calibri"/>
                <a:cs typeface="Calibri"/>
              </a:rPr>
              <a:t>history</a:t>
            </a:r>
            <a:r>
              <a:rPr sz="2400" spc="-130" dirty="0">
                <a:latin typeface="Calibri"/>
                <a:cs typeface="Calibri"/>
              </a:rPr>
              <a:t> </a:t>
            </a:r>
            <a:r>
              <a:rPr sz="2400" spc="-5" dirty="0">
                <a:latin typeface="Calibri"/>
                <a:cs typeface="Calibri"/>
              </a:rPr>
              <a:t>that </a:t>
            </a:r>
            <a:r>
              <a:rPr sz="2400" spc="-10" dirty="0">
                <a:latin typeface="Calibri"/>
                <a:cs typeface="Calibri"/>
              </a:rPr>
              <a:t>you’ll</a:t>
            </a:r>
            <a:r>
              <a:rPr sz="2400" spc="-45" dirty="0">
                <a:latin typeface="Calibri"/>
                <a:cs typeface="Calibri"/>
              </a:rPr>
              <a:t> </a:t>
            </a:r>
            <a:r>
              <a:rPr sz="2400" spc="5" dirty="0">
                <a:latin typeface="Calibri"/>
                <a:cs typeface="Calibri"/>
              </a:rPr>
              <a:t>ask?</a:t>
            </a:r>
            <a:endParaRPr sz="2400">
              <a:latin typeface="Calibri"/>
              <a:cs typeface="Calibri"/>
            </a:endParaRPr>
          </a:p>
          <a:p>
            <a:pPr marR="5080" algn="r">
              <a:lnSpc>
                <a:spcPct val="100000"/>
              </a:lnSpc>
              <a:spcBef>
                <a:spcPts val="465"/>
              </a:spcBef>
            </a:pPr>
            <a:r>
              <a:rPr sz="1800" b="1" spc="25" dirty="0">
                <a:latin typeface="Calibri"/>
                <a:cs typeface="Calibri"/>
              </a:rPr>
              <a:t>f</a:t>
            </a:r>
            <a:r>
              <a:rPr sz="1800" b="1" spc="5" dirty="0">
                <a:latin typeface="Calibri"/>
                <a:cs typeface="Calibri"/>
              </a:rPr>
              <a:t>i</a:t>
            </a:r>
            <a:r>
              <a:rPr sz="1800" b="1" spc="-30" dirty="0">
                <a:latin typeface="Calibri"/>
                <a:cs typeface="Calibri"/>
              </a:rPr>
              <a:t>g</a:t>
            </a:r>
            <a:r>
              <a:rPr sz="1800" b="1" spc="5" dirty="0">
                <a:latin typeface="Calibri"/>
                <a:cs typeface="Calibri"/>
              </a:rPr>
              <a:t>u</a:t>
            </a:r>
            <a:r>
              <a:rPr sz="1800" b="1" spc="30" dirty="0">
                <a:latin typeface="Calibri"/>
                <a:cs typeface="Calibri"/>
              </a:rPr>
              <a:t>r</a:t>
            </a:r>
            <a:r>
              <a:rPr sz="1800" b="1" dirty="0">
                <a:latin typeface="Calibri"/>
                <a:cs typeface="Calibri"/>
              </a:rPr>
              <a:t>e</a:t>
            </a:r>
            <a:r>
              <a:rPr sz="1800" b="1" spc="-120" dirty="0">
                <a:latin typeface="Calibri"/>
                <a:cs typeface="Calibri"/>
              </a:rPr>
              <a:t> </a:t>
            </a:r>
            <a:r>
              <a:rPr sz="1800" b="1" dirty="0">
                <a:latin typeface="Calibri"/>
                <a:cs typeface="Calibri"/>
              </a:rPr>
              <a:t>B</a:t>
            </a:r>
            <a:endParaRPr sz="1800">
              <a:latin typeface="Calibri"/>
              <a:cs typeface="Calibri"/>
            </a:endParaRPr>
          </a:p>
          <a:p>
            <a:pPr marL="327025" indent="-314960">
              <a:lnSpc>
                <a:spcPct val="100000"/>
              </a:lnSpc>
              <a:spcBef>
                <a:spcPts val="204"/>
              </a:spcBef>
              <a:buAutoNum type="arabicPlain" startAt="4"/>
              <a:tabLst>
                <a:tab pos="327660" algn="l"/>
              </a:tabLst>
            </a:pPr>
            <a:r>
              <a:rPr sz="2400" spc="-5" dirty="0">
                <a:latin typeface="Calibri"/>
                <a:cs typeface="Calibri"/>
              </a:rPr>
              <a:t>Mention</a:t>
            </a:r>
            <a:r>
              <a:rPr sz="2400" spc="-10" dirty="0">
                <a:latin typeface="Calibri"/>
                <a:cs typeface="Calibri"/>
              </a:rPr>
              <a:t> </a:t>
            </a:r>
            <a:r>
              <a:rPr sz="2400" dirty="0">
                <a:latin typeface="Calibri"/>
                <a:cs typeface="Calibri"/>
              </a:rPr>
              <a:t>4</a:t>
            </a:r>
            <a:r>
              <a:rPr sz="2400" spc="-40" dirty="0">
                <a:latin typeface="Calibri"/>
                <a:cs typeface="Calibri"/>
              </a:rPr>
              <a:t> </a:t>
            </a:r>
            <a:r>
              <a:rPr sz="2400" spc="-20" dirty="0">
                <a:latin typeface="Calibri"/>
                <a:cs typeface="Calibri"/>
              </a:rPr>
              <a:t>lab</a:t>
            </a:r>
            <a:r>
              <a:rPr sz="2400" spc="60" dirty="0">
                <a:latin typeface="Calibri"/>
                <a:cs typeface="Calibri"/>
              </a:rPr>
              <a:t> </a:t>
            </a:r>
            <a:r>
              <a:rPr sz="2400" spc="-20" dirty="0">
                <a:latin typeface="Calibri"/>
                <a:cs typeface="Calibri"/>
              </a:rPr>
              <a:t>investigations</a:t>
            </a:r>
            <a:r>
              <a:rPr sz="2400" spc="10" dirty="0">
                <a:latin typeface="Calibri"/>
                <a:cs typeface="Calibri"/>
              </a:rPr>
              <a:t> </a:t>
            </a:r>
            <a:r>
              <a:rPr sz="2400" spc="5" dirty="0">
                <a:latin typeface="Calibri"/>
                <a:cs typeface="Calibri"/>
              </a:rPr>
              <a:t>to</a:t>
            </a:r>
            <a:r>
              <a:rPr sz="2400" spc="-90" dirty="0">
                <a:latin typeface="Calibri"/>
                <a:cs typeface="Calibri"/>
              </a:rPr>
              <a:t> </a:t>
            </a:r>
            <a:r>
              <a:rPr sz="2400" dirty="0">
                <a:latin typeface="Calibri"/>
                <a:cs typeface="Calibri"/>
              </a:rPr>
              <a:t>do?</a:t>
            </a:r>
            <a:endParaRPr sz="2400">
              <a:latin typeface="Calibri"/>
              <a:cs typeface="Calibri"/>
            </a:endParaRPr>
          </a:p>
          <a:p>
            <a:pPr marL="327025" indent="-314960">
              <a:lnSpc>
                <a:spcPct val="100000"/>
              </a:lnSpc>
              <a:spcBef>
                <a:spcPts val="50"/>
              </a:spcBef>
              <a:buAutoNum type="arabicPlain" startAt="4"/>
              <a:tabLst>
                <a:tab pos="327660" algn="l"/>
              </a:tabLst>
            </a:pPr>
            <a:r>
              <a:rPr sz="2400" spc="-30" dirty="0">
                <a:latin typeface="Calibri"/>
                <a:cs typeface="Calibri"/>
              </a:rPr>
              <a:t>M</a:t>
            </a:r>
            <a:r>
              <a:rPr sz="2400" dirty="0">
                <a:latin typeface="Calibri"/>
                <a:cs typeface="Calibri"/>
              </a:rPr>
              <a:t>e</a:t>
            </a:r>
            <a:r>
              <a:rPr sz="2400" spc="15" dirty="0">
                <a:latin typeface="Calibri"/>
                <a:cs typeface="Calibri"/>
              </a:rPr>
              <a:t>nt</a:t>
            </a:r>
            <a:r>
              <a:rPr sz="2400" spc="-30" dirty="0">
                <a:latin typeface="Calibri"/>
                <a:cs typeface="Calibri"/>
              </a:rPr>
              <a:t>i</a:t>
            </a:r>
            <a:r>
              <a:rPr sz="2400" spc="5" dirty="0">
                <a:latin typeface="Calibri"/>
                <a:cs typeface="Calibri"/>
              </a:rPr>
              <a:t>o</a:t>
            </a:r>
            <a:r>
              <a:rPr sz="2400" dirty="0">
                <a:latin typeface="Calibri"/>
                <a:cs typeface="Calibri"/>
              </a:rPr>
              <a:t>n</a:t>
            </a:r>
            <a:r>
              <a:rPr sz="2400" spc="-10" dirty="0">
                <a:latin typeface="Calibri"/>
                <a:cs typeface="Calibri"/>
              </a:rPr>
              <a:t> </a:t>
            </a:r>
            <a:r>
              <a:rPr sz="2400" dirty="0">
                <a:latin typeface="Calibri"/>
                <a:cs typeface="Calibri"/>
              </a:rPr>
              <a:t>4</a:t>
            </a:r>
            <a:r>
              <a:rPr sz="2400" spc="-40" dirty="0">
                <a:latin typeface="Calibri"/>
                <a:cs typeface="Calibri"/>
              </a:rPr>
              <a:t> </a:t>
            </a:r>
            <a:r>
              <a:rPr sz="2400" spc="30" dirty="0">
                <a:latin typeface="Calibri"/>
                <a:cs typeface="Calibri"/>
              </a:rPr>
              <a:t>s</a:t>
            </a:r>
            <a:r>
              <a:rPr sz="2400" spc="15" dirty="0">
                <a:latin typeface="Calibri"/>
                <a:cs typeface="Calibri"/>
              </a:rPr>
              <a:t>t</a:t>
            </a:r>
            <a:r>
              <a:rPr sz="2400" dirty="0">
                <a:latin typeface="Calibri"/>
                <a:cs typeface="Calibri"/>
              </a:rPr>
              <a:t>e</a:t>
            </a:r>
            <a:r>
              <a:rPr sz="2400" spc="15" dirty="0">
                <a:latin typeface="Calibri"/>
                <a:cs typeface="Calibri"/>
              </a:rPr>
              <a:t>p</a:t>
            </a:r>
            <a:r>
              <a:rPr sz="2400" dirty="0">
                <a:latin typeface="Calibri"/>
                <a:cs typeface="Calibri"/>
              </a:rPr>
              <a:t>s</a:t>
            </a:r>
            <a:r>
              <a:rPr sz="2400" spc="-135" dirty="0">
                <a:latin typeface="Calibri"/>
                <a:cs typeface="Calibri"/>
              </a:rPr>
              <a:t> </a:t>
            </a:r>
            <a:r>
              <a:rPr sz="2400" spc="-30" dirty="0">
                <a:latin typeface="Calibri"/>
                <a:cs typeface="Calibri"/>
              </a:rPr>
              <a:t>i</a:t>
            </a:r>
            <a:r>
              <a:rPr sz="2400" dirty="0">
                <a:latin typeface="Calibri"/>
                <a:cs typeface="Calibri"/>
              </a:rPr>
              <a:t>n</a:t>
            </a:r>
            <a:r>
              <a:rPr sz="2400" spc="-10" dirty="0">
                <a:latin typeface="Calibri"/>
                <a:cs typeface="Calibri"/>
              </a:rPr>
              <a:t> </a:t>
            </a:r>
            <a:r>
              <a:rPr sz="2400" spc="25" dirty="0">
                <a:latin typeface="Calibri"/>
                <a:cs typeface="Calibri"/>
              </a:rPr>
              <a:t>m</a:t>
            </a:r>
            <a:r>
              <a:rPr sz="2400" spc="-30" dirty="0">
                <a:latin typeface="Calibri"/>
                <a:cs typeface="Calibri"/>
              </a:rPr>
              <a:t>a</a:t>
            </a:r>
            <a:r>
              <a:rPr sz="2400" spc="10" dirty="0">
                <a:latin typeface="Calibri"/>
                <a:cs typeface="Calibri"/>
              </a:rPr>
              <a:t>n</a:t>
            </a:r>
            <a:r>
              <a:rPr sz="2400" spc="-30" dirty="0">
                <a:latin typeface="Calibri"/>
                <a:cs typeface="Calibri"/>
              </a:rPr>
              <a:t>a</a:t>
            </a:r>
            <a:r>
              <a:rPr sz="2400" dirty="0">
                <a:latin typeface="Calibri"/>
                <a:cs typeface="Calibri"/>
              </a:rPr>
              <a:t>ge</a:t>
            </a:r>
            <a:r>
              <a:rPr sz="2400" spc="20" dirty="0">
                <a:latin typeface="Calibri"/>
                <a:cs typeface="Calibri"/>
              </a:rPr>
              <a:t>m</a:t>
            </a:r>
            <a:r>
              <a:rPr sz="2400" dirty="0">
                <a:latin typeface="Calibri"/>
                <a:cs typeface="Calibri"/>
              </a:rPr>
              <a:t>e</a:t>
            </a:r>
            <a:r>
              <a:rPr sz="2400" spc="15" dirty="0">
                <a:latin typeface="Calibri"/>
                <a:cs typeface="Calibri"/>
              </a:rPr>
              <a:t>nt</a:t>
            </a:r>
            <a:r>
              <a:rPr sz="2400" dirty="0">
                <a:latin typeface="Calibri"/>
                <a:cs typeface="Calibri"/>
              </a:rPr>
              <a:t>.</a:t>
            </a:r>
            <a:endParaRPr sz="2400">
              <a:latin typeface="Calibri"/>
              <a:cs typeface="Calibri"/>
            </a:endParaRPr>
          </a:p>
        </p:txBody>
      </p:sp>
      <p:sp>
        <p:nvSpPr>
          <p:cNvPr id="6" name="object 6"/>
          <p:cNvSpPr txBox="1"/>
          <p:nvPr/>
        </p:nvSpPr>
        <p:spPr>
          <a:xfrm>
            <a:off x="8405247" y="2006287"/>
            <a:ext cx="763271" cy="289823"/>
          </a:xfrm>
          <a:prstGeom prst="rect">
            <a:avLst/>
          </a:prstGeom>
        </p:spPr>
        <p:txBody>
          <a:bodyPr vert="horz" wrap="square" lIns="0" tIns="12700" rIns="0" bIns="0" rtlCol="0">
            <a:spAutoFit/>
          </a:bodyPr>
          <a:lstStyle/>
          <a:p>
            <a:pPr marL="12700">
              <a:lnSpc>
                <a:spcPct val="100000"/>
              </a:lnSpc>
              <a:spcBef>
                <a:spcPts val="100"/>
              </a:spcBef>
            </a:pPr>
            <a:r>
              <a:rPr sz="1800" b="1" spc="25" dirty="0">
                <a:latin typeface="Calibri"/>
                <a:cs typeface="Calibri"/>
              </a:rPr>
              <a:t>f</a:t>
            </a:r>
            <a:r>
              <a:rPr sz="1800" b="1" spc="5" dirty="0">
                <a:latin typeface="Calibri"/>
                <a:cs typeface="Calibri"/>
              </a:rPr>
              <a:t>i</a:t>
            </a:r>
            <a:r>
              <a:rPr sz="1800" b="1" spc="-30" dirty="0">
                <a:latin typeface="Calibri"/>
                <a:cs typeface="Calibri"/>
              </a:rPr>
              <a:t>g</a:t>
            </a:r>
            <a:r>
              <a:rPr sz="1800" b="1" spc="5" dirty="0">
                <a:latin typeface="Calibri"/>
                <a:cs typeface="Calibri"/>
              </a:rPr>
              <a:t>u</a:t>
            </a:r>
            <a:r>
              <a:rPr sz="1800" b="1" spc="30" dirty="0">
                <a:latin typeface="Calibri"/>
                <a:cs typeface="Calibri"/>
              </a:rPr>
              <a:t>r</a:t>
            </a:r>
            <a:r>
              <a:rPr sz="1800" b="1" dirty="0">
                <a:latin typeface="Calibri"/>
                <a:cs typeface="Calibri"/>
              </a:rPr>
              <a:t>e</a:t>
            </a:r>
            <a:r>
              <a:rPr sz="1800" b="1" spc="-120" dirty="0">
                <a:latin typeface="Calibri"/>
                <a:cs typeface="Calibri"/>
              </a:rPr>
              <a:t> </a:t>
            </a:r>
            <a:r>
              <a:rPr sz="1800" b="1" dirty="0">
                <a:latin typeface="Calibri"/>
                <a:cs typeface="Calibri"/>
              </a:rPr>
              <a:t>A</a:t>
            </a:r>
            <a:endParaRPr sz="1800">
              <a:latin typeface="Calibri"/>
              <a:cs typeface="Calibri"/>
            </a:endParaRPr>
          </a:p>
        </p:txBody>
      </p:sp>
      <p:sp>
        <p:nvSpPr>
          <p:cNvPr id="7" name="object 7"/>
          <p:cNvSpPr txBox="1">
            <a:spLocks noGrp="1"/>
          </p:cNvSpPr>
          <p:nvPr>
            <p:ph type="title"/>
          </p:nvPr>
        </p:nvSpPr>
        <p:spPr>
          <a:xfrm>
            <a:off x="474980" y="309500"/>
            <a:ext cx="1529080" cy="509114"/>
          </a:xfrm>
          <a:prstGeom prst="rect">
            <a:avLst/>
          </a:prstGeom>
        </p:spPr>
        <p:txBody>
          <a:bodyPr vert="horz" wrap="square" lIns="0" tIns="16510" rIns="0" bIns="0" rtlCol="0">
            <a:spAutoFit/>
          </a:bodyPr>
          <a:lstStyle/>
          <a:p>
            <a:pPr marL="12700">
              <a:lnSpc>
                <a:spcPct val="100000"/>
              </a:lnSpc>
              <a:spcBef>
                <a:spcPts val="130"/>
              </a:spcBef>
            </a:pPr>
            <a:r>
              <a:rPr spc="-20" dirty="0">
                <a:latin typeface="Calibri"/>
                <a:cs typeface="Calibri"/>
              </a:rPr>
              <a:t>S</a:t>
            </a:r>
            <a:r>
              <a:rPr spc="10" dirty="0">
                <a:latin typeface="Calibri"/>
                <a:cs typeface="Calibri"/>
              </a:rPr>
              <a:t>t</a:t>
            </a:r>
            <a:r>
              <a:rPr spc="-10" dirty="0">
                <a:latin typeface="Calibri"/>
                <a:cs typeface="Calibri"/>
              </a:rPr>
              <a:t>a</a:t>
            </a:r>
            <a:r>
              <a:rPr spc="10" dirty="0">
                <a:latin typeface="Calibri"/>
                <a:cs typeface="Calibri"/>
              </a:rPr>
              <a:t>t</a:t>
            </a:r>
            <a:r>
              <a:rPr spc="35" dirty="0">
                <a:latin typeface="Calibri"/>
                <a:cs typeface="Calibri"/>
              </a:rPr>
              <a:t>i</a:t>
            </a:r>
            <a:r>
              <a:rPr dirty="0">
                <a:latin typeface="Calibri"/>
                <a:cs typeface="Calibri"/>
              </a:rPr>
              <a:t>o</a:t>
            </a:r>
            <a:r>
              <a:rPr spc="15" dirty="0">
                <a:latin typeface="Calibri"/>
                <a:cs typeface="Calibri"/>
              </a:rPr>
              <a:t>n</a:t>
            </a:r>
            <a:r>
              <a:rPr spc="-130" dirty="0">
                <a:latin typeface="Calibri"/>
                <a:cs typeface="Calibri"/>
              </a:rPr>
              <a:t> </a:t>
            </a:r>
            <a:r>
              <a:rPr spc="15" dirty="0">
                <a:latin typeface="Calibri"/>
                <a:cs typeface="Calibri"/>
              </a:rPr>
              <a:t>1</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76617" y="1007116"/>
            <a:ext cx="7157720" cy="4692310"/>
          </a:xfrm>
          <a:prstGeom prst="rect">
            <a:avLst/>
          </a:prstGeom>
        </p:spPr>
        <p:txBody>
          <a:bodyPr vert="horz" wrap="square" lIns="0" tIns="45085" rIns="0" bIns="0" rtlCol="0">
            <a:spAutoFit/>
          </a:bodyPr>
          <a:lstStyle/>
          <a:p>
            <a:pPr marL="12700" marR="5080">
              <a:lnSpc>
                <a:spcPct val="91300"/>
              </a:lnSpc>
              <a:spcBef>
                <a:spcPts val="355"/>
              </a:spcBef>
            </a:pPr>
            <a:r>
              <a:rPr sz="2400" b="0" dirty="0">
                <a:latin typeface="Calibri Light"/>
                <a:cs typeface="Calibri Light"/>
              </a:rPr>
              <a:t>a </a:t>
            </a:r>
            <a:r>
              <a:rPr sz="2400" b="0" spc="-10" dirty="0">
                <a:latin typeface="Calibri Light"/>
                <a:cs typeface="Calibri Light"/>
              </a:rPr>
              <a:t>17 </a:t>
            </a:r>
            <a:r>
              <a:rPr sz="2400" b="0" spc="-15" dirty="0">
                <a:latin typeface="Calibri Light"/>
                <a:cs typeface="Calibri Light"/>
              </a:rPr>
              <a:t>years </a:t>
            </a:r>
            <a:r>
              <a:rPr sz="2400" b="0" spc="5" dirty="0">
                <a:latin typeface="Calibri Light"/>
                <a:cs typeface="Calibri Light"/>
              </a:rPr>
              <a:t>old </a:t>
            </a:r>
            <a:r>
              <a:rPr sz="2400" b="0" spc="-15" dirty="0">
                <a:latin typeface="Calibri Light"/>
                <a:cs typeface="Calibri Light"/>
              </a:rPr>
              <a:t>female </a:t>
            </a:r>
            <a:r>
              <a:rPr sz="2400" b="0" spc="15" dirty="0">
                <a:latin typeface="Calibri Light"/>
                <a:cs typeface="Calibri Light"/>
              </a:rPr>
              <a:t>that </a:t>
            </a:r>
            <a:r>
              <a:rPr sz="2400" b="0" spc="10" dirty="0">
                <a:latin typeface="Calibri Light"/>
                <a:cs typeface="Calibri Light"/>
              </a:rPr>
              <a:t>never had her </a:t>
            </a:r>
            <a:r>
              <a:rPr sz="2400" b="0" spc="5" dirty="0">
                <a:latin typeface="Calibri Light"/>
                <a:cs typeface="Calibri Light"/>
              </a:rPr>
              <a:t>period comes </a:t>
            </a:r>
            <a:r>
              <a:rPr sz="2400" b="0" spc="15" dirty="0">
                <a:latin typeface="Calibri Light"/>
                <a:cs typeface="Calibri Light"/>
              </a:rPr>
              <a:t>to </a:t>
            </a:r>
            <a:r>
              <a:rPr sz="2400" b="0" spc="20" dirty="0">
                <a:latin typeface="Calibri Light"/>
                <a:cs typeface="Calibri Light"/>
              </a:rPr>
              <a:t> </a:t>
            </a:r>
            <a:r>
              <a:rPr sz="2400" b="0" spc="15" dirty="0">
                <a:latin typeface="Calibri Light"/>
                <a:cs typeface="Calibri Light"/>
              </a:rPr>
              <a:t>the</a:t>
            </a:r>
            <a:r>
              <a:rPr sz="2400" b="0" spc="-80" dirty="0">
                <a:latin typeface="Calibri Light"/>
                <a:cs typeface="Calibri Light"/>
              </a:rPr>
              <a:t> </a:t>
            </a:r>
            <a:r>
              <a:rPr sz="2400" b="0" spc="5" dirty="0">
                <a:latin typeface="Calibri Light"/>
                <a:cs typeface="Calibri Light"/>
              </a:rPr>
              <a:t>clinic,</a:t>
            </a:r>
            <a:r>
              <a:rPr sz="2400" b="0" spc="-85" dirty="0">
                <a:latin typeface="Calibri Light"/>
                <a:cs typeface="Calibri Light"/>
              </a:rPr>
              <a:t> </a:t>
            </a:r>
            <a:r>
              <a:rPr sz="2400" b="0" spc="10" dirty="0">
                <a:latin typeface="Calibri Light"/>
                <a:cs typeface="Calibri Light"/>
              </a:rPr>
              <a:t>blood</a:t>
            </a:r>
            <a:r>
              <a:rPr sz="2400" b="0" spc="-65" dirty="0">
                <a:latin typeface="Calibri Light"/>
                <a:cs typeface="Calibri Light"/>
              </a:rPr>
              <a:t> </a:t>
            </a:r>
            <a:r>
              <a:rPr sz="2400" b="0" dirty="0">
                <a:latin typeface="Calibri Light"/>
                <a:cs typeface="Calibri Light"/>
              </a:rPr>
              <a:t>pressure</a:t>
            </a:r>
            <a:r>
              <a:rPr sz="2400" b="0" spc="-85" dirty="0">
                <a:latin typeface="Calibri Light"/>
                <a:cs typeface="Calibri Light"/>
              </a:rPr>
              <a:t> </a:t>
            </a:r>
            <a:r>
              <a:rPr sz="2400" b="0" dirty="0">
                <a:latin typeface="Calibri Light"/>
                <a:cs typeface="Calibri Light"/>
              </a:rPr>
              <a:t>normal,</a:t>
            </a:r>
            <a:r>
              <a:rPr sz="2400" b="0" spc="-5" dirty="0">
                <a:latin typeface="Calibri Light"/>
                <a:cs typeface="Calibri Light"/>
              </a:rPr>
              <a:t> </a:t>
            </a:r>
            <a:r>
              <a:rPr sz="2400" b="0" spc="-15" dirty="0">
                <a:latin typeface="Calibri Light"/>
                <a:cs typeface="Calibri Light"/>
              </a:rPr>
              <a:t>thyroid</a:t>
            </a:r>
            <a:r>
              <a:rPr sz="2400" b="0" spc="-75" dirty="0">
                <a:latin typeface="Calibri Light"/>
                <a:cs typeface="Calibri Light"/>
              </a:rPr>
              <a:t> </a:t>
            </a:r>
            <a:r>
              <a:rPr sz="2400" b="0" dirty="0">
                <a:latin typeface="Calibri Light"/>
                <a:cs typeface="Calibri Light"/>
              </a:rPr>
              <a:t>normal,</a:t>
            </a:r>
            <a:r>
              <a:rPr sz="2400" b="0" spc="-5" dirty="0">
                <a:latin typeface="Calibri Light"/>
                <a:cs typeface="Calibri Light"/>
              </a:rPr>
              <a:t> </a:t>
            </a:r>
            <a:r>
              <a:rPr sz="2400" b="0" spc="10" dirty="0">
                <a:latin typeface="Calibri Light"/>
                <a:cs typeface="Calibri Light"/>
              </a:rPr>
              <a:t>height</a:t>
            </a:r>
            <a:r>
              <a:rPr sz="2400" b="0" spc="-140" dirty="0">
                <a:latin typeface="Calibri Light"/>
                <a:cs typeface="Calibri Light"/>
              </a:rPr>
              <a:t> </a:t>
            </a:r>
            <a:r>
              <a:rPr sz="2400" b="0" dirty="0">
                <a:latin typeface="Calibri Light"/>
                <a:cs typeface="Calibri Light"/>
              </a:rPr>
              <a:t>is </a:t>
            </a:r>
            <a:r>
              <a:rPr sz="2400" b="0" spc="-525" dirty="0">
                <a:latin typeface="Calibri Light"/>
                <a:cs typeface="Calibri Light"/>
              </a:rPr>
              <a:t> </a:t>
            </a:r>
            <a:r>
              <a:rPr sz="2400" b="0" spc="-20" dirty="0">
                <a:latin typeface="Calibri Light"/>
                <a:cs typeface="Calibri Light"/>
              </a:rPr>
              <a:t>163</a:t>
            </a:r>
            <a:r>
              <a:rPr sz="2400" b="0" dirty="0">
                <a:latin typeface="Calibri Light"/>
                <a:cs typeface="Calibri Light"/>
              </a:rPr>
              <a:t>,</a:t>
            </a:r>
            <a:r>
              <a:rPr sz="2400" b="0" spc="-15" dirty="0">
                <a:latin typeface="Calibri Light"/>
                <a:cs typeface="Calibri Light"/>
              </a:rPr>
              <a:t> </a:t>
            </a:r>
            <a:r>
              <a:rPr sz="2400" b="0" dirty="0">
                <a:latin typeface="Calibri Light"/>
                <a:cs typeface="Calibri Light"/>
              </a:rPr>
              <a:t>a</a:t>
            </a:r>
            <a:r>
              <a:rPr sz="2400" b="0" spc="-15" dirty="0">
                <a:latin typeface="Calibri Light"/>
                <a:cs typeface="Calibri Light"/>
              </a:rPr>
              <a:t>l</a:t>
            </a:r>
            <a:r>
              <a:rPr sz="2400" b="0" dirty="0">
                <a:latin typeface="Calibri Light"/>
                <a:cs typeface="Calibri Light"/>
              </a:rPr>
              <a:t>l</a:t>
            </a:r>
            <a:r>
              <a:rPr sz="2400" b="0" spc="50" dirty="0">
                <a:latin typeface="Calibri Light"/>
                <a:cs typeface="Calibri Light"/>
              </a:rPr>
              <a:t> </a:t>
            </a:r>
            <a:r>
              <a:rPr sz="2400" b="0" spc="20" dirty="0">
                <a:latin typeface="Calibri Light"/>
                <a:cs typeface="Calibri Light"/>
              </a:rPr>
              <a:t>o</a:t>
            </a:r>
            <a:r>
              <a:rPr sz="2400" b="0" spc="30" dirty="0">
                <a:latin typeface="Calibri Light"/>
                <a:cs typeface="Calibri Light"/>
              </a:rPr>
              <a:t>t</a:t>
            </a:r>
            <a:r>
              <a:rPr sz="2400" b="0" spc="25" dirty="0">
                <a:latin typeface="Calibri Light"/>
                <a:cs typeface="Calibri Light"/>
              </a:rPr>
              <a:t>h</a:t>
            </a:r>
            <a:r>
              <a:rPr sz="2400" b="0" spc="10" dirty="0">
                <a:latin typeface="Calibri Light"/>
                <a:cs typeface="Calibri Light"/>
              </a:rPr>
              <a:t>e</a:t>
            </a:r>
            <a:r>
              <a:rPr sz="2400" b="0" dirty="0">
                <a:latin typeface="Calibri Light"/>
                <a:cs typeface="Calibri Light"/>
              </a:rPr>
              <a:t>r</a:t>
            </a:r>
            <a:r>
              <a:rPr sz="2400" b="0" spc="-175" dirty="0">
                <a:latin typeface="Calibri Light"/>
                <a:cs typeface="Calibri Light"/>
              </a:rPr>
              <a:t> </a:t>
            </a:r>
            <a:r>
              <a:rPr sz="2400" b="0" spc="30" dirty="0">
                <a:latin typeface="Calibri Light"/>
                <a:cs typeface="Calibri Light"/>
              </a:rPr>
              <a:t>t</a:t>
            </a:r>
            <a:r>
              <a:rPr sz="2400" b="0" spc="10" dirty="0">
                <a:latin typeface="Calibri Light"/>
                <a:cs typeface="Calibri Light"/>
              </a:rPr>
              <a:t>e</a:t>
            </a:r>
            <a:r>
              <a:rPr sz="2400" b="0" spc="-35" dirty="0">
                <a:latin typeface="Calibri Light"/>
                <a:cs typeface="Calibri Light"/>
              </a:rPr>
              <a:t>s</a:t>
            </a:r>
            <a:r>
              <a:rPr sz="2400" b="0" spc="30" dirty="0">
                <a:latin typeface="Calibri Light"/>
                <a:cs typeface="Calibri Light"/>
              </a:rPr>
              <a:t>t</a:t>
            </a:r>
            <a:r>
              <a:rPr sz="2400" b="0" dirty="0">
                <a:latin typeface="Calibri Light"/>
                <a:cs typeface="Calibri Light"/>
              </a:rPr>
              <a:t>s</a:t>
            </a:r>
            <a:r>
              <a:rPr sz="2400" b="0" spc="-125" dirty="0">
                <a:latin typeface="Calibri Light"/>
                <a:cs typeface="Calibri Light"/>
              </a:rPr>
              <a:t> </a:t>
            </a:r>
            <a:r>
              <a:rPr sz="2400" b="0" dirty="0">
                <a:latin typeface="Calibri Light"/>
                <a:cs typeface="Calibri Light"/>
              </a:rPr>
              <a:t>a</a:t>
            </a:r>
            <a:r>
              <a:rPr sz="2400" b="0" spc="-10" dirty="0">
                <a:latin typeface="Calibri Light"/>
                <a:cs typeface="Calibri Light"/>
              </a:rPr>
              <a:t>r</a:t>
            </a:r>
            <a:r>
              <a:rPr sz="2400" b="0" dirty="0">
                <a:latin typeface="Calibri Light"/>
                <a:cs typeface="Calibri Light"/>
              </a:rPr>
              <a:t>e</a:t>
            </a:r>
            <a:r>
              <a:rPr sz="2400" b="0" spc="-10" dirty="0">
                <a:latin typeface="Calibri Light"/>
                <a:cs typeface="Calibri Light"/>
              </a:rPr>
              <a:t> </a:t>
            </a:r>
            <a:r>
              <a:rPr sz="2400" b="0" spc="25" dirty="0">
                <a:latin typeface="Calibri Light"/>
                <a:cs typeface="Calibri Light"/>
              </a:rPr>
              <a:t>n</a:t>
            </a:r>
            <a:r>
              <a:rPr sz="2400" b="0" spc="20" dirty="0">
                <a:latin typeface="Calibri Light"/>
                <a:cs typeface="Calibri Light"/>
              </a:rPr>
              <a:t>o</a:t>
            </a:r>
            <a:r>
              <a:rPr sz="2400" b="0" dirty="0">
                <a:latin typeface="Calibri Light"/>
                <a:cs typeface="Calibri Light"/>
              </a:rPr>
              <a:t>r</a:t>
            </a:r>
            <a:r>
              <a:rPr sz="2400" b="0" spc="-30" dirty="0">
                <a:latin typeface="Calibri Light"/>
                <a:cs typeface="Calibri Light"/>
              </a:rPr>
              <a:t>m</a:t>
            </a:r>
            <a:r>
              <a:rPr sz="2400" b="0" dirty="0">
                <a:latin typeface="Calibri Light"/>
                <a:cs typeface="Calibri Light"/>
              </a:rPr>
              <a:t>a</a:t>
            </a:r>
            <a:r>
              <a:rPr sz="2400" b="0" spc="-15" dirty="0">
                <a:latin typeface="Calibri Light"/>
                <a:cs typeface="Calibri Light"/>
              </a:rPr>
              <a:t>l</a:t>
            </a:r>
            <a:r>
              <a:rPr sz="2400" b="0" dirty="0">
                <a:latin typeface="Calibri Light"/>
                <a:cs typeface="Calibri Light"/>
              </a:rPr>
              <a:t>.</a:t>
            </a:r>
            <a:endParaRPr sz="2400">
              <a:latin typeface="Calibri Light"/>
              <a:cs typeface="Calibri Light"/>
            </a:endParaRPr>
          </a:p>
          <a:p>
            <a:pPr marL="12700" marR="2341880">
              <a:lnSpc>
                <a:spcPct val="179900"/>
              </a:lnSpc>
            </a:pPr>
            <a:r>
              <a:rPr sz="2400" b="0" spc="-10" dirty="0">
                <a:latin typeface="Calibri Light"/>
                <a:cs typeface="Calibri Light"/>
              </a:rPr>
              <a:t>1- </a:t>
            </a:r>
            <a:r>
              <a:rPr sz="2400" b="0" dirty="0">
                <a:latin typeface="Calibri Light"/>
                <a:cs typeface="Calibri Light"/>
              </a:rPr>
              <a:t>What is </a:t>
            </a:r>
            <a:r>
              <a:rPr sz="2400" b="0" spc="5" dirty="0">
                <a:latin typeface="Calibri Light"/>
                <a:cs typeface="Calibri Light"/>
              </a:rPr>
              <a:t>your </a:t>
            </a:r>
            <a:r>
              <a:rPr sz="2400" b="0" spc="-5" dirty="0">
                <a:latin typeface="Calibri Light"/>
                <a:cs typeface="Calibri Light"/>
              </a:rPr>
              <a:t>provisional diagnosis? </a:t>
            </a:r>
            <a:r>
              <a:rPr sz="2400" b="0" dirty="0">
                <a:latin typeface="Calibri Light"/>
                <a:cs typeface="Calibri Light"/>
              </a:rPr>
              <a:t> </a:t>
            </a:r>
            <a:r>
              <a:rPr sz="2400" b="0" spc="-10" dirty="0">
                <a:latin typeface="Calibri Light"/>
                <a:cs typeface="Calibri Light"/>
              </a:rPr>
              <a:t>2- </a:t>
            </a:r>
            <a:r>
              <a:rPr sz="2400" b="0" dirty="0">
                <a:latin typeface="Calibri Light"/>
                <a:cs typeface="Calibri Light"/>
              </a:rPr>
              <a:t>what</a:t>
            </a:r>
            <a:r>
              <a:rPr sz="2400" b="0" spc="5" dirty="0">
                <a:latin typeface="Calibri Light"/>
                <a:cs typeface="Calibri Light"/>
              </a:rPr>
              <a:t> </a:t>
            </a:r>
            <a:r>
              <a:rPr sz="2400" b="0" spc="10" dirty="0">
                <a:latin typeface="Calibri Light"/>
                <a:cs typeface="Calibri Light"/>
              </a:rPr>
              <a:t>does</a:t>
            </a:r>
            <a:r>
              <a:rPr sz="2400" b="0" spc="-130" dirty="0">
                <a:latin typeface="Calibri Light"/>
                <a:cs typeface="Calibri Light"/>
              </a:rPr>
              <a:t> </a:t>
            </a:r>
            <a:r>
              <a:rPr sz="2400" b="0" spc="10" dirty="0">
                <a:latin typeface="Calibri Light"/>
                <a:cs typeface="Calibri Light"/>
              </a:rPr>
              <a:t>her</a:t>
            </a:r>
            <a:r>
              <a:rPr sz="2400" b="0" spc="-25" dirty="0">
                <a:latin typeface="Calibri Light"/>
                <a:cs typeface="Calibri Light"/>
              </a:rPr>
              <a:t> Tanner</a:t>
            </a:r>
            <a:r>
              <a:rPr sz="2400" b="0" spc="-100" dirty="0">
                <a:latin typeface="Calibri Light"/>
                <a:cs typeface="Calibri Light"/>
              </a:rPr>
              <a:t> </a:t>
            </a:r>
            <a:r>
              <a:rPr sz="2400" b="0" spc="-5" dirty="0">
                <a:latin typeface="Calibri Light"/>
                <a:cs typeface="Calibri Light"/>
              </a:rPr>
              <a:t>stage</a:t>
            </a:r>
            <a:r>
              <a:rPr sz="2400" b="0" spc="-85" dirty="0">
                <a:latin typeface="Calibri Light"/>
                <a:cs typeface="Calibri Light"/>
              </a:rPr>
              <a:t> </a:t>
            </a:r>
            <a:r>
              <a:rPr sz="2400" b="0" spc="5" dirty="0">
                <a:latin typeface="Calibri Light"/>
                <a:cs typeface="Calibri Light"/>
              </a:rPr>
              <a:t>tell</a:t>
            </a:r>
            <a:r>
              <a:rPr sz="2400" b="0" spc="-110" dirty="0">
                <a:latin typeface="Calibri Light"/>
                <a:cs typeface="Calibri Light"/>
              </a:rPr>
              <a:t> </a:t>
            </a:r>
            <a:r>
              <a:rPr sz="2400" b="0" spc="10" dirty="0">
                <a:latin typeface="Calibri Light"/>
                <a:cs typeface="Calibri Light"/>
              </a:rPr>
              <a:t>you? </a:t>
            </a:r>
            <a:r>
              <a:rPr sz="2400" b="0" spc="-530" dirty="0">
                <a:latin typeface="Calibri Light"/>
                <a:cs typeface="Calibri Light"/>
              </a:rPr>
              <a:t> </a:t>
            </a:r>
            <a:r>
              <a:rPr sz="2400" b="0" spc="-10" dirty="0">
                <a:latin typeface="Calibri Light"/>
                <a:cs typeface="Calibri Light"/>
              </a:rPr>
              <a:t>3-</a:t>
            </a:r>
            <a:r>
              <a:rPr sz="2400" b="0" spc="-5" dirty="0">
                <a:latin typeface="Calibri Light"/>
                <a:cs typeface="Calibri Light"/>
              </a:rPr>
              <a:t> </a:t>
            </a:r>
            <a:r>
              <a:rPr sz="2400" b="0" spc="5" dirty="0">
                <a:latin typeface="Calibri Light"/>
                <a:cs typeface="Calibri Light"/>
              </a:rPr>
              <a:t>mention</a:t>
            </a:r>
            <a:r>
              <a:rPr sz="2400" b="0" spc="-70" dirty="0">
                <a:latin typeface="Calibri Light"/>
                <a:cs typeface="Calibri Light"/>
              </a:rPr>
              <a:t> </a:t>
            </a:r>
            <a:r>
              <a:rPr sz="2400" b="0" dirty="0">
                <a:latin typeface="Calibri Light"/>
                <a:cs typeface="Calibri Light"/>
              </a:rPr>
              <a:t>2</a:t>
            </a:r>
            <a:r>
              <a:rPr sz="2400" b="0" spc="-40" dirty="0">
                <a:latin typeface="Calibri Light"/>
                <a:cs typeface="Calibri Light"/>
              </a:rPr>
              <a:t> </a:t>
            </a:r>
            <a:r>
              <a:rPr sz="2400" b="0" spc="-5" dirty="0">
                <a:latin typeface="Calibri Light"/>
                <a:cs typeface="Calibri Light"/>
              </a:rPr>
              <a:t>differential</a:t>
            </a:r>
            <a:r>
              <a:rPr sz="2400" b="0" spc="-250" dirty="0">
                <a:latin typeface="Calibri Light"/>
                <a:cs typeface="Calibri Light"/>
              </a:rPr>
              <a:t> </a:t>
            </a:r>
            <a:r>
              <a:rPr sz="2400" b="0" dirty="0">
                <a:latin typeface="Calibri Light"/>
                <a:cs typeface="Calibri Light"/>
              </a:rPr>
              <a:t>diagnosis</a:t>
            </a:r>
            <a:endParaRPr sz="2400">
              <a:latin typeface="Calibri Light"/>
              <a:cs typeface="Calibri Light"/>
            </a:endParaRPr>
          </a:p>
          <a:p>
            <a:pPr>
              <a:lnSpc>
                <a:spcPct val="100000"/>
              </a:lnSpc>
              <a:spcBef>
                <a:spcPts val="45"/>
              </a:spcBef>
            </a:pPr>
            <a:endParaRPr sz="1850">
              <a:latin typeface="Calibri Light"/>
              <a:cs typeface="Calibri Light"/>
            </a:endParaRPr>
          </a:p>
          <a:p>
            <a:pPr marL="327025" indent="-314960">
              <a:lnSpc>
                <a:spcPct val="100000"/>
              </a:lnSpc>
              <a:buAutoNum type="arabicPlain" startAt="4"/>
              <a:tabLst>
                <a:tab pos="327660" algn="l"/>
              </a:tabLst>
            </a:pPr>
            <a:r>
              <a:rPr sz="2400" b="0" dirty="0">
                <a:latin typeface="Calibri Light"/>
                <a:cs typeface="Calibri Light"/>
              </a:rPr>
              <a:t>M</a:t>
            </a:r>
            <a:r>
              <a:rPr sz="2400" b="0" spc="5" dirty="0">
                <a:latin typeface="Calibri Light"/>
                <a:cs typeface="Calibri Light"/>
              </a:rPr>
              <a:t>e</a:t>
            </a:r>
            <a:r>
              <a:rPr sz="2400" b="0" spc="25" dirty="0">
                <a:latin typeface="Calibri Light"/>
                <a:cs typeface="Calibri Light"/>
              </a:rPr>
              <a:t>n</a:t>
            </a:r>
            <a:r>
              <a:rPr sz="2400" b="0" spc="30" dirty="0">
                <a:latin typeface="Calibri Light"/>
                <a:cs typeface="Calibri Light"/>
              </a:rPr>
              <a:t>t</a:t>
            </a:r>
            <a:r>
              <a:rPr sz="2400" b="0" dirty="0">
                <a:latin typeface="Calibri Light"/>
                <a:cs typeface="Calibri Light"/>
              </a:rPr>
              <a:t>i</a:t>
            </a:r>
            <a:r>
              <a:rPr sz="2400" b="0" spc="15" dirty="0">
                <a:latin typeface="Calibri Light"/>
                <a:cs typeface="Calibri Light"/>
              </a:rPr>
              <a:t>o</a:t>
            </a:r>
            <a:r>
              <a:rPr sz="2400" b="0" dirty="0">
                <a:latin typeface="Calibri Light"/>
                <a:cs typeface="Calibri Light"/>
              </a:rPr>
              <a:t>n</a:t>
            </a:r>
            <a:r>
              <a:rPr sz="2400" b="0" spc="-145" dirty="0">
                <a:latin typeface="Calibri Light"/>
                <a:cs typeface="Calibri Light"/>
              </a:rPr>
              <a:t> </a:t>
            </a:r>
            <a:r>
              <a:rPr sz="2400" b="0" dirty="0">
                <a:latin typeface="Calibri Light"/>
                <a:cs typeface="Calibri Light"/>
              </a:rPr>
              <a:t>2</a:t>
            </a:r>
            <a:r>
              <a:rPr sz="2400" b="0" spc="35" dirty="0">
                <a:latin typeface="Calibri Light"/>
                <a:cs typeface="Calibri Light"/>
              </a:rPr>
              <a:t> </a:t>
            </a:r>
            <a:r>
              <a:rPr sz="2400" b="0" dirty="0">
                <a:latin typeface="Calibri Light"/>
                <a:cs typeface="Calibri Light"/>
              </a:rPr>
              <a:t>i</a:t>
            </a:r>
            <a:r>
              <a:rPr sz="2400" b="0" spc="-55" dirty="0">
                <a:latin typeface="Calibri Light"/>
                <a:cs typeface="Calibri Light"/>
              </a:rPr>
              <a:t>n</a:t>
            </a:r>
            <a:r>
              <a:rPr sz="2400" b="0" dirty="0">
                <a:latin typeface="Calibri Light"/>
                <a:cs typeface="Calibri Light"/>
              </a:rPr>
              <a:t>ve</a:t>
            </a:r>
            <a:r>
              <a:rPr sz="2400" b="0" spc="-25" dirty="0">
                <a:latin typeface="Calibri Light"/>
                <a:cs typeface="Calibri Light"/>
              </a:rPr>
              <a:t>s</a:t>
            </a:r>
            <a:r>
              <a:rPr sz="2400" b="0" spc="30" dirty="0">
                <a:latin typeface="Calibri Light"/>
                <a:cs typeface="Calibri Light"/>
              </a:rPr>
              <a:t>t</a:t>
            </a:r>
            <a:r>
              <a:rPr sz="2400" b="0" dirty="0">
                <a:latin typeface="Calibri Light"/>
                <a:cs typeface="Calibri Light"/>
              </a:rPr>
              <a:t>i</a:t>
            </a:r>
            <a:r>
              <a:rPr sz="2400" b="0" spc="-85" dirty="0">
                <a:latin typeface="Calibri Light"/>
                <a:cs typeface="Calibri Light"/>
              </a:rPr>
              <a:t>g</a:t>
            </a:r>
            <a:r>
              <a:rPr sz="2400" b="0" dirty="0">
                <a:latin typeface="Calibri Light"/>
                <a:cs typeface="Calibri Light"/>
              </a:rPr>
              <a:t>a</a:t>
            </a:r>
            <a:r>
              <a:rPr sz="2400" b="0" spc="25" dirty="0">
                <a:latin typeface="Calibri Light"/>
                <a:cs typeface="Calibri Light"/>
              </a:rPr>
              <a:t>t</a:t>
            </a:r>
            <a:r>
              <a:rPr sz="2400" b="0" dirty="0">
                <a:latin typeface="Calibri Light"/>
                <a:cs typeface="Calibri Light"/>
              </a:rPr>
              <a:t>i</a:t>
            </a:r>
            <a:r>
              <a:rPr sz="2400" b="0" spc="15" dirty="0">
                <a:latin typeface="Calibri Light"/>
                <a:cs typeface="Calibri Light"/>
              </a:rPr>
              <a:t>o</a:t>
            </a:r>
            <a:r>
              <a:rPr sz="2400" b="0" spc="25" dirty="0">
                <a:latin typeface="Calibri Light"/>
                <a:cs typeface="Calibri Light"/>
              </a:rPr>
              <a:t>n</a:t>
            </a:r>
            <a:r>
              <a:rPr sz="2400" b="0" dirty="0">
                <a:latin typeface="Calibri Light"/>
                <a:cs typeface="Calibri Light"/>
              </a:rPr>
              <a:t>s</a:t>
            </a:r>
            <a:r>
              <a:rPr sz="2400" b="0" spc="-200" dirty="0">
                <a:latin typeface="Calibri Light"/>
                <a:cs typeface="Calibri Light"/>
              </a:rPr>
              <a:t> </a:t>
            </a:r>
            <a:r>
              <a:rPr sz="2400" b="0" spc="30" dirty="0">
                <a:latin typeface="Calibri Light"/>
                <a:cs typeface="Calibri Light"/>
              </a:rPr>
              <a:t>t</a:t>
            </a:r>
            <a:r>
              <a:rPr sz="2400" b="0" dirty="0">
                <a:latin typeface="Calibri Light"/>
                <a:cs typeface="Calibri Light"/>
              </a:rPr>
              <a:t>o</a:t>
            </a:r>
            <a:r>
              <a:rPr sz="2400" b="0" spc="-75" dirty="0">
                <a:latin typeface="Calibri Light"/>
                <a:cs typeface="Calibri Light"/>
              </a:rPr>
              <a:t> </a:t>
            </a:r>
            <a:r>
              <a:rPr sz="2400" b="0" spc="25" dirty="0">
                <a:latin typeface="Calibri Light"/>
                <a:cs typeface="Calibri Light"/>
              </a:rPr>
              <a:t>d</a:t>
            </a:r>
            <a:r>
              <a:rPr sz="2400" b="0" dirty="0">
                <a:latin typeface="Calibri Light"/>
                <a:cs typeface="Calibri Light"/>
              </a:rPr>
              <a:t>o</a:t>
            </a:r>
            <a:endParaRPr sz="2400">
              <a:latin typeface="Calibri Light"/>
              <a:cs typeface="Calibri Light"/>
            </a:endParaRPr>
          </a:p>
          <a:p>
            <a:pPr>
              <a:lnSpc>
                <a:spcPct val="100000"/>
              </a:lnSpc>
              <a:spcBef>
                <a:spcPts val="35"/>
              </a:spcBef>
              <a:buFont typeface="Calibri Light"/>
              <a:buAutoNum type="arabicPlain" startAt="4"/>
            </a:pPr>
            <a:endParaRPr sz="2100">
              <a:latin typeface="Calibri Light"/>
              <a:cs typeface="Calibri Light"/>
            </a:endParaRPr>
          </a:p>
          <a:p>
            <a:pPr marL="12700" marR="450215">
              <a:lnSpc>
                <a:spcPts val="2630"/>
              </a:lnSpc>
              <a:buAutoNum type="arabicPlain" startAt="4"/>
              <a:tabLst>
                <a:tab pos="327660" algn="l"/>
              </a:tabLst>
            </a:pPr>
            <a:r>
              <a:rPr sz="2400" b="0" dirty="0">
                <a:latin typeface="Calibri Light"/>
                <a:cs typeface="Calibri Light"/>
              </a:rPr>
              <a:t>r</a:t>
            </a:r>
            <a:r>
              <a:rPr sz="2400" b="0" spc="5" dirty="0">
                <a:latin typeface="Calibri Light"/>
                <a:cs typeface="Calibri Light"/>
              </a:rPr>
              <a:t>e</a:t>
            </a:r>
            <a:r>
              <a:rPr sz="2400" b="0" spc="-80" dirty="0">
                <a:latin typeface="Calibri Light"/>
                <a:cs typeface="Calibri Light"/>
              </a:rPr>
              <a:t>g</a:t>
            </a:r>
            <a:r>
              <a:rPr sz="2400" b="0" dirty="0">
                <a:latin typeface="Calibri Light"/>
                <a:cs typeface="Calibri Light"/>
              </a:rPr>
              <a:t>a</a:t>
            </a:r>
            <a:r>
              <a:rPr sz="2400" b="0" spc="-10" dirty="0">
                <a:latin typeface="Calibri Light"/>
                <a:cs typeface="Calibri Light"/>
              </a:rPr>
              <a:t>r</a:t>
            </a:r>
            <a:r>
              <a:rPr sz="2400" b="0" spc="25" dirty="0">
                <a:latin typeface="Calibri Light"/>
                <a:cs typeface="Calibri Light"/>
              </a:rPr>
              <a:t>d</a:t>
            </a:r>
            <a:r>
              <a:rPr sz="2400" b="0" dirty="0">
                <a:latin typeface="Calibri Light"/>
                <a:cs typeface="Calibri Light"/>
              </a:rPr>
              <a:t>i</a:t>
            </a:r>
            <a:r>
              <a:rPr sz="2400" b="0" spc="15" dirty="0">
                <a:latin typeface="Calibri Light"/>
                <a:cs typeface="Calibri Light"/>
              </a:rPr>
              <a:t>n</a:t>
            </a:r>
            <a:r>
              <a:rPr sz="2400" b="0" dirty="0">
                <a:latin typeface="Calibri Light"/>
                <a:cs typeface="Calibri Light"/>
              </a:rPr>
              <a:t>g</a:t>
            </a:r>
            <a:r>
              <a:rPr sz="2400" b="0" spc="-95" dirty="0">
                <a:latin typeface="Calibri Light"/>
                <a:cs typeface="Calibri Light"/>
              </a:rPr>
              <a:t> </a:t>
            </a:r>
            <a:r>
              <a:rPr sz="2400" b="0" spc="25" dirty="0">
                <a:latin typeface="Calibri Light"/>
                <a:cs typeface="Calibri Light"/>
              </a:rPr>
              <a:t>p</a:t>
            </a:r>
            <a:r>
              <a:rPr sz="2400" b="0" dirty="0">
                <a:latin typeface="Calibri Light"/>
                <a:cs typeface="Calibri Light"/>
              </a:rPr>
              <a:t>r</a:t>
            </a:r>
            <a:r>
              <a:rPr sz="2400" b="0" spc="5" dirty="0">
                <a:latin typeface="Calibri Light"/>
                <a:cs typeface="Calibri Light"/>
              </a:rPr>
              <a:t>e</a:t>
            </a:r>
            <a:r>
              <a:rPr sz="2400" b="0" spc="-30" dirty="0">
                <a:latin typeface="Calibri Light"/>
                <a:cs typeface="Calibri Light"/>
              </a:rPr>
              <a:t>s</a:t>
            </a:r>
            <a:r>
              <a:rPr sz="2400" b="0" spc="5" dirty="0">
                <a:latin typeface="Calibri Light"/>
                <a:cs typeface="Calibri Light"/>
              </a:rPr>
              <a:t>e</a:t>
            </a:r>
            <a:r>
              <a:rPr sz="2400" b="0" spc="25" dirty="0">
                <a:latin typeface="Calibri Light"/>
                <a:cs typeface="Calibri Light"/>
              </a:rPr>
              <a:t>nc</a:t>
            </a:r>
            <a:r>
              <a:rPr sz="2400" b="0" dirty="0">
                <a:latin typeface="Calibri Light"/>
                <a:cs typeface="Calibri Light"/>
              </a:rPr>
              <a:t>e</a:t>
            </a:r>
            <a:r>
              <a:rPr sz="2400" b="0" spc="-160" dirty="0">
                <a:latin typeface="Calibri Light"/>
                <a:cs typeface="Calibri Light"/>
              </a:rPr>
              <a:t> </a:t>
            </a:r>
            <a:r>
              <a:rPr sz="2400" b="0" spc="20" dirty="0">
                <a:latin typeface="Calibri Light"/>
                <a:cs typeface="Calibri Light"/>
              </a:rPr>
              <a:t>o</a:t>
            </a:r>
            <a:r>
              <a:rPr sz="2400" b="0" dirty="0">
                <a:latin typeface="Calibri Light"/>
                <a:cs typeface="Calibri Light"/>
              </a:rPr>
              <a:t>f</a:t>
            </a:r>
            <a:r>
              <a:rPr sz="2400" b="0" spc="10" dirty="0">
                <a:latin typeface="Calibri Light"/>
                <a:cs typeface="Calibri Light"/>
              </a:rPr>
              <a:t> </a:t>
            </a:r>
            <a:r>
              <a:rPr sz="2400" b="0" spc="25" dirty="0">
                <a:latin typeface="Calibri Light"/>
                <a:cs typeface="Calibri Light"/>
              </a:rPr>
              <a:t>pub</a:t>
            </a:r>
            <a:r>
              <a:rPr sz="2400" b="0" dirty="0">
                <a:latin typeface="Calibri Light"/>
                <a:cs typeface="Calibri Light"/>
              </a:rPr>
              <a:t>ic</a:t>
            </a:r>
            <a:r>
              <a:rPr sz="2400" b="0" spc="-75" dirty="0">
                <a:latin typeface="Calibri Light"/>
                <a:cs typeface="Calibri Light"/>
              </a:rPr>
              <a:t> </a:t>
            </a:r>
            <a:r>
              <a:rPr sz="2400" b="0" dirty="0">
                <a:latin typeface="Calibri Light"/>
                <a:cs typeface="Calibri Light"/>
              </a:rPr>
              <a:t>a</a:t>
            </a:r>
            <a:r>
              <a:rPr sz="2400" b="0" spc="15" dirty="0">
                <a:latin typeface="Calibri Light"/>
                <a:cs typeface="Calibri Light"/>
              </a:rPr>
              <a:t>n</a:t>
            </a:r>
            <a:r>
              <a:rPr sz="2400" b="0" dirty="0">
                <a:latin typeface="Calibri Light"/>
                <a:cs typeface="Calibri Light"/>
              </a:rPr>
              <a:t>d</a:t>
            </a:r>
            <a:r>
              <a:rPr sz="2400" b="0" spc="-70" dirty="0">
                <a:latin typeface="Calibri Light"/>
                <a:cs typeface="Calibri Light"/>
              </a:rPr>
              <a:t> </a:t>
            </a:r>
            <a:r>
              <a:rPr sz="2400" b="0" dirty="0">
                <a:latin typeface="Calibri Light"/>
                <a:cs typeface="Calibri Light"/>
              </a:rPr>
              <a:t>a</a:t>
            </a:r>
            <a:r>
              <a:rPr sz="2400" b="0" spc="-40" dirty="0">
                <a:latin typeface="Calibri Light"/>
                <a:cs typeface="Calibri Light"/>
              </a:rPr>
              <a:t>x</a:t>
            </a:r>
            <a:r>
              <a:rPr sz="2400" b="0" dirty="0">
                <a:latin typeface="Calibri Light"/>
                <a:cs typeface="Calibri Light"/>
              </a:rPr>
              <a:t>i</a:t>
            </a:r>
            <a:r>
              <a:rPr sz="2400" b="0" spc="-15" dirty="0">
                <a:latin typeface="Calibri Light"/>
                <a:cs typeface="Calibri Light"/>
              </a:rPr>
              <a:t>l</a:t>
            </a:r>
            <a:r>
              <a:rPr sz="2400" b="0" dirty="0">
                <a:latin typeface="Calibri Light"/>
                <a:cs typeface="Calibri Light"/>
              </a:rPr>
              <a:t>l</a:t>
            </a:r>
            <a:r>
              <a:rPr sz="2400" b="0" spc="-15" dirty="0">
                <a:latin typeface="Calibri Light"/>
                <a:cs typeface="Calibri Light"/>
              </a:rPr>
              <a:t>a</a:t>
            </a:r>
            <a:r>
              <a:rPr sz="2400" b="0" dirty="0">
                <a:latin typeface="Calibri Light"/>
                <a:cs typeface="Calibri Light"/>
              </a:rPr>
              <a:t>ry</a:t>
            </a:r>
            <a:r>
              <a:rPr sz="2400" b="0" spc="40" dirty="0">
                <a:latin typeface="Calibri Light"/>
                <a:cs typeface="Calibri Light"/>
              </a:rPr>
              <a:t> </a:t>
            </a:r>
            <a:r>
              <a:rPr sz="2400" b="0" spc="25" dirty="0">
                <a:latin typeface="Calibri Light"/>
                <a:cs typeface="Calibri Light"/>
              </a:rPr>
              <a:t>h</a:t>
            </a:r>
            <a:r>
              <a:rPr sz="2400" b="0" dirty="0">
                <a:latin typeface="Calibri Light"/>
                <a:cs typeface="Calibri Light"/>
              </a:rPr>
              <a:t>a</a:t>
            </a:r>
            <a:r>
              <a:rPr sz="2400" b="0" spc="-15" dirty="0">
                <a:latin typeface="Calibri Light"/>
                <a:cs typeface="Calibri Light"/>
              </a:rPr>
              <a:t>i</a:t>
            </a:r>
            <a:r>
              <a:rPr sz="2400" b="0" spc="-229" dirty="0">
                <a:latin typeface="Calibri Light"/>
                <a:cs typeface="Calibri Light"/>
              </a:rPr>
              <a:t>r</a:t>
            </a:r>
            <a:r>
              <a:rPr sz="2400" b="0" dirty="0">
                <a:latin typeface="Calibri Light"/>
                <a:cs typeface="Calibri Light"/>
              </a:rPr>
              <a:t>,</a:t>
            </a:r>
            <a:r>
              <a:rPr sz="2400" b="0" spc="-85" dirty="0">
                <a:latin typeface="Calibri Light"/>
                <a:cs typeface="Calibri Light"/>
              </a:rPr>
              <a:t> </a:t>
            </a:r>
            <a:r>
              <a:rPr sz="2400" b="0" spc="-30" dirty="0">
                <a:latin typeface="Calibri Light"/>
                <a:cs typeface="Calibri Light"/>
              </a:rPr>
              <a:t>w</a:t>
            </a:r>
            <a:r>
              <a:rPr sz="2400" b="0" spc="25" dirty="0">
                <a:latin typeface="Calibri Light"/>
                <a:cs typeface="Calibri Light"/>
              </a:rPr>
              <a:t>h</a:t>
            </a:r>
            <a:r>
              <a:rPr sz="2400" b="0" dirty="0">
                <a:latin typeface="Calibri Light"/>
                <a:cs typeface="Calibri Light"/>
              </a:rPr>
              <a:t>at</a:t>
            </a:r>
            <a:r>
              <a:rPr sz="2400" b="0" spc="10" dirty="0">
                <a:latin typeface="Calibri Light"/>
                <a:cs typeface="Calibri Light"/>
              </a:rPr>
              <a:t> </a:t>
            </a:r>
            <a:r>
              <a:rPr sz="2400" b="0" dirty="0">
                <a:latin typeface="Calibri Light"/>
                <a:cs typeface="Calibri Light"/>
              </a:rPr>
              <a:t>is  </a:t>
            </a:r>
            <a:r>
              <a:rPr sz="2400" b="0" spc="10" dirty="0">
                <a:latin typeface="Calibri Light"/>
                <a:cs typeface="Calibri Light"/>
              </a:rPr>
              <a:t>your</a:t>
            </a:r>
            <a:r>
              <a:rPr sz="2400" b="0" spc="-100" dirty="0">
                <a:latin typeface="Calibri Light"/>
                <a:cs typeface="Calibri Light"/>
              </a:rPr>
              <a:t> </a:t>
            </a:r>
            <a:r>
              <a:rPr sz="2400" b="0" dirty="0">
                <a:latin typeface="Calibri Light"/>
                <a:cs typeface="Calibri Light"/>
              </a:rPr>
              <a:t>diagnosis</a:t>
            </a:r>
            <a:r>
              <a:rPr sz="2400" b="0" spc="-55" dirty="0">
                <a:latin typeface="Calibri Light"/>
                <a:cs typeface="Calibri Light"/>
              </a:rPr>
              <a:t> </a:t>
            </a:r>
            <a:r>
              <a:rPr sz="2400" b="0" spc="5" dirty="0">
                <a:latin typeface="Calibri Light"/>
                <a:cs typeface="Calibri Light"/>
              </a:rPr>
              <a:t>and</a:t>
            </a:r>
            <a:r>
              <a:rPr sz="2400" b="0" spc="10" dirty="0">
                <a:latin typeface="Calibri Light"/>
                <a:cs typeface="Calibri Light"/>
              </a:rPr>
              <a:t> </a:t>
            </a:r>
            <a:r>
              <a:rPr sz="2400" b="0" spc="-20" dirty="0">
                <a:latin typeface="Calibri Light"/>
                <a:cs typeface="Calibri Light"/>
              </a:rPr>
              <a:t>why?</a:t>
            </a:r>
            <a:endParaRPr sz="2400">
              <a:latin typeface="Calibri Light"/>
              <a:cs typeface="Calibri Light"/>
            </a:endParaRPr>
          </a:p>
        </p:txBody>
      </p:sp>
      <p:pic>
        <p:nvPicPr>
          <p:cNvPr id="3" name="object 3"/>
          <p:cNvPicPr/>
          <p:nvPr/>
        </p:nvPicPr>
        <p:blipFill>
          <a:blip r:embed="rId2" cstate="print"/>
          <a:stretch>
            <a:fillRect/>
          </a:stretch>
        </p:blipFill>
        <p:spPr>
          <a:xfrm>
            <a:off x="8429631" y="219079"/>
            <a:ext cx="3533775" cy="3533775"/>
          </a:xfrm>
          <a:prstGeom prst="rect">
            <a:avLst/>
          </a:prstGeom>
        </p:spPr>
      </p:pic>
      <p:sp>
        <p:nvSpPr>
          <p:cNvPr id="4" name="object 4"/>
          <p:cNvSpPr txBox="1">
            <a:spLocks noGrp="1"/>
          </p:cNvSpPr>
          <p:nvPr>
            <p:ph type="title"/>
          </p:nvPr>
        </p:nvSpPr>
        <p:spPr>
          <a:xfrm>
            <a:off x="474980" y="309500"/>
            <a:ext cx="1529080" cy="509114"/>
          </a:xfrm>
          <a:prstGeom prst="rect">
            <a:avLst/>
          </a:prstGeom>
        </p:spPr>
        <p:txBody>
          <a:bodyPr vert="horz" wrap="square" lIns="0" tIns="16510" rIns="0" bIns="0" rtlCol="0">
            <a:spAutoFit/>
          </a:bodyPr>
          <a:lstStyle/>
          <a:p>
            <a:pPr marL="12700">
              <a:lnSpc>
                <a:spcPct val="100000"/>
              </a:lnSpc>
              <a:spcBef>
                <a:spcPts val="130"/>
              </a:spcBef>
            </a:pPr>
            <a:r>
              <a:rPr spc="-20" dirty="0">
                <a:latin typeface="Calibri"/>
                <a:cs typeface="Calibri"/>
              </a:rPr>
              <a:t>S</a:t>
            </a:r>
            <a:r>
              <a:rPr spc="10" dirty="0">
                <a:latin typeface="Calibri"/>
                <a:cs typeface="Calibri"/>
              </a:rPr>
              <a:t>t</a:t>
            </a:r>
            <a:r>
              <a:rPr spc="-10" dirty="0">
                <a:latin typeface="Calibri"/>
                <a:cs typeface="Calibri"/>
              </a:rPr>
              <a:t>a</a:t>
            </a:r>
            <a:r>
              <a:rPr spc="10" dirty="0">
                <a:latin typeface="Calibri"/>
                <a:cs typeface="Calibri"/>
              </a:rPr>
              <a:t>t</a:t>
            </a:r>
            <a:r>
              <a:rPr spc="35" dirty="0">
                <a:latin typeface="Calibri"/>
                <a:cs typeface="Calibri"/>
              </a:rPr>
              <a:t>i</a:t>
            </a:r>
            <a:r>
              <a:rPr dirty="0">
                <a:latin typeface="Calibri"/>
                <a:cs typeface="Calibri"/>
              </a:rPr>
              <a:t>o</a:t>
            </a:r>
            <a:r>
              <a:rPr spc="15" dirty="0">
                <a:latin typeface="Calibri"/>
                <a:cs typeface="Calibri"/>
              </a:rPr>
              <a:t>n</a:t>
            </a:r>
            <a:r>
              <a:rPr spc="-130" dirty="0">
                <a:latin typeface="Calibri"/>
                <a:cs typeface="Calibri"/>
              </a:rPr>
              <a:t> </a:t>
            </a:r>
            <a:r>
              <a:rPr spc="15" dirty="0">
                <a:latin typeface="Calibri"/>
                <a:cs typeface="Calibri"/>
              </a:rPr>
              <a:t>2</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5489" y="3286062"/>
            <a:ext cx="9716135" cy="2991972"/>
          </a:xfrm>
          <a:prstGeom prst="rect">
            <a:avLst/>
          </a:prstGeom>
        </p:spPr>
        <p:txBody>
          <a:bodyPr vert="horz" wrap="square" lIns="0" tIns="107314" rIns="0" bIns="0" rtlCol="0">
            <a:spAutoFit/>
          </a:bodyPr>
          <a:lstStyle/>
          <a:p>
            <a:pPr marL="384175" indent="-372110">
              <a:lnSpc>
                <a:spcPct val="100000"/>
              </a:lnSpc>
              <a:spcBef>
                <a:spcPts val="844"/>
              </a:spcBef>
              <a:buAutoNum type="arabicPlain"/>
              <a:tabLst>
                <a:tab pos="384810" algn="l"/>
              </a:tabLst>
            </a:pPr>
            <a:r>
              <a:rPr sz="2750" spc="-5" dirty="0">
                <a:latin typeface="Calibri"/>
                <a:cs typeface="Calibri"/>
              </a:rPr>
              <a:t>what</a:t>
            </a:r>
            <a:r>
              <a:rPr sz="2750" spc="95" dirty="0">
                <a:latin typeface="Calibri"/>
                <a:cs typeface="Calibri"/>
              </a:rPr>
              <a:t> </a:t>
            </a:r>
            <a:r>
              <a:rPr sz="2750" spc="-15" dirty="0">
                <a:latin typeface="Calibri"/>
                <a:cs typeface="Calibri"/>
              </a:rPr>
              <a:t>is</a:t>
            </a:r>
            <a:r>
              <a:rPr sz="2750" spc="15" dirty="0">
                <a:latin typeface="Calibri"/>
                <a:cs typeface="Calibri"/>
              </a:rPr>
              <a:t> </a:t>
            </a:r>
            <a:r>
              <a:rPr sz="2750" spc="-15" dirty="0">
                <a:latin typeface="Calibri"/>
                <a:cs typeface="Calibri"/>
              </a:rPr>
              <a:t>the</a:t>
            </a:r>
            <a:r>
              <a:rPr sz="2750" spc="165" dirty="0">
                <a:latin typeface="Calibri"/>
                <a:cs typeface="Calibri"/>
              </a:rPr>
              <a:t> </a:t>
            </a:r>
            <a:r>
              <a:rPr sz="2750" spc="15" dirty="0">
                <a:latin typeface="Calibri"/>
                <a:cs typeface="Calibri"/>
              </a:rPr>
              <a:t>name</a:t>
            </a:r>
            <a:r>
              <a:rPr sz="2750" spc="20" dirty="0">
                <a:latin typeface="Calibri"/>
                <a:cs typeface="Calibri"/>
              </a:rPr>
              <a:t> </a:t>
            </a:r>
            <a:r>
              <a:rPr sz="2750" spc="25" dirty="0">
                <a:latin typeface="Calibri"/>
                <a:cs typeface="Calibri"/>
              </a:rPr>
              <a:t>of</a:t>
            </a:r>
            <a:r>
              <a:rPr sz="2750" spc="-45" dirty="0">
                <a:latin typeface="Calibri"/>
                <a:cs typeface="Calibri"/>
              </a:rPr>
              <a:t> </a:t>
            </a:r>
            <a:r>
              <a:rPr sz="2750" spc="-15" dirty="0">
                <a:latin typeface="Calibri"/>
                <a:cs typeface="Calibri"/>
              </a:rPr>
              <a:t>the</a:t>
            </a:r>
            <a:r>
              <a:rPr sz="2750" spc="170" dirty="0">
                <a:latin typeface="Calibri"/>
                <a:cs typeface="Calibri"/>
              </a:rPr>
              <a:t> </a:t>
            </a:r>
            <a:r>
              <a:rPr sz="2750" spc="-10" dirty="0">
                <a:latin typeface="Calibri"/>
                <a:cs typeface="Calibri"/>
              </a:rPr>
              <a:t>procedure?</a:t>
            </a:r>
            <a:r>
              <a:rPr sz="2750" spc="260" dirty="0">
                <a:latin typeface="Calibri"/>
                <a:cs typeface="Calibri"/>
              </a:rPr>
              <a:t> </a:t>
            </a:r>
            <a:r>
              <a:rPr sz="2750" spc="-30" dirty="0">
                <a:solidFill>
                  <a:srgbClr val="FF0000"/>
                </a:solidFill>
                <a:latin typeface="Calibri"/>
                <a:cs typeface="Calibri"/>
              </a:rPr>
              <a:t>Tubal</a:t>
            </a:r>
            <a:r>
              <a:rPr sz="2750" spc="85" dirty="0">
                <a:solidFill>
                  <a:srgbClr val="FF0000"/>
                </a:solidFill>
                <a:latin typeface="Calibri"/>
                <a:cs typeface="Calibri"/>
              </a:rPr>
              <a:t> </a:t>
            </a:r>
            <a:r>
              <a:rPr sz="2750" spc="-20" dirty="0">
                <a:solidFill>
                  <a:srgbClr val="FF0000"/>
                </a:solidFill>
                <a:latin typeface="Calibri"/>
                <a:cs typeface="Calibri"/>
              </a:rPr>
              <a:t>ligation</a:t>
            </a:r>
            <a:endParaRPr sz="2750">
              <a:latin typeface="Calibri"/>
              <a:cs typeface="Calibri"/>
            </a:endParaRPr>
          </a:p>
          <a:p>
            <a:pPr marL="384175" indent="-372110">
              <a:lnSpc>
                <a:spcPct val="100000"/>
              </a:lnSpc>
              <a:spcBef>
                <a:spcPts val="755"/>
              </a:spcBef>
              <a:buAutoNum type="arabicPlain"/>
              <a:tabLst>
                <a:tab pos="384810" algn="l"/>
              </a:tabLst>
            </a:pPr>
            <a:r>
              <a:rPr sz="2750" spc="10" dirty="0">
                <a:latin typeface="Calibri"/>
                <a:cs typeface="Calibri"/>
              </a:rPr>
              <a:t>What</a:t>
            </a:r>
            <a:r>
              <a:rPr sz="2750" spc="25" dirty="0">
                <a:latin typeface="Calibri"/>
                <a:cs typeface="Calibri"/>
              </a:rPr>
              <a:t> </a:t>
            </a:r>
            <a:r>
              <a:rPr sz="2750" dirty="0">
                <a:latin typeface="Calibri"/>
                <a:cs typeface="Calibri"/>
              </a:rPr>
              <a:t>time</a:t>
            </a:r>
            <a:r>
              <a:rPr sz="2750" spc="95" dirty="0">
                <a:latin typeface="Calibri"/>
                <a:cs typeface="Calibri"/>
              </a:rPr>
              <a:t> </a:t>
            </a:r>
            <a:r>
              <a:rPr sz="2750" spc="25" dirty="0">
                <a:latin typeface="Calibri"/>
                <a:cs typeface="Calibri"/>
              </a:rPr>
              <a:t>of</a:t>
            </a:r>
            <a:r>
              <a:rPr sz="2750" spc="30" dirty="0">
                <a:latin typeface="Calibri"/>
                <a:cs typeface="Calibri"/>
              </a:rPr>
              <a:t> </a:t>
            </a:r>
            <a:r>
              <a:rPr sz="2750" spc="-15" dirty="0">
                <a:latin typeface="Calibri"/>
                <a:cs typeface="Calibri"/>
              </a:rPr>
              <a:t>the</a:t>
            </a:r>
            <a:r>
              <a:rPr sz="2750" spc="95" dirty="0">
                <a:latin typeface="Calibri"/>
                <a:cs typeface="Calibri"/>
              </a:rPr>
              <a:t> </a:t>
            </a:r>
            <a:r>
              <a:rPr sz="2750" spc="-25" dirty="0">
                <a:latin typeface="Calibri"/>
                <a:cs typeface="Calibri"/>
              </a:rPr>
              <a:t>patient’s</a:t>
            </a:r>
            <a:r>
              <a:rPr sz="2750" spc="240" dirty="0">
                <a:latin typeface="Calibri"/>
                <a:cs typeface="Calibri"/>
              </a:rPr>
              <a:t> </a:t>
            </a:r>
            <a:r>
              <a:rPr sz="2750" spc="10" dirty="0">
                <a:latin typeface="Calibri"/>
                <a:cs typeface="Calibri"/>
              </a:rPr>
              <a:t>cycle</a:t>
            </a:r>
            <a:r>
              <a:rPr sz="2750" spc="-50" dirty="0">
                <a:latin typeface="Calibri"/>
                <a:cs typeface="Calibri"/>
              </a:rPr>
              <a:t> </a:t>
            </a:r>
            <a:r>
              <a:rPr sz="2750" spc="-15" dirty="0">
                <a:latin typeface="Calibri"/>
                <a:cs typeface="Calibri"/>
              </a:rPr>
              <a:t>is</a:t>
            </a:r>
            <a:r>
              <a:rPr sz="2750" spc="90" dirty="0">
                <a:latin typeface="Calibri"/>
                <a:cs typeface="Calibri"/>
              </a:rPr>
              <a:t> </a:t>
            </a:r>
            <a:r>
              <a:rPr sz="2750" spc="-15" dirty="0">
                <a:latin typeface="Calibri"/>
                <a:cs typeface="Calibri"/>
              </a:rPr>
              <a:t>the</a:t>
            </a:r>
            <a:r>
              <a:rPr sz="2750" spc="100" dirty="0">
                <a:latin typeface="Calibri"/>
                <a:cs typeface="Calibri"/>
              </a:rPr>
              <a:t> </a:t>
            </a:r>
            <a:r>
              <a:rPr sz="2750" spc="-20" dirty="0">
                <a:latin typeface="Calibri"/>
                <a:cs typeface="Calibri"/>
              </a:rPr>
              <a:t>best</a:t>
            </a:r>
            <a:r>
              <a:rPr sz="2750" spc="175" dirty="0">
                <a:latin typeface="Calibri"/>
                <a:cs typeface="Calibri"/>
              </a:rPr>
              <a:t> </a:t>
            </a:r>
            <a:r>
              <a:rPr sz="2750" spc="-10" dirty="0">
                <a:latin typeface="Calibri"/>
                <a:cs typeface="Calibri"/>
              </a:rPr>
              <a:t>to</a:t>
            </a:r>
            <a:r>
              <a:rPr sz="2750" spc="15" dirty="0">
                <a:latin typeface="Calibri"/>
                <a:cs typeface="Calibri"/>
              </a:rPr>
              <a:t> </a:t>
            </a:r>
            <a:r>
              <a:rPr sz="2750" spc="-5" dirty="0">
                <a:latin typeface="Calibri"/>
                <a:cs typeface="Calibri"/>
              </a:rPr>
              <a:t>do</a:t>
            </a:r>
            <a:r>
              <a:rPr sz="2750" spc="85" dirty="0">
                <a:latin typeface="Calibri"/>
                <a:cs typeface="Calibri"/>
              </a:rPr>
              <a:t> </a:t>
            </a:r>
            <a:r>
              <a:rPr sz="2750" spc="-20" dirty="0">
                <a:latin typeface="Calibri"/>
                <a:cs typeface="Calibri"/>
              </a:rPr>
              <a:t>this</a:t>
            </a:r>
            <a:r>
              <a:rPr sz="2750" spc="165" dirty="0">
                <a:latin typeface="Calibri"/>
                <a:cs typeface="Calibri"/>
              </a:rPr>
              <a:t> </a:t>
            </a:r>
            <a:r>
              <a:rPr sz="2750" spc="-10" dirty="0">
                <a:latin typeface="Calibri"/>
                <a:cs typeface="Calibri"/>
              </a:rPr>
              <a:t>procedure?</a:t>
            </a:r>
            <a:endParaRPr sz="2750">
              <a:latin typeface="Calibri"/>
              <a:cs typeface="Calibri"/>
            </a:endParaRPr>
          </a:p>
          <a:p>
            <a:pPr marL="12700" marR="52705">
              <a:lnSpc>
                <a:spcPts val="3000"/>
              </a:lnSpc>
              <a:spcBef>
                <a:spcPts val="1105"/>
              </a:spcBef>
              <a:buAutoNum type="arabicPlain"/>
              <a:tabLst>
                <a:tab pos="384810" algn="l"/>
              </a:tabLst>
            </a:pPr>
            <a:r>
              <a:rPr sz="2750" dirty="0">
                <a:latin typeface="Calibri"/>
                <a:cs typeface="Calibri"/>
              </a:rPr>
              <a:t>mention</a:t>
            </a:r>
            <a:r>
              <a:rPr sz="2750" spc="100" dirty="0">
                <a:latin typeface="Calibri"/>
                <a:cs typeface="Calibri"/>
              </a:rPr>
              <a:t> </a:t>
            </a:r>
            <a:r>
              <a:rPr sz="2750" spc="15" dirty="0">
                <a:latin typeface="Calibri"/>
                <a:cs typeface="Calibri"/>
              </a:rPr>
              <a:t>2</a:t>
            </a:r>
            <a:r>
              <a:rPr sz="2750" spc="75" dirty="0">
                <a:latin typeface="Calibri"/>
                <a:cs typeface="Calibri"/>
              </a:rPr>
              <a:t> </a:t>
            </a:r>
            <a:r>
              <a:rPr sz="2750" spc="-5" dirty="0">
                <a:latin typeface="Calibri"/>
                <a:cs typeface="Calibri"/>
              </a:rPr>
              <a:t>other</a:t>
            </a:r>
            <a:r>
              <a:rPr sz="2750" spc="140" dirty="0">
                <a:latin typeface="Calibri"/>
                <a:cs typeface="Calibri"/>
              </a:rPr>
              <a:t> </a:t>
            </a:r>
            <a:r>
              <a:rPr sz="2750" spc="-5" dirty="0">
                <a:latin typeface="Calibri"/>
                <a:cs typeface="Calibri"/>
              </a:rPr>
              <a:t>contraceptive</a:t>
            </a:r>
            <a:r>
              <a:rPr sz="2750" spc="100" dirty="0">
                <a:latin typeface="Calibri"/>
                <a:cs typeface="Calibri"/>
              </a:rPr>
              <a:t> </a:t>
            </a:r>
            <a:r>
              <a:rPr sz="2750" spc="-15" dirty="0">
                <a:latin typeface="Calibri"/>
                <a:cs typeface="Calibri"/>
              </a:rPr>
              <a:t>surgical</a:t>
            </a:r>
            <a:r>
              <a:rPr sz="2750" spc="175" dirty="0">
                <a:latin typeface="Calibri"/>
                <a:cs typeface="Calibri"/>
              </a:rPr>
              <a:t> </a:t>
            </a:r>
            <a:r>
              <a:rPr sz="2750" spc="-10" dirty="0">
                <a:latin typeface="Calibri"/>
                <a:cs typeface="Calibri"/>
              </a:rPr>
              <a:t>procedures</a:t>
            </a:r>
            <a:r>
              <a:rPr sz="2750" spc="245" dirty="0">
                <a:latin typeface="Calibri"/>
                <a:cs typeface="Calibri"/>
              </a:rPr>
              <a:t> </a:t>
            </a:r>
            <a:r>
              <a:rPr sz="2750" spc="-5" dirty="0">
                <a:latin typeface="Calibri"/>
                <a:cs typeface="Calibri"/>
              </a:rPr>
              <a:t>that</a:t>
            </a:r>
            <a:r>
              <a:rPr sz="2750" spc="110" dirty="0">
                <a:latin typeface="Calibri"/>
                <a:cs typeface="Calibri"/>
              </a:rPr>
              <a:t> </a:t>
            </a:r>
            <a:r>
              <a:rPr sz="2750" spc="5" dirty="0">
                <a:latin typeface="Calibri"/>
                <a:cs typeface="Calibri"/>
              </a:rPr>
              <a:t>could</a:t>
            </a:r>
            <a:r>
              <a:rPr sz="2750" spc="25" dirty="0">
                <a:latin typeface="Calibri"/>
                <a:cs typeface="Calibri"/>
              </a:rPr>
              <a:t> </a:t>
            </a:r>
            <a:r>
              <a:rPr sz="2750" spc="-5" dirty="0">
                <a:latin typeface="Calibri"/>
                <a:cs typeface="Calibri"/>
              </a:rPr>
              <a:t>be </a:t>
            </a:r>
            <a:r>
              <a:rPr sz="2750" spc="-610" dirty="0">
                <a:latin typeface="Calibri"/>
                <a:cs typeface="Calibri"/>
              </a:rPr>
              <a:t> </a:t>
            </a:r>
            <a:r>
              <a:rPr sz="2750" dirty="0">
                <a:latin typeface="Calibri"/>
                <a:cs typeface="Calibri"/>
              </a:rPr>
              <a:t>done</a:t>
            </a:r>
            <a:endParaRPr sz="2750">
              <a:latin typeface="Calibri"/>
              <a:cs typeface="Calibri"/>
            </a:endParaRPr>
          </a:p>
          <a:p>
            <a:pPr marL="12700" marR="3779520">
              <a:lnSpc>
                <a:spcPct val="120600"/>
              </a:lnSpc>
              <a:spcBef>
                <a:spcPts val="30"/>
              </a:spcBef>
              <a:buAutoNum type="arabicPlain"/>
              <a:tabLst>
                <a:tab pos="384810" algn="l"/>
              </a:tabLst>
            </a:pPr>
            <a:r>
              <a:rPr sz="2750" dirty="0">
                <a:latin typeface="Calibri"/>
                <a:cs typeface="Calibri"/>
              </a:rPr>
              <a:t>what</a:t>
            </a:r>
            <a:r>
              <a:rPr sz="2750" spc="90" dirty="0">
                <a:latin typeface="Calibri"/>
                <a:cs typeface="Calibri"/>
              </a:rPr>
              <a:t> </a:t>
            </a:r>
            <a:r>
              <a:rPr sz="2750" dirty="0">
                <a:latin typeface="Calibri"/>
                <a:cs typeface="Calibri"/>
              </a:rPr>
              <a:t>advices</a:t>
            </a:r>
            <a:r>
              <a:rPr sz="2750" spc="80" dirty="0">
                <a:latin typeface="Calibri"/>
                <a:cs typeface="Calibri"/>
              </a:rPr>
              <a:t> </a:t>
            </a:r>
            <a:r>
              <a:rPr sz="2750" spc="-20" dirty="0">
                <a:latin typeface="Calibri"/>
                <a:cs typeface="Calibri"/>
              </a:rPr>
              <a:t>will</a:t>
            </a:r>
            <a:r>
              <a:rPr sz="2750" spc="155" dirty="0">
                <a:latin typeface="Calibri"/>
                <a:cs typeface="Calibri"/>
              </a:rPr>
              <a:t> </a:t>
            </a:r>
            <a:r>
              <a:rPr sz="2750" spc="25" dirty="0">
                <a:latin typeface="Calibri"/>
                <a:cs typeface="Calibri"/>
              </a:rPr>
              <a:t>you</a:t>
            </a:r>
            <a:r>
              <a:rPr sz="2750" spc="-65" dirty="0">
                <a:latin typeface="Calibri"/>
                <a:cs typeface="Calibri"/>
              </a:rPr>
              <a:t> </a:t>
            </a:r>
            <a:r>
              <a:rPr sz="2750" spc="-5" dirty="0">
                <a:latin typeface="Calibri"/>
                <a:cs typeface="Calibri"/>
              </a:rPr>
              <a:t>give</a:t>
            </a:r>
            <a:r>
              <a:rPr sz="2750" spc="90" dirty="0">
                <a:latin typeface="Calibri"/>
                <a:cs typeface="Calibri"/>
              </a:rPr>
              <a:t> </a:t>
            </a:r>
            <a:r>
              <a:rPr sz="2750" spc="-10" dirty="0">
                <a:latin typeface="Calibri"/>
                <a:cs typeface="Calibri"/>
              </a:rPr>
              <a:t>the</a:t>
            </a:r>
            <a:r>
              <a:rPr sz="2750" spc="85" dirty="0">
                <a:latin typeface="Calibri"/>
                <a:cs typeface="Calibri"/>
              </a:rPr>
              <a:t> </a:t>
            </a:r>
            <a:r>
              <a:rPr sz="2750" spc="-15" dirty="0">
                <a:latin typeface="Calibri"/>
                <a:cs typeface="Calibri"/>
              </a:rPr>
              <a:t>patient? </a:t>
            </a:r>
            <a:r>
              <a:rPr sz="2750" spc="-610" dirty="0">
                <a:latin typeface="Calibri"/>
                <a:cs typeface="Calibri"/>
              </a:rPr>
              <a:t> </a:t>
            </a:r>
            <a:r>
              <a:rPr sz="2750" spc="15" dirty="0">
                <a:latin typeface="Calibri"/>
                <a:cs typeface="Calibri"/>
              </a:rPr>
              <a:t>5-</a:t>
            </a:r>
            <a:r>
              <a:rPr sz="2750" spc="20" dirty="0">
                <a:latin typeface="Calibri"/>
                <a:cs typeface="Calibri"/>
              </a:rPr>
              <a:t> </a:t>
            </a:r>
            <a:r>
              <a:rPr sz="2750" spc="-20" dirty="0">
                <a:latin typeface="Calibri"/>
                <a:cs typeface="Calibri"/>
              </a:rPr>
              <a:t>failure</a:t>
            </a:r>
            <a:r>
              <a:rPr sz="2750" spc="170" dirty="0">
                <a:latin typeface="Calibri"/>
                <a:cs typeface="Calibri"/>
              </a:rPr>
              <a:t> </a:t>
            </a:r>
            <a:r>
              <a:rPr sz="2750" spc="-10" dirty="0">
                <a:latin typeface="Calibri"/>
                <a:cs typeface="Calibri"/>
              </a:rPr>
              <a:t>rate</a:t>
            </a:r>
            <a:r>
              <a:rPr sz="2750" spc="-55" dirty="0">
                <a:latin typeface="Calibri"/>
                <a:cs typeface="Calibri"/>
              </a:rPr>
              <a:t> </a:t>
            </a:r>
            <a:r>
              <a:rPr sz="2750" spc="25" dirty="0">
                <a:latin typeface="Calibri"/>
                <a:cs typeface="Calibri"/>
              </a:rPr>
              <a:t>of </a:t>
            </a:r>
            <a:r>
              <a:rPr sz="2750" spc="-20" dirty="0">
                <a:latin typeface="Calibri"/>
                <a:cs typeface="Calibri"/>
              </a:rPr>
              <a:t>this</a:t>
            </a:r>
            <a:r>
              <a:rPr sz="2750" spc="155" dirty="0">
                <a:latin typeface="Calibri"/>
                <a:cs typeface="Calibri"/>
              </a:rPr>
              <a:t> </a:t>
            </a:r>
            <a:r>
              <a:rPr sz="2750" dirty="0">
                <a:latin typeface="Calibri"/>
                <a:cs typeface="Calibri"/>
              </a:rPr>
              <a:t>method?</a:t>
            </a:r>
            <a:endParaRPr sz="2750">
              <a:latin typeface="Calibri"/>
              <a:cs typeface="Calibri"/>
            </a:endParaRPr>
          </a:p>
        </p:txBody>
      </p:sp>
      <p:pic>
        <p:nvPicPr>
          <p:cNvPr id="3" name="object 3"/>
          <p:cNvPicPr/>
          <p:nvPr/>
        </p:nvPicPr>
        <p:blipFill>
          <a:blip r:embed="rId2" cstate="print"/>
          <a:stretch>
            <a:fillRect/>
          </a:stretch>
        </p:blipFill>
        <p:spPr>
          <a:xfrm>
            <a:off x="7934325" y="847725"/>
            <a:ext cx="3962400" cy="1524000"/>
          </a:xfrm>
          <a:prstGeom prst="rect">
            <a:avLst/>
          </a:prstGeom>
        </p:spPr>
      </p:pic>
      <p:pic>
        <p:nvPicPr>
          <p:cNvPr id="4" name="object 4"/>
          <p:cNvPicPr/>
          <p:nvPr/>
        </p:nvPicPr>
        <p:blipFill>
          <a:blip r:embed="rId3" cstate="print"/>
          <a:stretch>
            <a:fillRect/>
          </a:stretch>
        </p:blipFill>
        <p:spPr>
          <a:xfrm>
            <a:off x="2981325" y="285750"/>
            <a:ext cx="4038600" cy="2667000"/>
          </a:xfrm>
          <a:prstGeom prst="rect">
            <a:avLst/>
          </a:prstGeom>
        </p:spPr>
      </p:pic>
      <p:sp>
        <p:nvSpPr>
          <p:cNvPr id="5" name="object 5"/>
          <p:cNvSpPr txBox="1">
            <a:spLocks noGrp="1"/>
          </p:cNvSpPr>
          <p:nvPr>
            <p:ph type="title"/>
          </p:nvPr>
        </p:nvSpPr>
        <p:spPr>
          <a:xfrm>
            <a:off x="474980" y="309500"/>
            <a:ext cx="1529080" cy="509114"/>
          </a:xfrm>
          <a:prstGeom prst="rect">
            <a:avLst/>
          </a:prstGeom>
        </p:spPr>
        <p:txBody>
          <a:bodyPr vert="horz" wrap="square" lIns="0" tIns="16510" rIns="0" bIns="0" rtlCol="0">
            <a:spAutoFit/>
          </a:bodyPr>
          <a:lstStyle/>
          <a:p>
            <a:pPr marL="12700">
              <a:lnSpc>
                <a:spcPct val="100000"/>
              </a:lnSpc>
              <a:spcBef>
                <a:spcPts val="130"/>
              </a:spcBef>
            </a:pPr>
            <a:r>
              <a:rPr spc="-20" dirty="0">
                <a:latin typeface="Calibri"/>
                <a:cs typeface="Calibri"/>
              </a:rPr>
              <a:t>S</a:t>
            </a:r>
            <a:r>
              <a:rPr spc="10" dirty="0">
                <a:latin typeface="Calibri"/>
                <a:cs typeface="Calibri"/>
              </a:rPr>
              <a:t>t</a:t>
            </a:r>
            <a:r>
              <a:rPr spc="-10" dirty="0">
                <a:latin typeface="Calibri"/>
                <a:cs typeface="Calibri"/>
              </a:rPr>
              <a:t>a</a:t>
            </a:r>
            <a:r>
              <a:rPr spc="10" dirty="0">
                <a:latin typeface="Calibri"/>
                <a:cs typeface="Calibri"/>
              </a:rPr>
              <a:t>t</a:t>
            </a:r>
            <a:r>
              <a:rPr spc="35" dirty="0">
                <a:latin typeface="Calibri"/>
                <a:cs typeface="Calibri"/>
              </a:rPr>
              <a:t>i</a:t>
            </a:r>
            <a:r>
              <a:rPr dirty="0">
                <a:latin typeface="Calibri"/>
                <a:cs typeface="Calibri"/>
              </a:rPr>
              <a:t>o</a:t>
            </a:r>
            <a:r>
              <a:rPr spc="15" dirty="0">
                <a:latin typeface="Calibri"/>
                <a:cs typeface="Calibri"/>
              </a:rPr>
              <a:t>n</a:t>
            </a:r>
            <a:r>
              <a:rPr spc="-130" dirty="0">
                <a:latin typeface="Calibri"/>
                <a:cs typeface="Calibri"/>
              </a:rPr>
              <a:t> </a:t>
            </a:r>
            <a:r>
              <a:rPr spc="15" dirty="0">
                <a:latin typeface="Calibri"/>
                <a:cs typeface="Calibri"/>
              </a:rPr>
              <a:t>3</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696325" y="933450"/>
            <a:ext cx="2667000" cy="2667000"/>
          </a:xfrm>
          <a:prstGeom prst="rect">
            <a:avLst/>
          </a:prstGeom>
        </p:spPr>
      </p:pic>
      <p:sp>
        <p:nvSpPr>
          <p:cNvPr id="3" name="object 3"/>
          <p:cNvSpPr txBox="1"/>
          <p:nvPr/>
        </p:nvSpPr>
        <p:spPr>
          <a:xfrm>
            <a:off x="745173" y="1056711"/>
            <a:ext cx="6650355" cy="5542543"/>
          </a:xfrm>
          <a:prstGeom prst="rect">
            <a:avLst/>
          </a:prstGeom>
        </p:spPr>
        <p:txBody>
          <a:bodyPr vert="horz" wrap="square" lIns="0" tIns="12700" rIns="0" bIns="0" rtlCol="0">
            <a:spAutoFit/>
          </a:bodyPr>
          <a:lstStyle/>
          <a:p>
            <a:pPr marL="76200">
              <a:lnSpc>
                <a:spcPct val="100000"/>
              </a:lnSpc>
              <a:spcBef>
                <a:spcPts val="100"/>
              </a:spcBef>
            </a:pPr>
            <a:r>
              <a:rPr sz="2400" dirty="0">
                <a:latin typeface="Calibri"/>
                <a:cs typeface="Calibri"/>
              </a:rPr>
              <a:t>A</a:t>
            </a:r>
            <a:r>
              <a:rPr sz="2400" spc="10" dirty="0">
                <a:latin typeface="Calibri"/>
                <a:cs typeface="Calibri"/>
              </a:rPr>
              <a:t> </a:t>
            </a:r>
            <a:r>
              <a:rPr sz="2400" spc="-15" dirty="0">
                <a:latin typeface="Calibri"/>
                <a:cs typeface="Calibri"/>
              </a:rPr>
              <a:t>female in</a:t>
            </a:r>
            <a:r>
              <a:rPr sz="2400" spc="-10" dirty="0">
                <a:latin typeface="Calibri"/>
                <a:cs typeface="Calibri"/>
              </a:rPr>
              <a:t> </a:t>
            </a:r>
            <a:r>
              <a:rPr sz="2400" dirty="0">
                <a:latin typeface="Calibri"/>
                <a:cs typeface="Calibri"/>
              </a:rPr>
              <a:t>her</a:t>
            </a:r>
            <a:r>
              <a:rPr sz="2400" spc="40" dirty="0">
                <a:latin typeface="Calibri"/>
                <a:cs typeface="Calibri"/>
              </a:rPr>
              <a:t> </a:t>
            </a:r>
            <a:r>
              <a:rPr sz="2400" spc="-5" dirty="0">
                <a:latin typeface="Calibri"/>
                <a:cs typeface="Calibri"/>
              </a:rPr>
              <a:t>11</a:t>
            </a:r>
            <a:r>
              <a:rPr sz="2325" spc="-7" baseline="26881" dirty="0">
                <a:latin typeface="Calibri"/>
                <a:cs typeface="Calibri"/>
              </a:rPr>
              <a:t>th</a:t>
            </a:r>
            <a:r>
              <a:rPr sz="2325" spc="254" baseline="26881" dirty="0">
                <a:latin typeface="Calibri"/>
                <a:cs typeface="Calibri"/>
              </a:rPr>
              <a:t> </a:t>
            </a:r>
            <a:r>
              <a:rPr sz="2400" spc="5" dirty="0">
                <a:latin typeface="Calibri"/>
                <a:cs typeface="Calibri"/>
              </a:rPr>
              <a:t>week</a:t>
            </a:r>
            <a:r>
              <a:rPr sz="2400" spc="10" dirty="0">
                <a:latin typeface="Calibri"/>
                <a:cs typeface="Calibri"/>
              </a:rPr>
              <a:t> </a:t>
            </a:r>
            <a:r>
              <a:rPr sz="2400" dirty="0">
                <a:latin typeface="Calibri"/>
                <a:cs typeface="Calibri"/>
              </a:rPr>
              <a:t>of</a:t>
            </a:r>
            <a:r>
              <a:rPr sz="2400" spc="-85" dirty="0">
                <a:latin typeface="Calibri"/>
                <a:cs typeface="Calibri"/>
              </a:rPr>
              <a:t> </a:t>
            </a:r>
            <a:r>
              <a:rPr sz="2400" dirty="0">
                <a:latin typeface="Calibri"/>
                <a:cs typeface="Calibri"/>
              </a:rPr>
              <a:t>gestation</a:t>
            </a:r>
            <a:endParaRPr sz="2400">
              <a:latin typeface="Calibri"/>
              <a:cs typeface="Calibri"/>
            </a:endParaRPr>
          </a:p>
          <a:p>
            <a:pPr>
              <a:lnSpc>
                <a:spcPct val="100000"/>
              </a:lnSpc>
              <a:spcBef>
                <a:spcPts val="25"/>
              </a:spcBef>
            </a:pPr>
            <a:endParaRPr sz="2450">
              <a:latin typeface="Calibri"/>
              <a:cs typeface="Calibri"/>
            </a:endParaRPr>
          </a:p>
          <a:p>
            <a:pPr marL="324485" marR="808990" indent="-324485">
              <a:lnSpc>
                <a:spcPts val="2860"/>
              </a:lnSpc>
              <a:buSzPct val="95833"/>
              <a:buAutoNum type="arabicPlain"/>
              <a:tabLst>
                <a:tab pos="324485" algn="l"/>
                <a:tab pos="1906270" algn="l"/>
              </a:tabLst>
            </a:pPr>
            <a:r>
              <a:rPr sz="2400" spc="-5" dirty="0">
                <a:latin typeface="Calibri"/>
                <a:cs typeface="Calibri"/>
              </a:rPr>
              <a:t>Mention </a:t>
            </a:r>
            <a:r>
              <a:rPr sz="2400" spc="5" dirty="0">
                <a:latin typeface="Calibri"/>
                <a:cs typeface="Calibri"/>
              </a:rPr>
              <a:t>the</a:t>
            </a:r>
            <a:r>
              <a:rPr sz="2400" spc="-85" dirty="0">
                <a:latin typeface="Calibri"/>
                <a:cs typeface="Calibri"/>
              </a:rPr>
              <a:t> </a:t>
            </a:r>
            <a:r>
              <a:rPr sz="2400" spc="-10" dirty="0">
                <a:latin typeface="Calibri"/>
                <a:cs typeface="Calibri"/>
              </a:rPr>
              <a:t>abnormalities</a:t>
            </a:r>
            <a:r>
              <a:rPr sz="2400" spc="95" dirty="0">
                <a:latin typeface="Calibri"/>
                <a:cs typeface="Calibri"/>
              </a:rPr>
              <a:t> </a:t>
            </a:r>
            <a:r>
              <a:rPr sz="2400" spc="-15" dirty="0">
                <a:latin typeface="Calibri"/>
                <a:cs typeface="Calibri"/>
              </a:rPr>
              <a:t>in</a:t>
            </a:r>
            <a:r>
              <a:rPr sz="2400" dirty="0">
                <a:latin typeface="Calibri"/>
                <a:cs typeface="Calibri"/>
              </a:rPr>
              <a:t> </a:t>
            </a:r>
            <a:r>
              <a:rPr sz="2400" spc="5" dirty="0">
                <a:latin typeface="Calibri"/>
                <a:cs typeface="Calibri"/>
              </a:rPr>
              <a:t>the</a:t>
            </a:r>
            <a:r>
              <a:rPr sz="2400" spc="-10" dirty="0">
                <a:latin typeface="Calibri"/>
                <a:cs typeface="Calibri"/>
              </a:rPr>
              <a:t> ultrasound </a:t>
            </a:r>
            <a:r>
              <a:rPr sz="2400" spc="-530" dirty="0">
                <a:latin typeface="Calibri"/>
                <a:cs typeface="Calibri"/>
              </a:rPr>
              <a:t> </a:t>
            </a:r>
            <a:r>
              <a:rPr sz="2400" spc="-10" dirty="0">
                <a:latin typeface="Calibri"/>
                <a:cs typeface="Calibri"/>
              </a:rPr>
              <a:t>1-	2-</a:t>
            </a:r>
            <a:endParaRPr sz="2400">
              <a:latin typeface="Calibri"/>
              <a:cs typeface="Calibri"/>
            </a:endParaRPr>
          </a:p>
          <a:p>
            <a:pPr>
              <a:lnSpc>
                <a:spcPct val="100000"/>
              </a:lnSpc>
              <a:spcBef>
                <a:spcPts val="55"/>
              </a:spcBef>
              <a:buFont typeface="Calibri"/>
              <a:buAutoNum type="arabicPlain"/>
            </a:pPr>
            <a:endParaRPr sz="2250">
              <a:latin typeface="Calibri"/>
              <a:cs typeface="Calibri"/>
            </a:endParaRPr>
          </a:p>
          <a:p>
            <a:pPr marL="390525" indent="-314960">
              <a:lnSpc>
                <a:spcPts val="2865"/>
              </a:lnSpc>
              <a:spcBef>
                <a:spcPts val="5"/>
              </a:spcBef>
              <a:buSzPct val="95833"/>
              <a:buAutoNum type="arabicPlain"/>
              <a:tabLst>
                <a:tab pos="391160" algn="l"/>
              </a:tabLst>
            </a:pPr>
            <a:r>
              <a:rPr sz="2400" spc="-5" dirty="0">
                <a:latin typeface="Calibri"/>
                <a:cs typeface="Calibri"/>
              </a:rPr>
              <a:t>Mention</a:t>
            </a:r>
            <a:r>
              <a:rPr sz="2400" spc="-10" dirty="0">
                <a:latin typeface="Calibri"/>
                <a:cs typeface="Calibri"/>
              </a:rPr>
              <a:t> </a:t>
            </a:r>
            <a:r>
              <a:rPr sz="2400" spc="5" dirty="0">
                <a:latin typeface="Calibri"/>
                <a:cs typeface="Calibri"/>
              </a:rPr>
              <a:t>the</a:t>
            </a:r>
            <a:r>
              <a:rPr sz="2400" spc="-10" dirty="0">
                <a:latin typeface="Calibri"/>
                <a:cs typeface="Calibri"/>
              </a:rPr>
              <a:t> abnormalities</a:t>
            </a:r>
            <a:r>
              <a:rPr sz="2400" spc="25" dirty="0">
                <a:latin typeface="Calibri"/>
                <a:cs typeface="Calibri"/>
              </a:rPr>
              <a:t> </a:t>
            </a:r>
            <a:r>
              <a:rPr sz="2400" spc="5" dirty="0">
                <a:latin typeface="Calibri"/>
                <a:cs typeface="Calibri"/>
              </a:rPr>
              <a:t>seen</a:t>
            </a:r>
            <a:r>
              <a:rPr sz="2400" spc="-70" dirty="0">
                <a:latin typeface="Calibri"/>
                <a:cs typeface="Calibri"/>
              </a:rPr>
              <a:t> </a:t>
            </a:r>
            <a:r>
              <a:rPr sz="2400" spc="-15" dirty="0">
                <a:latin typeface="Calibri"/>
                <a:cs typeface="Calibri"/>
              </a:rPr>
              <a:t>in</a:t>
            </a:r>
            <a:r>
              <a:rPr sz="2400" spc="70" dirty="0">
                <a:latin typeface="Calibri"/>
                <a:cs typeface="Calibri"/>
              </a:rPr>
              <a:t> </a:t>
            </a:r>
            <a:r>
              <a:rPr sz="2400" spc="5" dirty="0">
                <a:latin typeface="Calibri"/>
                <a:cs typeface="Calibri"/>
              </a:rPr>
              <a:t>the</a:t>
            </a:r>
            <a:r>
              <a:rPr sz="2400" spc="-85" dirty="0">
                <a:latin typeface="Calibri"/>
                <a:cs typeface="Calibri"/>
              </a:rPr>
              <a:t> </a:t>
            </a:r>
            <a:r>
              <a:rPr sz="2400" spc="5" dirty="0">
                <a:latin typeface="Calibri"/>
                <a:cs typeface="Calibri"/>
              </a:rPr>
              <a:t>combined</a:t>
            </a:r>
            <a:endParaRPr sz="2400">
              <a:latin typeface="Calibri"/>
              <a:cs typeface="Calibri"/>
            </a:endParaRPr>
          </a:p>
          <a:p>
            <a:pPr marL="76200">
              <a:lnSpc>
                <a:spcPts val="2865"/>
              </a:lnSpc>
            </a:pPr>
            <a:r>
              <a:rPr sz="2400" spc="15" dirty="0">
                <a:latin typeface="Calibri"/>
                <a:cs typeface="Calibri"/>
              </a:rPr>
              <a:t>test?</a:t>
            </a:r>
            <a:endParaRPr sz="2400">
              <a:latin typeface="Calibri"/>
              <a:cs typeface="Calibri"/>
            </a:endParaRPr>
          </a:p>
          <a:p>
            <a:pPr>
              <a:lnSpc>
                <a:spcPct val="100000"/>
              </a:lnSpc>
              <a:spcBef>
                <a:spcPts val="35"/>
              </a:spcBef>
            </a:pPr>
            <a:endParaRPr sz="2350">
              <a:latin typeface="Calibri"/>
              <a:cs typeface="Calibri"/>
            </a:endParaRPr>
          </a:p>
          <a:p>
            <a:pPr marL="390525" indent="-314960">
              <a:lnSpc>
                <a:spcPct val="100000"/>
              </a:lnSpc>
              <a:buSzPct val="95833"/>
              <a:buAutoNum type="arabicPlain" startAt="3"/>
              <a:tabLst>
                <a:tab pos="391160" algn="l"/>
              </a:tabLst>
            </a:pPr>
            <a:r>
              <a:rPr sz="2400" dirty="0">
                <a:latin typeface="Calibri"/>
                <a:cs typeface="Calibri"/>
              </a:rPr>
              <a:t>name</a:t>
            </a:r>
            <a:r>
              <a:rPr sz="2400" spc="-15" dirty="0">
                <a:latin typeface="Calibri"/>
                <a:cs typeface="Calibri"/>
              </a:rPr>
              <a:t> </a:t>
            </a:r>
            <a:r>
              <a:rPr sz="2400" spc="5" dirty="0">
                <a:latin typeface="Calibri"/>
                <a:cs typeface="Calibri"/>
              </a:rPr>
              <a:t>the</a:t>
            </a:r>
            <a:r>
              <a:rPr sz="2400" spc="-10" dirty="0">
                <a:latin typeface="Calibri"/>
                <a:cs typeface="Calibri"/>
              </a:rPr>
              <a:t> </a:t>
            </a:r>
            <a:r>
              <a:rPr sz="2400" spc="-5" dirty="0">
                <a:latin typeface="Calibri"/>
                <a:cs typeface="Calibri"/>
              </a:rPr>
              <a:t>procedure</a:t>
            </a:r>
            <a:r>
              <a:rPr sz="2400" spc="-85" dirty="0">
                <a:latin typeface="Calibri"/>
                <a:cs typeface="Calibri"/>
              </a:rPr>
              <a:t> </a:t>
            </a:r>
            <a:r>
              <a:rPr sz="2400" spc="5" dirty="0">
                <a:latin typeface="Calibri"/>
                <a:cs typeface="Calibri"/>
              </a:rPr>
              <a:t>to</a:t>
            </a:r>
            <a:r>
              <a:rPr sz="2400" spc="-85" dirty="0">
                <a:latin typeface="Calibri"/>
                <a:cs typeface="Calibri"/>
              </a:rPr>
              <a:t> </a:t>
            </a:r>
            <a:r>
              <a:rPr sz="2400" spc="5" dirty="0">
                <a:latin typeface="Calibri"/>
                <a:cs typeface="Calibri"/>
              </a:rPr>
              <a:t>be</a:t>
            </a:r>
            <a:r>
              <a:rPr sz="2400" spc="-10" dirty="0">
                <a:latin typeface="Calibri"/>
                <a:cs typeface="Calibri"/>
              </a:rPr>
              <a:t> </a:t>
            </a:r>
            <a:r>
              <a:rPr sz="2400" spc="5" dirty="0">
                <a:latin typeface="Calibri"/>
                <a:cs typeface="Calibri"/>
              </a:rPr>
              <a:t>done</a:t>
            </a:r>
            <a:r>
              <a:rPr sz="2400" spc="-10" dirty="0">
                <a:latin typeface="Calibri"/>
                <a:cs typeface="Calibri"/>
              </a:rPr>
              <a:t> </a:t>
            </a:r>
            <a:r>
              <a:rPr sz="2400" spc="-15" dirty="0">
                <a:latin typeface="Calibri"/>
                <a:cs typeface="Calibri"/>
              </a:rPr>
              <a:t>at</a:t>
            </a:r>
            <a:r>
              <a:rPr sz="2400" spc="5" dirty="0">
                <a:latin typeface="Calibri"/>
                <a:cs typeface="Calibri"/>
              </a:rPr>
              <a:t> </a:t>
            </a:r>
            <a:r>
              <a:rPr sz="2400" spc="-5" dirty="0">
                <a:latin typeface="Calibri"/>
                <a:cs typeface="Calibri"/>
              </a:rPr>
              <a:t>this</a:t>
            </a:r>
            <a:r>
              <a:rPr sz="2400" spc="-55" dirty="0">
                <a:latin typeface="Calibri"/>
                <a:cs typeface="Calibri"/>
              </a:rPr>
              <a:t> </a:t>
            </a:r>
            <a:r>
              <a:rPr sz="2400" spc="-5" dirty="0">
                <a:latin typeface="Calibri"/>
                <a:cs typeface="Calibri"/>
              </a:rPr>
              <a:t>gestational</a:t>
            </a:r>
            <a:endParaRPr sz="2400">
              <a:latin typeface="Calibri"/>
              <a:cs typeface="Calibri"/>
            </a:endParaRPr>
          </a:p>
          <a:p>
            <a:pPr marL="76200">
              <a:lnSpc>
                <a:spcPct val="100000"/>
              </a:lnSpc>
              <a:spcBef>
                <a:spcPts val="45"/>
              </a:spcBef>
            </a:pPr>
            <a:r>
              <a:rPr sz="2400" spc="-5" dirty="0">
                <a:latin typeface="Calibri"/>
                <a:cs typeface="Calibri"/>
              </a:rPr>
              <a:t>age.</a:t>
            </a:r>
            <a:endParaRPr sz="2400">
              <a:latin typeface="Calibri"/>
              <a:cs typeface="Calibri"/>
            </a:endParaRPr>
          </a:p>
          <a:p>
            <a:pPr>
              <a:lnSpc>
                <a:spcPct val="100000"/>
              </a:lnSpc>
              <a:spcBef>
                <a:spcPts val="20"/>
              </a:spcBef>
            </a:pPr>
            <a:endParaRPr sz="2300">
              <a:latin typeface="Calibri"/>
              <a:cs typeface="Calibri"/>
            </a:endParaRPr>
          </a:p>
          <a:p>
            <a:pPr marL="390525" indent="-314960">
              <a:lnSpc>
                <a:spcPct val="100000"/>
              </a:lnSpc>
              <a:buSzPct val="95833"/>
              <a:buAutoNum type="arabicPlain" startAt="4"/>
              <a:tabLst>
                <a:tab pos="391160" algn="l"/>
              </a:tabLst>
            </a:pPr>
            <a:r>
              <a:rPr sz="2400" spc="25" dirty="0">
                <a:latin typeface="Calibri"/>
                <a:cs typeface="Calibri"/>
              </a:rPr>
              <a:t>m</a:t>
            </a:r>
            <a:r>
              <a:rPr sz="2400" dirty="0">
                <a:latin typeface="Calibri"/>
                <a:cs typeface="Calibri"/>
              </a:rPr>
              <a:t>e</a:t>
            </a:r>
            <a:r>
              <a:rPr sz="2400" spc="10" dirty="0">
                <a:latin typeface="Calibri"/>
                <a:cs typeface="Calibri"/>
              </a:rPr>
              <a:t>n</a:t>
            </a:r>
            <a:r>
              <a:rPr sz="2400" spc="15" dirty="0">
                <a:latin typeface="Calibri"/>
                <a:cs typeface="Calibri"/>
              </a:rPr>
              <a:t>t</a:t>
            </a:r>
            <a:r>
              <a:rPr sz="2400" spc="-30" dirty="0">
                <a:latin typeface="Calibri"/>
                <a:cs typeface="Calibri"/>
              </a:rPr>
              <a:t>i</a:t>
            </a:r>
            <a:r>
              <a:rPr sz="2400" dirty="0">
                <a:latin typeface="Calibri"/>
                <a:cs typeface="Calibri"/>
              </a:rPr>
              <a:t>on</a:t>
            </a:r>
            <a:r>
              <a:rPr sz="2400" spc="-85" dirty="0">
                <a:latin typeface="Calibri"/>
                <a:cs typeface="Calibri"/>
              </a:rPr>
              <a:t> </a:t>
            </a:r>
            <a:r>
              <a:rPr sz="2400" dirty="0">
                <a:latin typeface="Calibri"/>
                <a:cs typeface="Calibri"/>
              </a:rPr>
              <a:t>2</a:t>
            </a:r>
            <a:r>
              <a:rPr sz="2400" spc="-40" dirty="0">
                <a:latin typeface="Calibri"/>
                <a:cs typeface="Calibri"/>
              </a:rPr>
              <a:t> </a:t>
            </a:r>
            <a:r>
              <a:rPr sz="2400" spc="30" dirty="0">
                <a:latin typeface="Calibri"/>
                <a:cs typeface="Calibri"/>
              </a:rPr>
              <a:t>c</a:t>
            </a:r>
            <a:r>
              <a:rPr sz="2400" dirty="0">
                <a:latin typeface="Calibri"/>
                <a:cs typeface="Calibri"/>
              </a:rPr>
              <a:t>o</a:t>
            </a:r>
            <a:r>
              <a:rPr sz="2400" spc="25" dirty="0">
                <a:latin typeface="Calibri"/>
                <a:cs typeface="Calibri"/>
              </a:rPr>
              <a:t>m</a:t>
            </a:r>
            <a:r>
              <a:rPr sz="2400" spc="5" dirty="0">
                <a:latin typeface="Calibri"/>
                <a:cs typeface="Calibri"/>
              </a:rPr>
              <a:t>p</a:t>
            </a:r>
            <a:r>
              <a:rPr sz="2400" spc="-30" dirty="0">
                <a:latin typeface="Calibri"/>
                <a:cs typeface="Calibri"/>
              </a:rPr>
              <a:t>li</a:t>
            </a:r>
            <a:r>
              <a:rPr sz="2400" spc="30" dirty="0">
                <a:latin typeface="Calibri"/>
                <a:cs typeface="Calibri"/>
              </a:rPr>
              <a:t>c</a:t>
            </a:r>
            <a:r>
              <a:rPr sz="2400" spc="-30" dirty="0">
                <a:latin typeface="Calibri"/>
                <a:cs typeface="Calibri"/>
              </a:rPr>
              <a:t>a</a:t>
            </a:r>
            <a:r>
              <a:rPr sz="2400" spc="15" dirty="0">
                <a:latin typeface="Calibri"/>
                <a:cs typeface="Calibri"/>
              </a:rPr>
              <a:t>t</a:t>
            </a:r>
            <a:r>
              <a:rPr sz="2400" spc="-30" dirty="0">
                <a:latin typeface="Calibri"/>
                <a:cs typeface="Calibri"/>
              </a:rPr>
              <a:t>i</a:t>
            </a:r>
            <a:r>
              <a:rPr sz="2400" dirty="0">
                <a:latin typeface="Calibri"/>
                <a:cs typeface="Calibri"/>
              </a:rPr>
              <a:t>o</a:t>
            </a:r>
            <a:r>
              <a:rPr sz="2400" spc="5" dirty="0">
                <a:latin typeface="Calibri"/>
                <a:cs typeface="Calibri"/>
              </a:rPr>
              <a:t>n</a:t>
            </a:r>
            <a:r>
              <a:rPr sz="2400" dirty="0">
                <a:latin typeface="Calibri"/>
                <a:cs typeface="Calibri"/>
              </a:rPr>
              <a:t>s</a:t>
            </a:r>
            <a:r>
              <a:rPr sz="2400" spc="-140" dirty="0">
                <a:latin typeface="Calibri"/>
                <a:cs typeface="Calibri"/>
              </a:rPr>
              <a:t> </a:t>
            </a:r>
            <a:r>
              <a:rPr sz="2400" dirty="0">
                <a:latin typeface="Calibri"/>
                <a:cs typeface="Calibri"/>
              </a:rPr>
              <a:t>of</a:t>
            </a:r>
            <a:r>
              <a:rPr sz="2400" spc="-5" dirty="0">
                <a:latin typeface="Calibri"/>
                <a:cs typeface="Calibri"/>
              </a:rPr>
              <a:t> </a:t>
            </a:r>
            <a:r>
              <a:rPr sz="2400" spc="15" dirty="0">
                <a:latin typeface="Calibri"/>
                <a:cs typeface="Calibri"/>
              </a:rPr>
              <a:t>t</a:t>
            </a:r>
            <a:r>
              <a:rPr sz="2400" spc="5" dirty="0">
                <a:latin typeface="Calibri"/>
                <a:cs typeface="Calibri"/>
              </a:rPr>
              <a:t>h</a:t>
            </a:r>
            <a:r>
              <a:rPr sz="2400" dirty="0">
                <a:latin typeface="Calibri"/>
                <a:cs typeface="Calibri"/>
              </a:rPr>
              <a:t>e</a:t>
            </a:r>
            <a:r>
              <a:rPr sz="2400" spc="-15" dirty="0">
                <a:latin typeface="Calibri"/>
                <a:cs typeface="Calibri"/>
              </a:rPr>
              <a:t> </a:t>
            </a:r>
            <a:r>
              <a:rPr sz="2400" spc="5" dirty="0">
                <a:latin typeface="Calibri"/>
                <a:cs typeface="Calibri"/>
              </a:rPr>
              <a:t>p</a:t>
            </a:r>
            <a:r>
              <a:rPr sz="2400" spc="-90" dirty="0">
                <a:latin typeface="Calibri"/>
                <a:cs typeface="Calibri"/>
              </a:rPr>
              <a:t>r</a:t>
            </a:r>
            <a:r>
              <a:rPr sz="2400" dirty="0">
                <a:latin typeface="Calibri"/>
                <a:cs typeface="Calibri"/>
              </a:rPr>
              <a:t>o</a:t>
            </a:r>
            <a:r>
              <a:rPr sz="2400" spc="30" dirty="0">
                <a:latin typeface="Calibri"/>
                <a:cs typeface="Calibri"/>
              </a:rPr>
              <a:t>c</a:t>
            </a:r>
            <a:r>
              <a:rPr sz="2400" dirty="0">
                <a:latin typeface="Calibri"/>
                <a:cs typeface="Calibri"/>
              </a:rPr>
              <a:t>e</a:t>
            </a:r>
            <a:r>
              <a:rPr sz="2400" spc="10" dirty="0">
                <a:latin typeface="Calibri"/>
                <a:cs typeface="Calibri"/>
              </a:rPr>
              <a:t>d</a:t>
            </a:r>
            <a:r>
              <a:rPr sz="2400" spc="5" dirty="0">
                <a:latin typeface="Calibri"/>
                <a:cs typeface="Calibri"/>
              </a:rPr>
              <a:t>u</a:t>
            </a:r>
            <a:r>
              <a:rPr sz="2400" spc="-15" dirty="0">
                <a:latin typeface="Calibri"/>
                <a:cs typeface="Calibri"/>
              </a:rPr>
              <a:t>r</a:t>
            </a:r>
            <a:r>
              <a:rPr sz="2400" dirty="0">
                <a:latin typeface="Calibri"/>
                <a:cs typeface="Calibri"/>
              </a:rPr>
              <a:t>e</a:t>
            </a:r>
            <a:r>
              <a:rPr sz="2400" spc="-90" dirty="0">
                <a:latin typeface="Calibri"/>
                <a:cs typeface="Calibri"/>
              </a:rPr>
              <a:t> </a:t>
            </a:r>
            <a:r>
              <a:rPr sz="2400" spc="5" dirty="0">
                <a:latin typeface="Calibri"/>
                <a:cs typeface="Calibri"/>
              </a:rPr>
              <a:t>d</a:t>
            </a:r>
            <a:r>
              <a:rPr sz="2400" dirty="0">
                <a:latin typeface="Calibri"/>
                <a:cs typeface="Calibri"/>
              </a:rPr>
              <a:t>o</a:t>
            </a:r>
            <a:r>
              <a:rPr sz="2400" spc="5" dirty="0">
                <a:latin typeface="Calibri"/>
                <a:cs typeface="Calibri"/>
              </a:rPr>
              <a:t>n</a:t>
            </a:r>
            <a:r>
              <a:rPr sz="2400" dirty="0">
                <a:latin typeface="Calibri"/>
                <a:cs typeface="Calibri"/>
              </a:rPr>
              <a:t>e</a:t>
            </a:r>
            <a:r>
              <a:rPr sz="2400" spc="-15" dirty="0">
                <a:latin typeface="Calibri"/>
                <a:cs typeface="Calibri"/>
              </a:rPr>
              <a:t> </a:t>
            </a:r>
            <a:r>
              <a:rPr sz="2400" spc="-30" dirty="0">
                <a:latin typeface="Calibri"/>
                <a:cs typeface="Calibri"/>
              </a:rPr>
              <a:t>i</a:t>
            </a:r>
            <a:r>
              <a:rPr sz="2400" dirty="0">
                <a:latin typeface="Calibri"/>
                <a:cs typeface="Calibri"/>
              </a:rPr>
              <a:t>n</a:t>
            </a:r>
            <a:endParaRPr sz="2400">
              <a:latin typeface="Calibri"/>
              <a:cs typeface="Calibri"/>
            </a:endParaRPr>
          </a:p>
          <a:p>
            <a:pPr marL="76200">
              <a:lnSpc>
                <a:spcPct val="100000"/>
              </a:lnSpc>
              <a:spcBef>
                <a:spcPts val="50"/>
              </a:spcBef>
            </a:pPr>
            <a:r>
              <a:rPr sz="2400" spc="5" dirty="0">
                <a:latin typeface="Calibri"/>
                <a:cs typeface="Calibri"/>
              </a:rPr>
              <a:t>the</a:t>
            </a:r>
            <a:r>
              <a:rPr sz="2400" spc="-20" dirty="0">
                <a:latin typeface="Calibri"/>
                <a:cs typeface="Calibri"/>
              </a:rPr>
              <a:t> </a:t>
            </a:r>
            <a:r>
              <a:rPr sz="2400" spc="-10" dirty="0">
                <a:latin typeface="Calibri"/>
                <a:cs typeface="Calibri"/>
              </a:rPr>
              <a:t>previous</a:t>
            </a:r>
            <a:r>
              <a:rPr sz="2400" spc="-70" dirty="0">
                <a:latin typeface="Calibri"/>
                <a:cs typeface="Calibri"/>
              </a:rPr>
              <a:t> </a:t>
            </a:r>
            <a:r>
              <a:rPr sz="2400" spc="5" dirty="0">
                <a:latin typeface="Calibri"/>
                <a:cs typeface="Calibri"/>
              </a:rPr>
              <a:t>question?</a:t>
            </a:r>
            <a:endParaRPr sz="2400">
              <a:latin typeface="Calibri"/>
              <a:cs typeface="Calibri"/>
            </a:endParaRPr>
          </a:p>
          <a:p>
            <a:pPr>
              <a:lnSpc>
                <a:spcPct val="100000"/>
              </a:lnSpc>
              <a:spcBef>
                <a:spcPts val="35"/>
              </a:spcBef>
            </a:pPr>
            <a:endParaRPr sz="2350">
              <a:latin typeface="Calibri"/>
              <a:cs typeface="Calibri"/>
            </a:endParaRPr>
          </a:p>
          <a:p>
            <a:pPr marL="390525" indent="-314960">
              <a:lnSpc>
                <a:spcPct val="100000"/>
              </a:lnSpc>
              <a:buSzPct val="95833"/>
              <a:buAutoNum type="arabicPlain" startAt="5"/>
              <a:tabLst>
                <a:tab pos="391160" algn="l"/>
              </a:tabLst>
            </a:pPr>
            <a:r>
              <a:rPr sz="2400" spc="-5" dirty="0">
                <a:latin typeface="Calibri"/>
                <a:cs typeface="Calibri"/>
              </a:rPr>
              <a:t>what</a:t>
            </a:r>
            <a:r>
              <a:rPr sz="2400" spc="-10" dirty="0">
                <a:latin typeface="Calibri"/>
                <a:cs typeface="Calibri"/>
              </a:rPr>
              <a:t> </a:t>
            </a:r>
            <a:r>
              <a:rPr sz="2400" spc="-15" dirty="0">
                <a:latin typeface="Calibri"/>
                <a:cs typeface="Calibri"/>
              </a:rPr>
              <a:t>is</a:t>
            </a:r>
            <a:r>
              <a:rPr sz="2400" spc="5" dirty="0">
                <a:latin typeface="Calibri"/>
                <a:cs typeface="Calibri"/>
              </a:rPr>
              <a:t> </a:t>
            </a:r>
            <a:r>
              <a:rPr sz="2400" spc="-10" dirty="0">
                <a:latin typeface="Calibri"/>
                <a:cs typeface="Calibri"/>
              </a:rPr>
              <a:t>your</a:t>
            </a:r>
            <a:r>
              <a:rPr sz="2400" spc="-40" dirty="0">
                <a:latin typeface="Calibri"/>
                <a:cs typeface="Calibri"/>
              </a:rPr>
              <a:t> </a:t>
            </a:r>
            <a:r>
              <a:rPr sz="2400" spc="-5" dirty="0">
                <a:latin typeface="Calibri"/>
                <a:cs typeface="Calibri"/>
              </a:rPr>
              <a:t>diagnosis?</a:t>
            </a:r>
            <a:r>
              <a:rPr sz="2400" spc="-35" dirty="0">
                <a:latin typeface="Calibri"/>
                <a:cs typeface="Calibri"/>
              </a:rPr>
              <a:t> </a:t>
            </a:r>
            <a:r>
              <a:rPr sz="2400" spc="5" dirty="0">
                <a:solidFill>
                  <a:srgbClr val="FF0000"/>
                </a:solidFill>
                <a:latin typeface="Calibri"/>
                <a:cs typeface="Calibri"/>
              </a:rPr>
              <a:t>Down</a:t>
            </a:r>
            <a:r>
              <a:rPr sz="2400" spc="-10" dirty="0">
                <a:solidFill>
                  <a:srgbClr val="FF0000"/>
                </a:solidFill>
                <a:latin typeface="Calibri"/>
                <a:cs typeface="Calibri"/>
              </a:rPr>
              <a:t> </a:t>
            </a:r>
            <a:r>
              <a:rPr sz="2400" spc="-15" dirty="0">
                <a:solidFill>
                  <a:srgbClr val="FF0000"/>
                </a:solidFill>
                <a:latin typeface="Calibri"/>
                <a:cs typeface="Calibri"/>
              </a:rPr>
              <a:t>syndrome</a:t>
            </a:r>
            <a:endParaRPr sz="2400">
              <a:latin typeface="Calibri"/>
              <a:cs typeface="Calibri"/>
            </a:endParaRPr>
          </a:p>
        </p:txBody>
      </p:sp>
      <p:sp>
        <p:nvSpPr>
          <p:cNvPr id="4" name="object 4"/>
          <p:cNvSpPr txBox="1">
            <a:spLocks noGrp="1"/>
          </p:cNvSpPr>
          <p:nvPr>
            <p:ph type="title"/>
          </p:nvPr>
        </p:nvSpPr>
        <p:spPr>
          <a:xfrm>
            <a:off x="474980" y="309500"/>
            <a:ext cx="1529080" cy="509114"/>
          </a:xfrm>
          <a:prstGeom prst="rect">
            <a:avLst/>
          </a:prstGeom>
        </p:spPr>
        <p:txBody>
          <a:bodyPr vert="horz" wrap="square" lIns="0" tIns="16510" rIns="0" bIns="0" rtlCol="0">
            <a:spAutoFit/>
          </a:bodyPr>
          <a:lstStyle/>
          <a:p>
            <a:pPr marL="12700">
              <a:lnSpc>
                <a:spcPct val="100000"/>
              </a:lnSpc>
              <a:spcBef>
                <a:spcPts val="130"/>
              </a:spcBef>
            </a:pPr>
            <a:r>
              <a:rPr spc="-20" dirty="0">
                <a:latin typeface="Calibri"/>
                <a:cs typeface="Calibri"/>
              </a:rPr>
              <a:t>S</a:t>
            </a:r>
            <a:r>
              <a:rPr spc="10" dirty="0">
                <a:latin typeface="Calibri"/>
                <a:cs typeface="Calibri"/>
              </a:rPr>
              <a:t>t</a:t>
            </a:r>
            <a:r>
              <a:rPr spc="-10" dirty="0">
                <a:latin typeface="Calibri"/>
                <a:cs typeface="Calibri"/>
              </a:rPr>
              <a:t>a</a:t>
            </a:r>
            <a:r>
              <a:rPr spc="10" dirty="0">
                <a:latin typeface="Calibri"/>
                <a:cs typeface="Calibri"/>
              </a:rPr>
              <a:t>t</a:t>
            </a:r>
            <a:r>
              <a:rPr spc="35" dirty="0">
                <a:latin typeface="Calibri"/>
                <a:cs typeface="Calibri"/>
              </a:rPr>
              <a:t>i</a:t>
            </a:r>
            <a:r>
              <a:rPr dirty="0">
                <a:latin typeface="Calibri"/>
                <a:cs typeface="Calibri"/>
              </a:rPr>
              <a:t>o</a:t>
            </a:r>
            <a:r>
              <a:rPr spc="15" dirty="0">
                <a:latin typeface="Calibri"/>
                <a:cs typeface="Calibri"/>
              </a:rPr>
              <a:t>n</a:t>
            </a:r>
            <a:r>
              <a:rPr spc="-130" dirty="0">
                <a:latin typeface="Calibri"/>
                <a:cs typeface="Calibri"/>
              </a:rPr>
              <a:t> </a:t>
            </a:r>
            <a:r>
              <a:rPr spc="15" dirty="0">
                <a:latin typeface="Calibri"/>
                <a:cs typeface="Calibri"/>
              </a:rPr>
              <a:t>4</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30900" y="899798"/>
            <a:ext cx="10179685" cy="5137047"/>
          </a:xfrm>
          <a:prstGeom prst="rect">
            <a:avLst/>
          </a:prstGeom>
        </p:spPr>
        <p:txBody>
          <a:bodyPr vert="horz" wrap="square" lIns="0" tIns="82550" rIns="0" bIns="0" rtlCol="0">
            <a:spAutoFit/>
          </a:bodyPr>
          <a:lstStyle/>
          <a:p>
            <a:pPr marL="25400" marR="17780">
              <a:lnSpc>
                <a:spcPct val="90100"/>
              </a:lnSpc>
              <a:spcBef>
                <a:spcPts val="650"/>
              </a:spcBef>
            </a:pPr>
            <a:r>
              <a:rPr sz="4400" b="0" spc="15" dirty="0">
                <a:latin typeface="Calibri Light"/>
                <a:cs typeface="Calibri Light"/>
              </a:rPr>
              <a:t>A </a:t>
            </a:r>
            <a:r>
              <a:rPr sz="4400" b="0" spc="10" dirty="0">
                <a:latin typeface="Calibri Light"/>
                <a:cs typeface="Calibri Light"/>
              </a:rPr>
              <a:t>G4P3 </a:t>
            </a:r>
            <a:r>
              <a:rPr sz="4400" b="0" spc="-10" dirty="0">
                <a:latin typeface="Calibri Light"/>
                <a:cs typeface="Calibri Light"/>
              </a:rPr>
              <a:t>female, </a:t>
            </a:r>
            <a:r>
              <a:rPr sz="4400" b="0" dirty="0">
                <a:latin typeface="Calibri Light"/>
                <a:cs typeface="Calibri Light"/>
              </a:rPr>
              <a:t>previous </a:t>
            </a:r>
            <a:r>
              <a:rPr sz="4400" b="0" spc="15" dirty="0">
                <a:latin typeface="Calibri Light"/>
                <a:cs typeface="Calibri Light"/>
              </a:rPr>
              <a:t>2 </a:t>
            </a:r>
            <a:r>
              <a:rPr sz="4400" b="0" spc="5" dirty="0">
                <a:latin typeface="Calibri Light"/>
                <a:cs typeface="Calibri Light"/>
              </a:rPr>
              <a:t>vaginal </a:t>
            </a:r>
            <a:r>
              <a:rPr sz="4400" b="0" spc="20" dirty="0">
                <a:latin typeface="Calibri Light"/>
                <a:cs typeface="Calibri Light"/>
              </a:rPr>
              <a:t>and </a:t>
            </a:r>
            <a:r>
              <a:rPr sz="4400" b="0" spc="15" dirty="0">
                <a:latin typeface="Calibri Light"/>
                <a:cs typeface="Calibri Light"/>
              </a:rPr>
              <a:t>1 </a:t>
            </a:r>
            <a:r>
              <a:rPr sz="4400" b="0" spc="20" dirty="0">
                <a:latin typeface="Calibri Light"/>
                <a:cs typeface="Calibri Light"/>
              </a:rPr>
              <a:t> </a:t>
            </a:r>
            <a:r>
              <a:rPr sz="4400" b="0" spc="-5" dirty="0">
                <a:latin typeface="Calibri Light"/>
                <a:cs typeface="Calibri Light"/>
              </a:rPr>
              <a:t>cesarean</a:t>
            </a:r>
            <a:r>
              <a:rPr sz="4400" b="0" spc="-70" dirty="0">
                <a:latin typeface="Calibri Light"/>
                <a:cs typeface="Calibri Light"/>
              </a:rPr>
              <a:t> </a:t>
            </a:r>
            <a:r>
              <a:rPr sz="4400" b="0" spc="-5" dirty="0">
                <a:latin typeface="Calibri Light"/>
                <a:cs typeface="Calibri Light"/>
              </a:rPr>
              <a:t>deliveries,</a:t>
            </a:r>
            <a:r>
              <a:rPr sz="4400" b="0" spc="-40" dirty="0">
                <a:latin typeface="Calibri Light"/>
                <a:cs typeface="Calibri Light"/>
              </a:rPr>
              <a:t> </a:t>
            </a:r>
            <a:r>
              <a:rPr sz="4400" b="0" spc="20" dirty="0">
                <a:latin typeface="Calibri Light"/>
                <a:cs typeface="Calibri Light"/>
              </a:rPr>
              <a:t>she</a:t>
            </a:r>
            <a:r>
              <a:rPr sz="4400" b="0" spc="-30" dirty="0">
                <a:latin typeface="Calibri Light"/>
                <a:cs typeface="Calibri Light"/>
              </a:rPr>
              <a:t> </a:t>
            </a:r>
            <a:r>
              <a:rPr sz="4400" b="0" spc="5" dirty="0">
                <a:latin typeface="Calibri Light"/>
                <a:cs typeface="Calibri Light"/>
              </a:rPr>
              <a:t>is</a:t>
            </a:r>
            <a:r>
              <a:rPr sz="4400" b="0" spc="-10" dirty="0">
                <a:latin typeface="Calibri Light"/>
                <a:cs typeface="Calibri Light"/>
              </a:rPr>
              <a:t> </a:t>
            </a:r>
            <a:r>
              <a:rPr sz="4400" b="0" spc="10" dirty="0">
                <a:latin typeface="Calibri Light"/>
                <a:cs typeface="Calibri Light"/>
              </a:rPr>
              <a:t>in</a:t>
            </a:r>
            <a:r>
              <a:rPr sz="4400" b="0" dirty="0">
                <a:latin typeface="Calibri Light"/>
                <a:cs typeface="Calibri Light"/>
              </a:rPr>
              <a:t> </a:t>
            </a:r>
            <a:r>
              <a:rPr sz="4400" b="0" spc="10" dirty="0">
                <a:latin typeface="Calibri Light"/>
                <a:cs typeface="Calibri Light"/>
              </a:rPr>
              <a:t>her</a:t>
            </a:r>
            <a:r>
              <a:rPr sz="4400" b="0" spc="-50" dirty="0">
                <a:latin typeface="Calibri Light"/>
                <a:cs typeface="Calibri Light"/>
              </a:rPr>
              <a:t> </a:t>
            </a:r>
            <a:r>
              <a:rPr sz="4400" b="0" spc="30" dirty="0">
                <a:latin typeface="Calibri Light"/>
                <a:cs typeface="Calibri Light"/>
              </a:rPr>
              <a:t>30</a:t>
            </a:r>
            <a:r>
              <a:rPr sz="4350" b="0" spc="44" baseline="25862" dirty="0">
                <a:latin typeface="Calibri Light"/>
                <a:cs typeface="Calibri Light"/>
              </a:rPr>
              <a:t>th</a:t>
            </a:r>
            <a:r>
              <a:rPr sz="4350" b="0" spc="450" baseline="25862" dirty="0">
                <a:latin typeface="Calibri Light"/>
                <a:cs typeface="Calibri Light"/>
              </a:rPr>
              <a:t> </a:t>
            </a:r>
            <a:r>
              <a:rPr sz="4400" b="0" spc="-20" dirty="0">
                <a:latin typeface="Calibri Light"/>
                <a:cs typeface="Calibri Light"/>
              </a:rPr>
              <a:t>week </a:t>
            </a:r>
            <a:r>
              <a:rPr sz="4400" b="0" spc="15" dirty="0">
                <a:latin typeface="Calibri Light"/>
                <a:cs typeface="Calibri Light"/>
              </a:rPr>
              <a:t>of </a:t>
            </a:r>
            <a:r>
              <a:rPr sz="4400" b="0" spc="-980" dirty="0">
                <a:latin typeface="Calibri Light"/>
                <a:cs typeface="Calibri Light"/>
              </a:rPr>
              <a:t> </a:t>
            </a:r>
            <a:r>
              <a:rPr sz="4400" b="0" spc="-15" dirty="0">
                <a:latin typeface="Calibri Light"/>
                <a:cs typeface="Calibri Light"/>
              </a:rPr>
              <a:t>gestation, </a:t>
            </a:r>
            <a:r>
              <a:rPr sz="4400" b="0" spc="20" dirty="0">
                <a:latin typeface="Calibri Light"/>
                <a:cs typeface="Calibri Light"/>
              </a:rPr>
              <a:t>she </a:t>
            </a:r>
            <a:r>
              <a:rPr sz="4400" b="0" dirty="0">
                <a:latin typeface="Calibri Light"/>
                <a:cs typeface="Calibri Light"/>
              </a:rPr>
              <a:t>came </a:t>
            </a:r>
            <a:r>
              <a:rPr sz="4400" b="0" spc="-40" dirty="0">
                <a:latin typeface="Calibri Light"/>
                <a:cs typeface="Calibri Light"/>
              </a:rPr>
              <a:t>to </a:t>
            </a:r>
            <a:r>
              <a:rPr sz="4400" b="0" spc="5" dirty="0">
                <a:latin typeface="Calibri Light"/>
                <a:cs typeface="Calibri Light"/>
              </a:rPr>
              <a:t>the hospital </a:t>
            </a:r>
            <a:r>
              <a:rPr sz="4400" b="0" spc="25" dirty="0">
                <a:latin typeface="Calibri Light"/>
                <a:cs typeface="Calibri Light"/>
              </a:rPr>
              <a:t>due </a:t>
            </a:r>
            <a:r>
              <a:rPr sz="4400" b="0" spc="-40" dirty="0">
                <a:latin typeface="Calibri Light"/>
                <a:cs typeface="Calibri Light"/>
              </a:rPr>
              <a:t>to </a:t>
            </a:r>
            <a:r>
              <a:rPr sz="4400" b="0" spc="-35" dirty="0">
                <a:latin typeface="Calibri Light"/>
                <a:cs typeface="Calibri Light"/>
              </a:rPr>
              <a:t> </a:t>
            </a:r>
            <a:r>
              <a:rPr sz="4400" b="0" spc="5" dirty="0">
                <a:latin typeface="Calibri Light"/>
                <a:cs typeface="Calibri Light"/>
              </a:rPr>
              <a:t>leakage</a:t>
            </a:r>
            <a:r>
              <a:rPr sz="4400" b="0" spc="-190" dirty="0">
                <a:latin typeface="Calibri Light"/>
                <a:cs typeface="Calibri Light"/>
              </a:rPr>
              <a:t> </a:t>
            </a:r>
            <a:r>
              <a:rPr sz="4400" b="0" spc="15" dirty="0">
                <a:latin typeface="Calibri Light"/>
                <a:cs typeface="Calibri Light"/>
              </a:rPr>
              <a:t>of</a:t>
            </a:r>
            <a:r>
              <a:rPr sz="4400" b="0" dirty="0">
                <a:latin typeface="Calibri Light"/>
                <a:cs typeface="Calibri Light"/>
              </a:rPr>
              <a:t> </a:t>
            </a:r>
            <a:r>
              <a:rPr sz="4400" b="0" spc="15" dirty="0">
                <a:latin typeface="Calibri Light"/>
                <a:cs typeface="Calibri Light"/>
              </a:rPr>
              <a:t>fluid</a:t>
            </a:r>
            <a:r>
              <a:rPr sz="4400" b="0" spc="-85" dirty="0">
                <a:latin typeface="Calibri Light"/>
                <a:cs typeface="Calibri Light"/>
              </a:rPr>
              <a:t> </a:t>
            </a:r>
            <a:r>
              <a:rPr sz="4400" b="0" spc="20" dirty="0">
                <a:latin typeface="Calibri Light"/>
                <a:cs typeface="Calibri Light"/>
              </a:rPr>
              <a:t>and</a:t>
            </a:r>
            <a:r>
              <a:rPr sz="4400" b="0" spc="-80" dirty="0">
                <a:latin typeface="Calibri Light"/>
                <a:cs typeface="Calibri Light"/>
              </a:rPr>
              <a:t> </a:t>
            </a:r>
            <a:r>
              <a:rPr sz="4400" b="0" spc="-40" dirty="0">
                <a:latin typeface="Calibri Light"/>
                <a:cs typeface="Calibri Light"/>
              </a:rPr>
              <a:t>fetal</a:t>
            </a:r>
            <a:r>
              <a:rPr sz="4400" b="0" spc="-10" dirty="0">
                <a:latin typeface="Calibri Light"/>
                <a:cs typeface="Calibri Light"/>
              </a:rPr>
              <a:t> </a:t>
            </a:r>
            <a:r>
              <a:rPr sz="4400" b="0" spc="-15" dirty="0">
                <a:latin typeface="Calibri Light"/>
                <a:cs typeface="Calibri Light"/>
              </a:rPr>
              <a:t>distress.</a:t>
            </a:r>
            <a:endParaRPr sz="4400">
              <a:latin typeface="Calibri Light"/>
              <a:cs typeface="Calibri Light"/>
            </a:endParaRPr>
          </a:p>
          <a:p>
            <a:pPr marL="597535" indent="-314960">
              <a:lnSpc>
                <a:spcPts val="2870"/>
              </a:lnSpc>
              <a:spcBef>
                <a:spcPts val="3005"/>
              </a:spcBef>
              <a:buAutoNum type="arabicPlain"/>
              <a:tabLst>
                <a:tab pos="598170" algn="l"/>
              </a:tabLst>
            </a:pPr>
            <a:r>
              <a:rPr sz="2400" spc="-25" dirty="0">
                <a:latin typeface="Calibri"/>
                <a:cs typeface="Calibri"/>
              </a:rPr>
              <a:t>Relevant</a:t>
            </a:r>
            <a:r>
              <a:rPr sz="2400" spc="40" dirty="0">
                <a:latin typeface="Calibri"/>
                <a:cs typeface="Calibri"/>
              </a:rPr>
              <a:t> </a:t>
            </a:r>
            <a:r>
              <a:rPr sz="2400" spc="-5" dirty="0">
                <a:latin typeface="Calibri"/>
                <a:cs typeface="Calibri"/>
              </a:rPr>
              <a:t>history?</a:t>
            </a:r>
            <a:endParaRPr sz="2400">
              <a:latin typeface="Calibri"/>
              <a:cs typeface="Calibri"/>
            </a:endParaRPr>
          </a:p>
          <a:p>
            <a:pPr marL="597535" indent="-314960">
              <a:lnSpc>
                <a:spcPts val="2870"/>
              </a:lnSpc>
              <a:buAutoNum type="arabicPlain"/>
              <a:tabLst>
                <a:tab pos="598170" algn="l"/>
              </a:tabLst>
            </a:pPr>
            <a:r>
              <a:rPr sz="2400" spc="-5" dirty="0">
                <a:latin typeface="Calibri"/>
                <a:cs typeface="Calibri"/>
              </a:rPr>
              <a:t>what </a:t>
            </a:r>
            <a:r>
              <a:rPr sz="2400" spc="-20" dirty="0">
                <a:latin typeface="Calibri"/>
                <a:cs typeface="Calibri"/>
              </a:rPr>
              <a:t>investigations</a:t>
            </a:r>
            <a:r>
              <a:rPr sz="2400" spc="-60" dirty="0">
                <a:latin typeface="Calibri"/>
                <a:cs typeface="Calibri"/>
              </a:rPr>
              <a:t> </a:t>
            </a:r>
            <a:r>
              <a:rPr sz="2400" spc="5" dirty="0">
                <a:latin typeface="Calibri"/>
                <a:cs typeface="Calibri"/>
              </a:rPr>
              <a:t>should</a:t>
            </a:r>
            <a:r>
              <a:rPr sz="2400" spc="-15" dirty="0">
                <a:latin typeface="Calibri"/>
                <a:cs typeface="Calibri"/>
              </a:rPr>
              <a:t> </a:t>
            </a:r>
            <a:r>
              <a:rPr sz="2400" spc="5" dirty="0">
                <a:latin typeface="Calibri"/>
                <a:cs typeface="Calibri"/>
              </a:rPr>
              <a:t>be</a:t>
            </a:r>
            <a:r>
              <a:rPr sz="2400" spc="-15" dirty="0">
                <a:latin typeface="Calibri"/>
                <a:cs typeface="Calibri"/>
              </a:rPr>
              <a:t> </a:t>
            </a:r>
            <a:r>
              <a:rPr sz="2400" spc="5" dirty="0">
                <a:latin typeface="Calibri"/>
                <a:cs typeface="Calibri"/>
              </a:rPr>
              <a:t>done</a:t>
            </a:r>
            <a:endParaRPr sz="2400">
              <a:latin typeface="Calibri"/>
              <a:cs typeface="Calibri"/>
            </a:endParaRPr>
          </a:p>
          <a:p>
            <a:pPr marL="597535" indent="-314960">
              <a:lnSpc>
                <a:spcPts val="2870"/>
              </a:lnSpc>
              <a:spcBef>
                <a:spcPts val="45"/>
              </a:spcBef>
              <a:buAutoNum type="arabicPlain"/>
              <a:tabLst>
                <a:tab pos="598170" algn="l"/>
              </a:tabLst>
            </a:pPr>
            <a:r>
              <a:rPr sz="2400" spc="-10" dirty="0">
                <a:latin typeface="Calibri"/>
                <a:cs typeface="Calibri"/>
              </a:rPr>
              <a:t>your</a:t>
            </a:r>
            <a:r>
              <a:rPr sz="2400" spc="-55" dirty="0">
                <a:latin typeface="Calibri"/>
                <a:cs typeface="Calibri"/>
              </a:rPr>
              <a:t> </a:t>
            </a:r>
            <a:r>
              <a:rPr sz="2400" spc="-5" dirty="0">
                <a:latin typeface="Calibri"/>
                <a:cs typeface="Calibri"/>
              </a:rPr>
              <a:t>diagnosis?</a:t>
            </a:r>
            <a:endParaRPr sz="2400">
              <a:latin typeface="Calibri"/>
              <a:cs typeface="Calibri"/>
            </a:endParaRPr>
          </a:p>
          <a:p>
            <a:pPr marL="597535" indent="-314960">
              <a:lnSpc>
                <a:spcPts val="2870"/>
              </a:lnSpc>
              <a:buAutoNum type="arabicPlain"/>
              <a:tabLst>
                <a:tab pos="598170" algn="l"/>
              </a:tabLst>
            </a:pPr>
            <a:r>
              <a:rPr sz="2400" spc="-15" dirty="0">
                <a:latin typeface="Calibri"/>
                <a:cs typeface="Calibri"/>
              </a:rPr>
              <a:t>if</a:t>
            </a:r>
            <a:r>
              <a:rPr sz="2400" spc="-5" dirty="0">
                <a:latin typeface="Calibri"/>
                <a:cs typeface="Calibri"/>
              </a:rPr>
              <a:t> </a:t>
            </a:r>
            <a:r>
              <a:rPr sz="2400" spc="-15" dirty="0">
                <a:latin typeface="Calibri"/>
                <a:cs typeface="Calibri"/>
              </a:rPr>
              <a:t>you</a:t>
            </a:r>
            <a:r>
              <a:rPr sz="2400" spc="-5" dirty="0">
                <a:latin typeface="Calibri"/>
                <a:cs typeface="Calibri"/>
              </a:rPr>
              <a:t> find </a:t>
            </a:r>
            <a:r>
              <a:rPr sz="2400" spc="-10" dirty="0">
                <a:latin typeface="Calibri"/>
                <a:cs typeface="Calibri"/>
              </a:rPr>
              <a:t>fluid</a:t>
            </a:r>
            <a:r>
              <a:rPr sz="2400" spc="70" dirty="0">
                <a:latin typeface="Calibri"/>
                <a:cs typeface="Calibri"/>
              </a:rPr>
              <a:t> </a:t>
            </a:r>
            <a:r>
              <a:rPr sz="2400" spc="-15" dirty="0">
                <a:latin typeface="Calibri"/>
                <a:cs typeface="Calibri"/>
              </a:rPr>
              <a:t>in</a:t>
            </a:r>
            <a:r>
              <a:rPr sz="2400" spc="-5" dirty="0">
                <a:latin typeface="Calibri"/>
                <a:cs typeface="Calibri"/>
              </a:rPr>
              <a:t> </a:t>
            </a:r>
            <a:r>
              <a:rPr sz="2400" spc="5" dirty="0">
                <a:latin typeface="Calibri"/>
                <a:cs typeface="Calibri"/>
              </a:rPr>
              <a:t>the</a:t>
            </a:r>
            <a:r>
              <a:rPr sz="2400" spc="-10" dirty="0">
                <a:latin typeface="Calibri"/>
                <a:cs typeface="Calibri"/>
              </a:rPr>
              <a:t> </a:t>
            </a:r>
            <a:r>
              <a:rPr sz="2400" dirty="0">
                <a:latin typeface="Calibri"/>
                <a:cs typeface="Calibri"/>
              </a:rPr>
              <a:t>posterior</a:t>
            </a:r>
            <a:r>
              <a:rPr sz="2400" spc="-105" dirty="0">
                <a:latin typeface="Calibri"/>
                <a:cs typeface="Calibri"/>
              </a:rPr>
              <a:t> </a:t>
            </a:r>
            <a:r>
              <a:rPr sz="2400" spc="-15" dirty="0">
                <a:latin typeface="Calibri"/>
                <a:cs typeface="Calibri"/>
              </a:rPr>
              <a:t>fornix</a:t>
            </a:r>
            <a:r>
              <a:rPr sz="2400" spc="-5" dirty="0">
                <a:latin typeface="Calibri"/>
                <a:cs typeface="Calibri"/>
              </a:rPr>
              <a:t> with </a:t>
            </a:r>
            <a:r>
              <a:rPr sz="2400" spc="5" dirty="0">
                <a:latin typeface="Calibri"/>
                <a:cs typeface="Calibri"/>
              </a:rPr>
              <a:t>closed</a:t>
            </a:r>
            <a:r>
              <a:rPr sz="2400" spc="-75" dirty="0">
                <a:latin typeface="Calibri"/>
                <a:cs typeface="Calibri"/>
              </a:rPr>
              <a:t> </a:t>
            </a:r>
            <a:r>
              <a:rPr sz="2400" spc="-10" dirty="0">
                <a:latin typeface="Calibri"/>
                <a:cs typeface="Calibri"/>
              </a:rPr>
              <a:t>cervix</a:t>
            </a:r>
            <a:r>
              <a:rPr sz="2400" spc="65" dirty="0">
                <a:latin typeface="Calibri"/>
                <a:cs typeface="Calibri"/>
              </a:rPr>
              <a:t> </a:t>
            </a:r>
            <a:r>
              <a:rPr sz="2400" spc="-5" dirty="0">
                <a:latin typeface="Calibri"/>
                <a:cs typeface="Calibri"/>
              </a:rPr>
              <a:t>what</a:t>
            </a:r>
            <a:r>
              <a:rPr sz="2400" spc="-80" dirty="0">
                <a:latin typeface="Calibri"/>
                <a:cs typeface="Calibri"/>
              </a:rPr>
              <a:t> </a:t>
            </a:r>
            <a:r>
              <a:rPr sz="2400" spc="-15" dirty="0">
                <a:latin typeface="Calibri"/>
                <a:cs typeface="Calibri"/>
              </a:rPr>
              <a:t>is</a:t>
            </a:r>
            <a:r>
              <a:rPr sz="2400" spc="20" dirty="0">
                <a:latin typeface="Calibri"/>
                <a:cs typeface="Calibri"/>
              </a:rPr>
              <a:t> </a:t>
            </a:r>
            <a:r>
              <a:rPr sz="2400" spc="5" dirty="0">
                <a:latin typeface="Calibri"/>
                <a:cs typeface="Calibri"/>
              </a:rPr>
              <a:t>the</a:t>
            </a:r>
            <a:endParaRPr sz="2400">
              <a:latin typeface="Calibri"/>
              <a:cs typeface="Calibri"/>
            </a:endParaRPr>
          </a:p>
          <a:p>
            <a:pPr marL="283210">
              <a:lnSpc>
                <a:spcPts val="2865"/>
              </a:lnSpc>
              <a:spcBef>
                <a:spcPts val="45"/>
              </a:spcBef>
            </a:pPr>
            <a:r>
              <a:rPr sz="2400" spc="-5" dirty="0">
                <a:latin typeface="Calibri"/>
                <a:cs typeface="Calibri"/>
              </a:rPr>
              <a:t>diagnosis </a:t>
            </a:r>
            <a:r>
              <a:rPr sz="2400" spc="-10" dirty="0">
                <a:latin typeface="Calibri"/>
                <a:cs typeface="Calibri"/>
              </a:rPr>
              <a:t>and</a:t>
            </a:r>
            <a:r>
              <a:rPr sz="2400" spc="-20" dirty="0">
                <a:latin typeface="Calibri"/>
                <a:cs typeface="Calibri"/>
              </a:rPr>
              <a:t> </a:t>
            </a:r>
            <a:r>
              <a:rPr sz="2400" dirty="0">
                <a:latin typeface="Calibri"/>
                <a:cs typeface="Calibri"/>
              </a:rPr>
              <a:t>management?</a:t>
            </a:r>
            <a:endParaRPr sz="2400">
              <a:latin typeface="Calibri"/>
              <a:cs typeface="Calibri"/>
            </a:endParaRPr>
          </a:p>
          <a:p>
            <a:pPr marL="597535" indent="-314960">
              <a:lnSpc>
                <a:spcPts val="2865"/>
              </a:lnSpc>
              <a:buAutoNum type="arabicPlain" startAt="5"/>
              <a:tabLst>
                <a:tab pos="598170" algn="l"/>
              </a:tabLst>
            </a:pPr>
            <a:r>
              <a:rPr sz="2400" spc="15" dirty="0">
                <a:latin typeface="Calibri"/>
                <a:cs typeface="Calibri"/>
              </a:rPr>
              <a:t>t</a:t>
            </a:r>
            <a:r>
              <a:rPr sz="2400" spc="10" dirty="0">
                <a:latin typeface="Calibri"/>
                <a:cs typeface="Calibri"/>
              </a:rPr>
              <a:t>h</a:t>
            </a:r>
            <a:r>
              <a:rPr sz="2400" dirty="0">
                <a:latin typeface="Calibri"/>
                <a:cs typeface="Calibri"/>
              </a:rPr>
              <a:t>e</a:t>
            </a:r>
            <a:r>
              <a:rPr sz="2400" spc="-15" dirty="0">
                <a:latin typeface="Calibri"/>
                <a:cs typeface="Calibri"/>
              </a:rPr>
              <a:t> </a:t>
            </a:r>
            <a:r>
              <a:rPr sz="2400" spc="25" dirty="0">
                <a:latin typeface="Calibri"/>
                <a:cs typeface="Calibri"/>
              </a:rPr>
              <a:t>m</a:t>
            </a:r>
            <a:r>
              <a:rPr sz="2400" spc="5" dirty="0">
                <a:latin typeface="Calibri"/>
                <a:cs typeface="Calibri"/>
              </a:rPr>
              <a:t>o</a:t>
            </a:r>
            <a:r>
              <a:rPr sz="2400" spc="30" dirty="0">
                <a:latin typeface="Calibri"/>
                <a:cs typeface="Calibri"/>
              </a:rPr>
              <a:t>s</a:t>
            </a:r>
            <a:r>
              <a:rPr sz="2400" dirty="0">
                <a:latin typeface="Calibri"/>
                <a:cs typeface="Calibri"/>
              </a:rPr>
              <a:t>t</a:t>
            </a:r>
            <a:r>
              <a:rPr sz="2400" spc="-155" dirty="0">
                <a:latin typeface="Calibri"/>
                <a:cs typeface="Calibri"/>
              </a:rPr>
              <a:t> </a:t>
            </a:r>
            <a:r>
              <a:rPr sz="2400" spc="30" dirty="0">
                <a:latin typeface="Calibri"/>
                <a:cs typeface="Calibri"/>
              </a:rPr>
              <a:t>s</a:t>
            </a:r>
            <a:r>
              <a:rPr sz="2400" dirty="0">
                <a:latin typeface="Calibri"/>
                <a:cs typeface="Calibri"/>
              </a:rPr>
              <a:t>e</a:t>
            </a:r>
            <a:r>
              <a:rPr sz="2400" spc="-10" dirty="0">
                <a:latin typeface="Calibri"/>
                <a:cs typeface="Calibri"/>
              </a:rPr>
              <a:t>r</a:t>
            </a:r>
            <a:r>
              <a:rPr sz="2400" spc="-30" dirty="0">
                <a:latin typeface="Calibri"/>
                <a:cs typeface="Calibri"/>
              </a:rPr>
              <a:t>i</a:t>
            </a:r>
            <a:r>
              <a:rPr sz="2400" spc="5" dirty="0">
                <a:latin typeface="Calibri"/>
                <a:cs typeface="Calibri"/>
              </a:rPr>
              <a:t>o</a:t>
            </a:r>
            <a:r>
              <a:rPr sz="2400" spc="10" dirty="0">
                <a:latin typeface="Calibri"/>
                <a:cs typeface="Calibri"/>
              </a:rPr>
              <a:t>u</a:t>
            </a:r>
            <a:r>
              <a:rPr sz="2400" dirty="0">
                <a:latin typeface="Calibri"/>
                <a:cs typeface="Calibri"/>
              </a:rPr>
              <a:t>s</a:t>
            </a:r>
            <a:r>
              <a:rPr sz="2400" spc="-60" dirty="0">
                <a:latin typeface="Calibri"/>
                <a:cs typeface="Calibri"/>
              </a:rPr>
              <a:t> </a:t>
            </a:r>
            <a:r>
              <a:rPr sz="2400" spc="30" dirty="0">
                <a:latin typeface="Calibri"/>
                <a:cs typeface="Calibri"/>
              </a:rPr>
              <a:t>c</a:t>
            </a:r>
            <a:r>
              <a:rPr sz="2400" spc="5" dirty="0">
                <a:latin typeface="Calibri"/>
                <a:cs typeface="Calibri"/>
              </a:rPr>
              <a:t>o</a:t>
            </a:r>
            <a:r>
              <a:rPr sz="2400" spc="25" dirty="0">
                <a:latin typeface="Calibri"/>
                <a:cs typeface="Calibri"/>
              </a:rPr>
              <a:t>m</a:t>
            </a:r>
            <a:r>
              <a:rPr sz="2400" spc="10" dirty="0">
                <a:latin typeface="Calibri"/>
                <a:cs typeface="Calibri"/>
              </a:rPr>
              <a:t>p</a:t>
            </a:r>
            <a:r>
              <a:rPr sz="2400" spc="-30" dirty="0">
                <a:latin typeface="Calibri"/>
                <a:cs typeface="Calibri"/>
              </a:rPr>
              <a:t>li</a:t>
            </a:r>
            <a:r>
              <a:rPr sz="2400" spc="30" dirty="0">
                <a:latin typeface="Calibri"/>
                <a:cs typeface="Calibri"/>
              </a:rPr>
              <a:t>c</a:t>
            </a:r>
            <a:r>
              <a:rPr sz="2400" spc="-30" dirty="0">
                <a:latin typeface="Calibri"/>
                <a:cs typeface="Calibri"/>
              </a:rPr>
              <a:t>a</a:t>
            </a:r>
            <a:r>
              <a:rPr sz="2400" spc="15" dirty="0">
                <a:latin typeface="Calibri"/>
                <a:cs typeface="Calibri"/>
              </a:rPr>
              <a:t>t</a:t>
            </a:r>
            <a:r>
              <a:rPr sz="2400" spc="-30" dirty="0">
                <a:latin typeface="Calibri"/>
                <a:cs typeface="Calibri"/>
              </a:rPr>
              <a:t>i</a:t>
            </a:r>
            <a:r>
              <a:rPr sz="2400" spc="5" dirty="0">
                <a:latin typeface="Calibri"/>
                <a:cs typeface="Calibri"/>
              </a:rPr>
              <a:t>o</a:t>
            </a:r>
            <a:r>
              <a:rPr sz="2400" spc="10" dirty="0">
                <a:latin typeface="Calibri"/>
                <a:cs typeface="Calibri"/>
              </a:rPr>
              <a:t>n</a:t>
            </a:r>
            <a:r>
              <a:rPr sz="2400" dirty="0">
                <a:latin typeface="Calibri"/>
                <a:cs typeface="Calibri"/>
              </a:rPr>
              <a:t>?</a:t>
            </a:r>
            <a:endParaRPr sz="2400">
              <a:latin typeface="Calibri"/>
              <a:cs typeface="Calibri"/>
            </a:endParaRPr>
          </a:p>
        </p:txBody>
      </p:sp>
      <p:sp>
        <p:nvSpPr>
          <p:cNvPr id="3" name="object 3"/>
          <p:cNvSpPr txBox="1">
            <a:spLocks noGrp="1"/>
          </p:cNvSpPr>
          <p:nvPr>
            <p:ph type="title"/>
          </p:nvPr>
        </p:nvSpPr>
        <p:spPr>
          <a:xfrm>
            <a:off x="474980" y="256287"/>
            <a:ext cx="1529080" cy="509114"/>
          </a:xfrm>
          <a:prstGeom prst="rect">
            <a:avLst/>
          </a:prstGeom>
        </p:spPr>
        <p:txBody>
          <a:bodyPr vert="horz" wrap="square" lIns="0" tIns="16510" rIns="0" bIns="0" rtlCol="0">
            <a:spAutoFit/>
          </a:bodyPr>
          <a:lstStyle/>
          <a:p>
            <a:pPr marL="12700">
              <a:lnSpc>
                <a:spcPct val="100000"/>
              </a:lnSpc>
              <a:spcBef>
                <a:spcPts val="130"/>
              </a:spcBef>
            </a:pPr>
            <a:r>
              <a:rPr spc="-20" dirty="0">
                <a:latin typeface="Calibri"/>
                <a:cs typeface="Calibri"/>
              </a:rPr>
              <a:t>S</a:t>
            </a:r>
            <a:r>
              <a:rPr spc="10" dirty="0">
                <a:latin typeface="Calibri"/>
                <a:cs typeface="Calibri"/>
              </a:rPr>
              <a:t>t</a:t>
            </a:r>
            <a:r>
              <a:rPr spc="-10" dirty="0">
                <a:latin typeface="Calibri"/>
                <a:cs typeface="Calibri"/>
              </a:rPr>
              <a:t>a</a:t>
            </a:r>
            <a:r>
              <a:rPr spc="10" dirty="0">
                <a:latin typeface="Calibri"/>
                <a:cs typeface="Calibri"/>
              </a:rPr>
              <a:t>t</a:t>
            </a:r>
            <a:r>
              <a:rPr spc="35" dirty="0">
                <a:latin typeface="Calibri"/>
                <a:cs typeface="Calibri"/>
              </a:rPr>
              <a:t>i</a:t>
            </a:r>
            <a:r>
              <a:rPr dirty="0">
                <a:latin typeface="Calibri"/>
                <a:cs typeface="Calibri"/>
              </a:rPr>
              <a:t>o</a:t>
            </a:r>
            <a:r>
              <a:rPr spc="15" dirty="0">
                <a:latin typeface="Calibri"/>
                <a:cs typeface="Calibri"/>
              </a:rPr>
              <a:t>n</a:t>
            </a:r>
            <a:r>
              <a:rPr spc="-130" dirty="0">
                <a:latin typeface="Calibri"/>
                <a:cs typeface="Calibri"/>
              </a:rPr>
              <a:t> </a:t>
            </a:r>
            <a:r>
              <a:rPr spc="15" dirty="0">
                <a:latin typeface="Calibri"/>
                <a:cs typeface="Calibri"/>
              </a:rPr>
              <a:t>5</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23882" y="352435"/>
            <a:ext cx="10715625" cy="6010275"/>
            <a:chOff x="523875" y="352425"/>
            <a:chExt cx="10715625" cy="6010275"/>
          </a:xfrm>
        </p:grpSpPr>
        <p:pic>
          <p:nvPicPr>
            <p:cNvPr id="3" name="object 3"/>
            <p:cNvPicPr/>
            <p:nvPr/>
          </p:nvPicPr>
          <p:blipFill>
            <a:blip r:embed="rId2" cstate="print"/>
            <a:stretch>
              <a:fillRect/>
            </a:stretch>
          </p:blipFill>
          <p:spPr>
            <a:xfrm>
              <a:off x="676275" y="361950"/>
              <a:ext cx="10563225" cy="6000750"/>
            </a:xfrm>
            <a:prstGeom prst="rect">
              <a:avLst/>
            </a:prstGeom>
          </p:spPr>
        </p:pic>
        <p:pic>
          <p:nvPicPr>
            <p:cNvPr id="4" name="object 4"/>
            <p:cNvPicPr/>
            <p:nvPr/>
          </p:nvPicPr>
          <p:blipFill>
            <a:blip r:embed="rId3" cstate="print"/>
            <a:stretch>
              <a:fillRect/>
            </a:stretch>
          </p:blipFill>
          <p:spPr>
            <a:xfrm>
              <a:off x="2343150" y="447675"/>
              <a:ext cx="5457825" cy="1724025"/>
            </a:xfrm>
            <a:prstGeom prst="rect">
              <a:avLst/>
            </a:prstGeom>
          </p:spPr>
        </p:pic>
        <p:sp>
          <p:nvSpPr>
            <p:cNvPr id="5" name="object 5"/>
            <p:cNvSpPr/>
            <p:nvPr/>
          </p:nvSpPr>
          <p:spPr>
            <a:xfrm>
              <a:off x="523875" y="352425"/>
              <a:ext cx="1704975" cy="581025"/>
            </a:xfrm>
            <a:custGeom>
              <a:avLst/>
              <a:gdLst/>
              <a:ahLst/>
              <a:cxnLst/>
              <a:rect l="l" t="t" r="r" b="b"/>
              <a:pathLst>
                <a:path w="1704975" h="581025">
                  <a:moveTo>
                    <a:pt x="1704975" y="0"/>
                  </a:moveTo>
                  <a:lnTo>
                    <a:pt x="0" y="0"/>
                  </a:lnTo>
                  <a:lnTo>
                    <a:pt x="0" y="581025"/>
                  </a:lnTo>
                  <a:lnTo>
                    <a:pt x="1704975" y="581025"/>
                  </a:lnTo>
                  <a:lnTo>
                    <a:pt x="1704975" y="0"/>
                  </a:lnTo>
                  <a:close/>
                </a:path>
              </a:pathLst>
            </a:custGeom>
            <a:solidFill>
              <a:srgbClr val="FFFFFF"/>
            </a:solidFill>
          </p:spPr>
          <p:txBody>
            <a:bodyPr wrap="square" lIns="0" tIns="0" rIns="0" bIns="0" rtlCol="0"/>
            <a:lstStyle/>
            <a:p>
              <a:endParaRPr/>
            </a:p>
          </p:txBody>
        </p:sp>
      </p:grpSp>
      <p:sp>
        <p:nvSpPr>
          <p:cNvPr id="6" name="object 6"/>
          <p:cNvSpPr txBox="1">
            <a:spLocks noGrp="1"/>
          </p:cNvSpPr>
          <p:nvPr>
            <p:ph type="title"/>
          </p:nvPr>
        </p:nvSpPr>
        <p:spPr>
          <a:xfrm>
            <a:off x="606107" y="357125"/>
            <a:ext cx="1529080" cy="509114"/>
          </a:xfrm>
          <a:prstGeom prst="rect">
            <a:avLst/>
          </a:prstGeom>
        </p:spPr>
        <p:txBody>
          <a:bodyPr vert="horz" wrap="square" lIns="0" tIns="16510" rIns="0" bIns="0" rtlCol="0">
            <a:spAutoFit/>
          </a:bodyPr>
          <a:lstStyle/>
          <a:p>
            <a:pPr marL="12700">
              <a:lnSpc>
                <a:spcPct val="100000"/>
              </a:lnSpc>
              <a:spcBef>
                <a:spcPts val="130"/>
              </a:spcBef>
            </a:pPr>
            <a:r>
              <a:rPr spc="-20" dirty="0">
                <a:latin typeface="Calibri"/>
                <a:cs typeface="Calibri"/>
              </a:rPr>
              <a:t>S</a:t>
            </a:r>
            <a:r>
              <a:rPr spc="10" dirty="0">
                <a:latin typeface="Calibri"/>
                <a:cs typeface="Calibri"/>
              </a:rPr>
              <a:t>t</a:t>
            </a:r>
            <a:r>
              <a:rPr spc="-10" dirty="0">
                <a:latin typeface="Calibri"/>
                <a:cs typeface="Calibri"/>
              </a:rPr>
              <a:t>a</a:t>
            </a:r>
            <a:r>
              <a:rPr spc="10" dirty="0">
                <a:latin typeface="Calibri"/>
                <a:cs typeface="Calibri"/>
              </a:rPr>
              <a:t>t</a:t>
            </a:r>
            <a:r>
              <a:rPr spc="35" dirty="0">
                <a:latin typeface="Calibri"/>
                <a:cs typeface="Calibri"/>
              </a:rPr>
              <a:t>i</a:t>
            </a:r>
            <a:r>
              <a:rPr dirty="0">
                <a:latin typeface="Calibri"/>
                <a:cs typeface="Calibri"/>
              </a:rPr>
              <a:t>o</a:t>
            </a:r>
            <a:r>
              <a:rPr spc="15" dirty="0">
                <a:latin typeface="Calibri"/>
                <a:cs typeface="Calibri"/>
              </a:rPr>
              <a:t>n</a:t>
            </a:r>
            <a:r>
              <a:rPr spc="-130" dirty="0">
                <a:latin typeface="Calibri"/>
                <a:cs typeface="Calibri"/>
              </a:rPr>
              <a:t> </a:t>
            </a:r>
            <a:r>
              <a:rPr spc="15" dirty="0">
                <a:latin typeface="Calibri"/>
                <a:cs typeface="Calibri"/>
              </a:rPr>
              <a:t>6</a:t>
            </a:r>
          </a:p>
        </p:txBody>
      </p:sp>
      <p:grpSp>
        <p:nvGrpSpPr>
          <p:cNvPr id="7" name="object 7"/>
          <p:cNvGrpSpPr/>
          <p:nvPr/>
        </p:nvGrpSpPr>
        <p:grpSpPr>
          <a:xfrm>
            <a:off x="1512957" y="1027175"/>
            <a:ext cx="841375" cy="679450"/>
            <a:chOff x="1512950" y="1027175"/>
            <a:chExt cx="841375" cy="679450"/>
          </a:xfrm>
        </p:grpSpPr>
        <p:sp>
          <p:nvSpPr>
            <p:cNvPr id="8" name="object 8"/>
            <p:cNvSpPr/>
            <p:nvPr/>
          </p:nvSpPr>
          <p:spPr>
            <a:xfrm>
              <a:off x="1519300" y="1033525"/>
              <a:ext cx="828675" cy="666750"/>
            </a:xfrm>
            <a:custGeom>
              <a:avLst/>
              <a:gdLst/>
              <a:ahLst/>
              <a:cxnLst/>
              <a:rect l="l" t="t" r="r" b="b"/>
              <a:pathLst>
                <a:path w="828675" h="666750">
                  <a:moveTo>
                    <a:pt x="828675" y="0"/>
                  </a:moveTo>
                  <a:lnTo>
                    <a:pt x="0" y="0"/>
                  </a:lnTo>
                  <a:lnTo>
                    <a:pt x="0" y="666750"/>
                  </a:lnTo>
                  <a:lnTo>
                    <a:pt x="828675" y="666750"/>
                  </a:lnTo>
                  <a:lnTo>
                    <a:pt x="828675" y="0"/>
                  </a:lnTo>
                  <a:close/>
                </a:path>
              </a:pathLst>
            </a:custGeom>
            <a:solidFill>
              <a:srgbClr val="FFFFFF"/>
            </a:solidFill>
          </p:spPr>
          <p:txBody>
            <a:bodyPr wrap="square" lIns="0" tIns="0" rIns="0" bIns="0" rtlCol="0"/>
            <a:lstStyle/>
            <a:p>
              <a:endParaRPr/>
            </a:p>
          </p:txBody>
        </p:sp>
        <p:sp>
          <p:nvSpPr>
            <p:cNvPr id="9" name="object 9"/>
            <p:cNvSpPr/>
            <p:nvPr/>
          </p:nvSpPr>
          <p:spPr>
            <a:xfrm>
              <a:off x="1519300" y="1033525"/>
              <a:ext cx="828675" cy="666750"/>
            </a:xfrm>
            <a:custGeom>
              <a:avLst/>
              <a:gdLst/>
              <a:ahLst/>
              <a:cxnLst/>
              <a:rect l="l" t="t" r="r" b="b"/>
              <a:pathLst>
                <a:path w="828675" h="666750">
                  <a:moveTo>
                    <a:pt x="0" y="666750"/>
                  </a:moveTo>
                  <a:lnTo>
                    <a:pt x="828675" y="666750"/>
                  </a:lnTo>
                  <a:lnTo>
                    <a:pt x="828675" y="0"/>
                  </a:lnTo>
                  <a:lnTo>
                    <a:pt x="0" y="0"/>
                  </a:lnTo>
                  <a:lnTo>
                    <a:pt x="0" y="666750"/>
                  </a:lnTo>
                  <a:close/>
                </a:path>
              </a:pathLst>
            </a:custGeom>
            <a:ln w="12700">
              <a:solidFill>
                <a:srgbClr val="FFFFFF"/>
              </a:solidFill>
            </a:ln>
          </p:spPr>
          <p:txBody>
            <a:bodyPr wrap="square" lIns="0" tIns="0" rIns="0" bIns="0" rtlCol="0"/>
            <a:lstStyle/>
            <a:p>
              <a:endParaRPr/>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6" y="438785"/>
            <a:ext cx="3618229" cy="693780"/>
          </a:xfrm>
          <a:prstGeom prst="rect">
            <a:avLst/>
          </a:prstGeom>
        </p:spPr>
        <p:txBody>
          <a:bodyPr vert="horz" wrap="square" lIns="0" tIns="16510" rIns="0" bIns="0" rtlCol="0">
            <a:spAutoFit/>
          </a:bodyPr>
          <a:lstStyle/>
          <a:p>
            <a:pPr marL="12700">
              <a:lnSpc>
                <a:spcPct val="100000"/>
              </a:lnSpc>
              <a:spcBef>
                <a:spcPts val="130"/>
              </a:spcBef>
            </a:pPr>
            <a:r>
              <a:rPr sz="4400" b="0" spc="40" dirty="0">
                <a:latin typeface="Calibri Light"/>
                <a:cs typeface="Calibri Light"/>
              </a:rPr>
              <a:t>O</a:t>
            </a:r>
            <a:r>
              <a:rPr sz="4400" b="0" spc="25" dirty="0">
                <a:latin typeface="Calibri Light"/>
                <a:cs typeface="Calibri Light"/>
              </a:rPr>
              <a:t>S</a:t>
            </a:r>
            <a:r>
              <a:rPr sz="4400" b="0" spc="-30" dirty="0">
                <a:latin typeface="Calibri Light"/>
                <a:cs typeface="Calibri Light"/>
              </a:rPr>
              <a:t>C</a:t>
            </a:r>
            <a:r>
              <a:rPr sz="4400" b="0" spc="10" dirty="0">
                <a:latin typeface="Calibri Light"/>
                <a:cs typeface="Calibri Light"/>
              </a:rPr>
              <a:t>E:</a:t>
            </a:r>
            <a:r>
              <a:rPr sz="4400" b="0" spc="-270" dirty="0">
                <a:latin typeface="Calibri Light"/>
                <a:cs typeface="Calibri Light"/>
              </a:rPr>
              <a:t> </a:t>
            </a:r>
            <a:r>
              <a:rPr sz="4400" b="0" spc="15" dirty="0">
                <a:latin typeface="Calibri Light"/>
                <a:cs typeface="Calibri Light"/>
              </a:rPr>
              <a:t>2</a:t>
            </a:r>
            <a:r>
              <a:rPr sz="4400" b="0" spc="-90" dirty="0">
                <a:latin typeface="Calibri Light"/>
                <a:cs typeface="Calibri Light"/>
              </a:rPr>
              <a:t> </a:t>
            </a:r>
            <a:r>
              <a:rPr sz="4400" b="0" spc="-55" dirty="0">
                <a:latin typeface="Calibri Light"/>
                <a:cs typeface="Calibri Light"/>
              </a:rPr>
              <a:t>s</a:t>
            </a:r>
            <a:r>
              <a:rPr sz="4400" b="0" spc="-25" dirty="0">
                <a:latin typeface="Calibri Light"/>
                <a:cs typeface="Calibri Light"/>
              </a:rPr>
              <a:t>t</a:t>
            </a:r>
            <a:r>
              <a:rPr sz="4400" b="0" spc="-50" dirty="0">
                <a:latin typeface="Calibri Light"/>
                <a:cs typeface="Calibri Light"/>
              </a:rPr>
              <a:t>a</a:t>
            </a:r>
            <a:r>
              <a:rPr sz="4400" b="0" spc="45" dirty="0">
                <a:latin typeface="Calibri Light"/>
                <a:cs typeface="Calibri Light"/>
              </a:rPr>
              <a:t>t</a:t>
            </a:r>
            <a:r>
              <a:rPr sz="4400" b="0" spc="5" dirty="0">
                <a:latin typeface="Calibri Light"/>
                <a:cs typeface="Calibri Light"/>
              </a:rPr>
              <a:t>i</a:t>
            </a:r>
            <a:r>
              <a:rPr sz="4400" b="0" spc="-45" dirty="0">
                <a:latin typeface="Calibri Light"/>
                <a:cs typeface="Calibri Light"/>
              </a:rPr>
              <a:t>o</a:t>
            </a:r>
            <a:r>
              <a:rPr sz="4400" b="0" spc="-40" dirty="0">
                <a:latin typeface="Calibri Light"/>
                <a:cs typeface="Calibri Light"/>
              </a:rPr>
              <a:t>n</a:t>
            </a:r>
            <a:r>
              <a:rPr sz="4400" b="0" spc="10" dirty="0">
                <a:latin typeface="Calibri Light"/>
                <a:cs typeface="Calibri Light"/>
              </a:rPr>
              <a:t>s</a:t>
            </a:r>
            <a:endParaRPr sz="4400">
              <a:latin typeface="Calibri Light"/>
              <a:cs typeface="Calibri Light"/>
            </a:endParaRPr>
          </a:p>
        </p:txBody>
      </p:sp>
      <p:pic>
        <p:nvPicPr>
          <p:cNvPr id="3" name="object 3"/>
          <p:cNvPicPr/>
          <p:nvPr/>
        </p:nvPicPr>
        <p:blipFill>
          <a:blip r:embed="rId2" cstate="print"/>
          <a:stretch>
            <a:fillRect/>
          </a:stretch>
        </p:blipFill>
        <p:spPr>
          <a:xfrm>
            <a:off x="6991351" y="5010160"/>
            <a:ext cx="2628900" cy="1743073"/>
          </a:xfrm>
          <a:prstGeom prst="rect">
            <a:avLst/>
          </a:prstGeom>
        </p:spPr>
      </p:pic>
      <p:sp>
        <p:nvSpPr>
          <p:cNvPr id="4" name="object 4"/>
          <p:cNvSpPr txBox="1"/>
          <p:nvPr/>
        </p:nvSpPr>
        <p:spPr>
          <a:xfrm>
            <a:off x="917582" y="1161526"/>
            <a:ext cx="9289415" cy="4545475"/>
          </a:xfrm>
          <a:prstGeom prst="rect">
            <a:avLst/>
          </a:prstGeom>
        </p:spPr>
        <p:txBody>
          <a:bodyPr vert="horz" wrap="square" lIns="0" tIns="56515" rIns="0" bIns="0" rtlCol="0">
            <a:spAutoFit/>
          </a:bodyPr>
          <a:lstStyle/>
          <a:p>
            <a:pPr marL="641985" indent="-629285">
              <a:lnSpc>
                <a:spcPct val="100000"/>
              </a:lnSpc>
              <a:spcBef>
                <a:spcPts val="445"/>
              </a:spcBef>
              <a:buFont typeface="Arial"/>
              <a:buChar char="•"/>
              <a:tabLst>
                <a:tab pos="641350" algn="l"/>
                <a:tab pos="641985" algn="l"/>
              </a:tabLst>
            </a:pPr>
            <a:r>
              <a:rPr sz="2750" dirty="0">
                <a:latin typeface="Calibri"/>
                <a:cs typeface="Calibri"/>
              </a:rPr>
              <a:t>Station</a:t>
            </a:r>
            <a:r>
              <a:rPr sz="2750" spc="50" dirty="0">
                <a:latin typeface="Calibri"/>
                <a:cs typeface="Calibri"/>
              </a:rPr>
              <a:t> </a:t>
            </a:r>
            <a:r>
              <a:rPr sz="2750" spc="15" dirty="0">
                <a:latin typeface="Calibri"/>
                <a:cs typeface="Calibri"/>
              </a:rPr>
              <a:t>1</a:t>
            </a:r>
            <a:endParaRPr sz="2750">
              <a:latin typeface="Calibri"/>
              <a:cs typeface="Calibri"/>
            </a:endParaRPr>
          </a:p>
          <a:p>
            <a:pPr marL="1156335" lvl="1" indent="-229235">
              <a:lnSpc>
                <a:spcPct val="100000"/>
              </a:lnSpc>
              <a:spcBef>
                <a:spcPts val="280"/>
              </a:spcBef>
              <a:buFont typeface="Arial"/>
              <a:buChar char="•"/>
              <a:tabLst>
                <a:tab pos="1156970" algn="l"/>
              </a:tabLst>
            </a:pPr>
            <a:r>
              <a:rPr sz="2400" dirty="0">
                <a:latin typeface="Calibri"/>
                <a:cs typeface="Calibri"/>
              </a:rPr>
              <a:t>History</a:t>
            </a:r>
            <a:r>
              <a:rPr sz="2400" spc="-60" dirty="0">
                <a:latin typeface="Calibri"/>
                <a:cs typeface="Calibri"/>
              </a:rPr>
              <a:t> </a:t>
            </a:r>
            <a:r>
              <a:rPr sz="2400" spc="-20" dirty="0">
                <a:latin typeface="Calibri"/>
                <a:cs typeface="Calibri"/>
              </a:rPr>
              <a:t>for</a:t>
            </a:r>
            <a:r>
              <a:rPr sz="2400" spc="-30" dirty="0">
                <a:latin typeface="Calibri"/>
                <a:cs typeface="Calibri"/>
              </a:rPr>
              <a:t> </a:t>
            </a:r>
            <a:r>
              <a:rPr sz="2400" dirty="0">
                <a:latin typeface="Calibri"/>
                <a:cs typeface="Calibri"/>
              </a:rPr>
              <a:t>a</a:t>
            </a:r>
            <a:r>
              <a:rPr sz="2400" spc="-45" dirty="0">
                <a:latin typeface="Calibri"/>
                <a:cs typeface="Calibri"/>
              </a:rPr>
              <a:t> </a:t>
            </a:r>
            <a:r>
              <a:rPr sz="2400" spc="-15" dirty="0">
                <a:latin typeface="Calibri"/>
                <a:cs typeface="Calibri"/>
              </a:rPr>
              <a:t>female</a:t>
            </a:r>
            <a:r>
              <a:rPr sz="2400" spc="55" dirty="0">
                <a:latin typeface="Calibri"/>
                <a:cs typeface="Calibri"/>
              </a:rPr>
              <a:t> </a:t>
            </a:r>
            <a:r>
              <a:rPr sz="2400" spc="-15" dirty="0">
                <a:latin typeface="Calibri"/>
                <a:cs typeface="Calibri"/>
              </a:rPr>
              <a:t>in</a:t>
            </a:r>
            <a:r>
              <a:rPr sz="2400" spc="-10" dirty="0">
                <a:latin typeface="Calibri"/>
                <a:cs typeface="Calibri"/>
              </a:rPr>
              <a:t> </a:t>
            </a:r>
            <a:r>
              <a:rPr sz="2400" spc="5" dirty="0">
                <a:latin typeface="Calibri"/>
                <a:cs typeface="Calibri"/>
              </a:rPr>
              <a:t>the</a:t>
            </a:r>
            <a:r>
              <a:rPr sz="2400" spc="-20" dirty="0">
                <a:latin typeface="Calibri"/>
                <a:cs typeface="Calibri"/>
              </a:rPr>
              <a:t> </a:t>
            </a:r>
            <a:r>
              <a:rPr sz="2400" dirty="0">
                <a:latin typeface="Calibri"/>
                <a:cs typeface="Calibri"/>
              </a:rPr>
              <a:t>booking</a:t>
            </a:r>
            <a:r>
              <a:rPr sz="2400" spc="-100" dirty="0">
                <a:latin typeface="Calibri"/>
                <a:cs typeface="Calibri"/>
              </a:rPr>
              <a:t> </a:t>
            </a:r>
            <a:r>
              <a:rPr sz="2400" spc="-15" dirty="0">
                <a:latin typeface="Calibri"/>
                <a:cs typeface="Calibri"/>
              </a:rPr>
              <a:t>visit</a:t>
            </a:r>
            <a:endParaRPr sz="2400">
              <a:latin typeface="Calibri"/>
              <a:cs typeface="Calibri"/>
            </a:endParaRPr>
          </a:p>
          <a:p>
            <a:pPr marL="1156335" lvl="1" indent="-229235">
              <a:lnSpc>
                <a:spcPct val="100000"/>
              </a:lnSpc>
              <a:spcBef>
                <a:spcPts val="195"/>
              </a:spcBef>
              <a:buFont typeface="Arial"/>
              <a:buChar char="•"/>
              <a:tabLst>
                <a:tab pos="1156970" algn="l"/>
              </a:tabLst>
            </a:pPr>
            <a:r>
              <a:rPr sz="2400" spc="-25" dirty="0">
                <a:latin typeface="Calibri"/>
                <a:cs typeface="Calibri"/>
              </a:rPr>
              <a:t>At</a:t>
            </a:r>
            <a:r>
              <a:rPr sz="2400" dirty="0">
                <a:latin typeface="Calibri"/>
                <a:cs typeface="Calibri"/>
              </a:rPr>
              <a:t> </a:t>
            </a:r>
            <a:r>
              <a:rPr sz="2400" spc="-10" dirty="0">
                <a:latin typeface="Calibri"/>
                <a:cs typeface="Calibri"/>
              </a:rPr>
              <a:t>11</a:t>
            </a:r>
            <a:r>
              <a:rPr sz="2400" spc="-35" dirty="0">
                <a:latin typeface="Calibri"/>
                <a:cs typeface="Calibri"/>
              </a:rPr>
              <a:t> </a:t>
            </a:r>
            <a:r>
              <a:rPr sz="2400" spc="5" dirty="0">
                <a:latin typeface="Calibri"/>
                <a:cs typeface="Calibri"/>
              </a:rPr>
              <a:t>weeks</a:t>
            </a:r>
            <a:r>
              <a:rPr sz="2400" spc="-135" dirty="0">
                <a:latin typeface="Calibri"/>
                <a:cs typeface="Calibri"/>
              </a:rPr>
              <a:t> </a:t>
            </a:r>
            <a:r>
              <a:rPr sz="2400" spc="-5" dirty="0">
                <a:latin typeface="Calibri"/>
                <a:cs typeface="Calibri"/>
              </a:rPr>
              <a:t>what</a:t>
            </a:r>
            <a:r>
              <a:rPr sz="2400" dirty="0">
                <a:latin typeface="Calibri"/>
                <a:cs typeface="Calibri"/>
              </a:rPr>
              <a:t> </a:t>
            </a:r>
            <a:r>
              <a:rPr sz="2400" spc="-20" dirty="0">
                <a:latin typeface="Calibri"/>
                <a:cs typeface="Calibri"/>
              </a:rPr>
              <a:t>investigations</a:t>
            </a:r>
            <a:r>
              <a:rPr sz="2400" spc="15" dirty="0">
                <a:latin typeface="Calibri"/>
                <a:cs typeface="Calibri"/>
              </a:rPr>
              <a:t> </a:t>
            </a:r>
            <a:r>
              <a:rPr sz="2400" spc="-15" dirty="0">
                <a:latin typeface="Calibri"/>
                <a:cs typeface="Calibri"/>
              </a:rPr>
              <a:t>you</a:t>
            </a:r>
            <a:r>
              <a:rPr sz="2400" spc="-5" dirty="0">
                <a:latin typeface="Calibri"/>
                <a:cs typeface="Calibri"/>
              </a:rPr>
              <a:t> </a:t>
            </a:r>
            <a:r>
              <a:rPr sz="2400" dirty="0">
                <a:latin typeface="Calibri"/>
                <a:cs typeface="Calibri"/>
              </a:rPr>
              <a:t>should</a:t>
            </a:r>
            <a:r>
              <a:rPr sz="2400" spc="-80" dirty="0">
                <a:latin typeface="Calibri"/>
                <a:cs typeface="Calibri"/>
              </a:rPr>
              <a:t> </a:t>
            </a:r>
            <a:r>
              <a:rPr sz="2400" spc="5" dirty="0">
                <a:latin typeface="Calibri"/>
                <a:cs typeface="Calibri"/>
              </a:rPr>
              <a:t>do</a:t>
            </a:r>
            <a:endParaRPr sz="2400">
              <a:latin typeface="Calibri"/>
              <a:cs typeface="Calibri"/>
            </a:endParaRPr>
          </a:p>
          <a:p>
            <a:pPr marL="1156335" lvl="1" indent="-229235">
              <a:lnSpc>
                <a:spcPct val="100000"/>
              </a:lnSpc>
              <a:spcBef>
                <a:spcPts val="275"/>
              </a:spcBef>
              <a:buFont typeface="Arial"/>
              <a:buChar char="•"/>
              <a:tabLst>
                <a:tab pos="1156970" algn="l"/>
              </a:tabLst>
            </a:pPr>
            <a:r>
              <a:rPr sz="2400" spc="-5" dirty="0">
                <a:latin typeface="Calibri"/>
                <a:cs typeface="Calibri"/>
              </a:rPr>
              <a:t>Which</a:t>
            </a:r>
            <a:r>
              <a:rPr sz="2400" spc="-20" dirty="0">
                <a:latin typeface="Calibri"/>
                <a:cs typeface="Calibri"/>
              </a:rPr>
              <a:t> </a:t>
            </a:r>
            <a:r>
              <a:rPr sz="2400" dirty="0">
                <a:latin typeface="Calibri"/>
                <a:cs typeface="Calibri"/>
              </a:rPr>
              <a:t>patients</a:t>
            </a:r>
            <a:r>
              <a:rPr sz="2400" spc="-65" dirty="0">
                <a:latin typeface="Calibri"/>
                <a:cs typeface="Calibri"/>
              </a:rPr>
              <a:t> </a:t>
            </a:r>
            <a:r>
              <a:rPr sz="2400" spc="-15" dirty="0">
                <a:latin typeface="Calibri"/>
                <a:cs typeface="Calibri"/>
              </a:rPr>
              <a:t>are</a:t>
            </a:r>
            <a:r>
              <a:rPr sz="2400" spc="-20" dirty="0">
                <a:latin typeface="Calibri"/>
                <a:cs typeface="Calibri"/>
              </a:rPr>
              <a:t> </a:t>
            </a:r>
            <a:r>
              <a:rPr sz="2400" spc="-15" dirty="0">
                <a:latin typeface="Calibri"/>
                <a:cs typeface="Calibri"/>
              </a:rPr>
              <a:t>at</a:t>
            </a:r>
            <a:r>
              <a:rPr sz="2400" spc="-5" dirty="0">
                <a:latin typeface="Calibri"/>
                <a:cs typeface="Calibri"/>
              </a:rPr>
              <a:t> high</a:t>
            </a:r>
            <a:r>
              <a:rPr sz="2400" spc="-20" dirty="0">
                <a:latin typeface="Calibri"/>
                <a:cs typeface="Calibri"/>
              </a:rPr>
              <a:t> </a:t>
            </a:r>
            <a:r>
              <a:rPr sz="2400" spc="-5" dirty="0">
                <a:latin typeface="Calibri"/>
                <a:cs typeface="Calibri"/>
              </a:rPr>
              <a:t>risk</a:t>
            </a:r>
            <a:r>
              <a:rPr sz="2400" spc="5" dirty="0">
                <a:latin typeface="Calibri"/>
                <a:cs typeface="Calibri"/>
              </a:rPr>
              <a:t> </a:t>
            </a:r>
            <a:r>
              <a:rPr sz="2400" spc="-20" dirty="0">
                <a:latin typeface="Calibri"/>
                <a:cs typeface="Calibri"/>
              </a:rPr>
              <a:t>for</a:t>
            </a:r>
            <a:r>
              <a:rPr sz="2400" spc="-35" dirty="0">
                <a:latin typeface="Calibri"/>
                <a:cs typeface="Calibri"/>
              </a:rPr>
              <a:t> </a:t>
            </a:r>
            <a:r>
              <a:rPr sz="2400" spc="5" dirty="0">
                <a:latin typeface="Calibri"/>
                <a:cs typeface="Calibri"/>
              </a:rPr>
              <a:t>Pre-Eclampsia?</a:t>
            </a:r>
            <a:endParaRPr sz="2400">
              <a:latin typeface="Calibri"/>
              <a:cs typeface="Calibri"/>
            </a:endParaRPr>
          </a:p>
          <a:p>
            <a:pPr marL="1156335" lvl="1" indent="-229235">
              <a:lnSpc>
                <a:spcPct val="100000"/>
              </a:lnSpc>
              <a:spcBef>
                <a:spcPts val="200"/>
              </a:spcBef>
              <a:buFont typeface="Arial"/>
              <a:buChar char="•"/>
              <a:tabLst>
                <a:tab pos="1156970" algn="l"/>
              </a:tabLst>
            </a:pPr>
            <a:r>
              <a:rPr sz="2400" spc="-15" dirty="0">
                <a:latin typeface="Calibri"/>
                <a:cs typeface="Calibri"/>
              </a:rPr>
              <a:t>What</a:t>
            </a:r>
            <a:r>
              <a:rPr sz="2400" dirty="0">
                <a:latin typeface="Calibri"/>
                <a:cs typeface="Calibri"/>
              </a:rPr>
              <a:t> </a:t>
            </a:r>
            <a:r>
              <a:rPr sz="2400" spc="-15" dirty="0">
                <a:latin typeface="Calibri"/>
                <a:cs typeface="Calibri"/>
              </a:rPr>
              <a:t>is</a:t>
            </a:r>
            <a:r>
              <a:rPr sz="2400" spc="15" dirty="0">
                <a:latin typeface="Calibri"/>
                <a:cs typeface="Calibri"/>
              </a:rPr>
              <a:t> </a:t>
            </a:r>
            <a:r>
              <a:rPr sz="2400" spc="5" dirty="0">
                <a:latin typeface="Calibri"/>
                <a:cs typeface="Calibri"/>
              </a:rPr>
              <a:t>the</a:t>
            </a:r>
            <a:r>
              <a:rPr sz="2400" spc="-10" dirty="0">
                <a:latin typeface="Calibri"/>
                <a:cs typeface="Calibri"/>
              </a:rPr>
              <a:t> </a:t>
            </a:r>
            <a:r>
              <a:rPr sz="2400" dirty="0">
                <a:latin typeface="Calibri"/>
                <a:cs typeface="Calibri"/>
              </a:rPr>
              <a:t>drug</a:t>
            </a:r>
            <a:r>
              <a:rPr sz="2400" spc="-25" dirty="0">
                <a:latin typeface="Calibri"/>
                <a:cs typeface="Calibri"/>
              </a:rPr>
              <a:t> </a:t>
            </a:r>
            <a:r>
              <a:rPr sz="2400" spc="-15" dirty="0">
                <a:latin typeface="Calibri"/>
                <a:cs typeface="Calibri"/>
              </a:rPr>
              <a:t>given</a:t>
            </a:r>
            <a:r>
              <a:rPr sz="2400" spc="-5" dirty="0">
                <a:latin typeface="Calibri"/>
                <a:cs typeface="Calibri"/>
              </a:rPr>
              <a:t> </a:t>
            </a:r>
            <a:r>
              <a:rPr sz="2400" spc="-20" dirty="0">
                <a:latin typeface="Calibri"/>
                <a:cs typeface="Calibri"/>
              </a:rPr>
              <a:t>for</a:t>
            </a:r>
            <a:r>
              <a:rPr sz="2400" spc="45" dirty="0">
                <a:latin typeface="Calibri"/>
                <a:cs typeface="Calibri"/>
              </a:rPr>
              <a:t> </a:t>
            </a:r>
            <a:r>
              <a:rPr sz="2400" spc="-25" dirty="0">
                <a:latin typeface="Calibri"/>
                <a:cs typeface="Calibri"/>
              </a:rPr>
              <a:t>prophylaxis</a:t>
            </a:r>
            <a:r>
              <a:rPr sz="2400" spc="85" dirty="0">
                <a:latin typeface="Calibri"/>
                <a:cs typeface="Calibri"/>
              </a:rPr>
              <a:t> </a:t>
            </a:r>
            <a:r>
              <a:rPr sz="2400" dirty="0">
                <a:latin typeface="Calibri"/>
                <a:cs typeface="Calibri"/>
              </a:rPr>
              <a:t>of </a:t>
            </a:r>
            <a:r>
              <a:rPr sz="2400" spc="5" dirty="0">
                <a:latin typeface="Calibri"/>
                <a:cs typeface="Calibri"/>
              </a:rPr>
              <a:t>Pre-Eclampsia?</a:t>
            </a:r>
            <a:endParaRPr sz="2400">
              <a:latin typeface="Calibri"/>
              <a:cs typeface="Calibri"/>
            </a:endParaRPr>
          </a:p>
          <a:p>
            <a:pPr marL="708660" indent="-695960">
              <a:lnSpc>
                <a:spcPct val="100000"/>
              </a:lnSpc>
              <a:spcBef>
                <a:spcPts val="1550"/>
              </a:spcBef>
              <a:buFont typeface="Arial"/>
              <a:buChar char="•"/>
              <a:tabLst>
                <a:tab pos="708025" algn="l"/>
                <a:tab pos="708660" algn="l"/>
              </a:tabLst>
            </a:pPr>
            <a:r>
              <a:rPr sz="2750" dirty="0">
                <a:latin typeface="Calibri"/>
                <a:cs typeface="Calibri"/>
              </a:rPr>
              <a:t>Station</a:t>
            </a:r>
            <a:r>
              <a:rPr sz="2750" spc="50" dirty="0">
                <a:latin typeface="Calibri"/>
                <a:cs typeface="Calibri"/>
              </a:rPr>
              <a:t> </a:t>
            </a:r>
            <a:r>
              <a:rPr sz="2750" spc="10" dirty="0">
                <a:latin typeface="Calibri"/>
                <a:cs typeface="Calibri"/>
              </a:rPr>
              <a:t>2</a:t>
            </a:r>
            <a:endParaRPr sz="2750">
              <a:latin typeface="Calibri"/>
              <a:cs typeface="Calibri"/>
            </a:endParaRPr>
          </a:p>
          <a:p>
            <a:pPr marL="1089660" indent="-162560">
              <a:lnSpc>
                <a:spcPts val="2870"/>
              </a:lnSpc>
              <a:spcBef>
                <a:spcPts val="55"/>
              </a:spcBef>
              <a:buChar char="-"/>
              <a:tabLst>
                <a:tab pos="1090295" algn="l"/>
              </a:tabLst>
            </a:pPr>
            <a:r>
              <a:rPr sz="2400" dirty="0">
                <a:latin typeface="Calibri"/>
                <a:cs typeface="Calibri"/>
              </a:rPr>
              <a:t>History</a:t>
            </a:r>
            <a:r>
              <a:rPr sz="2400" spc="-60" dirty="0">
                <a:latin typeface="Calibri"/>
                <a:cs typeface="Calibri"/>
              </a:rPr>
              <a:t> </a:t>
            </a:r>
            <a:r>
              <a:rPr sz="2400" spc="-20" dirty="0">
                <a:latin typeface="Calibri"/>
                <a:cs typeface="Calibri"/>
              </a:rPr>
              <a:t>for</a:t>
            </a:r>
            <a:r>
              <a:rPr sz="2400" spc="-35" dirty="0">
                <a:latin typeface="Calibri"/>
                <a:cs typeface="Calibri"/>
              </a:rPr>
              <a:t> </a:t>
            </a:r>
            <a:r>
              <a:rPr sz="2400" dirty="0">
                <a:latin typeface="Calibri"/>
                <a:cs typeface="Calibri"/>
              </a:rPr>
              <a:t>a</a:t>
            </a:r>
            <a:r>
              <a:rPr sz="2400" spc="-45" dirty="0">
                <a:latin typeface="Calibri"/>
                <a:cs typeface="Calibri"/>
              </a:rPr>
              <a:t> </a:t>
            </a:r>
            <a:r>
              <a:rPr sz="2400" spc="-10" dirty="0">
                <a:latin typeface="Calibri"/>
                <a:cs typeface="Calibri"/>
              </a:rPr>
              <a:t>30</a:t>
            </a:r>
            <a:r>
              <a:rPr sz="2400" spc="35" dirty="0">
                <a:latin typeface="Calibri"/>
                <a:cs typeface="Calibri"/>
              </a:rPr>
              <a:t> </a:t>
            </a:r>
            <a:r>
              <a:rPr sz="2400" spc="-30" dirty="0">
                <a:latin typeface="Calibri"/>
                <a:cs typeface="Calibri"/>
              </a:rPr>
              <a:t>years</a:t>
            </a:r>
            <a:r>
              <a:rPr sz="2400" spc="80" dirty="0">
                <a:latin typeface="Calibri"/>
                <a:cs typeface="Calibri"/>
              </a:rPr>
              <a:t> </a:t>
            </a:r>
            <a:r>
              <a:rPr sz="2400" spc="-10" dirty="0">
                <a:latin typeface="Calibri"/>
                <a:cs typeface="Calibri"/>
              </a:rPr>
              <a:t>old </a:t>
            </a:r>
            <a:r>
              <a:rPr sz="2400" spc="-15" dirty="0">
                <a:latin typeface="Calibri"/>
                <a:cs typeface="Calibri"/>
              </a:rPr>
              <a:t>female </a:t>
            </a:r>
            <a:r>
              <a:rPr sz="2400" spc="-5" dirty="0">
                <a:latin typeface="Calibri"/>
                <a:cs typeface="Calibri"/>
              </a:rPr>
              <a:t>with </a:t>
            </a:r>
            <a:r>
              <a:rPr sz="2400" spc="5" dirty="0">
                <a:latin typeface="Calibri"/>
                <a:cs typeface="Calibri"/>
              </a:rPr>
              <a:t>Abnormal</a:t>
            </a:r>
            <a:r>
              <a:rPr sz="2400" spc="-50" dirty="0">
                <a:latin typeface="Calibri"/>
                <a:cs typeface="Calibri"/>
              </a:rPr>
              <a:t> </a:t>
            </a:r>
            <a:r>
              <a:rPr sz="2400" dirty="0">
                <a:latin typeface="Calibri"/>
                <a:cs typeface="Calibri"/>
              </a:rPr>
              <a:t>Uterine</a:t>
            </a:r>
            <a:r>
              <a:rPr sz="2400" spc="-90" dirty="0">
                <a:latin typeface="Calibri"/>
                <a:cs typeface="Calibri"/>
              </a:rPr>
              <a:t> </a:t>
            </a:r>
            <a:r>
              <a:rPr sz="2400" spc="-10" dirty="0">
                <a:latin typeface="Calibri"/>
                <a:cs typeface="Calibri"/>
              </a:rPr>
              <a:t>Bleeding.</a:t>
            </a:r>
            <a:endParaRPr sz="2400">
              <a:latin typeface="Calibri"/>
              <a:cs typeface="Calibri"/>
            </a:endParaRPr>
          </a:p>
          <a:p>
            <a:pPr marL="1089660" indent="-162560">
              <a:lnSpc>
                <a:spcPts val="2870"/>
              </a:lnSpc>
              <a:buChar char="-"/>
              <a:tabLst>
                <a:tab pos="1090295" algn="l"/>
                <a:tab pos="4144010" algn="l"/>
              </a:tabLst>
            </a:pPr>
            <a:r>
              <a:rPr sz="2400" spc="-5" dirty="0">
                <a:latin typeface="Calibri"/>
                <a:cs typeface="Calibri"/>
              </a:rPr>
              <a:t>what</a:t>
            </a:r>
            <a:r>
              <a:rPr sz="2400" spc="25" dirty="0">
                <a:latin typeface="Calibri"/>
                <a:cs typeface="Calibri"/>
              </a:rPr>
              <a:t> </a:t>
            </a:r>
            <a:r>
              <a:rPr sz="2400" spc="-20" dirty="0">
                <a:latin typeface="Calibri"/>
                <a:cs typeface="Calibri"/>
              </a:rPr>
              <a:t>investigations</a:t>
            </a:r>
            <a:r>
              <a:rPr sz="2400" spc="-35" dirty="0">
                <a:latin typeface="Calibri"/>
                <a:cs typeface="Calibri"/>
              </a:rPr>
              <a:t> </a:t>
            </a:r>
            <a:r>
              <a:rPr sz="2400" spc="-10" dirty="0">
                <a:latin typeface="Calibri"/>
                <a:cs typeface="Calibri"/>
              </a:rPr>
              <a:t>and	</a:t>
            </a:r>
            <a:r>
              <a:rPr sz="2400" spc="-15" dirty="0">
                <a:latin typeface="Calibri"/>
                <a:cs typeface="Calibri"/>
              </a:rPr>
              <a:t>physical</a:t>
            </a:r>
            <a:r>
              <a:rPr sz="2400" spc="-50" dirty="0">
                <a:latin typeface="Calibri"/>
                <a:cs typeface="Calibri"/>
              </a:rPr>
              <a:t> </a:t>
            </a:r>
            <a:r>
              <a:rPr sz="2400" spc="-25" dirty="0">
                <a:latin typeface="Calibri"/>
                <a:cs typeface="Calibri"/>
              </a:rPr>
              <a:t>exam</a:t>
            </a:r>
            <a:r>
              <a:rPr sz="2400" spc="5" dirty="0">
                <a:latin typeface="Calibri"/>
                <a:cs typeface="Calibri"/>
              </a:rPr>
              <a:t> </a:t>
            </a:r>
            <a:r>
              <a:rPr sz="2400" spc="-15" dirty="0">
                <a:latin typeface="Calibri"/>
                <a:cs typeface="Calibri"/>
              </a:rPr>
              <a:t>you</a:t>
            </a:r>
            <a:r>
              <a:rPr sz="2400" spc="-90" dirty="0">
                <a:latin typeface="Calibri"/>
                <a:cs typeface="Calibri"/>
              </a:rPr>
              <a:t> </a:t>
            </a:r>
            <a:r>
              <a:rPr sz="2400" spc="5" dirty="0">
                <a:latin typeface="Calibri"/>
                <a:cs typeface="Calibri"/>
              </a:rPr>
              <a:t>should</a:t>
            </a:r>
            <a:r>
              <a:rPr sz="2400" spc="-15" dirty="0">
                <a:latin typeface="Calibri"/>
                <a:cs typeface="Calibri"/>
              </a:rPr>
              <a:t> </a:t>
            </a:r>
            <a:r>
              <a:rPr sz="2400" spc="5" dirty="0">
                <a:latin typeface="Calibri"/>
                <a:cs typeface="Calibri"/>
              </a:rPr>
              <a:t>do?</a:t>
            </a:r>
            <a:endParaRPr sz="2400">
              <a:latin typeface="Calibri"/>
              <a:cs typeface="Calibri"/>
            </a:endParaRPr>
          </a:p>
          <a:p>
            <a:pPr marL="1089660" indent="-162560">
              <a:lnSpc>
                <a:spcPct val="100000"/>
              </a:lnSpc>
              <a:spcBef>
                <a:spcPts val="50"/>
              </a:spcBef>
              <a:buChar char="-"/>
              <a:tabLst>
                <a:tab pos="1090295" algn="l"/>
              </a:tabLst>
            </a:pPr>
            <a:r>
              <a:rPr sz="2400" dirty="0">
                <a:latin typeface="Calibri"/>
                <a:cs typeface="Calibri"/>
              </a:rPr>
              <a:t>according</a:t>
            </a:r>
            <a:r>
              <a:rPr sz="2400" spc="-95" dirty="0">
                <a:latin typeface="Calibri"/>
                <a:cs typeface="Calibri"/>
              </a:rPr>
              <a:t> </a:t>
            </a:r>
            <a:r>
              <a:rPr sz="2400" spc="5" dirty="0">
                <a:latin typeface="Calibri"/>
                <a:cs typeface="Calibri"/>
              </a:rPr>
              <a:t>to</a:t>
            </a:r>
            <a:r>
              <a:rPr sz="2400" spc="-80" dirty="0">
                <a:latin typeface="Calibri"/>
                <a:cs typeface="Calibri"/>
              </a:rPr>
              <a:t> </a:t>
            </a:r>
            <a:r>
              <a:rPr sz="2400" spc="-5" dirty="0">
                <a:latin typeface="Calibri"/>
                <a:cs typeface="Calibri"/>
              </a:rPr>
              <a:t>this</a:t>
            </a:r>
            <a:r>
              <a:rPr sz="2400" spc="25" dirty="0">
                <a:latin typeface="Calibri"/>
                <a:cs typeface="Calibri"/>
              </a:rPr>
              <a:t> </a:t>
            </a:r>
            <a:r>
              <a:rPr sz="2400" dirty="0">
                <a:latin typeface="Calibri"/>
                <a:cs typeface="Calibri"/>
              </a:rPr>
              <a:t>picture,</a:t>
            </a:r>
            <a:r>
              <a:rPr sz="2400" spc="-85" dirty="0">
                <a:latin typeface="Calibri"/>
                <a:cs typeface="Calibri"/>
              </a:rPr>
              <a:t> </a:t>
            </a:r>
            <a:r>
              <a:rPr sz="2400" spc="-5" dirty="0">
                <a:latin typeface="Calibri"/>
                <a:cs typeface="Calibri"/>
              </a:rPr>
              <a:t>what</a:t>
            </a:r>
            <a:r>
              <a:rPr sz="2400" spc="-70" dirty="0">
                <a:latin typeface="Calibri"/>
                <a:cs typeface="Calibri"/>
              </a:rPr>
              <a:t> </a:t>
            </a:r>
            <a:r>
              <a:rPr sz="2400" spc="-15" dirty="0">
                <a:latin typeface="Calibri"/>
                <a:cs typeface="Calibri"/>
              </a:rPr>
              <a:t>is</a:t>
            </a:r>
            <a:r>
              <a:rPr sz="2400" spc="25" dirty="0">
                <a:latin typeface="Calibri"/>
                <a:cs typeface="Calibri"/>
              </a:rPr>
              <a:t> </a:t>
            </a:r>
            <a:r>
              <a:rPr sz="2400" spc="-10" dirty="0">
                <a:latin typeface="Calibri"/>
                <a:cs typeface="Calibri"/>
              </a:rPr>
              <a:t>your</a:t>
            </a:r>
            <a:r>
              <a:rPr sz="2400" spc="-20" dirty="0">
                <a:latin typeface="Calibri"/>
                <a:cs typeface="Calibri"/>
              </a:rPr>
              <a:t> </a:t>
            </a:r>
            <a:r>
              <a:rPr sz="2400" spc="-5" dirty="0">
                <a:latin typeface="Calibri"/>
                <a:cs typeface="Calibri"/>
              </a:rPr>
              <a:t>diagnosis</a:t>
            </a:r>
            <a:r>
              <a:rPr sz="2400" spc="25" dirty="0">
                <a:latin typeface="Calibri"/>
                <a:cs typeface="Calibri"/>
              </a:rPr>
              <a:t> </a:t>
            </a:r>
            <a:r>
              <a:rPr sz="2400" spc="-10" dirty="0">
                <a:latin typeface="Calibri"/>
                <a:cs typeface="Calibri"/>
              </a:rPr>
              <a:t>and</a:t>
            </a:r>
            <a:r>
              <a:rPr sz="2400" dirty="0">
                <a:latin typeface="Calibri"/>
                <a:cs typeface="Calibri"/>
              </a:rPr>
              <a:t> management.</a:t>
            </a:r>
            <a:endParaRPr sz="2400">
              <a:latin typeface="Calibri"/>
              <a:cs typeface="Calibri"/>
            </a:endParaRPr>
          </a:p>
          <a:p>
            <a:pPr>
              <a:lnSpc>
                <a:spcPct val="100000"/>
              </a:lnSpc>
              <a:spcBef>
                <a:spcPts val="20"/>
              </a:spcBef>
            </a:pPr>
            <a:endParaRPr sz="2700">
              <a:latin typeface="Calibri"/>
              <a:cs typeface="Calibri"/>
            </a:endParaRPr>
          </a:p>
          <a:p>
            <a:pPr marL="2698750">
              <a:lnSpc>
                <a:spcPct val="100000"/>
              </a:lnSpc>
            </a:pPr>
            <a:r>
              <a:rPr sz="1800" spc="-35" dirty="0">
                <a:latin typeface="Calibri"/>
                <a:cs typeface="Calibri"/>
              </a:rPr>
              <a:t>P</a:t>
            </a:r>
            <a:r>
              <a:rPr sz="1800" spc="20" dirty="0">
                <a:latin typeface="Calibri"/>
                <a:cs typeface="Calibri"/>
              </a:rPr>
              <a:t>o</a:t>
            </a:r>
            <a:r>
              <a:rPr sz="1800" spc="35" dirty="0">
                <a:latin typeface="Calibri"/>
                <a:cs typeface="Calibri"/>
              </a:rPr>
              <a:t>l</a:t>
            </a:r>
            <a:r>
              <a:rPr sz="1800" spc="5" dirty="0">
                <a:latin typeface="Calibri"/>
                <a:cs typeface="Calibri"/>
              </a:rPr>
              <a:t>y</a:t>
            </a:r>
            <a:r>
              <a:rPr sz="1800" spc="25" dirty="0">
                <a:latin typeface="Calibri"/>
                <a:cs typeface="Calibri"/>
              </a:rPr>
              <a:t>p</a:t>
            </a:r>
            <a:r>
              <a:rPr sz="1800" dirty="0">
                <a:latin typeface="Calibri"/>
                <a:cs typeface="Calibri"/>
              </a:rPr>
              <a:t>,</a:t>
            </a:r>
            <a:r>
              <a:rPr sz="1800" spc="-110" dirty="0">
                <a:latin typeface="Calibri"/>
                <a:cs typeface="Calibri"/>
              </a:rPr>
              <a:t> </a:t>
            </a:r>
            <a:r>
              <a:rPr sz="1800" dirty="0">
                <a:latin typeface="Calibri"/>
                <a:cs typeface="Calibri"/>
              </a:rPr>
              <a:t>t</a:t>
            </a:r>
            <a:r>
              <a:rPr sz="1800" spc="-35" dirty="0">
                <a:latin typeface="Calibri"/>
                <a:cs typeface="Calibri"/>
              </a:rPr>
              <a:t>r</a:t>
            </a:r>
            <a:r>
              <a:rPr sz="1800" dirty="0">
                <a:latin typeface="Calibri"/>
                <a:cs typeface="Calibri"/>
              </a:rPr>
              <a:t>e</a:t>
            </a:r>
            <a:r>
              <a:rPr sz="1800" spc="35" dirty="0">
                <a:latin typeface="Calibri"/>
                <a:cs typeface="Calibri"/>
              </a:rPr>
              <a:t>a</a:t>
            </a:r>
            <a:r>
              <a:rPr sz="1800" dirty="0">
                <a:latin typeface="Calibri"/>
                <a:cs typeface="Calibri"/>
              </a:rPr>
              <a:t>ted</a:t>
            </a:r>
            <a:r>
              <a:rPr sz="1800" spc="-85" dirty="0">
                <a:latin typeface="Calibri"/>
                <a:cs typeface="Calibri"/>
              </a:rPr>
              <a:t> </a:t>
            </a:r>
            <a:r>
              <a:rPr sz="1800" spc="25" dirty="0">
                <a:latin typeface="Calibri"/>
                <a:cs typeface="Calibri"/>
              </a:rPr>
              <a:t>b</a:t>
            </a:r>
            <a:r>
              <a:rPr sz="1800" dirty="0">
                <a:latin typeface="Calibri"/>
                <a:cs typeface="Calibri"/>
              </a:rPr>
              <a:t>y</a:t>
            </a:r>
            <a:r>
              <a:rPr sz="1800" spc="-25" dirty="0">
                <a:latin typeface="Calibri"/>
                <a:cs typeface="Calibri"/>
              </a:rPr>
              <a:t> </a:t>
            </a:r>
            <a:r>
              <a:rPr sz="1800" dirty="0">
                <a:latin typeface="Calibri"/>
                <a:cs typeface="Calibri"/>
              </a:rPr>
              <a:t>e</a:t>
            </a:r>
            <a:r>
              <a:rPr sz="1800" spc="-105" dirty="0">
                <a:latin typeface="Calibri"/>
                <a:cs typeface="Calibri"/>
              </a:rPr>
              <a:t>x</a:t>
            </a:r>
            <a:r>
              <a:rPr sz="1800" spc="-15" dirty="0">
                <a:latin typeface="Calibri"/>
                <a:cs typeface="Calibri"/>
              </a:rPr>
              <a:t>c</a:t>
            </a:r>
            <a:r>
              <a:rPr sz="1800" spc="35" dirty="0">
                <a:latin typeface="Calibri"/>
                <a:cs typeface="Calibri"/>
              </a:rPr>
              <a:t>i</a:t>
            </a:r>
            <a:r>
              <a:rPr sz="1800" spc="-35" dirty="0">
                <a:latin typeface="Calibri"/>
                <a:cs typeface="Calibri"/>
              </a:rPr>
              <a:t>s</a:t>
            </a:r>
            <a:r>
              <a:rPr sz="1800" spc="35" dirty="0">
                <a:latin typeface="Calibri"/>
                <a:cs typeface="Calibri"/>
              </a:rPr>
              <a:t>i</a:t>
            </a:r>
            <a:r>
              <a:rPr sz="1800" spc="20" dirty="0">
                <a:latin typeface="Calibri"/>
                <a:cs typeface="Calibri"/>
              </a:rPr>
              <a:t>o</a:t>
            </a:r>
            <a:r>
              <a:rPr sz="1800" dirty="0">
                <a:latin typeface="Calibri"/>
                <a:cs typeface="Calibri"/>
              </a:rPr>
              <a:t>n</a:t>
            </a:r>
            <a:endParaRPr sz="1800">
              <a:latin typeface="Calibri"/>
              <a:cs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7" y="609282"/>
            <a:ext cx="1233171" cy="693780"/>
          </a:xfrm>
          <a:prstGeom prst="rect">
            <a:avLst/>
          </a:prstGeom>
        </p:spPr>
        <p:txBody>
          <a:bodyPr vert="horz" wrap="square" lIns="0" tIns="16510" rIns="0" bIns="0" rtlCol="0">
            <a:spAutoFit/>
          </a:bodyPr>
          <a:lstStyle/>
          <a:p>
            <a:pPr marL="12700">
              <a:lnSpc>
                <a:spcPct val="100000"/>
              </a:lnSpc>
              <a:spcBef>
                <a:spcPts val="130"/>
              </a:spcBef>
            </a:pPr>
            <a:r>
              <a:rPr sz="4400" b="0" spc="40" dirty="0">
                <a:latin typeface="Calibri Light"/>
                <a:cs typeface="Calibri Light"/>
              </a:rPr>
              <a:t>O</a:t>
            </a:r>
            <a:r>
              <a:rPr sz="4400" b="0" spc="20" dirty="0">
                <a:latin typeface="Calibri Light"/>
                <a:cs typeface="Calibri Light"/>
              </a:rPr>
              <a:t>S</a:t>
            </a:r>
            <a:r>
              <a:rPr sz="4400" b="0" spc="40" dirty="0">
                <a:latin typeface="Calibri Light"/>
                <a:cs typeface="Calibri Light"/>
              </a:rPr>
              <a:t>C</a:t>
            </a:r>
            <a:r>
              <a:rPr sz="4400" b="0" spc="15" dirty="0">
                <a:latin typeface="Calibri Light"/>
                <a:cs typeface="Calibri Light"/>
              </a:rPr>
              <a:t>E</a:t>
            </a:r>
            <a:endParaRPr sz="4400">
              <a:latin typeface="Calibri Light"/>
              <a:cs typeface="Calibri Light"/>
            </a:endParaRPr>
          </a:p>
        </p:txBody>
      </p:sp>
      <p:pic>
        <p:nvPicPr>
          <p:cNvPr id="3" name="object 3"/>
          <p:cNvPicPr/>
          <p:nvPr/>
        </p:nvPicPr>
        <p:blipFill>
          <a:blip r:embed="rId2" cstate="print"/>
          <a:stretch>
            <a:fillRect/>
          </a:stretch>
        </p:blipFill>
        <p:spPr>
          <a:xfrm>
            <a:off x="7006831" y="4743450"/>
            <a:ext cx="3167463" cy="1924050"/>
          </a:xfrm>
          <a:prstGeom prst="rect">
            <a:avLst/>
          </a:prstGeom>
        </p:spPr>
      </p:pic>
      <p:sp>
        <p:nvSpPr>
          <p:cNvPr id="4" name="object 4"/>
          <p:cNvSpPr txBox="1"/>
          <p:nvPr/>
        </p:nvSpPr>
        <p:spPr>
          <a:xfrm>
            <a:off x="1625347" y="1281540"/>
            <a:ext cx="8808720" cy="4168449"/>
          </a:xfrm>
          <a:prstGeom prst="rect">
            <a:avLst/>
          </a:prstGeom>
        </p:spPr>
        <p:txBody>
          <a:bodyPr vert="horz" wrap="square" lIns="0" tIns="56515" rIns="0" bIns="0" rtlCol="0">
            <a:spAutoFit/>
          </a:bodyPr>
          <a:lstStyle/>
          <a:p>
            <a:pPr marL="241300" indent="-229235">
              <a:lnSpc>
                <a:spcPct val="100000"/>
              </a:lnSpc>
              <a:spcBef>
                <a:spcPts val="445"/>
              </a:spcBef>
              <a:buFont typeface="Arial"/>
              <a:buChar char="•"/>
              <a:tabLst>
                <a:tab pos="241935" algn="l"/>
              </a:tabLst>
            </a:pPr>
            <a:r>
              <a:rPr sz="2750" spc="-5" dirty="0">
                <a:latin typeface="Calibri"/>
                <a:cs typeface="Calibri"/>
              </a:rPr>
              <a:t>Station1</a:t>
            </a:r>
            <a:endParaRPr sz="2750">
              <a:latin typeface="Calibri"/>
              <a:cs typeface="Calibri"/>
            </a:endParaRPr>
          </a:p>
          <a:p>
            <a:pPr marL="698500" lvl="1" indent="-229235">
              <a:lnSpc>
                <a:spcPct val="100000"/>
              </a:lnSpc>
              <a:spcBef>
                <a:spcPts val="280"/>
              </a:spcBef>
              <a:buFont typeface="Arial"/>
              <a:buChar char="•"/>
              <a:tabLst>
                <a:tab pos="699135" algn="l"/>
              </a:tabLst>
            </a:pPr>
            <a:r>
              <a:rPr sz="2400" dirty="0">
                <a:latin typeface="Calibri"/>
                <a:cs typeface="Calibri"/>
              </a:rPr>
              <a:t>History</a:t>
            </a:r>
            <a:r>
              <a:rPr sz="2400" spc="-60" dirty="0">
                <a:latin typeface="Calibri"/>
                <a:cs typeface="Calibri"/>
              </a:rPr>
              <a:t> </a:t>
            </a:r>
            <a:r>
              <a:rPr sz="2400" spc="-20" dirty="0">
                <a:latin typeface="Calibri"/>
                <a:cs typeface="Calibri"/>
              </a:rPr>
              <a:t>for</a:t>
            </a:r>
            <a:r>
              <a:rPr sz="2400" spc="-30" dirty="0">
                <a:latin typeface="Calibri"/>
                <a:cs typeface="Calibri"/>
              </a:rPr>
              <a:t> </a:t>
            </a:r>
            <a:r>
              <a:rPr sz="2400" dirty="0">
                <a:latin typeface="Calibri"/>
                <a:cs typeface="Calibri"/>
              </a:rPr>
              <a:t>a</a:t>
            </a:r>
            <a:r>
              <a:rPr sz="2400" spc="-45" dirty="0">
                <a:latin typeface="Calibri"/>
                <a:cs typeface="Calibri"/>
              </a:rPr>
              <a:t> </a:t>
            </a:r>
            <a:r>
              <a:rPr sz="2400" spc="-15" dirty="0">
                <a:latin typeface="Calibri"/>
                <a:cs typeface="Calibri"/>
              </a:rPr>
              <a:t>female</a:t>
            </a:r>
            <a:r>
              <a:rPr sz="2400" spc="55" dirty="0">
                <a:latin typeface="Calibri"/>
                <a:cs typeface="Calibri"/>
              </a:rPr>
              <a:t> </a:t>
            </a:r>
            <a:r>
              <a:rPr sz="2400" spc="-15" dirty="0">
                <a:latin typeface="Calibri"/>
                <a:cs typeface="Calibri"/>
              </a:rPr>
              <a:t>in</a:t>
            </a:r>
            <a:r>
              <a:rPr sz="2400" spc="-10" dirty="0">
                <a:latin typeface="Calibri"/>
                <a:cs typeface="Calibri"/>
              </a:rPr>
              <a:t> </a:t>
            </a:r>
            <a:r>
              <a:rPr sz="2400" spc="5" dirty="0">
                <a:latin typeface="Calibri"/>
                <a:cs typeface="Calibri"/>
              </a:rPr>
              <a:t>the</a:t>
            </a:r>
            <a:r>
              <a:rPr sz="2400" spc="-20" dirty="0">
                <a:latin typeface="Calibri"/>
                <a:cs typeface="Calibri"/>
              </a:rPr>
              <a:t> </a:t>
            </a:r>
            <a:r>
              <a:rPr sz="2400" dirty="0">
                <a:latin typeface="Calibri"/>
                <a:cs typeface="Calibri"/>
              </a:rPr>
              <a:t>booking</a:t>
            </a:r>
            <a:r>
              <a:rPr sz="2400" spc="-100" dirty="0">
                <a:latin typeface="Calibri"/>
                <a:cs typeface="Calibri"/>
              </a:rPr>
              <a:t> </a:t>
            </a:r>
            <a:r>
              <a:rPr sz="2400" spc="-15" dirty="0">
                <a:latin typeface="Calibri"/>
                <a:cs typeface="Calibri"/>
              </a:rPr>
              <a:t>visit</a:t>
            </a:r>
            <a:endParaRPr sz="2400">
              <a:latin typeface="Calibri"/>
              <a:cs typeface="Calibri"/>
            </a:endParaRPr>
          </a:p>
          <a:p>
            <a:pPr marL="698500" lvl="1" indent="-229235">
              <a:lnSpc>
                <a:spcPct val="100000"/>
              </a:lnSpc>
              <a:spcBef>
                <a:spcPts val="200"/>
              </a:spcBef>
              <a:buFont typeface="Arial"/>
              <a:buChar char="•"/>
              <a:tabLst>
                <a:tab pos="699135" algn="l"/>
              </a:tabLst>
            </a:pPr>
            <a:r>
              <a:rPr sz="2400" spc="-20" dirty="0">
                <a:latin typeface="Calibri"/>
                <a:cs typeface="Calibri"/>
              </a:rPr>
              <a:t>At</a:t>
            </a:r>
            <a:r>
              <a:rPr sz="2400" dirty="0">
                <a:latin typeface="Calibri"/>
                <a:cs typeface="Calibri"/>
              </a:rPr>
              <a:t> </a:t>
            </a:r>
            <a:r>
              <a:rPr sz="2400" spc="-10" dirty="0">
                <a:latin typeface="Calibri"/>
                <a:cs typeface="Calibri"/>
              </a:rPr>
              <a:t>11</a:t>
            </a:r>
            <a:r>
              <a:rPr sz="2400" spc="-40" dirty="0">
                <a:latin typeface="Calibri"/>
                <a:cs typeface="Calibri"/>
              </a:rPr>
              <a:t> </a:t>
            </a:r>
            <a:r>
              <a:rPr sz="2400" spc="5" dirty="0">
                <a:latin typeface="Calibri"/>
                <a:cs typeface="Calibri"/>
              </a:rPr>
              <a:t>weeks</a:t>
            </a:r>
            <a:r>
              <a:rPr sz="2400" spc="-130" dirty="0">
                <a:latin typeface="Calibri"/>
                <a:cs typeface="Calibri"/>
              </a:rPr>
              <a:t> </a:t>
            </a:r>
            <a:r>
              <a:rPr sz="2400" spc="-5" dirty="0">
                <a:latin typeface="Calibri"/>
                <a:cs typeface="Calibri"/>
              </a:rPr>
              <a:t>what</a:t>
            </a:r>
            <a:r>
              <a:rPr sz="2400" dirty="0">
                <a:latin typeface="Calibri"/>
                <a:cs typeface="Calibri"/>
              </a:rPr>
              <a:t> </a:t>
            </a:r>
            <a:r>
              <a:rPr sz="2400" spc="-20" dirty="0">
                <a:latin typeface="Calibri"/>
                <a:cs typeface="Calibri"/>
              </a:rPr>
              <a:t>investigations</a:t>
            </a:r>
            <a:r>
              <a:rPr sz="2400" spc="20" dirty="0">
                <a:latin typeface="Calibri"/>
                <a:cs typeface="Calibri"/>
              </a:rPr>
              <a:t> </a:t>
            </a:r>
            <a:r>
              <a:rPr sz="2400" spc="-15" dirty="0">
                <a:latin typeface="Calibri"/>
                <a:cs typeface="Calibri"/>
              </a:rPr>
              <a:t>you</a:t>
            </a:r>
            <a:r>
              <a:rPr sz="2400" spc="-10" dirty="0">
                <a:latin typeface="Calibri"/>
                <a:cs typeface="Calibri"/>
              </a:rPr>
              <a:t> </a:t>
            </a:r>
            <a:r>
              <a:rPr sz="2400" spc="5" dirty="0">
                <a:latin typeface="Calibri"/>
                <a:cs typeface="Calibri"/>
              </a:rPr>
              <a:t>should</a:t>
            </a:r>
            <a:r>
              <a:rPr sz="2400" spc="-80" dirty="0">
                <a:latin typeface="Calibri"/>
                <a:cs typeface="Calibri"/>
              </a:rPr>
              <a:t> </a:t>
            </a:r>
            <a:r>
              <a:rPr sz="2400" spc="5" dirty="0">
                <a:latin typeface="Calibri"/>
                <a:cs typeface="Calibri"/>
              </a:rPr>
              <a:t>do</a:t>
            </a:r>
            <a:endParaRPr sz="2400">
              <a:latin typeface="Calibri"/>
              <a:cs typeface="Calibri"/>
            </a:endParaRPr>
          </a:p>
          <a:p>
            <a:pPr marL="698500" lvl="1" indent="-229235">
              <a:lnSpc>
                <a:spcPct val="100000"/>
              </a:lnSpc>
              <a:spcBef>
                <a:spcPts val="270"/>
              </a:spcBef>
              <a:buFont typeface="Arial"/>
              <a:buChar char="•"/>
              <a:tabLst>
                <a:tab pos="699135" algn="l"/>
              </a:tabLst>
            </a:pPr>
            <a:r>
              <a:rPr sz="2400" dirty="0">
                <a:latin typeface="Calibri"/>
                <a:cs typeface="Calibri"/>
              </a:rPr>
              <a:t>How</a:t>
            </a:r>
            <a:r>
              <a:rPr sz="2400" spc="-15" dirty="0">
                <a:latin typeface="Calibri"/>
                <a:cs typeface="Calibri"/>
              </a:rPr>
              <a:t> </a:t>
            </a:r>
            <a:r>
              <a:rPr sz="2400" spc="5" dirty="0">
                <a:latin typeface="Calibri"/>
                <a:cs typeface="Calibri"/>
              </a:rPr>
              <a:t>do</a:t>
            </a:r>
            <a:r>
              <a:rPr sz="2400" spc="-10" dirty="0">
                <a:latin typeface="Calibri"/>
                <a:cs typeface="Calibri"/>
              </a:rPr>
              <a:t> </a:t>
            </a:r>
            <a:r>
              <a:rPr sz="2400" spc="-15" dirty="0">
                <a:latin typeface="Calibri"/>
                <a:cs typeface="Calibri"/>
              </a:rPr>
              <a:t>you</a:t>
            </a:r>
            <a:r>
              <a:rPr sz="2400" spc="-85" dirty="0">
                <a:latin typeface="Calibri"/>
                <a:cs typeface="Calibri"/>
              </a:rPr>
              <a:t> </a:t>
            </a:r>
            <a:r>
              <a:rPr sz="2400" spc="5" dirty="0">
                <a:latin typeface="Calibri"/>
                <a:cs typeface="Calibri"/>
              </a:rPr>
              <a:t>screen</a:t>
            </a:r>
            <a:r>
              <a:rPr sz="2400" spc="-80" dirty="0">
                <a:latin typeface="Calibri"/>
                <a:cs typeface="Calibri"/>
              </a:rPr>
              <a:t> </a:t>
            </a:r>
            <a:r>
              <a:rPr sz="2400" spc="-20" dirty="0">
                <a:latin typeface="Calibri"/>
                <a:cs typeface="Calibri"/>
              </a:rPr>
              <a:t>for</a:t>
            </a:r>
            <a:r>
              <a:rPr sz="2400" spc="45" dirty="0">
                <a:latin typeface="Calibri"/>
                <a:cs typeface="Calibri"/>
              </a:rPr>
              <a:t> </a:t>
            </a:r>
            <a:r>
              <a:rPr sz="2400" dirty="0">
                <a:latin typeface="Calibri"/>
                <a:cs typeface="Calibri"/>
              </a:rPr>
              <a:t>patients</a:t>
            </a:r>
            <a:r>
              <a:rPr sz="2400" spc="-140" dirty="0">
                <a:latin typeface="Calibri"/>
                <a:cs typeface="Calibri"/>
              </a:rPr>
              <a:t> </a:t>
            </a:r>
            <a:r>
              <a:rPr sz="2400" spc="-15" dirty="0">
                <a:latin typeface="Calibri"/>
                <a:cs typeface="Calibri"/>
              </a:rPr>
              <a:t>at</a:t>
            </a:r>
            <a:r>
              <a:rPr sz="2400" dirty="0">
                <a:latin typeface="Calibri"/>
                <a:cs typeface="Calibri"/>
              </a:rPr>
              <a:t> </a:t>
            </a:r>
            <a:r>
              <a:rPr sz="2400" spc="-10" dirty="0">
                <a:latin typeface="Calibri"/>
                <a:cs typeface="Calibri"/>
              </a:rPr>
              <a:t>high</a:t>
            </a:r>
            <a:r>
              <a:rPr sz="2400" spc="-5" dirty="0">
                <a:latin typeface="Calibri"/>
                <a:cs typeface="Calibri"/>
              </a:rPr>
              <a:t> risk</a:t>
            </a:r>
            <a:r>
              <a:rPr sz="2400" spc="10" dirty="0">
                <a:latin typeface="Calibri"/>
                <a:cs typeface="Calibri"/>
              </a:rPr>
              <a:t> </a:t>
            </a:r>
            <a:r>
              <a:rPr sz="2400" spc="-20" dirty="0">
                <a:latin typeface="Calibri"/>
                <a:cs typeface="Calibri"/>
              </a:rPr>
              <a:t>for</a:t>
            </a:r>
            <a:r>
              <a:rPr sz="2400" spc="-30" dirty="0">
                <a:latin typeface="Calibri"/>
                <a:cs typeface="Calibri"/>
              </a:rPr>
              <a:t> </a:t>
            </a:r>
            <a:r>
              <a:rPr sz="2400" spc="-5" dirty="0">
                <a:latin typeface="Calibri"/>
                <a:cs typeface="Calibri"/>
              </a:rPr>
              <a:t>Gestational</a:t>
            </a:r>
            <a:r>
              <a:rPr sz="2400" spc="-125" dirty="0">
                <a:latin typeface="Calibri"/>
                <a:cs typeface="Calibri"/>
              </a:rPr>
              <a:t> </a:t>
            </a:r>
            <a:r>
              <a:rPr sz="2400" spc="-5" dirty="0">
                <a:latin typeface="Calibri"/>
                <a:cs typeface="Calibri"/>
              </a:rPr>
              <a:t>DM?</a:t>
            </a:r>
            <a:endParaRPr sz="2400">
              <a:latin typeface="Calibri"/>
              <a:cs typeface="Calibri"/>
            </a:endParaRPr>
          </a:p>
          <a:p>
            <a:pPr marL="241300" indent="-229235">
              <a:lnSpc>
                <a:spcPct val="100000"/>
              </a:lnSpc>
              <a:spcBef>
                <a:spcPts val="675"/>
              </a:spcBef>
              <a:buFont typeface="Arial"/>
              <a:buChar char="•"/>
              <a:tabLst>
                <a:tab pos="241935" algn="l"/>
              </a:tabLst>
            </a:pPr>
            <a:r>
              <a:rPr sz="2750" dirty="0">
                <a:latin typeface="Calibri"/>
                <a:cs typeface="Calibri"/>
              </a:rPr>
              <a:t>Station</a:t>
            </a:r>
            <a:r>
              <a:rPr sz="2750" spc="50" dirty="0">
                <a:latin typeface="Calibri"/>
                <a:cs typeface="Calibri"/>
              </a:rPr>
              <a:t> </a:t>
            </a:r>
            <a:r>
              <a:rPr sz="2750" spc="15" dirty="0">
                <a:latin typeface="Calibri"/>
                <a:cs typeface="Calibri"/>
              </a:rPr>
              <a:t>2</a:t>
            </a:r>
            <a:endParaRPr sz="2750">
              <a:latin typeface="Calibri"/>
              <a:cs typeface="Calibri"/>
            </a:endParaRPr>
          </a:p>
          <a:p>
            <a:pPr marL="698500" lvl="1" indent="-229235">
              <a:lnSpc>
                <a:spcPct val="100000"/>
              </a:lnSpc>
              <a:spcBef>
                <a:spcPts val="204"/>
              </a:spcBef>
              <a:buFont typeface="Arial"/>
              <a:buChar char="•"/>
              <a:tabLst>
                <a:tab pos="699135" algn="l"/>
              </a:tabLst>
            </a:pPr>
            <a:r>
              <a:rPr sz="2400" dirty="0">
                <a:latin typeface="Calibri"/>
                <a:cs typeface="Calibri"/>
              </a:rPr>
              <a:t>History</a:t>
            </a:r>
            <a:r>
              <a:rPr sz="2400" spc="-65" dirty="0">
                <a:latin typeface="Calibri"/>
                <a:cs typeface="Calibri"/>
              </a:rPr>
              <a:t> </a:t>
            </a:r>
            <a:r>
              <a:rPr sz="2400" spc="-20" dirty="0">
                <a:latin typeface="Calibri"/>
                <a:cs typeface="Calibri"/>
              </a:rPr>
              <a:t>for</a:t>
            </a:r>
            <a:r>
              <a:rPr sz="2400" spc="-35" dirty="0">
                <a:latin typeface="Calibri"/>
                <a:cs typeface="Calibri"/>
              </a:rPr>
              <a:t> </a:t>
            </a:r>
            <a:r>
              <a:rPr sz="2400" spc="-5" dirty="0">
                <a:latin typeface="Calibri"/>
                <a:cs typeface="Calibri"/>
              </a:rPr>
              <a:t>patient</a:t>
            </a:r>
            <a:r>
              <a:rPr sz="2400" spc="-80" dirty="0">
                <a:latin typeface="Calibri"/>
                <a:cs typeface="Calibri"/>
              </a:rPr>
              <a:t> </a:t>
            </a:r>
            <a:r>
              <a:rPr sz="2400" spc="-5" dirty="0">
                <a:latin typeface="Calibri"/>
                <a:cs typeface="Calibri"/>
              </a:rPr>
              <a:t>with</a:t>
            </a:r>
            <a:r>
              <a:rPr sz="2400" spc="-10" dirty="0">
                <a:latin typeface="Calibri"/>
                <a:cs typeface="Calibri"/>
              </a:rPr>
              <a:t> </a:t>
            </a:r>
            <a:r>
              <a:rPr sz="2400" spc="5" dirty="0">
                <a:latin typeface="Calibri"/>
                <a:cs typeface="Calibri"/>
              </a:rPr>
              <a:t>Abnormal</a:t>
            </a:r>
            <a:r>
              <a:rPr sz="2400" spc="-55" dirty="0">
                <a:latin typeface="Calibri"/>
                <a:cs typeface="Calibri"/>
              </a:rPr>
              <a:t> </a:t>
            </a:r>
            <a:r>
              <a:rPr sz="2400" dirty="0">
                <a:latin typeface="Calibri"/>
                <a:cs typeface="Calibri"/>
              </a:rPr>
              <a:t>Uterine</a:t>
            </a:r>
            <a:r>
              <a:rPr sz="2400" spc="-90" dirty="0">
                <a:latin typeface="Calibri"/>
                <a:cs typeface="Calibri"/>
              </a:rPr>
              <a:t> </a:t>
            </a:r>
            <a:r>
              <a:rPr sz="2400" spc="-10" dirty="0">
                <a:latin typeface="Calibri"/>
                <a:cs typeface="Calibri"/>
              </a:rPr>
              <a:t>Bleeding</a:t>
            </a:r>
            <a:endParaRPr sz="2400">
              <a:latin typeface="Calibri"/>
              <a:cs typeface="Calibri"/>
            </a:endParaRPr>
          </a:p>
          <a:p>
            <a:pPr marL="698500" lvl="1" indent="-229235">
              <a:lnSpc>
                <a:spcPct val="100000"/>
              </a:lnSpc>
              <a:spcBef>
                <a:spcPts val="275"/>
              </a:spcBef>
              <a:buFont typeface="Arial"/>
              <a:buChar char="•"/>
              <a:tabLst>
                <a:tab pos="699135" algn="l"/>
              </a:tabLst>
            </a:pPr>
            <a:r>
              <a:rPr sz="2400" spc="-10" dirty="0">
                <a:latin typeface="Calibri"/>
                <a:cs typeface="Calibri"/>
              </a:rPr>
              <a:t>Physical</a:t>
            </a:r>
            <a:r>
              <a:rPr sz="2400" spc="-45" dirty="0">
                <a:latin typeface="Calibri"/>
                <a:cs typeface="Calibri"/>
              </a:rPr>
              <a:t> </a:t>
            </a:r>
            <a:r>
              <a:rPr sz="2400" spc="-25" dirty="0">
                <a:latin typeface="Calibri"/>
                <a:cs typeface="Calibri"/>
              </a:rPr>
              <a:t>exam</a:t>
            </a:r>
            <a:r>
              <a:rPr sz="2400" spc="10" dirty="0">
                <a:latin typeface="Calibri"/>
                <a:cs typeface="Calibri"/>
              </a:rPr>
              <a:t> </a:t>
            </a:r>
            <a:r>
              <a:rPr sz="2400" spc="-10" dirty="0">
                <a:latin typeface="Calibri"/>
                <a:cs typeface="Calibri"/>
              </a:rPr>
              <a:t>and </a:t>
            </a:r>
            <a:r>
              <a:rPr sz="2400" spc="-15" dirty="0">
                <a:latin typeface="Calibri"/>
                <a:cs typeface="Calibri"/>
              </a:rPr>
              <a:t>Investigations?</a:t>
            </a:r>
            <a:endParaRPr sz="2400">
              <a:latin typeface="Calibri"/>
              <a:cs typeface="Calibri"/>
            </a:endParaRPr>
          </a:p>
          <a:p>
            <a:pPr marL="698500" lvl="1" indent="-229235">
              <a:lnSpc>
                <a:spcPct val="100000"/>
              </a:lnSpc>
              <a:spcBef>
                <a:spcPts val="200"/>
              </a:spcBef>
              <a:buFont typeface="Arial"/>
              <a:buChar char="•"/>
              <a:tabLst>
                <a:tab pos="699135" algn="l"/>
              </a:tabLst>
            </a:pPr>
            <a:r>
              <a:rPr sz="2400" spc="5" dirty="0">
                <a:latin typeface="Calibri"/>
                <a:cs typeface="Calibri"/>
              </a:rPr>
              <a:t>According</a:t>
            </a:r>
            <a:r>
              <a:rPr sz="2400" spc="-170" dirty="0">
                <a:latin typeface="Calibri"/>
                <a:cs typeface="Calibri"/>
              </a:rPr>
              <a:t> </a:t>
            </a:r>
            <a:r>
              <a:rPr sz="2400" spc="5" dirty="0">
                <a:latin typeface="Calibri"/>
                <a:cs typeface="Calibri"/>
              </a:rPr>
              <a:t>to</a:t>
            </a:r>
            <a:r>
              <a:rPr sz="2400" spc="-85" dirty="0">
                <a:latin typeface="Calibri"/>
                <a:cs typeface="Calibri"/>
              </a:rPr>
              <a:t> </a:t>
            </a:r>
            <a:r>
              <a:rPr sz="2400" spc="-5" dirty="0">
                <a:latin typeface="Calibri"/>
                <a:cs typeface="Calibri"/>
              </a:rPr>
              <a:t>this</a:t>
            </a:r>
            <a:r>
              <a:rPr sz="2400" spc="25" dirty="0">
                <a:latin typeface="Calibri"/>
                <a:cs typeface="Calibri"/>
              </a:rPr>
              <a:t> </a:t>
            </a:r>
            <a:r>
              <a:rPr sz="2400" dirty="0">
                <a:latin typeface="Calibri"/>
                <a:cs typeface="Calibri"/>
              </a:rPr>
              <a:t>picture,</a:t>
            </a:r>
            <a:r>
              <a:rPr sz="2400" spc="-30" dirty="0">
                <a:latin typeface="Calibri"/>
                <a:cs typeface="Calibri"/>
              </a:rPr>
              <a:t> </a:t>
            </a:r>
            <a:r>
              <a:rPr sz="2400" dirty="0">
                <a:latin typeface="Calibri"/>
                <a:cs typeface="Calibri"/>
              </a:rPr>
              <a:t>whats</a:t>
            </a:r>
            <a:r>
              <a:rPr sz="2400" spc="-40" dirty="0">
                <a:latin typeface="Calibri"/>
                <a:cs typeface="Calibri"/>
              </a:rPr>
              <a:t> </a:t>
            </a:r>
            <a:r>
              <a:rPr sz="2400" spc="-10" dirty="0">
                <a:latin typeface="Calibri"/>
                <a:cs typeface="Calibri"/>
              </a:rPr>
              <a:t>your</a:t>
            </a:r>
            <a:r>
              <a:rPr sz="2400" spc="-25" dirty="0">
                <a:latin typeface="Calibri"/>
                <a:cs typeface="Calibri"/>
              </a:rPr>
              <a:t> </a:t>
            </a:r>
            <a:r>
              <a:rPr sz="2400" spc="-5" dirty="0">
                <a:latin typeface="Calibri"/>
                <a:cs typeface="Calibri"/>
              </a:rPr>
              <a:t>diagnosis</a:t>
            </a:r>
            <a:r>
              <a:rPr sz="2400" spc="30" dirty="0">
                <a:latin typeface="Calibri"/>
                <a:cs typeface="Calibri"/>
              </a:rPr>
              <a:t> </a:t>
            </a:r>
            <a:r>
              <a:rPr sz="2400" spc="-5" dirty="0">
                <a:latin typeface="Calibri"/>
                <a:cs typeface="Calibri"/>
              </a:rPr>
              <a:t>and</a:t>
            </a:r>
            <a:r>
              <a:rPr sz="2400" spc="5" dirty="0">
                <a:latin typeface="Calibri"/>
                <a:cs typeface="Calibri"/>
              </a:rPr>
              <a:t> management.</a:t>
            </a:r>
            <a:endParaRPr sz="2400">
              <a:latin typeface="Calibri"/>
              <a:cs typeface="Calibri"/>
            </a:endParaRPr>
          </a:p>
          <a:p>
            <a:pPr>
              <a:lnSpc>
                <a:spcPct val="100000"/>
              </a:lnSpc>
              <a:spcBef>
                <a:spcPts val="55"/>
              </a:spcBef>
            </a:pPr>
            <a:endParaRPr sz="3100">
              <a:latin typeface="Calibri"/>
              <a:cs typeface="Calibri"/>
            </a:endParaRPr>
          </a:p>
          <a:p>
            <a:pPr marL="1934845">
              <a:lnSpc>
                <a:spcPct val="100000"/>
              </a:lnSpc>
            </a:pPr>
            <a:r>
              <a:rPr sz="1800" spc="15" dirty="0">
                <a:latin typeface="Calibri"/>
                <a:cs typeface="Calibri"/>
              </a:rPr>
              <a:t>E</a:t>
            </a:r>
            <a:r>
              <a:rPr sz="1800" spc="-15" dirty="0">
                <a:latin typeface="Calibri"/>
                <a:cs typeface="Calibri"/>
              </a:rPr>
              <a:t>c</a:t>
            </a:r>
            <a:r>
              <a:rPr sz="1800" dirty="0">
                <a:latin typeface="Calibri"/>
                <a:cs typeface="Calibri"/>
              </a:rPr>
              <a:t>t</a:t>
            </a:r>
            <a:r>
              <a:rPr sz="1800" spc="-35" dirty="0">
                <a:latin typeface="Calibri"/>
                <a:cs typeface="Calibri"/>
              </a:rPr>
              <a:t>r</a:t>
            </a:r>
            <a:r>
              <a:rPr sz="1800" spc="20" dirty="0">
                <a:latin typeface="Calibri"/>
                <a:cs typeface="Calibri"/>
              </a:rPr>
              <a:t>o</a:t>
            </a:r>
            <a:r>
              <a:rPr sz="1800" spc="25" dirty="0">
                <a:latin typeface="Calibri"/>
                <a:cs typeface="Calibri"/>
              </a:rPr>
              <a:t>p</a:t>
            </a:r>
            <a:r>
              <a:rPr sz="1800" spc="35" dirty="0">
                <a:latin typeface="Calibri"/>
                <a:cs typeface="Calibri"/>
              </a:rPr>
              <a:t>i</a:t>
            </a:r>
            <a:r>
              <a:rPr sz="1800" spc="20" dirty="0">
                <a:latin typeface="Calibri"/>
                <a:cs typeface="Calibri"/>
              </a:rPr>
              <a:t>o</a:t>
            </a:r>
            <a:r>
              <a:rPr sz="1800" spc="40" dirty="0">
                <a:latin typeface="Calibri"/>
                <a:cs typeface="Calibri"/>
              </a:rPr>
              <a:t>n</a:t>
            </a:r>
            <a:r>
              <a:rPr sz="1800" dirty="0">
                <a:latin typeface="Calibri"/>
                <a:cs typeface="Calibri"/>
              </a:rPr>
              <a:t>,</a:t>
            </a:r>
            <a:r>
              <a:rPr sz="1800" spc="-185" dirty="0">
                <a:latin typeface="Calibri"/>
                <a:cs typeface="Calibri"/>
              </a:rPr>
              <a:t> </a:t>
            </a:r>
            <a:r>
              <a:rPr sz="1800" dirty="0">
                <a:latin typeface="Calibri"/>
                <a:cs typeface="Calibri"/>
              </a:rPr>
              <a:t>t</a:t>
            </a:r>
            <a:r>
              <a:rPr sz="1800" spc="-35" dirty="0">
                <a:latin typeface="Calibri"/>
                <a:cs typeface="Calibri"/>
              </a:rPr>
              <a:t>r</a:t>
            </a:r>
            <a:r>
              <a:rPr sz="1800" dirty="0">
                <a:latin typeface="Calibri"/>
                <a:cs typeface="Calibri"/>
              </a:rPr>
              <a:t>e</a:t>
            </a:r>
            <a:r>
              <a:rPr sz="1800" spc="35" dirty="0">
                <a:latin typeface="Calibri"/>
                <a:cs typeface="Calibri"/>
              </a:rPr>
              <a:t>a</a:t>
            </a:r>
            <a:r>
              <a:rPr sz="1800" dirty="0">
                <a:latin typeface="Calibri"/>
                <a:cs typeface="Calibri"/>
              </a:rPr>
              <a:t>ted</a:t>
            </a:r>
            <a:r>
              <a:rPr sz="1800" spc="-85" dirty="0">
                <a:latin typeface="Calibri"/>
                <a:cs typeface="Calibri"/>
              </a:rPr>
              <a:t> </a:t>
            </a:r>
            <a:r>
              <a:rPr sz="1800" spc="25" dirty="0">
                <a:latin typeface="Calibri"/>
                <a:cs typeface="Calibri"/>
              </a:rPr>
              <a:t>b</a:t>
            </a:r>
            <a:r>
              <a:rPr sz="1800" dirty="0">
                <a:latin typeface="Calibri"/>
                <a:cs typeface="Calibri"/>
              </a:rPr>
              <a:t>y</a:t>
            </a:r>
            <a:r>
              <a:rPr sz="1800" spc="-25" dirty="0">
                <a:latin typeface="Calibri"/>
                <a:cs typeface="Calibri"/>
              </a:rPr>
              <a:t> </a:t>
            </a:r>
            <a:r>
              <a:rPr sz="1800" spc="30" dirty="0">
                <a:latin typeface="Calibri"/>
                <a:cs typeface="Calibri"/>
              </a:rPr>
              <a:t>a</a:t>
            </a:r>
            <a:r>
              <a:rPr sz="1800" spc="25" dirty="0">
                <a:latin typeface="Calibri"/>
                <a:cs typeface="Calibri"/>
              </a:rPr>
              <a:t>b</a:t>
            </a:r>
            <a:r>
              <a:rPr sz="1800" spc="35" dirty="0">
                <a:latin typeface="Calibri"/>
                <a:cs typeface="Calibri"/>
              </a:rPr>
              <a:t>l</a:t>
            </a:r>
            <a:r>
              <a:rPr sz="1800" spc="30" dirty="0">
                <a:latin typeface="Calibri"/>
                <a:cs typeface="Calibri"/>
              </a:rPr>
              <a:t>a</a:t>
            </a:r>
            <a:r>
              <a:rPr sz="1800" dirty="0">
                <a:latin typeface="Calibri"/>
                <a:cs typeface="Calibri"/>
              </a:rPr>
              <a:t>t</a:t>
            </a:r>
            <a:r>
              <a:rPr sz="1800" spc="30" dirty="0">
                <a:latin typeface="Calibri"/>
                <a:cs typeface="Calibri"/>
              </a:rPr>
              <a:t>i</a:t>
            </a:r>
            <a:r>
              <a:rPr sz="1800" spc="20" dirty="0">
                <a:latin typeface="Calibri"/>
                <a:cs typeface="Calibri"/>
              </a:rPr>
              <a:t>o</a:t>
            </a:r>
            <a:r>
              <a:rPr sz="1800" dirty="0">
                <a:latin typeface="Calibri"/>
                <a:cs typeface="Calibri"/>
              </a:rPr>
              <a:t>n</a:t>
            </a:r>
            <a:endParaRPr sz="180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مربع نص 1048603"/>
          <p:cNvSpPr txBox="1"/>
          <p:nvPr/>
        </p:nvSpPr>
        <p:spPr>
          <a:xfrm>
            <a:off x="291857" y="1194869"/>
            <a:ext cx="6274953" cy="3970318"/>
          </a:xfrm>
          <a:prstGeom prst="rect">
            <a:avLst/>
          </a:prstGeom>
        </p:spPr>
        <p:txBody>
          <a:bodyPr wrap="square" rtlCol="0">
            <a:spAutoFit/>
          </a:bodyPr>
          <a:lstStyle/>
          <a:p>
            <a:pPr algn="l" rtl="0"/>
            <a:r>
              <a:rPr lang="en-GB" sz="3200">
                <a:solidFill>
                  <a:srgbClr val="000000"/>
                </a:solidFill>
              </a:rPr>
              <a:t>57 female, menopause 2 years, complain of vaginal spotting
1. What will you ask in histroy?
2.examination? 
3. If tests unmarkable what is the most cause? 
4.How to confirm your diagnosis? </a:t>
            </a:r>
            <a:r>
              <a:rPr lang="en-GB" sz="2800">
                <a:solidFill>
                  <a:srgbClr val="000000"/>
                </a:solidFill>
              </a:rPr>
              <a:t>
</a:t>
            </a:r>
          </a:p>
        </p:txBody>
      </p:sp>
      <p:sp>
        <p:nvSpPr>
          <p:cNvPr id="1048605" name="مربع نص 1048604"/>
          <p:cNvSpPr txBox="1"/>
          <p:nvPr/>
        </p:nvSpPr>
        <p:spPr>
          <a:xfrm>
            <a:off x="762667" y="320960"/>
            <a:ext cx="5333333" cy="646331"/>
          </a:xfrm>
          <a:prstGeom prst="rect">
            <a:avLst/>
          </a:prstGeom>
        </p:spPr>
        <p:txBody>
          <a:bodyPr wrap="square" rtlCol="0">
            <a:spAutoFit/>
          </a:bodyPr>
          <a:lstStyle/>
          <a:p>
            <a:pPr algn="l" rtl="0"/>
            <a:r>
              <a:rPr lang="en-US" altLang="x-none" sz="3600" b="1">
                <a:solidFill>
                  <a:srgbClr val="000000"/>
                </a:solidFill>
              </a:rPr>
              <a:t>Station 4</a:t>
            </a:r>
            <a:endParaRPr lang="en-GB" sz="2800" b="1">
              <a:solidFill>
                <a:srgbClr val="000000"/>
              </a:solidFill>
            </a:endParaRPr>
          </a:p>
        </p:txBody>
      </p:sp>
      <p:pic>
        <p:nvPicPr>
          <p:cNvPr id="2097154" name="صورة 2097153"/>
          <p:cNvPicPr>
            <a:picLocks/>
          </p:cNvPicPr>
          <p:nvPr/>
        </p:nvPicPr>
        <p:blipFill>
          <a:blip r:embed="rId2"/>
          <a:stretch>
            <a:fillRect/>
          </a:stretch>
        </p:blipFill>
        <p:spPr>
          <a:xfrm>
            <a:off x="7088909" y="1949381"/>
            <a:ext cx="5103091" cy="2638146"/>
          </a:xfrm>
          <a:prstGeom prst="rect">
            <a:avLst/>
          </a:prstGeom>
        </p:spPr>
      </p:pic>
      <p:sp>
        <p:nvSpPr>
          <p:cNvPr id="1048606" name="مربع نص 1048605"/>
          <p:cNvSpPr txBox="1"/>
          <p:nvPr/>
        </p:nvSpPr>
        <p:spPr>
          <a:xfrm>
            <a:off x="8105575" y="4587527"/>
            <a:ext cx="4086424" cy="523220"/>
          </a:xfrm>
          <a:prstGeom prst="rect">
            <a:avLst/>
          </a:prstGeom>
        </p:spPr>
        <p:txBody>
          <a:bodyPr wrap="square" rtlCol="0">
            <a:spAutoFit/>
          </a:bodyPr>
          <a:lstStyle/>
          <a:p>
            <a:pPr algn="l" rtl="0"/>
            <a:r>
              <a:rPr lang="en-US" altLang="x-none" sz="2800">
                <a:solidFill>
                  <a:srgbClr val="000000"/>
                </a:solidFill>
              </a:rPr>
              <a:t>Thickness &lt;2mm</a:t>
            </a:r>
            <a:endParaRPr lang="en-GB" sz="2800">
              <a:solidFill>
                <a:srgbClr val="000000"/>
              </a:solidFill>
            </a:endParaRPr>
          </a:p>
        </p:txBody>
      </p:sp>
    </p:spTree>
    <p:extLst>
      <p:ext uri="{BB962C8B-B14F-4D97-AF65-F5344CB8AC3E}">
        <p14:creationId xmlns:p14="http://schemas.microsoft.com/office/powerpoint/2010/main" val="22433376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55013" y="494094"/>
            <a:ext cx="6690995" cy="1603644"/>
          </a:xfrm>
          <a:prstGeom prst="rect">
            <a:avLst/>
          </a:prstGeom>
        </p:spPr>
        <p:txBody>
          <a:bodyPr vert="horz" wrap="square" lIns="0" tIns="13335" rIns="0" bIns="0" rtlCol="0">
            <a:spAutoFit/>
          </a:bodyPr>
          <a:lstStyle/>
          <a:p>
            <a:pPr algn="ctr">
              <a:lnSpc>
                <a:spcPts val="6205"/>
              </a:lnSpc>
              <a:spcBef>
                <a:spcPts val="105"/>
              </a:spcBef>
            </a:pPr>
            <a:r>
              <a:rPr sz="5400" b="0" spc="5" dirty="0">
                <a:latin typeface="Calibri Light"/>
                <a:cs typeface="Calibri Light"/>
              </a:rPr>
              <a:t>Mini-osce</a:t>
            </a:r>
            <a:r>
              <a:rPr sz="5400" b="0" spc="-85" dirty="0">
                <a:latin typeface="Calibri Light"/>
                <a:cs typeface="Calibri Light"/>
              </a:rPr>
              <a:t> </a:t>
            </a:r>
            <a:r>
              <a:rPr sz="5400" b="0" spc="-30" dirty="0">
                <a:latin typeface="Calibri Light"/>
                <a:cs typeface="Calibri Light"/>
              </a:rPr>
              <a:t>exam</a:t>
            </a:r>
            <a:r>
              <a:rPr sz="5400" b="0" spc="-110" dirty="0">
                <a:latin typeface="Calibri Light"/>
                <a:cs typeface="Calibri Light"/>
              </a:rPr>
              <a:t> </a:t>
            </a:r>
            <a:r>
              <a:rPr sz="5400" b="0" spc="-10" dirty="0">
                <a:latin typeface="Calibri Light"/>
                <a:cs typeface="Calibri Light"/>
              </a:rPr>
              <a:t>group</a:t>
            </a:r>
            <a:r>
              <a:rPr sz="5400" b="0" spc="-75" dirty="0">
                <a:latin typeface="Calibri Light"/>
                <a:cs typeface="Calibri Light"/>
              </a:rPr>
              <a:t> </a:t>
            </a:r>
            <a:r>
              <a:rPr sz="5400" b="0" dirty="0">
                <a:latin typeface="Calibri Light"/>
                <a:cs typeface="Calibri Light"/>
              </a:rPr>
              <a:t>A</a:t>
            </a:r>
            <a:endParaRPr sz="5400">
              <a:latin typeface="Calibri Light"/>
              <a:cs typeface="Calibri Light"/>
            </a:endParaRPr>
          </a:p>
          <a:p>
            <a:pPr algn="ctr">
              <a:lnSpc>
                <a:spcPts val="6205"/>
              </a:lnSpc>
            </a:pPr>
            <a:r>
              <a:rPr sz="5400" spc="45" dirty="0">
                <a:solidFill>
                  <a:srgbClr val="FF0000"/>
                </a:solidFill>
                <a:latin typeface="Algerian"/>
                <a:cs typeface="Algerian"/>
              </a:rPr>
              <a:t>4</a:t>
            </a:r>
            <a:r>
              <a:rPr sz="5400" spc="67" baseline="25462" dirty="0">
                <a:solidFill>
                  <a:srgbClr val="FF0000"/>
                </a:solidFill>
                <a:latin typeface="Algerian"/>
                <a:cs typeface="Algerian"/>
              </a:rPr>
              <a:t>TH</a:t>
            </a:r>
            <a:r>
              <a:rPr sz="5400" spc="375" baseline="25462" dirty="0">
                <a:solidFill>
                  <a:srgbClr val="FF0000"/>
                </a:solidFill>
                <a:latin typeface="Algerian"/>
                <a:cs typeface="Algerian"/>
              </a:rPr>
              <a:t> </a:t>
            </a:r>
            <a:r>
              <a:rPr sz="5400" spc="40" dirty="0">
                <a:solidFill>
                  <a:srgbClr val="FF0000"/>
                </a:solidFill>
                <a:latin typeface="Algerian"/>
                <a:cs typeface="Algerian"/>
              </a:rPr>
              <a:t>YEAR</a:t>
            </a:r>
            <a:endParaRPr sz="5400">
              <a:latin typeface="Algerian"/>
              <a:cs typeface="Algerian"/>
            </a:endParaRPr>
          </a:p>
        </p:txBody>
      </p:sp>
      <p:sp>
        <p:nvSpPr>
          <p:cNvPr id="3" name="object 3"/>
          <p:cNvSpPr txBox="1"/>
          <p:nvPr/>
        </p:nvSpPr>
        <p:spPr>
          <a:xfrm>
            <a:off x="4312037" y="1982157"/>
            <a:ext cx="3579495" cy="844462"/>
          </a:xfrm>
          <a:prstGeom prst="rect">
            <a:avLst/>
          </a:prstGeom>
        </p:spPr>
        <p:txBody>
          <a:bodyPr vert="horz" wrap="square" lIns="0" tIns="13335" rIns="0" bIns="0" rtlCol="0">
            <a:spAutoFit/>
          </a:bodyPr>
          <a:lstStyle/>
          <a:p>
            <a:pPr marL="12700">
              <a:lnSpc>
                <a:spcPct val="100000"/>
              </a:lnSpc>
              <a:spcBef>
                <a:spcPts val="105"/>
              </a:spcBef>
            </a:pPr>
            <a:r>
              <a:rPr sz="5400" b="1" spc="20" dirty="0">
                <a:solidFill>
                  <a:srgbClr val="FF0000"/>
                </a:solidFill>
                <a:latin typeface="Algerian"/>
                <a:cs typeface="Algerian"/>
              </a:rPr>
              <a:t>30/8/2022</a:t>
            </a:r>
            <a:endParaRPr sz="5400">
              <a:latin typeface="Algerian"/>
              <a:cs typeface="Algerian"/>
            </a:endParaRPr>
          </a:p>
        </p:txBody>
      </p:sp>
      <p:sp>
        <p:nvSpPr>
          <p:cNvPr id="4" name="object 4"/>
          <p:cNvSpPr txBox="1"/>
          <p:nvPr/>
        </p:nvSpPr>
        <p:spPr>
          <a:xfrm>
            <a:off x="4321434" y="4154813"/>
            <a:ext cx="3557271" cy="1297791"/>
          </a:xfrm>
          <a:prstGeom prst="rect">
            <a:avLst/>
          </a:prstGeom>
        </p:spPr>
        <p:txBody>
          <a:bodyPr vert="horz" wrap="square" lIns="0" tIns="66040" rIns="0" bIns="0" rtlCol="0">
            <a:spAutoFit/>
          </a:bodyPr>
          <a:lstStyle/>
          <a:p>
            <a:pPr marL="12700" marR="5080" indent="1029335">
              <a:lnSpc>
                <a:spcPts val="3229"/>
              </a:lnSpc>
              <a:spcBef>
                <a:spcPts val="520"/>
              </a:spcBef>
            </a:pPr>
            <a:r>
              <a:rPr sz="3000" spc="5" dirty="0">
                <a:latin typeface="Calibri"/>
                <a:cs typeface="Calibri"/>
              </a:rPr>
              <a:t>Done </a:t>
            </a:r>
            <a:r>
              <a:rPr sz="3000" spc="-5" dirty="0">
                <a:latin typeface="Calibri"/>
                <a:cs typeface="Calibri"/>
              </a:rPr>
              <a:t>by </a:t>
            </a:r>
            <a:r>
              <a:rPr sz="3000" dirty="0">
                <a:latin typeface="Calibri"/>
                <a:cs typeface="Calibri"/>
              </a:rPr>
              <a:t>: </a:t>
            </a:r>
            <a:r>
              <a:rPr sz="3000" spc="5" dirty="0">
                <a:latin typeface="Calibri"/>
                <a:cs typeface="Calibri"/>
              </a:rPr>
              <a:t> </a:t>
            </a:r>
            <a:r>
              <a:rPr sz="3000" spc="-10" dirty="0">
                <a:latin typeface="Calibri"/>
                <a:cs typeface="Calibri"/>
              </a:rPr>
              <a:t>Mohammad </a:t>
            </a:r>
            <a:r>
              <a:rPr sz="3000" spc="-15" dirty="0">
                <a:latin typeface="Calibri"/>
                <a:cs typeface="Calibri"/>
              </a:rPr>
              <a:t>Banibaker</a:t>
            </a:r>
            <a:endParaRPr sz="3000">
              <a:latin typeface="Calibri"/>
              <a:cs typeface="Calibri"/>
            </a:endParaRPr>
          </a:p>
          <a:p>
            <a:pPr marL="536575">
              <a:lnSpc>
                <a:spcPts val="3185"/>
              </a:lnSpc>
            </a:pPr>
            <a:r>
              <a:rPr sz="3000" spc="-15" dirty="0">
                <a:latin typeface="Calibri"/>
                <a:cs typeface="Calibri"/>
              </a:rPr>
              <a:t>Sulaf</a:t>
            </a:r>
            <a:r>
              <a:rPr sz="3000" spc="35" dirty="0">
                <a:latin typeface="Calibri"/>
                <a:cs typeface="Calibri"/>
              </a:rPr>
              <a:t> </a:t>
            </a:r>
            <a:r>
              <a:rPr sz="3000" spc="-10" dirty="0">
                <a:latin typeface="Calibri"/>
                <a:cs typeface="Calibri"/>
              </a:rPr>
              <a:t>al</a:t>
            </a:r>
            <a:r>
              <a:rPr sz="3000" spc="-40" dirty="0">
                <a:latin typeface="Calibri"/>
                <a:cs typeface="Calibri"/>
              </a:rPr>
              <a:t> </a:t>
            </a:r>
            <a:r>
              <a:rPr sz="3000" spc="-15" dirty="0">
                <a:latin typeface="Calibri"/>
                <a:cs typeface="Calibri"/>
              </a:rPr>
              <a:t>Maaitah</a:t>
            </a:r>
            <a:endParaRPr sz="3000">
              <a:latin typeface="Calibri"/>
              <a:cs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5994" y="744475"/>
            <a:ext cx="2461895" cy="509114"/>
          </a:xfrm>
          <a:prstGeom prst="rect">
            <a:avLst/>
          </a:prstGeom>
        </p:spPr>
        <p:txBody>
          <a:bodyPr vert="horz" wrap="square" lIns="0" tIns="16510" rIns="0" bIns="0" rtlCol="0">
            <a:spAutoFit/>
          </a:bodyPr>
          <a:lstStyle/>
          <a:p>
            <a:pPr marL="12700">
              <a:lnSpc>
                <a:spcPct val="100000"/>
              </a:lnSpc>
              <a:spcBef>
                <a:spcPts val="130"/>
              </a:spcBef>
            </a:pPr>
            <a:r>
              <a:rPr spc="65" dirty="0">
                <a:latin typeface="Cambria"/>
                <a:cs typeface="Cambria"/>
              </a:rPr>
              <a:t>Station</a:t>
            </a:r>
            <a:r>
              <a:rPr spc="120" dirty="0">
                <a:latin typeface="Cambria"/>
                <a:cs typeface="Cambria"/>
              </a:rPr>
              <a:t> </a:t>
            </a:r>
            <a:r>
              <a:rPr spc="25" dirty="0">
                <a:latin typeface="Cambria"/>
                <a:cs typeface="Cambria"/>
              </a:rPr>
              <a:t>one</a:t>
            </a:r>
            <a:r>
              <a:rPr spc="95" dirty="0">
                <a:latin typeface="Cambria"/>
                <a:cs typeface="Cambria"/>
              </a:rPr>
              <a:t> </a:t>
            </a:r>
            <a:r>
              <a:rPr spc="114" dirty="0">
                <a:latin typeface="Cambria"/>
                <a:cs typeface="Cambria"/>
              </a:rPr>
              <a:t>:</a:t>
            </a:r>
          </a:p>
        </p:txBody>
      </p:sp>
      <p:pic>
        <p:nvPicPr>
          <p:cNvPr id="3" name="object 3"/>
          <p:cNvPicPr/>
          <p:nvPr/>
        </p:nvPicPr>
        <p:blipFill>
          <a:blip r:embed="rId2" cstate="print"/>
          <a:stretch>
            <a:fillRect/>
          </a:stretch>
        </p:blipFill>
        <p:spPr>
          <a:xfrm>
            <a:off x="5972182" y="990610"/>
            <a:ext cx="4600575" cy="4867275"/>
          </a:xfrm>
          <a:prstGeom prst="rect">
            <a:avLst/>
          </a:prstGeom>
        </p:spPr>
      </p:pic>
      <p:sp>
        <p:nvSpPr>
          <p:cNvPr id="4" name="object 4"/>
          <p:cNvSpPr txBox="1"/>
          <p:nvPr/>
        </p:nvSpPr>
        <p:spPr>
          <a:xfrm>
            <a:off x="511812" y="1532890"/>
            <a:ext cx="1711325" cy="277640"/>
          </a:xfrm>
          <a:prstGeom prst="rect">
            <a:avLst/>
          </a:prstGeom>
        </p:spPr>
        <p:txBody>
          <a:bodyPr vert="horz" wrap="square" lIns="0" tIns="15875" rIns="0" bIns="0" rtlCol="0">
            <a:spAutoFit/>
          </a:bodyPr>
          <a:lstStyle/>
          <a:p>
            <a:pPr marL="12700">
              <a:lnSpc>
                <a:spcPct val="100000"/>
              </a:lnSpc>
              <a:spcBef>
                <a:spcPts val="125"/>
              </a:spcBef>
            </a:pPr>
            <a:r>
              <a:rPr sz="1700" spc="-50" dirty="0">
                <a:latin typeface="Century"/>
                <a:cs typeface="Century"/>
              </a:rPr>
              <a:t>1</a:t>
            </a:r>
            <a:r>
              <a:rPr sz="1700" spc="-10" dirty="0">
                <a:latin typeface="Century"/>
                <a:cs typeface="Century"/>
              </a:rPr>
              <a:t>-</a:t>
            </a:r>
            <a:r>
              <a:rPr sz="1700" spc="-55" dirty="0">
                <a:latin typeface="Century"/>
                <a:cs typeface="Century"/>
              </a:rPr>
              <a:t> </a:t>
            </a:r>
            <a:r>
              <a:rPr sz="1700" spc="-95" dirty="0">
                <a:latin typeface="Century"/>
                <a:cs typeface="Century"/>
              </a:rPr>
              <a:t>wh</a:t>
            </a:r>
            <a:r>
              <a:rPr sz="1700" spc="-125" dirty="0">
                <a:latin typeface="Century"/>
                <a:cs typeface="Century"/>
              </a:rPr>
              <a:t>a</a:t>
            </a:r>
            <a:r>
              <a:rPr sz="1700" spc="-140" dirty="0">
                <a:latin typeface="Century"/>
                <a:cs typeface="Century"/>
              </a:rPr>
              <a:t>t</a:t>
            </a:r>
            <a:r>
              <a:rPr sz="1700" spc="25" dirty="0">
                <a:latin typeface="Century"/>
                <a:cs typeface="Century"/>
              </a:rPr>
              <a:t>’</a:t>
            </a:r>
            <a:r>
              <a:rPr sz="1700" spc="-65" dirty="0">
                <a:latin typeface="Century"/>
                <a:cs typeface="Century"/>
              </a:rPr>
              <a:t>s</a:t>
            </a:r>
            <a:r>
              <a:rPr sz="1700" spc="-70" dirty="0">
                <a:latin typeface="Century"/>
                <a:cs typeface="Century"/>
              </a:rPr>
              <a:t> </a:t>
            </a:r>
            <a:r>
              <a:rPr sz="1700" spc="-15" dirty="0">
                <a:latin typeface="Century"/>
                <a:cs typeface="Century"/>
              </a:rPr>
              <a:t>y</a:t>
            </a:r>
            <a:r>
              <a:rPr sz="1700" spc="45" dirty="0">
                <a:latin typeface="Century"/>
                <a:cs typeface="Century"/>
              </a:rPr>
              <a:t>o</a:t>
            </a:r>
            <a:r>
              <a:rPr sz="1700" spc="-140" dirty="0">
                <a:latin typeface="Century"/>
                <a:cs typeface="Century"/>
              </a:rPr>
              <a:t>u</a:t>
            </a:r>
            <a:r>
              <a:rPr sz="1700" spc="-135" dirty="0">
                <a:latin typeface="Century"/>
                <a:cs typeface="Century"/>
              </a:rPr>
              <a:t>r</a:t>
            </a:r>
            <a:r>
              <a:rPr sz="1700" spc="-120" dirty="0">
                <a:latin typeface="Century"/>
                <a:cs typeface="Century"/>
              </a:rPr>
              <a:t> </a:t>
            </a:r>
            <a:r>
              <a:rPr sz="1700" spc="-5" dirty="0">
                <a:latin typeface="Century"/>
                <a:cs typeface="Century"/>
              </a:rPr>
              <a:t>d</a:t>
            </a:r>
            <a:r>
              <a:rPr sz="1700" spc="-35" dirty="0">
                <a:latin typeface="Century"/>
                <a:cs typeface="Century"/>
              </a:rPr>
              <a:t>x</a:t>
            </a:r>
            <a:r>
              <a:rPr sz="1700" spc="-75" dirty="0">
                <a:latin typeface="Century"/>
                <a:cs typeface="Century"/>
              </a:rPr>
              <a:t> </a:t>
            </a:r>
            <a:r>
              <a:rPr sz="1700" spc="-60" dirty="0">
                <a:latin typeface="Century"/>
                <a:cs typeface="Century"/>
              </a:rPr>
              <a:t>:</a:t>
            </a:r>
            <a:endParaRPr sz="1700">
              <a:latin typeface="Century"/>
              <a:cs typeface="Century"/>
            </a:endParaRPr>
          </a:p>
        </p:txBody>
      </p:sp>
      <p:sp>
        <p:nvSpPr>
          <p:cNvPr id="5" name="object 5"/>
          <p:cNvSpPr txBox="1"/>
          <p:nvPr/>
        </p:nvSpPr>
        <p:spPr>
          <a:xfrm>
            <a:off x="511815" y="1894904"/>
            <a:ext cx="4441191" cy="277640"/>
          </a:xfrm>
          <a:prstGeom prst="rect">
            <a:avLst/>
          </a:prstGeom>
        </p:spPr>
        <p:txBody>
          <a:bodyPr vert="horz" wrap="square" lIns="0" tIns="15875" rIns="0" bIns="0" rtlCol="0">
            <a:spAutoFit/>
          </a:bodyPr>
          <a:lstStyle/>
          <a:p>
            <a:pPr marL="12700">
              <a:lnSpc>
                <a:spcPct val="100000"/>
              </a:lnSpc>
              <a:spcBef>
                <a:spcPts val="125"/>
              </a:spcBef>
            </a:pPr>
            <a:r>
              <a:rPr sz="1700" spc="-40" dirty="0">
                <a:latin typeface="Century"/>
                <a:cs typeface="Century"/>
              </a:rPr>
              <a:t>2-according</a:t>
            </a:r>
            <a:r>
              <a:rPr sz="1700" spc="-25" dirty="0">
                <a:latin typeface="Century"/>
                <a:cs typeface="Century"/>
              </a:rPr>
              <a:t> to</a:t>
            </a:r>
            <a:r>
              <a:rPr sz="1700" spc="-70" dirty="0">
                <a:latin typeface="Century"/>
                <a:cs typeface="Century"/>
              </a:rPr>
              <a:t> </a:t>
            </a:r>
            <a:r>
              <a:rPr sz="1700" spc="-30" dirty="0">
                <a:latin typeface="Century"/>
                <a:cs typeface="Century"/>
              </a:rPr>
              <a:t>pop_Q</a:t>
            </a:r>
            <a:r>
              <a:rPr sz="1700" spc="20" dirty="0">
                <a:latin typeface="Century"/>
                <a:cs typeface="Century"/>
              </a:rPr>
              <a:t> </a:t>
            </a:r>
            <a:r>
              <a:rPr sz="1700" spc="-85" dirty="0">
                <a:latin typeface="Century"/>
                <a:cs typeface="Century"/>
              </a:rPr>
              <a:t>staging</a:t>
            </a:r>
            <a:r>
              <a:rPr sz="1700" spc="-25" dirty="0">
                <a:latin typeface="Century"/>
                <a:cs typeface="Century"/>
              </a:rPr>
              <a:t> </a:t>
            </a:r>
            <a:r>
              <a:rPr sz="1700" spc="-60" dirty="0">
                <a:latin typeface="Century"/>
                <a:cs typeface="Century"/>
              </a:rPr>
              <a:t>system</a:t>
            </a:r>
            <a:r>
              <a:rPr sz="1700" spc="-190" dirty="0">
                <a:latin typeface="Century"/>
                <a:cs typeface="Century"/>
              </a:rPr>
              <a:t> </a:t>
            </a:r>
            <a:r>
              <a:rPr sz="1700" spc="-95" dirty="0">
                <a:latin typeface="Century"/>
                <a:cs typeface="Century"/>
              </a:rPr>
              <a:t>what's</a:t>
            </a:r>
            <a:r>
              <a:rPr sz="1700" dirty="0">
                <a:latin typeface="Century"/>
                <a:cs typeface="Century"/>
              </a:rPr>
              <a:t> </a:t>
            </a:r>
            <a:r>
              <a:rPr sz="1700" spc="-95" dirty="0">
                <a:latin typeface="Century"/>
                <a:cs typeface="Century"/>
              </a:rPr>
              <a:t>the</a:t>
            </a:r>
            <a:endParaRPr sz="1700">
              <a:latin typeface="Century"/>
              <a:cs typeface="Century"/>
            </a:endParaRPr>
          </a:p>
        </p:txBody>
      </p:sp>
      <p:sp>
        <p:nvSpPr>
          <p:cNvPr id="6" name="object 6"/>
          <p:cNvSpPr txBox="1"/>
          <p:nvPr/>
        </p:nvSpPr>
        <p:spPr>
          <a:xfrm>
            <a:off x="511809" y="1977073"/>
            <a:ext cx="4836795" cy="952184"/>
          </a:xfrm>
          <a:prstGeom prst="rect">
            <a:avLst/>
          </a:prstGeom>
        </p:spPr>
        <p:txBody>
          <a:bodyPr vert="horz" wrap="square" lIns="0" tIns="41275" rIns="0" bIns="0" rtlCol="0">
            <a:spAutoFit/>
          </a:bodyPr>
          <a:lstStyle/>
          <a:p>
            <a:pPr marL="12700" marR="5080">
              <a:lnSpc>
                <a:spcPts val="2850"/>
              </a:lnSpc>
              <a:spcBef>
                <a:spcPts val="325"/>
              </a:spcBef>
            </a:pPr>
            <a:r>
              <a:rPr sz="1700" spc="-60" dirty="0">
                <a:latin typeface="Century"/>
                <a:cs typeface="Century"/>
              </a:rPr>
              <a:t>grade?</a:t>
            </a:r>
            <a:r>
              <a:rPr sz="1700" spc="-10" dirty="0">
                <a:latin typeface="Century"/>
                <a:cs typeface="Century"/>
              </a:rPr>
              <a:t> </a:t>
            </a:r>
            <a:r>
              <a:rPr sz="1700" spc="-65" dirty="0">
                <a:latin typeface="Century"/>
                <a:cs typeface="Century"/>
              </a:rPr>
              <a:t>And</a:t>
            </a:r>
            <a:r>
              <a:rPr sz="1700" spc="-85" dirty="0">
                <a:latin typeface="Century"/>
                <a:cs typeface="Century"/>
              </a:rPr>
              <a:t> </a:t>
            </a:r>
            <a:r>
              <a:rPr sz="1700" spc="-75" dirty="0">
                <a:latin typeface="Century"/>
                <a:cs typeface="Century"/>
              </a:rPr>
              <a:t>why</a:t>
            </a:r>
            <a:r>
              <a:rPr sz="1700" spc="-80" dirty="0">
                <a:latin typeface="Century"/>
                <a:cs typeface="Century"/>
              </a:rPr>
              <a:t> </a:t>
            </a:r>
            <a:r>
              <a:rPr sz="1700" spc="-20" dirty="0">
                <a:latin typeface="Century"/>
                <a:cs typeface="Century"/>
              </a:rPr>
              <a:t>?</a:t>
            </a:r>
            <a:r>
              <a:rPr sz="1700" spc="-80" dirty="0">
                <a:latin typeface="Century"/>
                <a:cs typeface="Century"/>
              </a:rPr>
              <a:t> </a:t>
            </a:r>
            <a:r>
              <a:rPr sz="1700" spc="-65" dirty="0">
                <a:latin typeface="Century"/>
                <a:cs typeface="Century"/>
              </a:rPr>
              <a:t>Providing</a:t>
            </a:r>
            <a:r>
              <a:rPr sz="1700" spc="-100" dirty="0">
                <a:latin typeface="Century"/>
                <a:cs typeface="Century"/>
              </a:rPr>
              <a:t> </a:t>
            </a:r>
            <a:r>
              <a:rPr sz="1700" spc="-135" dirty="0">
                <a:latin typeface="Century"/>
                <a:cs typeface="Century"/>
              </a:rPr>
              <a:t>that</a:t>
            </a:r>
            <a:r>
              <a:rPr sz="1700" spc="10" dirty="0">
                <a:latin typeface="Century"/>
                <a:cs typeface="Century"/>
              </a:rPr>
              <a:t> </a:t>
            </a:r>
            <a:r>
              <a:rPr sz="1700" spc="-35" dirty="0">
                <a:latin typeface="Century"/>
                <a:cs typeface="Century"/>
              </a:rPr>
              <a:t>gh=4.5,pb=1,tvl=8 </a:t>
            </a:r>
            <a:r>
              <a:rPr sz="1700" spc="-455" dirty="0">
                <a:latin typeface="Century"/>
                <a:cs typeface="Century"/>
              </a:rPr>
              <a:t> </a:t>
            </a:r>
            <a:r>
              <a:rPr sz="1700" spc="-50" dirty="0">
                <a:latin typeface="Century"/>
                <a:cs typeface="Century"/>
              </a:rPr>
              <a:t>3</a:t>
            </a:r>
            <a:r>
              <a:rPr sz="1700" spc="-10" dirty="0">
                <a:latin typeface="Century"/>
                <a:cs typeface="Century"/>
              </a:rPr>
              <a:t>-</a:t>
            </a:r>
            <a:r>
              <a:rPr sz="1700" spc="-60" dirty="0">
                <a:latin typeface="Century"/>
                <a:cs typeface="Century"/>
              </a:rPr>
              <a:t> </a:t>
            </a:r>
            <a:r>
              <a:rPr sz="1700" spc="-90" dirty="0">
                <a:latin typeface="Century"/>
                <a:cs typeface="Century"/>
              </a:rPr>
              <a:t>i</a:t>
            </a:r>
            <a:r>
              <a:rPr sz="1700" spc="-85" dirty="0">
                <a:latin typeface="Century"/>
                <a:cs typeface="Century"/>
              </a:rPr>
              <a:t>f</a:t>
            </a:r>
            <a:r>
              <a:rPr sz="1700" spc="-60" dirty="0">
                <a:latin typeface="Century"/>
                <a:cs typeface="Century"/>
              </a:rPr>
              <a:t> </a:t>
            </a:r>
            <a:r>
              <a:rPr sz="1700" spc="-40" dirty="0">
                <a:latin typeface="Century"/>
                <a:cs typeface="Century"/>
              </a:rPr>
              <a:t>s</a:t>
            </a:r>
            <a:r>
              <a:rPr sz="1700" spc="-140" dirty="0">
                <a:latin typeface="Century"/>
                <a:cs typeface="Century"/>
              </a:rPr>
              <a:t>h</a:t>
            </a:r>
            <a:r>
              <a:rPr sz="1700" spc="10" dirty="0">
                <a:latin typeface="Century"/>
                <a:cs typeface="Century"/>
              </a:rPr>
              <a:t>e</a:t>
            </a:r>
            <a:r>
              <a:rPr sz="1700" spc="-130" dirty="0">
                <a:latin typeface="Century"/>
                <a:cs typeface="Century"/>
              </a:rPr>
              <a:t> </a:t>
            </a:r>
            <a:r>
              <a:rPr sz="1700" spc="-125" dirty="0">
                <a:latin typeface="Century"/>
                <a:cs typeface="Century"/>
              </a:rPr>
              <a:t>w</a:t>
            </a:r>
            <a:r>
              <a:rPr sz="1700" spc="-120" dirty="0">
                <a:latin typeface="Century"/>
                <a:cs typeface="Century"/>
              </a:rPr>
              <a:t>a</a:t>
            </a:r>
            <a:r>
              <a:rPr sz="1700" spc="-65" dirty="0">
                <a:latin typeface="Century"/>
                <a:cs typeface="Century"/>
              </a:rPr>
              <a:t>s</a:t>
            </a:r>
            <a:r>
              <a:rPr sz="1700" dirty="0">
                <a:latin typeface="Century"/>
                <a:cs typeface="Century"/>
              </a:rPr>
              <a:t> </a:t>
            </a:r>
            <a:r>
              <a:rPr sz="1700" spc="-120" dirty="0">
                <a:latin typeface="Century"/>
                <a:cs typeface="Century"/>
              </a:rPr>
              <a:t>a</a:t>
            </a:r>
            <a:r>
              <a:rPr sz="1700" spc="-45" dirty="0">
                <a:latin typeface="Century"/>
                <a:cs typeface="Century"/>
              </a:rPr>
              <a:t>b</a:t>
            </a:r>
            <a:r>
              <a:rPr sz="1700" spc="-90" dirty="0">
                <a:latin typeface="Century"/>
                <a:cs typeface="Century"/>
              </a:rPr>
              <a:t>l</a:t>
            </a:r>
            <a:r>
              <a:rPr sz="1700" spc="10" dirty="0">
                <a:latin typeface="Century"/>
                <a:cs typeface="Century"/>
              </a:rPr>
              <a:t>e</a:t>
            </a:r>
            <a:r>
              <a:rPr sz="1700" spc="-60" dirty="0">
                <a:latin typeface="Century"/>
                <a:cs typeface="Century"/>
              </a:rPr>
              <a:t> </a:t>
            </a:r>
            <a:r>
              <a:rPr sz="1700" spc="-140" dirty="0">
                <a:latin typeface="Century"/>
                <a:cs typeface="Century"/>
              </a:rPr>
              <a:t>t</a:t>
            </a:r>
            <a:r>
              <a:rPr sz="1700" spc="85" dirty="0">
                <a:latin typeface="Century"/>
                <a:cs typeface="Century"/>
              </a:rPr>
              <a:t>o</a:t>
            </a:r>
            <a:r>
              <a:rPr sz="1700" spc="15" dirty="0">
                <a:latin typeface="Century"/>
                <a:cs typeface="Century"/>
              </a:rPr>
              <a:t> </a:t>
            </a:r>
            <a:r>
              <a:rPr sz="1700" spc="-155" dirty="0">
                <a:latin typeface="Century"/>
                <a:cs typeface="Century"/>
              </a:rPr>
              <a:t>r</a:t>
            </a:r>
            <a:r>
              <a:rPr sz="1700" spc="-25" dirty="0">
                <a:latin typeface="Century"/>
                <a:cs typeface="Century"/>
              </a:rPr>
              <a:t>e</a:t>
            </a:r>
            <a:r>
              <a:rPr sz="1700" spc="-5" dirty="0">
                <a:latin typeface="Century"/>
                <a:cs typeface="Century"/>
              </a:rPr>
              <a:t>d</a:t>
            </a:r>
            <a:r>
              <a:rPr sz="1700" spc="-145" dirty="0">
                <a:latin typeface="Century"/>
                <a:cs typeface="Century"/>
              </a:rPr>
              <a:t>u</a:t>
            </a:r>
            <a:r>
              <a:rPr sz="1700" spc="40" dirty="0">
                <a:latin typeface="Century"/>
                <a:cs typeface="Century"/>
              </a:rPr>
              <a:t>ce</a:t>
            </a:r>
            <a:r>
              <a:rPr sz="1700" spc="-60" dirty="0">
                <a:latin typeface="Century"/>
                <a:cs typeface="Century"/>
              </a:rPr>
              <a:t> </a:t>
            </a:r>
            <a:r>
              <a:rPr sz="1700" spc="-85" dirty="0">
                <a:latin typeface="Century"/>
                <a:cs typeface="Century"/>
              </a:rPr>
              <a:t>i</a:t>
            </a:r>
            <a:r>
              <a:rPr sz="1700" spc="-125" dirty="0">
                <a:latin typeface="Century"/>
                <a:cs typeface="Century"/>
              </a:rPr>
              <a:t>t</a:t>
            </a:r>
            <a:endParaRPr sz="1700">
              <a:latin typeface="Century"/>
              <a:cs typeface="Century"/>
            </a:endParaRPr>
          </a:p>
          <a:p>
            <a:pPr marL="12700">
              <a:lnSpc>
                <a:spcPts val="1275"/>
              </a:lnSpc>
            </a:pPr>
            <a:r>
              <a:rPr sz="1700" spc="-95" dirty="0">
                <a:latin typeface="Century"/>
                <a:cs typeface="Century"/>
              </a:rPr>
              <a:t>w</a:t>
            </a:r>
            <a:r>
              <a:rPr sz="1700" spc="-100" dirty="0">
                <a:latin typeface="Century"/>
                <a:cs typeface="Century"/>
              </a:rPr>
              <a:t>h</a:t>
            </a:r>
            <a:r>
              <a:rPr sz="1700" spc="-125" dirty="0">
                <a:latin typeface="Century"/>
                <a:cs typeface="Century"/>
              </a:rPr>
              <a:t>at</a:t>
            </a:r>
            <a:r>
              <a:rPr sz="1700" spc="-40" dirty="0">
                <a:latin typeface="Century"/>
                <a:cs typeface="Century"/>
              </a:rPr>
              <a:t> </a:t>
            </a:r>
            <a:r>
              <a:rPr sz="1700" spc="-125" dirty="0">
                <a:latin typeface="Century"/>
                <a:cs typeface="Century"/>
              </a:rPr>
              <a:t>a</a:t>
            </a:r>
            <a:r>
              <a:rPr sz="1700" spc="-160" dirty="0">
                <a:latin typeface="Century"/>
                <a:cs typeface="Century"/>
              </a:rPr>
              <a:t>r</a:t>
            </a:r>
            <a:r>
              <a:rPr sz="1700" spc="10" dirty="0">
                <a:latin typeface="Century"/>
                <a:cs typeface="Century"/>
              </a:rPr>
              <a:t>e</a:t>
            </a:r>
            <a:r>
              <a:rPr sz="1700" spc="-60" dirty="0">
                <a:latin typeface="Century"/>
                <a:cs typeface="Century"/>
              </a:rPr>
              <a:t> </a:t>
            </a:r>
            <a:r>
              <a:rPr sz="1700" spc="-145" dirty="0">
                <a:latin typeface="Century"/>
                <a:cs typeface="Century"/>
              </a:rPr>
              <a:t>th</a:t>
            </a:r>
            <a:r>
              <a:rPr sz="1700" spc="10" dirty="0">
                <a:latin typeface="Century"/>
                <a:cs typeface="Century"/>
              </a:rPr>
              <a:t>e </a:t>
            </a:r>
            <a:r>
              <a:rPr sz="1700" spc="-50" dirty="0">
                <a:latin typeface="Century"/>
                <a:cs typeface="Century"/>
              </a:rPr>
              <a:t>f</a:t>
            </a:r>
            <a:r>
              <a:rPr sz="1700" spc="-90" dirty="0">
                <a:latin typeface="Century"/>
                <a:cs typeface="Century"/>
              </a:rPr>
              <a:t>i</a:t>
            </a:r>
            <a:r>
              <a:rPr sz="1700" spc="-145" dirty="0">
                <a:latin typeface="Century"/>
                <a:cs typeface="Century"/>
              </a:rPr>
              <a:t>n</a:t>
            </a:r>
            <a:r>
              <a:rPr sz="1700" spc="-5" dirty="0">
                <a:latin typeface="Century"/>
                <a:cs typeface="Century"/>
              </a:rPr>
              <a:t>d</a:t>
            </a:r>
            <a:r>
              <a:rPr sz="1700" spc="-90" dirty="0">
                <a:latin typeface="Century"/>
                <a:cs typeface="Century"/>
              </a:rPr>
              <a:t>i</a:t>
            </a:r>
            <a:r>
              <a:rPr sz="1700" spc="-145" dirty="0">
                <a:latin typeface="Century"/>
                <a:cs typeface="Century"/>
              </a:rPr>
              <a:t>n</a:t>
            </a:r>
            <a:r>
              <a:rPr sz="1700" spc="-40" dirty="0">
                <a:latin typeface="Century"/>
                <a:cs typeface="Century"/>
              </a:rPr>
              <a:t>gs</a:t>
            </a:r>
            <a:r>
              <a:rPr sz="1700" spc="-80" dirty="0">
                <a:latin typeface="Century"/>
                <a:cs typeface="Century"/>
              </a:rPr>
              <a:t> </a:t>
            </a:r>
            <a:r>
              <a:rPr sz="1700" spc="45" dirty="0">
                <a:latin typeface="Century"/>
                <a:cs typeface="Century"/>
              </a:rPr>
              <a:t>o</a:t>
            </a:r>
            <a:r>
              <a:rPr sz="1700" spc="-105" dirty="0">
                <a:latin typeface="Century"/>
                <a:cs typeface="Century"/>
              </a:rPr>
              <a:t>n</a:t>
            </a:r>
            <a:r>
              <a:rPr sz="1700" spc="10" dirty="0">
                <a:latin typeface="Century"/>
                <a:cs typeface="Century"/>
              </a:rPr>
              <a:t> </a:t>
            </a:r>
            <a:r>
              <a:rPr sz="1700" spc="-60" dirty="0">
                <a:latin typeface="Century"/>
                <a:cs typeface="Century"/>
              </a:rPr>
              <a:t>:</a:t>
            </a:r>
            <a:endParaRPr sz="1700">
              <a:latin typeface="Century"/>
              <a:cs typeface="Century"/>
            </a:endParaRPr>
          </a:p>
        </p:txBody>
      </p:sp>
      <p:sp>
        <p:nvSpPr>
          <p:cNvPr id="7" name="object 7"/>
          <p:cNvSpPr txBox="1"/>
          <p:nvPr/>
        </p:nvSpPr>
        <p:spPr>
          <a:xfrm>
            <a:off x="511812" y="3016320"/>
            <a:ext cx="1706245" cy="742511"/>
          </a:xfrm>
          <a:prstGeom prst="rect">
            <a:avLst/>
          </a:prstGeom>
        </p:spPr>
        <p:txBody>
          <a:bodyPr vert="horz" wrap="square" lIns="0" tIns="115570" rIns="0" bIns="0" rtlCol="0">
            <a:spAutoFit/>
          </a:bodyPr>
          <a:lstStyle/>
          <a:p>
            <a:pPr marL="12700">
              <a:lnSpc>
                <a:spcPct val="100000"/>
              </a:lnSpc>
              <a:spcBef>
                <a:spcPts val="910"/>
              </a:spcBef>
            </a:pPr>
            <a:r>
              <a:rPr sz="1700" spc="-30" dirty="0">
                <a:latin typeface="Century"/>
                <a:cs typeface="Century"/>
              </a:rPr>
              <a:t>A</a:t>
            </a:r>
            <a:r>
              <a:rPr sz="1700" spc="-10" dirty="0">
                <a:latin typeface="Century"/>
                <a:cs typeface="Century"/>
              </a:rPr>
              <a:t>-</a:t>
            </a:r>
            <a:r>
              <a:rPr sz="1700" spc="-130" dirty="0">
                <a:latin typeface="Century"/>
                <a:cs typeface="Century"/>
              </a:rPr>
              <a:t> </a:t>
            </a:r>
            <a:r>
              <a:rPr sz="1700" spc="15" dirty="0">
                <a:latin typeface="Century"/>
                <a:cs typeface="Century"/>
              </a:rPr>
              <a:t>c</a:t>
            </a:r>
            <a:r>
              <a:rPr sz="1700" spc="35" dirty="0">
                <a:latin typeface="Century"/>
                <a:cs typeface="Century"/>
              </a:rPr>
              <a:t>y</a:t>
            </a:r>
            <a:r>
              <a:rPr sz="1700" spc="-45" dirty="0">
                <a:latin typeface="Century"/>
                <a:cs typeface="Century"/>
              </a:rPr>
              <a:t>s</a:t>
            </a:r>
            <a:r>
              <a:rPr sz="1700" spc="-145" dirty="0">
                <a:latin typeface="Century"/>
                <a:cs typeface="Century"/>
              </a:rPr>
              <a:t>t</a:t>
            </a:r>
            <a:r>
              <a:rPr sz="1700" spc="45" dirty="0">
                <a:latin typeface="Century"/>
                <a:cs typeface="Century"/>
              </a:rPr>
              <a:t>o</a:t>
            </a:r>
            <a:r>
              <a:rPr sz="1700" spc="-90" dirty="0">
                <a:latin typeface="Century"/>
                <a:cs typeface="Century"/>
              </a:rPr>
              <a:t>m</a:t>
            </a:r>
            <a:r>
              <a:rPr sz="1700" spc="-30" dirty="0">
                <a:latin typeface="Century"/>
                <a:cs typeface="Century"/>
              </a:rPr>
              <a:t>e</a:t>
            </a:r>
            <a:r>
              <a:rPr sz="1700" spc="-145" dirty="0">
                <a:latin typeface="Century"/>
                <a:cs typeface="Century"/>
              </a:rPr>
              <a:t>t</a:t>
            </a:r>
            <a:r>
              <a:rPr sz="1700" spc="-160" dirty="0">
                <a:latin typeface="Century"/>
                <a:cs typeface="Century"/>
              </a:rPr>
              <a:t>r</a:t>
            </a:r>
            <a:r>
              <a:rPr sz="1700" spc="10" dirty="0">
                <a:latin typeface="Century"/>
                <a:cs typeface="Century"/>
              </a:rPr>
              <a:t>e</a:t>
            </a:r>
            <a:r>
              <a:rPr sz="1700" spc="-60" dirty="0">
                <a:latin typeface="Century"/>
                <a:cs typeface="Century"/>
              </a:rPr>
              <a:t> :</a:t>
            </a:r>
            <a:endParaRPr sz="1700">
              <a:latin typeface="Century"/>
              <a:cs typeface="Century"/>
            </a:endParaRPr>
          </a:p>
          <a:p>
            <a:pPr marL="12700">
              <a:lnSpc>
                <a:spcPct val="100000"/>
              </a:lnSpc>
              <a:spcBef>
                <a:spcPts val="815"/>
              </a:spcBef>
            </a:pPr>
            <a:r>
              <a:rPr sz="1700" spc="-100" dirty="0">
                <a:latin typeface="Century"/>
                <a:cs typeface="Century"/>
              </a:rPr>
              <a:t>B-</a:t>
            </a:r>
            <a:r>
              <a:rPr sz="1700" spc="350" dirty="0">
                <a:latin typeface="Century"/>
                <a:cs typeface="Century"/>
              </a:rPr>
              <a:t> </a:t>
            </a:r>
            <a:r>
              <a:rPr sz="1700" spc="-65" dirty="0">
                <a:latin typeface="Century"/>
                <a:cs typeface="Century"/>
              </a:rPr>
              <a:t>uroflowmetry</a:t>
            </a:r>
            <a:r>
              <a:rPr sz="1700" spc="-35" dirty="0">
                <a:latin typeface="Century"/>
                <a:cs typeface="Century"/>
              </a:rPr>
              <a:t> </a:t>
            </a:r>
            <a:r>
              <a:rPr sz="1700" spc="-60" dirty="0">
                <a:latin typeface="Century"/>
                <a:cs typeface="Century"/>
              </a:rPr>
              <a:t>:</a:t>
            </a:r>
            <a:endParaRPr sz="1700">
              <a:latin typeface="Century"/>
              <a:cs typeface="Century"/>
            </a:endParaRPr>
          </a:p>
        </p:txBody>
      </p:sp>
      <p:sp>
        <p:nvSpPr>
          <p:cNvPr id="8" name="object 8"/>
          <p:cNvSpPr txBox="1"/>
          <p:nvPr/>
        </p:nvSpPr>
        <p:spPr>
          <a:xfrm>
            <a:off x="511809" y="3841115"/>
            <a:ext cx="3449955" cy="277640"/>
          </a:xfrm>
          <a:prstGeom prst="rect">
            <a:avLst/>
          </a:prstGeom>
        </p:spPr>
        <p:txBody>
          <a:bodyPr vert="horz" wrap="square" lIns="0" tIns="15875" rIns="0" bIns="0" rtlCol="0">
            <a:spAutoFit/>
          </a:bodyPr>
          <a:lstStyle/>
          <a:p>
            <a:pPr marL="12700">
              <a:lnSpc>
                <a:spcPct val="100000"/>
              </a:lnSpc>
              <a:spcBef>
                <a:spcPts val="125"/>
              </a:spcBef>
            </a:pPr>
            <a:r>
              <a:rPr sz="1700" spc="-50" dirty="0">
                <a:latin typeface="Century"/>
                <a:cs typeface="Century"/>
              </a:rPr>
              <a:t>4</a:t>
            </a:r>
            <a:r>
              <a:rPr sz="1700" spc="-10" dirty="0">
                <a:latin typeface="Century"/>
                <a:cs typeface="Century"/>
              </a:rPr>
              <a:t>-</a:t>
            </a:r>
            <a:r>
              <a:rPr sz="1700" spc="-55" dirty="0">
                <a:latin typeface="Century"/>
                <a:cs typeface="Century"/>
              </a:rPr>
              <a:t> </a:t>
            </a:r>
            <a:r>
              <a:rPr sz="1700" spc="-125" dirty="0">
                <a:latin typeface="Century"/>
                <a:cs typeface="Century"/>
              </a:rPr>
              <a:t>a</a:t>
            </a:r>
            <a:r>
              <a:rPr sz="1700" spc="-120" dirty="0">
                <a:latin typeface="Century"/>
                <a:cs typeface="Century"/>
              </a:rPr>
              <a:t>f</a:t>
            </a:r>
            <a:r>
              <a:rPr sz="1700" spc="-140" dirty="0">
                <a:latin typeface="Century"/>
                <a:cs typeface="Century"/>
              </a:rPr>
              <a:t>t</a:t>
            </a:r>
            <a:r>
              <a:rPr sz="1700" spc="-25" dirty="0">
                <a:latin typeface="Century"/>
                <a:cs typeface="Century"/>
              </a:rPr>
              <a:t>e</a:t>
            </a:r>
            <a:r>
              <a:rPr sz="1700" spc="-135" dirty="0">
                <a:latin typeface="Century"/>
                <a:cs typeface="Century"/>
              </a:rPr>
              <a:t>r</a:t>
            </a:r>
            <a:r>
              <a:rPr sz="1700" spc="30" dirty="0">
                <a:latin typeface="Century"/>
                <a:cs typeface="Century"/>
              </a:rPr>
              <a:t> </a:t>
            </a:r>
            <a:r>
              <a:rPr sz="1700" spc="-140" dirty="0">
                <a:latin typeface="Century"/>
                <a:cs typeface="Century"/>
              </a:rPr>
              <a:t>th</a:t>
            </a:r>
            <a:r>
              <a:rPr sz="1700" spc="10" dirty="0">
                <a:latin typeface="Century"/>
                <a:cs typeface="Century"/>
              </a:rPr>
              <a:t>e</a:t>
            </a:r>
            <a:r>
              <a:rPr sz="1700" spc="-60" dirty="0">
                <a:latin typeface="Century"/>
                <a:cs typeface="Century"/>
              </a:rPr>
              <a:t> </a:t>
            </a:r>
            <a:r>
              <a:rPr sz="1700" spc="-135" dirty="0">
                <a:latin typeface="Century"/>
                <a:cs typeface="Century"/>
              </a:rPr>
              <a:t>t</a:t>
            </a:r>
            <a:r>
              <a:rPr sz="1700" spc="-160" dirty="0">
                <a:latin typeface="Century"/>
                <a:cs typeface="Century"/>
              </a:rPr>
              <a:t>r</a:t>
            </a:r>
            <a:r>
              <a:rPr sz="1700" spc="-25" dirty="0">
                <a:latin typeface="Century"/>
                <a:cs typeface="Century"/>
              </a:rPr>
              <a:t>e</a:t>
            </a:r>
            <a:r>
              <a:rPr sz="1700" spc="-125" dirty="0">
                <a:latin typeface="Century"/>
                <a:cs typeface="Century"/>
              </a:rPr>
              <a:t>a</a:t>
            </a:r>
            <a:r>
              <a:rPr sz="1700" spc="-140" dirty="0">
                <a:latin typeface="Century"/>
                <a:cs typeface="Century"/>
              </a:rPr>
              <a:t>t</a:t>
            </a:r>
            <a:r>
              <a:rPr sz="1700" spc="-85" dirty="0">
                <a:latin typeface="Century"/>
                <a:cs typeface="Century"/>
              </a:rPr>
              <a:t>m</a:t>
            </a:r>
            <a:r>
              <a:rPr sz="1700" spc="-25" dirty="0">
                <a:latin typeface="Century"/>
                <a:cs typeface="Century"/>
              </a:rPr>
              <a:t>e</a:t>
            </a:r>
            <a:r>
              <a:rPr sz="1700" spc="-140" dirty="0">
                <a:latin typeface="Century"/>
                <a:cs typeface="Century"/>
              </a:rPr>
              <a:t>n</a:t>
            </a:r>
            <a:r>
              <a:rPr sz="1700" spc="-125" dirty="0">
                <a:latin typeface="Century"/>
                <a:cs typeface="Century"/>
              </a:rPr>
              <a:t>t</a:t>
            </a:r>
            <a:r>
              <a:rPr sz="1700" spc="114" dirty="0">
                <a:latin typeface="Century"/>
                <a:cs typeface="Century"/>
              </a:rPr>
              <a:t> </a:t>
            </a:r>
            <a:r>
              <a:rPr sz="1700" spc="45" dirty="0">
                <a:latin typeface="Century"/>
                <a:cs typeface="Century"/>
              </a:rPr>
              <a:t>o</a:t>
            </a:r>
            <a:r>
              <a:rPr sz="1700" spc="-85" dirty="0">
                <a:latin typeface="Century"/>
                <a:cs typeface="Century"/>
              </a:rPr>
              <a:t>f</a:t>
            </a:r>
            <a:r>
              <a:rPr sz="1700" spc="-60" dirty="0">
                <a:latin typeface="Century"/>
                <a:cs typeface="Century"/>
              </a:rPr>
              <a:t> </a:t>
            </a:r>
            <a:r>
              <a:rPr sz="1700" spc="-135" dirty="0">
                <a:latin typeface="Century"/>
                <a:cs typeface="Century"/>
              </a:rPr>
              <a:t>t</a:t>
            </a:r>
            <a:r>
              <a:rPr sz="1700" spc="-140" dirty="0">
                <a:latin typeface="Century"/>
                <a:cs typeface="Century"/>
              </a:rPr>
              <a:t>h</a:t>
            </a:r>
            <a:r>
              <a:rPr sz="1700" spc="-90" dirty="0">
                <a:latin typeface="Century"/>
                <a:cs typeface="Century"/>
              </a:rPr>
              <a:t>i</a:t>
            </a:r>
            <a:r>
              <a:rPr sz="1700" spc="-65" dirty="0">
                <a:latin typeface="Century"/>
                <a:cs typeface="Century"/>
              </a:rPr>
              <a:t>s</a:t>
            </a:r>
            <a:r>
              <a:rPr sz="1700" spc="-70" dirty="0">
                <a:latin typeface="Century"/>
                <a:cs typeface="Century"/>
              </a:rPr>
              <a:t> </a:t>
            </a:r>
            <a:r>
              <a:rPr sz="1700" spc="-80" dirty="0">
                <a:latin typeface="Century"/>
                <a:cs typeface="Century"/>
              </a:rPr>
              <a:t>p</a:t>
            </a:r>
            <a:r>
              <a:rPr sz="1700" spc="-160" dirty="0">
                <a:latin typeface="Century"/>
                <a:cs typeface="Century"/>
              </a:rPr>
              <a:t>r</a:t>
            </a:r>
            <a:r>
              <a:rPr sz="1700" spc="45" dirty="0">
                <a:latin typeface="Century"/>
                <a:cs typeface="Century"/>
              </a:rPr>
              <a:t>o</a:t>
            </a:r>
            <a:r>
              <a:rPr sz="1700" spc="-90" dirty="0">
                <a:latin typeface="Century"/>
                <a:cs typeface="Century"/>
              </a:rPr>
              <a:t>l</a:t>
            </a:r>
            <a:r>
              <a:rPr sz="1700" spc="-125" dirty="0">
                <a:latin typeface="Century"/>
                <a:cs typeface="Century"/>
              </a:rPr>
              <a:t>a</a:t>
            </a:r>
            <a:r>
              <a:rPr sz="1700" spc="-80" dirty="0">
                <a:latin typeface="Century"/>
                <a:cs typeface="Century"/>
              </a:rPr>
              <a:t>p</a:t>
            </a:r>
            <a:r>
              <a:rPr sz="1700" spc="-40" dirty="0">
                <a:latin typeface="Century"/>
                <a:cs typeface="Century"/>
              </a:rPr>
              <a:t>s</a:t>
            </a:r>
            <a:r>
              <a:rPr sz="1700" spc="10" dirty="0">
                <a:latin typeface="Century"/>
                <a:cs typeface="Century"/>
              </a:rPr>
              <a:t>e</a:t>
            </a:r>
            <a:endParaRPr sz="1700">
              <a:latin typeface="Century"/>
              <a:cs typeface="Century"/>
            </a:endParaRPr>
          </a:p>
        </p:txBody>
      </p:sp>
      <p:sp>
        <p:nvSpPr>
          <p:cNvPr id="9" name="object 9"/>
          <p:cNvSpPr txBox="1"/>
          <p:nvPr/>
        </p:nvSpPr>
        <p:spPr>
          <a:xfrm>
            <a:off x="568959" y="4021773"/>
            <a:ext cx="4381500" cy="277640"/>
          </a:xfrm>
          <a:prstGeom prst="rect">
            <a:avLst/>
          </a:prstGeom>
        </p:spPr>
        <p:txBody>
          <a:bodyPr vert="horz" wrap="square" lIns="0" tIns="15875" rIns="0" bIns="0" rtlCol="0">
            <a:spAutoFit/>
          </a:bodyPr>
          <a:lstStyle/>
          <a:p>
            <a:pPr marL="12700">
              <a:lnSpc>
                <a:spcPct val="100000"/>
              </a:lnSpc>
              <a:spcBef>
                <a:spcPts val="125"/>
              </a:spcBef>
            </a:pPr>
            <a:r>
              <a:rPr sz="1700" spc="-95" dirty="0">
                <a:latin typeface="Century"/>
                <a:cs typeface="Century"/>
              </a:rPr>
              <a:t>w</a:t>
            </a:r>
            <a:r>
              <a:rPr sz="1700" spc="-100" dirty="0">
                <a:latin typeface="Century"/>
                <a:cs typeface="Century"/>
              </a:rPr>
              <a:t>h</a:t>
            </a:r>
            <a:r>
              <a:rPr sz="1700" spc="-125" dirty="0">
                <a:latin typeface="Century"/>
                <a:cs typeface="Century"/>
              </a:rPr>
              <a:t>at</a:t>
            </a:r>
            <a:r>
              <a:rPr sz="1700" spc="-40" dirty="0">
                <a:latin typeface="Century"/>
                <a:cs typeface="Century"/>
              </a:rPr>
              <a:t> </a:t>
            </a:r>
            <a:r>
              <a:rPr sz="1700" spc="-90" dirty="0">
                <a:latin typeface="Century"/>
                <a:cs typeface="Century"/>
              </a:rPr>
              <a:t>i</a:t>
            </a:r>
            <a:r>
              <a:rPr sz="1700" spc="-65" dirty="0">
                <a:latin typeface="Century"/>
                <a:cs typeface="Century"/>
              </a:rPr>
              <a:t>s</a:t>
            </a:r>
            <a:r>
              <a:rPr sz="1700" spc="-75" dirty="0">
                <a:latin typeface="Century"/>
                <a:cs typeface="Century"/>
              </a:rPr>
              <a:t> </a:t>
            </a:r>
            <a:r>
              <a:rPr sz="1700" spc="-145" dirty="0">
                <a:latin typeface="Century"/>
                <a:cs typeface="Century"/>
              </a:rPr>
              <a:t>th</a:t>
            </a:r>
            <a:r>
              <a:rPr sz="1700" spc="10" dirty="0">
                <a:latin typeface="Century"/>
                <a:cs typeface="Century"/>
              </a:rPr>
              <a:t>e</a:t>
            </a:r>
            <a:r>
              <a:rPr sz="1700" spc="-60" dirty="0">
                <a:latin typeface="Century"/>
                <a:cs typeface="Century"/>
              </a:rPr>
              <a:t> </a:t>
            </a:r>
            <a:r>
              <a:rPr sz="1700" spc="-145" dirty="0">
                <a:latin typeface="Century"/>
                <a:cs typeface="Century"/>
              </a:rPr>
              <a:t>t</a:t>
            </a:r>
            <a:r>
              <a:rPr sz="1700" spc="-20" dirty="0">
                <a:latin typeface="Century"/>
                <a:cs typeface="Century"/>
              </a:rPr>
              <a:t>y</a:t>
            </a:r>
            <a:r>
              <a:rPr sz="1700" spc="-80" dirty="0">
                <a:latin typeface="Century"/>
                <a:cs typeface="Century"/>
              </a:rPr>
              <a:t>p</a:t>
            </a:r>
            <a:r>
              <a:rPr sz="1700" spc="10" dirty="0">
                <a:latin typeface="Century"/>
                <a:cs typeface="Century"/>
              </a:rPr>
              <a:t>e</a:t>
            </a:r>
            <a:r>
              <a:rPr sz="1700" spc="-60" dirty="0">
                <a:latin typeface="Century"/>
                <a:cs typeface="Century"/>
              </a:rPr>
              <a:t> </a:t>
            </a:r>
            <a:r>
              <a:rPr sz="1700" spc="45" dirty="0">
                <a:latin typeface="Century"/>
                <a:cs typeface="Century"/>
              </a:rPr>
              <a:t>o</a:t>
            </a:r>
            <a:r>
              <a:rPr sz="1700" spc="-85" dirty="0">
                <a:latin typeface="Century"/>
                <a:cs typeface="Century"/>
              </a:rPr>
              <a:t>f</a:t>
            </a:r>
            <a:r>
              <a:rPr sz="1700" spc="10" dirty="0">
                <a:latin typeface="Century"/>
                <a:cs typeface="Century"/>
              </a:rPr>
              <a:t> </a:t>
            </a:r>
            <a:r>
              <a:rPr sz="1700" spc="-80" dirty="0">
                <a:latin typeface="Century"/>
                <a:cs typeface="Century"/>
              </a:rPr>
              <a:t>p</a:t>
            </a:r>
            <a:r>
              <a:rPr sz="1700" spc="-160" dirty="0">
                <a:latin typeface="Century"/>
                <a:cs typeface="Century"/>
              </a:rPr>
              <a:t>r</a:t>
            </a:r>
            <a:r>
              <a:rPr sz="1700" spc="45" dirty="0">
                <a:latin typeface="Century"/>
                <a:cs typeface="Century"/>
              </a:rPr>
              <a:t>o</a:t>
            </a:r>
            <a:r>
              <a:rPr sz="1700" spc="-90" dirty="0">
                <a:latin typeface="Century"/>
                <a:cs typeface="Century"/>
              </a:rPr>
              <a:t>l</a:t>
            </a:r>
            <a:r>
              <a:rPr sz="1700" spc="-125" dirty="0">
                <a:latin typeface="Century"/>
                <a:cs typeface="Century"/>
              </a:rPr>
              <a:t>a</a:t>
            </a:r>
            <a:r>
              <a:rPr sz="1700" spc="-80" dirty="0">
                <a:latin typeface="Century"/>
                <a:cs typeface="Century"/>
              </a:rPr>
              <a:t>p</a:t>
            </a:r>
            <a:r>
              <a:rPr sz="1700" spc="-45" dirty="0">
                <a:latin typeface="Century"/>
                <a:cs typeface="Century"/>
              </a:rPr>
              <a:t>s</a:t>
            </a:r>
            <a:r>
              <a:rPr sz="1700" spc="10" dirty="0">
                <a:latin typeface="Century"/>
                <a:cs typeface="Century"/>
              </a:rPr>
              <a:t>e</a:t>
            </a:r>
            <a:r>
              <a:rPr sz="1700" spc="-60" dirty="0">
                <a:latin typeface="Century"/>
                <a:cs typeface="Century"/>
              </a:rPr>
              <a:t> </a:t>
            </a:r>
            <a:r>
              <a:rPr sz="1700" spc="-145" dirty="0">
                <a:latin typeface="Century"/>
                <a:cs typeface="Century"/>
              </a:rPr>
              <a:t>th</a:t>
            </a:r>
            <a:r>
              <a:rPr sz="1700" spc="-125" dirty="0">
                <a:latin typeface="Century"/>
                <a:cs typeface="Century"/>
              </a:rPr>
              <a:t>at</a:t>
            </a:r>
            <a:r>
              <a:rPr sz="1700" spc="35" dirty="0">
                <a:latin typeface="Century"/>
                <a:cs typeface="Century"/>
              </a:rPr>
              <a:t> </a:t>
            </a:r>
            <a:r>
              <a:rPr sz="1700" spc="-20" dirty="0">
                <a:latin typeface="Century"/>
                <a:cs typeface="Century"/>
              </a:rPr>
              <a:t>y</a:t>
            </a:r>
            <a:r>
              <a:rPr sz="1700" spc="45" dirty="0">
                <a:latin typeface="Century"/>
                <a:cs typeface="Century"/>
              </a:rPr>
              <a:t>o</a:t>
            </a:r>
            <a:r>
              <a:rPr sz="1700" spc="-125" dirty="0">
                <a:latin typeface="Century"/>
                <a:cs typeface="Century"/>
              </a:rPr>
              <a:t>u</a:t>
            </a:r>
            <a:r>
              <a:rPr sz="1700" spc="-114" dirty="0">
                <a:latin typeface="Century"/>
                <a:cs typeface="Century"/>
              </a:rPr>
              <a:t> </a:t>
            </a:r>
            <a:r>
              <a:rPr sz="1700" spc="-30" dirty="0">
                <a:latin typeface="Century"/>
                <a:cs typeface="Century"/>
              </a:rPr>
              <a:t>e</a:t>
            </a:r>
            <a:r>
              <a:rPr sz="1700" spc="-20" dirty="0">
                <a:latin typeface="Century"/>
                <a:cs typeface="Century"/>
              </a:rPr>
              <a:t>x</a:t>
            </a:r>
            <a:r>
              <a:rPr sz="1700" spc="-80" dirty="0">
                <a:latin typeface="Century"/>
                <a:cs typeface="Century"/>
              </a:rPr>
              <a:t>p</a:t>
            </a:r>
            <a:r>
              <a:rPr sz="1700" spc="-30" dirty="0">
                <a:latin typeface="Century"/>
                <a:cs typeface="Century"/>
              </a:rPr>
              <a:t>e</a:t>
            </a:r>
            <a:r>
              <a:rPr sz="1700" spc="-25" dirty="0">
                <a:latin typeface="Century"/>
                <a:cs typeface="Century"/>
              </a:rPr>
              <a:t>ct</a:t>
            </a:r>
            <a:r>
              <a:rPr sz="1700" spc="30" dirty="0">
                <a:latin typeface="Century"/>
                <a:cs typeface="Century"/>
              </a:rPr>
              <a:t> </a:t>
            </a:r>
            <a:r>
              <a:rPr sz="1700" spc="-145" dirty="0">
                <a:latin typeface="Century"/>
                <a:cs typeface="Century"/>
              </a:rPr>
              <a:t>th</a:t>
            </a:r>
            <a:r>
              <a:rPr sz="1700" spc="10" dirty="0">
                <a:latin typeface="Century"/>
                <a:cs typeface="Century"/>
              </a:rPr>
              <a:t>e</a:t>
            </a:r>
            <a:endParaRPr sz="1700">
              <a:latin typeface="Century"/>
              <a:cs typeface="Century"/>
            </a:endParaRPr>
          </a:p>
        </p:txBody>
      </p:sp>
      <p:sp>
        <p:nvSpPr>
          <p:cNvPr id="10" name="object 10"/>
          <p:cNvSpPr txBox="1"/>
          <p:nvPr/>
        </p:nvSpPr>
        <p:spPr>
          <a:xfrm>
            <a:off x="511809" y="4203002"/>
            <a:ext cx="2071371" cy="277640"/>
          </a:xfrm>
          <a:prstGeom prst="rect">
            <a:avLst/>
          </a:prstGeom>
        </p:spPr>
        <p:txBody>
          <a:bodyPr vert="horz" wrap="square" lIns="0" tIns="15875" rIns="0" bIns="0" rtlCol="0">
            <a:spAutoFit/>
          </a:bodyPr>
          <a:lstStyle/>
          <a:p>
            <a:pPr marL="12700">
              <a:lnSpc>
                <a:spcPct val="100000"/>
              </a:lnSpc>
              <a:spcBef>
                <a:spcPts val="125"/>
              </a:spcBef>
            </a:pPr>
            <a:r>
              <a:rPr sz="1700" spc="-80" dirty="0">
                <a:latin typeface="Century"/>
                <a:cs typeface="Century"/>
              </a:rPr>
              <a:t>p</a:t>
            </a:r>
            <a:r>
              <a:rPr sz="1700" spc="-125" dirty="0">
                <a:latin typeface="Century"/>
                <a:cs typeface="Century"/>
              </a:rPr>
              <a:t>a</a:t>
            </a:r>
            <a:r>
              <a:rPr sz="1700" spc="-145" dirty="0">
                <a:latin typeface="Century"/>
                <a:cs typeface="Century"/>
              </a:rPr>
              <a:t>t</a:t>
            </a:r>
            <a:r>
              <a:rPr sz="1700" spc="-90" dirty="0">
                <a:latin typeface="Century"/>
                <a:cs typeface="Century"/>
              </a:rPr>
              <a:t>i</a:t>
            </a:r>
            <a:r>
              <a:rPr sz="1700" spc="-30" dirty="0">
                <a:latin typeface="Century"/>
                <a:cs typeface="Century"/>
              </a:rPr>
              <a:t>e</a:t>
            </a:r>
            <a:r>
              <a:rPr sz="1700" spc="-145" dirty="0">
                <a:latin typeface="Century"/>
                <a:cs typeface="Century"/>
              </a:rPr>
              <a:t>n</a:t>
            </a:r>
            <a:r>
              <a:rPr sz="1700" spc="-125" dirty="0">
                <a:latin typeface="Century"/>
                <a:cs typeface="Century"/>
              </a:rPr>
              <a:t>t</a:t>
            </a:r>
            <a:r>
              <a:rPr sz="1700" spc="35" dirty="0">
                <a:latin typeface="Century"/>
                <a:cs typeface="Century"/>
              </a:rPr>
              <a:t> </a:t>
            </a:r>
            <a:r>
              <a:rPr sz="1700" spc="-145" dirty="0">
                <a:latin typeface="Century"/>
                <a:cs typeface="Century"/>
              </a:rPr>
              <a:t>t</a:t>
            </a:r>
            <a:r>
              <a:rPr sz="1700" spc="85" dirty="0">
                <a:latin typeface="Century"/>
                <a:cs typeface="Century"/>
              </a:rPr>
              <a:t>o</a:t>
            </a:r>
            <a:r>
              <a:rPr sz="1700" spc="-60" dirty="0">
                <a:latin typeface="Century"/>
                <a:cs typeface="Century"/>
              </a:rPr>
              <a:t> </a:t>
            </a:r>
            <a:r>
              <a:rPr sz="1700" spc="70" dirty="0">
                <a:latin typeface="Century"/>
                <a:cs typeface="Century"/>
              </a:rPr>
              <a:t>c</a:t>
            </a:r>
            <a:r>
              <a:rPr sz="1700" spc="40" dirty="0">
                <a:latin typeface="Century"/>
                <a:cs typeface="Century"/>
              </a:rPr>
              <a:t>o</a:t>
            </a:r>
            <a:r>
              <a:rPr sz="1700" spc="-90" dirty="0">
                <a:latin typeface="Century"/>
                <a:cs typeface="Century"/>
              </a:rPr>
              <a:t>m</a:t>
            </a:r>
            <a:r>
              <a:rPr sz="1700" spc="10" dirty="0">
                <a:latin typeface="Century"/>
                <a:cs typeface="Century"/>
              </a:rPr>
              <a:t>e</a:t>
            </a:r>
            <a:r>
              <a:rPr sz="1700" spc="-60" dirty="0">
                <a:latin typeface="Century"/>
                <a:cs typeface="Century"/>
              </a:rPr>
              <a:t> </a:t>
            </a:r>
            <a:r>
              <a:rPr sz="1700" spc="-105" dirty="0">
                <a:latin typeface="Century"/>
                <a:cs typeface="Century"/>
              </a:rPr>
              <a:t>w</a:t>
            </a:r>
            <a:r>
              <a:rPr sz="1700" spc="-35" dirty="0">
                <a:latin typeface="Century"/>
                <a:cs typeface="Century"/>
              </a:rPr>
              <a:t>i</a:t>
            </a:r>
            <a:r>
              <a:rPr sz="1700" spc="-145" dirty="0">
                <a:latin typeface="Century"/>
                <a:cs typeface="Century"/>
              </a:rPr>
              <a:t>t</a:t>
            </a:r>
            <a:r>
              <a:rPr sz="1700" spc="-120" dirty="0">
                <a:latin typeface="Century"/>
                <a:cs typeface="Century"/>
              </a:rPr>
              <a:t>h</a:t>
            </a:r>
            <a:r>
              <a:rPr sz="1700" spc="-45" dirty="0">
                <a:latin typeface="Century"/>
                <a:cs typeface="Century"/>
              </a:rPr>
              <a:t> </a:t>
            </a:r>
            <a:r>
              <a:rPr sz="1700" spc="-20" dirty="0">
                <a:latin typeface="Century"/>
                <a:cs typeface="Century"/>
              </a:rPr>
              <a:t>?</a:t>
            </a:r>
            <a:endParaRPr sz="1700">
              <a:latin typeface="Century"/>
              <a:cs typeface="Century"/>
            </a:endParaRPr>
          </a:p>
        </p:txBody>
      </p:sp>
      <p:sp>
        <p:nvSpPr>
          <p:cNvPr id="11" name="object 11"/>
          <p:cNvSpPr txBox="1"/>
          <p:nvPr/>
        </p:nvSpPr>
        <p:spPr>
          <a:xfrm>
            <a:off x="511815" y="4565587"/>
            <a:ext cx="4752975" cy="277640"/>
          </a:xfrm>
          <a:prstGeom prst="rect">
            <a:avLst/>
          </a:prstGeom>
        </p:spPr>
        <p:txBody>
          <a:bodyPr vert="horz" wrap="square" lIns="0" tIns="15875" rIns="0" bIns="0" rtlCol="0">
            <a:spAutoFit/>
          </a:bodyPr>
          <a:lstStyle/>
          <a:p>
            <a:pPr marL="12700">
              <a:lnSpc>
                <a:spcPct val="100000"/>
              </a:lnSpc>
              <a:spcBef>
                <a:spcPts val="125"/>
              </a:spcBef>
            </a:pPr>
            <a:r>
              <a:rPr sz="1700" spc="-50" dirty="0">
                <a:latin typeface="Century"/>
                <a:cs typeface="Century"/>
              </a:rPr>
              <a:t>5</a:t>
            </a:r>
            <a:r>
              <a:rPr sz="1700" spc="-25" dirty="0">
                <a:latin typeface="Century"/>
                <a:cs typeface="Century"/>
              </a:rPr>
              <a:t> </a:t>
            </a:r>
            <a:r>
              <a:rPr sz="1700" spc="-85" dirty="0">
                <a:latin typeface="Century"/>
                <a:cs typeface="Century"/>
              </a:rPr>
              <a:t>–</a:t>
            </a:r>
            <a:r>
              <a:rPr sz="1700" spc="-60" dirty="0">
                <a:latin typeface="Century"/>
                <a:cs typeface="Century"/>
              </a:rPr>
              <a:t> </a:t>
            </a:r>
            <a:r>
              <a:rPr sz="1700" spc="-125" dirty="0">
                <a:latin typeface="Century"/>
                <a:cs typeface="Century"/>
              </a:rPr>
              <a:t>a</a:t>
            </a:r>
            <a:r>
              <a:rPr sz="1700" spc="70" dirty="0">
                <a:latin typeface="Century"/>
                <a:cs typeface="Century"/>
              </a:rPr>
              <a:t>cc</a:t>
            </a:r>
            <a:r>
              <a:rPr sz="1700" spc="35" dirty="0">
                <a:latin typeface="Century"/>
                <a:cs typeface="Century"/>
              </a:rPr>
              <a:t>o</a:t>
            </a:r>
            <a:r>
              <a:rPr sz="1700" spc="-160" dirty="0">
                <a:latin typeface="Century"/>
                <a:cs typeface="Century"/>
              </a:rPr>
              <a:t>r</a:t>
            </a:r>
            <a:r>
              <a:rPr sz="1700" spc="-5" dirty="0">
                <a:latin typeface="Century"/>
                <a:cs typeface="Century"/>
              </a:rPr>
              <a:t>d</a:t>
            </a:r>
            <a:r>
              <a:rPr sz="1700" spc="-90" dirty="0">
                <a:latin typeface="Century"/>
                <a:cs typeface="Century"/>
              </a:rPr>
              <a:t>i</a:t>
            </a:r>
            <a:r>
              <a:rPr sz="1700" spc="-145" dirty="0">
                <a:latin typeface="Century"/>
                <a:cs typeface="Century"/>
              </a:rPr>
              <a:t>n</a:t>
            </a:r>
            <a:r>
              <a:rPr sz="1700" spc="-10" dirty="0">
                <a:latin typeface="Century"/>
                <a:cs typeface="Century"/>
              </a:rPr>
              <a:t>g</a:t>
            </a:r>
            <a:r>
              <a:rPr sz="1700" spc="-105" dirty="0">
                <a:latin typeface="Century"/>
                <a:cs typeface="Century"/>
              </a:rPr>
              <a:t> </a:t>
            </a:r>
            <a:r>
              <a:rPr sz="1700" spc="-145" dirty="0">
                <a:latin typeface="Century"/>
                <a:cs typeface="Century"/>
              </a:rPr>
              <a:t>t</a:t>
            </a:r>
            <a:r>
              <a:rPr sz="1700" spc="85" dirty="0">
                <a:latin typeface="Century"/>
                <a:cs typeface="Century"/>
              </a:rPr>
              <a:t>o</a:t>
            </a:r>
            <a:r>
              <a:rPr sz="1700" spc="25" dirty="0">
                <a:latin typeface="Century"/>
                <a:cs typeface="Century"/>
              </a:rPr>
              <a:t> </a:t>
            </a:r>
            <a:r>
              <a:rPr sz="1700" spc="-55" dirty="0">
                <a:latin typeface="Century"/>
                <a:cs typeface="Century"/>
              </a:rPr>
              <a:t>D</a:t>
            </a:r>
            <a:r>
              <a:rPr sz="1700" spc="-30" dirty="0">
                <a:latin typeface="Century"/>
                <a:cs typeface="Century"/>
              </a:rPr>
              <a:t>e</a:t>
            </a:r>
            <a:r>
              <a:rPr sz="1700" spc="-90" dirty="0">
                <a:latin typeface="Century"/>
                <a:cs typeface="Century"/>
              </a:rPr>
              <a:t>l</a:t>
            </a:r>
            <a:r>
              <a:rPr sz="1700" spc="-125" dirty="0">
                <a:latin typeface="Century"/>
                <a:cs typeface="Century"/>
              </a:rPr>
              <a:t>a</a:t>
            </a:r>
            <a:r>
              <a:rPr sz="1700" spc="-145" dirty="0">
                <a:latin typeface="Century"/>
                <a:cs typeface="Century"/>
              </a:rPr>
              <a:t>n</a:t>
            </a:r>
            <a:r>
              <a:rPr sz="1700" spc="15" dirty="0">
                <a:latin typeface="Century"/>
                <a:cs typeface="Century"/>
              </a:rPr>
              <a:t>c</a:t>
            </a:r>
            <a:r>
              <a:rPr sz="1700" spc="35" dirty="0">
                <a:latin typeface="Century"/>
                <a:cs typeface="Century"/>
              </a:rPr>
              <a:t>y</a:t>
            </a:r>
            <a:r>
              <a:rPr sz="1700" spc="-50" dirty="0">
                <a:latin typeface="Century"/>
                <a:cs typeface="Century"/>
              </a:rPr>
              <a:t>'</a:t>
            </a:r>
            <a:r>
              <a:rPr sz="1700" spc="-65" dirty="0">
                <a:latin typeface="Century"/>
                <a:cs typeface="Century"/>
              </a:rPr>
              <a:t>s </a:t>
            </a:r>
            <a:r>
              <a:rPr sz="1700" spc="-90" dirty="0">
                <a:latin typeface="Century"/>
                <a:cs typeface="Century"/>
              </a:rPr>
              <a:t>l</a:t>
            </a:r>
            <a:r>
              <a:rPr sz="1700" spc="-30" dirty="0">
                <a:latin typeface="Century"/>
                <a:cs typeface="Century"/>
              </a:rPr>
              <a:t>e</a:t>
            </a:r>
            <a:r>
              <a:rPr sz="1700" spc="-20" dirty="0">
                <a:latin typeface="Century"/>
                <a:cs typeface="Century"/>
              </a:rPr>
              <a:t>v</a:t>
            </a:r>
            <a:r>
              <a:rPr sz="1700" spc="-30" dirty="0">
                <a:latin typeface="Century"/>
                <a:cs typeface="Century"/>
              </a:rPr>
              <a:t>e</a:t>
            </a:r>
            <a:r>
              <a:rPr sz="1700" spc="-90" dirty="0">
                <a:latin typeface="Century"/>
                <a:cs typeface="Century"/>
              </a:rPr>
              <a:t>l</a:t>
            </a:r>
            <a:r>
              <a:rPr sz="1700" spc="-65" dirty="0">
                <a:latin typeface="Century"/>
                <a:cs typeface="Century"/>
              </a:rPr>
              <a:t>s</a:t>
            </a:r>
            <a:r>
              <a:rPr sz="1700" spc="-150" dirty="0">
                <a:latin typeface="Century"/>
                <a:cs typeface="Century"/>
              </a:rPr>
              <a:t> </a:t>
            </a:r>
            <a:r>
              <a:rPr sz="1700" spc="45" dirty="0">
                <a:latin typeface="Century"/>
                <a:cs typeface="Century"/>
              </a:rPr>
              <a:t>o</a:t>
            </a:r>
            <a:r>
              <a:rPr sz="1700" spc="-85" dirty="0">
                <a:latin typeface="Century"/>
                <a:cs typeface="Century"/>
              </a:rPr>
              <a:t>f</a:t>
            </a:r>
            <a:r>
              <a:rPr sz="1700" spc="10" dirty="0">
                <a:latin typeface="Century"/>
                <a:cs typeface="Century"/>
              </a:rPr>
              <a:t> </a:t>
            </a:r>
            <a:r>
              <a:rPr sz="1700" spc="-45" dirty="0">
                <a:latin typeface="Century"/>
                <a:cs typeface="Century"/>
              </a:rPr>
              <a:t>s</a:t>
            </a:r>
            <a:r>
              <a:rPr sz="1700" spc="-145" dirty="0">
                <a:latin typeface="Century"/>
                <a:cs typeface="Century"/>
              </a:rPr>
              <a:t>u</a:t>
            </a:r>
            <a:r>
              <a:rPr sz="1700" spc="-80" dirty="0">
                <a:latin typeface="Century"/>
                <a:cs typeface="Century"/>
              </a:rPr>
              <a:t>pp</a:t>
            </a:r>
            <a:r>
              <a:rPr sz="1700" spc="45" dirty="0">
                <a:latin typeface="Century"/>
                <a:cs typeface="Century"/>
              </a:rPr>
              <a:t>o</a:t>
            </a:r>
            <a:r>
              <a:rPr sz="1700" spc="-160" dirty="0">
                <a:latin typeface="Century"/>
                <a:cs typeface="Century"/>
              </a:rPr>
              <a:t>r</a:t>
            </a:r>
            <a:r>
              <a:rPr sz="1700" spc="-125" dirty="0">
                <a:latin typeface="Century"/>
                <a:cs typeface="Century"/>
              </a:rPr>
              <a:t>t</a:t>
            </a:r>
            <a:r>
              <a:rPr sz="1700" spc="-40" dirty="0">
                <a:latin typeface="Century"/>
                <a:cs typeface="Century"/>
              </a:rPr>
              <a:t> </a:t>
            </a:r>
            <a:r>
              <a:rPr sz="1700" spc="-125" dirty="0">
                <a:latin typeface="Century"/>
                <a:cs typeface="Century"/>
              </a:rPr>
              <a:t>at</a:t>
            </a:r>
            <a:r>
              <a:rPr sz="1700" spc="-40" dirty="0">
                <a:latin typeface="Century"/>
                <a:cs typeface="Century"/>
              </a:rPr>
              <a:t> </a:t>
            </a:r>
            <a:r>
              <a:rPr sz="1700" spc="-95" dirty="0">
                <a:latin typeface="Century"/>
                <a:cs typeface="Century"/>
              </a:rPr>
              <a:t>w</a:t>
            </a:r>
            <a:r>
              <a:rPr sz="1700" spc="-100" dirty="0">
                <a:latin typeface="Century"/>
                <a:cs typeface="Century"/>
              </a:rPr>
              <a:t>h</a:t>
            </a:r>
            <a:r>
              <a:rPr sz="1700" spc="-125" dirty="0">
                <a:latin typeface="Century"/>
                <a:cs typeface="Century"/>
              </a:rPr>
              <a:t>at</a:t>
            </a:r>
            <a:endParaRPr sz="1700">
              <a:latin typeface="Century"/>
              <a:cs typeface="Century"/>
            </a:endParaRPr>
          </a:p>
        </p:txBody>
      </p:sp>
      <p:sp>
        <p:nvSpPr>
          <p:cNvPr id="12" name="object 12"/>
          <p:cNvSpPr txBox="1"/>
          <p:nvPr/>
        </p:nvSpPr>
        <p:spPr>
          <a:xfrm>
            <a:off x="511811" y="4746689"/>
            <a:ext cx="1775460" cy="277640"/>
          </a:xfrm>
          <a:prstGeom prst="rect">
            <a:avLst/>
          </a:prstGeom>
        </p:spPr>
        <p:txBody>
          <a:bodyPr vert="horz" wrap="square" lIns="0" tIns="15875" rIns="0" bIns="0" rtlCol="0">
            <a:spAutoFit/>
          </a:bodyPr>
          <a:lstStyle/>
          <a:p>
            <a:pPr marL="12700">
              <a:lnSpc>
                <a:spcPct val="100000"/>
              </a:lnSpc>
              <a:spcBef>
                <a:spcPts val="125"/>
              </a:spcBef>
            </a:pPr>
            <a:r>
              <a:rPr sz="1700" spc="-90" dirty="0">
                <a:latin typeface="Century"/>
                <a:cs typeface="Century"/>
              </a:rPr>
              <a:t>l</a:t>
            </a:r>
            <a:r>
              <a:rPr sz="1700" spc="-30" dirty="0">
                <a:latin typeface="Century"/>
                <a:cs typeface="Century"/>
              </a:rPr>
              <a:t>e</a:t>
            </a:r>
            <a:r>
              <a:rPr sz="1700" spc="-20" dirty="0">
                <a:latin typeface="Century"/>
                <a:cs typeface="Century"/>
              </a:rPr>
              <a:t>v</a:t>
            </a:r>
            <a:r>
              <a:rPr sz="1700" spc="-30" dirty="0">
                <a:latin typeface="Century"/>
                <a:cs typeface="Century"/>
              </a:rPr>
              <a:t>e</a:t>
            </a:r>
            <a:r>
              <a:rPr sz="1700" spc="-114" dirty="0">
                <a:latin typeface="Century"/>
                <a:cs typeface="Century"/>
              </a:rPr>
              <a:t>l</a:t>
            </a:r>
            <a:r>
              <a:rPr sz="1700" spc="-75" dirty="0">
                <a:latin typeface="Century"/>
                <a:cs typeface="Century"/>
              </a:rPr>
              <a:t> </a:t>
            </a:r>
            <a:r>
              <a:rPr sz="1700" spc="-145" dirty="0">
                <a:latin typeface="Century"/>
                <a:cs typeface="Century"/>
              </a:rPr>
              <a:t>th</a:t>
            </a:r>
            <a:r>
              <a:rPr sz="1700" spc="10" dirty="0">
                <a:latin typeface="Century"/>
                <a:cs typeface="Century"/>
              </a:rPr>
              <a:t>e</a:t>
            </a:r>
            <a:r>
              <a:rPr sz="1700" spc="-60" dirty="0">
                <a:latin typeface="Century"/>
                <a:cs typeface="Century"/>
              </a:rPr>
              <a:t> </a:t>
            </a:r>
            <a:r>
              <a:rPr sz="1700" spc="-5" dirty="0">
                <a:latin typeface="Century"/>
                <a:cs typeface="Century"/>
              </a:rPr>
              <a:t>d</a:t>
            </a:r>
            <a:r>
              <a:rPr sz="1700" spc="-30" dirty="0">
                <a:latin typeface="Century"/>
                <a:cs typeface="Century"/>
              </a:rPr>
              <a:t>e</a:t>
            </a:r>
            <a:r>
              <a:rPr sz="1700" spc="-125" dirty="0">
                <a:latin typeface="Century"/>
                <a:cs typeface="Century"/>
              </a:rPr>
              <a:t>f</a:t>
            </a:r>
            <a:r>
              <a:rPr sz="1700" spc="-30" dirty="0">
                <a:latin typeface="Century"/>
                <a:cs typeface="Century"/>
              </a:rPr>
              <a:t>e</a:t>
            </a:r>
            <a:r>
              <a:rPr sz="1700" spc="-25" dirty="0">
                <a:latin typeface="Century"/>
                <a:cs typeface="Century"/>
              </a:rPr>
              <a:t>ct</a:t>
            </a:r>
            <a:r>
              <a:rPr sz="1700" spc="30" dirty="0">
                <a:latin typeface="Century"/>
                <a:cs typeface="Century"/>
              </a:rPr>
              <a:t> </a:t>
            </a:r>
            <a:r>
              <a:rPr sz="1700" spc="-90" dirty="0">
                <a:latin typeface="Century"/>
                <a:cs typeface="Century"/>
              </a:rPr>
              <a:t>i</a:t>
            </a:r>
            <a:r>
              <a:rPr sz="1700" spc="-65" dirty="0">
                <a:latin typeface="Century"/>
                <a:cs typeface="Century"/>
              </a:rPr>
              <a:t>s</a:t>
            </a:r>
            <a:r>
              <a:rPr sz="1700" spc="-75" dirty="0">
                <a:latin typeface="Century"/>
                <a:cs typeface="Century"/>
              </a:rPr>
              <a:t> </a:t>
            </a:r>
            <a:r>
              <a:rPr sz="1700" spc="-20" dirty="0">
                <a:latin typeface="Century"/>
                <a:cs typeface="Century"/>
              </a:rPr>
              <a:t>?</a:t>
            </a:r>
            <a:endParaRPr sz="1700">
              <a:latin typeface="Century"/>
              <a:cs typeface="Century"/>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5994" y="675641"/>
            <a:ext cx="2480945" cy="509114"/>
          </a:xfrm>
          <a:prstGeom prst="rect">
            <a:avLst/>
          </a:prstGeom>
        </p:spPr>
        <p:txBody>
          <a:bodyPr vert="horz" wrap="square" lIns="0" tIns="16510" rIns="0" bIns="0" rtlCol="0">
            <a:spAutoFit/>
          </a:bodyPr>
          <a:lstStyle/>
          <a:p>
            <a:pPr marL="12700">
              <a:lnSpc>
                <a:spcPct val="100000"/>
              </a:lnSpc>
              <a:spcBef>
                <a:spcPts val="130"/>
              </a:spcBef>
            </a:pPr>
            <a:r>
              <a:rPr spc="65" dirty="0">
                <a:latin typeface="Cambria"/>
                <a:cs typeface="Cambria"/>
              </a:rPr>
              <a:t>Station</a:t>
            </a:r>
            <a:r>
              <a:rPr spc="120" dirty="0">
                <a:latin typeface="Cambria"/>
                <a:cs typeface="Cambria"/>
              </a:rPr>
              <a:t> </a:t>
            </a:r>
            <a:r>
              <a:rPr spc="50" dirty="0">
                <a:latin typeface="Cambria"/>
                <a:cs typeface="Cambria"/>
              </a:rPr>
              <a:t>two</a:t>
            </a:r>
            <a:r>
              <a:rPr spc="75" dirty="0">
                <a:latin typeface="Cambria"/>
                <a:cs typeface="Cambria"/>
              </a:rPr>
              <a:t> </a:t>
            </a:r>
            <a:r>
              <a:rPr spc="114" dirty="0">
                <a:latin typeface="Cambria"/>
                <a:cs typeface="Cambria"/>
              </a:rPr>
              <a:t>:</a:t>
            </a:r>
          </a:p>
        </p:txBody>
      </p:sp>
      <p:sp>
        <p:nvSpPr>
          <p:cNvPr id="3" name="object 3"/>
          <p:cNvSpPr txBox="1"/>
          <p:nvPr/>
        </p:nvSpPr>
        <p:spPr>
          <a:xfrm>
            <a:off x="919161" y="1343347"/>
            <a:ext cx="3773171" cy="4130618"/>
          </a:xfrm>
          <a:prstGeom prst="rect">
            <a:avLst/>
          </a:prstGeom>
        </p:spPr>
        <p:txBody>
          <a:bodyPr vert="horz" wrap="square" lIns="0" tIns="36830" rIns="0" bIns="0" rtlCol="0">
            <a:spAutoFit/>
          </a:bodyPr>
          <a:lstStyle/>
          <a:p>
            <a:pPr marL="12700" marR="5080">
              <a:lnSpc>
                <a:spcPts val="1730"/>
              </a:lnSpc>
              <a:spcBef>
                <a:spcPts val="290"/>
              </a:spcBef>
            </a:pPr>
            <a:r>
              <a:rPr sz="1550" spc="-40" dirty="0">
                <a:latin typeface="Century"/>
                <a:cs typeface="Century"/>
              </a:rPr>
              <a:t>33</a:t>
            </a:r>
            <a:r>
              <a:rPr sz="1550" spc="20" dirty="0">
                <a:latin typeface="Century"/>
                <a:cs typeface="Century"/>
              </a:rPr>
              <a:t> </a:t>
            </a:r>
            <a:r>
              <a:rPr sz="1550" spc="-75" dirty="0">
                <a:latin typeface="Century"/>
                <a:cs typeface="Century"/>
              </a:rPr>
              <a:t>years</a:t>
            </a:r>
            <a:r>
              <a:rPr sz="1550" spc="25" dirty="0">
                <a:latin typeface="Century"/>
                <a:cs typeface="Century"/>
              </a:rPr>
              <a:t> </a:t>
            </a:r>
            <a:r>
              <a:rPr sz="1550" spc="-25" dirty="0">
                <a:latin typeface="Century"/>
                <a:cs typeface="Century"/>
              </a:rPr>
              <a:t>old</a:t>
            </a:r>
            <a:r>
              <a:rPr sz="1550" spc="110" dirty="0">
                <a:latin typeface="Century"/>
                <a:cs typeface="Century"/>
              </a:rPr>
              <a:t> </a:t>
            </a:r>
            <a:r>
              <a:rPr sz="1550" spc="-55" dirty="0">
                <a:latin typeface="Century"/>
                <a:cs typeface="Century"/>
              </a:rPr>
              <a:t>,</a:t>
            </a:r>
            <a:r>
              <a:rPr sz="1550" spc="-60" dirty="0">
                <a:latin typeface="Century"/>
                <a:cs typeface="Century"/>
              </a:rPr>
              <a:t> </a:t>
            </a:r>
            <a:r>
              <a:rPr sz="1550" spc="-85" dirty="0">
                <a:latin typeface="Century"/>
                <a:cs typeface="Century"/>
              </a:rPr>
              <a:t>primiparous</a:t>
            </a:r>
            <a:r>
              <a:rPr sz="1550" spc="250" dirty="0">
                <a:latin typeface="Century"/>
                <a:cs typeface="Century"/>
              </a:rPr>
              <a:t> </a:t>
            </a:r>
            <a:r>
              <a:rPr sz="1550" spc="-55" dirty="0">
                <a:latin typeface="Century"/>
                <a:cs typeface="Century"/>
              </a:rPr>
              <a:t>,</a:t>
            </a:r>
            <a:r>
              <a:rPr sz="1550" spc="10" dirty="0">
                <a:latin typeface="Century"/>
                <a:cs typeface="Century"/>
              </a:rPr>
              <a:t> </a:t>
            </a:r>
            <a:r>
              <a:rPr sz="1550" spc="-70" dirty="0">
                <a:latin typeface="Century"/>
                <a:cs typeface="Century"/>
              </a:rPr>
              <a:t>GA</a:t>
            </a:r>
            <a:r>
              <a:rPr sz="1550" dirty="0">
                <a:latin typeface="Century"/>
                <a:cs typeface="Century"/>
              </a:rPr>
              <a:t> </a:t>
            </a:r>
            <a:r>
              <a:rPr sz="1550" spc="-40" dirty="0">
                <a:latin typeface="Century"/>
                <a:cs typeface="Century"/>
              </a:rPr>
              <a:t>41</a:t>
            </a:r>
            <a:r>
              <a:rPr sz="1550" spc="20" dirty="0">
                <a:latin typeface="Century"/>
                <a:cs typeface="Century"/>
              </a:rPr>
              <a:t> </a:t>
            </a:r>
            <a:r>
              <a:rPr sz="1550" spc="-75" dirty="0">
                <a:latin typeface="Century"/>
                <a:cs typeface="Century"/>
              </a:rPr>
              <a:t>months</a:t>
            </a:r>
            <a:r>
              <a:rPr sz="1550" spc="100" dirty="0">
                <a:latin typeface="Century"/>
                <a:cs typeface="Century"/>
              </a:rPr>
              <a:t> </a:t>
            </a:r>
            <a:r>
              <a:rPr sz="1550" spc="-55" dirty="0">
                <a:latin typeface="Century"/>
                <a:cs typeface="Century"/>
              </a:rPr>
              <a:t>, </a:t>
            </a:r>
            <a:r>
              <a:rPr sz="1550" spc="-415" dirty="0">
                <a:latin typeface="Century"/>
                <a:cs typeface="Century"/>
              </a:rPr>
              <a:t> </a:t>
            </a:r>
            <a:r>
              <a:rPr sz="1550" spc="-85" dirty="0">
                <a:latin typeface="Century"/>
                <a:cs typeface="Century"/>
              </a:rPr>
              <a:t>planned</a:t>
            </a:r>
            <a:r>
              <a:rPr sz="1550" spc="175" dirty="0">
                <a:latin typeface="Century"/>
                <a:cs typeface="Century"/>
              </a:rPr>
              <a:t> </a:t>
            </a:r>
            <a:r>
              <a:rPr sz="1550" spc="-50" dirty="0">
                <a:latin typeface="Century"/>
                <a:cs typeface="Century"/>
              </a:rPr>
              <a:t>for</a:t>
            </a:r>
            <a:r>
              <a:rPr sz="1550" spc="40" dirty="0">
                <a:latin typeface="Century"/>
                <a:cs typeface="Century"/>
              </a:rPr>
              <a:t> </a:t>
            </a:r>
            <a:r>
              <a:rPr sz="1550" spc="-60" dirty="0">
                <a:latin typeface="Century"/>
                <a:cs typeface="Century"/>
              </a:rPr>
              <a:t>induction</a:t>
            </a:r>
            <a:r>
              <a:rPr sz="1550" spc="140" dirty="0">
                <a:latin typeface="Century"/>
                <a:cs typeface="Century"/>
              </a:rPr>
              <a:t> </a:t>
            </a:r>
            <a:r>
              <a:rPr sz="1550" spc="-15" dirty="0">
                <a:latin typeface="Century"/>
                <a:cs typeface="Century"/>
              </a:rPr>
              <a:t>of</a:t>
            </a:r>
            <a:r>
              <a:rPr sz="1550" spc="20" dirty="0">
                <a:latin typeface="Century"/>
                <a:cs typeface="Century"/>
              </a:rPr>
              <a:t> </a:t>
            </a:r>
            <a:r>
              <a:rPr sz="1550" spc="-70" dirty="0">
                <a:latin typeface="Century"/>
                <a:cs typeface="Century"/>
              </a:rPr>
              <a:t>labor</a:t>
            </a:r>
            <a:r>
              <a:rPr sz="1550" spc="114" dirty="0">
                <a:latin typeface="Century"/>
                <a:cs typeface="Century"/>
              </a:rPr>
              <a:t> </a:t>
            </a:r>
            <a:r>
              <a:rPr sz="1550" spc="-15" dirty="0">
                <a:latin typeface="Century"/>
                <a:cs typeface="Century"/>
              </a:rPr>
              <a:t>?</a:t>
            </a:r>
            <a:endParaRPr sz="1550">
              <a:latin typeface="Century"/>
              <a:cs typeface="Century"/>
            </a:endParaRPr>
          </a:p>
          <a:p>
            <a:pPr>
              <a:lnSpc>
                <a:spcPct val="100000"/>
              </a:lnSpc>
              <a:spcBef>
                <a:spcPts val="40"/>
              </a:spcBef>
            </a:pPr>
            <a:endParaRPr sz="1400">
              <a:latin typeface="Century"/>
              <a:cs typeface="Century"/>
            </a:endParaRPr>
          </a:p>
          <a:p>
            <a:pPr marL="12700" marR="280670">
              <a:lnSpc>
                <a:spcPts val="1730"/>
              </a:lnSpc>
              <a:buAutoNum type="arabicPlain"/>
              <a:tabLst>
                <a:tab pos="232410" algn="l"/>
              </a:tabLst>
            </a:pPr>
            <a:r>
              <a:rPr sz="1550" spc="-10" dirty="0">
                <a:latin typeface="Century"/>
                <a:cs typeface="Century"/>
              </a:rPr>
              <a:t>w</a:t>
            </a:r>
            <a:r>
              <a:rPr sz="1550" spc="-130" dirty="0">
                <a:latin typeface="Century"/>
                <a:cs typeface="Century"/>
              </a:rPr>
              <a:t>h</a:t>
            </a:r>
            <a:r>
              <a:rPr sz="1550" spc="-114" dirty="0">
                <a:latin typeface="Century"/>
                <a:cs typeface="Century"/>
              </a:rPr>
              <a:t>a</a:t>
            </a:r>
            <a:r>
              <a:rPr sz="1550" spc="-110" dirty="0">
                <a:latin typeface="Century"/>
                <a:cs typeface="Century"/>
              </a:rPr>
              <a:t>t</a:t>
            </a:r>
            <a:r>
              <a:rPr sz="1550" spc="45" dirty="0">
                <a:latin typeface="Century"/>
                <a:cs typeface="Century"/>
              </a:rPr>
              <a:t> </a:t>
            </a:r>
            <a:r>
              <a:rPr sz="1550" spc="-114" dirty="0">
                <a:latin typeface="Century"/>
                <a:cs typeface="Century"/>
              </a:rPr>
              <a:t>a</a:t>
            </a:r>
            <a:r>
              <a:rPr sz="1550" spc="-95" dirty="0">
                <a:latin typeface="Century"/>
                <a:cs typeface="Century"/>
              </a:rPr>
              <a:t>r</a:t>
            </a:r>
            <a:r>
              <a:rPr sz="1550" spc="10" dirty="0">
                <a:latin typeface="Century"/>
                <a:cs typeface="Century"/>
              </a:rPr>
              <a:t>e</a:t>
            </a:r>
            <a:r>
              <a:rPr sz="1550" spc="55" dirty="0">
                <a:latin typeface="Century"/>
                <a:cs typeface="Century"/>
              </a:rPr>
              <a:t> </a:t>
            </a:r>
            <a:r>
              <a:rPr sz="1550" spc="-80" dirty="0">
                <a:latin typeface="Century"/>
                <a:cs typeface="Century"/>
              </a:rPr>
              <a:t>t</a:t>
            </a:r>
            <a:r>
              <a:rPr sz="1550" spc="-130" dirty="0">
                <a:latin typeface="Century"/>
                <a:cs typeface="Century"/>
              </a:rPr>
              <a:t>h</a:t>
            </a:r>
            <a:r>
              <a:rPr sz="1550" spc="10" dirty="0">
                <a:latin typeface="Century"/>
                <a:cs typeface="Century"/>
              </a:rPr>
              <a:t>e</a:t>
            </a:r>
            <a:r>
              <a:rPr sz="1550" spc="-25" dirty="0">
                <a:latin typeface="Century"/>
                <a:cs typeface="Century"/>
              </a:rPr>
              <a:t> </a:t>
            </a:r>
            <a:r>
              <a:rPr sz="1550" spc="-95" dirty="0">
                <a:latin typeface="Century"/>
                <a:cs typeface="Century"/>
              </a:rPr>
              <a:t>r</a:t>
            </a:r>
            <a:r>
              <a:rPr sz="1550" spc="-30" dirty="0">
                <a:latin typeface="Century"/>
                <a:cs typeface="Century"/>
              </a:rPr>
              <a:t>e</a:t>
            </a:r>
            <a:r>
              <a:rPr sz="1550" spc="-114" dirty="0">
                <a:latin typeface="Century"/>
                <a:cs typeface="Century"/>
              </a:rPr>
              <a:t>l</a:t>
            </a:r>
            <a:r>
              <a:rPr sz="1550" spc="-30" dirty="0">
                <a:latin typeface="Century"/>
                <a:cs typeface="Century"/>
              </a:rPr>
              <a:t>e</a:t>
            </a:r>
            <a:r>
              <a:rPr sz="1550" spc="-90" dirty="0">
                <a:latin typeface="Century"/>
                <a:cs typeface="Century"/>
              </a:rPr>
              <a:t>v</a:t>
            </a:r>
            <a:r>
              <a:rPr sz="1550" spc="-114" dirty="0">
                <a:latin typeface="Century"/>
                <a:cs typeface="Century"/>
              </a:rPr>
              <a:t>a</a:t>
            </a:r>
            <a:r>
              <a:rPr sz="1550" spc="-125" dirty="0">
                <a:latin typeface="Century"/>
                <a:cs typeface="Century"/>
              </a:rPr>
              <a:t>n</a:t>
            </a:r>
            <a:r>
              <a:rPr sz="1550" spc="-110" dirty="0">
                <a:latin typeface="Century"/>
                <a:cs typeface="Century"/>
              </a:rPr>
              <a:t>t</a:t>
            </a:r>
            <a:r>
              <a:rPr sz="1550" spc="120" dirty="0">
                <a:latin typeface="Century"/>
                <a:cs typeface="Century"/>
              </a:rPr>
              <a:t> </a:t>
            </a:r>
            <a:r>
              <a:rPr sz="1550" spc="-65" dirty="0">
                <a:latin typeface="Century"/>
                <a:cs typeface="Century"/>
              </a:rPr>
              <a:t>p</a:t>
            </a:r>
            <a:r>
              <a:rPr sz="1550" spc="50" dirty="0">
                <a:latin typeface="Century"/>
                <a:cs typeface="Century"/>
              </a:rPr>
              <a:t>o</a:t>
            </a:r>
            <a:r>
              <a:rPr sz="1550" spc="-114" dirty="0">
                <a:latin typeface="Century"/>
                <a:cs typeface="Century"/>
              </a:rPr>
              <a:t>i</a:t>
            </a:r>
            <a:r>
              <a:rPr sz="1550" spc="-125" dirty="0">
                <a:latin typeface="Century"/>
                <a:cs typeface="Century"/>
              </a:rPr>
              <a:t>n</a:t>
            </a:r>
            <a:r>
              <a:rPr sz="1550" spc="-80" dirty="0">
                <a:latin typeface="Century"/>
                <a:cs typeface="Century"/>
              </a:rPr>
              <a:t>t</a:t>
            </a:r>
            <a:r>
              <a:rPr sz="1550" spc="-55" dirty="0">
                <a:latin typeface="Century"/>
                <a:cs typeface="Century"/>
              </a:rPr>
              <a:t>s</a:t>
            </a:r>
            <a:r>
              <a:rPr sz="1550" spc="100" dirty="0">
                <a:latin typeface="Century"/>
                <a:cs typeface="Century"/>
              </a:rPr>
              <a:t> </a:t>
            </a:r>
            <a:r>
              <a:rPr sz="1550" spc="-114" dirty="0">
                <a:latin typeface="Century"/>
                <a:cs typeface="Century"/>
              </a:rPr>
              <a:t>i</a:t>
            </a:r>
            <a:r>
              <a:rPr sz="1550" spc="-95" dirty="0">
                <a:latin typeface="Century"/>
                <a:cs typeface="Century"/>
              </a:rPr>
              <a:t>n</a:t>
            </a:r>
            <a:r>
              <a:rPr sz="1550" spc="100" dirty="0">
                <a:latin typeface="Century"/>
                <a:cs typeface="Century"/>
              </a:rPr>
              <a:t> </a:t>
            </a:r>
            <a:r>
              <a:rPr sz="1550" spc="-90" dirty="0">
                <a:latin typeface="Century"/>
                <a:cs typeface="Century"/>
              </a:rPr>
              <a:t>h</a:t>
            </a:r>
            <a:r>
              <a:rPr sz="1550" spc="-65" dirty="0">
                <a:latin typeface="Century"/>
                <a:cs typeface="Century"/>
              </a:rPr>
              <a:t>x</a:t>
            </a:r>
            <a:r>
              <a:rPr sz="1550" spc="-35" dirty="0">
                <a:latin typeface="Century"/>
                <a:cs typeface="Century"/>
              </a:rPr>
              <a:t> </a:t>
            </a:r>
            <a:r>
              <a:rPr sz="1550" spc="-15" dirty="0">
                <a:latin typeface="Century"/>
                <a:cs typeface="Century"/>
              </a:rPr>
              <a:t>y</a:t>
            </a:r>
            <a:r>
              <a:rPr sz="1550" spc="50" dirty="0">
                <a:latin typeface="Century"/>
                <a:cs typeface="Century"/>
              </a:rPr>
              <a:t>o</a:t>
            </a:r>
            <a:r>
              <a:rPr sz="1550" spc="-70" dirty="0">
                <a:latin typeface="Century"/>
                <a:cs typeface="Century"/>
              </a:rPr>
              <a:t>u  </a:t>
            </a:r>
            <a:r>
              <a:rPr sz="1550" spc="-110" dirty="0">
                <a:latin typeface="Century"/>
                <a:cs typeface="Century"/>
              </a:rPr>
              <a:t>want</a:t>
            </a:r>
            <a:r>
              <a:rPr sz="1550" spc="40" dirty="0">
                <a:latin typeface="Century"/>
                <a:cs typeface="Century"/>
              </a:rPr>
              <a:t> </a:t>
            </a:r>
            <a:r>
              <a:rPr sz="1550" dirty="0">
                <a:latin typeface="Century"/>
                <a:cs typeface="Century"/>
              </a:rPr>
              <a:t>to</a:t>
            </a:r>
            <a:r>
              <a:rPr sz="1550" spc="-10" dirty="0">
                <a:latin typeface="Century"/>
                <a:cs typeface="Century"/>
              </a:rPr>
              <a:t> </a:t>
            </a:r>
            <a:r>
              <a:rPr sz="1550" spc="-90" dirty="0">
                <a:latin typeface="Century"/>
                <a:cs typeface="Century"/>
              </a:rPr>
              <a:t>ask</a:t>
            </a:r>
            <a:r>
              <a:rPr sz="1550" spc="25" dirty="0">
                <a:latin typeface="Century"/>
                <a:cs typeface="Century"/>
              </a:rPr>
              <a:t> </a:t>
            </a:r>
            <a:r>
              <a:rPr sz="1550" spc="-70" dirty="0">
                <a:latin typeface="Century"/>
                <a:cs typeface="Century"/>
              </a:rPr>
              <a:t>about</a:t>
            </a:r>
            <a:r>
              <a:rPr sz="1550" spc="114" dirty="0">
                <a:latin typeface="Century"/>
                <a:cs typeface="Century"/>
              </a:rPr>
              <a:t> </a:t>
            </a:r>
            <a:r>
              <a:rPr sz="1550" spc="-55" dirty="0">
                <a:latin typeface="Century"/>
                <a:cs typeface="Century"/>
              </a:rPr>
              <a:t>:</a:t>
            </a:r>
            <a:endParaRPr sz="1550">
              <a:latin typeface="Century"/>
              <a:cs typeface="Century"/>
            </a:endParaRPr>
          </a:p>
          <a:p>
            <a:pPr marL="231775" indent="-219710">
              <a:lnSpc>
                <a:spcPct val="100000"/>
              </a:lnSpc>
              <a:spcBef>
                <a:spcPts val="1560"/>
              </a:spcBef>
              <a:buAutoNum type="arabicPlain"/>
              <a:tabLst>
                <a:tab pos="232410" algn="l"/>
              </a:tabLst>
            </a:pPr>
            <a:r>
              <a:rPr sz="1550" spc="-125" dirty="0">
                <a:latin typeface="Century"/>
                <a:cs typeface="Century"/>
              </a:rPr>
              <a:t>n</a:t>
            </a:r>
            <a:r>
              <a:rPr sz="1550" spc="-114" dirty="0">
                <a:latin typeface="Century"/>
                <a:cs typeface="Century"/>
              </a:rPr>
              <a:t>a</a:t>
            </a:r>
            <a:r>
              <a:rPr sz="1550" spc="-105" dirty="0">
                <a:latin typeface="Century"/>
                <a:cs typeface="Century"/>
              </a:rPr>
              <a:t>m</a:t>
            </a:r>
            <a:r>
              <a:rPr sz="1550" spc="10" dirty="0">
                <a:latin typeface="Century"/>
                <a:cs typeface="Century"/>
              </a:rPr>
              <a:t>e</a:t>
            </a:r>
            <a:r>
              <a:rPr sz="1550" spc="125" dirty="0">
                <a:latin typeface="Century"/>
                <a:cs typeface="Century"/>
              </a:rPr>
              <a:t> </a:t>
            </a:r>
            <a:r>
              <a:rPr sz="1550" spc="-80" dirty="0">
                <a:latin typeface="Century"/>
                <a:cs typeface="Century"/>
              </a:rPr>
              <a:t>t</a:t>
            </a:r>
            <a:r>
              <a:rPr sz="1550" spc="-130" dirty="0">
                <a:latin typeface="Century"/>
                <a:cs typeface="Century"/>
              </a:rPr>
              <a:t>h</a:t>
            </a:r>
            <a:r>
              <a:rPr sz="1550" spc="10" dirty="0">
                <a:latin typeface="Century"/>
                <a:cs typeface="Century"/>
              </a:rPr>
              <a:t>e</a:t>
            </a:r>
            <a:r>
              <a:rPr sz="1550" spc="55" dirty="0">
                <a:latin typeface="Century"/>
                <a:cs typeface="Century"/>
              </a:rPr>
              <a:t> </a:t>
            </a:r>
            <a:r>
              <a:rPr sz="1550" spc="-105" dirty="0">
                <a:latin typeface="Century"/>
                <a:cs typeface="Century"/>
              </a:rPr>
              <a:t>m</a:t>
            </a:r>
            <a:r>
              <a:rPr sz="1550" spc="-114" dirty="0">
                <a:latin typeface="Century"/>
                <a:cs typeface="Century"/>
              </a:rPr>
              <a:t>a</a:t>
            </a:r>
            <a:r>
              <a:rPr sz="1550" spc="-125" dirty="0">
                <a:latin typeface="Century"/>
                <a:cs typeface="Century"/>
              </a:rPr>
              <a:t>n</a:t>
            </a:r>
            <a:r>
              <a:rPr sz="1550" spc="-30" dirty="0">
                <a:latin typeface="Century"/>
                <a:cs typeface="Century"/>
              </a:rPr>
              <a:t>e</a:t>
            </a:r>
            <a:r>
              <a:rPr sz="1550" spc="-125" dirty="0">
                <a:latin typeface="Century"/>
                <a:cs typeface="Century"/>
              </a:rPr>
              <a:t>u</a:t>
            </a:r>
            <a:r>
              <a:rPr sz="1550" spc="-15" dirty="0">
                <a:latin typeface="Century"/>
                <a:cs typeface="Century"/>
              </a:rPr>
              <a:t>v</a:t>
            </a:r>
            <a:r>
              <a:rPr sz="1550" spc="-30" dirty="0">
                <a:latin typeface="Century"/>
                <a:cs typeface="Century"/>
              </a:rPr>
              <a:t>e</a:t>
            </a:r>
            <a:r>
              <a:rPr sz="1550" spc="-95" dirty="0">
                <a:latin typeface="Century"/>
                <a:cs typeface="Century"/>
              </a:rPr>
              <a:t>r</a:t>
            </a:r>
            <a:r>
              <a:rPr sz="1550" spc="-55" dirty="0">
                <a:latin typeface="Century"/>
                <a:cs typeface="Century"/>
              </a:rPr>
              <a:t>s</a:t>
            </a:r>
            <a:r>
              <a:rPr sz="1550" spc="175" dirty="0">
                <a:latin typeface="Century"/>
                <a:cs typeface="Century"/>
              </a:rPr>
              <a:t> </a:t>
            </a:r>
            <a:r>
              <a:rPr sz="1550" spc="-114" dirty="0">
                <a:latin typeface="Century"/>
                <a:cs typeface="Century"/>
              </a:rPr>
              <a:t>i</a:t>
            </a:r>
            <a:r>
              <a:rPr sz="1550" spc="-95" dirty="0">
                <a:latin typeface="Century"/>
                <a:cs typeface="Century"/>
              </a:rPr>
              <a:t>n</a:t>
            </a:r>
            <a:r>
              <a:rPr sz="1550" spc="-15" dirty="0">
                <a:latin typeface="Century"/>
                <a:cs typeface="Century"/>
              </a:rPr>
              <a:t> </a:t>
            </a:r>
            <a:r>
              <a:rPr sz="1550" spc="-75" dirty="0">
                <a:latin typeface="Century"/>
                <a:cs typeface="Century"/>
              </a:rPr>
              <a:t>A</a:t>
            </a:r>
            <a:r>
              <a:rPr sz="1550" spc="-60" dirty="0">
                <a:latin typeface="Century"/>
                <a:cs typeface="Century"/>
              </a:rPr>
              <a:t>,</a:t>
            </a:r>
            <a:r>
              <a:rPr sz="1550" spc="-225" dirty="0">
                <a:latin typeface="Century"/>
                <a:cs typeface="Century"/>
              </a:rPr>
              <a:t>B</a:t>
            </a:r>
            <a:r>
              <a:rPr sz="1550" spc="-60" dirty="0">
                <a:latin typeface="Century"/>
                <a:cs typeface="Century"/>
              </a:rPr>
              <a:t>,C</a:t>
            </a:r>
            <a:endParaRPr sz="1550">
              <a:latin typeface="Century"/>
              <a:cs typeface="Century"/>
            </a:endParaRPr>
          </a:p>
          <a:p>
            <a:pPr>
              <a:lnSpc>
                <a:spcPct val="100000"/>
              </a:lnSpc>
              <a:spcBef>
                <a:spcPts val="15"/>
              </a:spcBef>
              <a:buFont typeface="Century"/>
              <a:buAutoNum type="arabicPlain"/>
            </a:pPr>
            <a:endParaRPr sz="1450">
              <a:latin typeface="Century"/>
              <a:cs typeface="Century"/>
            </a:endParaRPr>
          </a:p>
          <a:p>
            <a:pPr marL="12700" marR="254635">
              <a:lnSpc>
                <a:spcPts val="1730"/>
              </a:lnSpc>
              <a:buAutoNum type="arabicPlain"/>
              <a:tabLst>
                <a:tab pos="232410" algn="l"/>
              </a:tabLst>
            </a:pPr>
            <a:r>
              <a:rPr sz="1550" spc="-90" dirty="0">
                <a:latin typeface="Century"/>
                <a:cs typeface="Century"/>
              </a:rPr>
              <a:t>what</a:t>
            </a:r>
            <a:r>
              <a:rPr sz="1550" spc="40" dirty="0">
                <a:latin typeface="Century"/>
                <a:cs typeface="Century"/>
              </a:rPr>
              <a:t> </a:t>
            </a:r>
            <a:r>
              <a:rPr sz="1550" spc="-65" dirty="0">
                <a:latin typeface="Century"/>
                <a:cs typeface="Century"/>
              </a:rPr>
              <a:t>are</a:t>
            </a:r>
            <a:r>
              <a:rPr sz="1550" spc="50" dirty="0">
                <a:latin typeface="Century"/>
                <a:cs typeface="Century"/>
              </a:rPr>
              <a:t> </a:t>
            </a:r>
            <a:r>
              <a:rPr sz="1550" spc="-65" dirty="0">
                <a:latin typeface="Century"/>
                <a:cs typeface="Century"/>
              </a:rPr>
              <a:t>the</a:t>
            </a:r>
            <a:r>
              <a:rPr sz="1550" spc="-25" dirty="0">
                <a:latin typeface="Century"/>
                <a:cs typeface="Century"/>
              </a:rPr>
              <a:t> </a:t>
            </a:r>
            <a:r>
              <a:rPr sz="1550" spc="-70" dirty="0">
                <a:latin typeface="Century"/>
                <a:cs typeface="Century"/>
              </a:rPr>
              <a:t>finding</a:t>
            </a:r>
            <a:r>
              <a:rPr sz="1550" spc="160" dirty="0">
                <a:latin typeface="Century"/>
                <a:cs typeface="Century"/>
              </a:rPr>
              <a:t> </a:t>
            </a:r>
            <a:r>
              <a:rPr sz="1550" spc="-25" dirty="0">
                <a:latin typeface="Century"/>
                <a:cs typeface="Century"/>
              </a:rPr>
              <a:t>on</a:t>
            </a:r>
            <a:r>
              <a:rPr sz="1550" spc="-20" dirty="0">
                <a:latin typeface="Century"/>
                <a:cs typeface="Century"/>
              </a:rPr>
              <a:t> </a:t>
            </a:r>
            <a:r>
              <a:rPr sz="1550" spc="-70" dirty="0">
                <a:latin typeface="Century"/>
                <a:cs typeface="Century"/>
              </a:rPr>
              <a:t>physical</a:t>
            </a:r>
            <a:r>
              <a:rPr sz="1550" spc="75" dirty="0">
                <a:latin typeface="Century"/>
                <a:cs typeface="Century"/>
              </a:rPr>
              <a:t> </a:t>
            </a:r>
            <a:r>
              <a:rPr sz="1550" spc="-55" dirty="0">
                <a:latin typeface="Century"/>
                <a:cs typeface="Century"/>
              </a:rPr>
              <a:t>exam </a:t>
            </a:r>
            <a:r>
              <a:rPr sz="1550" spc="-415" dirty="0">
                <a:latin typeface="Century"/>
                <a:cs typeface="Century"/>
              </a:rPr>
              <a:t> </a:t>
            </a:r>
            <a:r>
              <a:rPr sz="1550" spc="-25" dirty="0">
                <a:latin typeface="Century"/>
                <a:cs typeface="Century"/>
              </a:rPr>
              <a:t>on</a:t>
            </a:r>
            <a:r>
              <a:rPr sz="1550" spc="-20" dirty="0">
                <a:latin typeface="Century"/>
                <a:cs typeface="Century"/>
              </a:rPr>
              <a:t> </a:t>
            </a:r>
            <a:r>
              <a:rPr sz="1550" spc="-35" dirty="0">
                <a:latin typeface="Century"/>
                <a:cs typeface="Century"/>
              </a:rPr>
              <a:t>b,c</a:t>
            </a:r>
            <a:r>
              <a:rPr sz="1550" spc="85" dirty="0">
                <a:latin typeface="Century"/>
                <a:cs typeface="Century"/>
              </a:rPr>
              <a:t> </a:t>
            </a:r>
            <a:r>
              <a:rPr sz="1550" spc="-15" dirty="0">
                <a:latin typeface="Century"/>
                <a:cs typeface="Century"/>
              </a:rPr>
              <a:t>?</a:t>
            </a:r>
            <a:endParaRPr sz="1550">
              <a:latin typeface="Century"/>
              <a:cs typeface="Century"/>
            </a:endParaRPr>
          </a:p>
          <a:p>
            <a:pPr marL="231775" indent="-219710">
              <a:lnSpc>
                <a:spcPts val="1789"/>
              </a:lnSpc>
              <a:spcBef>
                <a:spcPts val="885"/>
              </a:spcBef>
              <a:buAutoNum type="arabicPlain"/>
              <a:tabLst>
                <a:tab pos="232410" algn="l"/>
              </a:tabLst>
            </a:pPr>
            <a:r>
              <a:rPr sz="1550" spc="-90" dirty="0">
                <a:latin typeface="Century"/>
                <a:cs typeface="Century"/>
              </a:rPr>
              <a:t>what</a:t>
            </a:r>
            <a:r>
              <a:rPr sz="1550" spc="35" dirty="0">
                <a:latin typeface="Century"/>
                <a:cs typeface="Century"/>
              </a:rPr>
              <a:t> </a:t>
            </a:r>
            <a:r>
              <a:rPr sz="1550" spc="-70" dirty="0">
                <a:latin typeface="Century"/>
                <a:cs typeface="Century"/>
              </a:rPr>
              <a:t>are</a:t>
            </a:r>
            <a:r>
              <a:rPr sz="1550" spc="50" dirty="0">
                <a:latin typeface="Century"/>
                <a:cs typeface="Century"/>
              </a:rPr>
              <a:t> </a:t>
            </a:r>
            <a:r>
              <a:rPr sz="1550" spc="-70" dirty="0">
                <a:latin typeface="Century"/>
                <a:cs typeface="Century"/>
              </a:rPr>
              <a:t>the</a:t>
            </a:r>
            <a:r>
              <a:rPr sz="1550" spc="-30" dirty="0">
                <a:latin typeface="Century"/>
                <a:cs typeface="Century"/>
              </a:rPr>
              <a:t> </a:t>
            </a:r>
            <a:r>
              <a:rPr sz="1550" spc="-90" dirty="0">
                <a:latin typeface="Century"/>
                <a:cs typeface="Century"/>
              </a:rPr>
              <a:t>relevant</a:t>
            </a:r>
            <a:r>
              <a:rPr sz="1550" spc="114" dirty="0">
                <a:latin typeface="Century"/>
                <a:cs typeface="Century"/>
              </a:rPr>
              <a:t> </a:t>
            </a:r>
            <a:r>
              <a:rPr sz="1550" spc="-65" dirty="0">
                <a:latin typeface="Century"/>
                <a:cs typeface="Century"/>
              </a:rPr>
              <a:t>physical</a:t>
            </a:r>
            <a:r>
              <a:rPr sz="1550" spc="145" dirty="0">
                <a:latin typeface="Century"/>
                <a:cs typeface="Century"/>
              </a:rPr>
              <a:t> </a:t>
            </a:r>
            <a:r>
              <a:rPr sz="1550" spc="-55" dirty="0">
                <a:latin typeface="Century"/>
                <a:cs typeface="Century"/>
              </a:rPr>
              <a:t>exam</a:t>
            </a:r>
            <a:endParaRPr sz="1550">
              <a:latin typeface="Century"/>
              <a:cs typeface="Century"/>
            </a:endParaRPr>
          </a:p>
          <a:p>
            <a:pPr marL="12700">
              <a:lnSpc>
                <a:spcPts val="1789"/>
              </a:lnSpc>
            </a:pPr>
            <a:r>
              <a:rPr sz="1550" spc="5" dirty="0">
                <a:latin typeface="Century"/>
                <a:cs typeface="Century"/>
              </a:rPr>
              <a:t>f</a:t>
            </a:r>
            <a:r>
              <a:rPr sz="1550" spc="-114" dirty="0">
                <a:latin typeface="Century"/>
                <a:cs typeface="Century"/>
              </a:rPr>
              <a:t>i</a:t>
            </a:r>
            <a:r>
              <a:rPr sz="1550" spc="-125" dirty="0">
                <a:latin typeface="Century"/>
                <a:cs typeface="Century"/>
              </a:rPr>
              <a:t>n</a:t>
            </a:r>
            <a:r>
              <a:rPr sz="1550" spc="5" dirty="0">
                <a:latin typeface="Century"/>
                <a:cs typeface="Century"/>
              </a:rPr>
              <a:t>d</a:t>
            </a:r>
            <a:r>
              <a:rPr sz="1550" spc="-114" dirty="0">
                <a:latin typeface="Century"/>
                <a:cs typeface="Century"/>
              </a:rPr>
              <a:t>i</a:t>
            </a:r>
            <a:r>
              <a:rPr sz="1550" spc="-125" dirty="0">
                <a:latin typeface="Century"/>
                <a:cs typeface="Century"/>
              </a:rPr>
              <a:t>n</a:t>
            </a:r>
            <a:r>
              <a:rPr sz="1550" spc="-35" dirty="0">
                <a:latin typeface="Century"/>
                <a:cs typeface="Century"/>
              </a:rPr>
              <a:t>gs</a:t>
            </a:r>
            <a:r>
              <a:rPr sz="1550" spc="175" dirty="0">
                <a:latin typeface="Century"/>
                <a:cs typeface="Century"/>
              </a:rPr>
              <a:t> </a:t>
            </a:r>
            <a:r>
              <a:rPr sz="1550" spc="-114" dirty="0">
                <a:latin typeface="Century"/>
                <a:cs typeface="Century"/>
              </a:rPr>
              <a:t>i</a:t>
            </a:r>
            <a:r>
              <a:rPr sz="1550" spc="-95" dirty="0">
                <a:latin typeface="Century"/>
                <a:cs typeface="Century"/>
              </a:rPr>
              <a:t>n</a:t>
            </a:r>
            <a:r>
              <a:rPr sz="1550" spc="-10" dirty="0">
                <a:latin typeface="Century"/>
                <a:cs typeface="Century"/>
              </a:rPr>
              <a:t> </a:t>
            </a:r>
            <a:r>
              <a:rPr sz="1550" spc="-80" dirty="0">
                <a:latin typeface="Century"/>
                <a:cs typeface="Century"/>
              </a:rPr>
              <a:t>t</a:t>
            </a:r>
            <a:r>
              <a:rPr sz="1550" spc="-125" dirty="0">
                <a:latin typeface="Century"/>
                <a:cs typeface="Century"/>
              </a:rPr>
              <a:t>h</a:t>
            </a:r>
            <a:r>
              <a:rPr sz="1550" spc="-114" dirty="0">
                <a:latin typeface="Century"/>
                <a:cs typeface="Century"/>
              </a:rPr>
              <a:t>i</a:t>
            </a:r>
            <a:r>
              <a:rPr sz="1550" spc="-55" dirty="0">
                <a:latin typeface="Century"/>
                <a:cs typeface="Century"/>
              </a:rPr>
              <a:t>s</a:t>
            </a:r>
            <a:r>
              <a:rPr sz="1550" spc="25" dirty="0">
                <a:latin typeface="Century"/>
                <a:cs typeface="Century"/>
              </a:rPr>
              <a:t> </a:t>
            </a:r>
            <a:r>
              <a:rPr sz="1550" spc="-65" dirty="0">
                <a:latin typeface="Century"/>
                <a:cs typeface="Century"/>
              </a:rPr>
              <a:t>p</a:t>
            </a:r>
            <a:r>
              <a:rPr sz="1550" spc="-114" dirty="0">
                <a:latin typeface="Century"/>
                <a:cs typeface="Century"/>
              </a:rPr>
              <a:t>a</a:t>
            </a:r>
            <a:r>
              <a:rPr sz="1550" spc="-80" dirty="0">
                <a:latin typeface="Century"/>
                <a:cs typeface="Century"/>
              </a:rPr>
              <a:t>t</a:t>
            </a:r>
            <a:r>
              <a:rPr sz="1550" spc="-114" dirty="0">
                <a:latin typeface="Century"/>
                <a:cs typeface="Century"/>
              </a:rPr>
              <a:t>i</a:t>
            </a:r>
            <a:r>
              <a:rPr sz="1550" spc="-25" dirty="0">
                <a:latin typeface="Century"/>
                <a:cs typeface="Century"/>
              </a:rPr>
              <a:t>e</a:t>
            </a:r>
            <a:r>
              <a:rPr sz="1550" spc="-125" dirty="0">
                <a:latin typeface="Century"/>
                <a:cs typeface="Century"/>
              </a:rPr>
              <a:t>n</a:t>
            </a:r>
            <a:r>
              <a:rPr sz="1550" spc="-110" dirty="0">
                <a:latin typeface="Century"/>
                <a:cs typeface="Century"/>
              </a:rPr>
              <a:t>t</a:t>
            </a:r>
            <a:r>
              <a:rPr sz="1550" spc="120" dirty="0">
                <a:latin typeface="Century"/>
                <a:cs typeface="Century"/>
              </a:rPr>
              <a:t> </a:t>
            </a:r>
            <a:r>
              <a:rPr sz="1550" spc="-15" dirty="0">
                <a:latin typeface="Century"/>
                <a:cs typeface="Century"/>
              </a:rPr>
              <a:t>?</a:t>
            </a:r>
            <a:endParaRPr sz="1550">
              <a:latin typeface="Century"/>
              <a:cs typeface="Century"/>
            </a:endParaRPr>
          </a:p>
          <a:p>
            <a:pPr marL="231775" indent="-219710">
              <a:lnSpc>
                <a:spcPts val="1795"/>
              </a:lnSpc>
              <a:spcBef>
                <a:spcPts val="1595"/>
              </a:spcBef>
              <a:buAutoNum type="arabicPlain" startAt="5"/>
              <a:tabLst>
                <a:tab pos="232410" algn="l"/>
              </a:tabLst>
            </a:pPr>
            <a:r>
              <a:rPr sz="1550" spc="-10" dirty="0">
                <a:latin typeface="Century"/>
                <a:cs typeface="Century"/>
              </a:rPr>
              <a:t>ctg</a:t>
            </a:r>
            <a:r>
              <a:rPr sz="1550" spc="-5" dirty="0">
                <a:latin typeface="Century"/>
                <a:cs typeface="Century"/>
              </a:rPr>
              <a:t> </a:t>
            </a:r>
            <a:r>
              <a:rPr sz="1550" spc="-40" dirty="0">
                <a:latin typeface="Century"/>
                <a:cs typeface="Century"/>
              </a:rPr>
              <a:t>pic</a:t>
            </a:r>
            <a:r>
              <a:rPr sz="1550" spc="30" dirty="0">
                <a:latin typeface="Century"/>
                <a:cs typeface="Century"/>
              </a:rPr>
              <a:t> </a:t>
            </a:r>
            <a:r>
              <a:rPr sz="1550" spc="-15" dirty="0">
                <a:latin typeface="Century"/>
                <a:cs typeface="Century"/>
              </a:rPr>
              <a:t>??</a:t>
            </a:r>
            <a:endParaRPr sz="1550">
              <a:latin typeface="Century"/>
              <a:cs typeface="Century"/>
            </a:endParaRPr>
          </a:p>
          <a:p>
            <a:pPr marL="12700">
              <a:lnSpc>
                <a:spcPts val="1795"/>
              </a:lnSpc>
            </a:pPr>
            <a:r>
              <a:rPr sz="1550" spc="-110" dirty="0">
                <a:latin typeface="Century"/>
                <a:cs typeface="Century"/>
              </a:rPr>
              <a:t>It</a:t>
            </a:r>
            <a:r>
              <a:rPr sz="1550" spc="-30" dirty="0">
                <a:latin typeface="Century"/>
                <a:cs typeface="Century"/>
              </a:rPr>
              <a:t> </a:t>
            </a:r>
            <a:r>
              <a:rPr sz="1550" spc="-80" dirty="0">
                <a:latin typeface="Century"/>
                <a:cs typeface="Century"/>
              </a:rPr>
              <a:t>w</a:t>
            </a:r>
            <a:r>
              <a:rPr sz="1550" spc="-114" dirty="0">
                <a:latin typeface="Century"/>
                <a:cs typeface="Century"/>
              </a:rPr>
              <a:t>a</a:t>
            </a:r>
            <a:r>
              <a:rPr sz="1550" spc="-55" dirty="0">
                <a:latin typeface="Century"/>
                <a:cs typeface="Century"/>
              </a:rPr>
              <a:t>s</a:t>
            </a:r>
            <a:r>
              <a:rPr sz="1550" spc="100" dirty="0">
                <a:latin typeface="Century"/>
                <a:cs typeface="Century"/>
              </a:rPr>
              <a:t> </a:t>
            </a:r>
            <a:r>
              <a:rPr sz="1550" spc="-75" dirty="0">
                <a:latin typeface="Century"/>
                <a:cs typeface="Century"/>
              </a:rPr>
              <a:t>R</a:t>
            </a:r>
            <a:r>
              <a:rPr sz="1550" spc="-25" dirty="0">
                <a:latin typeface="Century"/>
                <a:cs typeface="Century"/>
              </a:rPr>
              <a:t>e</a:t>
            </a:r>
            <a:r>
              <a:rPr sz="1550" spc="-114" dirty="0">
                <a:latin typeface="Century"/>
                <a:cs typeface="Century"/>
              </a:rPr>
              <a:t>a</a:t>
            </a:r>
            <a:r>
              <a:rPr sz="1550" spc="-25" dirty="0">
                <a:latin typeface="Century"/>
                <a:cs typeface="Century"/>
              </a:rPr>
              <a:t>c</a:t>
            </a:r>
            <a:r>
              <a:rPr sz="1550" spc="5" dirty="0">
                <a:latin typeface="Century"/>
                <a:cs typeface="Century"/>
              </a:rPr>
              <a:t>t</a:t>
            </a:r>
            <a:r>
              <a:rPr sz="1550" spc="-114" dirty="0">
                <a:latin typeface="Century"/>
                <a:cs typeface="Century"/>
              </a:rPr>
              <a:t>i</a:t>
            </a:r>
            <a:r>
              <a:rPr sz="1550" spc="-10" dirty="0">
                <a:latin typeface="Century"/>
                <a:cs typeface="Century"/>
              </a:rPr>
              <a:t>v</a:t>
            </a:r>
            <a:r>
              <a:rPr sz="1550" spc="10" dirty="0">
                <a:latin typeface="Century"/>
                <a:cs typeface="Century"/>
              </a:rPr>
              <a:t>e</a:t>
            </a:r>
            <a:endParaRPr sz="1550">
              <a:latin typeface="Century"/>
              <a:cs typeface="Century"/>
            </a:endParaRPr>
          </a:p>
          <a:p>
            <a:pPr>
              <a:lnSpc>
                <a:spcPct val="100000"/>
              </a:lnSpc>
              <a:spcBef>
                <a:spcPts val="15"/>
              </a:spcBef>
            </a:pPr>
            <a:endParaRPr sz="1450">
              <a:latin typeface="Century"/>
              <a:cs typeface="Century"/>
            </a:endParaRPr>
          </a:p>
          <a:p>
            <a:pPr marL="12700" marR="43815">
              <a:lnSpc>
                <a:spcPts val="1730"/>
              </a:lnSpc>
              <a:tabLst>
                <a:tab pos="2001520" algn="l"/>
              </a:tabLst>
            </a:pPr>
            <a:r>
              <a:rPr sz="1550" spc="-45" dirty="0">
                <a:latin typeface="Century"/>
                <a:cs typeface="Century"/>
              </a:rPr>
              <a:t>6</a:t>
            </a:r>
            <a:r>
              <a:rPr sz="1550" spc="25" dirty="0">
                <a:latin typeface="Century"/>
                <a:cs typeface="Century"/>
              </a:rPr>
              <a:t> </a:t>
            </a:r>
            <a:r>
              <a:rPr sz="1550" spc="-75" dirty="0">
                <a:latin typeface="Century"/>
                <a:cs typeface="Century"/>
              </a:rPr>
              <a:t>–</a:t>
            </a:r>
            <a:r>
              <a:rPr sz="1550" spc="-15" dirty="0">
                <a:latin typeface="Century"/>
                <a:cs typeface="Century"/>
              </a:rPr>
              <a:t> </a:t>
            </a:r>
            <a:r>
              <a:rPr sz="1550" spc="-30" dirty="0">
                <a:latin typeface="Century"/>
                <a:cs typeface="Century"/>
              </a:rPr>
              <a:t>before</a:t>
            </a:r>
            <a:r>
              <a:rPr sz="1550" spc="60" dirty="0">
                <a:latin typeface="Century"/>
                <a:cs typeface="Century"/>
              </a:rPr>
              <a:t> </a:t>
            </a:r>
            <a:r>
              <a:rPr sz="1550" spc="-35" dirty="0">
                <a:latin typeface="Century"/>
                <a:cs typeface="Century"/>
              </a:rPr>
              <a:t>proceeding	</a:t>
            </a:r>
            <a:r>
              <a:rPr sz="1550" spc="-60" dirty="0">
                <a:latin typeface="Century"/>
                <a:cs typeface="Century"/>
              </a:rPr>
              <a:t>into</a:t>
            </a:r>
            <a:r>
              <a:rPr sz="1550" spc="70" dirty="0">
                <a:latin typeface="Century"/>
                <a:cs typeface="Century"/>
              </a:rPr>
              <a:t> </a:t>
            </a:r>
            <a:r>
              <a:rPr sz="1550" spc="-60" dirty="0">
                <a:latin typeface="Century"/>
                <a:cs typeface="Century"/>
              </a:rPr>
              <a:t>iol</a:t>
            </a:r>
            <a:r>
              <a:rPr sz="1550" spc="-10" dirty="0">
                <a:latin typeface="Century"/>
                <a:cs typeface="Century"/>
              </a:rPr>
              <a:t> </a:t>
            </a:r>
            <a:r>
              <a:rPr sz="1550" spc="-90" dirty="0">
                <a:latin typeface="Century"/>
                <a:cs typeface="Century"/>
              </a:rPr>
              <a:t>what</a:t>
            </a:r>
            <a:r>
              <a:rPr sz="1550" spc="30" dirty="0">
                <a:latin typeface="Century"/>
                <a:cs typeface="Century"/>
              </a:rPr>
              <a:t> </a:t>
            </a:r>
            <a:r>
              <a:rPr sz="1550" spc="40" dirty="0">
                <a:latin typeface="Century"/>
                <a:cs typeface="Century"/>
              </a:rPr>
              <a:t>do</a:t>
            </a:r>
            <a:r>
              <a:rPr sz="1550" spc="-30" dirty="0">
                <a:latin typeface="Century"/>
                <a:cs typeface="Century"/>
              </a:rPr>
              <a:t> </a:t>
            </a:r>
            <a:r>
              <a:rPr sz="1550" spc="-25" dirty="0">
                <a:latin typeface="Century"/>
                <a:cs typeface="Century"/>
              </a:rPr>
              <a:t>you </a:t>
            </a:r>
            <a:r>
              <a:rPr sz="1550" spc="-415" dirty="0">
                <a:latin typeface="Century"/>
                <a:cs typeface="Century"/>
              </a:rPr>
              <a:t> </a:t>
            </a:r>
            <a:r>
              <a:rPr sz="1550" spc="-110" dirty="0">
                <a:latin typeface="Century"/>
                <a:cs typeface="Century"/>
              </a:rPr>
              <a:t>want</a:t>
            </a:r>
            <a:r>
              <a:rPr sz="1550" spc="40" dirty="0">
                <a:latin typeface="Century"/>
                <a:cs typeface="Century"/>
              </a:rPr>
              <a:t> </a:t>
            </a:r>
            <a:r>
              <a:rPr sz="1550" dirty="0">
                <a:latin typeface="Century"/>
                <a:cs typeface="Century"/>
              </a:rPr>
              <a:t>to</a:t>
            </a:r>
            <a:r>
              <a:rPr sz="1550" spc="-10" dirty="0">
                <a:latin typeface="Century"/>
                <a:cs typeface="Century"/>
              </a:rPr>
              <a:t> </a:t>
            </a:r>
            <a:r>
              <a:rPr sz="1550" spc="-95" dirty="0">
                <a:latin typeface="Century"/>
                <a:cs typeface="Century"/>
              </a:rPr>
              <a:t>make</a:t>
            </a:r>
            <a:r>
              <a:rPr sz="1550" spc="130" dirty="0">
                <a:latin typeface="Century"/>
                <a:cs typeface="Century"/>
              </a:rPr>
              <a:t> </a:t>
            </a:r>
            <a:r>
              <a:rPr sz="1550" spc="-65" dirty="0">
                <a:latin typeface="Century"/>
                <a:cs typeface="Century"/>
              </a:rPr>
              <a:t>sure</a:t>
            </a:r>
            <a:r>
              <a:rPr sz="1550" spc="-25" dirty="0">
                <a:latin typeface="Century"/>
                <a:cs typeface="Century"/>
              </a:rPr>
              <a:t> </a:t>
            </a:r>
            <a:r>
              <a:rPr sz="1550" spc="-15" dirty="0">
                <a:latin typeface="Century"/>
                <a:cs typeface="Century"/>
              </a:rPr>
              <a:t>of</a:t>
            </a:r>
            <a:r>
              <a:rPr sz="1550" spc="20" dirty="0">
                <a:latin typeface="Century"/>
                <a:cs typeface="Century"/>
              </a:rPr>
              <a:t> </a:t>
            </a:r>
            <a:r>
              <a:rPr sz="1550" spc="-15" dirty="0">
                <a:latin typeface="Century"/>
                <a:cs typeface="Century"/>
              </a:rPr>
              <a:t>?</a:t>
            </a:r>
            <a:endParaRPr sz="1550">
              <a:latin typeface="Century"/>
              <a:cs typeface="Century"/>
            </a:endParaRPr>
          </a:p>
        </p:txBody>
      </p:sp>
      <p:pic>
        <p:nvPicPr>
          <p:cNvPr id="4" name="object 4"/>
          <p:cNvPicPr/>
          <p:nvPr/>
        </p:nvPicPr>
        <p:blipFill>
          <a:blip r:embed="rId2" cstate="print"/>
          <a:stretch>
            <a:fillRect/>
          </a:stretch>
        </p:blipFill>
        <p:spPr>
          <a:xfrm>
            <a:off x="8315331" y="628660"/>
            <a:ext cx="3155615" cy="1971675"/>
          </a:xfrm>
          <a:prstGeom prst="rect">
            <a:avLst/>
          </a:prstGeom>
        </p:spPr>
      </p:pic>
      <p:pic>
        <p:nvPicPr>
          <p:cNvPr id="5" name="object 5"/>
          <p:cNvPicPr/>
          <p:nvPr/>
        </p:nvPicPr>
        <p:blipFill>
          <a:blip r:embed="rId3" cstate="print"/>
          <a:stretch>
            <a:fillRect/>
          </a:stretch>
        </p:blipFill>
        <p:spPr>
          <a:xfrm>
            <a:off x="5086349" y="847725"/>
            <a:ext cx="2609851" cy="1752600"/>
          </a:xfrm>
          <a:prstGeom prst="rect">
            <a:avLst/>
          </a:prstGeom>
        </p:spPr>
      </p:pic>
      <p:pic>
        <p:nvPicPr>
          <p:cNvPr id="6" name="object 6"/>
          <p:cNvPicPr/>
          <p:nvPr/>
        </p:nvPicPr>
        <p:blipFill>
          <a:blip r:embed="rId4" cstate="print"/>
          <a:stretch>
            <a:fillRect/>
          </a:stretch>
        </p:blipFill>
        <p:spPr>
          <a:xfrm>
            <a:off x="4905375" y="2847979"/>
            <a:ext cx="2971800" cy="1990725"/>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5989" y="1495424"/>
            <a:ext cx="2767331" cy="509114"/>
          </a:xfrm>
          <a:prstGeom prst="rect">
            <a:avLst/>
          </a:prstGeom>
        </p:spPr>
        <p:txBody>
          <a:bodyPr vert="horz" wrap="square" lIns="0" tIns="16510" rIns="0" bIns="0" rtlCol="0">
            <a:spAutoFit/>
          </a:bodyPr>
          <a:lstStyle/>
          <a:p>
            <a:pPr marL="12700">
              <a:lnSpc>
                <a:spcPct val="100000"/>
              </a:lnSpc>
              <a:spcBef>
                <a:spcPts val="130"/>
              </a:spcBef>
            </a:pPr>
            <a:r>
              <a:rPr spc="65" dirty="0">
                <a:latin typeface="Cambria"/>
                <a:cs typeface="Cambria"/>
              </a:rPr>
              <a:t>Station</a:t>
            </a:r>
            <a:r>
              <a:rPr spc="120" dirty="0">
                <a:latin typeface="Cambria"/>
                <a:cs typeface="Cambria"/>
              </a:rPr>
              <a:t> </a:t>
            </a:r>
            <a:r>
              <a:rPr spc="-5" dirty="0">
                <a:latin typeface="Cambria"/>
                <a:cs typeface="Cambria"/>
              </a:rPr>
              <a:t>three</a:t>
            </a:r>
            <a:r>
              <a:rPr spc="95" dirty="0">
                <a:latin typeface="Cambria"/>
                <a:cs typeface="Cambria"/>
              </a:rPr>
              <a:t> </a:t>
            </a:r>
            <a:r>
              <a:rPr spc="114" dirty="0">
                <a:latin typeface="Cambria"/>
                <a:cs typeface="Cambria"/>
              </a:rPr>
              <a:t>:</a:t>
            </a:r>
          </a:p>
        </p:txBody>
      </p:sp>
      <p:sp>
        <p:nvSpPr>
          <p:cNvPr id="3" name="object 3"/>
          <p:cNvSpPr txBox="1"/>
          <p:nvPr/>
        </p:nvSpPr>
        <p:spPr>
          <a:xfrm>
            <a:off x="919169" y="2284036"/>
            <a:ext cx="3903345" cy="2904641"/>
          </a:xfrm>
          <a:prstGeom prst="rect">
            <a:avLst/>
          </a:prstGeom>
        </p:spPr>
        <p:txBody>
          <a:bodyPr vert="horz" wrap="square" lIns="0" tIns="36830" rIns="0" bIns="0" rtlCol="0">
            <a:spAutoFit/>
          </a:bodyPr>
          <a:lstStyle/>
          <a:p>
            <a:pPr marL="12700" marR="2101850">
              <a:lnSpc>
                <a:spcPts val="1730"/>
              </a:lnSpc>
              <a:spcBef>
                <a:spcPts val="290"/>
              </a:spcBef>
              <a:buAutoNum type="arabicPlain"/>
              <a:tabLst>
                <a:tab pos="232410" algn="l"/>
              </a:tabLst>
            </a:pPr>
            <a:r>
              <a:rPr sz="1550" spc="-140" dirty="0">
                <a:latin typeface="Century"/>
                <a:cs typeface="Century"/>
              </a:rPr>
              <a:t>N</a:t>
            </a:r>
            <a:r>
              <a:rPr sz="1550" spc="-114" dirty="0">
                <a:latin typeface="Century"/>
                <a:cs typeface="Century"/>
              </a:rPr>
              <a:t>a</a:t>
            </a:r>
            <a:r>
              <a:rPr sz="1550" spc="-105" dirty="0">
                <a:latin typeface="Century"/>
                <a:cs typeface="Century"/>
              </a:rPr>
              <a:t>m</a:t>
            </a:r>
            <a:r>
              <a:rPr sz="1550" spc="10" dirty="0">
                <a:latin typeface="Century"/>
                <a:cs typeface="Century"/>
              </a:rPr>
              <a:t>e</a:t>
            </a:r>
            <a:r>
              <a:rPr sz="1550" spc="125" dirty="0">
                <a:latin typeface="Century"/>
                <a:cs typeface="Century"/>
              </a:rPr>
              <a:t> </a:t>
            </a:r>
            <a:r>
              <a:rPr sz="1550" spc="-80" dirty="0">
                <a:latin typeface="Century"/>
                <a:cs typeface="Century"/>
              </a:rPr>
              <a:t>t</a:t>
            </a:r>
            <a:r>
              <a:rPr sz="1550" spc="-130" dirty="0">
                <a:latin typeface="Century"/>
                <a:cs typeface="Century"/>
              </a:rPr>
              <a:t>h</a:t>
            </a:r>
            <a:r>
              <a:rPr sz="1550" spc="10" dirty="0">
                <a:latin typeface="Century"/>
                <a:cs typeface="Century"/>
              </a:rPr>
              <a:t>e</a:t>
            </a:r>
            <a:r>
              <a:rPr sz="1550" spc="-25" dirty="0">
                <a:latin typeface="Century"/>
                <a:cs typeface="Century"/>
              </a:rPr>
              <a:t> </a:t>
            </a:r>
            <a:r>
              <a:rPr sz="1550" spc="-80" dirty="0">
                <a:latin typeface="Century"/>
                <a:cs typeface="Century"/>
              </a:rPr>
              <a:t>t</a:t>
            </a:r>
            <a:r>
              <a:rPr sz="1550" spc="-85" dirty="0">
                <a:latin typeface="Century"/>
                <a:cs typeface="Century"/>
              </a:rPr>
              <a:t>w</a:t>
            </a:r>
            <a:r>
              <a:rPr sz="1550" spc="80" dirty="0">
                <a:latin typeface="Century"/>
                <a:cs typeface="Century"/>
              </a:rPr>
              <a:t>o</a:t>
            </a:r>
            <a:r>
              <a:rPr sz="1550" spc="-15" dirty="0">
                <a:latin typeface="Century"/>
                <a:cs typeface="Century"/>
              </a:rPr>
              <a:t> </a:t>
            </a:r>
            <a:r>
              <a:rPr sz="1550" spc="-30" dirty="0">
                <a:latin typeface="Century"/>
                <a:cs typeface="Century"/>
              </a:rPr>
              <a:t>e</a:t>
            </a:r>
            <a:r>
              <a:rPr sz="1550" spc="-65" dirty="0">
                <a:latin typeface="Century"/>
                <a:cs typeface="Century"/>
              </a:rPr>
              <a:t>p</a:t>
            </a:r>
            <a:r>
              <a:rPr sz="1550" spc="-114" dirty="0">
                <a:latin typeface="Century"/>
                <a:cs typeface="Century"/>
              </a:rPr>
              <a:t>i</a:t>
            </a:r>
            <a:r>
              <a:rPr sz="1550" spc="-55" dirty="0">
                <a:latin typeface="Century"/>
                <a:cs typeface="Century"/>
              </a:rPr>
              <a:t>.  </a:t>
            </a:r>
            <a:r>
              <a:rPr sz="1550" spc="-40" dirty="0">
                <a:latin typeface="Century"/>
                <a:cs typeface="Century"/>
              </a:rPr>
              <a:t>A-</a:t>
            </a:r>
            <a:endParaRPr sz="1550">
              <a:latin typeface="Century"/>
              <a:cs typeface="Century"/>
            </a:endParaRPr>
          </a:p>
          <a:p>
            <a:pPr marL="12700">
              <a:lnSpc>
                <a:spcPts val="1689"/>
              </a:lnSpc>
            </a:pPr>
            <a:r>
              <a:rPr sz="1550" spc="-25" dirty="0">
                <a:latin typeface="Century"/>
                <a:cs typeface="Century"/>
              </a:rPr>
              <a:t>b-</a:t>
            </a:r>
            <a:endParaRPr sz="1550">
              <a:latin typeface="Century"/>
              <a:cs typeface="Century"/>
            </a:endParaRPr>
          </a:p>
          <a:p>
            <a:pPr marL="231775" indent="-219710">
              <a:lnSpc>
                <a:spcPct val="100000"/>
              </a:lnSpc>
              <a:spcBef>
                <a:spcPts val="1600"/>
              </a:spcBef>
              <a:buAutoNum type="arabicPlain" startAt="2"/>
              <a:tabLst>
                <a:tab pos="232410" algn="l"/>
              </a:tabLst>
            </a:pPr>
            <a:r>
              <a:rPr sz="1550" spc="-65" dirty="0">
                <a:latin typeface="Century"/>
                <a:cs typeface="Century"/>
              </a:rPr>
              <a:t>the</a:t>
            </a:r>
            <a:r>
              <a:rPr sz="1550" spc="35" dirty="0">
                <a:latin typeface="Century"/>
                <a:cs typeface="Century"/>
              </a:rPr>
              <a:t> </a:t>
            </a:r>
            <a:r>
              <a:rPr sz="1550" spc="-55" dirty="0">
                <a:latin typeface="Century"/>
                <a:cs typeface="Century"/>
              </a:rPr>
              <a:t>most</a:t>
            </a:r>
            <a:r>
              <a:rPr sz="1550" spc="30" dirty="0">
                <a:latin typeface="Century"/>
                <a:cs typeface="Century"/>
              </a:rPr>
              <a:t> </a:t>
            </a:r>
            <a:r>
              <a:rPr sz="1550" spc="-95" dirty="0">
                <a:latin typeface="Century"/>
                <a:cs typeface="Century"/>
              </a:rPr>
              <a:t>likely</a:t>
            </a:r>
            <a:r>
              <a:rPr sz="1550" spc="90" dirty="0">
                <a:latin typeface="Century"/>
                <a:cs typeface="Century"/>
              </a:rPr>
              <a:t> </a:t>
            </a:r>
            <a:r>
              <a:rPr sz="1550" spc="-10" dirty="0">
                <a:latin typeface="Century"/>
                <a:cs typeface="Century"/>
              </a:rPr>
              <a:t>dx</a:t>
            </a:r>
            <a:r>
              <a:rPr sz="1550" spc="-50" dirty="0">
                <a:latin typeface="Century"/>
                <a:cs typeface="Century"/>
              </a:rPr>
              <a:t> </a:t>
            </a:r>
            <a:r>
              <a:rPr sz="1550" spc="-15" dirty="0">
                <a:latin typeface="Century"/>
                <a:cs typeface="Century"/>
              </a:rPr>
              <a:t>?</a:t>
            </a:r>
            <a:endParaRPr sz="1550">
              <a:latin typeface="Century"/>
              <a:cs typeface="Century"/>
            </a:endParaRPr>
          </a:p>
          <a:p>
            <a:pPr marL="231775" indent="-219710">
              <a:lnSpc>
                <a:spcPts val="1795"/>
              </a:lnSpc>
              <a:spcBef>
                <a:spcPts val="1590"/>
              </a:spcBef>
              <a:buAutoNum type="arabicPlain" startAt="2"/>
              <a:tabLst>
                <a:tab pos="232410" algn="l"/>
              </a:tabLst>
            </a:pPr>
            <a:r>
              <a:rPr sz="1550" spc="-75" dirty="0">
                <a:latin typeface="Century"/>
                <a:cs typeface="Century"/>
              </a:rPr>
              <a:t>mention</a:t>
            </a:r>
            <a:r>
              <a:rPr sz="1550" spc="215" dirty="0">
                <a:latin typeface="Century"/>
                <a:cs typeface="Century"/>
              </a:rPr>
              <a:t> </a:t>
            </a:r>
            <a:r>
              <a:rPr sz="1550" dirty="0">
                <a:latin typeface="Century"/>
                <a:cs typeface="Century"/>
              </a:rPr>
              <a:t>Two</a:t>
            </a:r>
            <a:r>
              <a:rPr sz="1550" spc="-15" dirty="0">
                <a:latin typeface="Century"/>
                <a:cs typeface="Century"/>
              </a:rPr>
              <a:t> </a:t>
            </a:r>
            <a:r>
              <a:rPr sz="1550" spc="-90" dirty="0">
                <a:latin typeface="Century"/>
                <a:cs typeface="Century"/>
              </a:rPr>
              <a:t>risk</a:t>
            </a:r>
            <a:r>
              <a:rPr sz="1550" spc="20" dirty="0">
                <a:latin typeface="Century"/>
                <a:cs typeface="Century"/>
              </a:rPr>
              <a:t> </a:t>
            </a:r>
            <a:r>
              <a:rPr sz="1550" spc="-45" dirty="0">
                <a:latin typeface="Century"/>
                <a:cs typeface="Century"/>
              </a:rPr>
              <a:t>factors</a:t>
            </a:r>
            <a:r>
              <a:rPr sz="1550" spc="30" dirty="0">
                <a:latin typeface="Century"/>
                <a:cs typeface="Century"/>
              </a:rPr>
              <a:t> </a:t>
            </a:r>
            <a:r>
              <a:rPr sz="1550" spc="-50" dirty="0">
                <a:latin typeface="Century"/>
                <a:cs typeface="Century"/>
              </a:rPr>
              <a:t>for</a:t>
            </a:r>
            <a:r>
              <a:rPr sz="1550" spc="-30" dirty="0">
                <a:latin typeface="Century"/>
                <a:cs typeface="Century"/>
              </a:rPr>
              <a:t> </a:t>
            </a:r>
            <a:r>
              <a:rPr sz="1550" spc="-95" dirty="0">
                <a:latin typeface="Century"/>
                <a:cs typeface="Century"/>
              </a:rPr>
              <a:t>this</a:t>
            </a:r>
            <a:r>
              <a:rPr sz="1550" spc="30" dirty="0">
                <a:latin typeface="Century"/>
                <a:cs typeface="Century"/>
              </a:rPr>
              <a:t> </a:t>
            </a:r>
            <a:r>
              <a:rPr sz="1550" spc="-45" dirty="0">
                <a:latin typeface="Century"/>
                <a:cs typeface="Century"/>
              </a:rPr>
              <a:t>condition</a:t>
            </a:r>
            <a:endParaRPr sz="1550">
              <a:latin typeface="Century"/>
              <a:cs typeface="Century"/>
            </a:endParaRPr>
          </a:p>
          <a:p>
            <a:pPr marL="12700">
              <a:lnSpc>
                <a:spcPts val="1795"/>
              </a:lnSpc>
            </a:pPr>
            <a:r>
              <a:rPr sz="1550" spc="-20" dirty="0">
                <a:latin typeface="Century"/>
                <a:cs typeface="Century"/>
              </a:rPr>
              <a:t>?</a:t>
            </a:r>
            <a:endParaRPr sz="1550">
              <a:latin typeface="Century"/>
              <a:cs typeface="Century"/>
            </a:endParaRPr>
          </a:p>
          <a:p>
            <a:pPr>
              <a:lnSpc>
                <a:spcPct val="100000"/>
              </a:lnSpc>
              <a:spcBef>
                <a:spcPts val="15"/>
              </a:spcBef>
            </a:pPr>
            <a:endParaRPr sz="1450">
              <a:latin typeface="Century"/>
              <a:cs typeface="Century"/>
            </a:endParaRPr>
          </a:p>
          <a:p>
            <a:pPr marL="12700" marR="65405">
              <a:lnSpc>
                <a:spcPts val="1730"/>
              </a:lnSpc>
              <a:spcBef>
                <a:spcPts val="5"/>
              </a:spcBef>
              <a:buAutoNum type="arabicPlain" startAt="4"/>
              <a:tabLst>
                <a:tab pos="232410" algn="l"/>
              </a:tabLst>
            </a:pPr>
            <a:r>
              <a:rPr sz="1550" spc="-30" dirty="0">
                <a:latin typeface="Century"/>
                <a:cs typeface="Century"/>
              </a:rPr>
              <a:t>before</a:t>
            </a:r>
            <a:r>
              <a:rPr sz="1550" spc="114" dirty="0">
                <a:latin typeface="Century"/>
                <a:cs typeface="Century"/>
              </a:rPr>
              <a:t> </a:t>
            </a:r>
            <a:r>
              <a:rPr sz="1550" spc="-85" dirty="0">
                <a:latin typeface="Century"/>
                <a:cs typeface="Century"/>
              </a:rPr>
              <a:t>starting</a:t>
            </a:r>
            <a:r>
              <a:rPr sz="1550" spc="10" dirty="0">
                <a:latin typeface="Century"/>
                <a:cs typeface="Century"/>
              </a:rPr>
              <a:t> </a:t>
            </a:r>
            <a:r>
              <a:rPr sz="1550" spc="-65" dirty="0">
                <a:latin typeface="Century"/>
                <a:cs typeface="Century"/>
              </a:rPr>
              <a:t>the</a:t>
            </a:r>
            <a:r>
              <a:rPr sz="1550" spc="-30" dirty="0">
                <a:latin typeface="Century"/>
                <a:cs typeface="Century"/>
              </a:rPr>
              <a:t> </a:t>
            </a:r>
            <a:r>
              <a:rPr sz="1550" spc="-85" dirty="0">
                <a:latin typeface="Century"/>
                <a:cs typeface="Century"/>
              </a:rPr>
              <a:t>treatment</a:t>
            </a:r>
            <a:r>
              <a:rPr sz="1550" spc="110" dirty="0">
                <a:latin typeface="Century"/>
                <a:cs typeface="Century"/>
              </a:rPr>
              <a:t> </a:t>
            </a:r>
            <a:r>
              <a:rPr sz="1550" spc="-90" dirty="0">
                <a:latin typeface="Century"/>
                <a:cs typeface="Century"/>
              </a:rPr>
              <a:t>what</a:t>
            </a:r>
            <a:r>
              <a:rPr sz="1550" spc="40" dirty="0">
                <a:latin typeface="Century"/>
                <a:cs typeface="Century"/>
              </a:rPr>
              <a:t> do</a:t>
            </a:r>
            <a:r>
              <a:rPr sz="1550" spc="-20" dirty="0">
                <a:latin typeface="Century"/>
                <a:cs typeface="Century"/>
              </a:rPr>
              <a:t> </a:t>
            </a:r>
            <a:r>
              <a:rPr sz="1550" spc="-25" dirty="0">
                <a:latin typeface="Century"/>
                <a:cs typeface="Century"/>
              </a:rPr>
              <a:t>you </a:t>
            </a:r>
            <a:r>
              <a:rPr sz="1550" spc="-415" dirty="0">
                <a:latin typeface="Century"/>
                <a:cs typeface="Century"/>
              </a:rPr>
              <a:t> </a:t>
            </a:r>
            <a:r>
              <a:rPr sz="1550" spc="-110" dirty="0">
                <a:latin typeface="Century"/>
                <a:cs typeface="Century"/>
              </a:rPr>
              <a:t>want</a:t>
            </a:r>
            <a:r>
              <a:rPr sz="1550" spc="40" dirty="0">
                <a:latin typeface="Century"/>
                <a:cs typeface="Century"/>
              </a:rPr>
              <a:t> </a:t>
            </a:r>
            <a:r>
              <a:rPr sz="1550" dirty="0">
                <a:latin typeface="Century"/>
                <a:cs typeface="Century"/>
              </a:rPr>
              <a:t>to</a:t>
            </a:r>
            <a:r>
              <a:rPr sz="1550" spc="-10" dirty="0">
                <a:latin typeface="Century"/>
                <a:cs typeface="Century"/>
              </a:rPr>
              <a:t> </a:t>
            </a:r>
            <a:r>
              <a:rPr sz="1550" spc="-55" dirty="0">
                <a:latin typeface="Century"/>
                <a:cs typeface="Century"/>
              </a:rPr>
              <a:t>assess</a:t>
            </a:r>
            <a:r>
              <a:rPr sz="1550" spc="95" dirty="0">
                <a:latin typeface="Century"/>
                <a:cs typeface="Century"/>
              </a:rPr>
              <a:t> </a:t>
            </a:r>
            <a:r>
              <a:rPr sz="1550" spc="-15" dirty="0">
                <a:latin typeface="Century"/>
                <a:cs typeface="Century"/>
              </a:rPr>
              <a:t>?</a:t>
            </a:r>
            <a:endParaRPr sz="1550">
              <a:latin typeface="Century"/>
              <a:cs typeface="Century"/>
            </a:endParaRPr>
          </a:p>
          <a:p>
            <a:pPr marL="231775" indent="-219710">
              <a:lnSpc>
                <a:spcPct val="100000"/>
              </a:lnSpc>
              <a:spcBef>
                <a:spcPts val="1555"/>
              </a:spcBef>
              <a:buAutoNum type="arabicPlain" startAt="4"/>
              <a:tabLst>
                <a:tab pos="232410" algn="l"/>
              </a:tabLst>
            </a:pPr>
            <a:r>
              <a:rPr sz="1550" spc="-70" dirty="0">
                <a:latin typeface="Century"/>
                <a:cs typeface="Century"/>
              </a:rPr>
              <a:t>mention</a:t>
            </a:r>
            <a:r>
              <a:rPr sz="1550" spc="185" dirty="0">
                <a:latin typeface="Century"/>
                <a:cs typeface="Century"/>
              </a:rPr>
              <a:t> </a:t>
            </a:r>
            <a:r>
              <a:rPr sz="1550" spc="-30" dirty="0">
                <a:latin typeface="Century"/>
                <a:cs typeface="Century"/>
              </a:rPr>
              <a:t>two</a:t>
            </a:r>
            <a:r>
              <a:rPr sz="1550" spc="-25" dirty="0">
                <a:latin typeface="Century"/>
                <a:cs typeface="Century"/>
              </a:rPr>
              <a:t> </a:t>
            </a:r>
            <a:r>
              <a:rPr sz="1550" spc="-85" dirty="0">
                <a:latin typeface="Century"/>
                <a:cs typeface="Century"/>
              </a:rPr>
              <a:t>treatment</a:t>
            </a:r>
            <a:r>
              <a:rPr sz="1550" spc="100" dirty="0">
                <a:latin typeface="Century"/>
                <a:cs typeface="Century"/>
              </a:rPr>
              <a:t> </a:t>
            </a:r>
            <a:r>
              <a:rPr sz="1550" spc="-50" dirty="0">
                <a:latin typeface="Century"/>
                <a:cs typeface="Century"/>
              </a:rPr>
              <a:t>options</a:t>
            </a:r>
            <a:endParaRPr sz="1550">
              <a:latin typeface="Century"/>
              <a:cs typeface="Century"/>
            </a:endParaRPr>
          </a:p>
        </p:txBody>
      </p:sp>
      <p:pic>
        <p:nvPicPr>
          <p:cNvPr id="4" name="object 4"/>
          <p:cNvPicPr/>
          <p:nvPr/>
        </p:nvPicPr>
        <p:blipFill>
          <a:blip r:embed="rId2" cstate="print"/>
          <a:stretch>
            <a:fillRect/>
          </a:stretch>
        </p:blipFill>
        <p:spPr>
          <a:xfrm>
            <a:off x="5695949" y="1438275"/>
            <a:ext cx="5429251" cy="3981450"/>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6455" y="971169"/>
            <a:ext cx="2557780" cy="509114"/>
          </a:xfrm>
          <a:prstGeom prst="rect">
            <a:avLst/>
          </a:prstGeom>
        </p:spPr>
        <p:txBody>
          <a:bodyPr vert="horz" wrap="square" lIns="0" tIns="16510" rIns="0" bIns="0" rtlCol="0">
            <a:spAutoFit/>
          </a:bodyPr>
          <a:lstStyle/>
          <a:p>
            <a:pPr marL="12700">
              <a:lnSpc>
                <a:spcPct val="100000"/>
              </a:lnSpc>
              <a:spcBef>
                <a:spcPts val="130"/>
              </a:spcBef>
            </a:pPr>
            <a:r>
              <a:rPr spc="65" dirty="0">
                <a:latin typeface="Cambria"/>
                <a:cs typeface="Cambria"/>
              </a:rPr>
              <a:t>Station</a:t>
            </a:r>
            <a:r>
              <a:rPr spc="114" dirty="0">
                <a:latin typeface="Cambria"/>
                <a:cs typeface="Cambria"/>
              </a:rPr>
              <a:t> </a:t>
            </a:r>
            <a:r>
              <a:rPr spc="10" dirty="0">
                <a:latin typeface="Cambria"/>
                <a:cs typeface="Cambria"/>
              </a:rPr>
              <a:t>four</a:t>
            </a:r>
            <a:r>
              <a:rPr spc="90" dirty="0">
                <a:latin typeface="Cambria"/>
                <a:cs typeface="Cambria"/>
              </a:rPr>
              <a:t> </a:t>
            </a:r>
            <a:r>
              <a:rPr spc="114" dirty="0">
                <a:latin typeface="Cambria"/>
                <a:cs typeface="Cambria"/>
              </a:rPr>
              <a:t>:</a:t>
            </a:r>
          </a:p>
        </p:txBody>
      </p:sp>
      <p:sp>
        <p:nvSpPr>
          <p:cNvPr id="3" name="object 3"/>
          <p:cNvSpPr txBox="1"/>
          <p:nvPr/>
        </p:nvSpPr>
        <p:spPr>
          <a:xfrm>
            <a:off x="358457" y="1957713"/>
            <a:ext cx="4349115" cy="796243"/>
          </a:xfrm>
          <a:prstGeom prst="rect">
            <a:avLst/>
          </a:prstGeom>
        </p:spPr>
        <p:txBody>
          <a:bodyPr vert="horz" wrap="square" lIns="0" tIns="55244" rIns="0" bIns="0" rtlCol="0">
            <a:spAutoFit/>
          </a:bodyPr>
          <a:lstStyle/>
          <a:p>
            <a:pPr marL="12700" marR="5080" algn="just">
              <a:lnSpc>
                <a:spcPct val="81300"/>
              </a:lnSpc>
              <a:spcBef>
                <a:spcPts val="434"/>
              </a:spcBef>
            </a:pPr>
            <a:r>
              <a:rPr sz="1500" spc="-70" dirty="0">
                <a:latin typeface="Century"/>
                <a:cs typeface="Century"/>
              </a:rPr>
              <a:t>30 </a:t>
            </a:r>
            <a:r>
              <a:rPr sz="1500" spc="-85" dirty="0">
                <a:latin typeface="Century"/>
                <a:cs typeface="Century"/>
              </a:rPr>
              <a:t>years </a:t>
            </a:r>
            <a:r>
              <a:rPr sz="1500" spc="-20" dirty="0">
                <a:latin typeface="Century"/>
                <a:cs typeface="Century"/>
              </a:rPr>
              <a:t>old </a:t>
            </a:r>
            <a:r>
              <a:rPr sz="1500" spc="-55" dirty="0">
                <a:latin typeface="Century"/>
                <a:cs typeface="Century"/>
              </a:rPr>
              <a:t>female </a:t>
            </a:r>
            <a:r>
              <a:rPr sz="1500" spc="-60" dirty="0">
                <a:latin typeface="Century"/>
                <a:cs typeface="Century"/>
              </a:rPr>
              <a:t>presented </a:t>
            </a:r>
            <a:r>
              <a:rPr sz="1500" spc="-40" dirty="0">
                <a:latin typeface="Century"/>
                <a:cs typeface="Century"/>
              </a:rPr>
              <a:t>to </a:t>
            </a:r>
            <a:r>
              <a:rPr sz="1500" spc="-35" dirty="0">
                <a:latin typeface="Century"/>
                <a:cs typeface="Century"/>
              </a:rPr>
              <a:t>you </a:t>
            </a:r>
            <a:r>
              <a:rPr sz="1500" spc="-65" dirty="0">
                <a:latin typeface="Century"/>
                <a:cs typeface="Century"/>
              </a:rPr>
              <a:t>two </a:t>
            </a:r>
            <a:r>
              <a:rPr sz="1500" spc="-55" dirty="0">
                <a:latin typeface="Century"/>
                <a:cs typeface="Century"/>
              </a:rPr>
              <a:t>weeks </a:t>
            </a:r>
            <a:r>
              <a:rPr sz="1500" spc="-85" dirty="0">
                <a:latin typeface="Century"/>
                <a:cs typeface="Century"/>
              </a:rPr>
              <a:t>after </a:t>
            </a:r>
            <a:r>
              <a:rPr sz="1500" spc="-80" dirty="0">
                <a:latin typeface="Century"/>
                <a:cs typeface="Century"/>
              </a:rPr>
              <a:t> </a:t>
            </a:r>
            <a:r>
              <a:rPr sz="1500" spc="-55" dirty="0">
                <a:latin typeface="Century"/>
                <a:cs typeface="Century"/>
              </a:rPr>
              <a:t>delivery</a:t>
            </a:r>
            <a:r>
              <a:rPr sz="1500" spc="-60" dirty="0">
                <a:latin typeface="Century"/>
                <a:cs typeface="Century"/>
              </a:rPr>
              <a:t> </a:t>
            </a:r>
            <a:r>
              <a:rPr sz="1500" spc="-50" dirty="0">
                <a:latin typeface="Century"/>
                <a:cs typeface="Century"/>
              </a:rPr>
              <a:t>complaining</a:t>
            </a:r>
            <a:r>
              <a:rPr sz="1500" spc="-155" dirty="0">
                <a:latin typeface="Century"/>
                <a:cs typeface="Century"/>
              </a:rPr>
              <a:t> </a:t>
            </a:r>
            <a:r>
              <a:rPr sz="1500" spc="-5" dirty="0">
                <a:latin typeface="Century"/>
                <a:cs typeface="Century"/>
              </a:rPr>
              <a:t>of</a:t>
            </a:r>
            <a:r>
              <a:rPr sz="1500" spc="-10" dirty="0">
                <a:latin typeface="Century"/>
                <a:cs typeface="Century"/>
              </a:rPr>
              <a:t> </a:t>
            </a:r>
            <a:r>
              <a:rPr sz="1500" spc="-55" dirty="0">
                <a:latin typeface="Century"/>
                <a:cs typeface="Century"/>
              </a:rPr>
              <a:t>increased</a:t>
            </a:r>
            <a:r>
              <a:rPr sz="1500" spc="-60" dirty="0">
                <a:latin typeface="Century"/>
                <a:cs typeface="Century"/>
              </a:rPr>
              <a:t> </a:t>
            </a:r>
            <a:r>
              <a:rPr sz="1500" spc="-40" dirty="0">
                <a:latin typeface="Century"/>
                <a:cs typeface="Century"/>
              </a:rPr>
              <a:t>lochia</a:t>
            </a:r>
            <a:r>
              <a:rPr sz="1500" spc="-105" dirty="0">
                <a:latin typeface="Century"/>
                <a:cs typeface="Century"/>
              </a:rPr>
              <a:t> </a:t>
            </a:r>
            <a:r>
              <a:rPr sz="1500" spc="-35" dirty="0">
                <a:latin typeface="Century"/>
                <a:cs typeface="Century"/>
              </a:rPr>
              <a:t>for</a:t>
            </a:r>
            <a:r>
              <a:rPr sz="1500" spc="-130" dirty="0">
                <a:latin typeface="Century"/>
                <a:cs typeface="Century"/>
              </a:rPr>
              <a:t> </a:t>
            </a:r>
            <a:r>
              <a:rPr sz="1500" spc="-40" dirty="0">
                <a:latin typeface="Century"/>
                <a:cs typeface="Century"/>
              </a:rPr>
              <a:t>tow</a:t>
            </a:r>
            <a:r>
              <a:rPr sz="1500" spc="45" dirty="0">
                <a:latin typeface="Century"/>
                <a:cs typeface="Century"/>
              </a:rPr>
              <a:t> </a:t>
            </a:r>
            <a:r>
              <a:rPr sz="1500" spc="-65" dirty="0">
                <a:latin typeface="Century"/>
                <a:cs typeface="Century"/>
              </a:rPr>
              <a:t>days </a:t>
            </a:r>
            <a:r>
              <a:rPr sz="1500" spc="-405" dirty="0">
                <a:latin typeface="Century"/>
                <a:cs typeface="Century"/>
              </a:rPr>
              <a:t> </a:t>
            </a:r>
            <a:r>
              <a:rPr sz="1500" spc="-40" dirty="0">
                <a:latin typeface="Century"/>
                <a:cs typeface="Century"/>
              </a:rPr>
              <a:t>d</a:t>
            </a:r>
            <a:r>
              <a:rPr sz="1500" spc="-95" dirty="0">
                <a:latin typeface="Century"/>
                <a:cs typeface="Century"/>
              </a:rPr>
              <a:t>u</a:t>
            </a:r>
            <a:r>
              <a:rPr sz="1500" spc="-145" dirty="0">
                <a:latin typeface="Century"/>
                <a:cs typeface="Century"/>
              </a:rPr>
              <a:t>r</a:t>
            </a:r>
            <a:r>
              <a:rPr sz="1500" spc="-90" dirty="0">
                <a:latin typeface="Century"/>
                <a:cs typeface="Century"/>
              </a:rPr>
              <a:t>a</a:t>
            </a:r>
            <a:r>
              <a:rPr sz="1500" spc="-135" dirty="0">
                <a:latin typeface="Century"/>
                <a:cs typeface="Century"/>
              </a:rPr>
              <a:t>t</a:t>
            </a:r>
            <a:r>
              <a:rPr sz="1500" spc="-15" dirty="0">
                <a:latin typeface="Century"/>
                <a:cs typeface="Century"/>
              </a:rPr>
              <a:t>io</a:t>
            </a:r>
            <a:r>
              <a:rPr sz="1500" spc="-105" dirty="0">
                <a:latin typeface="Century"/>
                <a:cs typeface="Century"/>
              </a:rPr>
              <a:t>n</a:t>
            </a:r>
            <a:r>
              <a:rPr sz="1500" spc="-35" dirty="0">
                <a:latin typeface="Century"/>
                <a:cs typeface="Century"/>
              </a:rPr>
              <a:t> </a:t>
            </a:r>
            <a:r>
              <a:rPr sz="1500" spc="-60" dirty="0">
                <a:latin typeface="Century"/>
                <a:cs typeface="Century"/>
              </a:rPr>
              <a:t>,</a:t>
            </a:r>
            <a:r>
              <a:rPr sz="1500" spc="-30" dirty="0">
                <a:latin typeface="Century"/>
                <a:cs typeface="Century"/>
              </a:rPr>
              <a:t> </a:t>
            </a:r>
            <a:r>
              <a:rPr sz="1500" spc="65" dirty="0">
                <a:latin typeface="Century"/>
                <a:cs typeface="Century"/>
              </a:rPr>
              <a:t>o</a:t>
            </a:r>
            <a:r>
              <a:rPr sz="1500" spc="-105" dirty="0">
                <a:latin typeface="Century"/>
                <a:cs typeface="Century"/>
              </a:rPr>
              <a:t>n</a:t>
            </a:r>
            <a:r>
              <a:rPr sz="1500" spc="-35" dirty="0">
                <a:latin typeface="Century"/>
                <a:cs typeface="Century"/>
              </a:rPr>
              <a:t> </a:t>
            </a:r>
            <a:r>
              <a:rPr sz="1500" spc="-20" dirty="0">
                <a:latin typeface="Century"/>
                <a:cs typeface="Century"/>
              </a:rPr>
              <a:t>e</a:t>
            </a:r>
            <a:r>
              <a:rPr sz="1500" spc="-45" dirty="0">
                <a:latin typeface="Century"/>
                <a:cs typeface="Century"/>
              </a:rPr>
              <a:t>x</a:t>
            </a:r>
            <a:r>
              <a:rPr sz="1500" spc="-90" dirty="0">
                <a:latin typeface="Century"/>
                <a:cs typeface="Century"/>
              </a:rPr>
              <a:t>a</a:t>
            </a:r>
            <a:r>
              <a:rPr sz="1500" spc="-65" dirty="0">
                <a:latin typeface="Century"/>
                <a:cs typeface="Century"/>
              </a:rPr>
              <a:t>m</a:t>
            </a:r>
            <a:r>
              <a:rPr sz="1500" spc="-70" dirty="0">
                <a:latin typeface="Century"/>
                <a:cs typeface="Century"/>
              </a:rPr>
              <a:t>i</a:t>
            </a:r>
            <a:r>
              <a:rPr sz="1500" spc="-130" dirty="0">
                <a:latin typeface="Century"/>
                <a:cs typeface="Century"/>
              </a:rPr>
              <a:t>n</a:t>
            </a:r>
            <a:r>
              <a:rPr sz="1500" spc="-90" dirty="0">
                <a:latin typeface="Century"/>
                <a:cs typeface="Century"/>
              </a:rPr>
              <a:t>a</a:t>
            </a:r>
            <a:r>
              <a:rPr sz="1500" spc="-135" dirty="0">
                <a:latin typeface="Century"/>
                <a:cs typeface="Century"/>
              </a:rPr>
              <a:t>t</a:t>
            </a:r>
            <a:r>
              <a:rPr sz="1500" spc="-15" dirty="0">
                <a:latin typeface="Century"/>
                <a:cs typeface="Century"/>
              </a:rPr>
              <a:t>io</a:t>
            </a:r>
            <a:r>
              <a:rPr sz="1500" spc="-105" dirty="0">
                <a:latin typeface="Century"/>
                <a:cs typeface="Century"/>
              </a:rPr>
              <a:t>n</a:t>
            </a:r>
            <a:r>
              <a:rPr sz="1500" spc="-110" dirty="0">
                <a:latin typeface="Century"/>
                <a:cs typeface="Century"/>
              </a:rPr>
              <a:t> </a:t>
            </a:r>
            <a:r>
              <a:rPr sz="1500" spc="-100" dirty="0">
                <a:latin typeface="Century"/>
                <a:cs typeface="Century"/>
              </a:rPr>
              <a:t>h</a:t>
            </a:r>
            <a:r>
              <a:rPr sz="1500" spc="-65" dirty="0">
                <a:latin typeface="Century"/>
                <a:cs typeface="Century"/>
              </a:rPr>
              <a:t>er</a:t>
            </a:r>
            <a:r>
              <a:rPr sz="1500" spc="-60" dirty="0">
                <a:latin typeface="Century"/>
                <a:cs typeface="Century"/>
              </a:rPr>
              <a:t> </a:t>
            </a:r>
            <a:r>
              <a:rPr sz="1500" spc="-135" dirty="0">
                <a:latin typeface="Century"/>
                <a:cs typeface="Century"/>
              </a:rPr>
              <a:t>t</a:t>
            </a:r>
            <a:r>
              <a:rPr sz="1500" spc="-30" dirty="0">
                <a:latin typeface="Century"/>
                <a:cs typeface="Century"/>
              </a:rPr>
              <a:t>e</a:t>
            </a:r>
            <a:r>
              <a:rPr sz="1500" spc="-35" dirty="0">
                <a:latin typeface="Century"/>
                <a:cs typeface="Century"/>
              </a:rPr>
              <a:t>m</a:t>
            </a:r>
            <a:r>
              <a:rPr sz="1500" spc="-50" dirty="0">
                <a:latin typeface="Century"/>
                <a:cs typeface="Century"/>
              </a:rPr>
              <a:t>p</a:t>
            </a:r>
            <a:r>
              <a:rPr sz="1500" spc="-35" dirty="0">
                <a:latin typeface="Century"/>
                <a:cs typeface="Century"/>
              </a:rPr>
              <a:t> </a:t>
            </a:r>
            <a:r>
              <a:rPr sz="1500" spc="-120" dirty="0">
                <a:latin typeface="Century"/>
                <a:cs typeface="Century"/>
              </a:rPr>
              <a:t>w</a:t>
            </a:r>
            <a:r>
              <a:rPr sz="1500" spc="-90" dirty="0">
                <a:latin typeface="Century"/>
                <a:cs typeface="Century"/>
              </a:rPr>
              <a:t>a</a:t>
            </a:r>
            <a:r>
              <a:rPr sz="1500" spc="-65" dirty="0">
                <a:latin typeface="Century"/>
                <a:cs typeface="Century"/>
              </a:rPr>
              <a:t>s</a:t>
            </a:r>
            <a:r>
              <a:rPr sz="1500" dirty="0">
                <a:latin typeface="Century"/>
                <a:cs typeface="Century"/>
              </a:rPr>
              <a:t> </a:t>
            </a:r>
            <a:r>
              <a:rPr sz="1500" spc="-90" dirty="0">
                <a:latin typeface="Century"/>
                <a:cs typeface="Century"/>
              </a:rPr>
              <a:t>38</a:t>
            </a:r>
            <a:r>
              <a:rPr sz="1500" spc="-50" dirty="0">
                <a:latin typeface="Century"/>
                <a:cs typeface="Century"/>
              </a:rPr>
              <a:t>.</a:t>
            </a:r>
            <a:r>
              <a:rPr sz="1500" spc="-55" dirty="0">
                <a:latin typeface="Century"/>
                <a:cs typeface="Century"/>
              </a:rPr>
              <a:t>5</a:t>
            </a:r>
            <a:r>
              <a:rPr sz="1500" dirty="0">
                <a:latin typeface="Century"/>
                <a:cs typeface="Century"/>
              </a:rPr>
              <a:t> </a:t>
            </a:r>
            <a:r>
              <a:rPr sz="1500" spc="50" dirty="0">
                <a:latin typeface="Century"/>
                <a:cs typeface="Century"/>
              </a:rPr>
              <a:t>c</a:t>
            </a:r>
            <a:endParaRPr sz="1500">
              <a:latin typeface="Century"/>
              <a:cs typeface="Century"/>
            </a:endParaRPr>
          </a:p>
          <a:p>
            <a:pPr marL="12700" algn="just">
              <a:lnSpc>
                <a:spcPts val="1430"/>
              </a:lnSpc>
            </a:pPr>
            <a:r>
              <a:rPr sz="1500" spc="-70" dirty="0">
                <a:latin typeface="Century"/>
                <a:cs typeface="Century"/>
              </a:rPr>
              <a:t>(the</a:t>
            </a:r>
            <a:r>
              <a:rPr sz="1500" spc="-45" dirty="0">
                <a:latin typeface="Century"/>
                <a:cs typeface="Century"/>
              </a:rPr>
              <a:t> </a:t>
            </a:r>
            <a:r>
              <a:rPr sz="1500" spc="-65" dirty="0">
                <a:latin typeface="Century"/>
                <a:cs typeface="Century"/>
              </a:rPr>
              <a:t>picture</a:t>
            </a:r>
            <a:r>
              <a:rPr sz="1500" spc="-40" dirty="0">
                <a:latin typeface="Century"/>
                <a:cs typeface="Century"/>
              </a:rPr>
              <a:t> </a:t>
            </a:r>
            <a:r>
              <a:rPr sz="1500" spc="-95" dirty="0">
                <a:latin typeface="Century"/>
                <a:cs typeface="Century"/>
              </a:rPr>
              <a:t>was</a:t>
            </a:r>
            <a:r>
              <a:rPr sz="1500" spc="-60" dirty="0">
                <a:latin typeface="Century"/>
                <a:cs typeface="Century"/>
              </a:rPr>
              <a:t> </a:t>
            </a:r>
            <a:r>
              <a:rPr sz="1500" spc="35" dirty="0">
                <a:latin typeface="Century"/>
                <a:cs typeface="Century"/>
              </a:rPr>
              <a:t>cbc</a:t>
            </a:r>
            <a:r>
              <a:rPr sz="1500" spc="-80" dirty="0">
                <a:latin typeface="Century"/>
                <a:cs typeface="Century"/>
              </a:rPr>
              <a:t> </a:t>
            </a:r>
            <a:r>
              <a:rPr sz="1500" spc="-95" dirty="0">
                <a:latin typeface="Century"/>
                <a:cs typeface="Century"/>
              </a:rPr>
              <a:t>result</a:t>
            </a:r>
            <a:r>
              <a:rPr sz="1500" spc="15" dirty="0">
                <a:latin typeface="Century"/>
                <a:cs typeface="Century"/>
              </a:rPr>
              <a:t> </a:t>
            </a:r>
            <a:r>
              <a:rPr sz="1500" spc="-55" dirty="0">
                <a:latin typeface="Century"/>
                <a:cs typeface="Century"/>
              </a:rPr>
              <a:t>showing</a:t>
            </a:r>
            <a:r>
              <a:rPr sz="1500" spc="-80" dirty="0">
                <a:latin typeface="Century"/>
                <a:cs typeface="Century"/>
              </a:rPr>
              <a:t> </a:t>
            </a:r>
            <a:r>
              <a:rPr sz="1500" spc="-95" dirty="0">
                <a:latin typeface="Century"/>
                <a:cs typeface="Century"/>
              </a:rPr>
              <a:t>just</a:t>
            </a:r>
            <a:r>
              <a:rPr sz="1500" spc="-60" dirty="0">
                <a:latin typeface="Century"/>
                <a:cs typeface="Century"/>
              </a:rPr>
              <a:t> leukocytosis,</a:t>
            </a:r>
            <a:endParaRPr sz="1500">
              <a:latin typeface="Century"/>
              <a:cs typeface="Century"/>
            </a:endParaRPr>
          </a:p>
        </p:txBody>
      </p:sp>
      <p:sp>
        <p:nvSpPr>
          <p:cNvPr id="4" name="object 4"/>
          <p:cNvSpPr txBox="1"/>
          <p:nvPr/>
        </p:nvSpPr>
        <p:spPr>
          <a:xfrm>
            <a:off x="370788" y="2710312"/>
            <a:ext cx="1466851" cy="230832"/>
          </a:xfrm>
          <a:prstGeom prst="rect">
            <a:avLst/>
          </a:prstGeom>
          <a:solidFill>
            <a:srgbClr val="FFFF00"/>
          </a:solidFill>
        </p:spPr>
        <p:txBody>
          <a:bodyPr vert="horz" wrap="square" lIns="0" tIns="0" rIns="0" bIns="0" rtlCol="0">
            <a:spAutoFit/>
          </a:bodyPr>
          <a:lstStyle/>
          <a:p>
            <a:pPr>
              <a:lnSpc>
                <a:spcPts val="1755"/>
              </a:lnSpc>
            </a:pPr>
            <a:r>
              <a:rPr sz="1500" spc="65" dirty="0">
                <a:latin typeface="Century"/>
                <a:cs typeface="Century"/>
              </a:rPr>
              <a:t>o</a:t>
            </a:r>
            <a:r>
              <a:rPr sz="1500" spc="-135" dirty="0">
                <a:latin typeface="Century"/>
                <a:cs typeface="Century"/>
              </a:rPr>
              <a:t>t</a:t>
            </a:r>
            <a:r>
              <a:rPr sz="1500" spc="-100" dirty="0">
                <a:latin typeface="Century"/>
                <a:cs typeface="Century"/>
              </a:rPr>
              <a:t>h</a:t>
            </a:r>
            <a:r>
              <a:rPr sz="1500" spc="-65" dirty="0">
                <a:latin typeface="Century"/>
                <a:cs typeface="Century"/>
              </a:rPr>
              <a:t>e</a:t>
            </a:r>
            <a:r>
              <a:rPr sz="1500" spc="-80" dirty="0">
                <a:latin typeface="Century"/>
                <a:cs typeface="Century"/>
              </a:rPr>
              <a:t>r</a:t>
            </a:r>
            <a:r>
              <a:rPr sz="1500" spc="-45" dirty="0">
                <a:latin typeface="Century"/>
                <a:cs typeface="Century"/>
              </a:rPr>
              <a:t>w</a:t>
            </a:r>
            <a:r>
              <a:rPr sz="1500" spc="-65" dirty="0">
                <a:latin typeface="Century"/>
                <a:cs typeface="Century"/>
              </a:rPr>
              <a:t>i</a:t>
            </a:r>
            <a:r>
              <a:rPr sz="1500" spc="-135" dirty="0">
                <a:latin typeface="Century"/>
                <a:cs typeface="Century"/>
              </a:rPr>
              <a:t>s</a:t>
            </a:r>
            <a:r>
              <a:rPr sz="1500" spc="-5" dirty="0">
                <a:latin typeface="Century"/>
                <a:cs typeface="Century"/>
              </a:rPr>
              <a:t>e</a:t>
            </a:r>
            <a:r>
              <a:rPr sz="1500" spc="-45" dirty="0">
                <a:latin typeface="Century"/>
                <a:cs typeface="Century"/>
              </a:rPr>
              <a:t> </a:t>
            </a:r>
            <a:r>
              <a:rPr sz="1500" spc="-100" dirty="0">
                <a:latin typeface="Century"/>
                <a:cs typeface="Century"/>
              </a:rPr>
              <a:t>n</a:t>
            </a:r>
            <a:r>
              <a:rPr sz="1500" spc="65" dirty="0">
                <a:latin typeface="Century"/>
                <a:cs typeface="Century"/>
              </a:rPr>
              <a:t>o</a:t>
            </a:r>
            <a:r>
              <a:rPr sz="1500" spc="-75" dirty="0">
                <a:latin typeface="Century"/>
                <a:cs typeface="Century"/>
              </a:rPr>
              <a:t>r</a:t>
            </a:r>
            <a:r>
              <a:rPr sz="1500" spc="-65" dirty="0">
                <a:latin typeface="Century"/>
                <a:cs typeface="Century"/>
              </a:rPr>
              <a:t>m</a:t>
            </a:r>
            <a:r>
              <a:rPr sz="1500" spc="-90" dirty="0">
                <a:latin typeface="Century"/>
                <a:cs typeface="Century"/>
              </a:rPr>
              <a:t>a</a:t>
            </a:r>
            <a:r>
              <a:rPr sz="1500" spc="-110" dirty="0">
                <a:latin typeface="Century"/>
                <a:cs typeface="Century"/>
              </a:rPr>
              <a:t>l</a:t>
            </a:r>
            <a:endParaRPr sz="1500">
              <a:latin typeface="Century"/>
              <a:cs typeface="Century"/>
            </a:endParaRPr>
          </a:p>
        </p:txBody>
      </p:sp>
      <p:sp>
        <p:nvSpPr>
          <p:cNvPr id="5" name="object 5"/>
          <p:cNvSpPr txBox="1"/>
          <p:nvPr/>
        </p:nvSpPr>
        <p:spPr>
          <a:xfrm>
            <a:off x="1826266" y="2691702"/>
            <a:ext cx="83185" cy="243656"/>
          </a:xfrm>
          <a:prstGeom prst="rect">
            <a:avLst/>
          </a:prstGeom>
        </p:spPr>
        <p:txBody>
          <a:bodyPr vert="horz" wrap="square" lIns="0" tIns="12700" rIns="0" bIns="0" rtlCol="0">
            <a:spAutoFit/>
          </a:bodyPr>
          <a:lstStyle/>
          <a:p>
            <a:pPr marL="12700">
              <a:lnSpc>
                <a:spcPct val="100000"/>
              </a:lnSpc>
              <a:spcBef>
                <a:spcPts val="100"/>
              </a:spcBef>
            </a:pPr>
            <a:r>
              <a:rPr sz="1500" spc="-50" dirty="0">
                <a:latin typeface="Century"/>
                <a:cs typeface="Century"/>
              </a:rPr>
              <a:t>)</a:t>
            </a:r>
            <a:endParaRPr sz="1500">
              <a:latin typeface="Century"/>
              <a:cs typeface="Century"/>
            </a:endParaRPr>
          </a:p>
        </p:txBody>
      </p:sp>
      <p:sp>
        <p:nvSpPr>
          <p:cNvPr id="6" name="object 6"/>
          <p:cNvSpPr txBox="1"/>
          <p:nvPr/>
        </p:nvSpPr>
        <p:spPr>
          <a:xfrm>
            <a:off x="358463" y="2929958"/>
            <a:ext cx="4493895" cy="2731902"/>
          </a:xfrm>
          <a:prstGeom prst="rect">
            <a:avLst/>
          </a:prstGeom>
        </p:spPr>
        <p:txBody>
          <a:bodyPr vert="horz" wrap="square" lIns="0" tIns="146685" rIns="0" bIns="0" rtlCol="0">
            <a:spAutoFit/>
          </a:bodyPr>
          <a:lstStyle/>
          <a:p>
            <a:pPr marL="222250" indent="-209550">
              <a:lnSpc>
                <a:spcPct val="100000"/>
              </a:lnSpc>
              <a:spcBef>
                <a:spcPts val="1155"/>
              </a:spcBef>
              <a:buAutoNum type="arabicPlain"/>
              <a:tabLst>
                <a:tab pos="222250" algn="l"/>
              </a:tabLst>
            </a:pPr>
            <a:r>
              <a:rPr sz="1500" spc="-50" dirty="0">
                <a:latin typeface="Century"/>
                <a:cs typeface="Century"/>
              </a:rPr>
              <a:t>W</a:t>
            </a:r>
            <a:r>
              <a:rPr sz="1500" spc="-95" dirty="0">
                <a:latin typeface="Century"/>
                <a:cs typeface="Century"/>
              </a:rPr>
              <a:t>h</a:t>
            </a:r>
            <a:r>
              <a:rPr sz="1500" spc="-85" dirty="0">
                <a:latin typeface="Century"/>
                <a:cs typeface="Century"/>
              </a:rPr>
              <a:t>a</a:t>
            </a:r>
            <a:r>
              <a:rPr sz="1500" spc="-135" dirty="0">
                <a:latin typeface="Century"/>
                <a:cs typeface="Century"/>
              </a:rPr>
              <a:t>t</a:t>
            </a:r>
            <a:r>
              <a:rPr sz="1500" spc="-15" dirty="0">
                <a:latin typeface="Century"/>
                <a:cs typeface="Century"/>
              </a:rPr>
              <a:t>’</a:t>
            </a:r>
            <a:r>
              <a:rPr sz="1500" spc="-65" dirty="0">
                <a:latin typeface="Century"/>
                <a:cs typeface="Century"/>
              </a:rPr>
              <a:t>s</a:t>
            </a:r>
            <a:r>
              <a:rPr sz="1500" spc="-75" dirty="0">
                <a:latin typeface="Century"/>
                <a:cs typeface="Century"/>
              </a:rPr>
              <a:t> </a:t>
            </a:r>
            <a:r>
              <a:rPr sz="1500" spc="-135" dirty="0">
                <a:latin typeface="Century"/>
                <a:cs typeface="Century"/>
              </a:rPr>
              <a:t>t</a:t>
            </a:r>
            <a:r>
              <a:rPr sz="1500" spc="-95" dirty="0">
                <a:latin typeface="Century"/>
                <a:cs typeface="Century"/>
              </a:rPr>
              <a:t>h</a:t>
            </a:r>
            <a:r>
              <a:rPr sz="1500" spc="-5" dirty="0">
                <a:latin typeface="Century"/>
                <a:cs typeface="Century"/>
              </a:rPr>
              <a:t>e</a:t>
            </a:r>
            <a:r>
              <a:rPr sz="1500" spc="-40" dirty="0">
                <a:latin typeface="Century"/>
                <a:cs typeface="Century"/>
              </a:rPr>
              <a:t> </a:t>
            </a:r>
            <a:r>
              <a:rPr sz="1500" spc="-65" dirty="0">
                <a:latin typeface="Century"/>
                <a:cs typeface="Century"/>
              </a:rPr>
              <a:t>m</a:t>
            </a:r>
            <a:r>
              <a:rPr sz="1500" spc="70" dirty="0">
                <a:latin typeface="Century"/>
                <a:cs typeface="Century"/>
              </a:rPr>
              <a:t>o</a:t>
            </a:r>
            <a:r>
              <a:rPr sz="1500" spc="-100" dirty="0">
                <a:latin typeface="Century"/>
                <a:cs typeface="Century"/>
              </a:rPr>
              <a:t>s</a:t>
            </a:r>
            <a:r>
              <a:rPr sz="1500" spc="-114" dirty="0">
                <a:latin typeface="Century"/>
                <a:cs typeface="Century"/>
              </a:rPr>
              <a:t>t</a:t>
            </a:r>
            <a:r>
              <a:rPr sz="1500" spc="10" dirty="0">
                <a:latin typeface="Century"/>
                <a:cs typeface="Century"/>
              </a:rPr>
              <a:t> </a:t>
            </a:r>
            <a:r>
              <a:rPr sz="1500" spc="-105" dirty="0">
                <a:latin typeface="Century"/>
                <a:cs typeface="Century"/>
              </a:rPr>
              <a:t>l</a:t>
            </a:r>
            <a:r>
              <a:rPr sz="1500" spc="-100" dirty="0">
                <a:latin typeface="Century"/>
                <a:cs typeface="Century"/>
              </a:rPr>
              <a:t>i</a:t>
            </a:r>
            <a:r>
              <a:rPr sz="1500" spc="-220" dirty="0">
                <a:latin typeface="Century"/>
                <a:cs typeface="Century"/>
              </a:rPr>
              <a:t>k</a:t>
            </a:r>
            <a:r>
              <a:rPr sz="1500" spc="-70" dirty="0">
                <a:latin typeface="Century"/>
                <a:cs typeface="Century"/>
              </a:rPr>
              <a:t>e</a:t>
            </a:r>
            <a:r>
              <a:rPr sz="1500" spc="-40" dirty="0">
                <a:latin typeface="Century"/>
                <a:cs typeface="Century"/>
              </a:rPr>
              <a:t>ly</a:t>
            </a:r>
            <a:r>
              <a:rPr sz="1500" spc="-55" dirty="0">
                <a:latin typeface="Century"/>
                <a:cs typeface="Century"/>
              </a:rPr>
              <a:t> </a:t>
            </a:r>
            <a:r>
              <a:rPr sz="1500" spc="-35" dirty="0">
                <a:latin typeface="Century"/>
                <a:cs typeface="Century"/>
              </a:rPr>
              <a:t>d</a:t>
            </a:r>
            <a:r>
              <a:rPr sz="1500" spc="-40" dirty="0">
                <a:latin typeface="Century"/>
                <a:cs typeface="Century"/>
              </a:rPr>
              <a:t>x</a:t>
            </a:r>
            <a:r>
              <a:rPr sz="1500" spc="15" dirty="0">
                <a:latin typeface="Century"/>
                <a:cs typeface="Century"/>
              </a:rPr>
              <a:t> </a:t>
            </a:r>
            <a:r>
              <a:rPr sz="1500" spc="-25" dirty="0">
                <a:latin typeface="Century"/>
                <a:cs typeface="Century"/>
              </a:rPr>
              <a:t>?</a:t>
            </a:r>
            <a:endParaRPr sz="1500">
              <a:latin typeface="Century"/>
              <a:cs typeface="Century"/>
            </a:endParaRPr>
          </a:p>
          <a:p>
            <a:pPr marL="222250" indent="-209550">
              <a:lnSpc>
                <a:spcPct val="100000"/>
              </a:lnSpc>
              <a:spcBef>
                <a:spcPts val="1055"/>
              </a:spcBef>
              <a:buAutoNum type="arabicPlain"/>
              <a:tabLst>
                <a:tab pos="222250" algn="l"/>
              </a:tabLst>
            </a:pPr>
            <a:r>
              <a:rPr sz="1500" spc="-50" dirty="0">
                <a:latin typeface="Century"/>
                <a:cs typeface="Century"/>
              </a:rPr>
              <a:t>W</a:t>
            </a:r>
            <a:r>
              <a:rPr sz="1500" spc="-95" dirty="0">
                <a:latin typeface="Century"/>
                <a:cs typeface="Century"/>
              </a:rPr>
              <a:t>h</a:t>
            </a:r>
            <a:r>
              <a:rPr sz="1500" spc="-85" dirty="0">
                <a:latin typeface="Century"/>
                <a:cs typeface="Century"/>
              </a:rPr>
              <a:t>a</a:t>
            </a:r>
            <a:r>
              <a:rPr sz="1500" spc="-114" dirty="0">
                <a:latin typeface="Century"/>
                <a:cs typeface="Century"/>
              </a:rPr>
              <a:t>t</a:t>
            </a:r>
            <a:r>
              <a:rPr sz="1500" spc="-65" dirty="0">
                <a:latin typeface="Century"/>
                <a:cs typeface="Century"/>
              </a:rPr>
              <a:t> </a:t>
            </a:r>
            <a:r>
              <a:rPr sz="1500" spc="70" dirty="0">
                <a:latin typeface="Century"/>
                <a:cs typeface="Century"/>
              </a:rPr>
              <a:t>o</a:t>
            </a:r>
            <a:r>
              <a:rPr sz="1500" spc="-135" dirty="0">
                <a:latin typeface="Century"/>
                <a:cs typeface="Century"/>
              </a:rPr>
              <a:t>t</a:t>
            </a:r>
            <a:r>
              <a:rPr sz="1500" spc="-95" dirty="0">
                <a:latin typeface="Century"/>
                <a:cs typeface="Century"/>
              </a:rPr>
              <a:t>h</a:t>
            </a:r>
            <a:r>
              <a:rPr sz="1500" spc="-65" dirty="0">
                <a:latin typeface="Century"/>
                <a:cs typeface="Century"/>
              </a:rPr>
              <a:t>er</a:t>
            </a:r>
            <a:r>
              <a:rPr sz="1500" spc="-60" dirty="0">
                <a:latin typeface="Century"/>
                <a:cs typeface="Century"/>
              </a:rPr>
              <a:t> </a:t>
            </a:r>
            <a:r>
              <a:rPr sz="1500" spc="-100" dirty="0">
                <a:latin typeface="Century"/>
                <a:cs typeface="Century"/>
              </a:rPr>
              <a:t>s</a:t>
            </a:r>
            <a:r>
              <a:rPr sz="1500" spc="-55" dirty="0">
                <a:latin typeface="Century"/>
                <a:cs typeface="Century"/>
              </a:rPr>
              <a:t>y</a:t>
            </a:r>
            <a:r>
              <a:rPr sz="1500" spc="-65" dirty="0">
                <a:latin typeface="Century"/>
                <a:cs typeface="Century"/>
              </a:rPr>
              <a:t>m</a:t>
            </a:r>
            <a:r>
              <a:rPr sz="1500" spc="-40" dirty="0">
                <a:latin typeface="Century"/>
                <a:cs typeface="Century"/>
              </a:rPr>
              <a:t>p</a:t>
            </a:r>
            <a:r>
              <a:rPr sz="1500" spc="-135" dirty="0">
                <a:latin typeface="Century"/>
                <a:cs typeface="Century"/>
              </a:rPr>
              <a:t>t</a:t>
            </a:r>
            <a:r>
              <a:rPr sz="1500" spc="70" dirty="0">
                <a:latin typeface="Century"/>
                <a:cs typeface="Century"/>
              </a:rPr>
              <a:t>o</a:t>
            </a:r>
            <a:r>
              <a:rPr sz="1500" spc="-65" dirty="0">
                <a:latin typeface="Century"/>
                <a:cs typeface="Century"/>
              </a:rPr>
              <a:t>ms</a:t>
            </a:r>
            <a:r>
              <a:rPr sz="1500" dirty="0">
                <a:latin typeface="Century"/>
                <a:cs typeface="Century"/>
              </a:rPr>
              <a:t> </a:t>
            </a:r>
            <a:r>
              <a:rPr sz="1500" spc="-135" dirty="0">
                <a:latin typeface="Century"/>
                <a:cs typeface="Century"/>
              </a:rPr>
              <a:t>t</a:t>
            </a:r>
            <a:r>
              <a:rPr sz="1500" spc="-95" dirty="0">
                <a:latin typeface="Century"/>
                <a:cs typeface="Century"/>
              </a:rPr>
              <a:t>h</a:t>
            </a:r>
            <a:r>
              <a:rPr sz="1500" spc="-5" dirty="0">
                <a:latin typeface="Century"/>
                <a:cs typeface="Century"/>
              </a:rPr>
              <a:t>e</a:t>
            </a:r>
            <a:r>
              <a:rPr sz="1500" spc="-40" dirty="0">
                <a:latin typeface="Century"/>
                <a:cs typeface="Century"/>
              </a:rPr>
              <a:t> p</a:t>
            </a:r>
            <a:r>
              <a:rPr sz="1500" spc="-85" dirty="0">
                <a:latin typeface="Century"/>
                <a:cs typeface="Century"/>
              </a:rPr>
              <a:t>a</a:t>
            </a:r>
            <a:r>
              <a:rPr sz="1500" spc="-135" dirty="0">
                <a:latin typeface="Century"/>
                <a:cs typeface="Century"/>
              </a:rPr>
              <a:t>t</a:t>
            </a:r>
            <a:r>
              <a:rPr sz="1500" spc="-60" dirty="0">
                <a:latin typeface="Century"/>
                <a:cs typeface="Century"/>
              </a:rPr>
              <a:t>ie</a:t>
            </a:r>
            <a:r>
              <a:rPr sz="1500" spc="-80" dirty="0">
                <a:latin typeface="Century"/>
                <a:cs typeface="Century"/>
              </a:rPr>
              <a:t>n</a:t>
            </a:r>
            <a:r>
              <a:rPr sz="1500" spc="-114" dirty="0">
                <a:latin typeface="Century"/>
                <a:cs typeface="Century"/>
              </a:rPr>
              <a:t>t</a:t>
            </a:r>
            <a:r>
              <a:rPr sz="1500" spc="-65" dirty="0">
                <a:latin typeface="Century"/>
                <a:cs typeface="Century"/>
              </a:rPr>
              <a:t> m</a:t>
            </a:r>
            <a:r>
              <a:rPr sz="1500" spc="-85" dirty="0">
                <a:latin typeface="Century"/>
                <a:cs typeface="Century"/>
              </a:rPr>
              <a:t>a</a:t>
            </a:r>
            <a:r>
              <a:rPr sz="1500" spc="-40" dirty="0">
                <a:latin typeface="Century"/>
                <a:cs typeface="Century"/>
              </a:rPr>
              <a:t>y</a:t>
            </a:r>
            <a:r>
              <a:rPr sz="1500" spc="-130" dirty="0">
                <a:latin typeface="Century"/>
                <a:cs typeface="Century"/>
              </a:rPr>
              <a:t> </a:t>
            </a:r>
            <a:r>
              <a:rPr sz="1500" spc="80" dirty="0">
                <a:latin typeface="Century"/>
                <a:cs typeface="Century"/>
              </a:rPr>
              <a:t>c</a:t>
            </a:r>
            <a:r>
              <a:rPr sz="1500" spc="70" dirty="0">
                <a:latin typeface="Century"/>
                <a:cs typeface="Century"/>
              </a:rPr>
              <a:t>o</a:t>
            </a:r>
            <a:r>
              <a:rPr sz="1500" spc="-65" dirty="0">
                <a:latin typeface="Century"/>
                <a:cs typeface="Century"/>
              </a:rPr>
              <a:t>m</a:t>
            </a:r>
            <a:r>
              <a:rPr sz="1500" spc="-40" dirty="0">
                <a:latin typeface="Century"/>
                <a:cs typeface="Century"/>
              </a:rPr>
              <a:t>p</a:t>
            </a:r>
            <a:r>
              <a:rPr sz="1500" spc="-105" dirty="0">
                <a:latin typeface="Century"/>
                <a:cs typeface="Century"/>
              </a:rPr>
              <a:t>l</a:t>
            </a:r>
            <a:r>
              <a:rPr sz="1500" spc="-85" dirty="0">
                <a:latin typeface="Century"/>
                <a:cs typeface="Century"/>
              </a:rPr>
              <a:t>a</a:t>
            </a:r>
            <a:r>
              <a:rPr sz="1500" spc="-100" dirty="0">
                <a:latin typeface="Century"/>
                <a:cs typeface="Century"/>
              </a:rPr>
              <a:t>in</a:t>
            </a:r>
            <a:r>
              <a:rPr sz="1500" spc="-110" dirty="0">
                <a:latin typeface="Century"/>
                <a:cs typeface="Century"/>
              </a:rPr>
              <a:t> </a:t>
            </a:r>
            <a:r>
              <a:rPr sz="1500" spc="70" dirty="0">
                <a:latin typeface="Century"/>
                <a:cs typeface="Century"/>
              </a:rPr>
              <a:t>o</a:t>
            </a:r>
            <a:r>
              <a:rPr sz="1500" spc="-80" dirty="0">
                <a:latin typeface="Century"/>
                <a:cs typeface="Century"/>
              </a:rPr>
              <a:t>f</a:t>
            </a:r>
            <a:r>
              <a:rPr sz="1500" spc="-15" dirty="0">
                <a:latin typeface="Century"/>
                <a:cs typeface="Century"/>
              </a:rPr>
              <a:t> </a:t>
            </a:r>
            <a:r>
              <a:rPr sz="1500" spc="-25" dirty="0">
                <a:latin typeface="Century"/>
                <a:cs typeface="Century"/>
              </a:rPr>
              <a:t>?</a:t>
            </a:r>
            <a:endParaRPr sz="1500">
              <a:latin typeface="Century"/>
              <a:cs typeface="Century"/>
            </a:endParaRPr>
          </a:p>
          <a:p>
            <a:pPr>
              <a:lnSpc>
                <a:spcPct val="100000"/>
              </a:lnSpc>
              <a:spcBef>
                <a:spcPts val="10"/>
              </a:spcBef>
              <a:buFont typeface="Century"/>
              <a:buAutoNum type="arabicPlain"/>
            </a:pPr>
            <a:endParaRPr sz="2050">
              <a:latin typeface="Century"/>
              <a:cs typeface="Century"/>
            </a:endParaRPr>
          </a:p>
          <a:p>
            <a:pPr marL="12700" marR="393065">
              <a:lnSpc>
                <a:spcPct val="79300"/>
              </a:lnSpc>
              <a:buAutoNum type="arabicPlain"/>
              <a:tabLst>
                <a:tab pos="222250" algn="l"/>
              </a:tabLst>
            </a:pPr>
            <a:r>
              <a:rPr sz="1500" spc="-85" dirty="0">
                <a:latin typeface="Century"/>
                <a:cs typeface="Century"/>
              </a:rPr>
              <a:t>what</a:t>
            </a:r>
            <a:r>
              <a:rPr sz="1500" spc="-65" dirty="0">
                <a:latin typeface="Century"/>
                <a:cs typeface="Century"/>
              </a:rPr>
              <a:t> </a:t>
            </a:r>
            <a:r>
              <a:rPr sz="1500" spc="-55" dirty="0">
                <a:latin typeface="Century"/>
                <a:cs typeface="Century"/>
              </a:rPr>
              <a:t>other</a:t>
            </a:r>
            <a:r>
              <a:rPr sz="1500" spc="-60" dirty="0">
                <a:latin typeface="Century"/>
                <a:cs typeface="Century"/>
              </a:rPr>
              <a:t> </a:t>
            </a:r>
            <a:r>
              <a:rPr sz="1500" spc="-85" dirty="0">
                <a:latin typeface="Century"/>
                <a:cs typeface="Century"/>
              </a:rPr>
              <a:t>signs</a:t>
            </a:r>
            <a:r>
              <a:rPr sz="1500" dirty="0">
                <a:latin typeface="Century"/>
                <a:cs typeface="Century"/>
              </a:rPr>
              <a:t> </a:t>
            </a:r>
            <a:r>
              <a:rPr sz="1500" spc="-35" dirty="0">
                <a:latin typeface="Century"/>
                <a:cs typeface="Century"/>
              </a:rPr>
              <a:t>you</a:t>
            </a:r>
            <a:r>
              <a:rPr sz="1500" spc="-15" dirty="0">
                <a:latin typeface="Century"/>
                <a:cs typeface="Century"/>
              </a:rPr>
              <a:t> </a:t>
            </a:r>
            <a:r>
              <a:rPr sz="1500" spc="-105" dirty="0">
                <a:latin typeface="Century"/>
                <a:cs typeface="Century"/>
              </a:rPr>
              <a:t>want</a:t>
            </a:r>
            <a:r>
              <a:rPr sz="1500" spc="-65" dirty="0">
                <a:latin typeface="Century"/>
                <a:cs typeface="Century"/>
              </a:rPr>
              <a:t> </a:t>
            </a:r>
            <a:r>
              <a:rPr sz="1500" spc="-35" dirty="0">
                <a:latin typeface="Century"/>
                <a:cs typeface="Century"/>
              </a:rPr>
              <a:t>to</a:t>
            </a:r>
            <a:r>
              <a:rPr sz="1500" spc="40" dirty="0">
                <a:latin typeface="Century"/>
                <a:cs typeface="Century"/>
              </a:rPr>
              <a:t> </a:t>
            </a:r>
            <a:r>
              <a:rPr sz="1500" spc="-75" dirty="0">
                <a:latin typeface="Century"/>
                <a:cs typeface="Century"/>
              </a:rPr>
              <a:t>assess</a:t>
            </a:r>
            <a:r>
              <a:rPr sz="1500" dirty="0">
                <a:latin typeface="Century"/>
                <a:cs typeface="Century"/>
              </a:rPr>
              <a:t> </a:t>
            </a:r>
            <a:r>
              <a:rPr sz="1500" spc="-15" dirty="0">
                <a:latin typeface="Century"/>
                <a:cs typeface="Century"/>
              </a:rPr>
              <a:t>on</a:t>
            </a:r>
            <a:r>
              <a:rPr sz="1500" spc="-30" dirty="0">
                <a:latin typeface="Century"/>
                <a:cs typeface="Century"/>
              </a:rPr>
              <a:t> </a:t>
            </a:r>
            <a:r>
              <a:rPr sz="1500" spc="-65" dirty="0">
                <a:latin typeface="Century"/>
                <a:cs typeface="Century"/>
              </a:rPr>
              <a:t>physical </a:t>
            </a:r>
            <a:r>
              <a:rPr sz="1500" spc="-400" dirty="0">
                <a:latin typeface="Century"/>
                <a:cs typeface="Century"/>
              </a:rPr>
              <a:t> </a:t>
            </a:r>
            <a:r>
              <a:rPr sz="1500" spc="-60" dirty="0">
                <a:latin typeface="Century"/>
                <a:cs typeface="Century"/>
              </a:rPr>
              <a:t>exam</a:t>
            </a:r>
            <a:r>
              <a:rPr sz="1500" spc="-25" dirty="0">
                <a:latin typeface="Century"/>
                <a:cs typeface="Century"/>
              </a:rPr>
              <a:t> ?</a:t>
            </a:r>
            <a:endParaRPr sz="1500">
              <a:latin typeface="Century"/>
              <a:cs typeface="Century"/>
            </a:endParaRPr>
          </a:p>
          <a:p>
            <a:pPr marL="169545" indent="-157480">
              <a:lnSpc>
                <a:spcPct val="100000"/>
              </a:lnSpc>
              <a:spcBef>
                <a:spcPts val="1055"/>
              </a:spcBef>
              <a:buSzPct val="93333"/>
              <a:buAutoNum type="arabicPlain" startAt="5"/>
              <a:tabLst>
                <a:tab pos="170180" algn="l"/>
              </a:tabLst>
            </a:pPr>
            <a:r>
              <a:rPr sz="1500" spc="-60" dirty="0">
                <a:latin typeface="Century"/>
                <a:cs typeface="Century"/>
              </a:rPr>
              <a:t>m</a:t>
            </a:r>
            <a:r>
              <a:rPr sz="1500" spc="-50" dirty="0">
                <a:latin typeface="Century"/>
                <a:cs typeface="Century"/>
              </a:rPr>
              <a:t>en</a:t>
            </a:r>
            <a:r>
              <a:rPr sz="1500" spc="-135" dirty="0">
                <a:latin typeface="Century"/>
                <a:cs typeface="Century"/>
              </a:rPr>
              <a:t>t</a:t>
            </a:r>
            <a:r>
              <a:rPr sz="1500" spc="-15" dirty="0">
                <a:latin typeface="Century"/>
                <a:cs typeface="Century"/>
              </a:rPr>
              <a:t>io</a:t>
            </a:r>
            <a:r>
              <a:rPr sz="1500" spc="-105" dirty="0">
                <a:latin typeface="Century"/>
                <a:cs typeface="Century"/>
              </a:rPr>
              <a:t>n</a:t>
            </a:r>
            <a:r>
              <a:rPr sz="1500" spc="-35" dirty="0">
                <a:latin typeface="Century"/>
                <a:cs typeface="Century"/>
              </a:rPr>
              <a:t> </a:t>
            </a:r>
            <a:r>
              <a:rPr sz="1500" spc="-135" dirty="0">
                <a:latin typeface="Century"/>
                <a:cs typeface="Century"/>
              </a:rPr>
              <a:t>t</a:t>
            </a:r>
            <a:r>
              <a:rPr sz="1500" spc="-120" dirty="0">
                <a:latin typeface="Century"/>
                <a:cs typeface="Century"/>
              </a:rPr>
              <a:t>w</a:t>
            </a:r>
            <a:r>
              <a:rPr sz="1500" spc="60" dirty="0">
                <a:latin typeface="Century"/>
                <a:cs typeface="Century"/>
              </a:rPr>
              <a:t>o</a:t>
            </a:r>
            <a:r>
              <a:rPr sz="1500" spc="40" dirty="0">
                <a:latin typeface="Century"/>
                <a:cs typeface="Century"/>
              </a:rPr>
              <a:t> </a:t>
            </a:r>
            <a:r>
              <a:rPr sz="1500" spc="-145" dirty="0">
                <a:latin typeface="Century"/>
                <a:cs typeface="Century"/>
              </a:rPr>
              <a:t>r</a:t>
            </a:r>
            <a:r>
              <a:rPr sz="1500" spc="-70" dirty="0">
                <a:latin typeface="Century"/>
                <a:cs typeface="Century"/>
              </a:rPr>
              <a:t>i</a:t>
            </a:r>
            <a:r>
              <a:rPr sz="1500" spc="-130" dirty="0">
                <a:latin typeface="Century"/>
                <a:cs typeface="Century"/>
              </a:rPr>
              <a:t>s</a:t>
            </a:r>
            <a:r>
              <a:rPr sz="1500" spc="-114" dirty="0">
                <a:latin typeface="Century"/>
                <a:cs typeface="Century"/>
              </a:rPr>
              <a:t>k</a:t>
            </a:r>
            <a:r>
              <a:rPr sz="1500" dirty="0">
                <a:latin typeface="Century"/>
                <a:cs typeface="Century"/>
              </a:rPr>
              <a:t> </a:t>
            </a:r>
            <a:r>
              <a:rPr sz="1500" spc="-55" dirty="0">
                <a:latin typeface="Century"/>
                <a:cs typeface="Century"/>
              </a:rPr>
              <a:t>f</a:t>
            </a:r>
            <a:r>
              <a:rPr sz="1500" spc="-90" dirty="0">
                <a:latin typeface="Century"/>
                <a:cs typeface="Century"/>
              </a:rPr>
              <a:t>a</a:t>
            </a:r>
            <a:r>
              <a:rPr sz="1500" spc="80" dirty="0">
                <a:latin typeface="Century"/>
                <a:cs typeface="Century"/>
              </a:rPr>
              <a:t>c</a:t>
            </a:r>
            <a:r>
              <a:rPr sz="1500" spc="-135" dirty="0">
                <a:latin typeface="Century"/>
                <a:cs typeface="Century"/>
              </a:rPr>
              <a:t>t</a:t>
            </a:r>
            <a:r>
              <a:rPr sz="1500" spc="70" dirty="0">
                <a:latin typeface="Century"/>
                <a:cs typeface="Century"/>
              </a:rPr>
              <a:t>o</a:t>
            </a:r>
            <a:r>
              <a:rPr sz="1500" spc="-145" dirty="0">
                <a:latin typeface="Century"/>
                <a:cs typeface="Century"/>
              </a:rPr>
              <a:t>r</a:t>
            </a:r>
            <a:r>
              <a:rPr sz="1500" spc="-65" dirty="0">
                <a:latin typeface="Century"/>
                <a:cs typeface="Century"/>
              </a:rPr>
              <a:t>s</a:t>
            </a:r>
            <a:r>
              <a:rPr sz="1500" spc="-75" dirty="0">
                <a:latin typeface="Century"/>
                <a:cs typeface="Century"/>
              </a:rPr>
              <a:t> </a:t>
            </a:r>
            <a:r>
              <a:rPr sz="1500" spc="-55" dirty="0">
                <a:latin typeface="Century"/>
                <a:cs typeface="Century"/>
              </a:rPr>
              <a:t>f</a:t>
            </a:r>
            <a:r>
              <a:rPr sz="1500" spc="70" dirty="0">
                <a:latin typeface="Century"/>
                <a:cs typeface="Century"/>
              </a:rPr>
              <a:t>o</a:t>
            </a:r>
            <a:r>
              <a:rPr sz="1500" spc="-125" dirty="0">
                <a:latin typeface="Century"/>
                <a:cs typeface="Century"/>
              </a:rPr>
              <a:t>r</a:t>
            </a:r>
            <a:r>
              <a:rPr sz="1500" spc="-60" dirty="0">
                <a:latin typeface="Century"/>
                <a:cs typeface="Century"/>
              </a:rPr>
              <a:t> </a:t>
            </a:r>
            <a:r>
              <a:rPr sz="1500" spc="-135" dirty="0">
                <a:latin typeface="Century"/>
                <a:cs typeface="Century"/>
              </a:rPr>
              <a:t>t</a:t>
            </a:r>
            <a:r>
              <a:rPr sz="1500" spc="-100" dirty="0">
                <a:latin typeface="Century"/>
                <a:cs typeface="Century"/>
              </a:rPr>
              <a:t>h</a:t>
            </a:r>
            <a:r>
              <a:rPr sz="1500" spc="-85" dirty="0">
                <a:latin typeface="Century"/>
                <a:cs typeface="Century"/>
              </a:rPr>
              <a:t>is</a:t>
            </a:r>
            <a:r>
              <a:rPr sz="1500" spc="-75" dirty="0">
                <a:latin typeface="Century"/>
                <a:cs typeface="Century"/>
              </a:rPr>
              <a:t> </a:t>
            </a:r>
            <a:r>
              <a:rPr sz="1500" spc="80" dirty="0">
                <a:latin typeface="Century"/>
                <a:cs typeface="Century"/>
              </a:rPr>
              <a:t>c</a:t>
            </a:r>
            <a:r>
              <a:rPr sz="1500" spc="70" dirty="0">
                <a:latin typeface="Century"/>
                <a:cs typeface="Century"/>
              </a:rPr>
              <a:t>o</a:t>
            </a:r>
            <a:r>
              <a:rPr sz="1500" spc="-95" dirty="0">
                <a:latin typeface="Century"/>
                <a:cs typeface="Century"/>
              </a:rPr>
              <a:t>n</a:t>
            </a:r>
            <a:r>
              <a:rPr sz="1500" spc="-40" dirty="0">
                <a:latin typeface="Century"/>
                <a:cs typeface="Century"/>
              </a:rPr>
              <a:t>d</a:t>
            </a:r>
            <a:r>
              <a:rPr sz="1500" spc="-95" dirty="0">
                <a:latin typeface="Century"/>
                <a:cs typeface="Century"/>
              </a:rPr>
              <a:t>i</a:t>
            </a:r>
            <a:r>
              <a:rPr sz="1500" spc="-140" dirty="0">
                <a:latin typeface="Century"/>
                <a:cs typeface="Century"/>
              </a:rPr>
              <a:t>t</a:t>
            </a:r>
            <a:r>
              <a:rPr sz="1500" spc="-15" dirty="0">
                <a:latin typeface="Century"/>
                <a:cs typeface="Century"/>
              </a:rPr>
              <a:t>io</a:t>
            </a:r>
            <a:r>
              <a:rPr sz="1500" spc="-105" dirty="0">
                <a:latin typeface="Century"/>
                <a:cs typeface="Century"/>
              </a:rPr>
              <a:t>n</a:t>
            </a:r>
            <a:r>
              <a:rPr sz="1500" spc="-35" dirty="0">
                <a:latin typeface="Century"/>
                <a:cs typeface="Century"/>
              </a:rPr>
              <a:t> </a:t>
            </a:r>
            <a:r>
              <a:rPr sz="1500" spc="-30" dirty="0">
                <a:latin typeface="Century"/>
                <a:cs typeface="Century"/>
              </a:rPr>
              <a:t>?</a:t>
            </a:r>
            <a:endParaRPr sz="1500">
              <a:latin typeface="Century"/>
              <a:cs typeface="Century"/>
            </a:endParaRPr>
          </a:p>
          <a:p>
            <a:pPr marL="12700" marR="41910">
              <a:lnSpc>
                <a:spcPct val="79300"/>
              </a:lnSpc>
              <a:spcBef>
                <a:spcPts val="1500"/>
              </a:spcBef>
              <a:buSzPct val="93333"/>
              <a:buAutoNum type="arabicPlain" startAt="5"/>
              <a:tabLst>
                <a:tab pos="222250" algn="l"/>
              </a:tabLst>
            </a:pPr>
            <a:r>
              <a:rPr sz="1500" spc="-45" dirty="0">
                <a:latin typeface="Century"/>
                <a:cs typeface="Century"/>
              </a:rPr>
              <a:t>w</a:t>
            </a:r>
            <a:r>
              <a:rPr sz="1500" spc="-95" dirty="0">
                <a:latin typeface="Century"/>
                <a:cs typeface="Century"/>
              </a:rPr>
              <a:t>h</a:t>
            </a:r>
            <a:r>
              <a:rPr sz="1500" spc="-85" dirty="0">
                <a:latin typeface="Century"/>
                <a:cs typeface="Century"/>
              </a:rPr>
              <a:t>a</a:t>
            </a:r>
            <a:r>
              <a:rPr sz="1500" spc="-114" dirty="0">
                <a:latin typeface="Century"/>
                <a:cs typeface="Century"/>
              </a:rPr>
              <a:t>t</a:t>
            </a:r>
            <a:r>
              <a:rPr sz="1500" spc="-65" dirty="0">
                <a:latin typeface="Century"/>
                <a:cs typeface="Century"/>
              </a:rPr>
              <a:t> </a:t>
            </a:r>
            <a:r>
              <a:rPr sz="1500" spc="70" dirty="0">
                <a:latin typeface="Century"/>
                <a:cs typeface="Century"/>
              </a:rPr>
              <a:t>o</a:t>
            </a:r>
            <a:r>
              <a:rPr sz="1500" spc="-135" dirty="0">
                <a:latin typeface="Century"/>
                <a:cs typeface="Century"/>
              </a:rPr>
              <a:t>t</a:t>
            </a:r>
            <a:r>
              <a:rPr sz="1500" spc="-95" dirty="0">
                <a:latin typeface="Century"/>
                <a:cs typeface="Century"/>
              </a:rPr>
              <a:t>h</a:t>
            </a:r>
            <a:r>
              <a:rPr sz="1500" spc="-65" dirty="0">
                <a:latin typeface="Century"/>
                <a:cs typeface="Century"/>
              </a:rPr>
              <a:t>er</a:t>
            </a:r>
            <a:r>
              <a:rPr sz="1500" spc="-60" dirty="0">
                <a:latin typeface="Century"/>
                <a:cs typeface="Century"/>
              </a:rPr>
              <a:t> </a:t>
            </a:r>
            <a:r>
              <a:rPr sz="1500" spc="-70" dirty="0">
                <a:latin typeface="Century"/>
                <a:cs typeface="Century"/>
              </a:rPr>
              <a:t>i</a:t>
            </a:r>
            <a:r>
              <a:rPr sz="1500" spc="-125" dirty="0">
                <a:latin typeface="Century"/>
                <a:cs typeface="Century"/>
              </a:rPr>
              <a:t>n</a:t>
            </a:r>
            <a:r>
              <a:rPr sz="1500" spc="-55" dirty="0">
                <a:latin typeface="Century"/>
                <a:cs typeface="Century"/>
              </a:rPr>
              <a:t>v</a:t>
            </a:r>
            <a:r>
              <a:rPr sz="1500" spc="-35" dirty="0">
                <a:latin typeface="Century"/>
                <a:cs typeface="Century"/>
              </a:rPr>
              <a:t>e</a:t>
            </a:r>
            <a:r>
              <a:rPr sz="1500" spc="-65" dirty="0">
                <a:latin typeface="Century"/>
                <a:cs typeface="Century"/>
              </a:rPr>
              <a:t>s</a:t>
            </a:r>
            <a:r>
              <a:rPr sz="1500" spc="-135" dirty="0">
                <a:latin typeface="Century"/>
                <a:cs typeface="Century"/>
              </a:rPr>
              <a:t>t</a:t>
            </a:r>
            <a:r>
              <a:rPr sz="1500" spc="-100" dirty="0">
                <a:latin typeface="Century"/>
                <a:cs typeface="Century"/>
              </a:rPr>
              <a:t>i</a:t>
            </a:r>
            <a:r>
              <a:rPr sz="1500" spc="-135" dirty="0">
                <a:latin typeface="Century"/>
                <a:cs typeface="Century"/>
              </a:rPr>
              <a:t>g</a:t>
            </a:r>
            <a:r>
              <a:rPr sz="1500" spc="-85" dirty="0">
                <a:latin typeface="Century"/>
                <a:cs typeface="Century"/>
              </a:rPr>
              <a:t>a</a:t>
            </a:r>
            <a:r>
              <a:rPr sz="1500" spc="-135" dirty="0">
                <a:latin typeface="Century"/>
                <a:cs typeface="Century"/>
              </a:rPr>
              <a:t>t</a:t>
            </a:r>
            <a:r>
              <a:rPr sz="1500" spc="-15" dirty="0">
                <a:latin typeface="Century"/>
                <a:cs typeface="Century"/>
              </a:rPr>
              <a:t>i</a:t>
            </a:r>
            <a:r>
              <a:rPr sz="1500" spc="-10" dirty="0">
                <a:latin typeface="Century"/>
                <a:cs typeface="Century"/>
              </a:rPr>
              <a:t>o</a:t>
            </a:r>
            <a:r>
              <a:rPr sz="1500" spc="-95" dirty="0">
                <a:latin typeface="Century"/>
                <a:cs typeface="Century"/>
              </a:rPr>
              <a:t>n</a:t>
            </a:r>
            <a:r>
              <a:rPr sz="1500" spc="-65" dirty="0">
                <a:latin typeface="Century"/>
                <a:cs typeface="Century"/>
              </a:rPr>
              <a:t>s</a:t>
            </a:r>
            <a:r>
              <a:rPr sz="1500" spc="70" dirty="0">
                <a:latin typeface="Century"/>
                <a:cs typeface="Century"/>
              </a:rPr>
              <a:t> </a:t>
            </a:r>
            <a:r>
              <a:rPr sz="1500" spc="-55" dirty="0">
                <a:latin typeface="Century"/>
                <a:cs typeface="Century"/>
              </a:rPr>
              <a:t>y</a:t>
            </a:r>
            <a:r>
              <a:rPr sz="1500" spc="70" dirty="0">
                <a:latin typeface="Century"/>
                <a:cs typeface="Century"/>
              </a:rPr>
              <a:t>o</a:t>
            </a:r>
            <a:r>
              <a:rPr sz="1500" spc="-120" dirty="0">
                <a:latin typeface="Century"/>
                <a:cs typeface="Century"/>
              </a:rPr>
              <a:t>u</a:t>
            </a:r>
            <a:r>
              <a:rPr sz="1500" spc="-15" dirty="0">
                <a:latin typeface="Century"/>
                <a:cs typeface="Century"/>
              </a:rPr>
              <a:t> </a:t>
            </a:r>
            <a:r>
              <a:rPr sz="1500" spc="-120" dirty="0">
                <a:latin typeface="Century"/>
                <a:cs typeface="Century"/>
              </a:rPr>
              <a:t>w</a:t>
            </a:r>
            <a:r>
              <a:rPr sz="1500" spc="-85" dirty="0">
                <a:latin typeface="Century"/>
                <a:cs typeface="Century"/>
              </a:rPr>
              <a:t>a</a:t>
            </a:r>
            <a:r>
              <a:rPr sz="1500" spc="-95" dirty="0">
                <a:latin typeface="Century"/>
                <a:cs typeface="Century"/>
              </a:rPr>
              <a:t>n</a:t>
            </a:r>
            <a:r>
              <a:rPr sz="1500" spc="-114" dirty="0">
                <a:latin typeface="Century"/>
                <a:cs typeface="Century"/>
              </a:rPr>
              <a:t>t</a:t>
            </a:r>
            <a:r>
              <a:rPr sz="1500" spc="-65" dirty="0">
                <a:latin typeface="Century"/>
                <a:cs typeface="Century"/>
              </a:rPr>
              <a:t> </a:t>
            </a:r>
            <a:r>
              <a:rPr sz="1500" spc="-135" dirty="0">
                <a:latin typeface="Century"/>
                <a:cs typeface="Century"/>
              </a:rPr>
              <a:t>t</a:t>
            </a:r>
            <a:r>
              <a:rPr sz="1500" spc="60" dirty="0">
                <a:latin typeface="Century"/>
                <a:cs typeface="Century"/>
              </a:rPr>
              <a:t>o</a:t>
            </a:r>
            <a:r>
              <a:rPr sz="1500" spc="-30" dirty="0">
                <a:latin typeface="Century"/>
                <a:cs typeface="Century"/>
              </a:rPr>
              <a:t> </a:t>
            </a:r>
            <a:r>
              <a:rPr sz="1500" spc="-35" dirty="0">
                <a:latin typeface="Century"/>
                <a:cs typeface="Century"/>
              </a:rPr>
              <a:t>d</a:t>
            </a:r>
            <a:r>
              <a:rPr sz="1500" spc="60" dirty="0">
                <a:latin typeface="Century"/>
                <a:cs typeface="Century"/>
              </a:rPr>
              <a:t>o</a:t>
            </a:r>
            <a:r>
              <a:rPr sz="1500" spc="40" dirty="0">
                <a:latin typeface="Century"/>
                <a:cs typeface="Century"/>
              </a:rPr>
              <a:t> </a:t>
            </a:r>
            <a:r>
              <a:rPr sz="1500" spc="-135" dirty="0">
                <a:latin typeface="Century"/>
                <a:cs typeface="Century"/>
              </a:rPr>
              <a:t>t</a:t>
            </a:r>
            <a:r>
              <a:rPr sz="1500" spc="60" dirty="0">
                <a:latin typeface="Century"/>
                <a:cs typeface="Century"/>
              </a:rPr>
              <a:t>o</a:t>
            </a:r>
            <a:r>
              <a:rPr sz="1500" spc="-30" dirty="0">
                <a:latin typeface="Century"/>
                <a:cs typeface="Century"/>
              </a:rPr>
              <a:t> </a:t>
            </a:r>
            <a:r>
              <a:rPr sz="1500" spc="80" dirty="0">
                <a:latin typeface="Century"/>
                <a:cs typeface="Century"/>
              </a:rPr>
              <a:t>c</a:t>
            </a:r>
            <a:r>
              <a:rPr sz="1500" spc="70" dirty="0">
                <a:latin typeface="Century"/>
                <a:cs typeface="Century"/>
              </a:rPr>
              <a:t>o</a:t>
            </a:r>
            <a:r>
              <a:rPr sz="1500" spc="-95" dirty="0">
                <a:latin typeface="Century"/>
                <a:cs typeface="Century"/>
              </a:rPr>
              <a:t>n</a:t>
            </a:r>
            <a:r>
              <a:rPr sz="1500" spc="20" dirty="0">
                <a:latin typeface="Century"/>
                <a:cs typeface="Century"/>
              </a:rPr>
              <a:t>f</a:t>
            </a:r>
            <a:r>
              <a:rPr sz="1500" spc="-95" dirty="0">
                <a:latin typeface="Century"/>
                <a:cs typeface="Century"/>
              </a:rPr>
              <a:t>i</a:t>
            </a:r>
            <a:r>
              <a:rPr sz="1500" spc="-80" dirty="0">
                <a:latin typeface="Century"/>
                <a:cs typeface="Century"/>
              </a:rPr>
              <a:t>r</a:t>
            </a:r>
            <a:r>
              <a:rPr sz="1500" spc="-45" dirty="0">
                <a:latin typeface="Century"/>
                <a:cs typeface="Century"/>
              </a:rPr>
              <a:t>m  </a:t>
            </a:r>
            <a:r>
              <a:rPr sz="1500" spc="-60" dirty="0">
                <a:latin typeface="Century"/>
                <a:cs typeface="Century"/>
              </a:rPr>
              <a:t>y</a:t>
            </a:r>
            <a:r>
              <a:rPr sz="1500" spc="65" dirty="0">
                <a:latin typeface="Century"/>
                <a:cs typeface="Century"/>
              </a:rPr>
              <a:t>o</a:t>
            </a:r>
            <a:r>
              <a:rPr sz="1500" spc="-95" dirty="0">
                <a:latin typeface="Century"/>
                <a:cs typeface="Century"/>
              </a:rPr>
              <a:t>u</a:t>
            </a:r>
            <a:r>
              <a:rPr sz="1500" spc="-125" dirty="0">
                <a:latin typeface="Century"/>
                <a:cs typeface="Century"/>
              </a:rPr>
              <a:t>r</a:t>
            </a:r>
            <a:r>
              <a:rPr sz="1500" spc="-65" dirty="0">
                <a:latin typeface="Century"/>
                <a:cs typeface="Century"/>
              </a:rPr>
              <a:t> </a:t>
            </a:r>
            <a:r>
              <a:rPr sz="1500" spc="-40" dirty="0">
                <a:latin typeface="Century"/>
                <a:cs typeface="Century"/>
              </a:rPr>
              <a:t>d</a:t>
            </a:r>
            <a:r>
              <a:rPr sz="1500" spc="-75" dirty="0">
                <a:latin typeface="Century"/>
                <a:cs typeface="Century"/>
              </a:rPr>
              <a:t>i</a:t>
            </a:r>
            <a:r>
              <a:rPr sz="1500" spc="-114" dirty="0">
                <a:latin typeface="Century"/>
                <a:cs typeface="Century"/>
              </a:rPr>
              <a:t>a</a:t>
            </a:r>
            <a:r>
              <a:rPr sz="1500" spc="-60" dirty="0">
                <a:latin typeface="Century"/>
                <a:cs typeface="Century"/>
              </a:rPr>
              <a:t>g</a:t>
            </a:r>
            <a:r>
              <a:rPr sz="1500" spc="-100" dirty="0">
                <a:latin typeface="Century"/>
                <a:cs typeface="Century"/>
              </a:rPr>
              <a:t>n</a:t>
            </a:r>
            <a:r>
              <a:rPr sz="1500" spc="65" dirty="0">
                <a:latin typeface="Century"/>
                <a:cs typeface="Century"/>
              </a:rPr>
              <a:t>o</a:t>
            </a:r>
            <a:r>
              <a:rPr sz="1500" spc="-100" dirty="0">
                <a:latin typeface="Century"/>
                <a:cs typeface="Century"/>
              </a:rPr>
              <a:t>s</a:t>
            </a:r>
            <a:r>
              <a:rPr sz="1500" spc="-80" dirty="0">
                <a:latin typeface="Century"/>
                <a:cs typeface="Century"/>
              </a:rPr>
              <a:t>is</a:t>
            </a:r>
            <a:endParaRPr sz="1500">
              <a:latin typeface="Century"/>
              <a:cs typeface="Century"/>
            </a:endParaRPr>
          </a:p>
          <a:p>
            <a:pPr marL="12700">
              <a:lnSpc>
                <a:spcPct val="100000"/>
              </a:lnSpc>
              <a:spcBef>
                <a:spcPts val="1055"/>
              </a:spcBef>
            </a:pPr>
            <a:r>
              <a:rPr sz="1500" b="1" spc="-15" dirty="0">
                <a:solidFill>
                  <a:srgbClr val="538235"/>
                </a:solidFill>
                <a:latin typeface="Cambria"/>
                <a:cs typeface="Cambria"/>
              </a:rPr>
              <a:t>(puerperal</a:t>
            </a:r>
            <a:r>
              <a:rPr sz="1500" b="1" spc="80" dirty="0">
                <a:solidFill>
                  <a:srgbClr val="538235"/>
                </a:solidFill>
                <a:latin typeface="Cambria"/>
                <a:cs typeface="Cambria"/>
              </a:rPr>
              <a:t> </a:t>
            </a:r>
            <a:r>
              <a:rPr sz="1500" b="1" spc="25" dirty="0">
                <a:solidFill>
                  <a:srgbClr val="538235"/>
                </a:solidFill>
                <a:latin typeface="Cambria"/>
                <a:cs typeface="Cambria"/>
              </a:rPr>
              <a:t>sepsis</a:t>
            </a:r>
            <a:r>
              <a:rPr sz="1500" b="1" spc="55" dirty="0">
                <a:solidFill>
                  <a:srgbClr val="538235"/>
                </a:solidFill>
                <a:latin typeface="Cambria"/>
                <a:cs typeface="Cambria"/>
              </a:rPr>
              <a:t> </a:t>
            </a:r>
            <a:r>
              <a:rPr sz="1500" b="1" spc="5" dirty="0">
                <a:solidFill>
                  <a:srgbClr val="538235"/>
                </a:solidFill>
                <a:latin typeface="Cambria"/>
                <a:cs typeface="Cambria"/>
              </a:rPr>
              <a:t>endometritis</a:t>
            </a:r>
            <a:r>
              <a:rPr sz="1500" b="1" spc="-15" dirty="0">
                <a:solidFill>
                  <a:srgbClr val="538235"/>
                </a:solidFill>
                <a:latin typeface="Cambria"/>
                <a:cs typeface="Cambria"/>
              </a:rPr>
              <a:t> </a:t>
            </a:r>
            <a:r>
              <a:rPr sz="1500" b="1" spc="-65" dirty="0">
                <a:solidFill>
                  <a:srgbClr val="538235"/>
                </a:solidFill>
                <a:latin typeface="Cambria"/>
                <a:cs typeface="Cambria"/>
              </a:rPr>
              <a:t>)</a:t>
            </a:r>
            <a:endParaRPr sz="1500">
              <a:latin typeface="Cambria"/>
              <a:cs typeface="Cambria"/>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0557" y="1495424"/>
            <a:ext cx="2506345" cy="509114"/>
          </a:xfrm>
          <a:prstGeom prst="rect">
            <a:avLst/>
          </a:prstGeom>
        </p:spPr>
        <p:txBody>
          <a:bodyPr vert="horz" wrap="square" lIns="0" tIns="16510" rIns="0" bIns="0" rtlCol="0">
            <a:spAutoFit/>
          </a:bodyPr>
          <a:lstStyle/>
          <a:p>
            <a:pPr marL="12700">
              <a:lnSpc>
                <a:spcPct val="100000"/>
              </a:lnSpc>
              <a:spcBef>
                <a:spcPts val="130"/>
              </a:spcBef>
            </a:pPr>
            <a:r>
              <a:rPr spc="65" dirty="0">
                <a:latin typeface="Cambria"/>
                <a:cs typeface="Cambria"/>
              </a:rPr>
              <a:t>Station</a:t>
            </a:r>
            <a:r>
              <a:rPr spc="114" dirty="0">
                <a:latin typeface="Cambria"/>
                <a:cs typeface="Cambria"/>
              </a:rPr>
              <a:t> </a:t>
            </a:r>
            <a:r>
              <a:rPr spc="110" dirty="0">
                <a:latin typeface="Cambria"/>
                <a:cs typeface="Cambria"/>
              </a:rPr>
              <a:t>five</a:t>
            </a:r>
            <a:r>
              <a:rPr spc="85" dirty="0">
                <a:latin typeface="Cambria"/>
                <a:cs typeface="Cambria"/>
              </a:rPr>
              <a:t> </a:t>
            </a:r>
            <a:r>
              <a:rPr spc="114" dirty="0">
                <a:latin typeface="Cambria"/>
                <a:cs typeface="Cambria"/>
              </a:rPr>
              <a:t>:</a:t>
            </a:r>
          </a:p>
        </p:txBody>
      </p:sp>
      <p:sp>
        <p:nvSpPr>
          <p:cNvPr id="3" name="object 3"/>
          <p:cNvSpPr txBox="1"/>
          <p:nvPr/>
        </p:nvSpPr>
        <p:spPr>
          <a:xfrm>
            <a:off x="590551" y="2055183"/>
            <a:ext cx="4582160" cy="2811026"/>
          </a:xfrm>
          <a:prstGeom prst="rect">
            <a:avLst/>
          </a:prstGeom>
        </p:spPr>
        <p:txBody>
          <a:bodyPr vert="horz" wrap="square" lIns="0" tIns="12700" rIns="0" bIns="0" rtlCol="0">
            <a:spAutoFit/>
          </a:bodyPr>
          <a:lstStyle/>
          <a:p>
            <a:pPr marL="203200" indent="-190500">
              <a:lnSpc>
                <a:spcPct val="100000"/>
              </a:lnSpc>
              <a:spcBef>
                <a:spcPts val="100"/>
              </a:spcBef>
              <a:buSzPct val="94444"/>
              <a:buAutoNum type="arabicPlain"/>
              <a:tabLst>
                <a:tab pos="203200" algn="l"/>
              </a:tabLst>
            </a:pPr>
            <a:r>
              <a:rPr sz="1800" spc="-110" dirty="0">
                <a:latin typeface="Century"/>
                <a:cs typeface="Century"/>
              </a:rPr>
              <a:t>W</a:t>
            </a:r>
            <a:r>
              <a:rPr sz="1800" spc="-55" dirty="0">
                <a:latin typeface="Century"/>
                <a:cs typeface="Century"/>
              </a:rPr>
              <a:t>h</a:t>
            </a:r>
            <a:r>
              <a:rPr sz="1800" spc="-105" dirty="0">
                <a:latin typeface="Century"/>
                <a:cs typeface="Century"/>
              </a:rPr>
              <a:t>a</a:t>
            </a:r>
            <a:r>
              <a:rPr sz="1800" spc="-110" dirty="0">
                <a:latin typeface="Century"/>
                <a:cs typeface="Century"/>
              </a:rPr>
              <a:t>t</a:t>
            </a:r>
            <a:r>
              <a:rPr sz="1800" dirty="0">
                <a:latin typeface="Century"/>
                <a:cs typeface="Century"/>
              </a:rPr>
              <a:t>'</a:t>
            </a:r>
            <a:r>
              <a:rPr sz="1800" spc="-80" dirty="0">
                <a:latin typeface="Century"/>
                <a:cs typeface="Century"/>
              </a:rPr>
              <a:t>s</a:t>
            </a:r>
            <a:r>
              <a:rPr sz="1800" spc="-130" dirty="0">
                <a:latin typeface="Century"/>
                <a:cs typeface="Century"/>
              </a:rPr>
              <a:t> </a:t>
            </a:r>
            <a:r>
              <a:rPr sz="1800" spc="-110" dirty="0">
                <a:latin typeface="Century"/>
                <a:cs typeface="Century"/>
              </a:rPr>
              <a:t>t</a:t>
            </a:r>
            <a:r>
              <a:rPr sz="1800" spc="-130" dirty="0">
                <a:latin typeface="Century"/>
                <a:cs typeface="Century"/>
              </a:rPr>
              <a:t>h</a:t>
            </a:r>
            <a:r>
              <a:rPr sz="1800" spc="-5" dirty="0">
                <a:latin typeface="Century"/>
                <a:cs typeface="Century"/>
              </a:rPr>
              <a:t>e</a:t>
            </a:r>
            <a:r>
              <a:rPr sz="1800" spc="-50" dirty="0">
                <a:latin typeface="Century"/>
                <a:cs typeface="Century"/>
              </a:rPr>
              <a:t> </a:t>
            </a:r>
            <a:r>
              <a:rPr sz="1800" spc="-165" dirty="0">
                <a:latin typeface="Century"/>
                <a:cs typeface="Century"/>
              </a:rPr>
              <a:t>S</a:t>
            </a:r>
            <a:r>
              <a:rPr sz="1800" spc="-110" dirty="0">
                <a:latin typeface="Century"/>
                <a:cs typeface="Century"/>
              </a:rPr>
              <a:t>t</a:t>
            </a:r>
            <a:r>
              <a:rPr sz="1800" spc="-105" dirty="0">
                <a:latin typeface="Century"/>
                <a:cs typeface="Century"/>
              </a:rPr>
              <a:t>a</a:t>
            </a:r>
            <a:r>
              <a:rPr sz="1800" spc="5" dirty="0">
                <a:latin typeface="Century"/>
                <a:cs typeface="Century"/>
              </a:rPr>
              <a:t>g</a:t>
            </a:r>
            <a:r>
              <a:rPr sz="1800" spc="-5" dirty="0">
                <a:latin typeface="Century"/>
                <a:cs typeface="Century"/>
              </a:rPr>
              <a:t>e</a:t>
            </a:r>
            <a:r>
              <a:rPr sz="1800" spc="-200" dirty="0">
                <a:latin typeface="Century"/>
                <a:cs typeface="Century"/>
              </a:rPr>
              <a:t> </a:t>
            </a:r>
            <a:r>
              <a:rPr sz="1800" spc="-30" dirty="0">
                <a:latin typeface="Century"/>
                <a:cs typeface="Century"/>
              </a:rPr>
              <a:t>?</a:t>
            </a:r>
            <a:endParaRPr sz="1800">
              <a:latin typeface="Century"/>
              <a:cs typeface="Century"/>
            </a:endParaRPr>
          </a:p>
          <a:p>
            <a:pPr marL="260350" indent="-247650">
              <a:lnSpc>
                <a:spcPct val="100000"/>
              </a:lnSpc>
              <a:spcBef>
                <a:spcPts val="1745"/>
              </a:spcBef>
              <a:buSzPct val="94444"/>
              <a:buAutoNum type="arabicPlain"/>
              <a:tabLst>
                <a:tab pos="260350" algn="l"/>
              </a:tabLst>
            </a:pPr>
            <a:r>
              <a:rPr sz="1800" spc="-75" dirty="0">
                <a:latin typeface="Century"/>
                <a:cs typeface="Century"/>
              </a:rPr>
              <a:t>Why</a:t>
            </a:r>
            <a:r>
              <a:rPr sz="1800" spc="15" dirty="0">
                <a:latin typeface="Century"/>
                <a:cs typeface="Century"/>
              </a:rPr>
              <a:t> </a:t>
            </a:r>
            <a:r>
              <a:rPr sz="1800" spc="-100" dirty="0">
                <a:latin typeface="Century"/>
                <a:cs typeface="Century"/>
              </a:rPr>
              <a:t>is</a:t>
            </a:r>
            <a:r>
              <a:rPr sz="1800" spc="-45" dirty="0">
                <a:latin typeface="Century"/>
                <a:cs typeface="Century"/>
              </a:rPr>
              <a:t> </a:t>
            </a:r>
            <a:r>
              <a:rPr sz="1800" spc="-130" dirty="0">
                <a:latin typeface="Century"/>
                <a:cs typeface="Century"/>
              </a:rPr>
              <a:t>it</a:t>
            </a:r>
            <a:r>
              <a:rPr sz="1800" spc="-85" dirty="0">
                <a:latin typeface="Century"/>
                <a:cs typeface="Century"/>
              </a:rPr>
              <a:t> </a:t>
            </a:r>
            <a:r>
              <a:rPr sz="1800" spc="-90" dirty="0">
                <a:latin typeface="Century"/>
                <a:cs typeface="Century"/>
              </a:rPr>
              <a:t>important</a:t>
            </a:r>
            <a:r>
              <a:rPr sz="1800" spc="-85" dirty="0">
                <a:latin typeface="Century"/>
                <a:cs typeface="Century"/>
              </a:rPr>
              <a:t> </a:t>
            </a:r>
            <a:r>
              <a:rPr sz="1800" spc="-15" dirty="0">
                <a:latin typeface="Century"/>
                <a:cs typeface="Century"/>
              </a:rPr>
              <a:t>to</a:t>
            </a:r>
            <a:r>
              <a:rPr sz="1800" spc="-45" dirty="0">
                <a:latin typeface="Century"/>
                <a:cs typeface="Century"/>
              </a:rPr>
              <a:t> </a:t>
            </a:r>
            <a:r>
              <a:rPr sz="1800" spc="-60" dirty="0">
                <a:latin typeface="Century"/>
                <a:cs typeface="Century"/>
              </a:rPr>
              <a:t>stage</a:t>
            </a:r>
            <a:r>
              <a:rPr sz="1800" spc="-120" dirty="0">
                <a:latin typeface="Century"/>
                <a:cs typeface="Century"/>
              </a:rPr>
              <a:t> </a:t>
            </a:r>
            <a:r>
              <a:rPr sz="1800" spc="-60" dirty="0">
                <a:latin typeface="Century"/>
                <a:cs typeface="Century"/>
              </a:rPr>
              <a:t>endometriosis</a:t>
            </a:r>
            <a:r>
              <a:rPr sz="1800" spc="-50" dirty="0">
                <a:latin typeface="Century"/>
                <a:cs typeface="Century"/>
              </a:rPr>
              <a:t> </a:t>
            </a:r>
            <a:r>
              <a:rPr sz="1800" spc="-30" dirty="0">
                <a:latin typeface="Century"/>
                <a:cs typeface="Century"/>
              </a:rPr>
              <a:t>?</a:t>
            </a:r>
            <a:endParaRPr sz="1800">
              <a:latin typeface="Century"/>
              <a:cs typeface="Century"/>
            </a:endParaRPr>
          </a:p>
          <a:p>
            <a:pPr>
              <a:lnSpc>
                <a:spcPct val="100000"/>
              </a:lnSpc>
              <a:buFont typeface="Century"/>
              <a:buAutoNum type="arabicPlain"/>
            </a:pPr>
            <a:endParaRPr sz="1650">
              <a:latin typeface="Century"/>
              <a:cs typeface="Century"/>
            </a:endParaRPr>
          </a:p>
          <a:p>
            <a:pPr marL="12700" marR="366395">
              <a:lnSpc>
                <a:spcPts val="1950"/>
              </a:lnSpc>
              <a:buSzPct val="94444"/>
              <a:buAutoNum type="arabicPlain"/>
              <a:tabLst>
                <a:tab pos="203200" algn="l"/>
              </a:tabLst>
            </a:pPr>
            <a:r>
              <a:rPr sz="1800" spc="-55" dirty="0">
                <a:latin typeface="Century"/>
                <a:cs typeface="Century"/>
              </a:rPr>
              <a:t>w</a:t>
            </a:r>
            <a:r>
              <a:rPr sz="1800" spc="-130" dirty="0">
                <a:latin typeface="Century"/>
                <a:cs typeface="Century"/>
              </a:rPr>
              <a:t>h</a:t>
            </a:r>
            <a:r>
              <a:rPr sz="1800" spc="-105" dirty="0">
                <a:latin typeface="Century"/>
                <a:cs typeface="Century"/>
              </a:rPr>
              <a:t>a</a:t>
            </a:r>
            <a:r>
              <a:rPr sz="1800" spc="-140" dirty="0">
                <a:latin typeface="Century"/>
                <a:cs typeface="Century"/>
              </a:rPr>
              <a:t>t</a:t>
            </a:r>
            <a:r>
              <a:rPr sz="1800" spc="-95" dirty="0">
                <a:latin typeface="Century"/>
                <a:cs typeface="Century"/>
              </a:rPr>
              <a:t> </a:t>
            </a:r>
            <a:r>
              <a:rPr sz="1800" spc="-105" dirty="0">
                <a:latin typeface="Century"/>
                <a:cs typeface="Century"/>
              </a:rPr>
              <a:t>a</a:t>
            </a:r>
            <a:r>
              <a:rPr sz="1800" spc="-135" dirty="0">
                <a:latin typeface="Century"/>
                <a:cs typeface="Century"/>
              </a:rPr>
              <a:t>r</a:t>
            </a:r>
            <a:r>
              <a:rPr sz="1800" spc="-5" dirty="0">
                <a:latin typeface="Century"/>
                <a:cs typeface="Century"/>
              </a:rPr>
              <a:t>e</a:t>
            </a:r>
            <a:r>
              <a:rPr sz="1800" spc="-50" dirty="0">
                <a:latin typeface="Century"/>
                <a:cs typeface="Century"/>
              </a:rPr>
              <a:t> </a:t>
            </a:r>
            <a:r>
              <a:rPr sz="1800" spc="-110" dirty="0">
                <a:latin typeface="Century"/>
                <a:cs typeface="Century"/>
              </a:rPr>
              <a:t>t</a:t>
            </a:r>
            <a:r>
              <a:rPr sz="1800" spc="-130" dirty="0">
                <a:latin typeface="Century"/>
                <a:cs typeface="Century"/>
              </a:rPr>
              <a:t>h</a:t>
            </a:r>
            <a:r>
              <a:rPr sz="1800" spc="-5" dirty="0">
                <a:latin typeface="Century"/>
                <a:cs typeface="Century"/>
              </a:rPr>
              <a:t>e</a:t>
            </a:r>
            <a:r>
              <a:rPr sz="1800" spc="-50" dirty="0">
                <a:latin typeface="Century"/>
                <a:cs typeface="Century"/>
              </a:rPr>
              <a:t> </a:t>
            </a:r>
            <a:r>
              <a:rPr sz="1800" spc="-125" dirty="0">
                <a:latin typeface="Century"/>
                <a:cs typeface="Century"/>
              </a:rPr>
              <a:t>l</a:t>
            </a:r>
            <a:r>
              <a:rPr sz="1800" spc="-105" dirty="0">
                <a:latin typeface="Century"/>
                <a:cs typeface="Century"/>
              </a:rPr>
              <a:t>a</a:t>
            </a:r>
            <a:r>
              <a:rPr sz="1800" spc="-90" dirty="0">
                <a:latin typeface="Century"/>
                <a:cs typeface="Century"/>
              </a:rPr>
              <a:t>p</a:t>
            </a:r>
            <a:r>
              <a:rPr sz="1800" spc="-75" dirty="0">
                <a:latin typeface="Century"/>
                <a:cs typeface="Century"/>
              </a:rPr>
              <a:t>a</a:t>
            </a:r>
            <a:r>
              <a:rPr sz="1800" spc="-135" dirty="0">
                <a:latin typeface="Century"/>
                <a:cs typeface="Century"/>
              </a:rPr>
              <a:t>r</a:t>
            </a:r>
            <a:r>
              <a:rPr sz="1800" spc="20" dirty="0">
                <a:latin typeface="Century"/>
                <a:cs typeface="Century"/>
              </a:rPr>
              <a:t>os</a:t>
            </a:r>
            <a:r>
              <a:rPr sz="1800" spc="-20" dirty="0">
                <a:latin typeface="Century"/>
                <a:cs typeface="Century"/>
              </a:rPr>
              <a:t>c</a:t>
            </a:r>
            <a:r>
              <a:rPr sz="1800" spc="-10" dirty="0">
                <a:latin typeface="Century"/>
                <a:cs typeface="Century"/>
              </a:rPr>
              <a:t>opic</a:t>
            </a:r>
            <a:r>
              <a:rPr sz="1800" spc="-90" dirty="0">
                <a:latin typeface="Century"/>
                <a:cs typeface="Century"/>
              </a:rPr>
              <a:t> </a:t>
            </a:r>
            <a:r>
              <a:rPr sz="1800" spc="-95" dirty="0">
                <a:latin typeface="Century"/>
                <a:cs typeface="Century"/>
              </a:rPr>
              <a:t>f</a:t>
            </a:r>
            <a:r>
              <a:rPr sz="1800" spc="-335" dirty="0">
                <a:latin typeface="Century"/>
                <a:cs typeface="Century"/>
              </a:rPr>
              <a:t> </a:t>
            </a:r>
            <a:r>
              <a:rPr sz="1800" spc="-85" dirty="0">
                <a:latin typeface="Century"/>
                <a:cs typeface="Century"/>
              </a:rPr>
              <a:t>in</a:t>
            </a:r>
            <a:r>
              <a:rPr sz="1800" spc="-140" dirty="0">
                <a:latin typeface="Century"/>
                <a:cs typeface="Century"/>
              </a:rPr>
              <a:t>d</a:t>
            </a:r>
            <a:r>
              <a:rPr sz="1800" spc="-85" dirty="0">
                <a:latin typeface="Century"/>
                <a:cs typeface="Century"/>
              </a:rPr>
              <a:t>in</a:t>
            </a:r>
            <a:r>
              <a:rPr sz="1800" spc="-70" dirty="0">
                <a:latin typeface="Century"/>
                <a:cs typeface="Century"/>
              </a:rPr>
              <a:t>g</a:t>
            </a:r>
            <a:r>
              <a:rPr sz="1800" spc="-80" dirty="0">
                <a:latin typeface="Century"/>
                <a:cs typeface="Century"/>
              </a:rPr>
              <a:t>s</a:t>
            </a:r>
            <a:r>
              <a:rPr sz="1800" spc="-130" dirty="0">
                <a:latin typeface="Century"/>
                <a:cs typeface="Century"/>
              </a:rPr>
              <a:t> </a:t>
            </a:r>
            <a:r>
              <a:rPr sz="1800" spc="-120" dirty="0">
                <a:latin typeface="Century"/>
                <a:cs typeface="Century"/>
              </a:rPr>
              <a:t>in</a:t>
            </a:r>
            <a:r>
              <a:rPr sz="1800" spc="20" dirty="0">
                <a:latin typeface="Century"/>
                <a:cs typeface="Century"/>
              </a:rPr>
              <a:t> </a:t>
            </a:r>
            <a:r>
              <a:rPr sz="1800" spc="-110" dirty="0">
                <a:latin typeface="Century"/>
                <a:cs typeface="Century"/>
              </a:rPr>
              <a:t>t</a:t>
            </a:r>
            <a:r>
              <a:rPr sz="1800" spc="-130" dirty="0">
                <a:latin typeface="Century"/>
                <a:cs typeface="Century"/>
              </a:rPr>
              <a:t>h</a:t>
            </a:r>
            <a:r>
              <a:rPr sz="1800" spc="-85" dirty="0">
                <a:latin typeface="Century"/>
                <a:cs typeface="Century"/>
              </a:rPr>
              <a:t>is  </a:t>
            </a:r>
            <a:r>
              <a:rPr sz="1800" spc="-55" dirty="0">
                <a:latin typeface="Century"/>
                <a:cs typeface="Century"/>
              </a:rPr>
              <a:t>condition</a:t>
            </a:r>
            <a:r>
              <a:rPr sz="1800" spc="10" dirty="0">
                <a:latin typeface="Century"/>
                <a:cs typeface="Century"/>
              </a:rPr>
              <a:t> </a:t>
            </a:r>
            <a:r>
              <a:rPr sz="1800" spc="-30" dirty="0">
                <a:latin typeface="Century"/>
                <a:cs typeface="Century"/>
              </a:rPr>
              <a:t>?</a:t>
            </a:r>
            <a:endParaRPr sz="1800">
              <a:latin typeface="Century"/>
              <a:cs typeface="Century"/>
            </a:endParaRPr>
          </a:p>
          <a:p>
            <a:pPr marL="203200" indent="-190500">
              <a:lnSpc>
                <a:spcPct val="100000"/>
              </a:lnSpc>
              <a:spcBef>
                <a:spcPts val="1720"/>
              </a:spcBef>
              <a:buSzPct val="94444"/>
              <a:buAutoNum type="arabicPlain"/>
              <a:tabLst>
                <a:tab pos="203200" algn="l"/>
              </a:tabLst>
            </a:pPr>
            <a:r>
              <a:rPr sz="1800" spc="-55" dirty="0">
                <a:latin typeface="Century"/>
                <a:cs typeface="Century"/>
              </a:rPr>
              <a:t>w</a:t>
            </a:r>
            <a:r>
              <a:rPr sz="1800" spc="-130" dirty="0">
                <a:latin typeface="Century"/>
                <a:cs typeface="Century"/>
              </a:rPr>
              <a:t>h</a:t>
            </a:r>
            <a:r>
              <a:rPr sz="1800" spc="-105" dirty="0">
                <a:latin typeface="Century"/>
                <a:cs typeface="Century"/>
              </a:rPr>
              <a:t>a</a:t>
            </a:r>
            <a:r>
              <a:rPr sz="1800" spc="-110" dirty="0">
                <a:latin typeface="Century"/>
                <a:cs typeface="Century"/>
              </a:rPr>
              <a:t>t</a:t>
            </a:r>
            <a:r>
              <a:rPr sz="1800" spc="80" dirty="0">
                <a:latin typeface="Century"/>
                <a:cs typeface="Century"/>
              </a:rPr>
              <a:t>’</a:t>
            </a:r>
            <a:r>
              <a:rPr sz="1800" spc="-135" dirty="0">
                <a:latin typeface="Century"/>
                <a:cs typeface="Century"/>
              </a:rPr>
              <a:t>r</a:t>
            </a:r>
            <a:r>
              <a:rPr sz="1800" spc="-5" dirty="0">
                <a:latin typeface="Century"/>
                <a:cs typeface="Century"/>
              </a:rPr>
              <a:t>e</a:t>
            </a:r>
            <a:r>
              <a:rPr sz="1800" spc="-125" dirty="0">
                <a:latin typeface="Century"/>
                <a:cs typeface="Century"/>
              </a:rPr>
              <a:t> </a:t>
            </a:r>
            <a:r>
              <a:rPr sz="1800" spc="-110" dirty="0">
                <a:latin typeface="Century"/>
                <a:cs typeface="Century"/>
              </a:rPr>
              <a:t>t</a:t>
            </a:r>
            <a:r>
              <a:rPr sz="1800" spc="-130" dirty="0">
                <a:latin typeface="Century"/>
                <a:cs typeface="Century"/>
              </a:rPr>
              <a:t>h</a:t>
            </a:r>
            <a:r>
              <a:rPr sz="1800" spc="-5" dirty="0">
                <a:latin typeface="Century"/>
                <a:cs typeface="Century"/>
              </a:rPr>
              <a:t>e</a:t>
            </a:r>
            <a:r>
              <a:rPr sz="1800" spc="-114" dirty="0">
                <a:latin typeface="Century"/>
                <a:cs typeface="Century"/>
              </a:rPr>
              <a:t> </a:t>
            </a:r>
            <a:r>
              <a:rPr sz="1800" spc="-45" dirty="0">
                <a:latin typeface="Century"/>
                <a:cs typeface="Century"/>
              </a:rPr>
              <a:t>t</a:t>
            </a:r>
            <a:r>
              <a:rPr sz="1800" spc="-110" dirty="0">
                <a:latin typeface="Century"/>
                <a:cs typeface="Century"/>
              </a:rPr>
              <a:t>x</a:t>
            </a:r>
            <a:r>
              <a:rPr sz="1800" spc="-70" dirty="0">
                <a:latin typeface="Century"/>
                <a:cs typeface="Century"/>
              </a:rPr>
              <a:t> </a:t>
            </a:r>
            <a:r>
              <a:rPr sz="1800" spc="-45" dirty="0">
                <a:latin typeface="Century"/>
                <a:cs typeface="Century"/>
              </a:rPr>
              <a:t>op</a:t>
            </a:r>
            <a:r>
              <a:rPr sz="1800" spc="-5" dirty="0">
                <a:latin typeface="Century"/>
                <a:cs typeface="Century"/>
              </a:rPr>
              <a:t>t</a:t>
            </a:r>
            <a:r>
              <a:rPr sz="1800" spc="-60" dirty="0">
                <a:latin typeface="Century"/>
                <a:cs typeface="Century"/>
              </a:rPr>
              <a:t>ions</a:t>
            </a:r>
            <a:r>
              <a:rPr sz="1800" spc="-65" dirty="0">
                <a:latin typeface="Century"/>
                <a:cs typeface="Century"/>
              </a:rPr>
              <a:t> </a:t>
            </a:r>
            <a:r>
              <a:rPr sz="1800" spc="-30" dirty="0">
                <a:latin typeface="Century"/>
                <a:cs typeface="Century"/>
              </a:rPr>
              <a:t>?</a:t>
            </a:r>
            <a:endParaRPr sz="1800">
              <a:latin typeface="Century"/>
              <a:cs typeface="Century"/>
            </a:endParaRPr>
          </a:p>
          <a:p>
            <a:pPr>
              <a:lnSpc>
                <a:spcPct val="100000"/>
              </a:lnSpc>
              <a:spcBef>
                <a:spcPts val="50"/>
              </a:spcBef>
              <a:buFont typeface="Century"/>
              <a:buAutoNum type="arabicPlain"/>
            </a:pPr>
            <a:endParaRPr sz="1550">
              <a:latin typeface="Century"/>
              <a:cs typeface="Century"/>
            </a:endParaRPr>
          </a:p>
          <a:p>
            <a:pPr marL="12700" marR="217170">
              <a:lnSpc>
                <a:spcPts val="1950"/>
              </a:lnSpc>
              <a:buSzPct val="94444"/>
              <a:buAutoNum type="arabicPlain"/>
              <a:tabLst>
                <a:tab pos="260350" algn="l"/>
              </a:tabLst>
            </a:pPr>
            <a:r>
              <a:rPr sz="1800" spc="-55" dirty="0">
                <a:latin typeface="Century"/>
                <a:cs typeface="Century"/>
              </a:rPr>
              <a:t>w</a:t>
            </a:r>
            <a:r>
              <a:rPr sz="1800" spc="-130" dirty="0">
                <a:latin typeface="Century"/>
                <a:cs typeface="Century"/>
              </a:rPr>
              <a:t>h</a:t>
            </a:r>
            <a:r>
              <a:rPr sz="1800" spc="-105" dirty="0">
                <a:latin typeface="Century"/>
                <a:cs typeface="Century"/>
              </a:rPr>
              <a:t>a</a:t>
            </a:r>
            <a:r>
              <a:rPr sz="1800" spc="-140" dirty="0">
                <a:latin typeface="Century"/>
                <a:cs typeface="Century"/>
              </a:rPr>
              <a:t>t</a:t>
            </a:r>
            <a:r>
              <a:rPr sz="1800" spc="-15" dirty="0">
                <a:latin typeface="Century"/>
                <a:cs typeface="Century"/>
              </a:rPr>
              <a:t> </a:t>
            </a:r>
            <a:r>
              <a:rPr sz="1800" spc="-100" dirty="0">
                <a:latin typeface="Century"/>
                <a:cs typeface="Century"/>
              </a:rPr>
              <a:t>is</a:t>
            </a:r>
            <a:r>
              <a:rPr sz="1800" spc="-50" dirty="0">
                <a:latin typeface="Century"/>
                <a:cs typeface="Century"/>
              </a:rPr>
              <a:t> </a:t>
            </a:r>
            <a:r>
              <a:rPr sz="1800" spc="-105" dirty="0">
                <a:latin typeface="Century"/>
                <a:cs typeface="Century"/>
              </a:rPr>
              <a:t>t</a:t>
            </a:r>
            <a:r>
              <a:rPr sz="1800" spc="-130" dirty="0">
                <a:latin typeface="Century"/>
                <a:cs typeface="Century"/>
              </a:rPr>
              <a:t>h</a:t>
            </a:r>
            <a:r>
              <a:rPr sz="1800" spc="-5" dirty="0">
                <a:latin typeface="Century"/>
                <a:cs typeface="Century"/>
              </a:rPr>
              <a:t>e</a:t>
            </a:r>
            <a:r>
              <a:rPr sz="1800" spc="-120" dirty="0">
                <a:latin typeface="Century"/>
                <a:cs typeface="Century"/>
              </a:rPr>
              <a:t> </a:t>
            </a:r>
            <a:r>
              <a:rPr sz="1800" spc="-80" dirty="0">
                <a:latin typeface="Century"/>
                <a:cs typeface="Century"/>
              </a:rPr>
              <a:t>f</a:t>
            </a:r>
            <a:r>
              <a:rPr sz="1800" spc="-60" dirty="0">
                <a:latin typeface="Century"/>
                <a:cs typeface="Century"/>
              </a:rPr>
              <a:t>e</a:t>
            </a:r>
            <a:r>
              <a:rPr sz="1800" spc="-50" dirty="0">
                <a:latin typeface="Century"/>
                <a:cs typeface="Century"/>
              </a:rPr>
              <a:t>a</a:t>
            </a:r>
            <a:r>
              <a:rPr sz="1800" spc="-130" dirty="0">
                <a:latin typeface="Century"/>
                <a:cs typeface="Century"/>
              </a:rPr>
              <a:t>r</a:t>
            </a:r>
            <a:r>
              <a:rPr sz="1800" spc="-15" dirty="0">
                <a:latin typeface="Century"/>
                <a:cs typeface="Century"/>
              </a:rPr>
              <a:t>ed</a:t>
            </a:r>
            <a:r>
              <a:rPr sz="1800" spc="-80" dirty="0">
                <a:latin typeface="Century"/>
                <a:cs typeface="Century"/>
              </a:rPr>
              <a:t> </a:t>
            </a:r>
            <a:r>
              <a:rPr sz="1800" spc="-30" dirty="0">
                <a:latin typeface="Century"/>
                <a:cs typeface="Century"/>
              </a:rPr>
              <a:t>o</a:t>
            </a:r>
            <a:r>
              <a:rPr sz="1800" spc="-25" dirty="0">
                <a:latin typeface="Century"/>
                <a:cs typeface="Century"/>
              </a:rPr>
              <a:t>u</a:t>
            </a:r>
            <a:r>
              <a:rPr sz="1800" spc="-105" dirty="0">
                <a:latin typeface="Century"/>
                <a:cs typeface="Century"/>
              </a:rPr>
              <a:t>t</a:t>
            </a:r>
            <a:r>
              <a:rPr sz="1800" spc="20" dirty="0">
                <a:latin typeface="Century"/>
                <a:cs typeface="Century"/>
              </a:rPr>
              <a:t>c</a:t>
            </a:r>
            <a:r>
              <a:rPr sz="1800" spc="-10" dirty="0">
                <a:latin typeface="Century"/>
                <a:cs typeface="Century"/>
              </a:rPr>
              <a:t>ome</a:t>
            </a:r>
            <a:r>
              <a:rPr sz="1800" spc="-45" dirty="0">
                <a:latin typeface="Century"/>
                <a:cs typeface="Century"/>
              </a:rPr>
              <a:t> </a:t>
            </a:r>
            <a:r>
              <a:rPr sz="1800" spc="-80" dirty="0">
                <a:latin typeface="Century"/>
                <a:cs typeface="Century"/>
              </a:rPr>
              <a:t>f</a:t>
            </a:r>
            <a:r>
              <a:rPr sz="1800" spc="-35" dirty="0">
                <a:latin typeface="Century"/>
                <a:cs typeface="Century"/>
              </a:rPr>
              <a:t>o</a:t>
            </a:r>
            <a:r>
              <a:rPr sz="1800" spc="-10" dirty="0">
                <a:latin typeface="Century"/>
                <a:cs typeface="Century"/>
              </a:rPr>
              <a:t>l</a:t>
            </a:r>
            <a:r>
              <a:rPr sz="1800" spc="-120" dirty="0">
                <a:latin typeface="Century"/>
                <a:cs typeface="Century"/>
              </a:rPr>
              <a:t>l</a:t>
            </a:r>
            <a:r>
              <a:rPr sz="1800" dirty="0">
                <a:latin typeface="Century"/>
                <a:cs typeface="Century"/>
              </a:rPr>
              <a:t>o</a:t>
            </a:r>
            <a:r>
              <a:rPr sz="1800" spc="20" dirty="0">
                <a:latin typeface="Century"/>
                <a:cs typeface="Century"/>
              </a:rPr>
              <a:t>w</a:t>
            </a:r>
            <a:r>
              <a:rPr sz="1800" spc="-90" dirty="0">
                <a:latin typeface="Century"/>
                <a:cs typeface="Century"/>
              </a:rPr>
              <a:t>ing</a:t>
            </a:r>
            <a:r>
              <a:rPr sz="1800" spc="-130" dirty="0">
                <a:latin typeface="Century"/>
                <a:cs typeface="Century"/>
              </a:rPr>
              <a:t> </a:t>
            </a:r>
            <a:r>
              <a:rPr sz="1800" spc="-45" dirty="0">
                <a:latin typeface="Century"/>
                <a:cs typeface="Century"/>
              </a:rPr>
              <a:t>t</a:t>
            </a:r>
            <a:r>
              <a:rPr sz="1800" spc="-110" dirty="0">
                <a:latin typeface="Century"/>
                <a:cs typeface="Century"/>
              </a:rPr>
              <a:t>x</a:t>
            </a:r>
            <a:r>
              <a:rPr sz="1800" spc="-70" dirty="0">
                <a:latin typeface="Century"/>
                <a:cs typeface="Century"/>
              </a:rPr>
              <a:t> </a:t>
            </a:r>
            <a:r>
              <a:rPr sz="1800" spc="-10" dirty="0">
                <a:latin typeface="Century"/>
                <a:cs typeface="Century"/>
              </a:rPr>
              <a:t>of  </a:t>
            </a:r>
            <a:r>
              <a:rPr sz="1800" spc="-110" dirty="0">
                <a:latin typeface="Century"/>
                <a:cs typeface="Century"/>
              </a:rPr>
              <a:t>t</a:t>
            </a:r>
            <a:r>
              <a:rPr sz="1800" spc="-130" dirty="0">
                <a:latin typeface="Century"/>
                <a:cs typeface="Century"/>
              </a:rPr>
              <a:t>h</a:t>
            </a:r>
            <a:r>
              <a:rPr sz="1800" spc="-40" dirty="0">
                <a:latin typeface="Century"/>
                <a:cs typeface="Century"/>
              </a:rPr>
              <a:t>e</a:t>
            </a:r>
            <a:r>
              <a:rPr sz="1800" spc="-50" dirty="0">
                <a:latin typeface="Century"/>
                <a:cs typeface="Century"/>
              </a:rPr>
              <a:t>s</a:t>
            </a:r>
            <a:r>
              <a:rPr sz="1800" spc="-5" dirty="0">
                <a:latin typeface="Century"/>
                <a:cs typeface="Century"/>
              </a:rPr>
              <a:t>e</a:t>
            </a:r>
            <a:r>
              <a:rPr sz="1800" spc="-130" dirty="0">
                <a:latin typeface="Century"/>
                <a:cs typeface="Century"/>
              </a:rPr>
              <a:t> </a:t>
            </a:r>
            <a:r>
              <a:rPr sz="1800" spc="-90" dirty="0">
                <a:latin typeface="Century"/>
                <a:cs typeface="Century"/>
              </a:rPr>
              <a:t>p</a:t>
            </a:r>
            <a:r>
              <a:rPr sz="1800" spc="-80" dirty="0">
                <a:latin typeface="Century"/>
                <a:cs typeface="Century"/>
              </a:rPr>
              <a:t>a</a:t>
            </a:r>
            <a:r>
              <a:rPr sz="1800" spc="-110" dirty="0">
                <a:latin typeface="Century"/>
                <a:cs typeface="Century"/>
              </a:rPr>
              <a:t>t</a:t>
            </a:r>
            <a:r>
              <a:rPr sz="1800" spc="-95" dirty="0">
                <a:latin typeface="Century"/>
                <a:cs typeface="Century"/>
              </a:rPr>
              <a:t>ient </a:t>
            </a:r>
            <a:r>
              <a:rPr sz="1800" spc="-30" dirty="0">
                <a:latin typeface="Century"/>
                <a:cs typeface="Century"/>
              </a:rPr>
              <a:t>?</a:t>
            </a:r>
            <a:endParaRPr sz="1800">
              <a:latin typeface="Century"/>
              <a:cs typeface="Century"/>
            </a:endParaRPr>
          </a:p>
        </p:txBody>
      </p:sp>
      <p:pic>
        <p:nvPicPr>
          <p:cNvPr id="4" name="object 4"/>
          <p:cNvPicPr/>
          <p:nvPr/>
        </p:nvPicPr>
        <p:blipFill>
          <a:blip r:embed="rId2" cstate="print"/>
          <a:stretch>
            <a:fillRect/>
          </a:stretch>
        </p:blipFill>
        <p:spPr>
          <a:xfrm>
            <a:off x="5715000" y="1333510"/>
            <a:ext cx="5391040" cy="3688079"/>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3080" y="884941"/>
            <a:ext cx="5689600" cy="1042593"/>
          </a:xfrm>
          <a:prstGeom prst="rect">
            <a:avLst/>
          </a:prstGeom>
        </p:spPr>
        <p:txBody>
          <a:bodyPr vert="horz" wrap="square" lIns="0" tIns="16510" rIns="0" bIns="0" rtlCol="0">
            <a:spAutoFit/>
          </a:bodyPr>
          <a:lstStyle/>
          <a:p>
            <a:pPr marL="31115">
              <a:lnSpc>
                <a:spcPts val="3800"/>
              </a:lnSpc>
              <a:spcBef>
                <a:spcPts val="130"/>
              </a:spcBef>
            </a:pPr>
            <a:r>
              <a:rPr spc="65" dirty="0">
                <a:latin typeface="Cambria"/>
                <a:cs typeface="Cambria"/>
              </a:rPr>
              <a:t>Station</a:t>
            </a:r>
            <a:r>
              <a:rPr spc="114" dirty="0">
                <a:latin typeface="Cambria"/>
                <a:cs typeface="Cambria"/>
              </a:rPr>
              <a:t> </a:t>
            </a:r>
            <a:r>
              <a:rPr spc="95" dirty="0">
                <a:latin typeface="Cambria"/>
                <a:cs typeface="Cambria"/>
              </a:rPr>
              <a:t>six</a:t>
            </a:r>
          </a:p>
          <a:p>
            <a:pPr marL="12700" marR="5080">
              <a:lnSpc>
                <a:spcPts val="1950"/>
              </a:lnSpc>
              <a:spcBef>
                <a:spcPts val="200"/>
              </a:spcBef>
            </a:pPr>
            <a:r>
              <a:rPr sz="1800" b="0" spc="-60" dirty="0">
                <a:latin typeface="Century"/>
                <a:cs typeface="Century"/>
              </a:rPr>
              <a:t>(</a:t>
            </a:r>
            <a:r>
              <a:rPr sz="1800" b="0" spc="-65" dirty="0">
                <a:latin typeface="Century"/>
                <a:cs typeface="Century"/>
              </a:rPr>
              <a:t> </a:t>
            </a:r>
            <a:r>
              <a:rPr sz="1800" b="0" spc="-75" dirty="0">
                <a:latin typeface="Century"/>
                <a:cs typeface="Century"/>
              </a:rPr>
              <a:t>Portogram</a:t>
            </a:r>
            <a:r>
              <a:rPr sz="1800" b="0" spc="-125" dirty="0">
                <a:latin typeface="Century"/>
                <a:cs typeface="Century"/>
              </a:rPr>
              <a:t> </a:t>
            </a:r>
            <a:r>
              <a:rPr sz="1800" b="0" spc="-75" dirty="0">
                <a:latin typeface="Century"/>
                <a:cs typeface="Century"/>
              </a:rPr>
              <a:t>picture</a:t>
            </a:r>
            <a:r>
              <a:rPr sz="1800" b="0" spc="-125" dirty="0">
                <a:latin typeface="Century"/>
                <a:cs typeface="Century"/>
              </a:rPr>
              <a:t> </a:t>
            </a:r>
            <a:r>
              <a:rPr sz="1800" b="0" spc="-70" dirty="0">
                <a:latin typeface="Century"/>
                <a:cs typeface="Century"/>
              </a:rPr>
              <a:t>showing</a:t>
            </a:r>
            <a:r>
              <a:rPr sz="1800" b="0" spc="-95" dirty="0">
                <a:latin typeface="Century"/>
                <a:cs typeface="Century"/>
              </a:rPr>
              <a:t> </a:t>
            </a:r>
            <a:r>
              <a:rPr sz="1800" b="0" spc="-80" dirty="0">
                <a:latin typeface="Century"/>
                <a:cs typeface="Century"/>
              </a:rPr>
              <a:t>features</a:t>
            </a:r>
            <a:r>
              <a:rPr sz="1800" b="0" spc="-130" dirty="0">
                <a:latin typeface="Century"/>
                <a:cs typeface="Century"/>
              </a:rPr>
              <a:t> </a:t>
            </a:r>
            <a:r>
              <a:rPr sz="1800" b="0" spc="-10" dirty="0">
                <a:latin typeface="Century"/>
                <a:cs typeface="Century"/>
              </a:rPr>
              <a:t>of</a:t>
            </a:r>
            <a:r>
              <a:rPr sz="1800" b="0" spc="-35" dirty="0">
                <a:latin typeface="Century"/>
                <a:cs typeface="Century"/>
              </a:rPr>
              <a:t> </a:t>
            </a:r>
            <a:r>
              <a:rPr sz="1800" b="0" spc="-45" dirty="0">
                <a:latin typeface="Century"/>
                <a:cs typeface="Century"/>
              </a:rPr>
              <a:t>secondary</a:t>
            </a:r>
            <a:r>
              <a:rPr sz="1800" b="0" spc="-65" dirty="0">
                <a:latin typeface="Century"/>
                <a:cs typeface="Century"/>
              </a:rPr>
              <a:t> </a:t>
            </a:r>
            <a:r>
              <a:rPr sz="1800" b="0" spc="-90" dirty="0">
                <a:latin typeface="Century"/>
                <a:cs typeface="Century"/>
              </a:rPr>
              <a:t>arrest </a:t>
            </a:r>
            <a:r>
              <a:rPr sz="1800" b="0" spc="-60" dirty="0">
                <a:latin typeface="Century"/>
                <a:cs typeface="Century"/>
              </a:rPr>
              <a:t>) </a:t>
            </a:r>
            <a:r>
              <a:rPr sz="1800" b="0" spc="-484" dirty="0">
                <a:latin typeface="Century"/>
                <a:cs typeface="Century"/>
              </a:rPr>
              <a:t> </a:t>
            </a:r>
            <a:r>
              <a:rPr sz="1800" b="0" spc="-110" dirty="0">
                <a:latin typeface="Century"/>
                <a:cs typeface="Century"/>
              </a:rPr>
              <a:t>t</a:t>
            </a:r>
            <a:r>
              <a:rPr sz="1800" b="0" spc="-130" dirty="0">
                <a:latin typeface="Century"/>
                <a:cs typeface="Century"/>
              </a:rPr>
              <a:t>h</a:t>
            </a:r>
            <a:r>
              <a:rPr sz="1800" b="0" spc="-5" dirty="0">
                <a:latin typeface="Century"/>
                <a:cs typeface="Century"/>
              </a:rPr>
              <a:t>e</a:t>
            </a:r>
            <a:r>
              <a:rPr sz="1800" b="0" spc="-130" dirty="0">
                <a:latin typeface="Century"/>
                <a:cs typeface="Century"/>
              </a:rPr>
              <a:t> </a:t>
            </a:r>
            <a:r>
              <a:rPr sz="1800" b="0" spc="-90" dirty="0">
                <a:latin typeface="Century"/>
                <a:cs typeface="Century"/>
              </a:rPr>
              <a:t>p</a:t>
            </a:r>
            <a:r>
              <a:rPr sz="1800" b="0" spc="-80" dirty="0">
                <a:latin typeface="Century"/>
                <a:cs typeface="Century"/>
              </a:rPr>
              <a:t>a</a:t>
            </a:r>
            <a:r>
              <a:rPr sz="1800" b="0" spc="-110" dirty="0">
                <a:latin typeface="Century"/>
                <a:cs typeface="Century"/>
              </a:rPr>
              <a:t>t</a:t>
            </a:r>
            <a:r>
              <a:rPr sz="1800" b="0" spc="-95" dirty="0">
                <a:latin typeface="Century"/>
                <a:cs typeface="Century"/>
              </a:rPr>
              <a:t>ient </a:t>
            </a:r>
            <a:r>
              <a:rPr sz="1800" b="0" spc="-130" dirty="0">
                <a:latin typeface="Century"/>
                <a:cs typeface="Century"/>
              </a:rPr>
              <a:t>w</a:t>
            </a:r>
            <a:r>
              <a:rPr sz="1800" b="0" spc="-110" dirty="0">
                <a:latin typeface="Century"/>
                <a:cs typeface="Century"/>
              </a:rPr>
              <a:t>a</a:t>
            </a:r>
            <a:r>
              <a:rPr sz="1800" b="0" spc="-80" dirty="0">
                <a:latin typeface="Century"/>
                <a:cs typeface="Century"/>
              </a:rPr>
              <a:t>s</a:t>
            </a:r>
            <a:r>
              <a:rPr sz="1800" b="0" spc="15" dirty="0">
                <a:latin typeface="Century"/>
                <a:cs typeface="Century"/>
              </a:rPr>
              <a:t> </a:t>
            </a:r>
            <a:r>
              <a:rPr sz="1800" b="0" spc="-90" dirty="0">
                <a:latin typeface="Century"/>
                <a:cs typeface="Century"/>
              </a:rPr>
              <a:t>p</a:t>
            </a:r>
            <a:r>
              <a:rPr sz="1800" b="0" spc="-80" dirty="0">
                <a:latin typeface="Century"/>
                <a:cs typeface="Century"/>
              </a:rPr>
              <a:t>a</a:t>
            </a:r>
            <a:r>
              <a:rPr sz="1800" b="0" spc="-135" dirty="0">
                <a:latin typeface="Century"/>
                <a:cs typeface="Century"/>
              </a:rPr>
              <a:t>r</a:t>
            </a:r>
            <a:r>
              <a:rPr sz="1800" b="0" spc="-120" dirty="0">
                <a:latin typeface="Century"/>
                <a:cs typeface="Century"/>
              </a:rPr>
              <a:t>a</a:t>
            </a:r>
            <a:r>
              <a:rPr sz="1800" b="0" spc="-114" dirty="0">
                <a:latin typeface="Century"/>
                <a:cs typeface="Century"/>
              </a:rPr>
              <a:t> </a:t>
            </a:r>
            <a:r>
              <a:rPr sz="1800" b="0" spc="-65" dirty="0">
                <a:latin typeface="Century"/>
                <a:cs typeface="Century"/>
              </a:rPr>
              <a:t>1</a:t>
            </a:r>
            <a:r>
              <a:rPr sz="1800" b="0" spc="-20" dirty="0">
                <a:latin typeface="Century"/>
                <a:cs typeface="Century"/>
              </a:rPr>
              <a:t> </a:t>
            </a:r>
            <a:r>
              <a:rPr sz="1800" b="0" spc="-70" dirty="0">
                <a:latin typeface="Century"/>
                <a:cs typeface="Century"/>
              </a:rPr>
              <a:t>,</a:t>
            </a:r>
            <a:r>
              <a:rPr sz="1800" b="0" spc="-35" dirty="0">
                <a:latin typeface="Century"/>
                <a:cs typeface="Century"/>
              </a:rPr>
              <a:t> </a:t>
            </a:r>
            <a:r>
              <a:rPr sz="1800" b="0" spc="-25" dirty="0">
                <a:latin typeface="Century"/>
                <a:cs typeface="Century"/>
              </a:rPr>
              <a:t>no</a:t>
            </a:r>
            <a:r>
              <a:rPr sz="1800" b="0" spc="-55" dirty="0">
                <a:latin typeface="Century"/>
                <a:cs typeface="Century"/>
              </a:rPr>
              <a:t> r</a:t>
            </a:r>
            <a:r>
              <a:rPr sz="1800" b="0" spc="-130" dirty="0">
                <a:latin typeface="Century"/>
                <a:cs typeface="Century"/>
              </a:rPr>
              <a:t>u</a:t>
            </a:r>
            <a:r>
              <a:rPr sz="1800" b="0" spc="-114" dirty="0">
                <a:latin typeface="Century"/>
                <a:cs typeface="Century"/>
              </a:rPr>
              <a:t>p</a:t>
            </a:r>
            <a:r>
              <a:rPr sz="1800" b="0" spc="-50" dirty="0">
                <a:latin typeface="Century"/>
                <a:cs typeface="Century"/>
              </a:rPr>
              <a:t>t</a:t>
            </a:r>
            <a:r>
              <a:rPr sz="1800" b="0" spc="-130" dirty="0">
                <a:latin typeface="Century"/>
                <a:cs typeface="Century"/>
              </a:rPr>
              <a:t>u</a:t>
            </a:r>
            <a:r>
              <a:rPr sz="1800" b="0" spc="-135" dirty="0">
                <a:latin typeface="Century"/>
                <a:cs typeface="Century"/>
              </a:rPr>
              <a:t>r</a:t>
            </a:r>
            <a:r>
              <a:rPr sz="1800" b="0" spc="-5" dirty="0">
                <a:latin typeface="Century"/>
                <a:cs typeface="Century"/>
              </a:rPr>
              <a:t>e</a:t>
            </a:r>
            <a:r>
              <a:rPr sz="1800" b="0" spc="-200" dirty="0">
                <a:latin typeface="Century"/>
                <a:cs typeface="Century"/>
              </a:rPr>
              <a:t> </a:t>
            </a:r>
            <a:r>
              <a:rPr sz="1800" b="0" spc="-10" dirty="0">
                <a:latin typeface="Century"/>
                <a:cs typeface="Century"/>
              </a:rPr>
              <a:t>of</a:t>
            </a:r>
            <a:r>
              <a:rPr sz="1800" b="0" spc="-40" dirty="0">
                <a:latin typeface="Century"/>
                <a:cs typeface="Century"/>
              </a:rPr>
              <a:t> </a:t>
            </a:r>
            <a:r>
              <a:rPr sz="1800" b="0" spc="-65" dirty="0">
                <a:latin typeface="Century"/>
                <a:cs typeface="Century"/>
              </a:rPr>
              <a:t>mem</a:t>
            </a:r>
            <a:r>
              <a:rPr sz="1800" b="0" spc="-45" dirty="0">
                <a:latin typeface="Century"/>
                <a:cs typeface="Century"/>
              </a:rPr>
              <a:t>b</a:t>
            </a:r>
            <a:r>
              <a:rPr sz="1800" b="0" spc="-135" dirty="0">
                <a:latin typeface="Century"/>
                <a:cs typeface="Century"/>
              </a:rPr>
              <a:t>r</a:t>
            </a:r>
            <a:r>
              <a:rPr sz="1800" b="0" spc="-110" dirty="0">
                <a:latin typeface="Century"/>
                <a:cs typeface="Century"/>
              </a:rPr>
              <a:t>a</a:t>
            </a:r>
            <a:r>
              <a:rPr sz="1800" b="0" spc="-65" dirty="0">
                <a:latin typeface="Century"/>
                <a:cs typeface="Century"/>
              </a:rPr>
              <a:t>ne</a:t>
            </a:r>
            <a:endParaRPr sz="1800">
              <a:latin typeface="Century"/>
              <a:cs typeface="Century"/>
            </a:endParaRPr>
          </a:p>
        </p:txBody>
      </p:sp>
      <p:sp>
        <p:nvSpPr>
          <p:cNvPr id="3" name="object 3"/>
          <p:cNvSpPr txBox="1"/>
          <p:nvPr/>
        </p:nvSpPr>
        <p:spPr>
          <a:xfrm>
            <a:off x="513087" y="2110046"/>
            <a:ext cx="7145655" cy="4111382"/>
          </a:xfrm>
          <a:prstGeom prst="rect">
            <a:avLst/>
          </a:prstGeom>
        </p:spPr>
        <p:txBody>
          <a:bodyPr vert="horz" wrap="square" lIns="0" tIns="43180" rIns="0" bIns="0" rtlCol="0">
            <a:spAutoFit/>
          </a:bodyPr>
          <a:lstStyle/>
          <a:p>
            <a:pPr marL="12700" marR="4410710">
              <a:lnSpc>
                <a:spcPts val="1950"/>
              </a:lnSpc>
              <a:spcBef>
                <a:spcPts val="340"/>
              </a:spcBef>
              <a:buAutoNum type="arabicPlain"/>
              <a:tabLst>
                <a:tab pos="260350" algn="l"/>
              </a:tabLst>
            </a:pPr>
            <a:r>
              <a:rPr sz="1800" spc="-130" dirty="0">
                <a:latin typeface="Century"/>
                <a:cs typeface="Century"/>
              </a:rPr>
              <a:t>D</a:t>
            </a:r>
            <a:r>
              <a:rPr sz="1800" spc="-125" dirty="0">
                <a:latin typeface="Century"/>
                <a:cs typeface="Century"/>
              </a:rPr>
              <a:t>i</a:t>
            </a:r>
            <a:r>
              <a:rPr sz="1800" spc="-114" dirty="0">
                <a:latin typeface="Century"/>
                <a:cs typeface="Century"/>
              </a:rPr>
              <a:t>l</a:t>
            </a:r>
            <a:r>
              <a:rPr sz="1800" spc="-105" dirty="0">
                <a:latin typeface="Century"/>
                <a:cs typeface="Century"/>
              </a:rPr>
              <a:t>atat</a:t>
            </a:r>
            <a:r>
              <a:rPr sz="1800" spc="-55" dirty="0">
                <a:latin typeface="Century"/>
                <a:cs typeface="Century"/>
              </a:rPr>
              <a:t>ion</a:t>
            </a:r>
            <a:r>
              <a:rPr sz="1800" spc="-45" dirty="0">
                <a:latin typeface="Century"/>
                <a:cs typeface="Century"/>
              </a:rPr>
              <a:t> </a:t>
            </a:r>
            <a:r>
              <a:rPr sz="1800" spc="-25" dirty="0">
                <a:latin typeface="Century"/>
                <a:cs typeface="Century"/>
              </a:rPr>
              <a:t>on</a:t>
            </a:r>
            <a:r>
              <a:rPr sz="1800" spc="-50" dirty="0">
                <a:latin typeface="Century"/>
                <a:cs typeface="Century"/>
              </a:rPr>
              <a:t> </a:t>
            </a:r>
            <a:r>
              <a:rPr sz="1800" spc="-105" dirty="0">
                <a:latin typeface="Century"/>
                <a:cs typeface="Century"/>
              </a:rPr>
              <a:t>a</a:t>
            </a:r>
            <a:r>
              <a:rPr sz="1800" spc="-60" dirty="0">
                <a:latin typeface="Century"/>
                <a:cs typeface="Century"/>
              </a:rPr>
              <a:t>d</a:t>
            </a:r>
            <a:r>
              <a:rPr sz="1800" spc="-100" dirty="0">
                <a:latin typeface="Century"/>
                <a:cs typeface="Century"/>
              </a:rPr>
              <a:t>mis</a:t>
            </a:r>
            <a:r>
              <a:rPr sz="1800" spc="-90" dirty="0">
                <a:latin typeface="Century"/>
                <a:cs typeface="Century"/>
              </a:rPr>
              <a:t>s</a:t>
            </a:r>
            <a:r>
              <a:rPr sz="1800" spc="-55" dirty="0">
                <a:latin typeface="Century"/>
                <a:cs typeface="Century"/>
              </a:rPr>
              <a:t>ion</a:t>
            </a:r>
            <a:r>
              <a:rPr sz="1800" spc="-45" dirty="0">
                <a:latin typeface="Century"/>
                <a:cs typeface="Century"/>
              </a:rPr>
              <a:t> </a:t>
            </a:r>
            <a:r>
              <a:rPr sz="1800" spc="-25" dirty="0">
                <a:latin typeface="Century"/>
                <a:cs typeface="Century"/>
              </a:rPr>
              <a:t>?  </a:t>
            </a:r>
            <a:r>
              <a:rPr sz="1800" spc="-135" dirty="0">
                <a:solidFill>
                  <a:srgbClr val="538235"/>
                </a:solidFill>
                <a:latin typeface="Century"/>
                <a:cs typeface="Century"/>
              </a:rPr>
              <a:t>It</a:t>
            </a:r>
            <a:r>
              <a:rPr sz="1800" spc="-20" dirty="0">
                <a:solidFill>
                  <a:srgbClr val="538235"/>
                </a:solidFill>
                <a:latin typeface="Century"/>
                <a:cs typeface="Century"/>
              </a:rPr>
              <a:t> </a:t>
            </a:r>
            <a:r>
              <a:rPr sz="1800" spc="-130" dirty="0">
                <a:solidFill>
                  <a:srgbClr val="538235"/>
                </a:solidFill>
                <a:latin typeface="Century"/>
                <a:cs typeface="Century"/>
              </a:rPr>
              <a:t>w</a:t>
            </a:r>
            <a:r>
              <a:rPr sz="1800" spc="-110" dirty="0">
                <a:solidFill>
                  <a:srgbClr val="538235"/>
                </a:solidFill>
                <a:latin typeface="Century"/>
                <a:cs typeface="Century"/>
              </a:rPr>
              <a:t>a</a:t>
            </a:r>
            <a:r>
              <a:rPr sz="1800" spc="-80" dirty="0">
                <a:solidFill>
                  <a:srgbClr val="538235"/>
                </a:solidFill>
                <a:latin typeface="Century"/>
                <a:cs typeface="Century"/>
              </a:rPr>
              <a:t>s</a:t>
            </a:r>
            <a:r>
              <a:rPr sz="1800" spc="-60" dirty="0">
                <a:solidFill>
                  <a:srgbClr val="538235"/>
                </a:solidFill>
                <a:latin typeface="Century"/>
                <a:cs typeface="Century"/>
              </a:rPr>
              <a:t> </a:t>
            </a:r>
            <a:r>
              <a:rPr sz="1800" spc="-65" dirty="0">
                <a:solidFill>
                  <a:srgbClr val="538235"/>
                </a:solidFill>
                <a:latin typeface="Century"/>
                <a:cs typeface="Century"/>
              </a:rPr>
              <a:t>3</a:t>
            </a:r>
            <a:r>
              <a:rPr sz="1800" spc="-80" dirty="0">
                <a:solidFill>
                  <a:srgbClr val="538235"/>
                </a:solidFill>
                <a:latin typeface="Century"/>
                <a:cs typeface="Century"/>
              </a:rPr>
              <a:t> </a:t>
            </a:r>
            <a:r>
              <a:rPr sz="1800" spc="-60" dirty="0">
                <a:latin typeface="Century"/>
                <a:cs typeface="Century"/>
              </a:rPr>
              <a:t>d</a:t>
            </a:r>
            <a:r>
              <a:rPr sz="1800" spc="-85" dirty="0">
                <a:latin typeface="Century"/>
                <a:cs typeface="Century"/>
              </a:rPr>
              <a:t>i</a:t>
            </a:r>
            <a:r>
              <a:rPr sz="1800" spc="-140" dirty="0">
                <a:latin typeface="Century"/>
                <a:cs typeface="Century"/>
              </a:rPr>
              <a:t>a</a:t>
            </a:r>
            <a:r>
              <a:rPr sz="1800" spc="5" dirty="0">
                <a:latin typeface="Century"/>
                <a:cs typeface="Century"/>
              </a:rPr>
              <a:t>g</a:t>
            </a:r>
            <a:r>
              <a:rPr sz="1800" spc="-45" dirty="0">
                <a:latin typeface="Century"/>
                <a:cs typeface="Century"/>
              </a:rPr>
              <a:t>no</a:t>
            </a:r>
            <a:r>
              <a:rPr sz="1800" spc="-55" dirty="0">
                <a:latin typeface="Century"/>
                <a:cs typeface="Century"/>
              </a:rPr>
              <a:t>s</a:t>
            </a:r>
            <a:r>
              <a:rPr sz="1800" spc="-100" dirty="0">
                <a:latin typeface="Century"/>
                <a:cs typeface="Century"/>
              </a:rPr>
              <a:t>is</a:t>
            </a:r>
            <a:endParaRPr sz="1800">
              <a:latin typeface="Century"/>
              <a:cs typeface="Century"/>
            </a:endParaRPr>
          </a:p>
          <a:p>
            <a:pPr marL="260350" indent="-247650">
              <a:lnSpc>
                <a:spcPts val="1820"/>
              </a:lnSpc>
              <a:buAutoNum type="arabicPlain"/>
              <a:tabLst>
                <a:tab pos="260350" algn="l"/>
              </a:tabLst>
            </a:pPr>
            <a:r>
              <a:rPr sz="1800" spc="-110" dirty="0">
                <a:latin typeface="Century"/>
                <a:cs typeface="Century"/>
              </a:rPr>
              <a:t>W</a:t>
            </a:r>
            <a:r>
              <a:rPr sz="1800" spc="-55" dirty="0">
                <a:latin typeface="Century"/>
                <a:cs typeface="Century"/>
              </a:rPr>
              <a:t>h</a:t>
            </a:r>
            <a:r>
              <a:rPr sz="1800" spc="-105" dirty="0">
                <a:latin typeface="Century"/>
                <a:cs typeface="Century"/>
              </a:rPr>
              <a:t>at</a:t>
            </a:r>
            <a:r>
              <a:rPr sz="1800" spc="-70" dirty="0">
                <a:latin typeface="Century"/>
                <a:cs typeface="Century"/>
              </a:rPr>
              <a:t>’</a:t>
            </a:r>
            <a:r>
              <a:rPr sz="1800" spc="-80" dirty="0">
                <a:latin typeface="Century"/>
                <a:cs typeface="Century"/>
              </a:rPr>
              <a:t>s</a:t>
            </a:r>
            <a:r>
              <a:rPr sz="1800" spc="-55" dirty="0">
                <a:latin typeface="Century"/>
                <a:cs typeface="Century"/>
              </a:rPr>
              <a:t> </a:t>
            </a:r>
            <a:r>
              <a:rPr sz="1800" spc="-70" dirty="0">
                <a:latin typeface="Century"/>
                <a:cs typeface="Century"/>
              </a:rPr>
              <a:t>y</a:t>
            </a:r>
            <a:r>
              <a:rPr sz="1800" spc="-30" dirty="0">
                <a:latin typeface="Century"/>
                <a:cs typeface="Century"/>
              </a:rPr>
              <a:t>o</a:t>
            </a:r>
            <a:r>
              <a:rPr sz="1800" spc="-25" dirty="0">
                <a:latin typeface="Century"/>
                <a:cs typeface="Century"/>
              </a:rPr>
              <a:t>u</a:t>
            </a:r>
            <a:r>
              <a:rPr sz="1800" spc="-150" dirty="0">
                <a:latin typeface="Century"/>
                <a:cs typeface="Century"/>
              </a:rPr>
              <a:t>r</a:t>
            </a:r>
            <a:r>
              <a:rPr sz="1800" spc="-25" dirty="0">
                <a:latin typeface="Century"/>
                <a:cs typeface="Century"/>
              </a:rPr>
              <a:t> </a:t>
            </a:r>
            <a:r>
              <a:rPr sz="1800" spc="-60" dirty="0">
                <a:latin typeface="Century"/>
                <a:cs typeface="Century"/>
              </a:rPr>
              <a:t>d</a:t>
            </a:r>
            <a:r>
              <a:rPr sz="1800" spc="-85" dirty="0">
                <a:latin typeface="Century"/>
                <a:cs typeface="Century"/>
              </a:rPr>
              <a:t>i</a:t>
            </a:r>
            <a:r>
              <a:rPr sz="1800" spc="-135" dirty="0">
                <a:latin typeface="Century"/>
                <a:cs typeface="Century"/>
              </a:rPr>
              <a:t>a</a:t>
            </a:r>
            <a:r>
              <a:rPr sz="1800" spc="5" dirty="0">
                <a:latin typeface="Century"/>
                <a:cs typeface="Century"/>
              </a:rPr>
              <a:t>g</a:t>
            </a:r>
            <a:r>
              <a:rPr sz="1800" spc="-65" dirty="0">
                <a:latin typeface="Century"/>
                <a:cs typeface="Century"/>
              </a:rPr>
              <a:t>nosis</a:t>
            </a:r>
            <a:r>
              <a:rPr sz="1800" dirty="0">
                <a:latin typeface="Century"/>
                <a:cs typeface="Century"/>
              </a:rPr>
              <a:t> </a:t>
            </a:r>
            <a:r>
              <a:rPr sz="1800" spc="-105" dirty="0">
                <a:latin typeface="Century"/>
                <a:cs typeface="Century"/>
              </a:rPr>
              <a:t> </a:t>
            </a:r>
            <a:r>
              <a:rPr sz="1800" spc="-30" dirty="0">
                <a:latin typeface="Century"/>
                <a:cs typeface="Century"/>
              </a:rPr>
              <a:t>?</a:t>
            </a:r>
            <a:endParaRPr sz="1800">
              <a:latin typeface="Century"/>
              <a:cs typeface="Century"/>
            </a:endParaRPr>
          </a:p>
          <a:p>
            <a:pPr marL="12700">
              <a:lnSpc>
                <a:spcPts val="1950"/>
              </a:lnSpc>
            </a:pPr>
            <a:r>
              <a:rPr sz="1800" spc="-165" dirty="0">
                <a:solidFill>
                  <a:srgbClr val="538235"/>
                </a:solidFill>
                <a:latin typeface="Century"/>
                <a:cs typeface="Century"/>
              </a:rPr>
              <a:t>S</a:t>
            </a:r>
            <a:r>
              <a:rPr sz="1800" spc="30" dirty="0">
                <a:solidFill>
                  <a:srgbClr val="538235"/>
                </a:solidFill>
                <a:latin typeface="Century"/>
                <a:cs typeface="Century"/>
              </a:rPr>
              <a:t>e</a:t>
            </a:r>
            <a:r>
              <a:rPr sz="1800" spc="-10" dirty="0">
                <a:solidFill>
                  <a:srgbClr val="538235"/>
                </a:solidFill>
                <a:latin typeface="Century"/>
                <a:cs typeface="Century"/>
              </a:rPr>
              <a:t>c</a:t>
            </a:r>
            <a:r>
              <a:rPr sz="1800" spc="-25" dirty="0">
                <a:solidFill>
                  <a:srgbClr val="538235"/>
                </a:solidFill>
                <a:latin typeface="Century"/>
                <a:cs typeface="Century"/>
              </a:rPr>
              <a:t>on</a:t>
            </a:r>
            <a:r>
              <a:rPr sz="1800" spc="-65" dirty="0">
                <a:solidFill>
                  <a:srgbClr val="538235"/>
                </a:solidFill>
                <a:latin typeface="Century"/>
                <a:cs typeface="Century"/>
              </a:rPr>
              <a:t>d</a:t>
            </a:r>
            <a:r>
              <a:rPr sz="1800" spc="-110" dirty="0">
                <a:solidFill>
                  <a:srgbClr val="538235"/>
                </a:solidFill>
                <a:latin typeface="Century"/>
                <a:cs typeface="Century"/>
              </a:rPr>
              <a:t>a</a:t>
            </a:r>
            <a:r>
              <a:rPr sz="1800" spc="-55" dirty="0">
                <a:solidFill>
                  <a:srgbClr val="538235"/>
                </a:solidFill>
                <a:latin typeface="Century"/>
                <a:cs typeface="Century"/>
              </a:rPr>
              <a:t>r</a:t>
            </a:r>
            <a:r>
              <a:rPr sz="1800" spc="-50" dirty="0">
                <a:solidFill>
                  <a:srgbClr val="538235"/>
                </a:solidFill>
                <a:latin typeface="Century"/>
                <a:cs typeface="Century"/>
              </a:rPr>
              <a:t>y</a:t>
            </a:r>
            <a:r>
              <a:rPr sz="1800" spc="-70" dirty="0">
                <a:solidFill>
                  <a:srgbClr val="538235"/>
                </a:solidFill>
                <a:latin typeface="Century"/>
                <a:cs typeface="Century"/>
              </a:rPr>
              <a:t> </a:t>
            </a:r>
            <a:r>
              <a:rPr sz="1800" spc="-110" dirty="0">
                <a:solidFill>
                  <a:srgbClr val="538235"/>
                </a:solidFill>
                <a:latin typeface="Century"/>
                <a:cs typeface="Century"/>
              </a:rPr>
              <a:t>a</a:t>
            </a:r>
            <a:r>
              <a:rPr sz="1800" spc="-55" dirty="0">
                <a:solidFill>
                  <a:srgbClr val="538235"/>
                </a:solidFill>
                <a:latin typeface="Century"/>
                <a:cs typeface="Century"/>
              </a:rPr>
              <a:t>r</a:t>
            </a:r>
            <a:r>
              <a:rPr sz="1800" spc="-135" dirty="0">
                <a:solidFill>
                  <a:srgbClr val="538235"/>
                </a:solidFill>
                <a:latin typeface="Century"/>
                <a:cs typeface="Century"/>
              </a:rPr>
              <a:t>r</a:t>
            </a:r>
            <a:r>
              <a:rPr sz="1800" spc="-40" dirty="0">
                <a:solidFill>
                  <a:srgbClr val="538235"/>
                </a:solidFill>
                <a:latin typeface="Century"/>
                <a:cs typeface="Century"/>
              </a:rPr>
              <a:t>e</a:t>
            </a:r>
            <a:r>
              <a:rPr sz="1800" spc="-50" dirty="0">
                <a:solidFill>
                  <a:srgbClr val="538235"/>
                </a:solidFill>
                <a:latin typeface="Century"/>
                <a:cs typeface="Century"/>
              </a:rPr>
              <a:t>s</a:t>
            </a:r>
            <a:r>
              <a:rPr sz="1800" spc="-140" dirty="0">
                <a:solidFill>
                  <a:srgbClr val="538235"/>
                </a:solidFill>
                <a:latin typeface="Century"/>
                <a:cs typeface="Century"/>
              </a:rPr>
              <a:t>t</a:t>
            </a:r>
            <a:endParaRPr sz="1800">
              <a:latin typeface="Century"/>
              <a:cs typeface="Century"/>
            </a:endParaRPr>
          </a:p>
          <a:p>
            <a:pPr marL="203200" indent="-190500">
              <a:lnSpc>
                <a:spcPts val="1950"/>
              </a:lnSpc>
              <a:buAutoNum type="arabicPlain" startAt="3"/>
              <a:tabLst>
                <a:tab pos="203200" algn="l"/>
              </a:tabLst>
            </a:pPr>
            <a:r>
              <a:rPr sz="1800" spc="-55" dirty="0">
                <a:latin typeface="Century"/>
                <a:cs typeface="Century"/>
              </a:rPr>
              <a:t>w</a:t>
            </a:r>
            <a:r>
              <a:rPr sz="1800" spc="-130" dirty="0">
                <a:latin typeface="Century"/>
                <a:cs typeface="Century"/>
              </a:rPr>
              <a:t>h</a:t>
            </a:r>
            <a:r>
              <a:rPr sz="1800" spc="-105" dirty="0">
                <a:latin typeface="Century"/>
                <a:cs typeface="Century"/>
              </a:rPr>
              <a:t>a</a:t>
            </a:r>
            <a:r>
              <a:rPr sz="1800" spc="-140" dirty="0">
                <a:latin typeface="Century"/>
                <a:cs typeface="Century"/>
              </a:rPr>
              <a:t>t</a:t>
            </a:r>
            <a:r>
              <a:rPr sz="1800" spc="-95" dirty="0">
                <a:latin typeface="Century"/>
                <a:cs typeface="Century"/>
              </a:rPr>
              <a:t> </a:t>
            </a:r>
            <a:r>
              <a:rPr sz="1800" spc="-105" dirty="0">
                <a:latin typeface="Century"/>
                <a:cs typeface="Century"/>
              </a:rPr>
              <a:t>a</a:t>
            </a:r>
            <a:r>
              <a:rPr sz="1800" spc="-135" dirty="0">
                <a:latin typeface="Century"/>
                <a:cs typeface="Century"/>
              </a:rPr>
              <a:t>r</a:t>
            </a:r>
            <a:r>
              <a:rPr sz="1800" spc="-5" dirty="0">
                <a:latin typeface="Century"/>
                <a:cs typeface="Century"/>
              </a:rPr>
              <a:t>e</a:t>
            </a:r>
            <a:r>
              <a:rPr sz="1800" spc="-50" dirty="0">
                <a:latin typeface="Century"/>
                <a:cs typeface="Century"/>
              </a:rPr>
              <a:t> </a:t>
            </a:r>
            <a:r>
              <a:rPr sz="1800" spc="-110" dirty="0">
                <a:latin typeface="Century"/>
                <a:cs typeface="Century"/>
              </a:rPr>
              <a:t>t</a:t>
            </a:r>
            <a:r>
              <a:rPr sz="1800" spc="-130" dirty="0">
                <a:latin typeface="Century"/>
                <a:cs typeface="Century"/>
              </a:rPr>
              <a:t>h</a:t>
            </a:r>
            <a:r>
              <a:rPr sz="1800" spc="-5" dirty="0">
                <a:latin typeface="Century"/>
                <a:cs typeface="Century"/>
              </a:rPr>
              <a:t>e</a:t>
            </a:r>
            <a:r>
              <a:rPr sz="1800" spc="-50" dirty="0">
                <a:latin typeface="Century"/>
                <a:cs typeface="Century"/>
              </a:rPr>
              <a:t> </a:t>
            </a:r>
            <a:r>
              <a:rPr sz="1800" spc="20" dirty="0">
                <a:latin typeface="Century"/>
                <a:cs typeface="Century"/>
              </a:rPr>
              <a:t>c</a:t>
            </a:r>
            <a:r>
              <a:rPr sz="1800" spc="-105" dirty="0">
                <a:latin typeface="Century"/>
                <a:cs typeface="Century"/>
              </a:rPr>
              <a:t>a</a:t>
            </a:r>
            <a:r>
              <a:rPr sz="1800" spc="-130" dirty="0">
                <a:latin typeface="Century"/>
                <a:cs typeface="Century"/>
              </a:rPr>
              <a:t>u</a:t>
            </a:r>
            <a:r>
              <a:rPr sz="1800" spc="-55" dirty="0">
                <a:latin typeface="Century"/>
                <a:cs typeface="Century"/>
              </a:rPr>
              <a:t>ses </a:t>
            </a:r>
            <a:r>
              <a:rPr sz="1800" spc="-30" dirty="0">
                <a:latin typeface="Century"/>
                <a:cs typeface="Century"/>
              </a:rPr>
              <a:t>?</a:t>
            </a:r>
            <a:endParaRPr sz="1800">
              <a:latin typeface="Century"/>
              <a:cs typeface="Century"/>
            </a:endParaRPr>
          </a:p>
          <a:p>
            <a:pPr marL="12700">
              <a:lnSpc>
                <a:spcPts val="1914"/>
              </a:lnSpc>
            </a:pPr>
            <a:r>
              <a:rPr sz="1800" spc="-65" dirty="0">
                <a:solidFill>
                  <a:srgbClr val="538235"/>
                </a:solidFill>
                <a:latin typeface="Century"/>
                <a:cs typeface="Century"/>
              </a:rPr>
              <a:t>Cpd</a:t>
            </a:r>
            <a:endParaRPr sz="1800">
              <a:latin typeface="Century"/>
              <a:cs typeface="Century"/>
            </a:endParaRPr>
          </a:p>
          <a:p>
            <a:pPr marL="12700" marR="4030345">
              <a:lnSpc>
                <a:spcPts val="1950"/>
              </a:lnSpc>
              <a:spcBef>
                <a:spcPts val="100"/>
              </a:spcBef>
            </a:pPr>
            <a:r>
              <a:rPr sz="1800" spc="-75" dirty="0">
                <a:solidFill>
                  <a:srgbClr val="538235"/>
                </a:solidFill>
                <a:latin typeface="Century"/>
                <a:cs typeface="Century"/>
              </a:rPr>
              <a:t>malposition </a:t>
            </a:r>
            <a:r>
              <a:rPr sz="1800" spc="-70" dirty="0">
                <a:solidFill>
                  <a:srgbClr val="538235"/>
                </a:solidFill>
                <a:latin typeface="Century"/>
                <a:cs typeface="Century"/>
              </a:rPr>
              <a:t>, </a:t>
            </a:r>
            <a:r>
              <a:rPr sz="1800" spc="-85" dirty="0">
                <a:solidFill>
                  <a:srgbClr val="538235"/>
                </a:solidFill>
                <a:latin typeface="Century"/>
                <a:cs typeface="Century"/>
              </a:rPr>
              <a:t>malpresentation </a:t>
            </a:r>
            <a:r>
              <a:rPr sz="1800" spc="-80" dirty="0">
                <a:solidFill>
                  <a:srgbClr val="538235"/>
                </a:solidFill>
                <a:latin typeface="Century"/>
                <a:cs typeface="Century"/>
              </a:rPr>
              <a:t> </a:t>
            </a:r>
            <a:r>
              <a:rPr sz="1800" spc="-105" dirty="0">
                <a:solidFill>
                  <a:srgbClr val="538235"/>
                </a:solidFill>
                <a:latin typeface="Century"/>
                <a:cs typeface="Century"/>
              </a:rPr>
              <a:t>in</a:t>
            </a:r>
            <a:r>
              <a:rPr sz="1800" spc="-114" dirty="0">
                <a:solidFill>
                  <a:srgbClr val="538235"/>
                </a:solidFill>
                <a:latin typeface="Century"/>
                <a:cs typeface="Century"/>
              </a:rPr>
              <a:t>s</a:t>
            </a:r>
            <a:r>
              <a:rPr sz="1800" spc="-130" dirty="0">
                <a:solidFill>
                  <a:srgbClr val="538235"/>
                </a:solidFill>
                <a:latin typeface="Century"/>
                <a:cs typeface="Century"/>
              </a:rPr>
              <a:t>u</a:t>
            </a:r>
            <a:r>
              <a:rPr sz="1800" spc="-5" dirty="0">
                <a:solidFill>
                  <a:srgbClr val="538235"/>
                </a:solidFill>
                <a:latin typeface="Century"/>
                <a:cs typeface="Century"/>
              </a:rPr>
              <a:t>f</a:t>
            </a:r>
            <a:r>
              <a:rPr sz="1800" spc="-95" dirty="0">
                <a:solidFill>
                  <a:srgbClr val="538235"/>
                </a:solidFill>
                <a:latin typeface="Century"/>
                <a:cs typeface="Century"/>
              </a:rPr>
              <a:t>f</a:t>
            </a:r>
            <a:r>
              <a:rPr sz="1800" spc="-335" dirty="0">
                <a:solidFill>
                  <a:srgbClr val="538235"/>
                </a:solidFill>
                <a:latin typeface="Century"/>
                <a:cs typeface="Century"/>
              </a:rPr>
              <a:t> </a:t>
            </a:r>
            <a:r>
              <a:rPr sz="1800" spc="-25" dirty="0">
                <a:solidFill>
                  <a:srgbClr val="538235"/>
                </a:solidFill>
                <a:latin typeface="Century"/>
                <a:cs typeface="Century"/>
              </a:rPr>
              <a:t>i</a:t>
            </a:r>
            <a:r>
              <a:rPr sz="1800" spc="-75" dirty="0">
                <a:solidFill>
                  <a:srgbClr val="538235"/>
                </a:solidFill>
                <a:latin typeface="Century"/>
                <a:cs typeface="Century"/>
              </a:rPr>
              <a:t>c</a:t>
            </a:r>
            <a:r>
              <a:rPr sz="1800" spc="-95" dirty="0">
                <a:solidFill>
                  <a:srgbClr val="538235"/>
                </a:solidFill>
                <a:latin typeface="Century"/>
                <a:cs typeface="Century"/>
              </a:rPr>
              <a:t>ient </a:t>
            </a:r>
            <a:r>
              <a:rPr sz="1800" spc="-130" dirty="0">
                <a:solidFill>
                  <a:srgbClr val="538235"/>
                </a:solidFill>
                <a:latin typeface="Century"/>
                <a:cs typeface="Century"/>
              </a:rPr>
              <a:t>u</a:t>
            </a:r>
            <a:r>
              <a:rPr sz="1800" spc="-110" dirty="0">
                <a:solidFill>
                  <a:srgbClr val="538235"/>
                </a:solidFill>
                <a:latin typeface="Century"/>
                <a:cs typeface="Century"/>
              </a:rPr>
              <a:t>t</a:t>
            </a:r>
            <a:r>
              <a:rPr sz="1800" spc="-80" dirty="0">
                <a:solidFill>
                  <a:srgbClr val="538235"/>
                </a:solidFill>
                <a:latin typeface="Century"/>
                <a:cs typeface="Century"/>
              </a:rPr>
              <a:t>e</a:t>
            </a:r>
            <a:r>
              <a:rPr sz="1800" spc="-50" dirty="0">
                <a:solidFill>
                  <a:srgbClr val="538235"/>
                </a:solidFill>
                <a:latin typeface="Century"/>
                <a:cs typeface="Century"/>
              </a:rPr>
              <a:t>r</a:t>
            </a:r>
            <a:r>
              <a:rPr sz="1800" spc="-80" dirty="0">
                <a:solidFill>
                  <a:srgbClr val="538235"/>
                </a:solidFill>
                <a:latin typeface="Century"/>
                <a:cs typeface="Century"/>
              </a:rPr>
              <a:t>ine</a:t>
            </a:r>
            <a:r>
              <a:rPr sz="1800" spc="-130" dirty="0">
                <a:solidFill>
                  <a:srgbClr val="538235"/>
                </a:solidFill>
                <a:latin typeface="Century"/>
                <a:cs typeface="Century"/>
              </a:rPr>
              <a:t> </a:t>
            </a:r>
            <a:r>
              <a:rPr sz="1800" spc="20" dirty="0">
                <a:solidFill>
                  <a:srgbClr val="538235"/>
                </a:solidFill>
                <a:latin typeface="Century"/>
                <a:cs typeface="Century"/>
              </a:rPr>
              <a:t>c</a:t>
            </a:r>
            <a:r>
              <a:rPr sz="1800" spc="-70" dirty="0">
                <a:solidFill>
                  <a:srgbClr val="538235"/>
                </a:solidFill>
                <a:latin typeface="Century"/>
                <a:cs typeface="Century"/>
              </a:rPr>
              <a:t>on</a:t>
            </a:r>
            <a:r>
              <a:rPr sz="1800" spc="-20" dirty="0">
                <a:solidFill>
                  <a:srgbClr val="538235"/>
                </a:solidFill>
                <a:latin typeface="Century"/>
                <a:cs typeface="Century"/>
              </a:rPr>
              <a:t>t</a:t>
            </a:r>
            <a:r>
              <a:rPr sz="1800" spc="-135" dirty="0">
                <a:solidFill>
                  <a:srgbClr val="538235"/>
                </a:solidFill>
                <a:latin typeface="Century"/>
                <a:cs typeface="Century"/>
              </a:rPr>
              <a:t>r</a:t>
            </a:r>
            <a:r>
              <a:rPr sz="1800" spc="-110" dirty="0">
                <a:solidFill>
                  <a:srgbClr val="538235"/>
                </a:solidFill>
                <a:latin typeface="Century"/>
                <a:cs typeface="Century"/>
              </a:rPr>
              <a:t>a</a:t>
            </a:r>
            <a:r>
              <a:rPr sz="1800" spc="20" dirty="0">
                <a:solidFill>
                  <a:srgbClr val="538235"/>
                </a:solidFill>
                <a:latin typeface="Century"/>
                <a:cs typeface="Century"/>
              </a:rPr>
              <a:t>c</a:t>
            </a:r>
            <a:r>
              <a:rPr sz="1800" spc="-110" dirty="0">
                <a:solidFill>
                  <a:srgbClr val="538235"/>
                </a:solidFill>
                <a:latin typeface="Century"/>
                <a:cs typeface="Century"/>
              </a:rPr>
              <a:t>t</a:t>
            </a:r>
            <a:r>
              <a:rPr sz="1800" spc="-60" dirty="0">
                <a:solidFill>
                  <a:srgbClr val="538235"/>
                </a:solidFill>
                <a:latin typeface="Century"/>
                <a:cs typeface="Century"/>
              </a:rPr>
              <a:t>ions</a:t>
            </a:r>
            <a:endParaRPr sz="1800">
              <a:latin typeface="Century"/>
              <a:cs typeface="Century"/>
            </a:endParaRPr>
          </a:p>
          <a:p>
            <a:pPr marL="12700" marR="440055">
              <a:lnSpc>
                <a:spcPts val="1950"/>
              </a:lnSpc>
              <a:spcBef>
                <a:spcPts val="5"/>
              </a:spcBef>
              <a:buAutoNum type="arabicPlain" startAt="4"/>
              <a:tabLst>
                <a:tab pos="203200" algn="l"/>
              </a:tabLst>
            </a:pPr>
            <a:r>
              <a:rPr sz="1800" spc="-105" dirty="0">
                <a:latin typeface="Century"/>
                <a:cs typeface="Century"/>
              </a:rPr>
              <a:t>if</a:t>
            </a:r>
            <a:r>
              <a:rPr sz="1800" spc="-35" dirty="0">
                <a:latin typeface="Century"/>
                <a:cs typeface="Century"/>
              </a:rPr>
              <a:t> </a:t>
            </a:r>
            <a:r>
              <a:rPr sz="1800" spc="-45" dirty="0">
                <a:latin typeface="Century"/>
                <a:cs typeface="Century"/>
              </a:rPr>
              <a:t>you</a:t>
            </a:r>
            <a:r>
              <a:rPr sz="1800" spc="-30" dirty="0">
                <a:latin typeface="Century"/>
                <a:cs typeface="Century"/>
              </a:rPr>
              <a:t> </a:t>
            </a:r>
            <a:r>
              <a:rPr sz="1800" spc="-45" dirty="0">
                <a:latin typeface="Century"/>
                <a:cs typeface="Century"/>
              </a:rPr>
              <a:t>came</a:t>
            </a:r>
            <a:r>
              <a:rPr sz="1800" spc="25" dirty="0">
                <a:latin typeface="Century"/>
                <a:cs typeface="Century"/>
              </a:rPr>
              <a:t> </a:t>
            </a:r>
            <a:r>
              <a:rPr sz="1800" spc="-15" dirty="0">
                <a:latin typeface="Century"/>
                <a:cs typeface="Century"/>
              </a:rPr>
              <a:t>to</a:t>
            </a:r>
            <a:r>
              <a:rPr sz="1800" spc="-130" dirty="0">
                <a:latin typeface="Century"/>
                <a:cs typeface="Century"/>
              </a:rPr>
              <a:t> </a:t>
            </a:r>
            <a:r>
              <a:rPr sz="1800" spc="-75" dirty="0">
                <a:latin typeface="Century"/>
                <a:cs typeface="Century"/>
              </a:rPr>
              <a:t>examine</a:t>
            </a:r>
            <a:r>
              <a:rPr sz="1800" spc="-50" dirty="0">
                <a:latin typeface="Century"/>
                <a:cs typeface="Century"/>
              </a:rPr>
              <a:t> </a:t>
            </a:r>
            <a:r>
              <a:rPr sz="1800" spc="-110" dirty="0">
                <a:latin typeface="Century"/>
                <a:cs typeface="Century"/>
              </a:rPr>
              <a:t>this</a:t>
            </a:r>
            <a:r>
              <a:rPr sz="1800" spc="-55" dirty="0">
                <a:latin typeface="Century"/>
                <a:cs typeface="Century"/>
              </a:rPr>
              <a:t> </a:t>
            </a:r>
            <a:r>
              <a:rPr sz="1800" spc="-95" dirty="0">
                <a:latin typeface="Century"/>
                <a:cs typeface="Century"/>
              </a:rPr>
              <a:t>patient</a:t>
            </a:r>
            <a:r>
              <a:rPr sz="1800" spc="-90" dirty="0">
                <a:latin typeface="Century"/>
                <a:cs typeface="Century"/>
              </a:rPr>
              <a:t> </a:t>
            </a:r>
            <a:r>
              <a:rPr sz="1800" spc="-120" dirty="0">
                <a:latin typeface="Century"/>
                <a:cs typeface="Century"/>
              </a:rPr>
              <a:t>at</a:t>
            </a:r>
            <a:r>
              <a:rPr sz="1800" spc="-95" dirty="0">
                <a:latin typeface="Century"/>
                <a:cs typeface="Century"/>
              </a:rPr>
              <a:t> </a:t>
            </a:r>
            <a:r>
              <a:rPr sz="1800" spc="-65" dirty="0">
                <a:latin typeface="Century"/>
                <a:cs typeface="Century"/>
              </a:rPr>
              <a:t>6</a:t>
            </a:r>
            <a:r>
              <a:rPr sz="1800" spc="-15" dirty="0">
                <a:latin typeface="Century"/>
                <a:cs typeface="Century"/>
              </a:rPr>
              <a:t> </a:t>
            </a:r>
            <a:r>
              <a:rPr sz="1800" spc="-80" dirty="0">
                <a:latin typeface="Century"/>
                <a:cs typeface="Century"/>
              </a:rPr>
              <a:t>hours</a:t>
            </a:r>
            <a:r>
              <a:rPr sz="1800" spc="-130" dirty="0">
                <a:latin typeface="Century"/>
                <a:cs typeface="Century"/>
              </a:rPr>
              <a:t> </a:t>
            </a:r>
            <a:r>
              <a:rPr sz="1800" spc="-105" dirty="0">
                <a:latin typeface="Century"/>
                <a:cs typeface="Century"/>
              </a:rPr>
              <a:t>what</a:t>
            </a:r>
            <a:r>
              <a:rPr sz="1800" spc="-20" dirty="0">
                <a:latin typeface="Century"/>
                <a:cs typeface="Century"/>
              </a:rPr>
              <a:t> </a:t>
            </a:r>
            <a:r>
              <a:rPr sz="1800" spc="5" dirty="0">
                <a:latin typeface="Century"/>
                <a:cs typeface="Century"/>
              </a:rPr>
              <a:t>do</a:t>
            </a:r>
            <a:r>
              <a:rPr sz="1800" spc="-50" dirty="0">
                <a:latin typeface="Century"/>
                <a:cs typeface="Century"/>
              </a:rPr>
              <a:t> </a:t>
            </a:r>
            <a:r>
              <a:rPr sz="1800" spc="-45" dirty="0">
                <a:latin typeface="Century"/>
                <a:cs typeface="Century"/>
              </a:rPr>
              <a:t>you</a:t>
            </a:r>
            <a:r>
              <a:rPr sz="1800" spc="-30" dirty="0">
                <a:latin typeface="Century"/>
                <a:cs typeface="Century"/>
              </a:rPr>
              <a:t> </a:t>
            </a:r>
            <a:r>
              <a:rPr sz="1800" spc="-125" dirty="0">
                <a:latin typeface="Century"/>
                <a:cs typeface="Century"/>
              </a:rPr>
              <a:t>want</a:t>
            </a:r>
            <a:r>
              <a:rPr sz="1800" spc="-20" dirty="0">
                <a:latin typeface="Century"/>
                <a:cs typeface="Century"/>
              </a:rPr>
              <a:t> </a:t>
            </a:r>
            <a:r>
              <a:rPr sz="1800" spc="-15" dirty="0">
                <a:latin typeface="Century"/>
                <a:cs typeface="Century"/>
              </a:rPr>
              <a:t>to </a:t>
            </a:r>
            <a:r>
              <a:rPr sz="1800" spc="-484" dirty="0">
                <a:latin typeface="Century"/>
                <a:cs typeface="Century"/>
              </a:rPr>
              <a:t> </a:t>
            </a:r>
            <a:r>
              <a:rPr sz="1800" spc="-75" dirty="0">
                <a:latin typeface="Century"/>
                <a:cs typeface="Century"/>
              </a:rPr>
              <a:t>assess</a:t>
            </a:r>
            <a:r>
              <a:rPr sz="1800" spc="-65" dirty="0">
                <a:latin typeface="Century"/>
                <a:cs typeface="Century"/>
              </a:rPr>
              <a:t> </a:t>
            </a:r>
            <a:r>
              <a:rPr sz="1800" spc="-30" dirty="0">
                <a:latin typeface="Century"/>
                <a:cs typeface="Century"/>
              </a:rPr>
              <a:t>?</a:t>
            </a:r>
            <a:endParaRPr sz="1800">
              <a:latin typeface="Century"/>
              <a:cs typeface="Century"/>
            </a:endParaRPr>
          </a:p>
          <a:p>
            <a:pPr marL="12700" marR="5080">
              <a:lnSpc>
                <a:spcPts val="1950"/>
              </a:lnSpc>
              <a:spcBef>
                <a:spcPts val="5"/>
              </a:spcBef>
            </a:pPr>
            <a:r>
              <a:rPr sz="1800" spc="-75" dirty="0">
                <a:solidFill>
                  <a:srgbClr val="538235"/>
                </a:solidFill>
                <a:latin typeface="Century"/>
                <a:cs typeface="Century"/>
              </a:rPr>
              <a:t>Assess</a:t>
            </a:r>
            <a:r>
              <a:rPr sz="1800" spc="-60" dirty="0">
                <a:solidFill>
                  <a:srgbClr val="538235"/>
                </a:solidFill>
                <a:latin typeface="Century"/>
                <a:cs typeface="Century"/>
              </a:rPr>
              <a:t> </a:t>
            </a:r>
            <a:r>
              <a:rPr sz="1800" spc="-80" dirty="0">
                <a:solidFill>
                  <a:srgbClr val="538235"/>
                </a:solidFill>
                <a:latin typeface="Century"/>
                <a:cs typeface="Century"/>
              </a:rPr>
              <a:t>the</a:t>
            </a:r>
            <a:r>
              <a:rPr sz="1800" spc="-50" dirty="0">
                <a:solidFill>
                  <a:srgbClr val="538235"/>
                </a:solidFill>
                <a:latin typeface="Century"/>
                <a:cs typeface="Century"/>
              </a:rPr>
              <a:t> </a:t>
            </a:r>
            <a:r>
              <a:rPr sz="1800" spc="-60" dirty="0">
                <a:solidFill>
                  <a:srgbClr val="538235"/>
                </a:solidFill>
                <a:latin typeface="Century"/>
                <a:cs typeface="Century"/>
              </a:rPr>
              <a:t>adequacy</a:t>
            </a:r>
            <a:r>
              <a:rPr sz="1800" spc="-65" dirty="0">
                <a:solidFill>
                  <a:srgbClr val="538235"/>
                </a:solidFill>
                <a:latin typeface="Century"/>
                <a:cs typeface="Century"/>
              </a:rPr>
              <a:t> </a:t>
            </a:r>
            <a:r>
              <a:rPr sz="1800" spc="-10" dirty="0">
                <a:solidFill>
                  <a:srgbClr val="538235"/>
                </a:solidFill>
                <a:latin typeface="Century"/>
                <a:cs typeface="Century"/>
              </a:rPr>
              <a:t>of</a:t>
            </a:r>
            <a:r>
              <a:rPr sz="1800" spc="-40" dirty="0">
                <a:solidFill>
                  <a:srgbClr val="538235"/>
                </a:solidFill>
                <a:latin typeface="Century"/>
                <a:cs typeface="Century"/>
              </a:rPr>
              <a:t> </a:t>
            </a:r>
            <a:r>
              <a:rPr sz="1800" spc="-80" dirty="0">
                <a:solidFill>
                  <a:srgbClr val="538235"/>
                </a:solidFill>
                <a:latin typeface="Century"/>
                <a:cs typeface="Century"/>
              </a:rPr>
              <a:t>the</a:t>
            </a:r>
            <a:r>
              <a:rPr sz="1800" spc="-125" dirty="0">
                <a:solidFill>
                  <a:srgbClr val="538235"/>
                </a:solidFill>
                <a:latin typeface="Century"/>
                <a:cs typeface="Century"/>
              </a:rPr>
              <a:t> </a:t>
            </a:r>
            <a:r>
              <a:rPr sz="1800" spc="-75" dirty="0">
                <a:solidFill>
                  <a:srgbClr val="538235"/>
                </a:solidFill>
                <a:latin typeface="Century"/>
                <a:cs typeface="Century"/>
              </a:rPr>
              <a:t>pelvis</a:t>
            </a:r>
            <a:r>
              <a:rPr sz="1800" spc="15" dirty="0">
                <a:solidFill>
                  <a:srgbClr val="538235"/>
                </a:solidFill>
                <a:latin typeface="Century"/>
                <a:cs typeface="Century"/>
              </a:rPr>
              <a:t> </a:t>
            </a:r>
            <a:r>
              <a:rPr sz="1800" spc="-105" dirty="0">
                <a:solidFill>
                  <a:srgbClr val="538235"/>
                </a:solidFill>
                <a:latin typeface="Century"/>
                <a:cs typeface="Century"/>
              </a:rPr>
              <a:t>via</a:t>
            </a:r>
            <a:r>
              <a:rPr sz="1800" spc="-35" dirty="0">
                <a:solidFill>
                  <a:srgbClr val="538235"/>
                </a:solidFill>
                <a:latin typeface="Century"/>
                <a:cs typeface="Century"/>
              </a:rPr>
              <a:t> </a:t>
            </a:r>
            <a:r>
              <a:rPr sz="1800" spc="-85" dirty="0">
                <a:solidFill>
                  <a:srgbClr val="538235"/>
                </a:solidFill>
                <a:latin typeface="Century"/>
                <a:cs typeface="Century"/>
              </a:rPr>
              <a:t>clinical</a:t>
            </a:r>
            <a:r>
              <a:rPr sz="1800" spc="-45" dirty="0">
                <a:solidFill>
                  <a:srgbClr val="538235"/>
                </a:solidFill>
                <a:latin typeface="Century"/>
                <a:cs typeface="Century"/>
              </a:rPr>
              <a:t> </a:t>
            </a:r>
            <a:r>
              <a:rPr sz="1800" spc="-70" dirty="0">
                <a:solidFill>
                  <a:srgbClr val="538235"/>
                </a:solidFill>
                <a:latin typeface="Century"/>
                <a:cs typeface="Century"/>
              </a:rPr>
              <a:t>pelvimetry</a:t>
            </a:r>
            <a:r>
              <a:rPr sz="1800" spc="-65" dirty="0">
                <a:solidFill>
                  <a:srgbClr val="538235"/>
                </a:solidFill>
                <a:latin typeface="Century"/>
                <a:cs typeface="Century"/>
              </a:rPr>
              <a:t> </a:t>
            </a:r>
            <a:r>
              <a:rPr sz="1800" spc="-70" dirty="0">
                <a:solidFill>
                  <a:srgbClr val="538235"/>
                </a:solidFill>
                <a:latin typeface="Century"/>
                <a:cs typeface="Century"/>
              </a:rPr>
              <a:t>,</a:t>
            </a:r>
            <a:r>
              <a:rPr sz="1800" spc="-35" dirty="0">
                <a:solidFill>
                  <a:srgbClr val="538235"/>
                </a:solidFill>
                <a:latin typeface="Century"/>
                <a:cs typeface="Century"/>
              </a:rPr>
              <a:t> </a:t>
            </a:r>
            <a:r>
              <a:rPr sz="1800" spc="-75" dirty="0">
                <a:solidFill>
                  <a:srgbClr val="538235"/>
                </a:solidFill>
                <a:latin typeface="Century"/>
                <a:cs typeface="Century"/>
              </a:rPr>
              <a:t>assess</a:t>
            </a:r>
            <a:r>
              <a:rPr sz="1800" spc="-55" dirty="0">
                <a:solidFill>
                  <a:srgbClr val="538235"/>
                </a:solidFill>
                <a:latin typeface="Century"/>
                <a:cs typeface="Century"/>
              </a:rPr>
              <a:t> </a:t>
            </a:r>
            <a:r>
              <a:rPr sz="1800" spc="-50" dirty="0">
                <a:solidFill>
                  <a:srgbClr val="538235"/>
                </a:solidFill>
                <a:latin typeface="Century"/>
                <a:cs typeface="Century"/>
              </a:rPr>
              <a:t>for</a:t>
            </a:r>
            <a:r>
              <a:rPr sz="1800" spc="-110" dirty="0">
                <a:solidFill>
                  <a:srgbClr val="538235"/>
                </a:solidFill>
                <a:latin typeface="Century"/>
                <a:cs typeface="Century"/>
              </a:rPr>
              <a:t> </a:t>
            </a:r>
            <a:r>
              <a:rPr sz="1800" spc="-120" dirty="0">
                <a:solidFill>
                  <a:srgbClr val="538235"/>
                </a:solidFill>
                <a:latin typeface="Century"/>
                <a:cs typeface="Century"/>
              </a:rPr>
              <a:t>any </a:t>
            </a:r>
            <a:r>
              <a:rPr sz="1800" spc="-114" dirty="0">
                <a:solidFill>
                  <a:srgbClr val="538235"/>
                </a:solidFill>
                <a:latin typeface="Century"/>
                <a:cs typeface="Century"/>
              </a:rPr>
              <a:t> </a:t>
            </a:r>
            <a:r>
              <a:rPr sz="1800" spc="-80" dirty="0">
                <a:solidFill>
                  <a:srgbClr val="538235"/>
                </a:solidFill>
                <a:latin typeface="Century"/>
                <a:cs typeface="Century"/>
              </a:rPr>
              <a:t>signs </a:t>
            </a:r>
            <a:r>
              <a:rPr sz="1800" spc="-10" dirty="0">
                <a:solidFill>
                  <a:srgbClr val="538235"/>
                </a:solidFill>
                <a:latin typeface="Century"/>
                <a:cs typeface="Century"/>
              </a:rPr>
              <a:t>of </a:t>
            </a:r>
            <a:r>
              <a:rPr sz="1800" spc="-55" dirty="0">
                <a:solidFill>
                  <a:srgbClr val="538235"/>
                </a:solidFill>
                <a:latin typeface="Century"/>
                <a:cs typeface="Century"/>
              </a:rPr>
              <a:t>obstruction </a:t>
            </a:r>
            <a:r>
              <a:rPr sz="1800" spc="-125" dirty="0">
                <a:solidFill>
                  <a:srgbClr val="538235"/>
                </a:solidFill>
                <a:latin typeface="Century"/>
                <a:cs typeface="Century"/>
              </a:rPr>
              <a:t>like</a:t>
            </a:r>
            <a:r>
              <a:rPr sz="1800" spc="-120" dirty="0">
                <a:solidFill>
                  <a:srgbClr val="538235"/>
                </a:solidFill>
                <a:latin typeface="Century"/>
                <a:cs typeface="Century"/>
              </a:rPr>
              <a:t> </a:t>
            </a:r>
            <a:r>
              <a:rPr sz="1800" spc="-55" dirty="0">
                <a:solidFill>
                  <a:srgbClr val="538235"/>
                </a:solidFill>
                <a:latin typeface="Century"/>
                <a:cs typeface="Century"/>
              </a:rPr>
              <a:t>excessive </a:t>
            </a:r>
            <a:r>
              <a:rPr sz="1800" spc="-70" dirty="0">
                <a:solidFill>
                  <a:srgbClr val="538235"/>
                </a:solidFill>
                <a:latin typeface="Century"/>
                <a:cs typeface="Century"/>
              </a:rPr>
              <a:t>molding </a:t>
            </a:r>
            <a:r>
              <a:rPr sz="1800" spc="-85" dirty="0">
                <a:solidFill>
                  <a:srgbClr val="538235"/>
                </a:solidFill>
                <a:latin typeface="Century"/>
                <a:cs typeface="Century"/>
              </a:rPr>
              <a:t>and caput </a:t>
            </a:r>
            <a:r>
              <a:rPr sz="1800" spc="-70" dirty="0">
                <a:solidFill>
                  <a:srgbClr val="538235"/>
                </a:solidFill>
                <a:latin typeface="Century"/>
                <a:cs typeface="Century"/>
              </a:rPr>
              <a:t>, </a:t>
            </a:r>
            <a:r>
              <a:rPr sz="1800" spc="-85" dirty="0">
                <a:solidFill>
                  <a:srgbClr val="538235"/>
                </a:solidFill>
                <a:latin typeface="Century"/>
                <a:cs typeface="Century"/>
              </a:rPr>
              <a:t>and </a:t>
            </a:r>
            <a:r>
              <a:rPr sz="1800" spc="-75" dirty="0">
                <a:solidFill>
                  <a:srgbClr val="538235"/>
                </a:solidFill>
                <a:latin typeface="Century"/>
                <a:cs typeface="Century"/>
              </a:rPr>
              <a:t>assess </a:t>
            </a:r>
            <a:r>
              <a:rPr sz="1800" spc="-90" dirty="0">
                <a:solidFill>
                  <a:srgbClr val="538235"/>
                </a:solidFill>
                <a:latin typeface="Century"/>
                <a:cs typeface="Century"/>
              </a:rPr>
              <a:t>uterine </a:t>
            </a:r>
            <a:r>
              <a:rPr sz="1800" spc="-490" dirty="0">
                <a:solidFill>
                  <a:srgbClr val="538235"/>
                </a:solidFill>
                <a:latin typeface="Century"/>
                <a:cs typeface="Century"/>
              </a:rPr>
              <a:t> </a:t>
            </a:r>
            <a:r>
              <a:rPr sz="1800" spc="20" dirty="0">
                <a:solidFill>
                  <a:srgbClr val="538235"/>
                </a:solidFill>
                <a:latin typeface="Century"/>
                <a:cs typeface="Century"/>
              </a:rPr>
              <a:t>c</a:t>
            </a:r>
            <a:r>
              <a:rPr sz="1800" spc="-70" dirty="0">
                <a:solidFill>
                  <a:srgbClr val="538235"/>
                </a:solidFill>
                <a:latin typeface="Century"/>
                <a:cs typeface="Century"/>
              </a:rPr>
              <a:t>on</a:t>
            </a:r>
            <a:r>
              <a:rPr sz="1800" spc="-20" dirty="0">
                <a:solidFill>
                  <a:srgbClr val="538235"/>
                </a:solidFill>
                <a:latin typeface="Century"/>
                <a:cs typeface="Century"/>
              </a:rPr>
              <a:t>t</a:t>
            </a:r>
            <a:r>
              <a:rPr sz="1800" spc="-135" dirty="0">
                <a:solidFill>
                  <a:srgbClr val="538235"/>
                </a:solidFill>
                <a:latin typeface="Century"/>
                <a:cs typeface="Century"/>
              </a:rPr>
              <a:t>r</a:t>
            </a:r>
            <a:r>
              <a:rPr sz="1800" spc="-110" dirty="0">
                <a:solidFill>
                  <a:srgbClr val="538235"/>
                </a:solidFill>
                <a:latin typeface="Century"/>
                <a:cs typeface="Century"/>
              </a:rPr>
              <a:t>a</a:t>
            </a:r>
            <a:r>
              <a:rPr sz="1800" spc="20" dirty="0">
                <a:solidFill>
                  <a:srgbClr val="538235"/>
                </a:solidFill>
                <a:latin typeface="Century"/>
                <a:cs typeface="Century"/>
              </a:rPr>
              <a:t>c</a:t>
            </a:r>
            <a:r>
              <a:rPr sz="1800" spc="-110" dirty="0">
                <a:solidFill>
                  <a:srgbClr val="538235"/>
                </a:solidFill>
                <a:latin typeface="Century"/>
                <a:cs typeface="Century"/>
              </a:rPr>
              <a:t>t</a:t>
            </a:r>
            <a:r>
              <a:rPr sz="1800" spc="-60" dirty="0">
                <a:solidFill>
                  <a:srgbClr val="538235"/>
                </a:solidFill>
                <a:latin typeface="Century"/>
                <a:cs typeface="Century"/>
              </a:rPr>
              <a:t>ions</a:t>
            </a:r>
            <a:r>
              <a:rPr sz="1800" spc="-65" dirty="0">
                <a:solidFill>
                  <a:srgbClr val="538235"/>
                </a:solidFill>
                <a:latin typeface="Century"/>
                <a:cs typeface="Century"/>
              </a:rPr>
              <a:t> </a:t>
            </a:r>
            <a:r>
              <a:rPr sz="1800" spc="-110" dirty="0">
                <a:solidFill>
                  <a:srgbClr val="538235"/>
                </a:solidFill>
                <a:latin typeface="Century"/>
                <a:cs typeface="Century"/>
              </a:rPr>
              <a:t>a</a:t>
            </a:r>
            <a:r>
              <a:rPr sz="1800" spc="-125" dirty="0">
                <a:solidFill>
                  <a:srgbClr val="538235"/>
                </a:solidFill>
                <a:latin typeface="Century"/>
                <a:cs typeface="Century"/>
              </a:rPr>
              <a:t>l</a:t>
            </a:r>
            <a:r>
              <a:rPr sz="1800" spc="-25" dirty="0">
                <a:solidFill>
                  <a:srgbClr val="538235"/>
                </a:solidFill>
                <a:latin typeface="Century"/>
                <a:cs typeface="Century"/>
              </a:rPr>
              <a:t>ong</a:t>
            </a:r>
            <a:r>
              <a:rPr sz="1800" spc="-100" dirty="0">
                <a:solidFill>
                  <a:srgbClr val="538235"/>
                </a:solidFill>
                <a:latin typeface="Century"/>
                <a:cs typeface="Century"/>
              </a:rPr>
              <a:t> </a:t>
            </a:r>
            <a:r>
              <a:rPr sz="1800" spc="-60" dirty="0">
                <a:solidFill>
                  <a:srgbClr val="538235"/>
                </a:solidFill>
                <a:latin typeface="Century"/>
                <a:cs typeface="Century"/>
              </a:rPr>
              <a:t>w</a:t>
            </a:r>
            <a:r>
              <a:rPr sz="1800" spc="-114" dirty="0">
                <a:solidFill>
                  <a:srgbClr val="538235"/>
                </a:solidFill>
                <a:latin typeface="Century"/>
                <a:cs typeface="Century"/>
              </a:rPr>
              <a:t>i</a:t>
            </a:r>
            <a:r>
              <a:rPr sz="1800" spc="-110" dirty="0">
                <a:solidFill>
                  <a:srgbClr val="538235"/>
                </a:solidFill>
                <a:latin typeface="Century"/>
                <a:cs typeface="Century"/>
              </a:rPr>
              <a:t>t</a:t>
            </a:r>
            <a:r>
              <a:rPr sz="1800" spc="-140" dirty="0">
                <a:solidFill>
                  <a:srgbClr val="538235"/>
                </a:solidFill>
                <a:latin typeface="Century"/>
                <a:cs typeface="Century"/>
              </a:rPr>
              <a:t>h</a:t>
            </a:r>
            <a:r>
              <a:rPr sz="1800" spc="-114" dirty="0">
                <a:solidFill>
                  <a:srgbClr val="538235"/>
                </a:solidFill>
                <a:latin typeface="Century"/>
                <a:cs typeface="Century"/>
              </a:rPr>
              <a:t> </a:t>
            </a:r>
            <a:r>
              <a:rPr sz="1800" spc="-20" dirty="0">
                <a:solidFill>
                  <a:srgbClr val="538235"/>
                </a:solidFill>
                <a:latin typeface="Century"/>
                <a:cs typeface="Century"/>
              </a:rPr>
              <a:t>po</a:t>
            </a:r>
            <a:r>
              <a:rPr sz="1800" spc="-35" dirty="0">
                <a:solidFill>
                  <a:srgbClr val="538235"/>
                </a:solidFill>
                <a:latin typeface="Century"/>
                <a:cs typeface="Century"/>
              </a:rPr>
              <a:t>s</a:t>
            </a:r>
            <a:r>
              <a:rPr sz="1800" spc="-114" dirty="0">
                <a:solidFill>
                  <a:srgbClr val="538235"/>
                </a:solidFill>
                <a:latin typeface="Century"/>
                <a:cs typeface="Century"/>
              </a:rPr>
              <a:t>i</a:t>
            </a:r>
            <a:r>
              <a:rPr sz="1800" spc="-110" dirty="0">
                <a:solidFill>
                  <a:srgbClr val="538235"/>
                </a:solidFill>
                <a:latin typeface="Century"/>
                <a:cs typeface="Century"/>
              </a:rPr>
              <a:t>t</a:t>
            </a:r>
            <a:r>
              <a:rPr sz="1800" spc="-55" dirty="0">
                <a:solidFill>
                  <a:srgbClr val="538235"/>
                </a:solidFill>
                <a:latin typeface="Century"/>
                <a:cs typeface="Century"/>
              </a:rPr>
              <a:t>ion </a:t>
            </a:r>
            <a:r>
              <a:rPr sz="1800" spc="-110" dirty="0">
                <a:solidFill>
                  <a:srgbClr val="538235"/>
                </a:solidFill>
                <a:latin typeface="Century"/>
                <a:cs typeface="Century"/>
              </a:rPr>
              <a:t>a</a:t>
            </a:r>
            <a:r>
              <a:rPr sz="1800" spc="-75" dirty="0">
                <a:solidFill>
                  <a:srgbClr val="538235"/>
                </a:solidFill>
                <a:latin typeface="Century"/>
                <a:cs typeface="Century"/>
              </a:rPr>
              <a:t>nd</a:t>
            </a:r>
            <a:r>
              <a:rPr sz="1800" spc="-90" dirty="0">
                <a:solidFill>
                  <a:srgbClr val="538235"/>
                </a:solidFill>
                <a:latin typeface="Century"/>
                <a:cs typeface="Century"/>
              </a:rPr>
              <a:t> </a:t>
            </a:r>
            <a:r>
              <a:rPr sz="1800" spc="-110" dirty="0">
                <a:solidFill>
                  <a:srgbClr val="538235"/>
                </a:solidFill>
                <a:latin typeface="Century"/>
                <a:cs typeface="Century"/>
              </a:rPr>
              <a:t>t</a:t>
            </a:r>
            <a:r>
              <a:rPr sz="1800" spc="-130" dirty="0">
                <a:solidFill>
                  <a:srgbClr val="538235"/>
                </a:solidFill>
                <a:latin typeface="Century"/>
                <a:cs typeface="Century"/>
              </a:rPr>
              <a:t>h</a:t>
            </a:r>
            <a:r>
              <a:rPr sz="1800" spc="-5" dirty="0">
                <a:solidFill>
                  <a:srgbClr val="538235"/>
                </a:solidFill>
                <a:latin typeface="Century"/>
                <a:cs typeface="Century"/>
              </a:rPr>
              <a:t>e</a:t>
            </a:r>
            <a:r>
              <a:rPr sz="1800" spc="-50" dirty="0">
                <a:solidFill>
                  <a:srgbClr val="538235"/>
                </a:solidFill>
                <a:latin typeface="Century"/>
                <a:cs typeface="Century"/>
              </a:rPr>
              <a:t> </a:t>
            </a:r>
            <a:r>
              <a:rPr sz="1800" spc="-114" dirty="0">
                <a:solidFill>
                  <a:srgbClr val="538235"/>
                </a:solidFill>
                <a:latin typeface="Century"/>
                <a:cs typeface="Century"/>
              </a:rPr>
              <a:t>p</a:t>
            </a:r>
            <a:r>
              <a:rPr sz="1800" spc="-75" dirty="0">
                <a:solidFill>
                  <a:srgbClr val="538235"/>
                </a:solidFill>
                <a:latin typeface="Century"/>
                <a:cs typeface="Century"/>
              </a:rPr>
              <a:t>r</a:t>
            </a:r>
            <a:r>
              <a:rPr sz="1800" spc="-40" dirty="0">
                <a:solidFill>
                  <a:srgbClr val="538235"/>
                </a:solidFill>
                <a:latin typeface="Century"/>
                <a:cs typeface="Century"/>
              </a:rPr>
              <a:t>e</a:t>
            </a:r>
            <a:r>
              <a:rPr sz="1800" spc="-50" dirty="0">
                <a:solidFill>
                  <a:srgbClr val="538235"/>
                </a:solidFill>
                <a:latin typeface="Century"/>
                <a:cs typeface="Century"/>
              </a:rPr>
              <a:t>s</a:t>
            </a:r>
            <a:r>
              <a:rPr sz="1800" spc="-100" dirty="0">
                <a:solidFill>
                  <a:srgbClr val="538235"/>
                </a:solidFill>
                <a:latin typeface="Century"/>
                <a:cs typeface="Century"/>
              </a:rPr>
              <a:t>en</a:t>
            </a:r>
            <a:r>
              <a:rPr sz="1800" spc="-40" dirty="0">
                <a:solidFill>
                  <a:srgbClr val="538235"/>
                </a:solidFill>
                <a:latin typeface="Century"/>
                <a:cs typeface="Century"/>
              </a:rPr>
              <a:t>t</a:t>
            </a:r>
            <a:r>
              <a:rPr sz="1800" spc="-110" dirty="0">
                <a:solidFill>
                  <a:srgbClr val="538235"/>
                </a:solidFill>
                <a:latin typeface="Century"/>
                <a:cs typeface="Century"/>
              </a:rPr>
              <a:t>at</a:t>
            </a:r>
            <a:r>
              <a:rPr sz="1800" spc="-55" dirty="0">
                <a:solidFill>
                  <a:srgbClr val="538235"/>
                </a:solidFill>
                <a:latin typeface="Century"/>
                <a:cs typeface="Century"/>
              </a:rPr>
              <a:t>ion</a:t>
            </a:r>
            <a:r>
              <a:rPr sz="1800" spc="-130" dirty="0">
                <a:solidFill>
                  <a:srgbClr val="538235"/>
                </a:solidFill>
                <a:latin typeface="Century"/>
                <a:cs typeface="Century"/>
              </a:rPr>
              <a:t> </a:t>
            </a:r>
            <a:r>
              <a:rPr sz="1800" spc="-10" dirty="0">
                <a:solidFill>
                  <a:srgbClr val="538235"/>
                </a:solidFill>
                <a:latin typeface="Century"/>
                <a:cs typeface="Century"/>
              </a:rPr>
              <a:t>of</a:t>
            </a:r>
            <a:r>
              <a:rPr sz="1800" spc="-114" dirty="0">
                <a:solidFill>
                  <a:srgbClr val="538235"/>
                </a:solidFill>
                <a:latin typeface="Century"/>
                <a:cs typeface="Century"/>
              </a:rPr>
              <a:t> </a:t>
            </a:r>
            <a:r>
              <a:rPr sz="1800" spc="-110" dirty="0">
                <a:solidFill>
                  <a:srgbClr val="538235"/>
                </a:solidFill>
                <a:latin typeface="Century"/>
                <a:cs typeface="Century"/>
              </a:rPr>
              <a:t>t</a:t>
            </a:r>
            <a:r>
              <a:rPr sz="1800" spc="-130" dirty="0">
                <a:solidFill>
                  <a:srgbClr val="538235"/>
                </a:solidFill>
                <a:latin typeface="Century"/>
                <a:cs typeface="Century"/>
              </a:rPr>
              <a:t>h</a:t>
            </a:r>
            <a:r>
              <a:rPr sz="1800" spc="-5" dirty="0">
                <a:solidFill>
                  <a:srgbClr val="538235"/>
                </a:solidFill>
                <a:latin typeface="Century"/>
                <a:cs typeface="Century"/>
              </a:rPr>
              <a:t>e</a:t>
            </a:r>
            <a:r>
              <a:rPr sz="1800" spc="-50" dirty="0">
                <a:solidFill>
                  <a:srgbClr val="538235"/>
                </a:solidFill>
                <a:latin typeface="Century"/>
                <a:cs typeface="Century"/>
              </a:rPr>
              <a:t> </a:t>
            </a:r>
            <a:r>
              <a:rPr sz="1800" spc="-30" dirty="0">
                <a:solidFill>
                  <a:srgbClr val="538235"/>
                </a:solidFill>
                <a:latin typeface="Century"/>
                <a:cs typeface="Century"/>
              </a:rPr>
              <a:t>b</a:t>
            </a:r>
            <a:r>
              <a:rPr sz="1800" spc="-110" dirty="0">
                <a:solidFill>
                  <a:srgbClr val="538235"/>
                </a:solidFill>
                <a:latin typeface="Century"/>
                <a:cs typeface="Century"/>
              </a:rPr>
              <a:t>a</a:t>
            </a:r>
            <a:r>
              <a:rPr sz="1800" spc="-30" dirty="0">
                <a:solidFill>
                  <a:srgbClr val="538235"/>
                </a:solidFill>
                <a:latin typeface="Century"/>
                <a:cs typeface="Century"/>
              </a:rPr>
              <a:t>b</a:t>
            </a:r>
            <a:r>
              <a:rPr sz="1800" spc="-50" dirty="0">
                <a:solidFill>
                  <a:srgbClr val="538235"/>
                </a:solidFill>
                <a:latin typeface="Century"/>
                <a:cs typeface="Century"/>
              </a:rPr>
              <a:t>y</a:t>
            </a:r>
            <a:endParaRPr sz="1800">
              <a:latin typeface="Century"/>
              <a:cs typeface="Century"/>
            </a:endParaRPr>
          </a:p>
          <a:p>
            <a:pPr>
              <a:lnSpc>
                <a:spcPct val="100000"/>
              </a:lnSpc>
              <a:spcBef>
                <a:spcPts val="40"/>
              </a:spcBef>
            </a:pPr>
            <a:endParaRPr sz="1600">
              <a:latin typeface="Century"/>
              <a:cs typeface="Century"/>
            </a:endParaRPr>
          </a:p>
          <a:p>
            <a:pPr marL="12700" marR="334645">
              <a:lnSpc>
                <a:spcPts val="1950"/>
              </a:lnSpc>
              <a:buAutoNum type="arabicPlain" startAt="5"/>
              <a:tabLst>
                <a:tab pos="203200" algn="l"/>
              </a:tabLst>
            </a:pPr>
            <a:r>
              <a:rPr sz="1800" spc="-105" dirty="0">
                <a:latin typeface="Century"/>
                <a:cs typeface="Century"/>
              </a:rPr>
              <a:t>if</a:t>
            </a:r>
            <a:r>
              <a:rPr sz="1800" spc="-35" dirty="0">
                <a:latin typeface="Century"/>
                <a:cs typeface="Century"/>
              </a:rPr>
              <a:t> </a:t>
            </a:r>
            <a:r>
              <a:rPr sz="1800" spc="-75" dirty="0">
                <a:latin typeface="Century"/>
                <a:cs typeface="Century"/>
              </a:rPr>
              <a:t>there</a:t>
            </a:r>
            <a:r>
              <a:rPr sz="1800" spc="-125" dirty="0">
                <a:latin typeface="Century"/>
                <a:cs typeface="Century"/>
              </a:rPr>
              <a:t> </a:t>
            </a:r>
            <a:r>
              <a:rPr sz="1800" spc="-105" dirty="0">
                <a:latin typeface="Century"/>
                <a:cs typeface="Century"/>
              </a:rPr>
              <a:t>was</a:t>
            </a:r>
            <a:r>
              <a:rPr sz="1800" spc="-50" dirty="0">
                <a:latin typeface="Century"/>
                <a:cs typeface="Century"/>
              </a:rPr>
              <a:t> </a:t>
            </a:r>
            <a:r>
              <a:rPr sz="1800" spc="-90" dirty="0">
                <a:latin typeface="Century"/>
                <a:cs typeface="Century"/>
              </a:rPr>
              <a:t>infrequent uterine</a:t>
            </a:r>
            <a:r>
              <a:rPr sz="1800" spc="-125" dirty="0">
                <a:latin typeface="Century"/>
                <a:cs typeface="Century"/>
              </a:rPr>
              <a:t> </a:t>
            </a:r>
            <a:r>
              <a:rPr sz="1800" spc="-55" dirty="0">
                <a:latin typeface="Century"/>
                <a:cs typeface="Century"/>
              </a:rPr>
              <a:t>contraction</a:t>
            </a:r>
            <a:r>
              <a:rPr sz="1800" spc="-125" dirty="0">
                <a:latin typeface="Century"/>
                <a:cs typeface="Century"/>
              </a:rPr>
              <a:t> </a:t>
            </a:r>
            <a:r>
              <a:rPr sz="1800" spc="-105" dirty="0">
                <a:latin typeface="Century"/>
                <a:cs typeface="Century"/>
              </a:rPr>
              <a:t>what</a:t>
            </a:r>
            <a:r>
              <a:rPr sz="1800" spc="-20" dirty="0">
                <a:latin typeface="Century"/>
                <a:cs typeface="Century"/>
              </a:rPr>
              <a:t> </a:t>
            </a:r>
            <a:r>
              <a:rPr sz="1800" spc="5" dirty="0">
                <a:latin typeface="Century"/>
                <a:cs typeface="Century"/>
              </a:rPr>
              <a:t>do</a:t>
            </a:r>
            <a:r>
              <a:rPr sz="1800" spc="-45" dirty="0">
                <a:latin typeface="Century"/>
                <a:cs typeface="Century"/>
              </a:rPr>
              <a:t> you</a:t>
            </a:r>
            <a:r>
              <a:rPr sz="1800" spc="-30" dirty="0">
                <a:latin typeface="Century"/>
                <a:cs typeface="Century"/>
              </a:rPr>
              <a:t> </a:t>
            </a:r>
            <a:r>
              <a:rPr sz="1800" spc="-125" dirty="0">
                <a:latin typeface="Century"/>
                <a:cs typeface="Century"/>
              </a:rPr>
              <a:t>want</a:t>
            </a:r>
            <a:r>
              <a:rPr sz="1800" spc="-15" dirty="0">
                <a:latin typeface="Century"/>
                <a:cs typeface="Century"/>
              </a:rPr>
              <a:t> to</a:t>
            </a:r>
            <a:r>
              <a:rPr sz="1800" spc="-50" dirty="0">
                <a:latin typeface="Century"/>
                <a:cs typeface="Century"/>
              </a:rPr>
              <a:t> </a:t>
            </a:r>
            <a:r>
              <a:rPr sz="1800" spc="5" dirty="0">
                <a:latin typeface="Century"/>
                <a:cs typeface="Century"/>
              </a:rPr>
              <a:t>do</a:t>
            </a:r>
            <a:r>
              <a:rPr sz="1800" spc="-50" dirty="0">
                <a:latin typeface="Century"/>
                <a:cs typeface="Century"/>
              </a:rPr>
              <a:t> </a:t>
            </a:r>
            <a:r>
              <a:rPr sz="1800" spc="-30" dirty="0">
                <a:latin typeface="Century"/>
                <a:cs typeface="Century"/>
              </a:rPr>
              <a:t>? </a:t>
            </a:r>
            <a:r>
              <a:rPr sz="1800" spc="-484" dirty="0">
                <a:latin typeface="Century"/>
                <a:cs typeface="Century"/>
              </a:rPr>
              <a:t> </a:t>
            </a:r>
            <a:r>
              <a:rPr sz="1800" spc="-80" dirty="0">
                <a:solidFill>
                  <a:srgbClr val="538235"/>
                </a:solidFill>
                <a:latin typeface="Century"/>
                <a:cs typeface="Century"/>
              </a:rPr>
              <a:t>augmentation</a:t>
            </a:r>
            <a:r>
              <a:rPr sz="1800" spc="-204" dirty="0">
                <a:solidFill>
                  <a:srgbClr val="538235"/>
                </a:solidFill>
                <a:latin typeface="Century"/>
                <a:cs typeface="Century"/>
              </a:rPr>
              <a:t> </a:t>
            </a:r>
            <a:r>
              <a:rPr sz="1800" spc="-10" dirty="0">
                <a:solidFill>
                  <a:srgbClr val="538235"/>
                </a:solidFill>
                <a:latin typeface="Century"/>
                <a:cs typeface="Century"/>
              </a:rPr>
              <a:t>of</a:t>
            </a:r>
            <a:r>
              <a:rPr sz="1800" spc="-40" dirty="0">
                <a:solidFill>
                  <a:srgbClr val="538235"/>
                </a:solidFill>
                <a:latin typeface="Century"/>
                <a:cs typeface="Century"/>
              </a:rPr>
              <a:t> </a:t>
            </a:r>
            <a:r>
              <a:rPr sz="1800" spc="-70" dirty="0">
                <a:solidFill>
                  <a:srgbClr val="538235"/>
                </a:solidFill>
                <a:latin typeface="Century"/>
                <a:cs typeface="Century"/>
              </a:rPr>
              <a:t>labor</a:t>
            </a:r>
            <a:r>
              <a:rPr sz="1800" spc="-110" dirty="0">
                <a:solidFill>
                  <a:srgbClr val="538235"/>
                </a:solidFill>
                <a:latin typeface="Century"/>
                <a:cs typeface="Century"/>
              </a:rPr>
              <a:t> </a:t>
            </a:r>
            <a:r>
              <a:rPr sz="1800" spc="-105" dirty="0">
                <a:solidFill>
                  <a:srgbClr val="538235"/>
                </a:solidFill>
                <a:latin typeface="Century"/>
                <a:cs typeface="Century"/>
              </a:rPr>
              <a:t>via</a:t>
            </a:r>
            <a:r>
              <a:rPr sz="1800" spc="-40" dirty="0">
                <a:solidFill>
                  <a:srgbClr val="538235"/>
                </a:solidFill>
                <a:latin typeface="Century"/>
                <a:cs typeface="Century"/>
              </a:rPr>
              <a:t> </a:t>
            </a:r>
            <a:r>
              <a:rPr sz="1800" spc="-75" dirty="0">
                <a:solidFill>
                  <a:srgbClr val="538235"/>
                </a:solidFill>
                <a:latin typeface="Century"/>
                <a:cs typeface="Century"/>
              </a:rPr>
              <a:t>amniotomy</a:t>
            </a:r>
            <a:r>
              <a:rPr sz="1800" spc="-70" dirty="0">
                <a:solidFill>
                  <a:srgbClr val="538235"/>
                </a:solidFill>
                <a:latin typeface="Century"/>
                <a:cs typeface="Century"/>
              </a:rPr>
              <a:t> </a:t>
            </a:r>
            <a:r>
              <a:rPr sz="1800" spc="-85" dirty="0">
                <a:solidFill>
                  <a:srgbClr val="538235"/>
                </a:solidFill>
                <a:latin typeface="Century"/>
                <a:cs typeface="Century"/>
              </a:rPr>
              <a:t>and</a:t>
            </a:r>
            <a:r>
              <a:rPr sz="1800" spc="-15" dirty="0">
                <a:solidFill>
                  <a:srgbClr val="538235"/>
                </a:solidFill>
                <a:latin typeface="Century"/>
                <a:cs typeface="Century"/>
              </a:rPr>
              <a:t> </a:t>
            </a:r>
            <a:r>
              <a:rPr sz="1800" spc="-40" dirty="0">
                <a:solidFill>
                  <a:srgbClr val="538235"/>
                </a:solidFill>
                <a:latin typeface="Century"/>
                <a:cs typeface="Century"/>
              </a:rPr>
              <a:t>oxytocin</a:t>
            </a:r>
            <a:endParaRPr sz="1800">
              <a:latin typeface="Century"/>
              <a:cs typeface="Century"/>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4875" y="487114"/>
            <a:ext cx="7170420" cy="3071354"/>
          </a:xfrm>
          <a:prstGeom prst="rect">
            <a:avLst/>
          </a:prstGeom>
        </p:spPr>
        <p:txBody>
          <a:bodyPr vert="horz" wrap="square" lIns="0" tIns="107950" rIns="0" bIns="0" rtlCol="0">
            <a:spAutoFit/>
          </a:bodyPr>
          <a:lstStyle/>
          <a:p>
            <a:pPr marL="3495040" indent="-229235">
              <a:lnSpc>
                <a:spcPct val="100000"/>
              </a:lnSpc>
              <a:spcBef>
                <a:spcPts val="850"/>
              </a:spcBef>
              <a:buFont typeface="Arial"/>
              <a:buChar char="•"/>
              <a:tabLst>
                <a:tab pos="3495675" algn="l"/>
                <a:tab pos="4322445" algn="l"/>
              </a:tabLst>
            </a:pPr>
            <a:r>
              <a:rPr sz="2750" b="1" spc="60" dirty="0">
                <a:latin typeface="Algerian"/>
                <a:cs typeface="Algerian"/>
              </a:rPr>
              <a:t>OBS	</a:t>
            </a:r>
            <a:r>
              <a:rPr sz="2750" b="1" spc="20" dirty="0">
                <a:latin typeface="Algerian"/>
                <a:cs typeface="Algerian"/>
              </a:rPr>
              <a:t>&amp;</a:t>
            </a:r>
            <a:r>
              <a:rPr sz="2750" b="1" spc="-15" dirty="0">
                <a:latin typeface="Algerian"/>
                <a:cs typeface="Algerian"/>
              </a:rPr>
              <a:t> </a:t>
            </a:r>
            <a:r>
              <a:rPr sz="2750" b="1" spc="60" dirty="0">
                <a:latin typeface="Algerian"/>
                <a:cs typeface="Algerian"/>
              </a:rPr>
              <a:t>GYN</a:t>
            </a:r>
            <a:r>
              <a:rPr sz="2750" b="1" spc="-130" dirty="0">
                <a:latin typeface="Algerian"/>
                <a:cs typeface="Algerian"/>
              </a:rPr>
              <a:t> </a:t>
            </a:r>
            <a:r>
              <a:rPr sz="2750" b="1" spc="50" dirty="0">
                <a:latin typeface="Algerian"/>
                <a:cs typeface="Algerian"/>
              </a:rPr>
              <a:t>MINI</a:t>
            </a:r>
            <a:r>
              <a:rPr sz="2750" b="1" spc="-60" dirty="0">
                <a:latin typeface="Algerian"/>
                <a:cs typeface="Algerian"/>
              </a:rPr>
              <a:t> </a:t>
            </a:r>
            <a:r>
              <a:rPr sz="2750" b="1" spc="60" dirty="0">
                <a:latin typeface="Algerian"/>
                <a:cs typeface="Algerian"/>
              </a:rPr>
              <a:t>OSCE</a:t>
            </a:r>
            <a:endParaRPr sz="2750">
              <a:latin typeface="Algerian"/>
              <a:cs typeface="Algerian"/>
            </a:endParaRPr>
          </a:p>
          <a:p>
            <a:pPr marL="4524375" lvl="1" indent="-229235">
              <a:lnSpc>
                <a:spcPct val="100000"/>
              </a:lnSpc>
              <a:spcBef>
                <a:spcPts val="755"/>
              </a:spcBef>
              <a:buFont typeface="Arial"/>
              <a:buChar char="•"/>
              <a:tabLst>
                <a:tab pos="4525010" algn="l"/>
              </a:tabLst>
            </a:pPr>
            <a:r>
              <a:rPr sz="2750" b="1" spc="45" dirty="0">
                <a:solidFill>
                  <a:srgbClr val="FF0000"/>
                </a:solidFill>
                <a:latin typeface="Algerian"/>
                <a:cs typeface="Algerian"/>
              </a:rPr>
              <a:t>6</a:t>
            </a:r>
            <a:r>
              <a:rPr sz="2775" b="1" spc="67" baseline="25525" dirty="0">
                <a:solidFill>
                  <a:srgbClr val="FF0000"/>
                </a:solidFill>
                <a:latin typeface="Algerian"/>
                <a:cs typeface="Algerian"/>
              </a:rPr>
              <a:t>TH</a:t>
            </a:r>
            <a:r>
              <a:rPr sz="2775" b="1" spc="179" baseline="25525" dirty="0">
                <a:solidFill>
                  <a:srgbClr val="FF0000"/>
                </a:solidFill>
                <a:latin typeface="Algerian"/>
                <a:cs typeface="Algerian"/>
              </a:rPr>
              <a:t> </a:t>
            </a:r>
            <a:r>
              <a:rPr sz="2750" b="1" spc="70" dirty="0">
                <a:solidFill>
                  <a:srgbClr val="FF0000"/>
                </a:solidFill>
                <a:latin typeface="Algerian"/>
                <a:cs typeface="Algerian"/>
              </a:rPr>
              <a:t>YEAR</a:t>
            </a:r>
            <a:endParaRPr sz="2750">
              <a:latin typeface="Algerian"/>
              <a:cs typeface="Algerian"/>
            </a:endParaRPr>
          </a:p>
          <a:p>
            <a:pPr marL="4381500" indent="-229235">
              <a:lnSpc>
                <a:spcPct val="100000"/>
              </a:lnSpc>
              <a:spcBef>
                <a:spcPts val="755"/>
              </a:spcBef>
              <a:buFont typeface="Arial"/>
              <a:buChar char="•"/>
              <a:tabLst>
                <a:tab pos="4382135" algn="l"/>
              </a:tabLst>
            </a:pPr>
            <a:r>
              <a:rPr sz="2750" b="1" spc="50" dirty="0">
                <a:latin typeface="Algerian"/>
                <a:cs typeface="Algerian"/>
              </a:rPr>
              <a:t>10/6/2022</a:t>
            </a:r>
            <a:endParaRPr sz="2750">
              <a:latin typeface="Algerian"/>
              <a:cs typeface="Algerian"/>
            </a:endParaRPr>
          </a:p>
          <a:p>
            <a:pPr>
              <a:lnSpc>
                <a:spcPct val="100000"/>
              </a:lnSpc>
              <a:spcBef>
                <a:spcPts val="40"/>
              </a:spcBef>
            </a:pPr>
            <a:endParaRPr sz="3500">
              <a:latin typeface="Algerian"/>
              <a:cs typeface="Algerian"/>
            </a:endParaRPr>
          </a:p>
          <a:p>
            <a:pPr marL="25400">
              <a:lnSpc>
                <a:spcPct val="100000"/>
              </a:lnSpc>
            </a:pPr>
            <a:r>
              <a:rPr sz="2750" spc="25" dirty="0">
                <a:latin typeface="Calibri"/>
                <a:cs typeface="Calibri"/>
              </a:rPr>
              <a:t>DONE</a:t>
            </a:r>
            <a:r>
              <a:rPr sz="2750" spc="-55" dirty="0">
                <a:latin typeface="Calibri"/>
                <a:cs typeface="Calibri"/>
              </a:rPr>
              <a:t> </a:t>
            </a:r>
            <a:r>
              <a:rPr sz="2750" spc="-95" dirty="0">
                <a:latin typeface="Calibri"/>
                <a:cs typeface="Calibri"/>
              </a:rPr>
              <a:t>BY:</a:t>
            </a:r>
            <a:endParaRPr sz="2750">
              <a:latin typeface="Calibri"/>
              <a:cs typeface="Calibri"/>
            </a:endParaRPr>
          </a:p>
          <a:p>
            <a:pPr marL="25400">
              <a:lnSpc>
                <a:spcPct val="100000"/>
              </a:lnSpc>
              <a:spcBef>
                <a:spcPts val="755"/>
              </a:spcBef>
            </a:pPr>
            <a:r>
              <a:rPr sz="2750" spc="-10" dirty="0">
                <a:latin typeface="Calibri"/>
                <a:cs typeface="Calibri"/>
              </a:rPr>
              <a:t>Abdelrahman</a:t>
            </a:r>
            <a:r>
              <a:rPr sz="2750" spc="295" dirty="0">
                <a:latin typeface="Calibri"/>
                <a:cs typeface="Calibri"/>
              </a:rPr>
              <a:t> </a:t>
            </a:r>
            <a:r>
              <a:rPr sz="2750" spc="-20" dirty="0">
                <a:latin typeface="Calibri"/>
                <a:cs typeface="Calibri"/>
              </a:rPr>
              <a:t>bdeir</a:t>
            </a:r>
            <a:endParaRPr sz="2750">
              <a:latin typeface="Calibri"/>
              <a:cs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419853" y="1409710"/>
            <a:ext cx="4638675" cy="3114675"/>
          </a:xfrm>
          <a:prstGeom prst="rect">
            <a:avLst/>
          </a:prstGeom>
        </p:spPr>
      </p:pic>
      <p:pic>
        <p:nvPicPr>
          <p:cNvPr id="3" name="object 3"/>
          <p:cNvPicPr/>
          <p:nvPr/>
        </p:nvPicPr>
        <p:blipFill>
          <a:blip r:embed="rId3" cstate="print"/>
          <a:stretch>
            <a:fillRect/>
          </a:stretch>
        </p:blipFill>
        <p:spPr>
          <a:xfrm>
            <a:off x="1857381" y="1409700"/>
            <a:ext cx="2343151" cy="2838450"/>
          </a:xfrm>
          <a:prstGeom prst="rect">
            <a:avLst/>
          </a:prstGeom>
        </p:spPr>
      </p:pic>
      <p:sp>
        <p:nvSpPr>
          <p:cNvPr id="4" name="object 4"/>
          <p:cNvSpPr txBox="1"/>
          <p:nvPr/>
        </p:nvSpPr>
        <p:spPr>
          <a:xfrm>
            <a:off x="649289" y="4548192"/>
            <a:ext cx="4760595" cy="849335"/>
          </a:xfrm>
          <a:prstGeom prst="rect">
            <a:avLst/>
          </a:prstGeom>
        </p:spPr>
        <p:txBody>
          <a:bodyPr vert="horz" wrap="square" lIns="0" tIns="12700" rIns="0" bIns="0" rtlCol="0">
            <a:spAutoFit/>
          </a:bodyPr>
          <a:lstStyle/>
          <a:p>
            <a:pPr marL="12700" algn="ctr">
              <a:lnSpc>
                <a:spcPct val="100000"/>
              </a:lnSpc>
              <a:spcBef>
                <a:spcPts val="100"/>
              </a:spcBef>
            </a:pPr>
            <a:r>
              <a:rPr sz="1800" spc="-5" dirty="0">
                <a:latin typeface="Calibri"/>
                <a:cs typeface="Calibri"/>
              </a:rPr>
              <a:t>Picture</a:t>
            </a:r>
            <a:r>
              <a:rPr sz="1800" spc="-65" dirty="0">
                <a:latin typeface="Calibri"/>
                <a:cs typeface="Calibri"/>
              </a:rPr>
              <a:t> </a:t>
            </a:r>
            <a:r>
              <a:rPr sz="1800" dirty="0">
                <a:latin typeface="Calibri"/>
                <a:cs typeface="Calibri"/>
              </a:rPr>
              <a:t>1</a:t>
            </a:r>
            <a:endParaRPr sz="1800">
              <a:latin typeface="Calibri"/>
              <a:cs typeface="Calibri"/>
            </a:endParaRPr>
          </a:p>
          <a:p>
            <a:pPr marL="12700" marR="5080" indent="6985" algn="ctr">
              <a:lnSpc>
                <a:spcPct val="100800"/>
              </a:lnSpc>
              <a:spcBef>
                <a:spcPts val="5"/>
              </a:spcBef>
            </a:pPr>
            <a:r>
              <a:rPr sz="1800" spc="15" dirty="0">
                <a:latin typeface="Calibri"/>
                <a:cs typeface="Calibri"/>
              </a:rPr>
              <a:t>This </a:t>
            </a:r>
            <a:r>
              <a:rPr sz="1800" spc="10" dirty="0">
                <a:latin typeface="Calibri"/>
                <a:cs typeface="Calibri"/>
              </a:rPr>
              <a:t>radiology </a:t>
            </a:r>
            <a:r>
              <a:rPr sz="1800" spc="-10" dirty="0">
                <a:latin typeface="Calibri"/>
                <a:cs typeface="Calibri"/>
              </a:rPr>
              <a:t>taken </a:t>
            </a:r>
            <a:r>
              <a:rPr sz="1800" spc="15" dirty="0">
                <a:latin typeface="Calibri"/>
                <a:cs typeface="Calibri"/>
              </a:rPr>
              <a:t>in </a:t>
            </a:r>
            <a:r>
              <a:rPr sz="1800" spc="5" dirty="0">
                <a:latin typeface="Calibri"/>
                <a:cs typeface="Calibri"/>
              </a:rPr>
              <a:t>the </a:t>
            </a:r>
            <a:r>
              <a:rPr sz="1800" spc="-10" dirty="0">
                <a:latin typeface="Calibri"/>
                <a:cs typeface="Calibri"/>
              </a:rPr>
              <a:t>20 </a:t>
            </a:r>
            <a:r>
              <a:rPr sz="1800" spc="-5" dirty="0">
                <a:latin typeface="Calibri"/>
                <a:cs typeface="Calibri"/>
              </a:rPr>
              <a:t>weeks </a:t>
            </a:r>
            <a:r>
              <a:rPr sz="1800" dirty="0">
                <a:latin typeface="Calibri"/>
                <a:cs typeface="Calibri"/>
              </a:rPr>
              <a:t>gestation </a:t>
            </a:r>
            <a:r>
              <a:rPr sz="1800" spc="10" dirty="0">
                <a:latin typeface="Calibri"/>
                <a:cs typeface="Calibri"/>
              </a:rPr>
              <a:t>of </a:t>
            </a:r>
            <a:r>
              <a:rPr sz="1800" spc="15" dirty="0">
                <a:latin typeface="Calibri"/>
                <a:cs typeface="Calibri"/>
              </a:rPr>
              <a:t> </a:t>
            </a:r>
            <a:r>
              <a:rPr sz="1800" spc="25" dirty="0">
                <a:latin typeface="Calibri"/>
                <a:cs typeface="Calibri"/>
              </a:rPr>
              <a:t>p</a:t>
            </a:r>
            <a:r>
              <a:rPr sz="1800" spc="-30" dirty="0">
                <a:latin typeface="Calibri"/>
                <a:cs typeface="Calibri"/>
              </a:rPr>
              <a:t>r</a:t>
            </a:r>
            <a:r>
              <a:rPr sz="1800" dirty="0">
                <a:latin typeface="Calibri"/>
                <a:cs typeface="Calibri"/>
              </a:rPr>
              <a:t>e</a:t>
            </a:r>
            <a:r>
              <a:rPr sz="1800" spc="-25" dirty="0">
                <a:latin typeface="Calibri"/>
                <a:cs typeface="Calibri"/>
              </a:rPr>
              <a:t>g</a:t>
            </a:r>
            <a:r>
              <a:rPr sz="1800" spc="25" dirty="0">
                <a:latin typeface="Calibri"/>
                <a:cs typeface="Calibri"/>
              </a:rPr>
              <a:t>n</a:t>
            </a:r>
            <a:r>
              <a:rPr sz="1800" spc="30" dirty="0">
                <a:latin typeface="Calibri"/>
                <a:cs typeface="Calibri"/>
              </a:rPr>
              <a:t>a</a:t>
            </a:r>
            <a:r>
              <a:rPr sz="1800" spc="25" dirty="0">
                <a:latin typeface="Calibri"/>
                <a:cs typeface="Calibri"/>
              </a:rPr>
              <a:t>n</a:t>
            </a:r>
            <a:r>
              <a:rPr sz="1800" dirty="0">
                <a:latin typeface="Calibri"/>
                <a:cs typeface="Calibri"/>
              </a:rPr>
              <a:t>t</a:t>
            </a:r>
            <a:r>
              <a:rPr sz="1800" spc="-114" dirty="0">
                <a:latin typeface="Calibri"/>
                <a:cs typeface="Calibri"/>
              </a:rPr>
              <a:t> </a:t>
            </a:r>
            <a:r>
              <a:rPr sz="1800" spc="-15" dirty="0">
                <a:latin typeface="Calibri"/>
                <a:cs typeface="Calibri"/>
              </a:rPr>
              <a:t>w</a:t>
            </a:r>
            <a:r>
              <a:rPr sz="1800" spc="20" dirty="0">
                <a:latin typeface="Calibri"/>
                <a:cs typeface="Calibri"/>
              </a:rPr>
              <a:t>o</a:t>
            </a:r>
            <a:r>
              <a:rPr sz="1800" spc="-15" dirty="0">
                <a:latin typeface="Calibri"/>
                <a:cs typeface="Calibri"/>
              </a:rPr>
              <a:t>m</a:t>
            </a:r>
            <a:r>
              <a:rPr sz="1800" dirty="0">
                <a:latin typeface="Calibri"/>
                <a:cs typeface="Calibri"/>
              </a:rPr>
              <a:t>en</a:t>
            </a:r>
            <a:r>
              <a:rPr sz="1800" spc="-5" dirty="0">
                <a:latin typeface="Calibri"/>
                <a:cs typeface="Calibri"/>
              </a:rPr>
              <a:t> </a:t>
            </a:r>
            <a:r>
              <a:rPr sz="1800" spc="-35" dirty="0">
                <a:latin typeface="Calibri"/>
                <a:cs typeface="Calibri"/>
              </a:rPr>
              <a:t>s</a:t>
            </a:r>
            <a:r>
              <a:rPr sz="1800" spc="25" dirty="0">
                <a:latin typeface="Calibri"/>
                <a:cs typeface="Calibri"/>
              </a:rPr>
              <a:t>h</a:t>
            </a:r>
            <a:r>
              <a:rPr sz="1800" spc="20" dirty="0">
                <a:latin typeface="Calibri"/>
                <a:cs typeface="Calibri"/>
              </a:rPr>
              <a:t>o</a:t>
            </a:r>
            <a:r>
              <a:rPr sz="1800" dirty="0">
                <a:latin typeface="Calibri"/>
                <a:cs typeface="Calibri"/>
              </a:rPr>
              <a:t>w</a:t>
            </a:r>
            <a:r>
              <a:rPr sz="1800" spc="-50" dirty="0">
                <a:latin typeface="Calibri"/>
                <a:cs typeface="Calibri"/>
              </a:rPr>
              <a:t> </a:t>
            </a:r>
            <a:r>
              <a:rPr sz="1800" spc="25" dirty="0">
                <a:latin typeface="Calibri"/>
                <a:cs typeface="Calibri"/>
              </a:rPr>
              <a:t>p</a:t>
            </a:r>
            <a:r>
              <a:rPr sz="1800" dirty="0">
                <a:latin typeface="Calibri"/>
                <a:cs typeface="Calibri"/>
              </a:rPr>
              <a:t>e</a:t>
            </a:r>
            <a:r>
              <a:rPr sz="1800" spc="-30" dirty="0">
                <a:latin typeface="Calibri"/>
                <a:cs typeface="Calibri"/>
              </a:rPr>
              <a:t>r</a:t>
            </a:r>
            <a:r>
              <a:rPr sz="1800" spc="35" dirty="0">
                <a:latin typeface="Calibri"/>
                <a:cs typeface="Calibri"/>
              </a:rPr>
              <a:t>i</a:t>
            </a:r>
            <a:r>
              <a:rPr sz="1800" spc="5" dirty="0">
                <a:latin typeface="Calibri"/>
                <a:cs typeface="Calibri"/>
              </a:rPr>
              <a:t>v</a:t>
            </a:r>
            <a:r>
              <a:rPr sz="1800" dirty="0">
                <a:latin typeface="Calibri"/>
                <a:cs typeface="Calibri"/>
              </a:rPr>
              <a:t>e</a:t>
            </a:r>
            <a:r>
              <a:rPr sz="1800" spc="25" dirty="0">
                <a:latin typeface="Calibri"/>
                <a:cs typeface="Calibri"/>
              </a:rPr>
              <a:t>n</a:t>
            </a:r>
            <a:r>
              <a:rPr sz="1800" dirty="0">
                <a:latin typeface="Calibri"/>
                <a:cs typeface="Calibri"/>
              </a:rPr>
              <a:t>t</a:t>
            </a:r>
            <a:r>
              <a:rPr sz="1800" spc="-35" dirty="0">
                <a:latin typeface="Calibri"/>
                <a:cs typeface="Calibri"/>
              </a:rPr>
              <a:t>r</a:t>
            </a:r>
            <a:r>
              <a:rPr sz="1800" spc="35" dirty="0">
                <a:latin typeface="Calibri"/>
                <a:cs typeface="Calibri"/>
              </a:rPr>
              <a:t>i</a:t>
            </a:r>
            <a:r>
              <a:rPr sz="1800" spc="-15" dirty="0">
                <a:latin typeface="Calibri"/>
                <a:cs typeface="Calibri"/>
              </a:rPr>
              <a:t>c</a:t>
            </a:r>
            <a:r>
              <a:rPr sz="1800" spc="25" dirty="0">
                <a:latin typeface="Calibri"/>
                <a:cs typeface="Calibri"/>
              </a:rPr>
              <a:t>u</a:t>
            </a:r>
            <a:r>
              <a:rPr sz="1800" spc="35" dirty="0">
                <a:latin typeface="Calibri"/>
                <a:cs typeface="Calibri"/>
              </a:rPr>
              <a:t>l</a:t>
            </a:r>
            <a:r>
              <a:rPr sz="1800" spc="30" dirty="0">
                <a:latin typeface="Calibri"/>
                <a:cs typeface="Calibri"/>
              </a:rPr>
              <a:t>a</a:t>
            </a:r>
            <a:r>
              <a:rPr sz="1800" dirty="0">
                <a:latin typeface="Calibri"/>
                <a:cs typeface="Calibri"/>
              </a:rPr>
              <a:t>r</a:t>
            </a:r>
            <a:r>
              <a:rPr sz="1800" spc="-210" dirty="0">
                <a:latin typeface="Calibri"/>
                <a:cs typeface="Calibri"/>
              </a:rPr>
              <a:t> </a:t>
            </a:r>
            <a:r>
              <a:rPr sz="1800" spc="-15" dirty="0">
                <a:latin typeface="Calibri"/>
                <a:cs typeface="Calibri"/>
              </a:rPr>
              <a:t>c</a:t>
            </a:r>
            <a:r>
              <a:rPr sz="1800" spc="30" dirty="0">
                <a:latin typeface="Calibri"/>
                <a:cs typeface="Calibri"/>
              </a:rPr>
              <a:t>a</a:t>
            </a:r>
            <a:r>
              <a:rPr sz="1800" spc="35" dirty="0">
                <a:latin typeface="Calibri"/>
                <a:cs typeface="Calibri"/>
              </a:rPr>
              <a:t>l</a:t>
            </a:r>
            <a:r>
              <a:rPr sz="1800" spc="-15" dirty="0">
                <a:latin typeface="Calibri"/>
                <a:cs typeface="Calibri"/>
              </a:rPr>
              <a:t>c</a:t>
            </a:r>
            <a:r>
              <a:rPr sz="1800" spc="35" dirty="0">
                <a:latin typeface="Calibri"/>
                <a:cs typeface="Calibri"/>
              </a:rPr>
              <a:t>i</a:t>
            </a:r>
            <a:r>
              <a:rPr sz="1800" spc="-30" dirty="0">
                <a:latin typeface="Calibri"/>
                <a:cs typeface="Calibri"/>
              </a:rPr>
              <a:t>f</a:t>
            </a:r>
            <a:r>
              <a:rPr sz="1800" spc="35" dirty="0">
                <a:latin typeface="Calibri"/>
                <a:cs typeface="Calibri"/>
              </a:rPr>
              <a:t>i</a:t>
            </a:r>
            <a:r>
              <a:rPr sz="1800" spc="-15" dirty="0">
                <a:latin typeface="Calibri"/>
                <a:cs typeface="Calibri"/>
              </a:rPr>
              <a:t>c</a:t>
            </a:r>
            <a:r>
              <a:rPr sz="1800" spc="30" dirty="0">
                <a:latin typeface="Calibri"/>
                <a:cs typeface="Calibri"/>
              </a:rPr>
              <a:t>a</a:t>
            </a:r>
            <a:r>
              <a:rPr sz="1800" dirty="0">
                <a:latin typeface="Calibri"/>
                <a:cs typeface="Calibri"/>
              </a:rPr>
              <a:t>t</a:t>
            </a:r>
            <a:r>
              <a:rPr sz="1800" spc="30" dirty="0">
                <a:latin typeface="Calibri"/>
                <a:cs typeface="Calibri"/>
              </a:rPr>
              <a:t>i</a:t>
            </a:r>
            <a:r>
              <a:rPr sz="1800" spc="20" dirty="0">
                <a:latin typeface="Calibri"/>
                <a:cs typeface="Calibri"/>
              </a:rPr>
              <a:t>o</a:t>
            </a:r>
            <a:r>
              <a:rPr sz="1800" dirty="0">
                <a:latin typeface="Calibri"/>
                <a:cs typeface="Calibri"/>
              </a:rPr>
              <a:t>n</a:t>
            </a:r>
            <a:endParaRPr sz="1800">
              <a:latin typeface="Calibri"/>
              <a:cs typeface="Calibri"/>
            </a:endParaRPr>
          </a:p>
        </p:txBody>
      </p:sp>
      <p:sp>
        <p:nvSpPr>
          <p:cNvPr id="5" name="object 5"/>
          <p:cNvSpPr txBox="1"/>
          <p:nvPr/>
        </p:nvSpPr>
        <p:spPr>
          <a:xfrm>
            <a:off x="6470022" y="4548192"/>
            <a:ext cx="4539615" cy="1129092"/>
          </a:xfrm>
          <a:prstGeom prst="rect">
            <a:avLst/>
          </a:prstGeom>
        </p:spPr>
        <p:txBody>
          <a:bodyPr vert="horz" wrap="square" lIns="0" tIns="12700" rIns="0" bIns="0" rtlCol="0">
            <a:spAutoFit/>
          </a:bodyPr>
          <a:lstStyle/>
          <a:p>
            <a:pPr marL="5715" algn="ctr">
              <a:lnSpc>
                <a:spcPct val="100000"/>
              </a:lnSpc>
              <a:spcBef>
                <a:spcPts val="100"/>
              </a:spcBef>
            </a:pPr>
            <a:r>
              <a:rPr sz="1800" spc="-5" dirty="0">
                <a:latin typeface="Calibri"/>
                <a:cs typeface="Calibri"/>
              </a:rPr>
              <a:t>Picture</a:t>
            </a:r>
            <a:r>
              <a:rPr sz="1800" spc="-65" dirty="0">
                <a:latin typeface="Calibri"/>
                <a:cs typeface="Calibri"/>
              </a:rPr>
              <a:t> </a:t>
            </a:r>
            <a:r>
              <a:rPr sz="1800" dirty="0">
                <a:latin typeface="Calibri"/>
                <a:cs typeface="Calibri"/>
              </a:rPr>
              <a:t>2</a:t>
            </a:r>
            <a:endParaRPr sz="1800">
              <a:latin typeface="Calibri"/>
              <a:cs typeface="Calibri"/>
            </a:endParaRPr>
          </a:p>
          <a:p>
            <a:pPr marL="12065" marR="5080" algn="ctr">
              <a:lnSpc>
                <a:spcPct val="100800"/>
              </a:lnSpc>
              <a:spcBef>
                <a:spcPts val="5"/>
              </a:spcBef>
            </a:pPr>
            <a:r>
              <a:rPr sz="1800" spc="15" dirty="0">
                <a:latin typeface="Calibri"/>
                <a:cs typeface="Calibri"/>
              </a:rPr>
              <a:t>This</a:t>
            </a:r>
            <a:r>
              <a:rPr sz="1800" spc="-60" dirty="0">
                <a:latin typeface="Calibri"/>
                <a:cs typeface="Calibri"/>
              </a:rPr>
              <a:t> </a:t>
            </a:r>
            <a:r>
              <a:rPr sz="1800" spc="10" dirty="0">
                <a:latin typeface="Calibri"/>
                <a:cs typeface="Calibri"/>
              </a:rPr>
              <a:t>radiology</a:t>
            </a:r>
            <a:r>
              <a:rPr sz="1800" spc="-175" dirty="0">
                <a:latin typeface="Calibri"/>
                <a:cs typeface="Calibri"/>
              </a:rPr>
              <a:t> </a:t>
            </a:r>
            <a:r>
              <a:rPr sz="1800" spc="-10" dirty="0">
                <a:latin typeface="Calibri"/>
                <a:cs typeface="Calibri"/>
              </a:rPr>
              <a:t>taken</a:t>
            </a:r>
            <a:r>
              <a:rPr sz="1800" spc="-75" dirty="0">
                <a:latin typeface="Calibri"/>
                <a:cs typeface="Calibri"/>
              </a:rPr>
              <a:t> </a:t>
            </a:r>
            <a:r>
              <a:rPr sz="1800" spc="15" dirty="0">
                <a:latin typeface="Calibri"/>
                <a:cs typeface="Calibri"/>
              </a:rPr>
              <a:t>in</a:t>
            </a:r>
            <a:r>
              <a:rPr sz="1800" dirty="0">
                <a:latin typeface="Calibri"/>
                <a:cs typeface="Calibri"/>
              </a:rPr>
              <a:t> </a:t>
            </a:r>
            <a:r>
              <a:rPr sz="1800" spc="5" dirty="0">
                <a:latin typeface="Calibri"/>
                <a:cs typeface="Calibri"/>
              </a:rPr>
              <a:t>the</a:t>
            </a:r>
            <a:r>
              <a:rPr sz="1800" spc="-25" dirty="0">
                <a:latin typeface="Calibri"/>
                <a:cs typeface="Calibri"/>
              </a:rPr>
              <a:t> </a:t>
            </a:r>
            <a:r>
              <a:rPr sz="1800" spc="-10" dirty="0">
                <a:latin typeface="Calibri"/>
                <a:cs typeface="Calibri"/>
              </a:rPr>
              <a:t>23</a:t>
            </a:r>
            <a:r>
              <a:rPr sz="1800" spc="30" dirty="0">
                <a:latin typeface="Calibri"/>
                <a:cs typeface="Calibri"/>
              </a:rPr>
              <a:t> </a:t>
            </a:r>
            <a:r>
              <a:rPr sz="1800" spc="-5" dirty="0">
                <a:latin typeface="Calibri"/>
                <a:cs typeface="Calibri"/>
              </a:rPr>
              <a:t>weeks</a:t>
            </a:r>
            <a:r>
              <a:rPr sz="1800" spc="-60" dirty="0">
                <a:latin typeface="Calibri"/>
                <a:cs typeface="Calibri"/>
              </a:rPr>
              <a:t> </a:t>
            </a:r>
            <a:r>
              <a:rPr sz="1800" dirty="0">
                <a:latin typeface="Calibri"/>
                <a:cs typeface="Calibri"/>
              </a:rPr>
              <a:t>gestation</a:t>
            </a:r>
            <a:r>
              <a:rPr sz="1800" spc="-80" dirty="0">
                <a:latin typeface="Calibri"/>
                <a:cs typeface="Calibri"/>
              </a:rPr>
              <a:t> </a:t>
            </a:r>
            <a:r>
              <a:rPr sz="1800" spc="10" dirty="0">
                <a:latin typeface="Calibri"/>
                <a:cs typeface="Calibri"/>
              </a:rPr>
              <a:t>of </a:t>
            </a:r>
            <a:r>
              <a:rPr sz="1800" spc="-390" dirty="0">
                <a:latin typeface="Calibri"/>
                <a:cs typeface="Calibri"/>
              </a:rPr>
              <a:t> </a:t>
            </a:r>
            <a:r>
              <a:rPr sz="1800" spc="25" dirty="0">
                <a:latin typeface="Calibri"/>
                <a:cs typeface="Calibri"/>
              </a:rPr>
              <a:t>p</a:t>
            </a:r>
            <a:r>
              <a:rPr sz="1800" spc="-30" dirty="0">
                <a:latin typeface="Calibri"/>
                <a:cs typeface="Calibri"/>
              </a:rPr>
              <a:t>r</a:t>
            </a:r>
            <a:r>
              <a:rPr sz="1800" dirty="0">
                <a:latin typeface="Calibri"/>
                <a:cs typeface="Calibri"/>
              </a:rPr>
              <a:t>e</a:t>
            </a:r>
            <a:r>
              <a:rPr sz="1800" spc="-20" dirty="0">
                <a:latin typeface="Calibri"/>
                <a:cs typeface="Calibri"/>
              </a:rPr>
              <a:t>g</a:t>
            </a:r>
            <a:r>
              <a:rPr sz="1800" spc="25" dirty="0">
                <a:latin typeface="Calibri"/>
                <a:cs typeface="Calibri"/>
              </a:rPr>
              <a:t>n</a:t>
            </a:r>
            <a:r>
              <a:rPr sz="1800" spc="35" dirty="0">
                <a:latin typeface="Calibri"/>
                <a:cs typeface="Calibri"/>
              </a:rPr>
              <a:t>a</a:t>
            </a:r>
            <a:r>
              <a:rPr sz="1800" spc="25" dirty="0">
                <a:latin typeface="Calibri"/>
                <a:cs typeface="Calibri"/>
              </a:rPr>
              <a:t>n</a:t>
            </a:r>
            <a:r>
              <a:rPr sz="1800" dirty="0">
                <a:latin typeface="Calibri"/>
                <a:cs typeface="Calibri"/>
              </a:rPr>
              <a:t>t</a:t>
            </a:r>
            <a:r>
              <a:rPr sz="1800" spc="-114" dirty="0">
                <a:latin typeface="Calibri"/>
                <a:cs typeface="Calibri"/>
              </a:rPr>
              <a:t> </a:t>
            </a:r>
            <a:r>
              <a:rPr sz="1800" spc="-15" dirty="0">
                <a:latin typeface="Calibri"/>
                <a:cs typeface="Calibri"/>
              </a:rPr>
              <a:t>w</a:t>
            </a:r>
            <a:r>
              <a:rPr sz="1800" spc="20" dirty="0">
                <a:latin typeface="Calibri"/>
                <a:cs typeface="Calibri"/>
              </a:rPr>
              <a:t>o</a:t>
            </a:r>
            <a:r>
              <a:rPr sz="1800" spc="-15" dirty="0">
                <a:latin typeface="Calibri"/>
                <a:cs typeface="Calibri"/>
              </a:rPr>
              <a:t>m</a:t>
            </a:r>
            <a:r>
              <a:rPr sz="1800" dirty="0">
                <a:latin typeface="Calibri"/>
                <a:cs typeface="Calibri"/>
              </a:rPr>
              <a:t>en &amp;</a:t>
            </a:r>
            <a:r>
              <a:rPr sz="1800" spc="10" dirty="0">
                <a:latin typeface="Calibri"/>
                <a:cs typeface="Calibri"/>
              </a:rPr>
              <a:t> </a:t>
            </a:r>
            <a:r>
              <a:rPr sz="1800" spc="25" dirty="0">
                <a:latin typeface="Calibri"/>
                <a:cs typeface="Calibri"/>
              </a:rPr>
              <a:t>h</a:t>
            </a:r>
            <a:r>
              <a:rPr sz="1800" dirty="0">
                <a:latin typeface="Calibri"/>
                <a:cs typeface="Calibri"/>
              </a:rPr>
              <a:t>er</a:t>
            </a:r>
            <a:r>
              <a:rPr sz="1800" spc="-55" dirty="0">
                <a:latin typeface="Calibri"/>
                <a:cs typeface="Calibri"/>
              </a:rPr>
              <a:t> </a:t>
            </a:r>
            <a:r>
              <a:rPr sz="1800" dirty="0">
                <a:latin typeface="Calibri"/>
                <a:cs typeface="Calibri"/>
              </a:rPr>
              <a:t>3</a:t>
            </a:r>
            <a:r>
              <a:rPr sz="1800" spc="30" dirty="0">
                <a:latin typeface="Calibri"/>
                <a:cs typeface="Calibri"/>
              </a:rPr>
              <a:t> </a:t>
            </a:r>
            <a:r>
              <a:rPr sz="1800" spc="5" dirty="0">
                <a:latin typeface="Calibri"/>
                <a:cs typeface="Calibri"/>
              </a:rPr>
              <a:t>y</a:t>
            </a:r>
            <a:r>
              <a:rPr sz="1800" dirty="0">
                <a:latin typeface="Calibri"/>
                <a:cs typeface="Calibri"/>
              </a:rPr>
              <a:t>e</a:t>
            </a:r>
            <a:r>
              <a:rPr sz="1800" spc="40" dirty="0">
                <a:latin typeface="Calibri"/>
                <a:cs typeface="Calibri"/>
              </a:rPr>
              <a:t>a</a:t>
            </a:r>
            <a:r>
              <a:rPr sz="1800" dirty="0">
                <a:latin typeface="Calibri"/>
                <a:cs typeface="Calibri"/>
              </a:rPr>
              <a:t>r</a:t>
            </a:r>
            <a:r>
              <a:rPr sz="1800" spc="-65" dirty="0">
                <a:latin typeface="Calibri"/>
                <a:cs typeface="Calibri"/>
              </a:rPr>
              <a:t> </a:t>
            </a:r>
            <a:r>
              <a:rPr sz="1800" spc="-15" dirty="0">
                <a:latin typeface="Calibri"/>
                <a:cs typeface="Calibri"/>
              </a:rPr>
              <a:t>c</a:t>
            </a:r>
            <a:r>
              <a:rPr sz="1800" spc="25" dirty="0">
                <a:latin typeface="Calibri"/>
                <a:cs typeface="Calibri"/>
              </a:rPr>
              <a:t>h</a:t>
            </a:r>
            <a:r>
              <a:rPr sz="1800" spc="35" dirty="0">
                <a:latin typeface="Calibri"/>
                <a:cs typeface="Calibri"/>
              </a:rPr>
              <a:t>il</a:t>
            </a:r>
            <a:r>
              <a:rPr sz="1800" dirty="0">
                <a:latin typeface="Calibri"/>
                <a:cs typeface="Calibri"/>
              </a:rPr>
              <a:t>d</a:t>
            </a:r>
            <a:r>
              <a:rPr sz="1800" spc="-80" dirty="0">
                <a:latin typeface="Calibri"/>
                <a:cs typeface="Calibri"/>
              </a:rPr>
              <a:t> </a:t>
            </a:r>
            <a:r>
              <a:rPr sz="1800" spc="-15" dirty="0">
                <a:latin typeface="Calibri"/>
                <a:cs typeface="Calibri"/>
              </a:rPr>
              <a:t>c</a:t>
            </a:r>
            <a:r>
              <a:rPr sz="1800" spc="20" dirty="0">
                <a:latin typeface="Calibri"/>
                <a:cs typeface="Calibri"/>
              </a:rPr>
              <a:t>o</a:t>
            </a:r>
            <a:r>
              <a:rPr sz="1800" spc="-15" dirty="0">
                <a:latin typeface="Calibri"/>
                <a:cs typeface="Calibri"/>
              </a:rPr>
              <a:t>m</a:t>
            </a:r>
            <a:r>
              <a:rPr sz="1800" spc="25" dirty="0">
                <a:latin typeface="Calibri"/>
                <a:cs typeface="Calibri"/>
              </a:rPr>
              <a:t>p</a:t>
            </a:r>
            <a:r>
              <a:rPr sz="1800" spc="35" dirty="0">
                <a:latin typeface="Calibri"/>
                <a:cs typeface="Calibri"/>
              </a:rPr>
              <a:t>lai</a:t>
            </a:r>
            <a:r>
              <a:rPr sz="1800" dirty="0">
                <a:latin typeface="Calibri"/>
                <a:cs typeface="Calibri"/>
              </a:rPr>
              <a:t>n</a:t>
            </a:r>
            <a:r>
              <a:rPr sz="1800" spc="-155" dirty="0">
                <a:latin typeface="Calibri"/>
                <a:cs typeface="Calibri"/>
              </a:rPr>
              <a:t> </a:t>
            </a:r>
            <a:r>
              <a:rPr sz="1800" spc="20" dirty="0">
                <a:latin typeface="Calibri"/>
                <a:cs typeface="Calibri"/>
              </a:rPr>
              <a:t>o</a:t>
            </a:r>
            <a:r>
              <a:rPr sz="1800" dirty="0">
                <a:latin typeface="Calibri"/>
                <a:cs typeface="Calibri"/>
              </a:rPr>
              <a:t>f  </a:t>
            </a:r>
            <a:r>
              <a:rPr sz="1800" spc="10" dirty="0">
                <a:latin typeface="Calibri"/>
                <a:cs typeface="Calibri"/>
              </a:rPr>
              <a:t>slapped</a:t>
            </a:r>
            <a:r>
              <a:rPr sz="1800" spc="-75" dirty="0">
                <a:latin typeface="Calibri"/>
                <a:cs typeface="Calibri"/>
              </a:rPr>
              <a:t> </a:t>
            </a:r>
            <a:r>
              <a:rPr sz="1800" dirty="0">
                <a:latin typeface="Calibri"/>
                <a:cs typeface="Calibri"/>
              </a:rPr>
              <a:t>cheek</a:t>
            </a:r>
            <a:r>
              <a:rPr sz="1800" spc="-25" dirty="0">
                <a:latin typeface="Calibri"/>
                <a:cs typeface="Calibri"/>
              </a:rPr>
              <a:t> </a:t>
            </a:r>
            <a:r>
              <a:rPr sz="1800" spc="-10" dirty="0">
                <a:latin typeface="Calibri"/>
                <a:cs typeface="Calibri"/>
              </a:rPr>
              <a:t>rash</a:t>
            </a:r>
            <a:endParaRPr sz="1800">
              <a:latin typeface="Calibri"/>
              <a:cs typeface="Calibri"/>
            </a:endParaRPr>
          </a:p>
        </p:txBody>
      </p:sp>
      <p:grpSp>
        <p:nvGrpSpPr>
          <p:cNvPr id="6" name="object 6"/>
          <p:cNvGrpSpPr/>
          <p:nvPr/>
        </p:nvGrpSpPr>
        <p:grpSpPr>
          <a:xfrm>
            <a:off x="9952101" y="2246386"/>
            <a:ext cx="355600" cy="269875"/>
            <a:chOff x="9952101" y="2246376"/>
            <a:chExt cx="355600" cy="269875"/>
          </a:xfrm>
        </p:grpSpPr>
        <p:sp>
          <p:nvSpPr>
            <p:cNvPr id="7" name="object 7"/>
            <p:cNvSpPr/>
            <p:nvPr/>
          </p:nvSpPr>
          <p:spPr>
            <a:xfrm>
              <a:off x="9958451" y="2252726"/>
              <a:ext cx="342900" cy="257175"/>
            </a:xfrm>
            <a:custGeom>
              <a:avLst/>
              <a:gdLst/>
              <a:ahLst/>
              <a:cxnLst/>
              <a:rect l="l" t="t" r="r" b="b"/>
              <a:pathLst>
                <a:path w="342900" h="257175">
                  <a:moveTo>
                    <a:pt x="171450" y="0"/>
                  </a:moveTo>
                  <a:lnTo>
                    <a:pt x="117238" y="6551"/>
                  </a:lnTo>
                  <a:lnTo>
                    <a:pt x="70171" y="24794"/>
                  </a:lnTo>
                  <a:lnTo>
                    <a:pt x="33064" y="52614"/>
                  </a:lnTo>
                  <a:lnTo>
                    <a:pt x="8735" y="87896"/>
                  </a:lnTo>
                  <a:lnTo>
                    <a:pt x="0" y="128524"/>
                  </a:lnTo>
                  <a:lnTo>
                    <a:pt x="8735" y="169165"/>
                  </a:lnTo>
                  <a:lnTo>
                    <a:pt x="33064" y="204478"/>
                  </a:lnTo>
                  <a:lnTo>
                    <a:pt x="70171" y="232335"/>
                  </a:lnTo>
                  <a:lnTo>
                    <a:pt x="117238" y="250610"/>
                  </a:lnTo>
                  <a:lnTo>
                    <a:pt x="171450" y="257175"/>
                  </a:lnTo>
                  <a:lnTo>
                    <a:pt x="225612" y="250610"/>
                  </a:lnTo>
                  <a:lnTo>
                    <a:pt x="272674" y="232335"/>
                  </a:lnTo>
                  <a:lnTo>
                    <a:pt x="309798" y="204478"/>
                  </a:lnTo>
                  <a:lnTo>
                    <a:pt x="334152" y="169165"/>
                  </a:lnTo>
                  <a:lnTo>
                    <a:pt x="342900" y="128524"/>
                  </a:lnTo>
                  <a:lnTo>
                    <a:pt x="334152" y="87896"/>
                  </a:lnTo>
                  <a:lnTo>
                    <a:pt x="309798" y="52614"/>
                  </a:lnTo>
                  <a:lnTo>
                    <a:pt x="272674" y="24794"/>
                  </a:lnTo>
                  <a:lnTo>
                    <a:pt x="225612" y="6551"/>
                  </a:lnTo>
                  <a:lnTo>
                    <a:pt x="171450" y="0"/>
                  </a:lnTo>
                  <a:close/>
                </a:path>
              </a:pathLst>
            </a:custGeom>
            <a:solidFill>
              <a:srgbClr val="4471C4"/>
            </a:solidFill>
          </p:spPr>
          <p:txBody>
            <a:bodyPr wrap="square" lIns="0" tIns="0" rIns="0" bIns="0" rtlCol="0"/>
            <a:lstStyle/>
            <a:p>
              <a:endParaRPr/>
            </a:p>
          </p:txBody>
        </p:sp>
        <p:sp>
          <p:nvSpPr>
            <p:cNvPr id="8" name="object 8"/>
            <p:cNvSpPr/>
            <p:nvPr/>
          </p:nvSpPr>
          <p:spPr>
            <a:xfrm>
              <a:off x="9958451" y="2252726"/>
              <a:ext cx="342900" cy="257175"/>
            </a:xfrm>
            <a:custGeom>
              <a:avLst/>
              <a:gdLst/>
              <a:ahLst/>
              <a:cxnLst/>
              <a:rect l="l" t="t" r="r" b="b"/>
              <a:pathLst>
                <a:path w="342900" h="257175">
                  <a:moveTo>
                    <a:pt x="0" y="128524"/>
                  </a:moveTo>
                  <a:lnTo>
                    <a:pt x="8735" y="87896"/>
                  </a:lnTo>
                  <a:lnTo>
                    <a:pt x="33064" y="52614"/>
                  </a:lnTo>
                  <a:lnTo>
                    <a:pt x="70171" y="24794"/>
                  </a:lnTo>
                  <a:lnTo>
                    <a:pt x="117238" y="6551"/>
                  </a:lnTo>
                  <a:lnTo>
                    <a:pt x="171450" y="0"/>
                  </a:lnTo>
                  <a:lnTo>
                    <a:pt x="225612" y="6551"/>
                  </a:lnTo>
                  <a:lnTo>
                    <a:pt x="272674" y="24794"/>
                  </a:lnTo>
                  <a:lnTo>
                    <a:pt x="309798" y="52614"/>
                  </a:lnTo>
                  <a:lnTo>
                    <a:pt x="334152" y="87896"/>
                  </a:lnTo>
                  <a:lnTo>
                    <a:pt x="342900" y="128524"/>
                  </a:lnTo>
                  <a:lnTo>
                    <a:pt x="334152" y="169165"/>
                  </a:lnTo>
                  <a:lnTo>
                    <a:pt x="309798" y="204478"/>
                  </a:lnTo>
                  <a:lnTo>
                    <a:pt x="272674" y="232335"/>
                  </a:lnTo>
                  <a:lnTo>
                    <a:pt x="225612" y="250610"/>
                  </a:lnTo>
                  <a:lnTo>
                    <a:pt x="171450" y="257175"/>
                  </a:lnTo>
                  <a:lnTo>
                    <a:pt x="117238" y="250610"/>
                  </a:lnTo>
                  <a:lnTo>
                    <a:pt x="70171" y="232335"/>
                  </a:lnTo>
                  <a:lnTo>
                    <a:pt x="33064" y="204478"/>
                  </a:lnTo>
                  <a:lnTo>
                    <a:pt x="8735" y="169165"/>
                  </a:lnTo>
                  <a:lnTo>
                    <a:pt x="0" y="128524"/>
                  </a:lnTo>
                  <a:close/>
                </a:path>
              </a:pathLst>
            </a:custGeom>
            <a:ln w="12700">
              <a:solidFill>
                <a:srgbClr val="2E528F"/>
              </a:solidFill>
            </a:ln>
          </p:spPr>
          <p:txBody>
            <a:bodyPr wrap="square" lIns="0" tIns="0" rIns="0" bIns="0" rtlCol="0"/>
            <a:lstStyle/>
            <a:p>
              <a:endParaRPr/>
            </a:p>
          </p:txBody>
        </p:sp>
      </p:gr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45379" y="381322"/>
            <a:ext cx="1300480" cy="439223"/>
          </a:xfrm>
          <a:prstGeom prst="rect">
            <a:avLst/>
          </a:prstGeom>
        </p:spPr>
        <p:txBody>
          <a:bodyPr vert="horz" wrap="square" lIns="0" tIns="15875" rIns="0" bIns="0" rtlCol="0">
            <a:spAutoFit/>
          </a:bodyPr>
          <a:lstStyle/>
          <a:p>
            <a:pPr marL="12700">
              <a:lnSpc>
                <a:spcPct val="100000"/>
              </a:lnSpc>
              <a:spcBef>
                <a:spcPts val="125"/>
              </a:spcBef>
            </a:pPr>
            <a:r>
              <a:rPr sz="2750" b="0" spc="-5" dirty="0">
                <a:solidFill>
                  <a:srgbClr val="FF0000"/>
                </a:solidFill>
                <a:latin typeface="Calibri"/>
                <a:cs typeface="Calibri"/>
              </a:rPr>
              <a:t>Picture</a:t>
            </a:r>
            <a:r>
              <a:rPr sz="2750" b="0" spc="30" dirty="0">
                <a:solidFill>
                  <a:srgbClr val="FF0000"/>
                </a:solidFill>
                <a:latin typeface="Calibri"/>
                <a:cs typeface="Calibri"/>
              </a:rPr>
              <a:t> </a:t>
            </a:r>
            <a:r>
              <a:rPr sz="2750" b="0" spc="10" dirty="0">
                <a:solidFill>
                  <a:srgbClr val="FF0000"/>
                </a:solidFill>
                <a:latin typeface="Calibri"/>
                <a:cs typeface="Calibri"/>
              </a:rPr>
              <a:t>1</a:t>
            </a:r>
            <a:endParaRPr sz="2750">
              <a:latin typeface="Calibri"/>
              <a:cs typeface="Calibri"/>
            </a:endParaRPr>
          </a:p>
        </p:txBody>
      </p:sp>
      <p:sp>
        <p:nvSpPr>
          <p:cNvPr id="3" name="object 3"/>
          <p:cNvSpPr txBox="1"/>
          <p:nvPr/>
        </p:nvSpPr>
        <p:spPr>
          <a:xfrm>
            <a:off x="917582" y="1328417"/>
            <a:ext cx="9841865" cy="5061129"/>
          </a:xfrm>
          <a:prstGeom prst="rect">
            <a:avLst/>
          </a:prstGeom>
        </p:spPr>
        <p:txBody>
          <a:bodyPr vert="horz" wrap="square" lIns="0" tIns="99060" rIns="0" bIns="0" rtlCol="0">
            <a:spAutoFit/>
          </a:bodyPr>
          <a:lstStyle/>
          <a:p>
            <a:pPr marL="12700">
              <a:lnSpc>
                <a:spcPct val="100000"/>
              </a:lnSpc>
              <a:spcBef>
                <a:spcPts val="780"/>
              </a:spcBef>
            </a:pPr>
            <a:r>
              <a:rPr sz="2750" b="1" dirty="0">
                <a:latin typeface="Calibri"/>
                <a:cs typeface="Calibri"/>
              </a:rPr>
              <a:t>Q1</a:t>
            </a:r>
            <a:r>
              <a:rPr sz="2750" b="1" spc="60" dirty="0">
                <a:latin typeface="Calibri"/>
                <a:cs typeface="Calibri"/>
              </a:rPr>
              <a:t> </a:t>
            </a:r>
            <a:r>
              <a:rPr sz="2750" b="1" spc="10" dirty="0">
                <a:latin typeface="Calibri"/>
                <a:cs typeface="Calibri"/>
              </a:rPr>
              <a:t>\</a:t>
            </a:r>
            <a:r>
              <a:rPr sz="2750" b="1" spc="45" dirty="0">
                <a:latin typeface="Calibri"/>
                <a:cs typeface="Calibri"/>
              </a:rPr>
              <a:t> </a:t>
            </a:r>
            <a:r>
              <a:rPr sz="2750" b="1" spc="15" dirty="0">
                <a:latin typeface="Calibri"/>
                <a:cs typeface="Calibri"/>
              </a:rPr>
              <a:t>what</a:t>
            </a:r>
            <a:r>
              <a:rPr sz="2750" b="1" spc="-25" dirty="0">
                <a:latin typeface="Calibri"/>
                <a:cs typeface="Calibri"/>
              </a:rPr>
              <a:t> </a:t>
            </a:r>
            <a:r>
              <a:rPr sz="2750" b="1" dirty="0">
                <a:latin typeface="Calibri"/>
                <a:cs typeface="Calibri"/>
              </a:rPr>
              <a:t>is</a:t>
            </a:r>
            <a:r>
              <a:rPr sz="2750" b="1" spc="55" dirty="0">
                <a:latin typeface="Calibri"/>
                <a:cs typeface="Calibri"/>
              </a:rPr>
              <a:t> </a:t>
            </a:r>
            <a:r>
              <a:rPr sz="2750" b="1" spc="15" dirty="0">
                <a:latin typeface="Calibri"/>
                <a:cs typeface="Calibri"/>
              </a:rPr>
              <a:t>the</a:t>
            </a:r>
            <a:r>
              <a:rPr sz="2750" b="1" spc="-5" dirty="0">
                <a:latin typeface="Calibri"/>
                <a:cs typeface="Calibri"/>
              </a:rPr>
              <a:t> </a:t>
            </a:r>
            <a:r>
              <a:rPr sz="2750" b="1" spc="15" dirty="0">
                <a:latin typeface="Calibri"/>
                <a:cs typeface="Calibri"/>
              </a:rPr>
              <a:t>diagnosis?</a:t>
            </a:r>
            <a:endParaRPr sz="2750">
              <a:latin typeface="Calibri"/>
              <a:cs typeface="Calibri"/>
            </a:endParaRPr>
          </a:p>
          <a:p>
            <a:pPr marL="12700">
              <a:lnSpc>
                <a:spcPct val="100000"/>
              </a:lnSpc>
              <a:spcBef>
                <a:spcPts val="680"/>
              </a:spcBef>
            </a:pPr>
            <a:r>
              <a:rPr sz="2750" spc="-5" dirty="0">
                <a:latin typeface="Calibri"/>
                <a:cs typeface="Calibri"/>
              </a:rPr>
              <a:t>Congenital</a:t>
            </a:r>
            <a:r>
              <a:rPr sz="2750" spc="155" dirty="0">
                <a:latin typeface="Calibri"/>
                <a:cs typeface="Calibri"/>
              </a:rPr>
              <a:t> </a:t>
            </a:r>
            <a:r>
              <a:rPr sz="2750" spc="5" dirty="0">
                <a:latin typeface="Calibri"/>
                <a:cs typeface="Calibri"/>
              </a:rPr>
              <a:t>cytomegalovirus</a:t>
            </a:r>
            <a:r>
              <a:rPr sz="2750" spc="155" dirty="0">
                <a:latin typeface="Calibri"/>
                <a:cs typeface="Calibri"/>
              </a:rPr>
              <a:t> </a:t>
            </a:r>
            <a:r>
              <a:rPr sz="2750" spc="-15" dirty="0">
                <a:latin typeface="Calibri"/>
                <a:cs typeface="Calibri"/>
              </a:rPr>
              <a:t>infection</a:t>
            </a:r>
            <a:endParaRPr sz="2750">
              <a:latin typeface="Calibri"/>
              <a:cs typeface="Calibri"/>
            </a:endParaRPr>
          </a:p>
          <a:p>
            <a:pPr marL="12700" marR="5080">
              <a:lnSpc>
                <a:spcPts val="3000"/>
              </a:lnSpc>
              <a:spcBef>
                <a:spcPts val="1105"/>
              </a:spcBef>
            </a:pPr>
            <a:r>
              <a:rPr sz="2750" b="1" dirty="0">
                <a:latin typeface="Calibri"/>
                <a:cs typeface="Calibri"/>
              </a:rPr>
              <a:t>Q2</a:t>
            </a:r>
            <a:r>
              <a:rPr sz="2750" b="1" spc="75" dirty="0">
                <a:latin typeface="Calibri"/>
                <a:cs typeface="Calibri"/>
              </a:rPr>
              <a:t> </a:t>
            </a:r>
            <a:r>
              <a:rPr sz="2750" b="1" spc="10" dirty="0">
                <a:latin typeface="Calibri"/>
                <a:cs typeface="Calibri"/>
              </a:rPr>
              <a:t>\</a:t>
            </a:r>
            <a:r>
              <a:rPr sz="2750" b="1" spc="60" dirty="0">
                <a:latin typeface="Calibri"/>
                <a:cs typeface="Calibri"/>
              </a:rPr>
              <a:t> </a:t>
            </a:r>
            <a:r>
              <a:rPr sz="2750" b="1" spc="15" dirty="0">
                <a:latin typeface="Calibri"/>
                <a:cs typeface="Calibri"/>
              </a:rPr>
              <a:t>mention</a:t>
            </a:r>
            <a:r>
              <a:rPr sz="2750" b="1" spc="-10" dirty="0">
                <a:latin typeface="Calibri"/>
                <a:cs typeface="Calibri"/>
              </a:rPr>
              <a:t> </a:t>
            </a:r>
            <a:r>
              <a:rPr sz="2750" b="1" spc="10" dirty="0">
                <a:latin typeface="Calibri"/>
                <a:cs typeface="Calibri"/>
              </a:rPr>
              <a:t>2</a:t>
            </a:r>
            <a:r>
              <a:rPr sz="2750" b="1" spc="70" dirty="0">
                <a:latin typeface="Calibri"/>
                <a:cs typeface="Calibri"/>
              </a:rPr>
              <a:t> </a:t>
            </a:r>
            <a:r>
              <a:rPr sz="2750" b="1" dirty="0">
                <a:latin typeface="Calibri"/>
                <a:cs typeface="Calibri"/>
              </a:rPr>
              <a:t>intrauterine</a:t>
            </a:r>
            <a:r>
              <a:rPr sz="2750" b="1" spc="90" dirty="0">
                <a:latin typeface="Calibri"/>
                <a:cs typeface="Calibri"/>
              </a:rPr>
              <a:t> </a:t>
            </a:r>
            <a:r>
              <a:rPr sz="2750" b="1" spc="10" dirty="0">
                <a:latin typeface="Calibri"/>
                <a:cs typeface="Calibri"/>
              </a:rPr>
              <a:t>finding</a:t>
            </a:r>
            <a:r>
              <a:rPr sz="2750" b="1" spc="20" dirty="0">
                <a:latin typeface="Calibri"/>
                <a:cs typeface="Calibri"/>
              </a:rPr>
              <a:t> other</a:t>
            </a:r>
            <a:r>
              <a:rPr sz="2750" b="1" spc="40" dirty="0">
                <a:latin typeface="Calibri"/>
                <a:cs typeface="Calibri"/>
              </a:rPr>
              <a:t> </a:t>
            </a:r>
            <a:r>
              <a:rPr sz="2750" b="1" spc="10" dirty="0">
                <a:latin typeface="Calibri"/>
                <a:cs typeface="Calibri"/>
              </a:rPr>
              <a:t>than</a:t>
            </a:r>
            <a:r>
              <a:rPr sz="2750" b="1" spc="60" dirty="0">
                <a:latin typeface="Calibri"/>
                <a:cs typeface="Calibri"/>
              </a:rPr>
              <a:t> </a:t>
            </a:r>
            <a:r>
              <a:rPr sz="2750" b="1" spc="5" dirty="0">
                <a:latin typeface="Calibri"/>
                <a:cs typeface="Calibri"/>
              </a:rPr>
              <a:t>that</a:t>
            </a:r>
            <a:r>
              <a:rPr sz="2750" b="1" spc="-10" dirty="0">
                <a:latin typeface="Calibri"/>
                <a:cs typeface="Calibri"/>
              </a:rPr>
              <a:t> </a:t>
            </a:r>
            <a:r>
              <a:rPr sz="2750" b="1" spc="15" dirty="0">
                <a:latin typeface="Calibri"/>
                <a:cs typeface="Calibri"/>
              </a:rPr>
              <a:t>mention</a:t>
            </a:r>
            <a:r>
              <a:rPr sz="2750" b="1" spc="60" dirty="0">
                <a:latin typeface="Calibri"/>
                <a:cs typeface="Calibri"/>
              </a:rPr>
              <a:t> </a:t>
            </a:r>
            <a:r>
              <a:rPr sz="2750" b="1" spc="10" dirty="0">
                <a:latin typeface="Calibri"/>
                <a:cs typeface="Calibri"/>
              </a:rPr>
              <a:t>in</a:t>
            </a:r>
            <a:r>
              <a:rPr sz="2750" b="1" spc="65" dirty="0">
                <a:latin typeface="Calibri"/>
                <a:cs typeface="Calibri"/>
              </a:rPr>
              <a:t> </a:t>
            </a:r>
            <a:r>
              <a:rPr sz="2750" b="1" spc="15" dirty="0">
                <a:latin typeface="Calibri"/>
                <a:cs typeface="Calibri"/>
              </a:rPr>
              <a:t>the </a:t>
            </a:r>
            <a:r>
              <a:rPr sz="2750" b="1" spc="-610" dirty="0">
                <a:latin typeface="Calibri"/>
                <a:cs typeface="Calibri"/>
              </a:rPr>
              <a:t> </a:t>
            </a:r>
            <a:r>
              <a:rPr sz="2750" b="1" spc="20" dirty="0">
                <a:latin typeface="Calibri"/>
                <a:cs typeface="Calibri"/>
              </a:rPr>
              <a:t>question?</a:t>
            </a:r>
            <a:endParaRPr sz="2750">
              <a:latin typeface="Calibri"/>
              <a:cs typeface="Calibri"/>
            </a:endParaRPr>
          </a:p>
          <a:p>
            <a:pPr marL="384175" indent="-372110">
              <a:lnSpc>
                <a:spcPct val="100000"/>
              </a:lnSpc>
              <a:spcBef>
                <a:spcPts val="710"/>
              </a:spcBef>
              <a:buAutoNum type="arabicPlain"/>
              <a:tabLst>
                <a:tab pos="384810" algn="l"/>
              </a:tabLst>
            </a:pPr>
            <a:r>
              <a:rPr sz="2750" dirty="0">
                <a:latin typeface="Calibri"/>
                <a:cs typeface="Calibri"/>
              </a:rPr>
              <a:t>microcephaly</a:t>
            </a:r>
            <a:endParaRPr sz="2750">
              <a:latin typeface="Calibri"/>
              <a:cs typeface="Calibri"/>
            </a:endParaRPr>
          </a:p>
          <a:p>
            <a:pPr marL="384175" indent="-372110">
              <a:lnSpc>
                <a:spcPct val="100000"/>
              </a:lnSpc>
              <a:spcBef>
                <a:spcPts val="755"/>
              </a:spcBef>
              <a:buAutoNum type="arabicPlain"/>
              <a:tabLst>
                <a:tab pos="384810" algn="l"/>
              </a:tabLst>
            </a:pPr>
            <a:r>
              <a:rPr sz="2750" spc="-20" dirty="0">
                <a:latin typeface="Calibri"/>
                <a:cs typeface="Calibri"/>
              </a:rPr>
              <a:t>hydrops</a:t>
            </a:r>
            <a:r>
              <a:rPr sz="2750" spc="165" dirty="0">
                <a:latin typeface="Calibri"/>
                <a:cs typeface="Calibri"/>
              </a:rPr>
              <a:t> </a:t>
            </a:r>
            <a:r>
              <a:rPr sz="2750" spc="-25" dirty="0">
                <a:latin typeface="Calibri"/>
                <a:cs typeface="Calibri"/>
              </a:rPr>
              <a:t>fetalis</a:t>
            </a:r>
            <a:r>
              <a:rPr sz="2750" spc="170" dirty="0">
                <a:latin typeface="Calibri"/>
                <a:cs typeface="Calibri"/>
              </a:rPr>
              <a:t> </a:t>
            </a:r>
            <a:r>
              <a:rPr sz="2750" spc="5" dirty="0">
                <a:latin typeface="Calibri"/>
                <a:cs typeface="Calibri"/>
              </a:rPr>
              <a:t>(accumulation</a:t>
            </a:r>
            <a:r>
              <a:rPr sz="2750" spc="100" dirty="0">
                <a:latin typeface="Calibri"/>
                <a:cs typeface="Calibri"/>
              </a:rPr>
              <a:t> </a:t>
            </a:r>
            <a:r>
              <a:rPr sz="2750" spc="25" dirty="0">
                <a:latin typeface="Calibri"/>
                <a:cs typeface="Calibri"/>
              </a:rPr>
              <a:t>of</a:t>
            </a:r>
            <a:r>
              <a:rPr sz="2750" spc="30" dirty="0">
                <a:latin typeface="Calibri"/>
                <a:cs typeface="Calibri"/>
              </a:rPr>
              <a:t> </a:t>
            </a:r>
            <a:r>
              <a:rPr sz="2750" spc="-15" dirty="0">
                <a:latin typeface="Calibri"/>
                <a:cs typeface="Calibri"/>
              </a:rPr>
              <a:t>fluid</a:t>
            </a:r>
            <a:r>
              <a:rPr sz="2750" spc="175" dirty="0">
                <a:latin typeface="Calibri"/>
                <a:cs typeface="Calibri"/>
              </a:rPr>
              <a:t> </a:t>
            </a:r>
            <a:r>
              <a:rPr sz="2750" spc="-10" dirty="0">
                <a:latin typeface="Calibri"/>
                <a:cs typeface="Calibri"/>
              </a:rPr>
              <a:t>in</a:t>
            </a:r>
            <a:r>
              <a:rPr sz="2750" spc="95" dirty="0">
                <a:latin typeface="Calibri"/>
                <a:cs typeface="Calibri"/>
              </a:rPr>
              <a:t> </a:t>
            </a:r>
            <a:r>
              <a:rPr sz="2750" spc="-10" dirty="0">
                <a:latin typeface="Calibri"/>
                <a:cs typeface="Calibri"/>
              </a:rPr>
              <a:t>two</a:t>
            </a:r>
            <a:r>
              <a:rPr sz="2750" spc="90" dirty="0">
                <a:latin typeface="Calibri"/>
                <a:cs typeface="Calibri"/>
              </a:rPr>
              <a:t> </a:t>
            </a:r>
            <a:r>
              <a:rPr sz="2750" spc="-10" dirty="0">
                <a:latin typeface="Calibri"/>
                <a:cs typeface="Calibri"/>
              </a:rPr>
              <a:t>cavities)</a:t>
            </a:r>
            <a:endParaRPr sz="2750">
              <a:latin typeface="Calibri"/>
              <a:cs typeface="Calibri"/>
            </a:endParaRPr>
          </a:p>
          <a:p>
            <a:pPr marL="12700">
              <a:lnSpc>
                <a:spcPct val="100000"/>
              </a:lnSpc>
              <a:spcBef>
                <a:spcPts val="680"/>
              </a:spcBef>
            </a:pPr>
            <a:r>
              <a:rPr sz="2750" b="1" dirty="0">
                <a:latin typeface="Calibri"/>
                <a:cs typeface="Calibri"/>
              </a:rPr>
              <a:t>Q3</a:t>
            </a:r>
            <a:r>
              <a:rPr sz="2750" b="1" spc="60" dirty="0">
                <a:latin typeface="Calibri"/>
                <a:cs typeface="Calibri"/>
              </a:rPr>
              <a:t> </a:t>
            </a:r>
            <a:r>
              <a:rPr sz="2750" b="1" spc="10" dirty="0">
                <a:latin typeface="Calibri"/>
                <a:cs typeface="Calibri"/>
              </a:rPr>
              <a:t>\</a:t>
            </a:r>
            <a:r>
              <a:rPr sz="2750" b="1" spc="50" dirty="0">
                <a:latin typeface="Calibri"/>
                <a:cs typeface="Calibri"/>
              </a:rPr>
              <a:t> </a:t>
            </a:r>
            <a:r>
              <a:rPr sz="2750" b="1" spc="15" dirty="0">
                <a:latin typeface="Calibri"/>
                <a:cs typeface="Calibri"/>
              </a:rPr>
              <a:t>mention</a:t>
            </a:r>
            <a:r>
              <a:rPr sz="2750" b="1" spc="-15" dirty="0">
                <a:latin typeface="Calibri"/>
                <a:cs typeface="Calibri"/>
              </a:rPr>
              <a:t> </a:t>
            </a:r>
            <a:r>
              <a:rPr sz="2750" b="1" spc="15" dirty="0">
                <a:latin typeface="Calibri"/>
                <a:cs typeface="Calibri"/>
              </a:rPr>
              <a:t>2</a:t>
            </a:r>
            <a:r>
              <a:rPr sz="2750" b="1" spc="60" dirty="0">
                <a:latin typeface="Calibri"/>
                <a:cs typeface="Calibri"/>
              </a:rPr>
              <a:t> </a:t>
            </a:r>
            <a:r>
              <a:rPr sz="2750" b="1" spc="-5" dirty="0">
                <a:latin typeface="Calibri"/>
                <a:cs typeface="Calibri"/>
              </a:rPr>
              <a:t>clinical</a:t>
            </a:r>
            <a:r>
              <a:rPr sz="2750" b="1" spc="110" dirty="0">
                <a:latin typeface="Calibri"/>
                <a:cs typeface="Calibri"/>
              </a:rPr>
              <a:t> </a:t>
            </a:r>
            <a:r>
              <a:rPr sz="2750" b="1" spc="10" dirty="0">
                <a:latin typeface="Calibri"/>
                <a:cs typeface="Calibri"/>
              </a:rPr>
              <a:t>finding</a:t>
            </a:r>
            <a:r>
              <a:rPr sz="2750" b="1" spc="75" dirty="0">
                <a:latin typeface="Calibri"/>
                <a:cs typeface="Calibri"/>
              </a:rPr>
              <a:t> </a:t>
            </a:r>
            <a:r>
              <a:rPr sz="2750" b="1" spc="15" dirty="0">
                <a:latin typeface="Calibri"/>
                <a:cs typeface="Calibri"/>
              </a:rPr>
              <a:t>after</a:t>
            </a:r>
            <a:r>
              <a:rPr sz="2750" b="1" spc="-40" dirty="0">
                <a:latin typeface="Calibri"/>
                <a:cs typeface="Calibri"/>
              </a:rPr>
              <a:t> </a:t>
            </a:r>
            <a:r>
              <a:rPr sz="2750" b="1" spc="20" dirty="0">
                <a:latin typeface="Calibri"/>
                <a:cs typeface="Calibri"/>
              </a:rPr>
              <a:t>delivery?</a:t>
            </a:r>
            <a:endParaRPr sz="2750">
              <a:latin typeface="Calibri"/>
              <a:cs typeface="Calibri"/>
            </a:endParaRPr>
          </a:p>
          <a:p>
            <a:pPr marL="384175" indent="-372110">
              <a:lnSpc>
                <a:spcPct val="100000"/>
              </a:lnSpc>
              <a:spcBef>
                <a:spcPts val="755"/>
              </a:spcBef>
              <a:buAutoNum type="arabicPlain"/>
              <a:tabLst>
                <a:tab pos="384810" algn="l"/>
              </a:tabLst>
            </a:pPr>
            <a:r>
              <a:rPr sz="2750" dirty="0">
                <a:latin typeface="Calibri"/>
                <a:cs typeface="Calibri"/>
              </a:rPr>
              <a:t>microcephaly</a:t>
            </a:r>
            <a:endParaRPr sz="2750">
              <a:latin typeface="Calibri"/>
              <a:cs typeface="Calibri"/>
            </a:endParaRPr>
          </a:p>
          <a:p>
            <a:pPr marL="12700" marR="4206240">
              <a:lnSpc>
                <a:spcPct val="120600"/>
              </a:lnSpc>
              <a:spcBef>
                <a:spcPts val="80"/>
              </a:spcBef>
              <a:buAutoNum type="arabicPlain"/>
              <a:tabLst>
                <a:tab pos="384810" algn="l"/>
              </a:tabLst>
            </a:pPr>
            <a:r>
              <a:rPr sz="2750" spc="-10" dirty="0">
                <a:latin typeface="Calibri"/>
                <a:cs typeface="Calibri"/>
              </a:rPr>
              <a:t>skin</a:t>
            </a:r>
            <a:r>
              <a:rPr sz="2750" spc="80" dirty="0">
                <a:latin typeface="Calibri"/>
                <a:cs typeface="Calibri"/>
              </a:rPr>
              <a:t> </a:t>
            </a:r>
            <a:r>
              <a:rPr sz="2750" dirty="0">
                <a:latin typeface="Calibri"/>
                <a:cs typeface="Calibri"/>
              </a:rPr>
              <a:t>changes</a:t>
            </a:r>
            <a:r>
              <a:rPr sz="2750" spc="155" dirty="0">
                <a:latin typeface="Calibri"/>
                <a:cs typeface="Calibri"/>
              </a:rPr>
              <a:t> </a:t>
            </a:r>
            <a:r>
              <a:rPr sz="2750" spc="-15" dirty="0">
                <a:latin typeface="Calibri"/>
                <a:cs typeface="Calibri"/>
              </a:rPr>
              <a:t>(blueberry</a:t>
            </a:r>
            <a:r>
              <a:rPr sz="2750" spc="360" dirty="0">
                <a:latin typeface="Calibri"/>
                <a:cs typeface="Calibri"/>
              </a:rPr>
              <a:t> </a:t>
            </a:r>
            <a:r>
              <a:rPr sz="2750" spc="-5" dirty="0">
                <a:latin typeface="Calibri"/>
                <a:cs typeface="Calibri"/>
              </a:rPr>
              <a:t>muffin</a:t>
            </a:r>
            <a:r>
              <a:rPr sz="2750" spc="80" dirty="0">
                <a:latin typeface="Calibri"/>
                <a:cs typeface="Calibri"/>
              </a:rPr>
              <a:t> </a:t>
            </a:r>
            <a:r>
              <a:rPr sz="2750" spc="-15" dirty="0">
                <a:latin typeface="Calibri"/>
                <a:cs typeface="Calibri"/>
              </a:rPr>
              <a:t>rash) </a:t>
            </a:r>
            <a:r>
              <a:rPr sz="2750" spc="-605" dirty="0">
                <a:latin typeface="Calibri"/>
                <a:cs typeface="Calibri"/>
              </a:rPr>
              <a:t> </a:t>
            </a:r>
            <a:r>
              <a:rPr sz="2750" spc="15" dirty="0">
                <a:latin typeface="Calibri"/>
                <a:cs typeface="Calibri"/>
              </a:rPr>
              <a:t>3-</a:t>
            </a:r>
            <a:r>
              <a:rPr sz="2750" spc="20" dirty="0">
                <a:latin typeface="Calibri"/>
                <a:cs typeface="Calibri"/>
              </a:rPr>
              <a:t> </a:t>
            </a:r>
            <a:r>
              <a:rPr sz="2750" spc="-5" dirty="0">
                <a:latin typeface="Calibri"/>
                <a:cs typeface="Calibri"/>
              </a:rPr>
              <a:t>chorioretinitis</a:t>
            </a:r>
            <a:endParaRPr sz="275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مربع نص 1048606"/>
          <p:cNvSpPr txBox="1"/>
          <p:nvPr/>
        </p:nvSpPr>
        <p:spPr>
          <a:xfrm>
            <a:off x="381334" y="1661833"/>
            <a:ext cx="4416135" cy="4401205"/>
          </a:xfrm>
          <a:prstGeom prst="rect">
            <a:avLst/>
          </a:prstGeom>
        </p:spPr>
        <p:txBody>
          <a:bodyPr wrap="square" rtlCol="0">
            <a:spAutoFit/>
          </a:bodyPr>
          <a:lstStyle/>
          <a:p>
            <a:pPr algn="l" rtl="0"/>
            <a:r>
              <a:rPr lang="en-GB" sz="4000">
                <a:solidFill>
                  <a:srgbClr val="000000"/>
                </a:solidFill>
              </a:rPr>
              <a:t>1. What is this
2. Prequset
3. Complication
4. If she get pregnant with iucd what is the mangment? </a:t>
            </a:r>
            <a:endParaRPr lang="en-GB" sz="2800">
              <a:solidFill>
                <a:srgbClr val="000000"/>
              </a:solidFill>
            </a:endParaRPr>
          </a:p>
        </p:txBody>
      </p:sp>
      <p:sp>
        <p:nvSpPr>
          <p:cNvPr id="1048608" name="مربع نص 1048607"/>
          <p:cNvSpPr txBox="1"/>
          <p:nvPr/>
        </p:nvSpPr>
        <p:spPr>
          <a:xfrm>
            <a:off x="381335" y="474666"/>
            <a:ext cx="5448788" cy="707886"/>
          </a:xfrm>
          <a:prstGeom prst="rect">
            <a:avLst/>
          </a:prstGeom>
        </p:spPr>
        <p:txBody>
          <a:bodyPr wrap="square" rtlCol="0">
            <a:spAutoFit/>
          </a:bodyPr>
          <a:lstStyle/>
          <a:p>
            <a:pPr algn="l" rtl="0"/>
            <a:r>
              <a:rPr lang="en-US" altLang="x-none" sz="4000" b="1">
                <a:solidFill>
                  <a:srgbClr val="000000"/>
                </a:solidFill>
              </a:rPr>
              <a:t>Station5</a:t>
            </a:r>
            <a:endParaRPr lang="en-GB" sz="2800" b="1">
              <a:solidFill>
                <a:srgbClr val="000000"/>
              </a:solidFill>
            </a:endParaRPr>
          </a:p>
        </p:txBody>
      </p:sp>
      <p:pic>
        <p:nvPicPr>
          <p:cNvPr id="2097155" name="صورة 2097154"/>
          <p:cNvPicPr>
            <a:picLocks/>
          </p:cNvPicPr>
          <p:nvPr/>
        </p:nvPicPr>
        <p:blipFill>
          <a:blip r:embed="rId2"/>
          <a:stretch>
            <a:fillRect/>
          </a:stretch>
        </p:blipFill>
        <p:spPr>
          <a:xfrm>
            <a:off x="5714667" y="1897316"/>
            <a:ext cx="6124456" cy="3063373"/>
          </a:xfrm>
          <a:prstGeom prst="rect">
            <a:avLst/>
          </a:prstGeom>
        </p:spPr>
      </p:pic>
    </p:spTree>
    <p:extLst>
      <p:ext uri="{BB962C8B-B14F-4D97-AF65-F5344CB8AC3E}">
        <p14:creationId xmlns:p14="http://schemas.microsoft.com/office/powerpoint/2010/main" val="27603472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7577" y="506101"/>
            <a:ext cx="10119995" cy="5888535"/>
          </a:xfrm>
          <a:prstGeom prst="rect">
            <a:avLst/>
          </a:prstGeom>
        </p:spPr>
        <p:txBody>
          <a:bodyPr vert="horz" wrap="square" lIns="0" tIns="16510" rIns="0" bIns="0" rtlCol="0">
            <a:spAutoFit/>
          </a:bodyPr>
          <a:lstStyle/>
          <a:p>
            <a:pPr marL="236220" algn="ctr">
              <a:lnSpc>
                <a:spcPct val="100000"/>
              </a:lnSpc>
              <a:spcBef>
                <a:spcPts val="130"/>
              </a:spcBef>
            </a:pPr>
            <a:r>
              <a:rPr sz="2750" spc="-5" dirty="0">
                <a:solidFill>
                  <a:srgbClr val="FF0000"/>
                </a:solidFill>
                <a:latin typeface="Calibri"/>
                <a:cs typeface="Calibri"/>
              </a:rPr>
              <a:t>Picture</a:t>
            </a:r>
            <a:r>
              <a:rPr sz="2750" spc="65" dirty="0">
                <a:solidFill>
                  <a:srgbClr val="FF0000"/>
                </a:solidFill>
                <a:latin typeface="Calibri"/>
                <a:cs typeface="Calibri"/>
              </a:rPr>
              <a:t> </a:t>
            </a:r>
            <a:r>
              <a:rPr sz="2750" spc="15" dirty="0">
                <a:solidFill>
                  <a:srgbClr val="FF0000"/>
                </a:solidFill>
                <a:latin typeface="Calibri"/>
                <a:cs typeface="Calibri"/>
              </a:rPr>
              <a:t>2</a:t>
            </a:r>
            <a:endParaRPr sz="2750">
              <a:latin typeface="Calibri"/>
              <a:cs typeface="Calibri"/>
            </a:endParaRPr>
          </a:p>
          <a:p>
            <a:pPr>
              <a:lnSpc>
                <a:spcPct val="100000"/>
              </a:lnSpc>
              <a:spcBef>
                <a:spcPts val="50"/>
              </a:spcBef>
            </a:pPr>
            <a:endParaRPr sz="3900">
              <a:latin typeface="Calibri"/>
              <a:cs typeface="Calibri"/>
            </a:endParaRPr>
          </a:p>
          <a:p>
            <a:pPr marL="12700">
              <a:lnSpc>
                <a:spcPct val="100000"/>
              </a:lnSpc>
              <a:tabLst>
                <a:tab pos="831850" algn="l"/>
              </a:tabLst>
            </a:pPr>
            <a:r>
              <a:rPr sz="2750" b="1" dirty="0">
                <a:latin typeface="Calibri"/>
                <a:cs typeface="Calibri"/>
              </a:rPr>
              <a:t>Q1</a:t>
            </a:r>
            <a:r>
              <a:rPr sz="2750" b="1" spc="70" dirty="0">
                <a:latin typeface="Calibri"/>
                <a:cs typeface="Calibri"/>
              </a:rPr>
              <a:t> </a:t>
            </a:r>
            <a:r>
              <a:rPr sz="2750" b="1" spc="10" dirty="0">
                <a:latin typeface="Calibri"/>
                <a:cs typeface="Calibri"/>
              </a:rPr>
              <a:t>\	</a:t>
            </a:r>
            <a:r>
              <a:rPr sz="2750" b="1" spc="15" dirty="0">
                <a:latin typeface="Calibri"/>
                <a:cs typeface="Calibri"/>
              </a:rPr>
              <a:t>what</a:t>
            </a:r>
            <a:r>
              <a:rPr sz="2750" b="1" spc="50" dirty="0">
                <a:latin typeface="Calibri"/>
                <a:cs typeface="Calibri"/>
              </a:rPr>
              <a:t> </a:t>
            </a:r>
            <a:r>
              <a:rPr sz="2750" b="1" spc="5" dirty="0">
                <a:latin typeface="Calibri"/>
                <a:cs typeface="Calibri"/>
              </a:rPr>
              <a:t>is</a:t>
            </a:r>
            <a:r>
              <a:rPr sz="2750" b="1" spc="-20" dirty="0">
                <a:latin typeface="Calibri"/>
                <a:cs typeface="Calibri"/>
              </a:rPr>
              <a:t> </a:t>
            </a:r>
            <a:r>
              <a:rPr sz="2750" b="1" spc="15" dirty="0">
                <a:latin typeface="Calibri"/>
                <a:cs typeface="Calibri"/>
              </a:rPr>
              <a:t>the</a:t>
            </a:r>
            <a:r>
              <a:rPr sz="2750" b="1" spc="-5" dirty="0">
                <a:latin typeface="Calibri"/>
                <a:cs typeface="Calibri"/>
              </a:rPr>
              <a:t> </a:t>
            </a:r>
            <a:r>
              <a:rPr sz="2750" b="1" spc="15" dirty="0">
                <a:latin typeface="Calibri"/>
                <a:cs typeface="Calibri"/>
              </a:rPr>
              <a:t>interpretation</a:t>
            </a:r>
            <a:r>
              <a:rPr sz="2750" b="1" spc="-25" dirty="0">
                <a:latin typeface="Calibri"/>
                <a:cs typeface="Calibri"/>
              </a:rPr>
              <a:t> </a:t>
            </a:r>
            <a:r>
              <a:rPr sz="2750" b="1" spc="10" dirty="0">
                <a:latin typeface="Calibri"/>
                <a:cs typeface="Calibri"/>
              </a:rPr>
              <a:t>of</a:t>
            </a:r>
            <a:r>
              <a:rPr sz="2750" b="1" dirty="0">
                <a:latin typeface="Calibri"/>
                <a:cs typeface="Calibri"/>
              </a:rPr>
              <a:t> </a:t>
            </a:r>
            <a:r>
              <a:rPr sz="2750" b="1" spc="15" dirty="0">
                <a:latin typeface="Calibri"/>
                <a:cs typeface="Calibri"/>
              </a:rPr>
              <a:t>the</a:t>
            </a:r>
            <a:r>
              <a:rPr sz="2750" b="1" spc="65" dirty="0">
                <a:latin typeface="Calibri"/>
                <a:cs typeface="Calibri"/>
              </a:rPr>
              <a:t> </a:t>
            </a:r>
            <a:r>
              <a:rPr sz="2750" b="1" spc="10" dirty="0">
                <a:latin typeface="Calibri"/>
                <a:cs typeface="Calibri"/>
              </a:rPr>
              <a:t>picture?</a:t>
            </a:r>
            <a:endParaRPr sz="2750">
              <a:latin typeface="Calibri"/>
              <a:cs typeface="Calibri"/>
            </a:endParaRPr>
          </a:p>
          <a:p>
            <a:pPr marL="12700" marR="5080">
              <a:lnSpc>
                <a:spcPct val="92200"/>
              </a:lnSpc>
              <a:spcBef>
                <a:spcPts val="940"/>
              </a:spcBef>
            </a:pPr>
            <a:r>
              <a:rPr sz="2750" dirty="0">
                <a:latin typeface="Calibri"/>
                <a:cs typeface="Calibri"/>
              </a:rPr>
              <a:t>The</a:t>
            </a:r>
            <a:r>
              <a:rPr sz="2750" spc="95" dirty="0">
                <a:latin typeface="Calibri"/>
                <a:cs typeface="Calibri"/>
              </a:rPr>
              <a:t> </a:t>
            </a:r>
            <a:r>
              <a:rPr sz="2750" spc="-10" dirty="0">
                <a:latin typeface="Calibri"/>
                <a:cs typeface="Calibri"/>
              </a:rPr>
              <a:t>middle</a:t>
            </a:r>
            <a:r>
              <a:rPr sz="2750" spc="175" dirty="0">
                <a:latin typeface="Calibri"/>
                <a:cs typeface="Calibri"/>
              </a:rPr>
              <a:t> </a:t>
            </a:r>
            <a:r>
              <a:rPr sz="2750" spc="-5" dirty="0">
                <a:latin typeface="Calibri"/>
                <a:cs typeface="Calibri"/>
              </a:rPr>
              <a:t>cerebral</a:t>
            </a:r>
            <a:r>
              <a:rPr sz="2750" spc="90" dirty="0">
                <a:latin typeface="Calibri"/>
                <a:cs typeface="Calibri"/>
              </a:rPr>
              <a:t> </a:t>
            </a:r>
            <a:r>
              <a:rPr sz="2750" spc="5" dirty="0">
                <a:latin typeface="Calibri"/>
                <a:cs typeface="Calibri"/>
              </a:rPr>
              <a:t>artery</a:t>
            </a:r>
            <a:r>
              <a:rPr sz="2750" spc="70" dirty="0">
                <a:latin typeface="Calibri"/>
                <a:cs typeface="Calibri"/>
              </a:rPr>
              <a:t> </a:t>
            </a:r>
            <a:r>
              <a:rPr sz="2750" spc="-5" dirty="0">
                <a:latin typeface="Calibri"/>
                <a:cs typeface="Calibri"/>
              </a:rPr>
              <a:t>Doppler</a:t>
            </a:r>
            <a:r>
              <a:rPr sz="2750" spc="215" dirty="0">
                <a:latin typeface="Calibri"/>
                <a:cs typeface="Calibri"/>
              </a:rPr>
              <a:t> </a:t>
            </a:r>
            <a:r>
              <a:rPr sz="2750" spc="-10" dirty="0">
                <a:latin typeface="Calibri"/>
                <a:cs typeface="Calibri"/>
              </a:rPr>
              <a:t>showing</a:t>
            </a:r>
            <a:r>
              <a:rPr sz="2750" spc="175" dirty="0">
                <a:latin typeface="Calibri"/>
                <a:cs typeface="Calibri"/>
              </a:rPr>
              <a:t> </a:t>
            </a:r>
            <a:r>
              <a:rPr sz="2750" dirty="0">
                <a:latin typeface="Calibri"/>
                <a:cs typeface="Calibri"/>
              </a:rPr>
              <a:t>that</a:t>
            </a:r>
            <a:r>
              <a:rPr sz="2750" spc="100" dirty="0">
                <a:latin typeface="Calibri"/>
                <a:cs typeface="Calibri"/>
              </a:rPr>
              <a:t> </a:t>
            </a:r>
            <a:r>
              <a:rPr sz="2750" spc="-15" dirty="0">
                <a:latin typeface="Calibri"/>
                <a:cs typeface="Calibri"/>
              </a:rPr>
              <a:t>its</a:t>
            </a:r>
            <a:r>
              <a:rPr sz="2750" spc="95" dirty="0">
                <a:latin typeface="Calibri"/>
                <a:cs typeface="Calibri"/>
              </a:rPr>
              <a:t> </a:t>
            </a:r>
            <a:r>
              <a:rPr sz="2750" spc="20" dirty="0">
                <a:latin typeface="Calibri"/>
                <a:cs typeface="Calibri"/>
              </a:rPr>
              <a:t>above</a:t>
            </a:r>
            <a:r>
              <a:rPr sz="2750" spc="-50" dirty="0">
                <a:latin typeface="Calibri"/>
                <a:cs typeface="Calibri"/>
              </a:rPr>
              <a:t> </a:t>
            </a:r>
            <a:r>
              <a:rPr sz="2750" spc="-10" dirty="0">
                <a:latin typeface="Calibri"/>
                <a:cs typeface="Calibri"/>
              </a:rPr>
              <a:t>the</a:t>
            </a:r>
            <a:r>
              <a:rPr sz="2750" spc="170" dirty="0">
                <a:latin typeface="Calibri"/>
                <a:cs typeface="Calibri"/>
              </a:rPr>
              <a:t> </a:t>
            </a:r>
            <a:r>
              <a:rPr sz="2750" spc="20" dirty="0">
                <a:latin typeface="Calibri"/>
                <a:cs typeface="Calibri"/>
              </a:rPr>
              <a:t>normal </a:t>
            </a:r>
            <a:r>
              <a:rPr sz="2750" spc="-605" dirty="0">
                <a:latin typeface="Calibri"/>
                <a:cs typeface="Calibri"/>
              </a:rPr>
              <a:t> </a:t>
            </a:r>
            <a:r>
              <a:rPr sz="2750" spc="-5" dirty="0">
                <a:latin typeface="Calibri"/>
                <a:cs typeface="Calibri"/>
              </a:rPr>
              <a:t>around</a:t>
            </a:r>
            <a:r>
              <a:rPr sz="2750" spc="95" dirty="0">
                <a:latin typeface="Calibri"/>
                <a:cs typeface="Calibri"/>
              </a:rPr>
              <a:t> </a:t>
            </a:r>
            <a:r>
              <a:rPr sz="2750" spc="10" dirty="0">
                <a:latin typeface="Calibri"/>
                <a:cs typeface="Calibri"/>
              </a:rPr>
              <a:t>1.30</a:t>
            </a:r>
            <a:r>
              <a:rPr sz="2750" spc="70" dirty="0">
                <a:latin typeface="Calibri"/>
                <a:cs typeface="Calibri"/>
              </a:rPr>
              <a:t> </a:t>
            </a:r>
            <a:r>
              <a:rPr sz="2750" spc="40" dirty="0">
                <a:latin typeface="Calibri"/>
                <a:cs typeface="Calibri"/>
              </a:rPr>
              <a:t>mom</a:t>
            </a:r>
            <a:r>
              <a:rPr sz="2750" spc="5" dirty="0">
                <a:latin typeface="Calibri"/>
                <a:cs typeface="Calibri"/>
              </a:rPr>
              <a:t> </a:t>
            </a:r>
            <a:r>
              <a:rPr sz="2750" spc="-10" dirty="0">
                <a:latin typeface="Calibri"/>
                <a:cs typeface="Calibri"/>
              </a:rPr>
              <a:t>indicate</a:t>
            </a:r>
            <a:r>
              <a:rPr sz="2750" spc="175" dirty="0">
                <a:latin typeface="Calibri"/>
                <a:cs typeface="Calibri"/>
              </a:rPr>
              <a:t> </a:t>
            </a:r>
            <a:r>
              <a:rPr sz="2750" spc="-5" dirty="0">
                <a:latin typeface="Calibri"/>
                <a:cs typeface="Calibri"/>
              </a:rPr>
              <a:t>that</a:t>
            </a:r>
            <a:r>
              <a:rPr sz="2750" spc="20" dirty="0">
                <a:latin typeface="Calibri"/>
                <a:cs typeface="Calibri"/>
              </a:rPr>
              <a:t> </a:t>
            </a:r>
            <a:r>
              <a:rPr sz="2750" spc="-10" dirty="0">
                <a:latin typeface="Calibri"/>
                <a:cs typeface="Calibri"/>
              </a:rPr>
              <a:t>the</a:t>
            </a:r>
            <a:r>
              <a:rPr sz="2750" spc="100" dirty="0">
                <a:latin typeface="Calibri"/>
                <a:cs typeface="Calibri"/>
              </a:rPr>
              <a:t> </a:t>
            </a:r>
            <a:r>
              <a:rPr sz="2750" spc="-5" dirty="0">
                <a:latin typeface="Calibri"/>
                <a:cs typeface="Calibri"/>
              </a:rPr>
              <a:t>baby</a:t>
            </a:r>
            <a:r>
              <a:rPr sz="2750" spc="145" dirty="0">
                <a:latin typeface="Calibri"/>
                <a:cs typeface="Calibri"/>
              </a:rPr>
              <a:t> </a:t>
            </a:r>
            <a:r>
              <a:rPr sz="2750" spc="5" dirty="0">
                <a:latin typeface="Calibri"/>
                <a:cs typeface="Calibri"/>
              </a:rPr>
              <a:t>has</a:t>
            </a:r>
            <a:r>
              <a:rPr sz="2750" spc="20" dirty="0">
                <a:latin typeface="Calibri"/>
                <a:cs typeface="Calibri"/>
              </a:rPr>
              <a:t> </a:t>
            </a:r>
            <a:r>
              <a:rPr sz="2750" spc="10" dirty="0">
                <a:latin typeface="Calibri"/>
                <a:cs typeface="Calibri"/>
              </a:rPr>
              <a:t>a</a:t>
            </a:r>
            <a:r>
              <a:rPr sz="2750" spc="65" dirty="0">
                <a:latin typeface="Calibri"/>
                <a:cs typeface="Calibri"/>
              </a:rPr>
              <a:t> </a:t>
            </a:r>
            <a:r>
              <a:rPr sz="2750" spc="-5" dirty="0">
                <a:latin typeface="Calibri"/>
                <a:cs typeface="Calibri"/>
              </a:rPr>
              <a:t>mild</a:t>
            </a:r>
            <a:r>
              <a:rPr sz="2750" spc="100" dirty="0">
                <a:latin typeface="Calibri"/>
                <a:cs typeface="Calibri"/>
              </a:rPr>
              <a:t> </a:t>
            </a:r>
            <a:r>
              <a:rPr sz="2750" spc="-5" dirty="0">
                <a:latin typeface="Calibri"/>
                <a:cs typeface="Calibri"/>
              </a:rPr>
              <a:t>to</a:t>
            </a:r>
            <a:r>
              <a:rPr sz="2750" spc="10" dirty="0">
                <a:latin typeface="Calibri"/>
                <a:cs typeface="Calibri"/>
              </a:rPr>
              <a:t> </a:t>
            </a:r>
            <a:r>
              <a:rPr sz="2750" dirty="0">
                <a:latin typeface="Calibri"/>
                <a:cs typeface="Calibri"/>
              </a:rPr>
              <a:t>moderate </a:t>
            </a:r>
            <a:r>
              <a:rPr sz="2750" spc="5" dirty="0">
                <a:latin typeface="Calibri"/>
                <a:cs typeface="Calibri"/>
              </a:rPr>
              <a:t> </a:t>
            </a:r>
            <a:r>
              <a:rPr sz="2750" spc="-15" dirty="0">
                <a:latin typeface="Calibri"/>
                <a:cs typeface="Calibri"/>
              </a:rPr>
              <a:t>intrauterine</a:t>
            </a:r>
            <a:r>
              <a:rPr sz="2750" spc="320" dirty="0">
                <a:latin typeface="Calibri"/>
                <a:cs typeface="Calibri"/>
              </a:rPr>
              <a:t> </a:t>
            </a:r>
            <a:r>
              <a:rPr sz="2750" spc="-10" dirty="0">
                <a:latin typeface="Calibri"/>
                <a:cs typeface="Calibri"/>
              </a:rPr>
              <a:t>growth</a:t>
            </a:r>
            <a:r>
              <a:rPr sz="2750" spc="160" dirty="0">
                <a:latin typeface="Calibri"/>
                <a:cs typeface="Calibri"/>
              </a:rPr>
              <a:t> </a:t>
            </a:r>
            <a:r>
              <a:rPr sz="2750" spc="-5" dirty="0">
                <a:latin typeface="Calibri"/>
                <a:cs typeface="Calibri"/>
              </a:rPr>
              <a:t>restriction</a:t>
            </a:r>
            <a:endParaRPr sz="2750">
              <a:latin typeface="Calibri"/>
              <a:cs typeface="Calibri"/>
            </a:endParaRPr>
          </a:p>
          <a:p>
            <a:pPr marL="12700">
              <a:lnSpc>
                <a:spcPct val="100000"/>
              </a:lnSpc>
              <a:spcBef>
                <a:spcPts val="755"/>
              </a:spcBef>
            </a:pPr>
            <a:r>
              <a:rPr sz="2750" b="1" dirty="0">
                <a:latin typeface="Calibri"/>
                <a:cs typeface="Calibri"/>
              </a:rPr>
              <a:t>Q2</a:t>
            </a:r>
            <a:r>
              <a:rPr sz="2750" b="1" spc="75" dirty="0">
                <a:latin typeface="Calibri"/>
                <a:cs typeface="Calibri"/>
              </a:rPr>
              <a:t> </a:t>
            </a:r>
            <a:r>
              <a:rPr sz="2750" b="1" spc="10" dirty="0">
                <a:latin typeface="Calibri"/>
                <a:cs typeface="Calibri"/>
              </a:rPr>
              <a:t>\</a:t>
            </a:r>
            <a:r>
              <a:rPr sz="2750" b="1" spc="60" dirty="0">
                <a:latin typeface="Calibri"/>
                <a:cs typeface="Calibri"/>
              </a:rPr>
              <a:t> </a:t>
            </a:r>
            <a:r>
              <a:rPr sz="2750" b="1" spc="15" dirty="0">
                <a:latin typeface="Calibri"/>
                <a:cs typeface="Calibri"/>
              </a:rPr>
              <a:t>what</a:t>
            </a:r>
            <a:r>
              <a:rPr sz="2750" b="1" spc="-10" dirty="0">
                <a:latin typeface="Calibri"/>
                <a:cs typeface="Calibri"/>
              </a:rPr>
              <a:t> </a:t>
            </a:r>
            <a:r>
              <a:rPr sz="2750" b="1" spc="5" dirty="0">
                <a:latin typeface="Calibri"/>
                <a:cs typeface="Calibri"/>
              </a:rPr>
              <a:t>is</a:t>
            </a:r>
            <a:r>
              <a:rPr sz="2750" b="1" spc="65" dirty="0">
                <a:latin typeface="Calibri"/>
                <a:cs typeface="Calibri"/>
              </a:rPr>
              <a:t> </a:t>
            </a:r>
            <a:r>
              <a:rPr sz="2750" b="1" spc="15" dirty="0">
                <a:latin typeface="Calibri"/>
                <a:cs typeface="Calibri"/>
              </a:rPr>
              <a:t>the</a:t>
            </a:r>
            <a:r>
              <a:rPr sz="2750" b="1" spc="5" dirty="0">
                <a:latin typeface="Calibri"/>
                <a:cs typeface="Calibri"/>
              </a:rPr>
              <a:t> </a:t>
            </a:r>
            <a:r>
              <a:rPr sz="2750" b="1" dirty="0">
                <a:latin typeface="Calibri"/>
                <a:cs typeface="Calibri"/>
              </a:rPr>
              <a:t>intrauterine</a:t>
            </a:r>
            <a:r>
              <a:rPr sz="2750" b="1" spc="85" dirty="0">
                <a:latin typeface="Calibri"/>
                <a:cs typeface="Calibri"/>
              </a:rPr>
              <a:t> </a:t>
            </a:r>
            <a:r>
              <a:rPr sz="2750" b="1" dirty="0">
                <a:latin typeface="Calibri"/>
                <a:cs typeface="Calibri"/>
              </a:rPr>
              <a:t>complication?</a:t>
            </a:r>
            <a:endParaRPr sz="2750">
              <a:latin typeface="Calibri"/>
              <a:cs typeface="Calibri"/>
            </a:endParaRPr>
          </a:p>
          <a:p>
            <a:pPr marL="12700">
              <a:lnSpc>
                <a:spcPct val="100000"/>
              </a:lnSpc>
              <a:spcBef>
                <a:spcPts val="680"/>
              </a:spcBef>
            </a:pPr>
            <a:r>
              <a:rPr sz="2750" spc="-15" dirty="0">
                <a:latin typeface="Calibri"/>
                <a:cs typeface="Calibri"/>
              </a:rPr>
              <a:t>Fetal</a:t>
            </a:r>
            <a:r>
              <a:rPr sz="2750" spc="95" dirty="0">
                <a:latin typeface="Calibri"/>
                <a:cs typeface="Calibri"/>
              </a:rPr>
              <a:t> </a:t>
            </a:r>
            <a:r>
              <a:rPr sz="2750" spc="-20" dirty="0">
                <a:latin typeface="Calibri"/>
                <a:cs typeface="Calibri"/>
              </a:rPr>
              <a:t>hydrops</a:t>
            </a:r>
            <a:r>
              <a:rPr sz="2750" spc="170" dirty="0">
                <a:latin typeface="Calibri"/>
                <a:cs typeface="Calibri"/>
              </a:rPr>
              <a:t> </a:t>
            </a:r>
            <a:r>
              <a:rPr sz="2750" spc="5" dirty="0">
                <a:latin typeface="Calibri"/>
                <a:cs typeface="Calibri"/>
              </a:rPr>
              <a:t>(accumulation</a:t>
            </a:r>
            <a:r>
              <a:rPr sz="2750" spc="105" dirty="0">
                <a:latin typeface="Calibri"/>
                <a:cs typeface="Calibri"/>
              </a:rPr>
              <a:t> </a:t>
            </a:r>
            <a:r>
              <a:rPr sz="2750" spc="25" dirty="0">
                <a:latin typeface="Calibri"/>
                <a:cs typeface="Calibri"/>
              </a:rPr>
              <a:t>of</a:t>
            </a:r>
            <a:r>
              <a:rPr sz="2750" spc="35" dirty="0">
                <a:latin typeface="Calibri"/>
                <a:cs typeface="Calibri"/>
              </a:rPr>
              <a:t> </a:t>
            </a:r>
            <a:r>
              <a:rPr sz="2750" spc="-20" dirty="0">
                <a:latin typeface="Calibri"/>
                <a:cs typeface="Calibri"/>
              </a:rPr>
              <a:t>fluid</a:t>
            </a:r>
            <a:r>
              <a:rPr sz="2750" spc="180" dirty="0">
                <a:latin typeface="Calibri"/>
                <a:cs typeface="Calibri"/>
              </a:rPr>
              <a:t> </a:t>
            </a:r>
            <a:r>
              <a:rPr sz="2750" spc="-10" dirty="0">
                <a:latin typeface="Calibri"/>
                <a:cs typeface="Calibri"/>
              </a:rPr>
              <a:t>in</a:t>
            </a:r>
            <a:r>
              <a:rPr sz="2750" spc="100" dirty="0">
                <a:latin typeface="Calibri"/>
                <a:cs typeface="Calibri"/>
              </a:rPr>
              <a:t> </a:t>
            </a:r>
            <a:r>
              <a:rPr sz="2750" spc="-10" dirty="0">
                <a:latin typeface="Calibri"/>
                <a:cs typeface="Calibri"/>
              </a:rPr>
              <a:t>two</a:t>
            </a:r>
            <a:r>
              <a:rPr sz="2750" spc="95" dirty="0">
                <a:latin typeface="Calibri"/>
                <a:cs typeface="Calibri"/>
              </a:rPr>
              <a:t> </a:t>
            </a:r>
            <a:r>
              <a:rPr sz="2750" spc="-15" dirty="0">
                <a:latin typeface="Calibri"/>
                <a:cs typeface="Calibri"/>
              </a:rPr>
              <a:t>cavities)</a:t>
            </a:r>
            <a:endParaRPr sz="2750">
              <a:latin typeface="Calibri"/>
              <a:cs typeface="Calibri"/>
            </a:endParaRPr>
          </a:p>
          <a:p>
            <a:pPr marL="12700">
              <a:lnSpc>
                <a:spcPct val="100000"/>
              </a:lnSpc>
              <a:spcBef>
                <a:spcPts val="755"/>
              </a:spcBef>
            </a:pPr>
            <a:r>
              <a:rPr sz="2750" b="1" dirty="0">
                <a:latin typeface="Calibri"/>
                <a:cs typeface="Calibri"/>
              </a:rPr>
              <a:t>Q3</a:t>
            </a:r>
            <a:r>
              <a:rPr sz="2750" b="1" spc="60" dirty="0">
                <a:latin typeface="Calibri"/>
                <a:cs typeface="Calibri"/>
              </a:rPr>
              <a:t> </a:t>
            </a:r>
            <a:r>
              <a:rPr sz="2750" b="1" spc="10" dirty="0">
                <a:latin typeface="Calibri"/>
                <a:cs typeface="Calibri"/>
              </a:rPr>
              <a:t>\</a:t>
            </a:r>
            <a:r>
              <a:rPr sz="2750" b="1" spc="50" dirty="0">
                <a:latin typeface="Calibri"/>
                <a:cs typeface="Calibri"/>
              </a:rPr>
              <a:t> </a:t>
            </a:r>
            <a:r>
              <a:rPr sz="2750" b="1" spc="15" dirty="0">
                <a:latin typeface="Calibri"/>
                <a:cs typeface="Calibri"/>
              </a:rPr>
              <a:t>what</a:t>
            </a:r>
            <a:r>
              <a:rPr sz="2750" b="1" spc="-20" dirty="0">
                <a:latin typeface="Calibri"/>
                <a:cs typeface="Calibri"/>
              </a:rPr>
              <a:t> </a:t>
            </a:r>
            <a:r>
              <a:rPr sz="2750" b="1" dirty="0">
                <a:latin typeface="Calibri"/>
                <a:cs typeface="Calibri"/>
              </a:rPr>
              <a:t>is</a:t>
            </a:r>
            <a:r>
              <a:rPr sz="2750" b="1" spc="60" dirty="0">
                <a:latin typeface="Calibri"/>
                <a:cs typeface="Calibri"/>
              </a:rPr>
              <a:t> </a:t>
            </a:r>
            <a:r>
              <a:rPr sz="2750" b="1" spc="15" dirty="0">
                <a:latin typeface="Calibri"/>
                <a:cs typeface="Calibri"/>
              </a:rPr>
              <a:t>the</a:t>
            </a:r>
            <a:r>
              <a:rPr sz="2750" b="1" spc="-5" dirty="0">
                <a:latin typeface="Calibri"/>
                <a:cs typeface="Calibri"/>
              </a:rPr>
              <a:t> </a:t>
            </a:r>
            <a:r>
              <a:rPr sz="2750" b="1" spc="5" dirty="0">
                <a:latin typeface="Calibri"/>
                <a:cs typeface="Calibri"/>
              </a:rPr>
              <a:t>cause?</a:t>
            </a:r>
            <a:endParaRPr sz="2750">
              <a:latin typeface="Calibri"/>
              <a:cs typeface="Calibri"/>
            </a:endParaRPr>
          </a:p>
          <a:p>
            <a:pPr marL="12700">
              <a:lnSpc>
                <a:spcPct val="100000"/>
              </a:lnSpc>
              <a:spcBef>
                <a:spcPts val="755"/>
              </a:spcBef>
            </a:pPr>
            <a:r>
              <a:rPr sz="2750" spc="5" dirty="0">
                <a:latin typeface="Calibri"/>
                <a:cs typeface="Calibri"/>
              </a:rPr>
              <a:t>Parvovirus</a:t>
            </a:r>
            <a:r>
              <a:rPr sz="2750" spc="60" dirty="0">
                <a:latin typeface="Calibri"/>
                <a:cs typeface="Calibri"/>
              </a:rPr>
              <a:t> </a:t>
            </a:r>
            <a:r>
              <a:rPr sz="2750" spc="5" dirty="0">
                <a:latin typeface="Calibri"/>
                <a:cs typeface="Calibri"/>
              </a:rPr>
              <a:t>b19</a:t>
            </a:r>
            <a:endParaRPr sz="2750">
              <a:latin typeface="Calibri"/>
              <a:cs typeface="Calibri"/>
            </a:endParaRPr>
          </a:p>
          <a:p>
            <a:pPr marL="12700">
              <a:lnSpc>
                <a:spcPct val="100000"/>
              </a:lnSpc>
              <a:spcBef>
                <a:spcPts val="680"/>
              </a:spcBef>
            </a:pPr>
            <a:r>
              <a:rPr sz="2750" b="1" dirty="0">
                <a:latin typeface="Calibri"/>
                <a:cs typeface="Calibri"/>
              </a:rPr>
              <a:t>Q4</a:t>
            </a:r>
            <a:r>
              <a:rPr sz="2750" b="1" spc="60" dirty="0">
                <a:latin typeface="Calibri"/>
                <a:cs typeface="Calibri"/>
              </a:rPr>
              <a:t> </a:t>
            </a:r>
            <a:r>
              <a:rPr sz="2750" b="1" spc="10" dirty="0">
                <a:latin typeface="Calibri"/>
                <a:cs typeface="Calibri"/>
              </a:rPr>
              <a:t>\</a:t>
            </a:r>
            <a:r>
              <a:rPr sz="2750" b="1" spc="50" dirty="0">
                <a:latin typeface="Calibri"/>
                <a:cs typeface="Calibri"/>
              </a:rPr>
              <a:t> </a:t>
            </a:r>
            <a:r>
              <a:rPr sz="2750" b="1" spc="15" dirty="0">
                <a:latin typeface="Calibri"/>
                <a:cs typeface="Calibri"/>
              </a:rPr>
              <a:t>what</a:t>
            </a:r>
            <a:r>
              <a:rPr sz="2750" b="1" spc="-20" dirty="0">
                <a:latin typeface="Calibri"/>
                <a:cs typeface="Calibri"/>
              </a:rPr>
              <a:t> </a:t>
            </a:r>
            <a:r>
              <a:rPr sz="2750" b="1" dirty="0">
                <a:latin typeface="Calibri"/>
                <a:cs typeface="Calibri"/>
              </a:rPr>
              <a:t>is</a:t>
            </a:r>
            <a:r>
              <a:rPr sz="2750" b="1" spc="60" dirty="0">
                <a:latin typeface="Calibri"/>
                <a:cs typeface="Calibri"/>
              </a:rPr>
              <a:t> </a:t>
            </a:r>
            <a:r>
              <a:rPr sz="2750" b="1" spc="15" dirty="0">
                <a:latin typeface="Calibri"/>
                <a:cs typeface="Calibri"/>
              </a:rPr>
              <a:t>the</a:t>
            </a:r>
            <a:r>
              <a:rPr sz="2750" b="1" spc="-5" dirty="0">
                <a:latin typeface="Calibri"/>
                <a:cs typeface="Calibri"/>
              </a:rPr>
              <a:t> </a:t>
            </a:r>
            <a:r>
              <a:rPr sz="2750" b="1" spc="15" dirty="0">
                <a:latin typeface="Calibri"/>
                <a:cs typeface="Calibri"/>
              </a:rPr>
              <a:t>management?</a:t>
            </a:r>
            <a:endParaRPr sz="2750">
              <a:latin typeface="Calibri"/>
              <a:cs typeface="Calibri"/>
            </a:endParaRPr>
          </a:p>
          <a:p>
            <a:pPr marL="12700">
              <a:lnSpc>
                <a:spcPct val="100000"/>
              </a:lnSpc>
              <a:spcBef>
                <a:spcPts val="760"/>
              </a:spcBef>
            </a:pPr>
            <a:r>
              <a:rPr sz="2750" spc="-5" dirty="0">
                <a:latin typeface="Calibri"/>
                <a:cs typeface="Calibri"/>
              </a:rPr>
              <a:t>Follow</a:t>
            </a:r>
            <a:r>
              <a:rPr sz="2750" spc="100" dirty="0">
                <a:latin typeface="Calibri"/>
                <a:cs typeface="Calibri"/>
              </a:rPr>
              <a:t> </a:t>
            </a:r>
            <a:r>
              <a:rPr sz="2750" spc="-5" dirty="0">
                <a:latin typeface="Calibri"/>
                <a:cs typeface="Calibri"/>
              </a:rPr>
              <a:t>up</a:t>
            </a:r>
            <a:r>
              <a:rPr sz="2750" spc="100" dirty="0">
                <a:latin typeface="Calibri"/>
                <a:cs typeface="Calibri"/>
              </a:rPr>
              <a:t> </a:t>
            </a:r>
            <a:r>
              <a:rPr sz="2750" spc="5" dirty="0">
                <a:latin typeface="Calibri"/>
                <a:cs typeface="Calibri"/>
              </a:rPr>
              <a:t>and</a:t>
            </a:r>
            <a:r>
              <a:rPr sz="2750" spc="100" dirty="0">
                <a:latin typeface="Calibri"/>
                <a:cs typeface="Calibri"/>
              </a:rPr>
              <a:t> </a:t>
            </a:r>
            <a:r>
              <a:rPr sz="2750" spc="-20" dirty="0">
                <a:latin typeface="Calibri"/>
                <a:cs typeface="Calibri"/>
              </a:rPr>
              <a:t>intrauterine</a:t>
            </a:r>
            <a:r>
              <a:rPr sz="2750" spc="250" dirty="0">
                <a:latin typeface="Calibri"/>
                <a:cs typeface="Calibri"/>
              </a:rPr>
              <a:t> </a:t>
            </a:r>
            <a:r>
              <a:rPr sz="2750" spc="10" dirty="0">
                <a:latin typeface="Calibri"/>
                <a:cs typeface="Calibri"/>
              </a:rPr>
              <a:t>blood</a:t>
            </a:r>
            <a:r>
              <a:rPr sz="2750" spc="100" dirty="0">
                <a:latin typeface="Calibri"/>
                <a:cs typeface="Calibri"/>
              </a:rPr>
              <a:t> </a:t>
            </a:r>
            <a:r>
              <a:rPr sz="2750" spc="-10" dirty="0">
                <a:latin typeface="Calibri"/>
                <a:cs typeface="Calibri"/>
              </a:rPr>
              <a:t>infusion</a:t>
            </a:r>
            <a:r>
              <a:rPr sz="2750" spc="250" dirty="0">
                <a:latin typeface="Calibri"/>
                <a:cs typeface="Calibri"/>
              </a:rPr>
              <a:t> </a:t>
            </a:r>
            <a:r>
              <a:rPr sz="2750" spc="-15" dirty="0">
                <a:latin typeface="Calibri"/>
                <a:cs typeface="Calibri"/>
              </a:rPr>
              <a:t>if</a:t>
            </a:r>
            <a:r>
              <a:rPr sz="2750" spc="35" dirty="0">
                <a:latin typeface="Calibri"/>
                <a:cs typeface="Calibri"/>
              </a:rPr>
              <a:t> </a:t>
            </a:r>
            <a:r>
              <a:rPr sz="2750" spc="-15" dirty="0">
                <a:latin typeface="Calibri"/>
                <a:cs typeface="Calibri"/>
              </a:rPr>
              <a:t>it</a:t>
            </a:r>
            <a:r>
              <a:rPr sz="2750" spc="110" dirty="0">
                <a:latin typeface="Calibri"/>
                <a:cs typeface="Calibri"/>
              </a:rPr>
              <a:t> </a:t>
            </a:r>
            <a:r>
              <a:rPr sz="2750" spc="15" dirty="0">
                <a:latin typeface="Calibri"/>
                <a:cs typeface="Calibri"/>
              </a:rPr>
              <a:t>become</a:t>
            </a:r>
            <a:r>
              <a:rPr sz="2750" spc="20" dirty="0">
                <a:latin typeface="Calibri"/>
                <a:cs typeface="Calibri"/>
              </a:rPr>
              <a:t> </a:t>
            </a:r>
            <a:r>
              <a:rPr sz="2750" spc="-5" dirty="0">
                <a:latin typeface="Calibri"/>
                <a:cs typeface="Calibri"/>
              </a:rPr>
              <a:t>severe</a:t>
            </a:r>
            <a:endParaRPr sz="2750">
              <a:latin typeface="Calibri"/>
              <a:cs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267206" y="1695450"/>
            <a:ext cx="3562351" cy="2686050"/>
          </a:xfrm>
          <a:prstGeom prst="rect">
            <a:avLst/>
          </a:prstGeom>
        </p:spPr>
      </p:pic>
      <p:sp>
        <p:nvSpPr>
          <p:cNvPr id="3" name="object 3"/>
          <p:cNvSpPr txBox="1"/>
          <p:nvPr/>
        </p:nvSpPr>
        <p:spPr>
          <a:xfrm>
            <a:off x="5372106" y="593158"/>
            <a:ext cx="1348105" cy="289823"/>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contraception</a:t>
            </a:r>
            <a:endParaRPr sz="1800">
              <a:latin typeface="Calibri"/>
              <a:cs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62967" y="621737"/>
            <a:ext cx="7343140" cy="4766305"/>
          </a:xfrm>
          <a:prstGeom prst="rect">
            <a:avLst/>
          </a:prstGeom>
        </p:spPr>
        <p:txBody>
          <a:bodyPr vert="horz" wrap="square" lIns="0" tIns="60325" rIns="0" bIns="0" rtlCol="0">
            <a:spAutoFit/>
          </a:bodyPr>
          <a:lstStyle/>
          <a:p>
            <a:pPr marL="12700">
              <a:lnSpc>
                <a:spcPct val="100000"/>
              </a:lnSpc>
              <a:spcBef>
                <a:spcPts val="475"/>
              </a:spcBef>
            </a:pPr>
            <a:r>
              <a:rPr sz="2750" b="1" spc="-5" dirty="0">
                <a:latin typeface="Calibri"/>
                <a:cs typeface="Calibri"/>
              </a:rPr>
              <a:t>Q1</a:t>
            </a:r>
            <a:r>
              <a:rPr sz="2750" b="1" spc="65" dirty="0">
                <a:latin typeface="Calibri"/>
                <a:cs typeface="Calibri"/>
              </a:rPr>
              <a:t> </a:t>
            </a:r>
            <a:r>
              <a:rPr sz="2750" b="1" spc="10" dirty="0">
                <a:latin typeface="Calibri"/>
                <a:cs typeface="Calibri"/>
              </a:rPr>
              <a:t>\</a:t>
            </a:r>
            <a:r>
              <a:rPr sz="2750" b="1" spc="60" dirty="0">
                <a:latin typeface="Calibri"/>
                <a:cs typeface="Calibri"/>
              </a:rPr>
              <a:t> </a:t>
            </a:r>
            <a:r>
              <a:rPr sz="2750" b="1" spc="15" dirty="0">
                <a:latin typeface="Calibri"/>
                <a:cs typeface="Calibri"/>
              </a:rPr>
              <a:t>what</a:t>
            </a:r>
            <a:r>
              <a:rPr sz="2750" b="1" spc="-15" dirty="0">
                <a:latin typeface="Calibri"/>
                <a:cs typeface="Calibri"/>
              </a:rPr>
              <a:t> </a:t>
            </a:r>
            <a:r>
              <a:rPr sz="2750" b="1" spc="5" dirty="0">
                <a:latin typeface="Calibri"/>
                <a:cs typeface="Calibri"/>
              </a:rPr>
              <a:t>is</a:t>
            </a:r>
            <a:r>
              <a:rPr sz="2750" b="1" spc="55" dirty="0">
                <a:latin typeface="Calibri"/>
                <a:cs typeface="Calibri"/>
              </a:rPr>
              <a:t> </a:t>
            </a:r>
            <a:r>
              <a:rPr sz="2750" b="1" spc="15" dirty="0">
                <a:latin typeface="Calibri"/>
                <a:cs typeface="Calibri"/>
              </a:rPr>
              <a:t>the</a:t>
            </a:r>
            <a:r>
              <a:rPr sz="2750" b="1" spc="-5" dirty="0">
                <a:latin typeface="Calibri"/>
                <a:cs typeface="Calibri"/>
              </a:rPr>
              <a:t> </a:t>
            </a:r>
            <a:r>
              <a:rPr sz="2750" b="1" spc="5" dirty="0">
                <a:latin typeface="Calibri"/>
                <a:cs typeface="Calibri"/>
              </a:rPr>
              <a:t>active</a:t>
            </a:r>
            <a:r>
              <a:rPr sz="2750" b="1" spc="70" dirty="0">
                <a:latin typeface="Calibri"/>
                <a:cs typeface="Calibri"/>
              </a:rPr>
              <a:t> </a:t>
            </a:r>
            <a:r>
              <a:rPr sz="2750" b="1" dirty="0">
                <a:latin typeface="Calibri"/>
                <a:cs typeface="Calibri"/>
              </a:rPr>
              <a:t>gradient</a:t>
            </a:r>
            <a:r>
              <a:rPr sz="2750" b="1" spc="55" dirty="0">
                <a:latin typeface="Calibri"/>
                <a:cs typeface="Calibri"/>
              </a:rPr>
              <a:t> </a:t>
            </a:r>
            <a:r>
              <a:rPr sz="2750" b="1" spc="10" dirty="0">
                <a:latin typeface="Calibri"/>
                <a:cs typeface="Calibri"/>
              </a:rPr>
              <a:t>in</a:t>
            </a:r>
            <a:r>
              <a:rPr sz="2750" b="1" spc="-20" dirty="0">
                <a:latin typeface="Calibri"/>
                <a:cs typeface="Calibri"/>
              </a:rPr>
              <a:t> </a:t>
            </a:r>
            <a:r>
              <a:rPr sz="2750" b="1" spc="10" dirty="0">
                <a:latin typeface="Calibri"/>
                <a:cs typeface="Calibri"/>
              </a:rPr>
              <a:t>this</a:t>
            </a:r>
            <a:r>
              <a:rPr sz="2750" b="1" spc="50" dirty="0">
                <a:latin typeface="Calibri"/>
                <a:cs typeface="Calibri"/>
              </a:rPr>
              <a:t> </a:t>
            </a:r>
            <a:r>
              <a:rPr sz="2750" b="1" spc="15" dirty="0">
                <a:latin typeface="Calibri"/>
                <a:cs typeface="Calibri"/>
              </a:rPr>
              <a:t>device?</a:t>
            </a:r>
            <a:endParaRPr sz="2750">
              <a:latin typeface="Calibri"/>
              <a:cs typeface="Calibri"/>
            </a:endParaRPr>
          </a:p>
          <a:p>
            <a:pPr marL="12700">
              <a:lnSpc>
                <a:spcPct val="100000"/>
              </a:lnSpc>
              <a:spcBef>
                <a:spcPts val="380"/>
              </a:spcBef>
            </a:pPr>
            <a:r>
              <a:rPr sz="2750" spc="-5" dirty="0">
                <a:latin typeface="Calibri"/>
                <a:cs typeface="Calibri"/>
              </a:rPr>
              <a:t>Etonogestrel</a:t>
            </a:r>
            <a:r>
              <a:rPr sz="2750" spc="95" dirty="0">
                <a:latin typeface="Calibri"/>
                <a:cs typeface="Calibri"/>
              </a:rPr>
              <a:t> </a:t>
            </a:r>
            <a:r>
              <a:rPr sz="2750" spc="15" dirty="0">
                <a:latin typeface="Calibri"/>
                <a:cs typeface="Calibri"/>
              </a:rPr>
              <a:t>&amp;</a:t>
            </a:r>
            <a:r>
              <a:rPr sz="2750" spc="30" dirty="0">
                <a:latin typeface="Calibri"/>
                <a:cs typeface="Calibri"/>
              </a:rPr>
              <a:t> </a:t>
            </a:r>
            <a:r>
              <a:rPr sz="2750" spc="-25" dirty="0">
                <a:latin typeface="Calibri"/>
                <a:cs typeface="Calibri"/>
              </a:rPr>
              <a:t>ethenyl</a:t>
            </a:r>
            <a:r>
              <a:rPr sz="2750" spc="225" dirty="0">
                <a:latin typeface="Calibri"/>
                <a:cs typeface="Calibri"/>
              </a:rPr>
              <a:t> </a:t>
            </a:r>
            <a:r>
              <a:rPr sz="2750" spc="-15" dirty="0">
                <a:latin typeface="Calibri"/>
                <a:cs typeface="Calibri"/>
              </a:rPr>
              <a:t>estradiol</a:t>
            </a:r>
            <a:endParaRPr sz="2750">
              <a:latin typeface="Calibri"/>
              <a:cs typeface="Calibri"/>
            </a:endParaRPr>
          </a:p>
          <a:p>
            <a:pPr marL="12700">
              <a:lnSpc>
                <a:spcPct val="100000"/>
              </a:lnSpc>
              <a:spcBef>
                <a:spcPts val="380"/>
              </a:spcBef>
            </a:pPr>
            <a:r>
              <a:rPr sz="2750" b="1" spc="-5" dirty="0">
                <a:latin typeface="Calibri"/>
                <a:cs typeface="Calibri"/>
              </a:rPr>
              <a:t>Q2</a:t>
            </a:r>
            <a:r>
              <a:rPr sz="2750" b="1" spc="55" dirty="0">
                <a:latin typeface="Calibri"/>
                <a:cs typeface="Calibri"/>
              </a:rPr>
              <a:t> </a:t>
            </a:r>
            <a:r>
              <a:rPr sz="2750" b="1" spc="10" dirty="0">
                <a:latin typeface="Calibri"/>
                <a:cs typeface="Calibri"/>
              </a:rPr>
              <a:t>\</a:t>
            </a:r>
            <a:r>
              <a:rPr sz="2750" b="1" spc="50" dirty="0">
                <a:latin typeface="Calibri"/>
                <a:cs typeface="Calibri"/>
              </a:rPr>
              <a:t> </a:t>
            </a:r>
            <a:r>
              <a:rPr sz="2750" b="1" spc="10" dirty="0">
                <a:latin typeface="Calibri"/>
                <a:cs typeface="Calibri"/>
              </a:rPr>
              <a:t>mechanism</a:t>
            </a:r>
            <a:r>
              <a:rPr sz="2750" b="1" spc="95" dirty="0">
                <a:latin typeface="Calibri"/>
                <a:cs typeface="Calibri"/>
              </a:rPr>
              <a:t> </a:t>
            </a:r>
            <a:r>
              <a:rPr sz="2750" b="1" spc="10" dirty="0">
                <a:latin typeface="Calibri"/>
                <a:cs typeface="Calibri"/>
              </a:rPr>
              <a:t>of</a:t>
            </a:r>
            <a:r>
              <a:rPr sz="2750" b="1" spc="-10" dirty="0">
                <a:latin typeface="Calibri"/>
                <a:cs typeface="Calibri"/>
              </a:rPr>
              <a:t> </a:t>
            </a:r>
            <a:r>
              <a:rPr sz="2750" b="1" dirty="0">
                <a:latin typeface="Calibri"/>
                <a:cs typeface="Calibri"/>
              </a:rPr>
              <a:t>action?</a:t>
            </a:r>
            <a:endParaRPr sz="2750">
              <a:latin typeface="Calibri"/>
              <a:cs typeface="Calibri"/>
            </a:endParaRPr>
          </a:p>
          <a:p>
            <a:pPr marL="384175" indent="-372110">
              <a:lnSpc>
                <a:spcPct val="100000"/>
              </a:lnSpc>
              <a:spcBef>
                <a:spcPts val="380"/>
              </a:spcBef>
              <a:buAutoNum type="arabicPlain"/>
              <a:tabLst>
                <a:tab pos="384810" algn="l"/>
              </a:tabLst>
            </a:pPr>
            <a:r>
              <a:rPr sz="2750" spc="-20" dirty="0">
                <a:latin typeface="Calibri"/>
                <a:cs typeface="Calibri"/>
              </a:rPr>
              <a:t>Inhibit</a:t>
            </a:r>
            <a:r>
              <a:rPr sz="2750" spc="195" dirty="0">
                <a:latin typeface="Calibri"/>
                <a:cs typeface="Calibri"/>
              </a:rPr>
              <a:t> </a:t>
            </a:r>
            <a:r>
              <a:rPr sz="2750" spc="5" dirty="0">
                <a:latin typeface="Calibri"/>
                <a:cs typeface="Calibri"/>
              </a:rPr>
              <a:t>ovulation</a:t>
            </a:r>
            <a:endParaRPr sz="2750">
              <a:latin typeface="Calibri"/>
              <a:cs typeface="Calibri"/>
            </a:endParaRPr>
          </a:p>
          <a:p>
            <a:pPr marL="384175" indent="-372110">
              <a:lnSpc>
                <a:spcPct val="100000"/>
              </a:lnSpc>
              <a:spcBef>
                <a:spcPts val="455"/>
              </a:spcBef>
              <a:buAutoNum type="arabicPlain"/>
              <a:tabLst>
                <a:tab pos="384810" algn="l"/>
              </a:tabLst>
            </a:pPr>
            <a:r>
              <a:rPr sz="2750" spc="-20" dirty="0">
                <a:latin typeface="Calibri"/>
                <a:cs typeface="Calibri"/>
              </a:rPr>
              <a:t>thickening</a:t>
            </a:r>
            <a:r>
              <a:rPr sz="2750" spc="285" dirty="0">
                <a:latin typeface="Calibri"/>
                <a:cs typeface="Calibri"/>
              </a:rPr>
              <a:t> </a:t>
            </a:r>
            <a:r>
              <a:rPr sz="2750" spc="5" dirty="0">
                <a:latin typeface="Calibri"/>
                <a:cs typeface="Calibri"/>
              </a:rPr>
              <a:t>mucus</a:t>
            </a:r>
            <a:endParaRPr sz="2750">
              <a:latin typeface="Calibri"/>
              <a:cs typeface="Calibri"/>
            </a:endParaRPr>
          </a:p>
          <a:p>
            <a:pPr marL="12700">
              <a:lnSpc>
                <a:spcPct val="100000"/>
              </a:lnSpc>
              <a:spcBef>
                <a:spcPts val="380"/>
              </a:spcBef>
            </a:pPr>
            <a:r>
              <a:rPr sz="2750" b="1" spc="-5" dirty="0">
                <a:latin typeface="Calibri"/>
                <a:cs typeface="Calibri"/>
              </a:rPr>
              <a:t>Q3</a:t>
            </a:r>
            <a:r>
              <a:rPr sz="2750" b="1" spc="70" dirty="0">
                <a:latin typeface="Calibri"/>
                <a:cs typeface="Calibri"/>
              </a:rPr>
              <a:t> </a:t>
            </a:r>
            <a:r>
              <a:rPr sz="2750" b="1" spc="10" dirty="0">
                <a:latin typeface="Calibri"/>
                <a:cs typeface="Calibri"/>
              </a:rPr>
              <a:t>\</a:t>
            </a:r>
            <a:r>
              <a:rPr sz="2750" b="1" spc="60" dirty="0">
                <a:latin typeface="Calibri"/>
                <a:cs typeface="Calibri"/>
              </a:rPr>
              <a:t> </a:t>
            </a:r>
            <a:r>
              <a:rPr sz="2750" b="1" spc="5" dirty="0">
                <a:latin typeface="Calibri"/>
                <a:cs typeface="Calibri"/>
              </a:rPr>
              <a:t>pearl</a:t>
            </a:r>
            <a:r>
              <a:rPr sz="2750" b="1" spc="45" dirty="0">
                <a:latin typeface="Calibri"/>
                <a:cs typeface="Calibri"/>
              </a:rPr>
              <a:t> </a:t>
            </a:r>
            <a:r>
              <a:rPr sz="2750" b="1" dirty="0">
                <a:latin typeface="Calibri"/>
                <a:cs typeface="Calibri"/>
              </a:rPr>
              <a:t>index</a:t>
            </a:r>
            <a:r>
              <a:rPr sz="2750" b="1" spc="45" dirty="0">
                <a:latin typeface="Calibri"/>
                <a:cs typeface="Calibri"/>
              </a:rPr>
              <a:t> </a:t>
            </a:r>
            <a:r>
              <a:rPr sz="2750" b="1" spc="15" dirty="0">
                <a:latin typeface="Calibri"/>
                <a:cs typeface="Calibri"/>
              </a:rPr>
              <a:t>with</a:t>
            </a:r>
            <a:r>
              <a:rPr sz="2750" b="1" spc="55" dirty="0">
                <a:latin typeface="Calibri"/>
                <a:cs typeface="Calibri"/>
              </a:rPr>
              <a:t> </a:t>
            </a:r>
            <a:r>
              <a:rPr sz="2750" b="1" spc="5" dirty="0">
                <a:latin typeface="Calibri"/>
                <a:cs typeface="Calibri"/>
              </a:rPr>
              <a:t>typical</a:t>
            </a:r>
            <a:r>
              <a:rPr sz="2750" b="1" spc="40" dirty="0">
                <a:latin typeface="Calibri"/>
                <a:cs typeface="Calibri"/>
              </a:rPr>
              <a:t> </a:t>
            </a:r>
            <a:r>
              <a:rPr sz="2750" b="1" spc="15" dirty="0">
                <a:latin typeface="Calibri"/>
                <a:cs typeface="Calibri"/>
              </a:rPr>
              <a:t>use</a:t>
            </a:r>
            <a:r>
              <a:rPr sz="2750" b="1" spc="5" dirty="0">
                <a:latin typeface="Calibri"/>
                <a:cs typeface="Calibri"/>
              </a:rPr>
              <a:t> and</a:t>
            </a:r>
            <a:r>
              <a:rPr sz="2750" b="1" spc="55" dirty="0">
                <a:latin typeface="Calibri"/>
                <a:cs typeface="Calibri"/>
              </a:rPr>
              <a:t> </a:t>
            </a:r>
            <a:r>
              <a:rPr sz="2750" b="1" dirty="0">
                <a:latin typeface="Calibri"/>
                <a:cs typeface="Calibri"/>
              </a:rPr>
              <a:t>perfect</a:t>
            </a:r>
            <a:r>
              <a:rPr sz="2750" b="1" spc="130" dirty="0">
                <a:latin typeface="Calibri"/>
                <a:cs typeface="Calibri"/>
              </a:rPr>
              <a:t> </a:t>
            </a:r>
            <a:r>
              <a:rPr sz="2750" b="1" spc="20" dirty="0">
                <a:latin typeface="Calibri"/>
                <a:cs typeface="Calibri"/>
              </a:rPr>
              <a:t>use?</a:t>
            </a:r>
            <a:endParaRPr sz="2750">
              <a:latin typeface="Calibri"/>
              <a:cs typeface="Calibri"/>
            </a:endParaRPr>
          </a:p>
          <a:p>
            <a:pPr marL="12700" marR="5038725">
              <a:lnSpc>
                <a:spcPct val="111500"/>
              </a:lnSpc>
            </a:pPr>
            <a:r>
              <a:rPr sz="2750" spc="-15" dirty="0">
                <a:latin typeface="Calibri"/>
                <a:cs typeface="Calibri"/>
              </a:rPr>
              <a:t>Typical</a:t>
            </a:r>
            <a:r>
              <a:rPr sz="2750" spc="60" dirty="0">
                <a:latin typeface="Calibri"/>
                <a:cs typeface="Calibri"/>
              </a:rPr>
              <a:t> </a:t>
            </a:r>
            <a:r>
              <a:rPr sz="2750" spc="-15" dirty="0">
                <a:latin typeface="Calibri"/>
                <a:cs typeface="Calibri"/>
              </a:rPr>
              <a:t>use</a:t>
            </a:r>
            <a:r>
              <a:rPr sz="2750" spc="65" dirty="0">
                <a:latin typeface="Calibri"/>
                <a:cs typeface="Calibri"/>
              </a:rPr>
              <a:t> </a:t>
            </a:r>
            <a:r>
              <a:rPr sz="2750" spc="25" dirty="0">
                <a:latin typeface="Calibri"/>
                <a:cs typeface="Calibri"/>
              </a:rPr>
              <a:t>….</a:t>
            </a:r>
            <a:r>
              <a:rPr sz="2750" dirty="0">
                <a:latin typeface="Calibri"/>
                <a:cs typeface="Calibri"/>
              </a:rPr>
              <a:t> </a:t>
            </a:r>
            <a:r>
              <a:rPr sz="2750" spc="15" dirty="0">
                <a:latin typeface="Calibri"/>
                <a:cs typeface="Calibri"/>
              </a:rPr>
              <a:t>8 </a:t>
            </a:r>
            <a:r>
              <a:rPr sz="2750" spc="-605" dirty="0">
                <a:latin typeface="Calibri"/>
                <a:cs typeface="Calibri"/>
              </a:rPr>
              <a:t> </a:t>
            </a:r>
            <a:r>
              <a:rPr sz="2750" spc="-25" dirty="0">
                <a:latin typeface="Calibri"/>
                <a:cs typeface="Calibri"/>
              </a:rPr>
              <a:t>Perfect</a:t>
            </a:r>
            <a:r>
              <a:rPr sz="2750" spc="145" dirty="0">
                <a:latin typeface="Calibri"/>
                <a:cs typeface="Calibri"/>
              </a:rPr>
              <a:t> </a:t>
            </a:r>
            <a:r>
              <a:rPr sz="2750" spc="-15" dirty="0">
                <a:latin typeface="Calibri"/>
                <a:cs typeface="Calibri"/>
              </a:rPr>
              <a:t>use</a:t>
            </a:r>
            <a:r>
              <a:rPr sz="2750" spc="75" dirty="0">
                <a:latin typeface="Calibri"/>
                <a:cs typeface="Calibri"/>
              </a:rPr>
              <a:t> </a:t>
            </a:r>
            <a:r>
              <a:rPr sz="2750" spc="25" dirty="0">
                <a:latin typeface="Calibri"/>
                <a:cs typeface="Calibri"/>
              </a:rPr>
              <a:t>….</a:t>
            </a:r>
            <a:r>
              <a:rPr sz="2750" dirty="0">
                <a:latin typeface="Calibri"/>
                <a:cs typeface="Calibri"/>
              </a:rPr>
              <a:t> </a:t>
            </a:r>
            <a:r>
              <a:rPr sz="2750" spc="15" dirty="0">
                <a:latin typeface="Calibri"/>
                <a:cs typeface="Calibri"/>
              </a:rPr>
              <a:t>1</a:t>
            </a:r>
            <a:endParaRPr sz="2750">
              <a:latin typeface="Calibri"/>
              <a:cs typeface="Calibri"/>
            </a:endParaRPr>
          </a:p>
          <a:p>
            <a:pPr marL="12700">
              <a:lnSpc>
                <a:spcPct val="100000"/>
              </a:lnSpc>
              <a:spcBef>
                <a:spcPts val="380"/>
              </a:spcBef>
            </a:pPr>
            <a:r>
              <a:rPr sz="2750" b="1" dirty="0">
                <a:latin typeface="Calibri"/>
                <a:cs typeface="Calibri"/>
              </a:rPr>
              <a:t>Q4</a:t>
            </a:r>
            <a:r>
              <a:rPr sz="2750" b="1" spc="65" dirty="0">
                <a:latin typeface="Calibri"/>
                <a:cs typeface="Calibri"/>
              </a:rPr>
              <a:t> </a:t>
            </a:r>
            <a:r>
              <a:rPr sz="2750" b="1" spc="10" dirty="0">
                <a:latin typeface="Calibri"/>
                <a:cs typeface="Calibri"/>
              </a:rPr>
              <a:t>\</a:t>
            </a:r>
            <a:r>
              <a:rPr sz="2750" b="1" spc="55" dirty="0">
                <a:latin typeface="Calibri"/>
                <a:cs typeface="Calibri"/>
              </a:rPr>
              <a:t> </a:t>
            </a:r>
            <a:r>
              <a:rPr sz="2750" b="1" spc="15" dirty="0">
                <a:latin typeface="Calibri"/>
                <a:cs typeface="Calibri"/>
              </a:rPr>
              <a:t>how</a:t>
            </a:r>
            <a:r>
              <a:rPr sz="2750" b="1" spc="-5" dirty="0">
                <a:latin typeface="Calibri"/>
                <a:cs typeface="Calibri"/>
              </a:rPr>
              <a:t> </a:t>
            </a:r>
            <a:r>
              <a:rPr sz="2750" b="1" spc="-15" dirty="0">
                <a:latin typeface="Calibri"/>
                <a:cs typeface="Calibri"/>
              </a:rPr>
              <a:t>many</a:t>
            </a:r>
            <a:r>
              <a:rPr sz="2750" b="1" spc="80" dirty="0">
                <a:latin typeface="Calibri"/>
                <a:cs typeface="Calibri"/>
              </a:rPr>
              <a:t> </a:t>
            </a:r>
            <a:r>
              <a:rPr sz="2750" b="1" spc="20" dirty="0">
                <a:latin typeface="Calibri"/>
                <a:cs typeface="Calibri"/>
              </a:rPr>
              <a:t>used</a:t>
            </a:r>
            <a:r>
              <a:rPr sz="2750" b="1" spc="-20" dirty="0">
                <a:latin typeface="Calibri"/>
                <a:cs typeface="Calibri"/>
              </a:rPr>
              <a:t> </a:t>
            </a:r>
            <a:r>
              <a:rPr sz="2750" b="1" spc="20" dirty="0">
                <a:latin typeface="Calibri"/>
                <a:cs typeface="Calibri"/>
              </a:rPr>
              <a:t>per</a:t>
            </a:r>
            <a:r>
              <a:rPr sz="2750" b="1" spc="30" dirty="0">
                <a:latin typeface="Calibri"/>
                <a:cs typeface="Calibri"/>
              </a:rPr>
              <a:t> </a:t>
            </a:r>
            <a:r>
              <a:rPr sz="2750" b="1" spc="5" dirty="0">
                <a:latin typeface="Calibri"/>
                <a:cs typeface="Calibri"/>
              </a:rPr>
              <a:t>cycle?</a:t>
            </a:r>
            <a:endParaRPr sz="2750">
              <a:latin typeface="Calibri"/>
              <a:cs typeface="Calibri"/>
            </a:endParaRPr>
          </a:p>
          <a:p>
            <a:pPr marL="12700">
              <a:lnSpc>
                <a:spcPct val="100000"/>
              </a:lnSpc>
              <a:spcBef>
                <a:spcPts val="380"/>
              </a:spcBef>
            </a:pPr>
            <a:r>
              <a:rPr sz="2750" spc="15" dirty="0">
                <a:latin typeface="Calibri"/>
                <a:cs typeface="Calibri"/>
              </a:rPr>
              <a:t>1</a:t>
            </a:r>
            <a:r>
              <a:rPr sz="2750" spc="-15" dirty="0">
                <a:latin typeface="Calibri"/>
                <a:cs typeface="Calibri"/>
              </a:rPr>
              <a:t> </a:t>
            </a:r>
            <a:r>
              <a:rPr sz="2750" spc="-10" dirty="0">
                <a:latin typeface="Calibri"/>
                <a:cs typeface="Calibri"/>
              </a:rPr>
              <a:t>ring</a:t>
            </a:r>
            <a:r>
              <a:rPr sz="2750" spc="160" dirty="0">
                <a:latin typeface="Calibri"/>
                <a:cs typeface="Calibri"/>
              </a:rPr>
              <a:t> </a:t>
            </a:r>
            <a:r>
              <a:rPr sz="2750" spc="5" dirty="0">
                <a:latin typeface="Calibri"/>
                <a:cs typeface="Calibri"/>
              </a:rPr>
              <a:t>(not</a:t>
            </a:r>
            <a:r>
              <a:rPr sz="2750" spc="20" dirty="0">
                <a:latin typeface="Calibri"/>
                <a:cs typeface="Calibri"/>
              </a:rPr>
              <a:t> </a:t>
            </a:r>
            <a:r>
              <a:rPr sz="2750" spc="15" dirty="0">
                <a:latin typeface="Calibri"/>
                <a:cs typeface="Calibri"/>
              </a:rPr>
              <a:t>3</a:t>
            </a:r>
            <a:r>
              <a:rPr sz="2750" spc="60" dirty="0">
                <a:latin typeface="Calibri"/>
                <a:cs typeface="Calibri"/>
              </a:rPr>
              <a:t> </a:t>
            </a:r>
            <a:r>
              <a:rPr sz="2750" spc="-20" dirty="0">
                <a:latin typeface="Calibri"/>
                <a:cs typeface="Calibri"/>
              </a:rPr>
              <a:t>its</a:t>
            </a:r>
            <a:r>
              <a:rPr sz="2750" spc="80" dirty="0">
                <a:latin typeface="Calibri"/>
                <a:cs typeface="Calibri"/>
              </a:rPr>
              <a:t> </a:t>
            </a:r>
            <a:r>
              <a:rPr sz="2750" spc="10" dirty="0">
                <a:latin typeface="Calibri"/>
                <a:cs typeface="Calibri"/>
              </a:rPr>
              <a:t>not</a:t>
            </a:r>
            <a:r>
              <a:rPr sz="2750" spc="20" dirty="0">
                <a:latin typeface="Calibri"/>
                <a:cs typeface="Calibri"/>
              </a:rPr>
              <a:t> </a:t>
            </a:r>
            <a:r>
              <a:rPr sz="2750" spc="10" dirty="0">
                <a:latin typeface="Calibri"/>
                <a:cs typeface="Calibri"/>
              </a:rPr>
              <a:t>a</a:t>
            </a:r>
            <a:r>
              <a:rPr sz="2750" spc="60" dirty="0">
                <a:latin typeface="Calibri"/>
                <a:cs typeface="Calibri"/>
              </a:rPr>
              <a:t> </a:t>
            </a:r>
            <a:r>
              <a:rPr sz="2750" spc="-10" dirty="0">
                <a:latin typeface="Calibri"/>
                <a:cs typeface="Calibri"/>
              </a:rPr>
              <a:t>skin</a:t>
            </a:r>
            <a:r>
              <a:rPr sz="2750" spc="85" dirty="0">
                <a:latin typeface="Calibri"/>
                <a:cs typeface="Calibri"/>
              </a:rPr>
              <a:t> </a:t>
            </a:r>
            <a:r>
              <a:rPr sz="2750" dirty="0">
                <a:latin typeface="Calibri"/>
                <a:cs typeface="Calibri"/>
              </a:rPr>
              <a:t>patch)</a:t>
            </a:r>
            <a:endParaRPr sz="2750">
              <a:latin typeface="Calibri"/>
              <a:cs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7581" y="414004"/>
            <a:ext cx="10242551" cy="4418517"/>
          </a:xfrm>
          <a:prstGeom prst="rect">
            <a:avLst/>
          </a:prstGeom>
        </p:spPr>
        <p:txBody>
          <a:bodyPr vert="horz" wrap="square" lIns="0" tIns="108585" rIns="0" bIns="0" rtlCol="0">
            <a:spAutoFit/>
          </a:bodyPr>
          <a:lstStyle/>
          <a:p>
            <a:pPr marL="12700">
              <a:lnSpc>
                <a:spcPct val="100000"/>
              </a:lnSpc>
              <a:spcBef>
                <a:spcPts val="855"/>
              </a:spcBef>
            </a:pPr>
            <a:r>
              <a:rPr sz="2750" b="1" dirty="0">
                <a:latin typeface="Calibri"/>
                <a:cs typeface="Calibri"/>
              </a:rPr>
              <a:t>Q5</a:t>
            </a:r>
            <a:r>
              <a:rPr sz="2750" b="1" spc="65" dirty="0">
                <a:latin typeface="Calibri"/>
                <a:cs typeface="Calibri"/>
              </a:rPr>
              <a:t> </a:t>
            </a:r>
            <a:r>
              <a:rPr sz="2750" b="1" spc="10" dirty="0">
                <a:latin typeface="Calibri"/>
                <a:cs typeface="Calibri"/>
              </a:rPr>
              <a:t>\</a:t>
            </a:r>
            <a:r>
              <a:rPr sz="2750" b="1" spc="50" dirty="0">
                <a:latin typeface="Calibri"/>
                <a:cs typeface="Calibri"/>
              </a:rPr>
              <a:t> </a:t>
            </a:r>
            <a:r>
              <a:rPr sz="2750" b="1" spc="25" dirty="0">
                <a:latin typeface="Calibri"/>
                <a:cs typeface="Calibri"/>
              </a:rPr>
              <a:t>when</a:t>
            </a:r>
            <a:r>
              <a:rPr sz="2750" b="1" spc="-20" dirty="0">
                <a:latin typeface="Calibri"/>
                <a:cs typeface="Calibri"/>
              </a:rPr>
              <a:t> </a:t>
            </a:r>
            <a:r>
              <a:rPr sz="2750" b="1" spc="5" dirty="0">
                <a:latin typeface="Calibri"/>
                <a:cs typeface="Calibri"/>
              </a:rPr>
              <a:t>its</a:t>
            </a:r>
            <a:r>
              <a:rPr sz="2750" b="1" spc="-15" dirty="0">
                <a:latin typeface="Calibri"/>
                <a:cs typeface="Calibri"/>
              </a:rPr>
              <a:t> </a:t>
            </a:r>
            <a:r>
              <a:rPr sz="2750" b="1" spc="10" dirty="0">
                <a:latin typeface="Calibri"/>
                <a:cs typeface="Calibri"/>
              </a:rPr>
              <a:t>insert</a:t>
            </a:r>
            <a:r>
              <a:rPr sz="2750" b="1" spc="55" dirty="0">
                <a:latin typeface="Calibri"/>
                <a:cs typeface="Calibri"/>
              </a:rPr>
              <a:t> </a:t>
            </a:r>
            <a:r>
              <a:rPr sz="2750" b="1" spc="10" dirty="0">
                <a:latin typeface="Calibri"/>
                <a:cs typeface="Calibri"/>
              </a:rPr>
              <a:t>and</a:t>
            </a:r>
            <a:r>
              <a:rPr sz="2750" b="1" spc="50" dirty="0">
                <a:latin typeface="Calibri"/>
                <a:cs typeface="Calibri"/>
              </a:rPr>
              <a:t> </a:t>
            </a:r>
            <a:r>
              <a:rPr sz="2750" b="1" spc="10" dirty="0">
                <a:latin typeface="Calibri"/>
                <a:cs typeface="Calibri"/>
              </a:rPr>
              <a:t>why?</a:t>
            </a:r>
            <a:endParaRPr sz="2750">
              <a:latin typeface="Calibri"/>
              <a:cs typeface="Calibri"/>
            </a:endParaRPr>
          </a:p>
          <a:p>
            <a:pPr marL="12700" marR="110489">
              <a:lnSpc>
                <a:spcPts val="3000"/>
              </a:lnSpc>
              <a:spcBef>
                <a:spcPts val="1105"/>
              </a:spcBef>
            </a:pPr>
            <a:r>
              <a:rPr sz="2750" spc="-5" dirty="0">
                <a:latin typeface="Calibri"/>
                <a:cs typeface="Calibri"/>
              </a:rPr>
              <a:t>In</a:t>
            </a:r>
            <a:r>
              <a:rPr sz="2750" spc="15" dirty="0">
                <a:latin typeface="Calibri"/>
                <a:cs typeface="Calibri"/>
              </a:rPr>
              <a:t> </a:t>
            </a:r>
            <a:r>
              <a:rPr sz="2750" spc="-10" dirty="0">
                <a:latin typeface="Calibri"/>
                <a:cs typeface="Calibri"/>
              </a:rPr>
              <a:t>the</a:t>
            </a:r>
            <a:r>
              <a:rPr sz="2750" spc="175" dirty="0">
                <a:latin typeface="Calibri"/>
                <a:cs typeface="Calibri"/>
              </a:rPr>
              <a:t> </a:t>
            </a:r>
            <a:r>
              <a:rPr sz="2750" spc="-25" dirty="0">
                <a:latin typeface="Calibri"/>
                <a:cs typeface="Calibri"/>
              </a:rPr>
              <a:t>first</a:t>
            </a:r>
            <a:r>
              <a:rPr sz="2750" spc="100" dirty="0">
                <a:latin typeface="Calibri"/>
                <a:cs typeface="Calibri"/>
              </a:rPr>
              <a:t> </a:t>
            </a:r>
            <a:r>
              <a:rPr sz="2750" spc="-20" dirty="0">
                <a:latin typeface="Calibri"/>
                <a:cs typeface="Calibri"/>
              </a:rPr>
              <a:t>day</a:t>
            </a:r>
            <a:r>
              <a:rPr sz="2750" spc="70" dirty="0">
                <a:latin typeface="Calibri"/>
                <a:cs typeface="Calibri"/>
              </a:rPr>
              <a:t> </a:t>
            </a:r>
            <a:r>
              <a:rPr sz="2750" spc="25" dirty="0">
                <a:latin typeface="Calibri"/>
                <a:cs typeface="Calibri"/>
              </a:rPr>
              <a:t>of</a:t>
            </a:r>
            <a:r>
              <a:rPr sz="2750" spc="30" dirty="0">
                <a:latin typeface="Calibri"/>
                <a:cs typeface="Calibri"/>
              </a:rPr>
              <a:t> </a:t>
            </a:r>
            <a:r>
              <a:rPr sz="2750" spc="15" dirty="0">
                <a:latin typeface="Calibri"/>
                <a:cs typeface="Calibri"/>
              </a:rPr>
              <a:t>cycle</a:t>
            </a:r>
            <a:r>
              <a:rPr sz="2750" spc="-50" dirty="0">
                <a:latin typeface="Calibri"/>
                <a:cs typeface="Calibri"/>
              </a:rPr>
              <a:t> </a:t>
            </a:r>
            <a:r>
              <a:rPr sz="2750" spc="-15" dirty="0">
                <a:latin typeface="Calibri"/>
                <a:cs typeface="Calibri"/>
              </a:rPr>
              <a:t>(day</a:t>
            </a:r>
            <a:r>
              <a:rPr sz="2750" spc="145" dirty="0">
                <a:latin typeface="Calibri"/>
                <a:cs typeface="Calibri"/>
              </a:rPr>
              <a:t> </a:t>
            </a:r>
            <a:r>
              <a:rPr sz="2750" spc="5" dirty="0">
                <a:latin typeface="Calibri"/>
                <a:cs typeface="Calibri"/>
              </a:rPr>
              <a:t>1),</a:t>
            </a:r>
            <a:r>
              <a:rPr sz="2750" spc="35" dirty="0">
                <a:latin typeface="Calibri"/>
                <a:cs typeface="Calibri"/>
              </a:rPr>
              <a:t> </a:t>
            </a:r>
            <a:r>
              <a:rPr sz="2750" spc="-5" dirty="0">
                <a:latin typeface="Calibri"/>
                <a:cs typeface="Calibri"/>
              </a:rPr>
              <a:t>because</a:t>
            </a:r>
            <a:r>
              <a:rPr sz="2750" spc="170" dirty="0">
                <a:latin typeface="Calibri"/>
                <a:cs typeface="Calibri"/>
              </a:rPr>
              <a:t> </a:t>
            </a:r>
            <a:r>
              <a:rPr sz="2750" spc="-15" dirty="0">
                <a:latin typeface="Calibri"/>
                <a:cs typeface="Calibri"/>
              </a:rPr>
              <a:t>it</a:t>
            </a:r>
            <a:r>
              <a:rPr sz="2750" spc="25" dirty="0">
                <a:latin typeface="Calibri"/>
                <a:cs typeface="Calibri"/>
              </a:rPr>
              <a:t> </a:t>
            </a:r>
            <a:r>
              <a:rPr sz="2750" spc="-15" dirty="0">
                <a:latin typeface="Calibri"/>
                <a:cs typeface="Calibri"/>
              </a:rPr>
              <a:t>needs</a:t>
            </a:r>
            <a:r>
              <a:rPr sz="2750" spc="245" dirty="0">
                <a:latin typeface="Calibri"/>
                <a:cs typeface="Calibri"/>
              </a:rPr>
              <a:t> </a:t>
            </a:r>
            <a:r>
              <a:rPr sz="2750" spc="10" dirty="0">
                <a:latin typeface="Calibri"/>
                <a:cs typeface="Calibri"/>
              </a:rPr>
              <a:t>5</a:t>
            </a:r>
            <a:r>
              <a:rPr sz="2750" spc="-5" dirty="0">
                <a:latin typeface="Calibri"/>
                <a:cs typeface="Calibri"/>
              </a:rPr>
              <a:t> </a:t>
            </a:r>
            <a:r>
              <a:rPr sz="2750" spc="-10" dirty="0">
                <a:latin typeface="Calibri"/>
                <a:cs typeface="Calibri"/>
              </a:rPr>
              <a:t>days</a:t>
            </a:r>
            <a:r>
              <a:rPr sz="2750" spc="95" dirty="0">
                <a:latin typeface="Calibri"/>
                <a:cs typeface="Calibri"/>
              </a:rPr>
              <a:t> </a:t>
            </a:r>
            <a:r>
              <a:rPr sz="2750" spc="-5" dirty="0">
                <a:latin typeface="Calibri"/>
                <a:cs typeface="Calibri"/>
              </a:rPr>
              <a:t>to</a:t>
            </a:r>
            <a:r>
              <a:rPr sz="2750" spc="10" dirty="0">
                <a:latin typeface="Calibri"/>
                <a:cs typeface="Calibri"/>
              </a:rPr>
              <a:t> </a:t>
            </a:r>
            <a:r>
              <a:rPr sz="2750" spc="-5" dirty="0">
                <a:latin typeface="Calibri"/>
                <a:cs typeface="Calibri"/>
              </a:rPr>
              <a:t>produce</a:t>
            </a:r>
            <a:r>
              <a:rPr sz="2750" spc="175" dirty="0">
                <a:latin typeface="Calibri"/>
                <a:cs typeface="Calibri"/>
              </a:rPr>
              <a:t> </a:t>
            </a:r>
            <a:r>
              <a:rPr sz="2750" spc="-10" dirty="0">
                <a:latin typeface="Calibri"/>
                <a:cs typeface="Calibri"/>
              </a:rPr>
              <a:t>the </a:t>
            </a:r>
            <a:r>
              <a:rPr sz="2750" spc="-610" dirty="0">
                <a:latin typeface="Calibri"/>
                <a:cs typeface="Calibri"/>
              </a:rPr>
              <a:t> </a:t>
            </a:r>
            <a:r>
              <a:rPr sz="2750" spc="-15" dirty="0">
                <a:latin typeface="Calibri"/>
                <a:cs typeface="Calibri"/>
              </a:rPr>
              <a:t>effect,</a:t>
            </a:r>
            <a:r>
              <a:rPr sz="2750" spc="110" dirty="0">
                <a:latin typeface="Calibri"/>
                <a:cs typeface="Calibri"/>
              </a:rPr>
              <a:t> </a:t>
            </a:r>
            <a:r>
              <a:rPr sz="2750" spc="5" dirty="0">
                <a:latin typeface="Calibri"/>
                <a:cs typeface="Calibri"/>
              </a:rPr>
              <a:t>and</a:t>
            </a:r>
            <a:r>
              <a:rPr sz="2750" spc="90" dirty="0">
                <a:latin typeface="Calibri"/>
                <a:cs typeface="Calibri"/>
              </a:rPr>
              <a:t> </a:t>
            </a:r>
            <a:r>
              <a:rPr sz="2750" spc="-5" dirty="0">
                <a:latin typeface="Calibri"/>
                <a:cs typeface="Calibri"/>
              </a:rPr>
              <a:t>so</a:t>
            </a:r>
            <a:r>
              <a:rPr sz="2750" spc="80" dirty="0">
                <a:latin typeface="Calibri"/>
                <a:cs typeface="Calibri"/>
              </a:rPr>
              <a:t> </a:t>
            </a:r>
            <a:r>
              <a:rPr sz="2750" spc="-5" dirty="0">
                <a:latin typeface="Calibri"/>
                <a:cs typeface="Calibri"/>
              </a:rPr>
              <a:t>we</a:t>
            </a:r>
            <a:r>
              <a:rPr sz="2750" spc="20" dirty="0">
                <a:latin typeface="Calibri"/>
                <a:cs typeface="Calibri"/>
              </a:rPr>
              <a:t> </a:t>
            </a:r>
            <a:r>
              <a:rPr sz="2750" spc="25" dirty="0">
                <a:latin typeface="Calibri"/>
                <a:cs typeface="Calibri"/>
              </a:rPr>
              <a:t>can</a:t>
            </a:r>
            <a:r>
              <a:rPr sz="2750" spc="15" dirty="0">
                <a:latin typeface="Calibri"/>
                <a:cs typeface="Calibri"/>
              </a:rPr>
              <a:t> </a:t>
            </a:r>
            <a:r>
              <a:rPr sz="2750" spc="-5" dirty="0">
                <a:latin typeface="Calibri"/>
                <a:cs typeface="Calibri"/>
              </a:rPr>
              <a:t>be</a:t>
            </a:r>
            <a:r>
              <a:rPr sz="2750" spc="20" dirty="0">
                <a:latin typeface="Calibri"/>
                <a:cs typeface="Calibri"/>
              </a:rPr>
              <a:t> </a:t>
            </a:r>
            <a:r>
              <a:rPr sz="2750" spc="-5" dirty="0">
                <a:latin typeface="Calibri"/>
                <a:cs typeface="Calibri"/>
              </a:rPr>
              <a:t>confident</a:t>
            </a:r>
            <a:r>
              <a:rPr sz="2750" spc="175" dirty="0">
                <a:latin typeface="Calibri"/>
                <a:cs typeface="Calibri"/>
              </a:rPr>
              <a:t> </a:t>
            </a:r>
            <a:r>
              <a:rPr sz="2750" dirty="0">
                <a:latin typeface="Calibri"/>
                <a:cs typeface="Calibri"/>
              </a:rPr>
              <a:t>that</a:t>
            </a:r>
            <a:r>
              <a:rPr sz="2750" spc="100" dirty="0">
                <a:latin typeface="Calibri"/>
                <a:cs typeface="Calibri"/>
              </a:rPr>
              <a:t> </a:t>
            </a:r>
            <a:r>
              <a:rPr sz="2750" spc="-10" dirty="0">
                <a:latin typeface="Calibri"/>
                <a:cs typeface="Calibri"/>
              </a:rPr>
              <a:t>there</a:t>
            </a:r>
            <a:r>
              <a:rPr sz="2750" spc="100" dirty="0">
                <a:latin typeface="Calibri"/>
                <a:cs typeface="Calibri"/>
              </a:rPr>
              <a:t> </a:t>
            </a:r>
            <a:r>
              <a:rPr sz="2750" spc="-15" dirty="0">
                <a:latin typeface="Calibri"/>
                <a:cs typeface="Calibri"/>
              </a:rPr>
              <a:t>is</a:t>
            </a:r>
            <a:r>
              <a:rPr sz="2750" spc="95" dirty="0">
                <a:latin typeface="Calibri"/>
                <a:cs typeface="Calibri"/>
              </a:rPr>
              <a:t> </a:t>
            </a:r>
            <a:r>
              <a:rPr sz="2750" spc="-5" dirty="0">
                <a:latin typeface="Calibri"/>
                <a:cs typeface="Calibri"/>
              </a:rPr>
              <a:t>no</a:t>
            </a:r>
            <a:r>
              <a:rPr sz="2750" spc="80" dirty="0">
                <a:latin typeface="Calibri"/>
                <a:cs typeface="Calibri"/>
              </a:rPr>
              <a:t> </a:t>
            </a:r>
            <a:r>
              <a:rPr sz="2750" dirty="0">
                <a:latin typeface="Calibri"/>
                <a:cs typeface="Calibri"/>
              </a:rPr>
              <a:t>pregnancy</a:t>
            </a:r>
            <a:r>
              <a:rPr sz="2750" spc="145" dirty="0">
                <a:latin typeface="Calibri"/>
                <a:cs typeface="Calibri"/>
              </a:rPr>
              <a:t> </a:t>
            </a:r>
            <a:r>
              <a:rPr sz="2750" spc="-20" dirty="0">
                <a:latin typeface="Calibri"/>
                <a:cs typeface="Calibri"/>
              </a:rPr>
              <a:t>will</a:t>
            </a:r>
            <a:endParaRPr sz="2750">
              <a:latin typeface="Calibri"/>
              <a:cs typeface="Calibri"/>
            </a:endParaRPr>
          </a:p>
          <a:p>
            <a:pPr marL="12700">
              <a:lnSpc>
                <a:spcPct val="100000"/>
              </a:lnSpc>
              <a:spcBef>
                <a:spcPts val="710"/>
              </a:spcBef>
            </a:pPr>
            <a:r>
              <a:rPr sz="2750" spc="20" dirty="0">
                <a:latin typeface="Calibri"/>
                <a:cs typeface="Calibri"/>
              </a:rPr>
              <a:t>occur</a:t>
            </a:r>
            <a:endParaRPr sz="2750">
              <a:latin typeface="Calibri"/>
              <a:cs typeface="Calibri"/>
            </a:endParaRPr>
          </a:p>
          <a:p>
            <a:pPr marL="12700" marR="5080">
              <a:lnSpc>
                <a:spcPts val="3000"/>
              </a:lnSpc>
              <a:spcBef>
                <a:spcPts val="1105"/>
              </a:spcBef>
            </a:pPr>
            <a:r>
              <a:rPr sz="2750" b="1" dirty="0">
                <a:latin typeface="Calibri"/>
                <a:cs typeface="Calibri"/>
              </a:rPr>
              <a:t>Q6</a:t>
            </a:r>
            <a:r>
              <a:rPr sz="2750" b="1" spc="70" dirty="0">
                <a:latin typeface="Calibri"/>
                <a:cs typeface="Calibri"/>
              </a:rPr>
              <a:t> </a:t>
            </a:r>
            <a:r>
              <a:rPr sz="2750" b="1" spc="10" dirty="0">
                <a:latin typeface="Calibri"/>
                <a:cs typeface="Calibri"/>
              </a:rPr>
              <a:t>\</a:t>
            </a:r>
            <a:r>
              <a:rPr sz="2750" b="1" spc="60" dirty="0">
                <a:latin typeface="Calibri"/>
                <a:cs typeface="Calibri"/>
              </a:rPr>
              <a:t> </a:t>
            </a:r>
            <a:r>
              <a:rPr sz="2750" b="1" spc="15" dirty="0">
                <a:latin typeface="Calibri"/>
                <a:cs typeface="Calibri"/>
              </a:rPr>
              <a:t>mention</a:t>
            </a:r>
            <a:r>
              <a:rPr sz="2750" b="1" spc="-10" dirty="0">
                <a:latin typeface="Calibri"/>
                <a:cs typeface="Calibri"/>
              </a:rPr>
              <a:t> </a:t>
            </a:r>
            <a:r>
              <a:rPr sz="2750" b="1" spc="10" dirty="0">
                <a:latin typeface="Calibri"/>
                <a:cs typeface="Calibri"/>
              </a:rPr>
              <a:t>3</a:t>
            </a:r>
            <a:r>
              <a:rPr sz="2750" b="1" spc="70" dirty="0">
                <a:latin typeface="Calibri"/>
                <a:cs typeface="Calibri"/>
              </a:rPr>
              <a:t> </a:t>
            </a:r>
            <a:r>
              <a:rPr sz="2750" b="1" spc="25" dirty="0">
                <a:latin typeface="Calibri"/>
                <a:cs typeface="Calibri"/>
              </a:rPr>
              <a:t>types</a:t>
            </a:r>
            <a:r>
              <a:rPr sz="2750" b="1" spc="-80" dirty="0">
                <a:latin typeface="Calibri"/>
                <a:cs typeface="Calibri"/>
              </a:rPr>
              <a:t> </a:t>
            </a:r>
            <a:r>
              <a:rPr sz="2750" b="1" spc="10" dirty="0">
                <a:latin typeface="Calibri"/>
                <a:cs typeface="Calibri"/>
              </a:rPr>
              <a:t>of</a:t>
            </a:r>
            <a:r>
              <a:rPr sz="2750" b="1" spc="75" dirty="0">
                <a:latin typeface="Calibri"/>
                <a:cs typeface="Calibri"/>
              </a:rPr>
              <a:t> </a:t>
            </a:r>
            <a:r>
              <a:rPr sz="2750" b="1" spc="5" dirty="0">
                <a:latin typeface="Calibri"/>
                <a:cs typeface="Calibri"/>
              </a:rPr>
              <a:t>malignancies</a:t>
            </a:r>
            <a:r>
              <a:rPr sz="2750" b="1" spc="140" dirty="0">
                <a:latin typeface="Calibri"/>
                <a:cs typeface="Calibri"/>
              </a:rPr>
              <a:t> </a:t>
            </a:r>
            <a:r>
              <a:rPr sz="2750" b="1" spc="5" dirty="0">
                <a:latin typeface="Calibri"/>
                <a:cs typeface="Calibri"/>
              </a:rPr>
              <a:t>that</a:t>
            </a:r>
            <a:r>
              <a:rPr sz="2750" b="1" spc="60" dirty="0">
                <a:latin typeface="Calibri"/>
                <a:cs typeface="Calibri"/>
              </a:rPr>
              <a:t> </a:t>
            </a:r>
            <a:r>
              <a:rPr sz="2750" b="1" spc="-10" dirty="0">
                <a:latin typeface="Calibri"/>
                <a:cs typeface="Calibri"/>
              </a:rPr>
              <a:t>can</a:t>
            </a:r>
            <a:r>
              <a:rPr sz="2750" b="1" spc="60" dirty="0">
                <a:latin typeface="Calibri"/>
                <a:cs typeface="Calibri"/>
              </a:rPr>
              <a:t> </a:t>
            </a:r>
            <a:r>
              <a:rPr sz="2750" b="1" spc="15" dirty="0">
                <a:latin typeface="Calibri"/>
                <a:cs typeface="Calibri"/>
              </a:rPr>
              <a:t>be</a:t>
            </a:r>
            <a:r>
              <a:rPr sz="2750" b="1" spc="80" dirty="0">
                <a:latin typeface="Calibri"/>
                <a:cs typeface="Calibri"/>
              </a:rPr>
              <a:t> </a:t>
            </a:r>
            <a:r>
              <a:rPr sz="2750" b="1" spc="10" dirty="0">
                <a:latin typeface="Calibri"/>
                <a:cs typeface="Calibri"/>
              </a:rPr>
              <a:t>decreased</a:t>
            </a:r>
            <a:r>
              <a:rPr sz="2750" b="1" spc="-10" dirty="0">
                <a:latin typeface="Calibri"/>
                <a:cs typeface="Calibri"/>
              </a:rPr>
              <a:t> </a:t>
            </a:r>
            <a:r>
              <a:rPr sz="2750" b="1" spc="20" dirty="0">
                <a:latin typeface="Calibri"/>
                <a:cs typeface="Calibri"/>
              </a:rPr>
              <a:t>with</a:t>
            </a:r>
            <a:r>
              <a:rPr sz="2750" b="1" spc="60" dirty="0">
                <a:latin typeface="Calibri"/>
                <a:cs typeface="Calibri"/>
              </a:rPr>
              <a:t> </a:t>
            </a:r>
            <a:r>
              <a:rPr sz="2750" b="1" spc="10" dirty="0">
                <a:latin typeface="Calibri"/>
                <a:cs typeface="Calibri"/>
              </a:rPr>
              <a:t>this </a:t>
            </a:r>
            <a:r>
              <a:rPr sz="2750" b="1" spc="-605" dirty="0">
                <a:latin typeface="Calibri"/>
                <a:cs typeface="Calibri"/>
              </a:rPr>
              <a:t> </a:t>
            </a:r>
            <a:r>
              <a:rPr sz="2750" b="1" spc="15" dirty="0">
                <a:latin typeface="Calibri"/>
                <a:cs typeface="Calibri"/>
              </a:rPr>
              <a:t>device?</a:t>
            </a:r>
            <a:endParaRPr sz="2750">
              <a:latin typeface="Calibri"/>
              <a:cs typeface="Calibri"/>
            </a:endParaRPr>
          </a:p>
          <a:p>
            <a:pPr marL="384175" indent="-372110">
              <a:lnSpc>
                <a:spcPct val="100000"/>
              </a:lnSpc>
              <a:spcBef>
                <a:spcPts val="710"/>
              </a:spcBef>
              <a:buAutoNum type="arabicPlain"/>
              <a:tabLst>
                <a:tab pos="384810" algn="l"/>
              </a:tabLst>
            </a:pPr>
            <a:r>
              <a:rPr sz="2750" spc="5" dirty="0">
                <a:latin typeface="Calibri"/>
                <a:cs typeface="Calibri"/>
              </a:rPr>
              <a:t>ovarian</a:t>
            </a:r>
            <a:r>
              <a:rPr sz="2750" spc="-15" dirty="0">
                <a:latin typeface="Calibri"/>
                <a:cs typeface="Calibri"/>
              </a:rPr>
              <a:t> </a:t>
            </a:r>
            <a:r>
              <a:rPr sz="2750" spc="20" dirty="0">
                <a:latin typeface="Calibri"/>
                <a:cs typeface="Calibri"/>
              </a:rPr>
              <a:t>ca</a:t>
            </a:r>
            <a:endParaRPr sz="2750">
              <a:latin typeface="Calibri"/>
              <a:cs typeface="Calibri"/>
            </a:endParaRPr>
          </a:p>
          <a:p>
            <a:pPr marL="384175" indent="-372110">
              <a:lnSpc>
                <a:spcPct val="100000"/>
              </a:lnSpc>
              <a:spcBef>
                <a:spcPts val="680"/>
              </a:spcBef>
              <a:buAutoNum type="arabicPlain"/>
              <a:tabLst>
                <a:tab pos="384810" algn="l"/>
              </a:tabLst>
            </a:pPr>
            <a:r>
              <a:rPr sz="2750" spc="-5" dirty="0">
                <a:latin typeface="Calibri"/>
                <a:cs typeface="Calibri"/>
              </a:rPr>
              <a:t>endometrium</a:t>
            </a:r>
            <a:r>
              <a:rPr sz="2750" spc="275" dirty="0">
                <a:latin typeface="Calibri"/>
                <a:cs typeface="Calibri"/>
              </a:rPr>
              <a:t> </a:t>
            </a:r>
            <a:r>
              <a:rPr sz="2750" spc="20" dirty="0">
                <a:latin typeface="Calibri"/>
                <a:cs typeface="Calibri"/>
              </a:rPr>
              <a:t>ca</a:t>
            </a:r>
            <a:endParaRPr sz="2750">
              <a:latin typeface="Calibri"/>
              <a:cs typeface="Calibri"/>
            </a:endParaRPr>
          </a:p>
          <a:p>
            <a:pPr marL="384175" indent="-372110">
              <a:lnSpc>
                <a:spcPct val="100000"/>
              </a:lnSpc>
              <a:spcBef>
                <a:spcPts val="755"/>
              </a:spcBef>
              <a:buAutoNum type="arabicPlain"/>
              <a:tabLst>
                <a:tab pos="384810" algn="l"/>
              </a:tabLst>
            </a:pPr>
            <a:r>
              <a:rPr sz="2750" spc="20" dirty="0">
                <a:latin typeface="Calibri"/>
                <a:cs typeface="Calibri"/>
              </a:rPr>
              <a:t>colon</a:t>
            </a:r>
            <a:r>
              <a:rPr sz="2750" spc="-25" dirty="0">
                <a:latin typeface="Calibri"/>
                <a:cs typeface="Calibri"/>
              </a:rPr>
              <a:t> </a:t>
            </a:r>
            <a:r>
              <a:rPr sz="2750" spc="25" dirty="0">
                <a:latin typeface="Calibri"/>
                <a:cs typeface="Calibri"/>
              </a:rPr>
              <a:t>ca</a:t>
            </a:r>
            <a:endParaRPr sz="2750">
              <a:latin typeface="Calibri"/>
              <a:cs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90507" y="2581275"/>
            <a:ext cx="5135255" cy="3095625"/>
          </a:xfrm>
          <a:prstGeom prst="rect">
            <a:avLst/>
          </a:prstGeom>
        </p:spPr>
      </p:pic>
      <p:pic>
        <p:nvPicPr>
          <p:cNvPr id="3" name="object 3"/>
          <p:cNvPicPr/>
          <p:nvPr/>
        </p:nvPicPr>
        <p:blipFill>
          <a:blip r:embed="rId3" cstate="print"/>
          <a:stretch>
            <a:fillRect/>
          </a:stretch>
        </p:blipFill>
        <p:spPr>
          <a:xfrm>
            <a:off x="6057907" y="2581275"/>
            <a:ext cx="5667375" cy="3095625"/>
          </a:xfrm>
          <a:prstGeom prst="rect">
            <a:avLst/>
          </a:prstGeom>
        </p:spPr>
      </p:pic>
      <p:sp>
        <p:nvSpPr>
          <p:cNvPr id="4" name="object 4"/>
          <p:cNvSpPr txBox="1"/>
          <p:nvPr/>
        </p:nvSpPr>
        <p:spPr>
          <a:xfrm>
            <a:off x="3254377" y="593161"/>
            <a:ext cx="5180331" cy="570413"/>
          </a:xfrm>
          <a:prstGeom prst="rect">
            <a:avLst/>
          </a:prstGeom>
        </p:spPr>
        <p:txBody>
          <a:bodyPr vert="horz" wrap="square" lIns="0" tIns="10795" rIns="0" bIns="0" rtlCol="0">
            <a:spAutoFit/>
          </a:bodyPr>
          <a:lstStyle/>
          <a:p>
            <a:pPr marL="12700" marR="5080">
              <a:lnSpc>
                <a:spcPct val="100800"/>
              </a:lnSpc>
              <a:spcBef>
                <a:spcPts val="85"/>
              </a:spcBef>
            </a:pPr>
            <a:r>
              <a:rPr sz="1800" dirty="0">
                <a:latin typeface="Calibri"/>
                <a:cs typeface="Calibri"/>
              </a:rPr>
              <a:t>A</a:t>
            </a:r>
            <a:r>
              <a:rPr sz="1800" spc="-30" dirty="0">
                <a:latin typeface="Calibri"/>
                <a:cs typeface="Calibri"/>
              </a:rPr>
              <a:t> </a:t>
            </a:r>
            <a:r>
              <a:rPr sz="1800" spc="5" dirty="0">
                <a:latin typeface="Calibri"/>
                <a:cs typeface="Calibri"/>
              </a:rPr>
              <a:t>pregnant</a:t>
            </a:r>
            <a:r>
              <a:rPr sz="1800" spc="-114" dirty="0">
                <a:latin typeface="Calibri"/>
                <a:cs typeface="Calibri"/>
              </a:rPr>
              <a:t> </a:t>
            </a:r>
            <a:r>
              <a:rPr sz="1800" spc="-5" dirty="0">
                <a:latin typeface="Calibri"/>
                <a:cs typeface="Calibri"/>
              </a:rPr>
              <a:t>women </a:t>
            </a:r>
            <a:r>
              <a:rPr sz="1800" dirty="0">
                <a:latin typeface="Calibri"/>
                <a:cs typeface="Calibri"/>
              </a:rPr>
              <a:t>came</a:t>
            </a:r>
            <a:r>
              <a:rPr sz="1800" spc="45" dirty="0">
                <a:latin typeface="Calibri"/>
                <a:cs typeface="Calibri"/>
              </a:rPr>
              <a:t> </a:t>
            </a:r>
            <a:r>
              <a:rPr sz="1800" spc="5" dirty="0">
                <a:latin typeface="Calibri"/>
                <a:cs typeface="Calibri"/>
              </a:rPr>
              <a:t>with</a:t>
            </a:r>
            <a:r>
              <a:rPr sz="1800" spc="-85" dirty="0">
                <a:latin typeface="Calibri"/>
                <a:cs typeface="Calibri"/>
              </a:rPr>
              <a:t> </a:t>
            </a:r>
            <a:r>
              <a:rPr sz="1800" spc="5" dirty="0">
                <a:latin typeface="Calibri"/>
                <a:cs typeface="Calibri"/>
              </a:rPr>
              <a:t>uterine</a:t>
            </a:r>
            <a:r>
              <a:rPr sz="1800" spc="-25" dirty="0">
                <a:latin typeface="Calibri"/>
                <a:cs typeface="Calibri"/>
              </a:rPr>
              <a:t> </a:t>
            </a:r>
            <a:r>
              <a:rPr sz="1800" spc="5" dirty="0">
                <a:latin typeface="Calibri"/>
                <a:cs typeface="Calibri"/>
              </a:rPr>
              <a:t>contraction</a:t>
            </a:r>
            <a:r>
              <a:rPr sz="1800" spc="-160" dirty="0">
                <a:latin typeface="Calibri"/>
                <a:cs typeface="Calibri"/>
              </a:rPr>
              <a:t> </a:t>
            </a:r>
            <a:r>
              <a:rPr sz="1800" dirty="0">
                <a:latin typeface="Calibri"/>
                <a:cs typeface="Calibri"/>
              </a:rPr>
              <a:t>,</a:t>
            </a:r>
            <a:r>
              <a:rPr sz="1800" spc="-35" dirty="0">
                <a:latin typeface="Calibri"/>
                <a:cs typeface="Calibri"/>
              </a:rPr>
              <a:t> </a:t>
            </a:r>
            <a:r>
              <a:rPr sz="1800" spc="15" dirty="0">
                <a:latin typeface="Calibri"/>
                <a:cs typeface="Calibri"/>
              </a:rPr>
              <a:t>had </a:t>
            </a:r>
            <a:r>
              <a:rPr sz="1800" spc="-395" dirty="0">
                <a:latin typeface="Calibri"/>
                <a:cs typeface="Calibri"/>
              </a:rPr>
              <a:t> </a:t>
            </a:r>
            <a:r>
              <a:rPr sz="1800" dirty="0">
                <a:latin typeface="Calibri"/>
                <a:cs typeface="Calibri"/>
              </a:rPr>
              <a:t>a </a:t>
            </a:r>
            <a:r>
              <a:rPr sz="1800" spc="25" dirty="0">
                <a:latin typeface="Calibri"/>
                <a:cs typeface="Calibri"/>
              </a:rPr>
              <a:t>h</a:t>
            </a:r>
            <a:r>
              <a:rPr sz="1800" spc="35" dirty="0">
                <a:latin typeface="Calibri"/>
                <a:cs typeface="Calibri"/>
              </a:rPr>
              <a:t>i</a:t>
            </a:r>
            <a:r>
              <a:rPr sz="1800" spc="-35" dirty="0">
                <a:latin typeface="Calibri"/>
                <a:cs typeface="Calibri"/>
              </a:rPr>
              <a:t>s</a:t>
            </a:r>
            <a:r>
              <a:rPr sz="1800" dirty="0">
                <a:latin typeface="Calibri"/>
                <a:cs typeface="Calibri"/>
              </a:rPr>
              <a:t>t</a:t>
            </a:r>
            <a:r>
              <a:rPr sz="1800" spc="15" dirty="0">
                <a:latin typeface="Calibri"/>
                <a:cs typeface="Calibri"/>
              </a:rPr>
              <a:t>o</a:t>
            </a:r>
            <a:r>
              <a:rPr sz="1800" spc="-30" dirty="0">
                <a:latin typeface="Calibri"/>
                <a:cs typeface="Calibri"/>
              </a:rPr>
              <a:t>r</a:t>
            </a:r>
            <a:r>
              <a:rPr sz="1800" dirty="0">
                <a:latin typeface="Calibri"/>
                <a:cs typeface="Calibri"/>
              </a:rPr>
              <a:t>y</a:t>
            </a:r>
            <a:r>
              <a:rPr sz="1800" spc="-100" dirty="0">
                <a:latin typeface="Calibri"/>
                <a:cs typeface="Calibri"/>
              </a:rPr>
              <a:t> </a:t>
            </a:r>
            <a:r>
              <a:rPr sz="1800" spc="20" dirty="0">
                <a:latin typeface="Calibri"/>
                <a:cs typeface="Calibri"/>
              </a:rPr>
              <a:t>o</a:t>
            </a:r>
            <a:r>
              <a:rPr sz="1800" dirty="0">
                <a:latin typeface="Calibri"/>
                <a:cs typeface="Calibri"/>
              </a:rPr>
              <a:t>f</a:t>
            </a:r>
            <a:r>
              <a:rPr sz="1800" spc="15" dirty="0">
                <a:latin typeface="Calibri"/>
                <a:cs typeface="Calibri"/>
              </a:rPr>
              <a:t> </a:t>
            </a:r>
            <a:r>
              <a:rPr sz="1800" dirty="0">
                <a:latin typeface="Calibri"/>
                <a:cs typeface="Calibri"/>
              </a:rPr>
              <a:t>e</a:t>
            </a:r>
            <a:r>
              <a:rPr sz="1800" spc="35" dirty="0">
                <a:latin typeface="Calibri"/>
                <a:cs typeface="Calibri"/>
              </a:rPr>
              <a:t>l</a:t>
            </a:r>
            <a:r>
              <a:rPr sz="1800" dirty="0">
                <a:latin typeface="Calibri"/>
                <a:cs typeface="Calibri"/>
              </a:rPr>
              <a:t>e</a:t>
            </a:r>
            <a:r>
              <a:rPr sz="1800" spc="10" dirty="0">
                <a:latin typeface="Calibri"/>
                <a:cs typeface="Calibri"/>
              </a:rPr>
              <a:t>v</a:t>
            </a:r>
            <a:r>
              <a:rPr sz="1800" spc="30" dirty="0">
                <a:latin typeface="Calibri"/>
                <a:cs typeface="Calibri"/>
              </a:rPr>
              <a:t>a</a:t>
            </a:r>
            <a:r>
              <a:rPr sz="1800" dirty="0">
                <a:latin typeface="Calibri"/>
                <a:cs typeface="Calibri"/>
              </a:rPr>
              <a:t>ted</a:t>
            </a:r>
            <a:r>
              <a:rPr sz="1800" spc="-160" dirty="0">
                <a:latin typeface="Calibri"/>
                <a:cs typeface="Calibri"/>
              </a:rPr>
              <a:t> </a:t>
            </a:r>
            <a:r>
              <a:rPr sz="1800" spc="25" dirty="0">
                <a:latin typeface="Calibri"/>
                <a:cs typeface="Calibri"/>
              </a:rPr>
              <a:t>b</a:t>
            </a:r>
            <a:r>
              <a:rPr sz="1800" spc="35" dirty="0">
                <a:latin typeface="Calibri"/>
                <a:cs typeface="Calibri"/>
              </a:rPr>
              <a:t>l</a:t>
            </a:r>
            <a:r>
              <a:rPr sz="1800" spc="20" dirty="0">
                <a:latin typeface="Calibri"/>
                <a:cs typeface="Calibri"/>
              </a:rPr>
              <a:t>oo</a:t>
            </a:r>
            <a:r>
              <a:rPr sz="1800" dirty="0">
                <a:latin typeface="Calibri"/>
                <a:cs typeface="Calibri"/>
              </a:rPr>
              <a:t>d</a:t>
            </a:r>
            <a:r>
              <a:rPr sz="1800" spc="-85" dirty="0">
                <a:latin typeface="Calibri"/>
                <a:cs typeface="Calibri"/>
              </a:rPr>
              <a:t> </a:t>
            </a:r>
            <a:r>
              <a:rPr sz="1800" spc="25" dirty="0">
                <a:latin typeface="Calibri"/>
                <a:cs typeface="Calibri"/>
              </a:rPr>
              <a:t>p</a:t>
            </a:r>
            <a:r>
              <a:rPr sz="1800" spc="-30" dirty="0">
                <a:latin typeface="Calibri"/>
                <a:cs typeface="Calibri"/>
              </a:rPr>
              <a:t>r</a:t>
            </a:r>
            <a:r>
              <a:rPr sz="1800" dirty="0">
                <a:latin typeface="Calibri"/>
                <a:cs typeface="Calibri"/>
              </a:rPr>
              <a:t>e</a:t>
            </a:r>
            <a:r>
              <a:rPr sz="1800" spc="-30" dirty="0">
                <a:latin typeface="Calibri"/>
                <a:cs typeface="Calibri"/>
              </a:rPr>
              <a:t>s</a:t>
            </a:r>
            <a:r>
              <a:rPr sz="1800" spc="-35" dirty="0">
                <a:latin typeface="Calibri"/>
                <a:cs typeface="Calibri"/>
              </a:rPr>
              <a:t>s</a:t>
            </a:r>
            <a:r>
              <a:rPr sz="1800" spc="25" dirty="0">
                <a:latin typeface="Calibri"/>
                <a:cs typeface="Calibri"/>
              </a:rPr>
              <a:t>u</a:t>
            </a:r>
            <a:r>
              <a:rPr sz="1800" spc="-30" dirty="0">
                <a:latin typeface="Calibri"/>
                <a:cs typeface="Calibri"/>
              </a:rPr>
              <a:t>r</a:t>
            </a:r>
            <a:r>
              <a:rPr sz="1800" dirty="0">
                <a:latin typeface="Calibri"/>
                <a:cs typeface="Calibri"/>
              </a:rPr>
              <a:t>e</a:t>
            </a:r>
            <a:r>
              <a:rPr sz="1800" spc="-30" dirty="0">
                <a:latin typeface="Calibri"/>
                <a:cs typeface="Calibri"/>
              </a:rPr>
              <a:t> </a:t>
            </a:r>
            <a:r>
              <a:rPr sz="1800" spc="25" dirty="0">
                <a:latin typeface="Calibri"/>
                <a:cs typeface="Calibri"/>
              </a:rPr>
              <a:t>du</a:t>
            </a:r>
            <a:r>
              <a:rPr sz="1800" spc="-30" dirty="0">
                <a:latin typeface="Calibri"/>
                <a:cs typeface="Calibri"/>
              </a:rPr>
              <a:t>r</a:t>
            </a:r>
            <a:r>
              <a:rPr sz="1800" spc="35" dirty="0">
                <a:latin typeface="Calibri"/>
                <a:cs typeface="Calibri"/>
              </a:rPr>
              <a:t>i</a:t>
            </a:r>
            <a:r>
              <a:rPr sz="1800" spc="25" dirty="0">
                <a:latin typeface="Calibri"/>
                <a:cs typeface="Calibri"/>
              </a:rPr>
              <a:t>n</a:t>
            </a:r>
            <a:r>
              <a:rPr sz="1800" dirty="0">
                <a:latin typeface="Calibri"/>
                <a:cs typeface="Calibri"/>
              </a:rPr>
              <a:t>g</a:t>
            </a:r>
            <a:r>
              <a:rPr sz="1800" spc="-55" dirty="0">
                <a:latin typeface="Calibri"/>
                <a:cs typeface="Calibri"/>
              </a:rPr>
              <a:t> </a:t>
            </a:r>
            <a:r>
              <a:rPr sz="1800" spc="25" dirty="0">
                <a:latin typeface="Calibri"/>
                <a:cs typeface="Calibri"/>
              </a:rPr>
              <a:t>p</a:t>
            </a:r>
            <a:r>
              <a:rPr sz="1800" spc="-30" dirty="0">
                <a:latin typeface="Calibri"/>
                <a:cs typeface="Calibri"/>
              </a:rPr>
              <a:t>r</a:t>
            </a:r>
            <a:r>
              <a:rPr sz="1800" dirty="0">
                <a:latin typeface="Calibri"/>
                <a:cs typeface="Calibri"/>
              </a:rPr>
              <a:t>e</a:t>
            </a:r>
            <a:r>
              <a:rPr sz="1800" spc="-25" dirty="0">
                <a:latin typeface="Calibri"/>
                <a:cs typeface="Calibri"/>
              </a:rPr>
              <a:t>g</a:t>
            </a:r>
            <a:r>
              <a:rPr sz="1800" spc="25" dirty="0">
                <a:latin typeface="Calibri"/>
                <a:cs typeface="Calibri"/>
              </a:rPr>
              <a:t>n</a:t>
            </a:r>
            <a:r>
              <a:rPr sz="1800" spc="30" dirty="0">
                <a:latin typeface="Calibri"/>
                <a:cs typeface="Calibri"/>
              </a:rPr>
              <a:t>a</a:t>
            </a:r>
            <a:r>
              <a:rPr sz="1800" spc="25" dirty="0">
                <a:latin typeface="Calibri"/>
                <a:cs typeface="Calibri"/>
              </a:rPr>
              <a:t>n</a:t>
            </a:r>
            <a:r>
              <a:rPr sz="1800" spc="-15" dirty="0">
                <a:latin typeface="Calibri"/>
                <a:cs typeface="Calibri"/>
              </a:rPr>
              <a:t>c</a:t>
            </a:r>
            <a:r>
              <a:rPr sz="1800" dirty="0">
                <a:latin typeface="Calibri"/>
                <a:cs typeface="Calibri"/>
              </a:rPr>
              <a:t>y</a:t>
            </a:r>
            <a:endParaRPr sz="1800">
              <a:latin typeface="Calibri"/>
              <a:cs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7577" y="420504"/>
            <a:ext cx="9950451" cy="5876993"/>
          </a:xfrm>
          <a:prstGeom prst="rect">
            <a:avLst/>
          </a:prstGeom>
        </p:spPr>
        <p:txBody>
          <a:bodyPr vert="horz" wrap="square" lIns="0" tIns="102235" rIns="0" bIns="0" rtlCol="0">
            <a:spAutoFit/>
          </a:bodyPr>
          <a:lstStyle/>
          <a:p>
            <a:pPr marL="12700">
              <a:lnSpc>
                <a:spcPct val="100000"/>
              </a:lnSpc>
              <a:spcBef>
                <a:spcPts val="805"/>
              </a:spcBef>
            </a:pPr>
            <a:r>
              <a:rPr sz="2600" b="1" spc="15" dirty="0">
                <a:latin typeface="Calibri"/>
                <a:cs typeface="Calibri"/>
              </a:rPr>
              <a:t>Q1</a:t>
            </a:r>
            <a:r>
              <a:rPr sz="2600" b="1" spc="-50" dirty="0">
                <a:latin typeface="Calibri"/>
                <a:cs typeface="Calibri"/>
              </a:rPr>
              <a:t> </a:t>
            </a:r>
            <a:r>
              <a:rPr sz="2600" b="1" spc="10" dirty="0">
                <a:latin typeface="Calibri"/>
                <a:cs typeface="Calibri"/>
              </a:rPr>
              <a:t>\ wh</a:t>
            </a:r>
            <a:r>
              <a:rPr sz="2600" b="1" spc="-10" dirty="0">
                <a:latin typeface="Calibri"/>
                <a:cs typeface="Calibri"/>
              </a:rPr>
              <a:t>a</a:t>
            </a:r>
            <a:r>
              <a:rPr sz="2600" b="1" spc="10" dirty="0">
                <a:latin typeface="Calibri"/>
                <a:cs typeface="Calibri"/>
              </a:rPr>
              <a:t>t</a:t>
            </a:r>
            <a:r>
              <a:rPr sz="2600" b="1" spc="-75" dirty="0">
                <a:latin typeface="Calibri"/>
                <a:cs typeface="Calibri"/>
              </a:rPr>
              <a:t> </a:t>
            </a:r>
            <a:r>
              <a:rPr sz="2600" b="1" spc="30" dirty="0">
                <a:latin typeface="Calibri"/>
                <a:cs typeface="Calibri"/>
              </a:rPr>
              <a:t>i</a:t>
            </a:r>
            <a:r>
              <a:rPr sz="2600" b="1" spc="10" dirty="0">
                <a:latin typeface="Calibri"/>
                <a:cs typeface="Calibri"/>
              </a:rPr>
              <a:t>s</a:t>
            </a:r>
            <a:r>
              <a:rPr sz="2600" b="1" spc="-65" dirty="0">
                <a:latin typeface="Calibri"/>
                <a:cs typeface="Calibri"/>
              </a:rPr>
              <a:t> </a:t>
            </a:r>
            <a:r>
              <a:rPr sz="2600" b="1" spc="-5" dirty="0">
                <a:latin typeface="Calibri"/>
                <a:cs typeface="Calibri"/>
              </a:rPr>
              <a:t>t</a:t>
            </a:r>
            <a:r>
              <a:rPr sz="2600" b="1" spc="25" dirty="0">
                <a:latin typeface="Calibri"/>
                <a:cs typeface="Calibri"/>
              </a:rPr>
              <a:t>h</a:t>
            </a:r>
            <a:r>
              <a:rPr sz="2600" b="1" spc="15" dirty="0">
                <a:latin typeface="Calibri"/>
                <a:cs typeface="Calibri"/>
              </a:rPr>
              <a:t>e</a:t>
            </a:r>
            <a:r>
              <a:rPr sz="2600" b="1" spc="-40" dirty="0">
                <a:latin typeface="Calibri"/>
                <a:cs typeface="Calibri"/>
              </a:rPr>
              <a:t> </a:t>
            </a:r>
            <a:r>
              <a:rPr sz="2600" b="1" spc="-5" dirty="0">
                <a:latin typeface="Calibri"/>
                <a:cs typeface="Calibri"/>
              </a:rPr>
              <a:t>t</a:t>
            </a:r>
            <a:r>
              <a:rPr sz="2600" b="1" spc="35" dirty="0">
                <a:latin typeface="Calibri"/>
                <a:cs typeface="Calibri"/>
              </a:rPr>
              <a:t>y</a:t>
            </a:r>
            <a:r>
              <a:rPr sz="2600" b="1" spc="25" dirty="0">
                <a:latin typeface="Calibri"/>
                <a:cs typeface="Calibri"/>
              </a:rPr>
              <a:t>p</a:t>
            </a:r>
            <a:r>
              <a:rPr sz="2600" b="1" spc="15" dirty="0">
                <a:latin typeface="Calibri"/>
                <a:cs typeface="Calibri"/>
              </a:rPr>
              <a:t>e</a:t>
            </a:r>
            <a:r>
              <a:rPr sz="2600" b="1" spc="-40" dirty="0">
                <a:latin typeface="Calibri"/>
                <a:cs typeface="Calibri"/>
              </a:rPr>
              <a:t> </a:t>
            </a:r>
            <a:r>
              <a:rPr sz="2600" b="1" spc="20" dirty="0">
                <a:latin typeface="Calibri"/>
                <a:cs typeface="Calibri"/>
              </a:rPr>
              <a:t>o</a:t>
            </a:r>
            <a:r>
              <a:rPr sz="2600" b="1" spc="5" dirty="0">
                <a:latin typeface="Calibri"/>
                <a:cs typeface="Calibri"/>
              </a:rPr>
              <a:t>f</a:t>
            </a:r>
            <a:r>
              <a:rPr sz="2600" b="1" spc="-75" dirty="0">
                <a:latin typeface="Calibri"/>
                <a:cs typeface="Calibri"/>
              </a:rPr>
              <a:t> </a:t>
            </a:r>
            <a:r>
              <a:rPr sz="2600" b="1" spc="-15" dirty="0">
                <a:latin typeface="Calibri"/>
                <a:cs typeface="Calibri"/>
              </a:rPr>
              <a:t>a</a:t>
            </a:r>
            <a:r>
              <a:rPr sz="2600" b="1" spc="25" dirty="0">
                <a:latin typeface="Calibri"/>
                <a:cs typeface="Calibri"/>
              </a:rPr>
              <a:t>n</a:t>
            </a:r>
            <a:r>
              <a:rPr sz="2600" b="1" spc="-15" dirty="0">
                <a:latin typeface="Calibri"/>
                <a:cs typeface="Calibri"/>
              </a:rPr>
              <a:t>a</a:t>
            </a:r>
            <a:r>
              <a:rPr sz="2600" b="1" spc="35" dirty="0">
                <a:latin typeface="Calibri"/>
                <a:cs typeface="Calibri"/>
              </a:rPr>
              <a:t>lge</a:t>
            </a:r>
            <a:r>
              <a:rPr sz="2600" b="1" spc="10" dirty="0">
                <a:latin typeface="Calibri"/>
                <a:cs typeface="Calibri"/>
              </a:rPr>
              <a:t>s</a:t>
            </a:r>
            <a:r>
              <a:rPr sz="2600" b="1" spc="30" dirty="0">
                <a:latin typeface="Calibri"/>
                <a:cs typeface="Calibri"/>
              </a:rPr>
              <a:t>i</a:t>
            </a:r>
            <a:r>
              <a:rPr sz="2600" b="1" spc="10" dirty="0">
                <a:latin typeface="Calibri"/>
                <a:cs typeface="Calibri"/>
              </a:rPr>
              <a:t>a</a:t>
            </a:r>
            <a:r>
              <a:rPr sz="2600" b="1" spc="-165" dirty="0">
                <a:latin typeface="Calibri"/>
                <a:cs typeface="Calibri"/>
              </a:rPr>
              <a:t> </a:t>
            </a:r>
            <a:r>
              <a:rPr sz="2600" b="1" spc="25" dirty="0">
                <a:latin typeface="Calibri"/>
                <a:cs typeface="Calibri"/>
              </a:rPr>
              <a:t>u</a:t>
            </a:r>
            <a:r>
              <a:rPr sz="2600" b="1" spc="10" dirty="0">
                <a:latin typeface="Calibri"/>
                <a:cs typeface="Calibri"/>
              </a:rPr>
              <a:t>s</a:t>
            </a:r>
            <a:r>
              <a:rPr sz="2600" b="1" spc="40" dirty="0">
                <a:latin typeface="Calibri"/>
                <a:cs typeface="Calibri"/>
              </a:rPr>
              <a:t>e</a:t>
            </a:r>
            <a:r>
              <a:rPr sz="2600" b="1" spc="25" dirty="0">
                <a:latin typeface="Calibri"/>
                <a:cs typeface="Calibri"/>
              </a:rPr>
              <a:t>d</a:t>
            </a:r>
            <a:r>
              <a:rPr sz="2600" b="1" spc="10" dirty="0">
                <a:latin typeface="Calibri"/>
                <a:cs typeface="Calibri"/>
              </a:rPr>
              <a:t>?</a:t>
            </a:r>
            <a:endParaRPr sz="2600">
              <a:latin typeface="Calibri"/>
              <a:cs typeface="Calibri"/>
            </a:endParaRPr>
          </a:p>
          <a:p>
            <a:pPr marL="12700">
              <a:lnSpc>
                <a:spcPct val="100000"/>
              </a:lnSpc>
              <a:spcBef>
                <a:spcPts val="710"/>
              </a:spcBef>
            </a:pPr>
            <a:r>
              <a:rPr sz="2600" spc="-5" dirty="0">
                <a:latin typeface="Calibri"/>
                <a:cs typeface="Calibri"/>
              </a:rPr>
              <a:t>Neuraxial</a:t>
            </a:r>
            <a:r>
              <a:rPr sz="2600" spc="-95" dirty="0">
                <a:latin typeface="Calibri"/>
                <a:cs typeface="Calibri"/>
              </a:rPr>
              <a:t> </a:t>
            </a:r>
            <a:r>
              <a:rPr sz="2600" spc="-10" dirty="0">
                <a:latin typeface="Calibri"/>
                <a:cs typeface="Calibri"/>
              </a:rPr>
              <a:t>(epidural)</a:t>
            </a:r>
            <a:endParaRPr sz="2600">
              <a:latin typeface="Calibri"/>
              <a:cs typeface="Calibri"/>
            </a:endParaRPr>
          </a:p>
          <a:p>
            <a:pPr marL="12700">
              <a:lnSpc>
                <a:spcPct val="100000"/>
              </a:lnSpc>
              <a:spcBef>
                <a:spcPts val="710"/>
              </a:spcBef>
            </a:pPr>
            <a:r>
              <a:rPr sz="2600" b="1" spc="15" dirty="0">
                <a:latin typeface="Calibri"/>
                <a:cs typeface="Calibri"/>
              </a:rPr>
              <a:t>Q2</a:t>
            </a:r>
            <a:r>
              <a:rPr sz="2600" b="1" spc="-50" dirty="0">
                <a:latin typeface="Calibri"/>
                <a:cs typeface="Calibri"/>
              </a:rPr>
              <a:t> </a:t>
            </a:r>
            <a:r>
              <a:rPr sz="2600" b="1" spc="10" dirty="0">
                <a:latin typeface="Calibri"/>
                <a:cs typeface="Calibri"/>
              </a:rPr>
              <a:t>\ wh</a:t>
            </a:r>
            <a:r>
              <a:rPr sz="2600" b="1" spc="-10" dirty="0">
                <a:latin typeface="Calibri"/>
                <a:cs typeface="Calibri"/>
              </a:rPr>
              <a:t>a</a:t>
            </a:r>
            <a:r>
              <a:rPr sz="2600" b="1" spc="10" dirty="0">
                <a:latin typeface="Calibri"/>
                <a:cs typeface="Calibri"/>
              </a:rPr>
              <a:t>t</a:t>
            </a:r>
            <a:r>
              <a:rPr sz="2600" b="1" spc="-75" dirty="0">
                <a:latin typeface="Calibri"/>
                <a:cs typeface="Calibri"/>
              </a:rPr>
              <a:t> </a:t>
            </a:r>
            <a:r>
              <a:rPr sz="2600" b="1" spc="-15" dirty="0">
                <a:latin typeface="Calibri"/>
                <a:cs typeface="Calibri"/>
              </a:rPr>
              <a:t>a</a:t>
            </a:r>
            <a:r>
              <a:rPr sz="2600" b="1" spc="-30" dirty="0">
                <a:latin typeface="Calibri"/>
                <a:cs typeface="Calibri"/>
              </a:rPr>
              <a:t>r</a:t>
            </a:r>
            <a:r>
              <a:rPr sz="2600" b="1" spc="15" dirty="0">
                <a:latin typeface="Calibri"/>
                <a:cs typeface="Calibri"/>
              </a:rPr>
              <a:t>e</a:t>
            </a:r>
            <a:r>
              <a:rPr sz="2600" b="1" spc="-40" dirty="0">
                <a:latin typeface="Calibri"/>
                <a:cs typeface="Calibri"/>
              </a:rPr>
              <a:t> </a:t>
            </a:r>
            <a:r>
              <a:rPr sz="2600" b="1" spc="-5" dirty="0">
                <a:latin typeface="Calibri"/>
                <a:cs typeface="Calibri"/>
              </a:rPr>
              <a:t>t</a:t>
            </a:r>
            <a:r>
              <a:rPr sz="2600" b="1" spc="25" dirty="0">
                <a:latin typeface="Calibri"/>
                <a:cs typeface="Calibri"/>
              </a:rPr>
              <a:t>h</a:t>
            </a:r>
            <a:r>
              <a:rPr sz="2600" b="1" spc="15" dirty="0">
                <a:latin typeface="Calibri"/>
                <a:cs typeface="Calibri"/>
              </a:rPr>
              <a:t>e</a:t>
            </a:r>
            <a:r>
              <a:rPr sz="2600" b="1" spc="-40" dirty="0">
                <a:latin typeface="Calibri"/>
                <a:cs typeface="Calibri"/>
              </a:rPr>
              <a:t> </a:t>
            </a:r>
            <a:r>
              <a:rPr sz="2600" b="1" spc="30" dirty="0">
                <a:latin typeface="Calibri"/>
                <a:cs typeface="Calibri"/>
              </a:rPr>
              <a:t>i</a:t>
            </a:r>
            <a:r>
              <a:rPr sz="2600" b="1" spc="25" dirty="0">
                <a:latin typeface="Calibri"/>
                <a:cs typeface="Calibri"/>
              </a:rPr>
              <a:t>nd</a:t>
            </a:r>
            <a:r>
              <a:rPr sz="2600" b="1" spc="30" dirty="0">
                <a:latin typeface="Calibri"/>
                <a:cs typeface="Calibri"/>
              </a:rPr>
              <a:t>ic</a:t>
            </a:r>
            <a:r>
              <a:rPr sz="2600" b="1" spc="-15" dirty="0">
                <a:latin typeface="Calibri"/>
                <a:cs typeface="Calibri"/>
              </a:rPr>
              <a:t>a</a:t>
            </a:r>
            <a:r>
              <a:rPr sz="2600" b="1" spc="-5" dirty="0">
                <a:latin typeface="Calibri"/>
                <a:cs typeface="Calibri"/>
              </a:rPr>
              <a:t>t</a:t>
            </a:r>
            <a:r>
              <a:rPr sz="2600" b="1" spc="30" dirty="0">
                <a:latin typeface="Calibri"/>
                <a:cs typeface="Calibri"/>
              </a:rPr>
              <a:t>i</a:t>
            </a:r>
            <a:r>
              <a:rPr sz="2600" b="1" spc="20" dirty="0">
                <a:latin typeface="Calibri"/>
                <a:cs typeface="Calibri"/>
              </a:rPr>
              <a:t>o</a:t>
            </a:r>
            <a:r>
              <a:rPr sz="2600" b="1" spc="15" dirty="0">
                <a:latin typeface="Calibri"/>
                <a:cs typeface="Calibri"/>
              </a:rPr>
              <a:t>n</a:t>
            </a:r>
            <a:r>
              <a:rPr sz="2600" b="1" spc="-204" dirty="0">
                <a:latin typeface="Calibri"/>
                <a:cs typeface="Calibri"/>
              </a:rPr>
              <a:t> </a:t>
            </a:r>
            <a:r>
              <a:rPr sz="2600" b="1" spc="20" dirty="0">
                <a:latin typeface="Calibri"/>
                <a:cs typeface="Calibri"/>
              </a:rPr>
              <a:t>o</a:t>
            </a:r>
            <a:r>
              <a:rPr sz="2600" b="1" spc="5" dirty="0">
                <a:latin typeface="Calibri"/>
                <a:cs typeface="Calibri"/>
              </a:rPr>
              <a:t>f</a:t>
            </a:r>
            <a:r>
              <a:rPr sz="2600" b="1" spc="-75" dirty="0">
                <a:latin typeface="Calibri"/>
                <a:cs typeface="Calibri"/>
              </a:rPr>
              <a:t> </a:t>
            </a:r>
            <a:r>
              <a:rPr sz="2600" b="1" spc="-5" dirty="0">
                <a:latin typeface="Calibri"/>
                <a:cs typeface="Calibri"/>
              </a:rPr>
              <a:t>t</a:t>
            </a:r>
            <a:r>
              <a:rPr sz="2600" b="1" spc="25" dirty="0">
                <a:latin typeface="Calibri"/>
                <a:cs typeface="Calibri"/>
              </a:rPr>
              <a:t>h</a:t>
            </a:r>
            <a:r>
              <a:rPr sz="2600" b="1" spc="30" dirty="0">
                <a:latin typeface="Calibri"/>
                <a:cs typeface="Calibri"/>
              </a:rPr>
              <a:t>i</a:t>
            </a:r>
            <a:r>
              <a:rPr sz="2600" b="1" spc="10" dirty="0">
                <a:latin typeface="Calibri"/>
                <a:cs typeface="Calibri"/>
              </a:rPr>
              <a:t>s</a:t>
            </a:r>
            <a:r>
              <a:rPr sz="2600" b="1" spc="-65" dirty="0">
                <a:latin typeface="Calibri"/>
                <a:cs typeface="Calibri"/>
              </a:rPr>
              <a:t> </a:t>
            </a:r>
            <a:r>
              <a:rPr sz="2600" b="1" spc="-5" dirty="0">
                <a:latin typeface="Calibri"/>
                <a:cs typeface="Calibri"/>
              </a:rPr>
              <a:t>t</a:t>
            </a:r>
            <a:r>
              <a:rPr sz="2600" b="1" spc="35" dirty="0">
                <a:latin typeface="Calibri"/>
                <a:cs typeface="Calibri"/>
              </a:rPr>
              <a:t>y</a:t>
            </a:r>
            <a:r>
              <a:rPr sz="2600" b="1" spc="25" dirty="0">
                <a:latin typeface="Calibri"/>
                <a:cs typeface="Calibri"/>
              </a:rPr>
              <a:t>p</a:t>
            </a:r>
            <a:r>
              <a:rPr sz="2600" b="1" spc="15" dirty="0">
                <a:latin typeface="Calibri"/>
                <a:cs typeface="Calibri"/>
              </a:rPr>
              <a:t>e</a:t>
            </a:r>
            <a:r>
              <a:rPr sz="2600" b="1" spc="-120" dirty="0">
                <a:latin typeface="Calibri"/>
                <a:cs typeface="Calibri"/>
              </a:rPr>
              <a:t> </a:t>
            </a:r>
            <a:r>
              <a:rPr sz="2600" b="1" spc="20" dirty="0">
                <a:latin typeface="Calibri"/>
                <a:cs typeface="Calibri"/>
              </a:rPr>
              <a:t>o</a:t>
            </a:r>
            <a:r>
              <a:rPr sz="2600" b="1" spc="5" dirty="0">
                <a:latin typeface="Calibri"/>
                <a:cs typeface="Calibri"/>
              </a:rPr>
              <a:t>f</a:t>
            </a:r>
            <a:r>
              <a:rPr sz="2600" b="1" dirty="0">
                <a:latin typeface="Calibri"/>
                <a:cs typeface="Calibri"/>
              </a:rPr>
              <a:t> </a:t>
            </a:r>
            <a:r>
              <a:rPr sz="2600" b="1" spc="-15" dirty="0">
                <a:latin typeface="Calibri"/>
                <a:cs typeface="Calibri"/>
              </a:rPr>
              <a:t>a</a:t>
            </a:r>
            <a:r>
              <a:rPr sz="2600" b="1" spc="25" dirty="0">
                <a:latin typeface="Calibri"/>
                <a:cs typeface="Calibri"/>
              </a:rPr>
              <a:t>n</a:t>
            </a:r>
            <a:r>
              <a:rPr sz="2600" b="1" spc="-15" dirty="0">
                <a:latin typeface="Calibri"/>
                <a:cs typeface="Calibri"/>
              </a:rPr>
              <a:t>a</a:t>
            </a:r>
            <a:r>
              <a:rPr sz="2600" b="1" spc="35" dirty="0">
                <a:latin typeface="Calibri"/>
                <a:cs typeface="Calibri"/>
              </a:rPr>
              <a:t>lge</a:t>
            </a:r>
            <a:r>
              <a:rPr sz="2600" b="1" spc="10" dirty="0">
                <a:latin typeface="Calibri"/>
                <a:cs typeface="Calibri"/>
              </a:rPr>
              <a:t>s</a:t>
            </a:r>
            <a:r>
              <a:rPr sz="2600" b="1" spc="30" dirty="0">
                <a:latin typeface="Calibri"/>
                <a:cs typeface="Calibri"/>
              </a:rPr>
              <a:t>i</a:t>
            </a:r>
            <a:r>
              <a:rPr sz="2600" b="1" spc="-15" dirty="0">
                <a:latin typeface="Calibri"/>
                <a:cs typeface="Calibri"/>
              </a:rPr>
              <a:t>a</a:t>
            </a:r>
            <a:r>
              <a:rPr sz="2600" b="1" spc="10" dirty="0">
                <a:latin typeface="Calibri"/>
                <a:cs typeface="Calibri"/>
              </a:rPr>
              <a:t>?</a:t>
            </a:r>
            <a:endParaRPr sz="2600">
              <a:latin typeface="Calibri"/>
              <a:cs typeface="Calibri"/>
            </a:endParaRPr>
          </a:p>
          <a:p>
            <a:pPr marL="355600" indent="-343535">
              <a:lnSpc>
                <a:spcPct val="100000"/>
              </a:lnSpc>
              <a:spcBef>
                <a:spcPts val="710"/>
              </a:spcBef>
              <a:buAutoNum type="arabicPlain"/>
              <a:tabLst>
                <a:tab pos="356235" algn="l"/>
              </a:tabLst>
            </a:pPr>
            <a:r>
              <a:rPr sz="2600" dirty="0">
                <a:latin typeface="Calibri"/>
                <a:cs typeface="Calibri"/>
              </a:rPr>
              <a:t>patient</a:t>
            </a:r>
            <a:r>
              <a:rPr sz="2600" spc="-70" dirty="0">
                <a:latin typeface="Calibri"/>
                <a:cs typeface="Calibri"/>
              </a:rPr>
              <a:t> </a:t>
            </a:r>
            <a:r>
              <a:rPr sz="2600" spc="-10" dirty="0">
                <a:latin typeface="Calibri"/>
                <a:cs typeface="Calibri"/>
              </a:rPr>
              <a:t>request</a:t>
            </a:r>
            <a:endParaRPr sz="2600">
              <a:latin typeface="Calibri"/>
              <a:cs typeface="Calibri"/>
            </a:endParaRPr>
          </a:p>
          <a:p>
            <a:pPr marL="355600" indent="-343535">
              <a:lnSpc>
                <a:spcPct val="100000"/>
              </a:lnSpc>
              <a:spcBef>
                <a:spcPts val="635"/>
              </a:spcBef>
              <a:buAutoNum type="arabicPlain"/>
              <a:tabLst>
                <a:tab pos="356235" algn="l"/>
              </a:tabLst>
            </a:pPr>
            <a:r>
              <a:rPr sz="2600" dirty="0">
                <a:latin typeface="Calibri"/>
                <a:cs typeface="Calibri"/>
              </a:rPr>
              <a:t>normal</a:t>
            </a:r>
            <a:r>
              <a:rPr sz="2600" spc="-10" dirty="0">
                <a:latin typeface="Calibri"/>
                <a:cs typeface="Calibri"/>
              </a:rPr>
              <a:t> vaginal</a:t>
            </a:r>
            <a:r>
              <a:rPr sz="2600" spc="-5" dirty="0">
                <a:latin typeface="Calibri"/>
                <a:cs typeface="Calibri"/>
              </a:rPr>
              <a:t> delivery</a:t>
            </a:r>
            <a:endParaRPr sz="2600">
              <a:latin typeface="Calibri"/>
              <a:cs typeface="Calibri"/>
            </a:endParaRPr>
          </a:p>
          <a:p>
            <a:pPr marL="355600" indent="-343535">
              <a:lnSpc>
                <a:spcPct val="100000"/>
              </a:lnSpc>
              <a:spcBef>
                <a:spcPts val="710"/>
              </a:spcBef>
              <a:buAutoNum type="arabicPlain"/>
              <a:tabLst>
                <a:tab pos="356235" algn="l"/>
              </a:tabLst>
            </a:pPr>
            <a:r>
              <a:rPr sz="2600" spc="-5" dirty="0">
                <a:latin typeface="Calibri"/>
                <a:cs typeface="Calibri"/>
              </a:rPr>
              <a:t>no</a:t>
            </a:r>
            <a:r>
              <a:rPr sz="2600" spc="-35" dirty="0">
                <a:latin typeface="Calibri"/>
                <a:cs typeface="Calibri"/>
              </a:rPr>
              <a:t> </a:t>
            </a:r>
            <a:r>
              <a:rPr sz="2600" spc="-10" dirty="0">
                <a:latin typeface="Calibri"/>
                <a:cs typeface="Calibri"/>
              </a:rPr>
              <a:t>hypovolemia</a:t>
            </a:r>
            <a:r>
              <a:rPr sz="2600" spc="10" dirty="0">
                <a:latin typeface="Calibri"/>
                <a:cs typeface="Calibri"/>
              </a:rPr>
              <a:t> </a:t>
            </a:r>
            <a:r>
              <a:rPr sz="2600" spc="-5" dirty="0">
                <a:latin typeface="Calibri"/>
                <a:cs typeface="Calibri"/>
              </a:rPr>
              <a:t>or</a:t>
            </a:r>
            <a:r>
              <a:rPr sz="2600" spc="-10" dirty="0">
                <a:latin typeface="Calibri"/>
                <a:cs typeface="Calibri"/>
              </a:rPr>
              <a:t> </a:t>
            </a:r>
            <a:r>
              <a:rPr sz="2600" spc="-15" dirty="0">
                <a:latin typeface="Calibri"/>
                <a:cs typeface="Calibri"/>
              </a:rPr>
              <a:t>ongoing</a:t>
            </a:r>
            <a:r>
              <a:rPr sz="2600" spc="40" dirty="0">
                <a:latin typeface="Calibri"/>
                <a:cs typeface="Calibri"/>
              </a:rPr>
              <a:t> </a:t>
            </a:r>
            <a:r>
              <a:rPr sz="2600" spc="-10" dirty="0">
                <a:latin typeface="Calibri"/>
                <a:cs typeface="Calibri"/>
              </a:rPr>
              <a:t>blood</a:t>
            </a:r>
            <a:r>
              <a:rPr sz="2600" spc="50" dirty="0">
                <a:latin typeface="Calibri"/>
                <a:cs typeface="Calibri"/>
              </a:rPr>
              <a:t> </a:t>
            </a:r>
            <a:r>
              <a:rPr sz="2600" spc="5" dirty="0">
                <a:latin typeface="Calibri"/>
                <a:cs typeface="Calibri"/>
              </a:rPr>
              <a:t>loss</a:t>
            </a:r>
            <a:endParaRPr sz="2600">
              <a:latin typeface="Calibri"/>
              <a:cs typeface="Calibri"/>
            </a:endParaRPr>
          </a:p>
          <a:p>
            <a:pPr marL="12700">
              <a:lnSpc>
                <a:spcPct val="100000"/>
              </a:lnSpc>
              <a:spcBef>
                <a:spcPts val="710"/>
              </a:spcBef>
            </a:pPr>
            <a:r>
              <a:rPr sz="2600" b="1" spc="10" dirty="0">
                <a:latin typeface="Calibri"/>
                <a:cs typeface="Calibri"/>
              </a:rPr>
              <a:t>Q3</a:t>
            </a:r>
            <a:r>
              <a:rPr sz="2600" b="1" spc="-60" dirty="0">
                <a:latin typeface="Calibri"/>
                <a:cs typeface="Calibri"/>
              </a:rPr>
              <a:t> </a:t>
            </a:r>
            <a:r>
              <a:rPr sz="2600" b="1" spc="10" dirty="0">
                <a:latin typeface="Calibri"/>
                <a:cs typeface="Calibri"/>
              </a:rPr>
              <a:t>\</a:t>
            </a:r>
            <a:r>
              <a:rPr sz="2600" b="1" dirty="0">
                <a:latin typeface="Calibri"/>
                <a:cs typeface="Calibri"/>
              </a:rPr>
              <a:t> </a:t>
            </a:r>
            <a:r>
              <a:rPr sz="2600" b="1" spc="15" dirty="0">
                <a:latin typeface="Calibri"/>
                <a:cs typeface="Calibri"/>
              </a:rPr>
              <a:t>mention</a:t>
            </a:r>
            <a:r>
              <a:rPr sz="2600" b="1" spc="-140" dirty="0">
                <a:latin typeface="Calibri"/>
                <a:cs typeface="Calibri"/>
              </a:rPr>
              <a:t> </a:t>
            </a:r>
            <a:r>
              <a:rPr sz="2600" b="1" spc="10" dirty="0">
                <a:latin typeface="Calibri"/>
                <a:cs typeface="Calibri"/>
              </a:rPr>
              <a:t>2</a:t>
            </a:r>
            <a:r>
              <a:rPr sz="2600" b="1" spc="-60" dirty="0">
                <a:latin typeface="Calibri"/>
                <a:cs typeface="Calibri"/>
              </a:rPr>
              <a:t> </a:t>
            </a:r>
            <a:r>
              <a:rPr sz="2600" b="1" spc="5" dirty="0">
                <a:latin typeface="Calibri"/>
                <a:cs typeface="Calibri"/>
              </a:rPr>
              <a:t>consideration?</a:t>
            </a:r>
            <a:endParaRPr sz="2600">
              <a:latin typeface="Calibri"/>
              <a:cs typeface="Calibri"/>
            </a:endParaRPr>
          </a:p>
          <a:p>
            <a:pPr marL="12700" marR="2944495">
              <a:lnSpc>
                <a:spcPct val="120400"/>
              </a:lnSpc>
              <a:spcBef>
                <a:spcPts val="75"/>
              </a:spcBef>
            </a:pPr>
            <a:r>
              <a:rPr sz="2600" spc="20" dirty="0">
                <a:latin typeface="Calibri"/>
                <a:cs typeface="Calibri"/>
              </a:rPr>
              <a:t>1-</a:t>
            </a:r>
            <a:r>
              <a:rPr sz="2600" spc="-50" dirty="0">
                <a:latin typeface="Calibri"/>
                <a:cs typeface="Calibri"/>
              </a:rPr>
              <a:t> </a:t>
            </a:r>
            <a:r>
              <a:rPr sz="2600" dirty="0">
                <a:latin typeface="Calibri"/>
                <a:cs typeface="Calibri"/>
              </a:rPr>
              <a:t>platelet</a:t>
            </a:r>
            <a:r>
              <a:rPr sz="2600" spc="-120" dirty="0">
                <a:latin typeface="Calibri"/>
                <a:cs typeface="Calibri"/>
              </a:rPr>
              <a:t> </a:t>
            </a:r>
            <a:r>
              <a:rPr sz="2600" spc="-5" dirty="0">
                <a:latin typeface="Calibri"/>
                <a:cs typeface="Calibri"/>
              </a:rPr>
              <a:t>count</a:t>
            </a:r>
            <a:r>
              <a:rPr sz="2600" spc="15" dirty="0">
                <a:latin typeface="Calibri"/>
                <a:cs typeface="Calibri"/>
              </a:rPr>
              <a:t> </a:t>
            </a:r>
            <a:r>
              <a:rPr sz="2600" spc="5" dirty="0">
                <a:latin typeface="Calibri"/>
                <a:cs typeface="Calibri"/>
              </a:rPr>
              <a:t>it</a:t>
            </a:r>
            <a:r>
              <a:rPr sz="2600" spc="-45" dirty="0">
                <a:latin typeface="Calibri"/>
                <a:cs typeface="Calibri"/>
              </a:rPr>
              <a:t> </a:t>
            </a:r>
            <a:r>
              <a:rPr sz="2600" spc="10" dirty="0">
                <a:latin typeface="Calibri"/>
                <a:cs typeface="Calibri"/>
              </a:rPr>
              <a:t>must</a:t>
            </a:r>
            <a:r>
              <a:rPr sz="2600" spc="-50" dirty="0">
                <a:latin typeface="Calibri"/>
                <a:cs typeface="Calibri"/>
              </a:rPr>
              <a:t> </a:t>
            </a:r>
            <a:r>
              <a:rPr sz="2600" spc="-5" dirty="0">
                <a:latin typeface="Calibri"/>
                <a:cs typeface="Calibri"/>
              </a:rPr>
              <a:t>be</a:t>
            </a:r>
            <a:r>
              <a:rPr sz="2600" spc="-30" dirty="0">
                <a:latin typeface="Calibri"/>
                <a:cs typeface="Calibri"/>
              </a:rPr>
              <a:t> </a:t>
            </a:r>
            <a:r>
              <a:rPr sz="2600" dirty="0">
                <a:latin typeface="Calibri"/>
                <a:cs typeface="Calibri"/>
              </a:rPr>
              <a:t>more</a:t>
            </a:r>
            <a:r>
              <a:rPr sz="2600" spc="-105" dirty="0">
                <a:latin typeface="Calibri"/>
                <a:cs typeface="Calibri"/>
              </a:rPr>
              <a:t> </a:t>
            </a:r>
            <a:r>
              <a:rPr sz="2600" spc="10" dirty="0">
                <a:latin typeface="Calibri"/>
                <a:cs typeface="Calibri"/>
              </a:rPr>
              <a:t>than</a:t>
            </a:r>
            <a:r>
              <a:rPr sz="2600" spc="-25" dirty="0">
                <a:latin typeface="Calibri"/>
                <a:cs typeface="Calibri"/>
              </a:rPr>
              <a:t> </a:t>
            </a:r>
            <a:r>
              <a:rPr sz="2600" spc="15" dirty="0">
                <a:latin typeface="Calibri"/>
                <a:cs typeface="Calibri"/>
              </a:rPr>
              <a:t>70000-80000 </a:t>
            </a:r>
            <a:r>
              <a:rPr sz="2600" spc="-575" dirty="0">
                <a:latin typeface="Calibri"/>
                <a:cs typeface="Calibri"/>
              </a:rPr>
              <a:t> </a:t>
            </a:r>
            <a:r>
              <a:rPr sz="2600" spc="20" dirty="0">
                <a:latin typeface="Calibri"/>
                <a:cs typeface="Calibri"/>
              </a:rPr>
              <a:t>2-</a:t>
            </a:r>
            <a:r>
              <a:rPr sz="2600" spc="-45" dirty="0">
                <a:latin typeface="Calibri"/>
                <a:cs typeface="Calibri"/>
              </a:rPr>
              <a:t> </a:t>
            </a:r>
            <a:r>
              <a:rPr sz="2600" spc="5" dirty="0">
                <a:latin typeface="Calibri"/>
                <a:cs typeface="Calibri"/>
              </a:rPr>
              <a:t>the</a:t>
            </a:r>
            <a:r>
              <a:rPr sz="2600" spc="-30" dirty="0">
                <a:latin typeface="Calibri"/>
                <a:cs typeface="Calibri"/>
              </a:rPr>
              <a:t> </a:t>
            </a:r>
            <a:r>
              <a:rPr sz="2600" spc="15" dirty="0">
                <a:latin typeface="Calibri"/>
                <a:cs typeface="Calibri"/>
              </a:rPr>
              <a:t>site</a:t>
            </a:r>
            <a:r>
              <a:rPr sz="2600" spc="-100" dirty="0">
                <a:latin typeface="Calibri"/>
                <a:cs typeface="Calibri"/>
              </a:rPr>
              <a:t> </a:t>
            </a:r>
            <a:r>
              <a:rPr sz="2600" spc="5" dirty="0">
                <a:latin typeface="Calibri"/>
                <a:cs typeface="Calibri"/>
              </a:rPr>
              <a:t>is</a:t>
            </a:r>
            <a:r>
              <a:rPr sz="2600" spc="-50" dirty="0">
                <a:latin typeface="Calibri"/>
                <a:cs typeface="Calibri"/>
              </a:rPr>
              <a:t> </a:t>
            </a:r>
            <a:r>
              <a:rPr sz="2600" spc="5" dirty="0">
                <a:latin typeface="Calibri"/>
                <a:cs typeface="Calibri"/>
              </a:rPr>
              <a:t>clear</a:t>
            </a:r>
            <a:r>
              <a:rPr sz="2600" spc="-80" dirty="0">
                <a:latin typeface="Calibri"/>
                <a:cs typeface="Calibri"/>
              </a:rPr>
              <a:t> </a:t>
            </a:r>
            <a:r>
              <a:rPr sz="2600" spc="-5" dirty="0">
                <a:latin typeface="Calibri"/>
                <a:cs typeface="Calibri"/>
              </a:rPr>
              <a:t>no</a:t>
            </a:r>
            <a:r>
              <a:rPr sz="2600" spc="50" dirty="0">
                <a:latin typeface="Calibri"/>
                <a:cs typeface="Calibri"/>
              </a:rPr>
              <a:t> </a:t>
            </a:r>
            <a:r>
              <a:rPr sz="2600" spc="10" dirty="0">
                <a:latin typeface="Calibri"/>
                <a:cs typeface="Calibri"/>
              </a:rPr>
              <a:t>abscess</a:t>
            </a:r>
            <a:r>
              <a:rPr sz="2600" spc="-120" dirty="0">
                <a:latin typeface="Calibri"/>
                <a:cs typeface="Calibri"/>
              </a:rPr>
              <a:t> </a:t>
            </a:r>
            <a:r>
              <a:rPr sz="2600" spc="-10" dirty="0">
                <a:latin typeface="Calibri"/>
                <a:cs typeface="Calibri"/>
              </a:rPr>
              <a:t>or </a:t>
            </a:r>
            <a:r>
              <a:rPr sz="2600" dirty="0">
                <a:latin typeface="Calibri"/>
                <a:cs typeface="Calibri"/>
              </a:rPr>
              <a:t>cellulitis</a:t>
            </a:r>
            <a:endParaRPr sz="2600">
              <a:latin typeface="Calibri"/>
              <a:cs typeface="Calibri"/>
            </a:endParaRPr>
          </a:p>
          <a:p>
            <a:pPr marL="12700">
              <a:lnSpc>
                <a:spcPct val="100000"/>
              </a:lnSpc>
              <a:spcBef>
                <a:spcPts val="705"/>
              </a:spcBef>
            </a:pPr>
            <a:r>
              <a:rPr sz="2600" b="1" spc="15" dirty="0">
                <a:latin typeface="Calibri"/>
                <a:cs typeface="Calibri"/>
              </a:rPr>
              <a:t>Q4</a:t>
            </a:r>
            <a:r>
              <a:rPr sz="2600" b="1" spc="-50" dirty="0">
                <a:latin typeface="Calibri"/>
                <a:cs typeface="Calibri"/>
              </a:rPr>
              <a:t> </a:t>
            </a:r>
            <a:r>
              <a:rPr sz="2600" b="1" spc="10" dirty="0">
                <a:latin typeface="Calibri"/>
                <a:cs typeface="Calibri"/>
              </a:rPr>
              <a:t>\ </a:t>
            </a:r>
            <a:r>
              <a:rPr sz="2600" b="1" spc="5" dirty="0">
                <a:latin typeface="Calibri"/>
                <a:cs typeface="Calibri"/>
              </a:rPr>
              <a:t>what</a:t>
            </a:r>
            <a:r>
              <a:rPr sz="2600" b="1" spc="-75" dirty="0">
                <a:latin typeface="Calibri"/>
                <a:cs typeface="Calibri"/>
              </a:rPr>
              <a:t> </a:t>
            </a:r>
            <a:r>
              <a:rPr sz="2600" b="1" spc="-10" dirty="0">
                <a:latin typeface="Calibri"/>
                <a:cs typeface="Calibri"/>
              </a:rPr>
              <a:t>are</a:t>
            </a:r>
            <a:r>
              <a:rPr sz="2600" b="1" spc="-40" dirty="0">
                <a:latin typeface="Calibri"/>
                <a:cs typeface="Calibri"/>
              </a:rPr>
              <a:t> </a:t>
            </a:r>
            <a:r>
              <a:rPr sz="2600" b="1" spc="10" dirty="0">
                <a:latin typeface="Calibri"/>
                <a:cs typeface="Calibri"/>
              </a:rPr>
              <a:t>the</a:t>
            </a:r>
            <a:r>
              <a:rPr sz="2600" b="1" spc="-40" dirty="0">
                <a:latin typeface="Calibri"/>
                <a:cs typeface="Calibri"/>
              </a:rPr>
              <a:t> </a:t>
            </a:r>
            <a:r>
              <a:rPr sz="2600" b="1" spc="15" dirty="0">
                <a:latin typeface="Calibri"/>
                <a:cs typeface="Calibri"/>
              </a:rPr>
              <a:t>concern</a:t>
            </a:r>
            <a:r>
              <a:rPr sz="2600" b="1" spc="-130" dirty="0">
                <a:latin typeface="Calibri"/>
                <a:cs typeface="Calibri"/>
              </a:rPr>
              <a:t> </a:t>
            </a:r>
            <a:r>
              <a:rPr sz="2600" b="1" spc="15" dirty="0">
                <a:latin typeface="Calibri"/>
                <a:cs typeface="Calibri"/>
              </a:rPr>
              <a:t>of</a:t>
            </a:r>
            <a:r>
              <a:rPr sz="2600" b="1" spc="-75" dirty="0">
                <a:latin typeface="Calibri"/>
                <a:cs typeface="Calibri"/>
              </a:rPr>
              <a:t> </a:t>
            </a:r>
            <a:r>
              <a:rPr sz="2600" b="1" spc="20" dirty="0">
                <a:latin typeface="Calibri"/>
                <a:cs typeface="Calibri"/>
              </a:rPr>
              <a:t>using</a:t>
            </a:r>
            <a:r>
              <a:rPr sz="2600" b="1" spc="-114" dirty="0">
                <a:latin typeface="Calibri"/>
                <a:cs typeface="Calibri"/>
              </a:rPr>
              <a:t> </a:t>
            </a:r>
            <a:r>
              <a:rPr sz="2600" b="1" spc="15" dirty="0">
                <a:latin typeface="Calibri"/>
                <a:cs typeface="Calibri"/>
              </a:rPr>
              <a:t>this</a:t>
            </a:r>
            <a:r>
              <a:rPr sz="2600" b="1" spc="-65" dirty="0">
                <a:latin typeface="Calibri"/>
                <a:cs typeface="Calibri"/>
              </a:rPr>
              <a:t> </a:t>
            </a:r>
            <a:r>
              <a:rPr sz="2600" b="1" spc="15" dirty="0">
                <a:latin typeface="Calibri"/>
                <a:cs typeface="Calibri"/>
              </a:rPr>
              <a:t>type</a:t>
            </a:r>
            <a:r>
              <a:rPr sz="2600" b="1" spc="-40" dirty="0">
                <a:latin typeface="Calibri"/>
                <a:cs typeface="Calibri"/>
              </a:rPr>
              <a:t> </a:t>
            </a:r>
            <a:r>
              <a:rPr sz="2600" b="1" spc="15" dirty="0">
                <a:latin typeface="Calibri"/>
                <a:cs typeface="Calibri"/>
              </a:rPr>
              <a:t>of</a:t>
            </a:r>
            <a:r>
              <a:rPr sz="2600" b="1" spc="-75" dirty="0">
                <a:latin typeface="Calibri"/>
                <a:cs typeface="Calibri"/>
              </a:rPr>
              <a:t> </a:t>
            </a:r>
            <a:r>
              <a:rPr sz="2600" b="1" spc="15" dirty="0">
                <a:latin typeface="Calibri"/>
                <a:cs typeface="Calibri"/>
              </a:rPr>
              <a:t>analgesia?</a:t>
            </a:r>
            <a:endParaRPr sz="2600">
              <a:latin typeface="Calibri"/>
              <a:cs typeface="Calibri"/>
            </a:endParaRPr>
          </a:p>
          <a:p>
            <a:pPr marL="88900" marR="5080" indent="-76200">
              <a:lnSpc>
                <a:spcPct val="122800"/>
              </a:lnSpc>
            </a:pPr>
            <a:r>
              <a:rPr sz="2600" dirty="0">
                <a:latin typeface="Calibri"/>
                <a:cs typeface="Calibri"/>
              </a:rPr>
              <a:t>The</a:t>
            </a:r>
            <a:r>
              <a:rPr sz="2600" spc="-25" dirty="0">
                <a:latin typeface="Calibri"/>
                <a:cs typeface="Calibri"/>
              </a:rPr>
              <a:t> </a:t>
            </a:r>
            <a:r>
              <a:rPr sz="2600" spc="-15" dirty="0">
                <a:latin typeface="Calibri"/>
                <a:cs typeface="Calibri"/>
              </a:rPr>
              <a:t>epidural</a:t>
            </a:r>
            <a:r>
              <a:rPr sz="2600" spc="80" dirty="0">
                <a:latin typeface="Calibri"/>
                <a:cs typeface="Calibri"/>
              </a:rPr>
              <a:t> </a:t>
            </a:r>
            <a:r>
              <a:rPr sz="2600" spc="5" dirty="0">
                <a:latin typeface="Calibri"/>
                <a:cs typeface="Calibri"/>
              </a:rPr>
              <a:t>analgesia</a:t>
            </a:r>
            <a:r>
              <a:rPr sz="2600" spc="-125" dirty="0">
                <a:latin typeface="Calibri"/>
                <a:cs typeface="Calibri"/>
              </a:rPr>
              <a:t> </a:t>
            </a:r>
            <a:r>
              <a:rPr sz="2600" spc="5" dirty="0">
                <a:latin typeface="Calibri"/>
                <a:cs typeface="Calibri"/>
              </a:rPr>
              <a:t>decrease</a:t>
            </a:r>
            <a:r>
              <a:rPr sz="2600" spc="-95" dirty="0">
                <a:latin typeface="Calibri"/>
                <a:cs typeface="Calibri"/>
              </a:rPr>
              <a:t> </a:t>
            </a:r>
            <a:r>
              <a:rPr sz="2600" spc="5" dirty="0">
                <a:latin typeface="Calibri"/>
                <a:cs typeface="Calibri"/>
              </a:rPr>
              <a:t>the</a:t>
            </a:r>
            <a:r>
              <a:rPr sz="2600" spc="-20" dirty="0">
                <a:latin typeface="Calibri"/>
                <a:cs typeface="Calibri"/>
              </a:rPr>
              <a:t> </a:t>
            </a:r>
            <a:r>
              <a:rPr sz="2600" spc="10" dirty="0">
                <a:latin typeface="Calibri"/>
                <a:cs typeface="Calibri"/>
              </a:rPr>
              <a:t>mean</a:t>
            </a:r>
            <a:r>
              <a:rPr sz="2600" spc="-25" dirty="0">
                <a:latin typeface="Calibri"/>
                <a:cs typeface="Calibri"/>
              </a:rPr>
              <a:t> </a:t>
            </a:r>
            <a:r>
              <a:rPr sz="2600" spc="-10" dirty="0">
                <a:latin typeface="Calibri"/>
                <a:cs typeface="Calibri"/>
              </a:rPr>
              <a:t>blood</a:t>
            </a:r>
            <a:r>
              <a:rPr sz="2600" spc="60" dirty="0">
                <a:latin typeface="Calibri"/>
                <a:cs typeface="Calibri"/>
              </a:rPr>
              <a:t> </a:t>
            </a:r>
            <a:r>
              <a:rPr sz="2600" dirty="0">
                <a:latin typeface="Calibri"/>
                <a:cs typeface="Calibri"/>
              </a:rPr>
              <a:t>pressure</a:t>
            </a:r>
            <a:r>
              <a:rPr sz="2600" spc="-170" dirty="0">
                <a:latin typeface="Calibri"/>
                <a:cs typeface="Calibri"/>
              </a:rPr>
              <a:t> </a:t>
            </a:r>
            <a:r>
              <a:rPr sz="2600" spc="20" dirty="0">
                <a:latin typeface="Calibri"/>
                <a:cs typeface="Calibri"/>
              </a:rPr>
              <a:t>so</a:t>
            </a:r>
            <a:r>
              <a:rPr sz="2600" spc="-30" dirty="0">
                <a:latin typeface="Calibri"/>
                <a:cs typeface="Calibri"/>
              </a:rPr>
              <a:t> </a:t>
            </a:r>
            <a:r>
              <a:rPr sz="2600" spc="5" dirty="0">
                <a:latin typeface="Calibri"/>
                <a:cs typeface="Calibri"/>
              </a:rPr>
              <a:t>it</a:t>
            </a:r>
            <a:r>
              <a:rPr sz="2600" spc="30" dirty="0">
                <a:latin typeface="Calibri"/>
                <a:cs typeface="Calibri"/>
              </a:rPr>
              <a:t> </a:t>
            </a:r>
            <a:r>
              <a:rPr sz="2600" spc="10" dirty="0">
                <a:latin typeface="Calibri"/>
                <a:cs typeface="Calibri"/>
              </a:rPr>
              <a:t>will</a:t>
            </a:r>
            <a:r>
              <a:rPr sz="2600" spc="-75" dirty="0">
                <a:latin typeface="Calibri"/>
                <a:cs typeface="Calibri"/>
              </a:rPr>
              <a:t> </a:t>
            </a:r>
            <a:r>
              <a:rPr sz="2600" spc="-5" dirty="0">
                <a:latin typeface="Calibri"/>
                <a:cs typeface="Calibri"/>
              </a:rPr>
              <a:t>benefit </a:t>
            </a:r>
            <a:r>
              <a:rPr sz="2600" spc="-570" dirty="0">
                <a:latin typeface="Calibri"/>
                <a:cs typeface="Calibri"/>
              </a:rPr>
              <a:t> </a:t>
            </a:r>
            <a:r>
              <a:rPr sz="2600" spc="-15" dirty="0">
                <a:latin typeface="Calibri"/>
                <a:cs typeface="Calibri"/>
              </a:rPr>
              <a:t>from</a:t>
            </a:r>
            <a:r>
              <a:rPr sz="2600" spc="10" dirty="0">
                <a:latin typeface="Calibri"/>
                <a:cs typeface="Calibri"/>
              </a:rPr>
              <a:t> </a:t>
            </a:r>
            <a:r>
              <a:rPr sz="2600" dirty="0">
                <a:latin typeface="Calibri"/>
                <a:cs typeface="Calibri"/>
              </a:rPr>
              <a:t>using</a:t>
            </a:r>
            <a:r>
              <a:rPr sz="2600" spc="-25" dirty="0">
                <a:latin typeface="Calibri"/>
                <a:cs typeface="Calibri"/>
              </a:rPr>
              <a:t> </a:t>
            </a:r>
            <a:r>
              <a:rPr sz="2600" spc="5" dirty="0">
                <a:latin typeface="Calibri"/>
                <a:cs typeface="Calibri"/>
              </a:rPr>
              <a:t>this</a:t>
            </a:r>
            <a:r>
              <a:rPr sz="2600" spc="-40" dirty="0">
                <a:latin typeface="Calibri"/>
                <a:cs typeface="Calibri"/>
              </a:rPr>
              <a:t> </a:t>
            </a:r>
            <a:r>
              <a:rPr sz="2600" spc="10" dirty="0">
                <a:latin typeface="Calibri"/>
                <a:cs typeface="Calibri"/>
              </a:rPr>
              <a:t>type</a:t>
            </a:r>
            <a:r>
              <a:rPr sz="2600" spc="-90" dirty="0">
                <a:latin typeface="Calibri"/>
                <a:cs typeface="Calibri"/>
              </a:rPr>
              <a:t> </a:t>
            </a:r>
            <a:r>
              <a:rPr sz="2600" spc="-10" dirty="0">
                <a:latin typeface="Calibri"/>
                <a:cs typeface="Calibri"/>
              </a:rPr>
              <a:t>of</a:t>
            </a:r>
            <a:r>
              <a:rPr sz="2600" spc="35" dirty="0">
                <a:latin typeface="Calibri"/>
                <a:cs typeface="Calibri"/>
              </a:rPr>
              <a:t> </a:t>
            </a:r>
            <a:r>
              <a:rPr sz="2600" spc="5" dirty="0">
                <a:latin typeface="Calibri"/>
                <a:cs typeface="Calibri"/>
              </a:rPr>
              <a:t>analgesia</a:t>
            </a:r>
            <a:endParaRPr sz="2600">
              <a:latin typeface="Calibri"/>
              <a:cs typeface="Calibri"/>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7582" y="414000"/>
            <a:ext cx="9457055" cy="3147144"/>
          </a:xfrm>
          <a:prstGeom prst="rect">
            <a:avLst/>
          </a:prstGeom>
        </p:spPr>
        <p:txBody>
          <a:bodyPr vert="horz" wrap="square" lIns="0" tIns="108585" rIns="0" bIns="0" rtlCol="0">
            <a:spAutoFit/>
          </a:bodyPr>
          <a:lstStyle/>
          <a:p>
            <a:pPr marL="12700">
              <a:lnSpc>
                <a:spcPct val="100000"/>
              </a:lnSpc>
              <a:spcBef>
                <a:spcPts val="855"/>
              </a:spcBef>
            </a:pPr>
            <a:r>
              <a:rPr sz="2750" b="1" dirty="0">
                <a:latin typeface="Calibri"/>
                <a:cs typeface="Calibri"/>
              </a:rPr>
              <a:t>Q5</a:t>
            </a:r>
            <a:r>
              <a:rPr sz="2750" b="1" spc="70" dirty="0">
                <a:latin typeface="Calibri"/>
                <a:cs typeface="Calibri"/>
              </a:rPr>
              <a:t> </a:t>
            </a:r>
            <a:r>
              <a:rPr sz="2750" b="1" spc="10" dirty="0">
                <a:latin typeface="Calibri"/>
                <a:cs typeface="Calibri"/>
              </a:rPr>
              <a:t>\</a:t>
            </a:r>
            <a:r>
              <a:rPr sz="2750" b="1" spc="55" dirty="0">
                <a:latin typeface="Calibri"/>
                <a:cs typeface="Calibri"/>
              </a:rPr>
              <a:t> </a:t>
            </a:r>
            <a:r>
              <a:rPr sz="2750" b="1" spc="15" dirty="0">
                <a:latin typeface="Calibri"/>
                <a:cs typeface="Calibri"/>
              </a:rPr>
              <a:t>what</a:t>
            </a:r>
            <a:r>
              <a:rPr sz="2750" b="1" spc="-15" dirty="0">
                <a:latin typeface="Calibri"/>
                <a:cs typeface="Calibri"/>
              </a:rPr>
              <a:t> </a:t>
            </a:r>
            <a:r>
              <a:rPr sz="2750" b="1" dirty="0">
                <a:latin typeface="Calibri"/>
                <a:cs typeface="Calibri"/>
              </a:rPr>
              <a:t>are</a:t>
            </a:r>
            <a:r>
              <a:rPr sz="2750" b="1" spc="70" dirty="0">
                <a:latin typeface="Calibri"/>
                <a:cs typeface="Calibri"/>
              </a:rPr>
              <a:t> </a:t>
            </a:r>
            <a:r>
              <a:rPr sz="2750" b="1" spc="15" dirty="0">
                <a:latin typeface="Calibri"/>
                <a:cs typeface="Calibri"/>
              </a:rPr>
              <a:t>the</a:t>
            </a:r>
            <a:r>
              <a:rPr sz="2750" b="1" spc="5" dirty="0">
                <a:latin typeface="Calibri"/>
                <a:cs typeface="Calibri"/>
              </a:rPr>
              <a:t> </a:t>
            </a:r>
            <a:r>
              <a:rPr sz="2750" b="1" dirty="0">
                <a:latin typeface="Calibri"/>
                <a:cs typeface="Calibri"/>
              </a:rPr>
              <a:t>complication</a:t>
            </a:r>
            <a:r>
              <a:rPr sz="2750" b="1" spc="215" dirty="0">
                <a:latin typeface="Calibri"/>
                <a:cs typeface="Calibri"/>
              </a:rPr>
              <a:t> </a:t>
            </a:r>
            <a:r>
              <a:rPr sz="2750" b="1" spc="10" dirty="0">
                <a:latin typeface="Calibri"/>
                <a:cs typeface="Calibri"/>
              </a:rPr>
              <a:t>of</a:t>
            </a:r>
            <a:r>
              <a:rPr sz="2750" b="1" dirty="0">
                <a:latin typeface="Calibri"/>
                <a:cs typeface="Calibri"/>
              </a:rPr>
              <a:t> </a:t>
            </a:r>
            <a:r>
              <a:rPr sz="2750" b="1" spc="15" dirty="0">
                <a:latin typeface="Calibri"/>
                <a:cs typeface="Calibri"/>
              </a:rPr>
              <a:t>using</a:t>
            </a:r>
            <a:r>
              <a:rPr sz="2750" b="1" spc="10" dirty="0">
                <a:latin typeface="Calibri"/>
                <a:cs typeface="Calibri"/>
              </a:rPr>
              <a:t> this</a:t>
            </a:r>
            <a:r>
              <a:rPr sz="2750" b="1" spc="65" dirty="0">
                <a:latin typeface="Calibri"/>
                <a:cs typeface="Calibri"/>
              </a:rPr>
              <a:t> </a:t>
            </a:r>
            <a:r>
              <a:rPr sz="2750" b="1" spc="20" dirty="0">
                <a:latin typeface="Calibri"/>
                <a:cs typeface="Calibri"/>
              </a:rPr>
              <a:t>type</a:t>
            </a:r>
            <a:r>
              <a:rPr sz="2750" b="1" spc="5" dirty="0">
                <a:latin typeface="Calibri"/>
                <a:cs typeface="Calibri"/>
              </a:rPr>
              <a:t> </a:t>
            </a:r>
            <a:r>
              <a:rPr sz="2750" b="1" spc="10" dirty="0">
                <a:latin typeface="Calibri"/>
                <a:cs typeface="Calibri"/>
              </a:rPr>
              <a:t>of</a:t>
            </a:r>
            <a:r>
              <a:rPr sz="2750" b="1" dirty="0">
                <a:latin typeface="Calibri"/>
                <a:cs typeface="Calibri"/>
              </a:rPr>
              <a:t> </a:t>
            </a:r>
            <a:r>
              <a:rPr sz="2750" b="1" spc="15" dirty="0">
                <a:latin typeface="Calibri"/>
                <a:cs typeface="Calibri"/>
              </a:rPr>
              <a:t>anesthesia?</a:t>
            </a:r>
            <a:endParaRPr sz="2750">
              <a:latin typeface="Calibri"/>
              <a:cs typeface="Calibri"/>
            </a:endParaRPr>
          </a:p>
          <a:p>
            <a:pPr marL="384175" indent="-372110">
              <a:lnSpc>
                <a:spcPct val="100000"/>
              </a:lnSpc>
              <a:spcBef>
                <a:spcPts val="755"/>
              </a:spcBef>
              <a:buAutoNum type="arabicPlain"/>
              <a:tabLst>
                <a:tab pos="384810" algn="l"/>
              </a:tabLst>
            </a:pPr>
            <a:r>
              <a:rPr sz="2750" spc="15" dirty="0">
                <a:latin typeface="Calibri"/>
                <a:cs typeface="Calibri"/>
              </a:rPr>
              <a:t>hematoma</a:t>
            </a:r>
            <a:endParaRPr sz="2750">
              <a:latin typeface="Calibri"/>
              <a:cs typeface="Calibri"/>
            </a:endParaRPr>
          </a:p>
          <a:p>
            <a:pPr marL="12700" marR="3368675">
              <a:lnSpc>
                <a:spcPct val="120600"/>
              </a:lnSpc>
              <a:spcBef>
                <a:spcPts val="75"/>
              </a:spcBef>
              <a:buAutoNum type="arabicPlain"/>
              <a:tabLst>
                <a:tab pos="384810" algn="l"/>
              </a:tabLst>
            </a:pPr>
            <a:r>
              <a:rPr sz="2750" spc="-5" dirty="0">
                <a:latin typeface="Calibri"/>
                <a:cs typeface="Calibri"/>
              </a:rPr>
              <a:t>severe</a:t>
            </a:r>
            <a:r>
              <a:rPr sz="2750" spc="20" dirty="0">
                <a:latin typeface="Calibri"/>
                <a:cs typeface="Calibri"/>
              </a:rPr>
              <a:t> </a:t>
            </a:r>
            <a:r>
              <a:rPr sz="2750" spc="-10" dirty="0">
                <a:latin typeface="Calibri"/>
                <a:cs typeface="Calibri"/>
              </a:rPr>
              <a:t>hypotension</a:t>
            </a:r>
            <a:r>
              <a:rPr sz="2750" spc="315" dirty="0">
                <a:latin typeface="Calibri"/>
                <a:cs typeface="Calibri"/>
              </a:rPr>
              <a:t> </a:t>
            </a:r>
            <a:r>
              <a:rPr sz="2750" spc="-15" dirty="0">
                <a:latin typeface="Calibri"/>
                <a:cs typeface="Calibri"/>
              </a:rPr>
              <a:t>if</a:t>
            </a:r>
            <a:r>
              <a:rPr sz="2750" spc="25" dirty="0">
                <a:latin typeface="Calibri"/>
                <a:cs typeface="Calibri"/>
              </a:rPr>
              <a:t> </a:t>
            </a:r>
            <a:r>
              <a:rPr sz="2750" spc="-20" dirty="0">
                <a:latin typeface="Calibri"/>
                <a:cs typeface="Calibri"/>
              </a:rPr>
              <a:t>piercing</a:t>
            </a:r>
            <a:r>
              <a:rPr sz="2750" spc="245" dirty="0">
                <a:latin typeface="Calibri"/>
                <a:cs typeface="Calibri"/>
              </a:rPr>
              <a:t> </a:t>
            </a:r>
            <a:r>
              <a:rPr sz="2750" spc="20" dirty="0">
                <a:latin typeface="Calibri"/>
                <a:cs typeface="Calibri"/>
              </a:rPr>
              <a:t>an</a:t>
            </a:r>
            <a:r>
              <a:rPr sz="2750" spc="10" dirty="0">
                <a:latin typeface="Calibri"/>
                <a:cs typeface="Calibri"/>
              </a:rPr>
              <a:t> </a:t>
            </a:r>
            <a:r>
              <a:rPr sz="2750" dirty="0">
                <a:latin typeface="Calibri"/>
                <a:cs typeface="Calibri"/>
              </a:rPr>
              <a:t>artery </a:t>
            </a:r>
            <a:r>
              <a:rPr sz="2750" spc="-605" dirty="0">
                <a:latin typeface="Calibri"/>
                <a:cs typeface="Calibri"/>
              </a:rPr>
              <a:t> </a:t>
            </a:r>
            <a:r>
              <a:rPr sz="2750" spc="15" dirty="0">
                <a:latin typeface="Calibri"/>
                <a:cs typeface="Calibri"/>
              </a:rPr>
              <a:t>3-</a:t>
            </a:r>
            <a:r>
              <a:rPr sz="2750" spc="20" dirty="0">
                <a:latin typeface="Calibri"/>
                <a:cs typeface="Calibri"/>
              </a:rPr>
              <a:t> </a:t>
            </a:r>
            <a:r>
              <a:rPr sz="2750" dirty="0">
                <a:latin typeface="Calibri"/>
                <a:cs typeface="Calibri"/>
              </a:rPr>
              <a:t>abcess</a:t>
            </a:r>
            <a:endParaRPr sz="2750">
              <a:latin typeface="Calibri"/>
              <a:cs typeface="Calibri"/>
            </a:endParaRPr>
          </a:p>
          <a:p>
            <a:pPr marL="12700">
              <a:lnSpc>
                <a:spcPct val="100000"/>
              </a:lnSpc>
              <a:spcBef>
                <a:spcPts val="755"/>
              </a:spcBef>
            </a:pPr>
            <a:r>
              <a:rPr sz="2750" b="1" dirty="0">
                <a:latin typeface="Calibri"/>
                <a:cs typeface="Calibri"/>
              </a:rPr>
              <a:t>Q6</a:t>
            </a:r>
            <a:r>
              <a:rPr sz="2750" b="1" spc="60" dirty="0">
                <a:latin typeface="Calibri"/>
                <a:cs typeface="Calibri"/>
              </a:rPr>
              <a:t> </a:t>
            </a:r>
            <a:r>
              <a:rPr sz="2750" b="1" spc="10" dirty="0">
                <a:latin typeface="Calibri"/>
                <a:cs typeface="Calibri"/>
              </a:rPr>
              <a:t>\</a:t>
            </a:r>
            <a:r>
              <a:rPr sz="2750" b="1" spc="50" dirty="0">
                <a:latin typeface="Calibri"/>
                <a:cs typeface="Calibri"/>
              </a:rPr>
              <a:t> </a:t>
            </a:r>
            <a:r>
              <a:rPr sz="2750" b="1" spc="15" dirty="0">
                <a:latin typeface="Calibri"/>
                <a:cs typeface="Calibri"/>
              </a:rPr>
              <a:t>what</a:t>
            </a:r>
            <a:r>
              <a:rPr sz="2750" b="1" spc="-20" dirty="0">
                <a:latin typeface="Calibri"/>
                <a:cs typeface="Calibri"/>
              </a:rPr>
              <a:t> </a:t>
            </a:r>
            <a:r>
              <a:rPr sz="2750" b="1" dirty="0">
                <a:latin typeface="Calibri"/>
                <a:cs typeface="Calibri"/>
              </a:rPr>
              <a:t>is</a:t>
            </a:r>
            <a:r>
              <a:rPr sz="2750" b="1" spc="55" dirty="0">
                <a:latin typeface="Calibri"/>
                <a:cs typeface="Calibri"/>
              </a:rPr>
              <a:t> </a:t>
            </a:r>
            <a:r>
              <a:rPr sz="2750" b="1" spc="15" dirty="0">
                <a:latin typeface="Calibri"/>
                <a:cs typeface="Calibri"/>
              </a:rPr>
              <a:t>the</a:t>
            </a:r>
            <a:r>
              <a:rPr sz="2750" b="1" spc="-5" dirty="0">
                <a:latin typeface="Calibri"/>
                <a:cs typeface="Calibri"/>
              </a:rPr>
              <a:t> </a:t>
            </a:r>
            <a:r>
              <a:rPr sz="2750" b="1" spc="-10" dirty="0">
                <a:latin typeface="Calibri"/>
                <a:cs typeface="Calibri"/>
              </a:rPr>
              <a:t>CTG</a:t>
            </a:r>
            <a:r>
              <a:rPr sz="2750" b="1" spc="70" dirty="0">
                <a:latin typeface="Calibri"/>
                <a:cs typeface="Calibri"/>
              </a:rPr>
              <a:t> </a:t>
            </a:r>
            <a:r>
              <a:rPr sz="2750" b="1" spc="15" dirty="0">
                <a:latin typeface="Calibri"/>
                <a:cs typeface="Calibri"/>
              </a:rPr>
              <a:t>finding?</a:t>
            </a:r>
            <a:endParaRPr sz="2750">
              <a:latin typeface="Calibri"/>
              <a:cs typeface="Calibri"/>
            </a:endParaRPr>
          </a:p>
          <a:p>
            <a:pPr marL="12700">
              <a:lnSpc>
                <a:spcPct val="100000"/>
              </a:lnSpc>
              <a:spcBef>
                <a:spcPts val="755"/>
              </a:spcBef>
            </a:pPr>
            <a:r>
              <a:rPr sz="2750" spc="-5" dirty="0">
                <a:latin typeface="Calibri"/>
                <a:cs typeface="Calibri"/>
              </a:rPr>
              <a:t>Prolong</a:t>
            </a:r>
            <a:r>
              <a:rPr sz="2750" spc="100" dirty="0">
                <a:latin typeface="Calibri"/>
                <a:cs typeface="Calibri"/>
              </a:rPr>
              <a:t> </a:t>
            </a:r>
            <a:r>
              <a:rPr sz="2750" spc="-10" dirty="0">
                <a:latin typeface="Calibri"/>
                <a:cs typeface="Calibri"/>
              </a:rPr>
              <a:t>deceleration,</a:t>
            </a:r>
            <a:r>
              <a:rPr sz="2750" spc="340" dirty="0">
                <a:latin typeface="Calibri"/>
                <a:cs typeface="Calibri"/>
              </a:rPr>
              <a:t> </a:t>
            </a:r>
            <a:r>
              <a:rPr sz="2750" spc="20" dirty="0">
                <a:latin typeface="Calibri"/>
                <a:cs typeface="Calibri"/>
              </a:rPr>
              <a:t>some</a:t>
            </a:r>
            <a:r>
              <a:rPr sz="2750" spc="25" dirty="0">
                <a:latin typeface="Calibri"/>
                <a:cs typeface="Calibri"/>
              </a:rPr>
              <a:t> </a:t>
            </a:r>
            <a:r>
              <a:rPr sz="2750" spc="-20" dirty="0">
                <a:latin typeface="Calibri"/>
                <a:cs typeface="Calibri"/>
              </a:rPr>
              <a:t>students</a:t>
            </a:r>
            <a:r>
              <a:rPr sz="2750" spc="254" dirty="0">
                <a:latin typeface="Calibri"/>
                <a:cs typeface="Calibri"/>
              </a:rPr>
              <a:t> </a:t>
            </a:r>
            <a:r>
              <a:rPr sz="2750" spc="-20" dirty="0">
                <a:latin typeface="Calibri"/>
                <a:cs typeface="Calibri"/>
              </a:rPr>
              <a:t>say</a:t>
            </a:r>
            <a:r>
              <a:rPr sz="2750" spc="70" dirty="0">
                <a:latin typeface="Calibri"/>
                <a:cs typeface="Calibri"/>
              </a:rPr>
              <a:t> </a:t>
            </a:r>
            <a:r>
              <a:rPr sz="2750" spc="-10" dirty="0">
                <a:latin typeface="Calibri"/>
                <a:cs typeface="Calibri"/>
              </a:rPr>
              <a:t>bradycardia</a:t>
            </a:r>
            <a:endParaRPr sz="2750">
              <a:latin typeface="Calibri"/>
              <a:cs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038600" y="2028825"/>
            <a:ext cx="3276600" cy="3295650"/>
          </a:xfrm>
          <a:prstGeom prst="rect">
            <a:avLst/>
          </a:prstGeom>
        </p:spPr>
      </p:pic>
      <p:sp>
        <p:nvSpPr>
          <p:cNvPr id="3" name="object 3"/>
          <p:cNvSpPr txBox="1"/>
          <p:nvPr/>
        </p:nvSpPr>
        <p:spPr>
          <a:xfrm>
            <a:off x="2339346" y="334967"/>
            <a:ext cx="7079615" cy="289823"/>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A</a:t>
            </a:r>
            <a:r>
              <a:rPr sz="1800" spc="-20" dirty="0">
                <a:latin typeface="Calibri"/>
                <a:cs typeface="Calibri"/>
              </a:rPr>
              <a:t> </a:t>
            </a:r>
            <a:r>
              <a:rPr sz="1800" spc="-10" dirty="0">
                <a:latin typeface="Calibri"/>
                <a:cs typeface="Calibri"/>
              </a:rPr>
              <a:t>45</a:t>
            </a:r>
            <a:r>
              <a:rPr sz="1800" spc="40" dirty="0">
                <a:latin typeface="Calibri"/>
                <a:cs typeface="Calibri"/>
              </a:rPr>
              <a:t> </a:t>
            </a:r>
            <a:r>
              <a:rPr sz="1800" dirty="0">
                <a:latin typeface="Calibri"/>
                <a:cs typeface="Calibri"/>
              </a:rPr>
              <a:t>years</a:t>
            </a:r>
            <a:r>
              <a:rPr sz="1800" spc="-55" dirty="0">
                <a:latin typeface="Calibri"/>
                <a:cs typeface="Calibri"/>
              </a:rPr>
              <a:t> </a:t>
            </a:r>
            <a:r>
              <a:rPr sz="1800" spc="15" dirty="0">
                <a:latin typeface="Calibri"/>
                <a:cs typeface="Calibri"/>
              </a:rPr>
              <a:t>old</a:t>
            </a:r>
            <a:r>
              <a:rPr sz="1800" spc="-75" dirty="0">
                <a:latin typeface="Calibri"/>
                <a:cs typeface="Calibri"/>
              </a:rPr>
              <a:t> </a:t>
            </a:r>
            <a:r>
              <a:rPr sz="1800" spc="-10" dirty="0">
                <a:latin typeface="Calibri"/>
                <a:cs typeface="Calibri"/>
              </a:rPr>
              <a:t>female</a:t>
            </a:r>
            <a:r>
              <a:rPr sz="1800" spc="60" dirty="0">
                <a:latin typeface="Calibri"/>
                <a:cs typeface="Calibri"/>
              </a:rPr>
              <a:t> </a:t>
            </a:r>
            <a:r>
              <a:rPr sz="1800" spc="10" dirty="0">
                <a:latin typeface="Calibri"/>
                <a:cs typeface="Calibri"/>
              </a:rPr>
              <a:t>multiparous</a:t>
            </a:r>
            <a:r>
              <a:rPr sz="1800" spc="-204" dirty="0">
                <a:latin typeface="Calibri"/>
                <a:cs typeface="Calibri"/>
              </a:rPr>
              <a:t> </a:t>
            </a:r>
            <a:r>
              <a:rPr sz="1800" spc="15" dirty="0">
                <a:latin typeface="Calibri"/>
                <a:cs typeface="Calibri"/>
              </a:rPr>
              <a:t>complaining</a:t>
            </a:r>
            <a:r>
              <a:rPr sz="1800" spc="-200" dirty="0">
                <a:latin typeface="Calibri"/>
                <a:cs typeface="Calibri"/>
              </a:rPr>
              <a:t> </a:t>
            </a:r>
            <a:r>
              <a:rPr sz="1800" spc="10" dirty="0">
                <a:latin typeface="Calibri"/>
                <a:cs typeface="Calibri"/>
              </a:rPr>
              <a:t>of</a:t>
            </a:r>
            <a:r>
              <a:rPr sz="1800" spc="-50" dirty="0">
                <a:latin typeface="Calibri"/>
                <a:cs typeface="Calibri"/>
              </a:rPr>
              <a:t> </a:t>
            </a:r>
            <a:r>
              <a:rPr sz="1800" spc="10" dirty="0">
                <a:latin typeface="Calibri"/>
                <a:cs typeface="Calibri"/>
              </a:rPr>
              <a:t>heavy</a:t>
            </a:r>
            <a:r>
              <a:rPr sz="1800" spc="-90" dirty="0">
                <a:latin typeface="Calibri"/>
                <a:cs typeface="Calibri"/>
              </a:rPr>
              <a:t> </a:t>
            </a:r>
            <a:r>
              <a:rPr sz="1800" dirty="0">
                <a:latin typeface="Calibri"/>
                <a:cs typeface="Calibri"/>
              </a:rPr>
              <a:t>menstrual</a:t>
            </a:r>
            <a:r>
              <a:rPr sz="1800" spc="-65" dirty="0">
                <a:latin typeface="Calibri"/>
                <a:cs typeface="Calibri"/>
              </a:rPr>
              <a:t> </a:t>
            </a:r>
            <a:r>
              <a:rPr sz="1800" spc="15" dirty="0">
                <a:latin typeface="Calibri"/>
                <a:cs typeface="Calibri"/>
              </a:rPr>
              <a:t>bleeding</a:t>
            </a:r>
            <a:endParaRPr sz="1800">
              <a:latin typeface="Calibri"/>
              <a:cs typeface="Calibri"/>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87059" y="367146"/>
            <a:ext cx="10665460" cy="6262355"/>
          </a:xfrm>
          <a:prstGeom prst="rect">
            <a:avLst/>
          </a:prstGeom>
        </p:spPr>
        <p:txBody>
          <a:bodyPr vert="horz" wrap="square" lIns="0" tIns="108585" rIns="0" bIns="0" rtlCol="0">
            <a:spAutoFit/>
          </a:bodyPr>
          <a:lstStyle/>
          <a:p>
            <a:pPr marL="12700">
              <a:lnSpc>
                <a:spcPct val="100000"/>
              </a:lnSpc>
              <a:spcBef>
                <a:spcPts val="855"/>
              </a:spcBef>
            </a:pPr>
            <a:r>
              <a:rPr sz="2750" b="1" dirty="0">
                <a:latin typeface="Calibri"/>
                <a:cs typeface="Calibri"/>
              </a:rPr>
              <a:t>Q1</a:t>
            </a:r>
            <a:r>
              <a:rPr sz="2750" b="1" spc="70" dirty="0">
                <a:latin typeface="Calibri"/>
                <a:cs typeface="Calibri"/>
              </a:rPr>
              <a:t> </a:t>
            </a:r>
            <a:r>
              <a:rPr sz="2750" b="1" spc="10" dirty="0">
                <a:latin typeface="Calibri"/>
                <a:cs typeface="Calibri"/>
              </a:rPr>
              <a:t>\</a:t>
            </a:r>
            <a:r>
              <a:rPr sz="2750" b="1" spc="55" dirty="0">
                <a:latin typeface="Calibri"/>
                <a:cs typeface="Calibri"/>
              </a:rPr>
              <a:t> </a:t>
            </a:r>
            <a:r>
              <a:rPr sz="2750" b="1" spc="15" dirty="0">
                <a:latin typeface="Calibri"/>
                <a:cs typeface="Calibri"/>
              </a:rPr>
              <a:t>what</a:t>
            </a:r>
            <a:r>
              <a:rPr sz="2750" b="1" spc="-10" dirty="0">
                <a:latin typeface="Calibri"/>
                <a:cs typeface="Calibri"/>
              </a:rPr>
              <a:t> </a:t>
            </a:r>
            <a:r>
              <a:rPr sz="2750" b="1" dirty="0">
                <a:latin typeface="Calibri"/>
                <a:cs typeface="Calibri"/>
              </a:rPr>
              <a:t>is</a:t>
            </a:r>
            <a:r>
              <a:rPr sz="2750" b="1" spc="70" dirty="0">
                <a:latin typeface="Calibri"/>
                <a:cs typeface="Calibri"/>
              </a:rPr>
              <a:t> </a:t>
            </a:r>
            <a:r>
              <a:rPr sz="2750" b="1" spc="15" dirty="0">
                <a:latin typeface="Calibri"/>
                <a:cs typeface="Calibri"/>
              </a:rPr>
              <a:t>the</a:t>
            </a:r>
            <a:r>
              <a:rPr sz="2750" b="1" dirty="0">
                <a:latin typeface="Calibri"/>
                <a:cs typeface="Calibri"/>
              </a:rPr>
              <a:t> </a:t>
            </a:r>
            <a:r>
              <a:rPr sz="2750" b="1" spc="10" dirty="0">
                <a:latin typeface="Calibri"/>
                <a:cs typeface="Calibri"/>
              </a:rPr>
              <a:t>name</a:t>
            </a:r>
            <a:r>
              <a:rPr sz="2750" b="1" spc="65" dirty="0">
                <a:latin typeface="Calibri"/>
                <a:cs typeface="Calibri"/>
              </a:rPr>
              <a:t> </a:t>
            </a:r>
            <a:r>
              <a:rPr sz="2750" b="1" spc="10" dirty="0">
                <a:latin typeface="Calibri"/>
                <a:cs typeface="Calibri"/>
              </a:rPr>
              <a:t>of</a:t>
            </a:r>
            <a:r>
              <a:rPr sz="2750" b="1" spc="5" dirty="0">
                <a:latin typeface="Calibri"/>
                <a:cs typeface="Calibri"/>
              </a:rPr>
              <a:t> </a:t>
            </a:r>
            <a:r>
              <a:rPr sz="2750" b="1" spc="15" dirty="0">
                <a:latin typeface="Calibri"/>
                <a:cs typeface="Calibri"/>
              </a:rPr>
              <a:t>the</a:t>
            </a:r>
            <a:r>
              <a:rPr sz="2750" b="1" spc="75" dirty="0">
                <a:latin typeface="Calibri"/>
                <a:cs typeface="Calibri"/>
              </a:rPr>
              <a:t> </a:t>
            </a:r>
            <a:r>
              <a:rPr sz="2750" b="1" spc="10" dirty="0">
                <a:latin typeface="Calibri"/>
                <a:cs typeface="Calibri"/>
              </a:rPr>
              <a:t>procedure?</a:t>
            </a:r>
            <a:endParaRPr sz="2750">
              <a:latin typeface="Calibri"/>
              <a:cs typeface="Calibri"/>
            </a:endParaRPr>
          </a:p>
          <a:p>
            <a:pPr marL="88900">
              <a:lnSpc>
                <a:spcPct val="100000"/>
              </a:lnSpc>
              <a:spcBef>
                <a:spcPts val="755"/>
              </a:spcBef>
            </a:pPr>
            <a:r>
              <a:rPr sz="2750" spc="-15" dirty="0">
                <a:latin typeface="Calibri"/>
                <a:cs typeface="Calibri"/>
              </a:rPr>
              <a:t>hysteroscopic</a:t>
            </a:r>
            <a:r>
              <a:rPr sz="2750" spc="240" dirty="0">
                <a:latin typeface="Calibri"/>
                <a:cs typeface="Calibri"/>
              </a:rPr>
              <a:t> </a:t>
            </a:r>
            <a:r>
              <a:rPr sz="2750" spc="-15" dirty="0">
                <a:latin typeface="Calibri"/>
                <a:cs typeface="Calibri"/>
              </a:rPr>
              <a:t>examination</a:t>
            </a:r>
            <a:endParaRPr sz="2750">
              <a:latin typeface="Calibri"/>
              <a:cs typeface="Calibri"/>
            </a:endParaRPr>
          </a:p>
          <a:p>
            <a:pPr marL="12700">
              <a:lnSpc>
                <a:spcPct val="100000"/>
              </a:lnSpc>
              <a:spcBef>
                <a:spcPts val="755"/>
              </a:spcBef>
            </a:pPr>
            <a:r>
              <a:rPr sz="2750" b="1" dirty="0">
                <a:latin typeface="Calibri"/>
                <a:cs typeface="Calibri"/>
              </a:rPr>
              <a:t>Q2</a:t>
            </a:r>
            <a:r>
              <a:rPr sz="2750" b="1" spc="75" dirty="0">
                <a:latin typeface="Calibri"/>
                <a:cs typeface="Calibri"/>
              </a:rPr>
              <a:t> </a:t>
            </a:r>
            <a:r>
              <a:rPr sz="2750" b="1" spc="10" dirty="0">
                <a:latin typeface="Calibri"/>
                <a:cs typeface="Calibri"/>
              </a:rPr>
              <a:t>\</a:t>
            </a:r>
            <a:r>
              <a:rPr sz="2750" b="1" spc="60" dirty="0">
                <a:latin typeface="Calibri"/>
                <a:cs typeface="Calibri"/>
              </a:rPr>
              <a:t> </a:t>
            </a:r>
            <a:r>
              <a:rPr sz="2750" b="1" spc="15" dirty="0">
                <a:latin typeface="Calibri"/>
                <a:cs typeface="Calibri"/>
              </a:rPr>
              <a:t>mention</a:t>
            </a:r>
            <a:r>
              <a:rPr sz="2750" b="1" spc="-15" dirty="0">
                <a:latin typeface="Calibri"/>
                <a:cs typeface="Calibri"/>
              </a:rPr>
              <a:t> </a:t>
            </a:r>
            <a:r>
              <a:rPr sz="2750" b="1" spc="10" dirty="0">
                <a:latin typeface="Calibri"/>
                <a:cs typeface="Calibri"/>
              </a:rPr>
              <a:t>2</a:t>
            </a:r>
            <a:r>
              <a:rPr sz="2750" b="1" spc="70" dirty="0">
                <a:latin typeface="Calibri"/>
                <a:cs typeface="Calibri"/>
              </a:rPr>
              <a:t> </a:t>
            </a:r>
            <a:r>
              <a:rPr sz="2750" b="1" spc="20" dirty="0">
                <a:latin typeface="Calibri"/>
                <a:cs typeface="Calibri"/>
              </a:rPr>
              <a:t>things</a:t>
            </a:r>
            <a:r>
              <a:rPr sz="2750" b="1" dirty="0">
                <a:latin typeface="Calibri"/>
                <a:cs typeface="Calibri"/>
              </a:rPr>
              <a:t> </a:t>
            </a:r>
            <a:r>
              <a:rPr sz="2750" b="1" spc="15" dirty="0">
                <a:latin typeface="Calibri"/>
                <a:cs typeface="Calibri"/>
              </a:rPr>
              <a:t>from</a:t>
            </a:r>
            <a:r>
              <a:rPr sz="2750" b="1" spc="-15" dirty="0">
                <a:latin typeface="Calibri"/>
                <a:cs typeface="Calibri"/>
              </a:rPr>
              <a:t> </a:t>
            </a:r>
            <a:r>
              <a:rPr sz="2750" b="1" spc="15" dirty="0">
                <a:latin typeface="Calibri"/>
                <a:cs typeface="Calibri"/>
              </a:rPr>
              <a:t>the</a:t>
            </a:r>
            <a:r>
              <a:rPr sz="2750" b="1" spc="80" dirty="0">
                <a:latin typeface="Calibri"/>
                <a:cs typeface="Calibri"/>
              </a:rPr>
              <a:t> </a:t>
            </a:r>
            <a:r>
              <a:rPr sz="2750" b="1" spc="10" dirty="0">
                <a:latin typeface="Calibri"/>
                <a:cs typeface="Calibri"/>
              </a:rPr>
              <a:t>history</a:t>
            </a:r>
            <a:r>
              <a:rPr sz="2750" b="1" spc="15" dirty="0">
                <a:latin typeface="Calibri"/>
                <a:cs typeface="Calibri"/>
              </a:rPr>
              <a:t> </a:t>
            </a:r>
            <a:r>
              <a:rPr sz="2750" b="1" spc="25" dirty="0">
                <a:latin typeface="Calibri"/>
                <a:cs typeface="Calibri"/>
              </a:rPr>
              <a:t>suggest</a:t>
            </a:r>
            <a:r>
              <a:rPr sz="2750" b="1" spc="-155" dirty="0">
                <a:latin typeface="Calibri"/>
                <a:cs typeface="Calibri"/>
              </a:rPr>
              <a:t> </a:t>
            </a:r>
            <a:r>
              <a:rPr sz="2750" b="1" spc="10" dirty="0">
                <a:latin typeface="Calibri"/>
                <a:cs typeface="Calibri"/>
              </a:rPr>
              <a:t>a</a:t>
            </a:r>
            <a:r>
              <a:rPr sz="2750" b="1" spc="35" dirty="0">
                <a:latin typeface="Calibri"/>
                <a:cs typeface="Calibri"/>
              </a:rPr>
              <a:t> </a:t>
            </a:r>
            <a:r>
              <a:rPr sz="2750" b="1" spc="5" dirty="0">
                <a:latin typeface="Calibri"/>
                <a:cs typeface="Calibri"/>
              </a:rPr>
              <a:t>cause</a:t>
            </a:r>
            <a:r>
              <a:rPr sz="2750" b="1" spc="155" dirty="0">
                <a:latin typeface="Calibri"/>
                <a:cs typeface="Calibri"/>
              </a:rPr>
              <a:t> </a:t>
            </a:r>
            <a:r>
              <a:rPr sz="2750" b="1" spc="10" dirty="0">
                <a:latin typeface="Calibri"/>
                <a:cs typeface="Calibri"/>
              </a:rPr>
              <a:t>of</a:t>
            </a:r>
            <a:r>
              <a:rPr sz="2750" b="1" spc="30" dirty="0">
                <a:latin typeface="Calibri"/>
                <a:cs typeface="Calibri"/>
              </a:rPr>
              <a:t> </a:t>
            </a:r>
            <a:r>
              <a:rPr sz="2750" b="1" spc="10" dirty="0">
                <a:latin typeface="Calibri"/>
                <a:cs typeface="Calibri"/>
              </a:rPr>
              <a:t>adenomyosis?</a:t>
            </a:r>
            <a:endParaRPr sz="2750">
              <a:latin typeface="Calibri"/>
              <a:cs typeface="Calibri"/>
            </a:endParaRPr>
          </a:p>
          <a:p>
            <a:pPr marL="384175" indent="-372110">
              <a:lnSpc>
                <a:spcPct val="100000"/>
              </a:lnSpc>
              <a:spcBef>
                <a:spcPts val="680"/>
              </a:spcBef>
              <a:buAutoNum type="arabicPlain"/>
              <a:tabLst>
                <a:tab pos="384810" algn="l"/>
              </a:tabLst>
            </a:pPr>
            <a:r>
              <a:rPr sz="2750" spc="-10" dirty="0">
                <a:latin typeface="Calibri"/>
                <a:cs typeface="Calibri"/>
              </a:rPr>
              <a:t>multiparous</a:t>
            </a:r>
            <a:endParaRPr sz="2750">
              <a:latin typeface="Calibri"/>
              <a:cs typeface="Calibri"/>
            </a:endParaRPr>
          </a:p>
          <a:p>
            <a:pPr marL="384175" indent="-372110">
              <a:lnSpc>
                <a:spcPct val="100000"/>
              </a:lnSpc>
              <a:spcBef>
                <a:spcPts val="755"/>
              </a:spcBef>
              <a:buAutoNum type="arabicPlain"/>
              <a:tabLst>
                <a:tab pos="384810" algn="l"/>
              </a:tabLst>
            </a:pPr>
            <a:r>
              <a:rPr sz="2750" spc="-10" dirty="0">
                <a:latin typeface="Calibri"/>
                <a:cs typeface="Calibri"/>
              </a:rPr>
              <a:t>heavy</a:t>
            </a:r>
            <a:r>
              <a:rPr sz="2750" spc="130" dirty="0">
                <a:latin typeface="Calibri"/>
                <a:cs typeface="Calibri"/>
              </a:rPr>
              <a:t> </a:t>
            </a:r>
            <a:r>
              <a:rPr sz="2750" dirty="0">
                <a:latin typeface="Calibri"/>
                <a:cs typeface="Calibri"/>
              </a:rPr>
              <a:t>menstrual</a:t>
            </a:r>
            <a:r>
              <a:rPr sz="2750" spc="155" dirty="0">
                <a:latin typeface="Calibri"/>
                <a:cs typeface="Calibri"/>
              </a:rPr>
              <a:t> </a:t>
            </a:r>
            <a:r>
              <a:rPr sz="2750" spc="-20" dirty="0">
                <a:latin typeface="Calibri"/>
                <a:cs typeface="Calibri"/>
              </a:rPr>
              <a:t>bleeding</a:t>
            </a:r>
            <a:endParaRPr sz="2750">
              <a:latin typeface="Calibri"/>
              <a:cs typeface="Calibri"/>
            </a:endParaRPr>
          </a:p>
          <a:p>
            <a:pPr marL="12700">
              <a:lnSpc>
                <a:spcPct val="100000"/>
              </a:lnSpc>
              <a:spcBef>
                <a:spcPts val="760"/>
              </a:spcBef>
            </a:pPr>
            <a:r>
              <a:rPr sz="2750" b="1" dirty="0">
                <a:latin typeface="Calibri"/>
                <a:cs typeface="Calibri"/>
              </a:rPr>
              <a:t>Q3</a:t>
            </a:r>
            <a:r>
              <a:rPr sz="2750" b="1" spc="70" dirty="0">
                <a:latin typeface="Calibri"/>
                <a:cs typeface="Calibri"/>
              </a:rPr>
              <a:t> </a:t>
            </a:r>
            <a:r>
              <a:rPr sz="2750" b="1" spc="10" dirty="0">
                <a:latin typeface="Calibri"/>
                <a:cs typeface="Calibri"/>
              </a:rPr>
              <a:t>\</a:t>
            </a:r>
            <a:r>
              <a:rPr sz="2750" b="1" spc="60" dirty="0">
                <a:latin typeface="Calibri"/>
                <a:cs typeface="Calibri"/>
              </a:rPr>
              <a:t> </a:t>
            </a:r>
            <a:r>
              <a:rPr sz="2750" b="1" spc="15" dirty="0">
                <a:latin typeface="Calibri"/>
                <a:cs typeface="Calibri"/>
              </a:rPr>
              <a:t>mention</a:t>
            </a:r>
            <a:r>
              <a:rPr sz="2750" b="1" spc="-15" dirty="0">
                <a:latin typeface="Calibri"/>
                <a:cs typeface="Calibri"/>
              </a:rPr>
              <a:t> </a:t>
            </a:r>
            <a:r>
              <a:rPr sz="2750" b="1" spc="10" dirty="0">
                <a:latin typeface="Calibri"/>
                <a:cs typeface="Calibri"/>
              </a:rPr>
              <a:t>2</a:t>
            </a:r>
            <a:r>
              <a:rPr sz="2750" b="1" spc="70" dirty="0">
                <a:latin typeface="Calibri"/>
                <a:cs typeface="Calibri"/>
              </a:rPr>
              <a:t> </a:t>
            </a:r>
            <a:r>
              <a:rPr sz="2750" b="1" spc="20" dirty="0">
                <a:latin typeface="Calibri"/>
                <a:cs typeface="Calibri"/>
              </a:rPr>
              <a:t>other</a:t>
            </a:r>
            <a:r>
              <a:rPr sz="2750" b="1" spc="-35" dirty="0">
                <a:latin typeface="Calibri"/>
                <a:cs typeface="Calibri"/>
              </a:rPr>
              <a:t> </a:t>
            </a:r>
            <a:r>
              <a:rPr sz="2750" b="1" spc="10" dirty="0">
                <a:latin typeface="Calibri"/>
                <a:cs typeface="Calibri"/>
              </a:rPr>
              <a:t>procedures</a:t>
            </a:r>
            <a:r>
              <a:rPr sz="2750" b="1" spc="70" dirty="0">
                <a:latin typeface="Calibri"/>
                <a:cs typeface="Calibri"/>
              </a:rPr>
              <a:t> </a:t>
            </a:r>
            <a:r>
              <a:rPr sz="2750" b="1" spc="-10" dirty="0">
                <a:latin typeface="Calibri"/>
                <a:cs typeface="Calibri"/>
              </a:rPr>
              <a:t>can</a:t>
            </a:r>
            <a:r>
              <a:rPr sz="2750" b="1" spc="55" dirty="0">
                <a:latin typeface="Calibri"/>
                <a:cs typeface="Calibri"/>
              </a:rPr>
              <a:t> </a:t>
            </a:r>
            <a:r>
              <a:rPr sz="2750" b="1" spc="15" dirty="0">
                <a:latin typeface="Calibri"/>
                <a:cs typeface="Calibri"/>
              </a:rPr>
              <a:t>be</a:t>
            </a:r>
            <a:r>
              <a:rPr sz="2750" b="1" spc="80" dirty="0">
                <a:latin typeface="Calibri"/>
                <a:cs typeface="Calibri"/>
              </a:rPr>
              <a:t> </a:t>
            </a:r>
            <a:r>
              <a:rPr sz="2750" b="1" spc="20" dirty="0">
                <a:latin typeface="Calibri"/>
                <a:cs typeface="Calibri"/>
              </a:rPr>
              <a:t>done?</a:t>
            </a:r>
            <a:endParaRPr sz="2750">
              <a:latin typeface="Calibri"/>
              <a:cs typeface="Calibri"/>
            </a:endParaRPr>
          </a:p>
          <a:p>
            <a:pPr marL="384175" indent="-372110">
              <a:lnSpc>
                <a:spcPct val="100000"/>
              </a:lnSpc>
              <a:spcBef>
                <a:spcPts val="680"/>
              </a:spcBef>
              <a:buAutoNum type="arabicPlain"/>
              <a:tabLst>
                <a:tab pos="384810" algn="l"/>
              </a:tabLst>
            </a:pPr>
            <a:r>
              <a:rPr sz="2750" spc="-15" dirty="0">
                <a:latin typeface="Calibri"/>
                <a:cs typeface="Calibri"/>
              </a:rPr>
              <a:t>saline</a:t>
            </a:r>
            <a:r>
              <a:rPr sz="2750" spc="160" dirty="0">
                <a:latin typeface="Calibri"/>
                <a:cs typeface="Calibri"/>
              </a:rPr>
              <a:t> </a:t>
            </a:r>
            <a:r>
              <a:rPr sz="2750" spc="-15" dirty="0">
                <a:latin typeface="Calibri"/>
                <a:cs typeface="Calibri"/>
              </a:rPr>
              <a:t>hysterosonogram</a:t>
            </a:r>
            <a:endParaRPr sz="2750">
              <a:latin typeface="Calibri"/>
              <a:cs typeface="Calibri"/>
            </a:endParaRPr>
          </a:p>
          <a:p>
            <a:pPr marL="384175" indent="-372110">
              <a:lnSpc>
                <a:spcPct val="100000"/>
              </a:lnSpc>
              <a:spcBef>
                <a:spcPts val="755"/>
              </a:spcBef>
              <a:buAutoNum type="arabicPlain"/>
              <a:tabLst>
                <a:tab pos="384810" algn="l"/>
              </a:tabLst>
            </a:pPr>
            <a:r>
              <a:rPr sz="2750" spc="-10" dirty="0">
                <a:latin typeface="Calibri"/>
                <a:cs typeface="Calibri"/>
              </a:rPr>
              <a:t>Hysterosalpingography</a:t>
            </a:r>
            <a:r>
              <a:rPr sz="2750" spc="330" dirty="0">
                <a:latin typeface="Calibri"/>
                <a:cs typeface="Calibri"/>
              </a:rPr>
              <a:t> </a:t>
            </a:r>
            <a:r>
              <a:rPr sz="2750" spc="-5" dirty="0">
                <a:latin typeface="Calibri"/>
                <a:cs typeface="Calibri"/>
              </a:rPr>
              <a:t>(HSG)</a:t>
            </a:r>
            <a:endParaRPr sz="2750">
              <a:latin typeface="Calibri"/>
              <a:cs typeface="Calibri"/>
            </a:endParaRPr>
          </a:p>
          <a:p>
            <a:pPr marL="12700" marR="5538470">
              <a:lnSpc>
                <a:spcPct val="121800"/>
              </a:lnSpc>
              <a:spcBef>
                <a:spcPts val="35"/>
              </a:spcBef>
            </a:pPr>
            <a:r>
              <a:rPr sz="2750" b="1" dirty="0">
                <a:latin typeface="Calibri"/>
                <a:cs typeface="Calibri"/>
              </a:rPr>
              <a:t>Q4</a:t>
            </a:r>
            <a:r>
              <a:rPr sz="2750" b="1" spc="65" dirty="0">
                <a:latin typeface="Calibri"/>
                <a:cs typeface="Calibri"/>
              </a:rPr>
              <a:t> </a:t>
            </a:r>
            <a:r>
              <a:rPr sz="2750" b="1" spc="10" dirty="0">
                <a:latin typeface="Calibri"/>
                <a:cs typeface="Calibri"/>
              </a:rPr>
              <a:t>\</a:t>
            </a:r>
            <a:r>
              <a:rPr sz="2750" b="1" spc="50" dirty="0">
                <a:latin typeface="Calibri"/>
                <a:cs typeface="Calibri"/>
              </a:rPr>
              <a:t> </a:t>
            </a:r>
            <a:r>
              <a:rPr sz="2750" b="1" spc="5" dirty="0">
                <a:latin typeface="Calibri"/>
                <a:cs typeface="Calibri"/>
              </a:rPr>
              <a:t>indication</a:t>
            </a:r>
            <a:r>
              <a:rPr sz="2750" b="1" spc="60" dirty="0">
                <a:latin typeface="Calibri"/>
                <a:cs typeface="Calibri"/>
              </a:rPr>
              <a:t> </a:t>
            </a:r>
            <a:r>
              <a:rPr sz="2750" b="1" spc="10" dirty="0">
                <a:latin typeface="Calibri"/>
                <a:cs typeface="Calibri"/>
              </a:rPr>
              <a:t>of</a:t>
            </a:r>
            <a:r>
              <a:rPr sz="2750" b="1" spc="80" dirty="0">
                <a:latin typeface="Calibri"/>
                <a:cs typeface="Calibri"/>
              </a:rPr>
              <a:t> </a:t>
            </a:r>
            <a:r>
              <a:rPr sz="2750" b="1" spc="10" dirty="0">
                <a:latin typeface="Calibri"/>
                <a:cs typeface="Calibri"/>
              </a:rPr>
              <a:t>this</a:t>
            </a:r>
            <a:r>
              <a:rPr sz="2750" b="1" spc="-10" dirty="0">
                <a:latin typeface="Calibri"/>
                <a:cs typeface="Calibri"/>
              </a:rPr>
              <a:t> </a:t>
            </a:r>
            <a:r>
              <a:rPr sz="2750" b="1" spc="10" dirty="0">
                <a:latin typeface="Calibri"/>
                <a:cs typeface="Calibri"/>
              </a:rPr>
              <a:t>procedure? </a:t>
            </a:r>
            <a:r>
              <a:rPr sz="2750" b="1" spc="15" dirty="0">
                <a:latin typeface="Calibri"/>
                <a:cs typeface="Calibri"/>
              </a:rPr>
              <a:t> </a:t>
            </a:r>
            <a:r>
              <a:rPr sz="2750" spc="15" dirty="0">
                <a:latin typeface="Calibri"/>
                <a:cs typeface="Calibri"/>
              </a:rPr>
              <a:t>1- </a:t>
            </a:r>
            <a:r>
              <a:rPr sz="2750" spc="-5" dirty="0">
                <a:latin typeface="Calibri"/>
                <a:cs typeface="Calibri"/>
              </a:rPr>
              <a:t>no</a:t>
            </a:r>
            <a:r>
              <a:rPr sz="2750" spc="75" dirty="0">
                <a:latin typeface="Calibri"/>
                <a:cs typeface="Calibri"/>
              </a:rPr>
              <a:t> </a:t>
            </a:r>
            <a:r>
              <a:rPr sz="2750" spc="10" dirty="0">
                <a:latin typeface="Calibri"/>
                <a:cs typeface="Calibri"/>
              </a:rPr>
              <a:t>obvious</a:t>
            </a:r>
            <a:r>
              <a:rPr sz="2750" spc="85" dirty="0">
                <a:latin typeface="Calibri"/>
                <a:cs typeface="Calibri"/>
              </a:rPr>
              <a:t> </a:t>
            </a:r>
            <a:r>
              <a:rPr sz="2750" spc="-20" dirty="0">
                <a:latin typeface="Calibri"/>
                <a:cs typeface="Calibri"/>
              </a:rPr>
              <a:t>finding</a:t>
            </a:r>
            <a:r>
              <a:rPr sz="2750" spc="229" dirty="0">
                <a:latin typeface="Calibri"/>
                <a:cs typeface="Calibri"/>
              </a:rPr>
              <a:t> </a:t>
            </a:r>
            <a:r>
              <a:rPr sz="2750" spc="30" dirty="0">
                <a:latin typeface="Calibri"/>
                <a:cs typeface="Calibri"/>
              </a:rPr>
              <a:t>on</a:t>
            </a:r>
            <a:r>
              <a:rPr sz="2750" spc="10" dirty="0">
                <a:latin typeface="Calibri"/>
                <a:cs typeface="Calibri"/>
              </a:rPr>
              <a:t> </a:t>
            </a:r>
            <a:r>
              <a:rPr sz="2750" spc="-10" dirty="0">
                <a:latin typeface="Calibri"/>
                <a:cs typeface="Calibri"/>
              </a:rPr>
              <a:t>ultrasound </a:t>
            </a:r>
            <a:r>
              <a:rPr sz="2750" spc="-610" dirty="0">
                <a:latin typeface="Calibri"/>
                <a:cs typeface="Calibri"/>
              </a:rPr>
              <a:t> </a:t>
            </a:r>
            <a:r>
              <a:rPr sz="2750" spc="15" dirty="0">
                <a:latin typeface="Calibri"/>
                <a:cs typeface="Calibri"/>
              </a:rPr>
              <a:t>2-</a:t>
            </a:r>
            <a:r>
              <a:rPr sz="2750" spc="20" dirty="0">
                <a:latin typeface="Calibri"/>
                <a:cs typeface="Calibri"/>
              </a:rPr>
              <a:t> </a:t>
            </a:r>
            <a:r>
              <a:rPr sz="2750" spc="-20" dirty="0">
                <a:latin typeface="Calibri"/>
                <a:cs typeface="Calibri"/>
              </a:rPr>
              <a:t>biopsy</a:t>
            </a:r>
            <a:r>
              <a:rPr sz="2750" spc="220" dirty="0">
                <a:latin typeface="Calibri"/>
                <a:cs typeface="Calibri"/>
              </a:rPr>
              <a:t> </a:t>
            </a:r>
            <a:r>
              <a:rPr sz="2750" spc="-10" dirty="0">
                <a:latin typeface="Calibri"/>
                <a:cs typeface="Calibri"/>
              </a:rPr>
              <a:t>taken</a:t>
            </a:r>
            <a:endParaRPr sz="2750">
              <a:latin typeface="Calibri"/>
              <a:cs typeface="Calibri"/>
            </a:endParaRPr>
          </a:p>
          <a:p>
            <a:pPr marL="384175" indent="-372110">
              <a:lnSpc>
                <a:spcPct val="100000"/>
              </a:lnSpc>
              <a:spcBef>
                <a:spcPts val="755"/>
              </a:spcBef>
              <a:buAutoNum type="arabicPlain" startAt="3"/>
              <a:tabLst>
                <a:tab pos="384810" algn="l"/>
              </a:tabLst>
            </a:pPr>
            <a:r>
              <a:rPr sz="2750" spc="20" dirty="0">
                <a:latin typeface="Calibri"/>
                <a:cs typeface="Calibri"/>
              </a:rPr>
              <a:t>remove</a:t>
            </a:r>
            <a:r>
              <a:rPr sz="2750" spc="-55" dirty="0">
                <a:latin typeface="Calibri"/>
                <a:cs typeface="Calibri"/>
              </a:rPr>
              <a:t> </a:t>
            </a:r>
            <a:r>
              <a:rPr sz="2750" spc="5" dirty="0">
                <a:latin typeface="Calibri"/>
                <a:cs typeface="Calibri"/>
              </a:rPr>
              <a:t>polyp</a:t>
            </a:r>
            <a:r>
              <a:rPr sz="2750" spc="90" dirty="0">
                <a:latin typeface="Calibri"/>
                <a:cs typeface="Calibri"/>
              </a:rPr>
              <a:t> </a:t>
            </a:r>
            <a:r>
              <a:rPr sz="2750" spc="25" dirty="0">
                <a:latin typeface="Calibri"/>
                <a:cs typeface="Calibri"/>
              </a:rPr>
              <a:t>or</a:t>
            </a:r>
            <a:r>
              <a:rPr sz="2750" spc="-10" dirty="0">
                <a:latin typeface="Calibri"/>
                <a:cs typeface="Calibri"/>
              </a:rPr>
              <a:t> </a:t>
            </a:r>
            <a:r>
              <a:rPr sz="2750" spc="5" dirty="0">
                <a:latin typeface="Calibri"/>
                <a:cs typeface="Calibri"/>
              </a:rPr>
              <a:t>submucosal</a:t>
            </a:r>
            <a:r>
              <a:rPr sz="2750" spc="160" dirty="0">
                <a:latin typeface="Calibri"/>
                <a:cs typeface="Calibri"/>
              </a:rPr>
              <a:t> </a:t>
            </a:r>
            <a:r>
              <a:rPr sz="2750" spc="-15" dirty="0">
                <a:latin typeface="Calibri"/>
                <a:cs typeface="Calibri"/>
              </a:rPr>
              <a:t>fibroid</a:t>
            </a:r>
            <a:endParaRPr sz="2750">
              <a:latin typeface="Calibri"/>
              <a:cs typeface="Calibri"/>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7577" y="360513"/>
            <a:ext cx="9738995" cy="3519552"/>
          </a:xfrm>
          <a:prstGeom prst="rect">
            <a:avLst/>
          </a:prstGeom>
        </p:spPr>
        <p:txBody>
          <a:bodyPr vert="horz" wrap="square" lIns="0" tIns="107314" rIns="0" bIns="0" rtlCol="0">
            <a:spAutoFit/>
          </a:bodyPr>
          <a:lstStyle/>
          <a:p>
            <a:pPr marL="12700">
              <a:lnSpc>
                <a:spcPct val="100000"/>
              </a:lnSpc>
              <a:spcBef>
                <a:spcPts val="844"/>
              </a:spcBef>
            </a:pPr>
            <a:r>
              <a:rPr sz="2750" b="1" dirty="0">
                <a:latin typeface="Calibri"/>
                <a:cs typeface="Calibri"/>
              </a:rPr>
              <a:t>Q5</a:t>
            </a:r>
            <a:r>
              <a:rPr sz="2750" b="1" spc="70" dirty="0">
                <a:latin typeface="Calibri"/>
                <a:cs typeface="Calibri"/>
              </a:rPr>
              <a:t> </a:t>
            </a:r>
            <a:r>
              <a:rPr sz="2750" b="1" spc="10" dirty="0">
                <a:latin typeface="Calibri"/>
                <a:cs typeface="Calibri"/>
              </a:rPr>
              <a:t>\</a:t>
            </a:r>
            <a:r>
              <a:rPr sz="2750" b="1" spc="55" dirty="0">
                <a:latin typeface="Calibri"/>
                <a:cs typeface="Calibri"/>
              </a:rPr>
              <a:t> </a:t>
            </a:r>
            <a:r>
              <a:rPr sz="2750" b="1" spc="15" dirty="0">
                <a:latin typeface="Calibri"/>
                <a:cs typeface="Calibri"/>
              </a:rPr>
              <a:t>what</a:t>
            </a:r>
            <a:r>
              <a:rPr sz="2750" b="1" spc="-10" dirty="0">
                <a:latin typeface="Calibri"/>
                <a:cs typeface="Calibri"/>
              </a:rPr>
              <a:t> </a:t>
            </a:r>
            <a:r>
              <a:rPr sz="2750" b="1" spc="15" dirty="0">
                <a:latin typeface="Calibri"/>
                <a:cs typeface="Calibri"/>
              </a:rPr>
              <a:t>findings</a:t>
            </a:r>
            <a:r>
              <a:rPr sz="2750" b="1" spc="-10" dirty="0">
                <a:latin typeface="Calibri"/>
                <a:cs typeface="Calibri"/>
              </a:rPr>
              <a:t> can</a:t>
            </a:r>
            <a:r>
              <a:rPr sz="2750" b="1" spc="135" dirty="0">
                <a:latin typeface="Calibri"/>
                <a:cs typeface="Calibri"/>
              </a:rPr>
              <a:t> </a:t>
            </a:r>
            <a:r>
              <a:rPr sz="2750" b="1" spc="15" dirty="0">
                <a:latin typeface="Calibri"/>
                <a:cs typeface="Calibri"/>
              </a:rPr>
              <a:t>be</a:t>
            </a:r>
            <a:r>
              <a:rPr sz="2750" b="1" dirty="0">
                <a:latin typeface="Calibri"/>
                <a:cs typeface="Calibri"/>
              </a:rPr>
              <a:t> </a:t>
            </a:r>
            <a:r>
              <a:rPr sz="2750" b="1" spc="25" dirty="0">
                <a:latin typeface="Calibri"/>
                <a:cs typeface="Calibri"/>
              </a:rPr>
              <a:t>seen</a:t>
            </a:r>
            <a:r>
              <a:rPr sz="2750" b="1" spc="-10" dirty="0">
                <a:latin typeface="Calibri"/>
                <a:cs typeface="Calibri"/>
              </a:rPr>
              <a:t> </a:t>
            </a:r>
            <a:r>
              <a:rPr sz="2750" b="1" spc="15" dirty="0">
                <a:latin typeface="Calibri"/>
                <a:cs typeface="Calibri"/>
              </a:rPr>
              <a:t>using </a:t>
            </a:r>
            <a:r>
              <a:rPr sz="2750" b="1" spc="10" dirty="0">
                <a:latin typeface="Calibri"/>
                <a:cs typeface="Calibri"/>
              </a:rPr>
              <a:t>this</a:t>
            </a:r>
            <a:r>
              <a:rPr sz="2750" b="1" spc="60" dirty="0">
                <a:latin typeface="Calibri"/>
                <a:cs typeface="Calibri"/>
              </a:rPr>
              <a:t> </a:t>
            </a:r>
            <a:r>
              <a:rPr sz="2750" b="1" spc="10" dirty="0">
                <a:latin typeface="Calibri"/>
                <a:cs typeface="Calibri"/>
              </a:rPr>
              <a:t>procedure?</a:t>
            </a:r>
            <a:endParaRPr sz="2750">
              <a:latin typeface="Calibri"/>
              <a:cs typeface="Calibri"/>
            </a:endParaRPr>
          </a:p>
          <a:p>
            <a:pPr marL="384175" indent="-372110">
              <a:lnSpc>
                <a:spcPct val="100000"/>
              </a:lnSpc>
              <a:spcBef>
                <a:spcPts val="755"/>
              </a:spcBef>
              <a:buAutoNum type="arabicPlain"/>
              <a:tabLst>
                <a:tab pos="384810" algn="l"/>
              </a:tabLst>
            </a:pPr>
            <a:r>
              <a:rPr sz="2750" dirty="0">
                <a:latin typeface="Calibri"/>
                <a:cs typeface="Calibri"/>
              </a:rPr>
              <a:t>polyps</a:t>
            </a:r>
            <a:endParaRPr sz="2750">
              <a:latin typeface="Calibri"/>
              <a:cs typeface="Calibri"/>
            </a:endParaRPr>
          </a:p>
          <a:p>
            <a:pPr marL="384175" indent="-372110">
              <a:lnSpc>
                <a:spcPct val="100000"/>
              </a:lnSpc>
              <a:spcBef>
                <a:spcPts val="755"/>
              </a:spcBef>
              <a:buAutoNum type="arabicPlain"/>
              <a:tabLst>
                <a:tab pos="384810" algn="l"/>
              </a:tabLst>
            </a:pPr>
            <a:r>
              <a:rPr sz="2750" spc="5" dirty="0">
                <a:latin typeface="Calibri"/>
                <a:cs typeface="Calibri"/>
              </a:rPr>
              <a:t>submucosal</a:t>
            </a:r>
            <a:r>
              <a:rPr sz="2750" spc="130" dirty="0">
                <a:latin typeface="Calibri"/>
                <a:cs typeface="Calibri"/>
              </a:rPr>
              <a:t> </a:t>
            </a:r>
            <a:r>
              <a:rPr sz="2750" spc="-20" dirty="0">
                <a:latin typeface="Calibri"/>
                <a:cs typeface="Calibri"/>
              </a:rPr>
              <a:t>fibroids</a:t>
            </a:r>
            <a:endParaRPr sz="2750">
              <a:latin typeface="Calibri"/>
              <a:cs typeface="Calibri"/>
            </a:endParaRPr>
          </a:p>
          <a:p>
            <a:pPr marL="384175" indent="-372110">
              <a:lnSpc>
                <a:spcPct val="100000"/>
              </a:lnSpc>
              <a:spcBef>
                <a:spcPts val="680"/>
              </a:spcBef>
              <a:buAutoNum type="arabicPlain"/>
              <a:tabLst>
                <a:tab pos="384810" algn="l"/>
              </a:tabLst>
            </a:pPr>
            <a:r>
              <a:rPr sz="2750" spc="-5" dirty="0">
                <a:latin typeface="Calibri"/>
                <a:cs typeface="Calibri"/>
              </a:rPr>
              <a:t>congenital</a:t>
            </a:r>
            <a:r>
              <a:rPr sz="2750" spc="140" dirty="0">
                <a:latin typeface="Calibri"/>
                <a:cs typeface="Calibri"/>
              </a:rPr>
              <a:t> </a:t>
            </a:r>
            <a:r>
              <a:rPr sz="2750" spc="5" dirty="0">
                <a:latin typeface="Calibri"/>
                <a:cs typeface="Calibri"/>
              </a:rPr>
              <a:t>anomalies</a:t>
            </a:r>
            <a:endParaRPr sz="2750">
              <a:latin typeface="Calibri"/>
              <a:cs typeface="Calibri"/>
            </a:endParaRPr>
          </a:p>
          <a:p>
            <a:pPr marL="12700" marR="5080">
              <a:lnSpc>
                <a:spcPts val="3000"/>
              </a:lnSpc>
              <a:spcBef>
                <a:spcPts val="1110"/>
              </a:spcBef>
            </a:pPr>
            <a:r>
              <a:rPr sz="2750" b="1" dirty="0">
                <a:latin typeface="Calibri"/>
                <a:cs typeface="Calibri"/>
              </a:rPr>
              <a:t>Q6</a:t>
            </a:r>
            <a:r>
              <a:rPr sz="2750" b="1" spc="70" dirty="0">
                <a:latin typeface="Calibri"/>
                <a:cs typeface="Calibri"/>
              </a:rPr>
              <a:t> </a:t>
            </a:r>
            <a:r>
              <a:rPr sz="2750" b="1" spc="10" dirty="0">
                <a:latin typeface="Calibri"/>
                <a:cs typeface="Calibri"/>
              </a:rPr>
              <a:t>\</a:t>
            </a:r>
            <a:r>
              <a:rPr sz="2750" b="1" spc="60" dirty="0">
                <a:latin typeface="Calibri"/>
                <a:cs typeface="Calibri"/>
              </a:rPr>
              <a:t> </a:t>
            </a:r>
            <a:r>
              <a:rPr sz="2750" b="1" spc="5" dirty="0">
                <a:latin typeface="Calibri"/>
                <a:cs typeface="Calibri"/>
              </a:rPr>
              <a:t>if</a:t>
            </a:r>
            <a:r>
              <a:rPr sz="2750" b="1" spc="-10" dirty="0">
                <a:latin typeface="Calibri"/>
                <a:cs typeface="Calibri"/>
              </a:rPr>
              <a:t> </a:t>
            </a:r>
            <a:r>
              <a:rPr sz="2750" b="1" spc="25" dirty="0">
                <a:latin typeface="Calibri"/>
                <a:cs typeface="Calibri"/>
              </a:rPr>
              <a:t>every</a:t>
            </a:r>
            <a:r>
              <a:rPr sz="2750" b="1" spc="15" dirty="0">
                <a:latin typeface="Calibri"/>
                <a:cs typeface="Calibri"/>
              </a:rPr>
              <a:t> things</a:t>
            </a:r>
            <a:r>
              <a:rPr sz="2750" b="1" spc="-5" dirty="0">
                <a:latin typeface="Calibri"/>
                <a:cs typeface="Calibri"/>
              </a:rPr>
              <a:t> </a:t>
            </a:r>
            <a:r>
              <a:rPr sz="2750" b="1" spc="15" dirty="0">
                <a:latin typeface="Calibri"/>
                <a:cs typeface="Calibri"/>
              </a:rPr>
              <a:t>was</a:t>
            </a:r>
            <a:r>
              <a:rPr sz="2750" b="1" spc="-10" dirty="0">
                <a:latin typeface="Calibri"/>
                <a:cs typeface="Calibri"/>
              </a:rPr>
              <a:t> </a:t>
            </a:r>
            <a:r>
              <a:rPr sz="2750" b="1" spc="5" dirty="0">
                <a:latin typeface="Calibri"/>
                <a:cs typeface="Calibri"/>
              </a:rPr>
              <a:t>normal</a:t>
            </a:r>
            <a:r>
              <a:rPr sz="2750" b="1" spc="120" dirty="0">
                <a:latin typeface="Calibri"/>
                <a:cs typeface="Calibri"/>
              </a:rPr>
              <a:t> </a:t>
            </a:r>
            <a:r>
              <a:rPr sz="2750" b="1" spc="15" dirty="0">
                <a:latin typeface="Calibri"/>
                <a:cs typeface="Calibri"/>
              </a:rPr>
              <a:t>what</a:t>
            </a:r>
            <a:r>
              <a:rPr sz="2750" b="1" spc="-15" dirty="0">
                <a:latin typeface="Calibri"/>
                <a:cs typeface="Calibri"/>
              </a:rPr>
              <a:t> </a:t>
            </a:r>
            <a:r>
              <a:rPr sz="2750" b="1" spc="15" dirty="0">
                <a:latin typeface="Calibri"/>
                <a:cs typeface="Calibri"/>
              </a:rPr>
              <a:t>method</a:t>
            </a:r>
            <a:r>
              <a:rPr sz="2750" b="1" spc="70" dirty="0">
                <a:latin typeface="Calibri"/>
                <a:cs typeface="Calibri"/>
              </a:rPr>
              <a:t> </a:t>
            </a:r>
            <a:r>
              <a:rPr sz="2750" b="1" spc="10" dirty="0">
                <a:latin typeface="Calibri"/>
                <a:cs typeface="Calibri"/>
              </a:rPr>
              <a:t>of </a:t>
            </a:r>
            <a:r>
              <a:rPr sz="2750" b="1" spc="15" dirty="0">
                <a:latin typeface="Calibri"/>
                <a:cs typeface="Calibri"/>
              </a:rPr>
              <a:t>treatment</a:t>
            </a:r>
            <a:r>
              <a:rPr sz="2750" b="1" spc="-15" dirty="0">
                <a:latin typeface="Calibri"/>
                <a:cs typeface="Calibri"/>
              </a:rPr>
              <a:t> </a:t>
            </a:r>
            <a:r>
              <a:rPr sz="2750" b="1" spc="-10" dirty="0">
                <a:latin typeface="Calibri"/>
                <a:cs typeface="Calibri"/>
              </a:rPr>
              <a:t>can</a:t>
            </a:r>
            <a:r>
              <a:rPr sz="2750" b="1" spc="135" dirty="0">
                <a:latin typeface="Calibri"/>
                <a:cs typeface="Calibri"/>
              </a:rPr>
              <a:t> </a:t>
            </a:r>
            <a:r>
              <a:rPr sz="2750" b="1" spc="15" dirty="0">
                <a:latin typeface="Calibri"/>
                <a:cs typeface="Calibri"/>
              </a:rPr>
              <a:t>be </a:t>
            </a:r>
            <a:r>
              <a:rPr sz="2750" b="1" spc="-605" dirty="0">
                <a:latin typeface="Calibri"/>
                <a:cs typeface="Calibri"/>
              </a:rPr>
              <a:t> </a:t>
            </a:r>
            <a:r>
              <a:rPr sz="2750" b="1" spc="20" dirty="0">
                <a:latin typeface="Calibri"/>
                <a:cs typeface="Calibri"/>
              </a:rPr>
              <a:t>used?</a:t>
            </a:r>
            <a:endParaRPr sz="2750">
              <a:latin typeface="Calibri"/>
              <a:cs typeface="Calibri"/>
            </a:endParaRPr>
          </a:p>
          <a:p>
            <a:pPr marL="12700">
              <a:lnSpc>
                <a:spcPct val="100000"/>
              </a:lnSpc>
              <a:spcBef>
                <a:spcPts val="705"/>
              </a:spcBef>
            </a:pPr>
            <a:r>
              <a:rPr sz="2750" dirty="0">
                <a:latin typeface="Calibri"/>
                <a:cs typeface="Calibri"/>
              </a:rPr>
              <a:t>Endometrial</a:t>
            </a:r>
            <a:r>
              <a:rPr sz="2750" spc="145" dirty="0">
                <a:latin typeface="Calibri"/>
                <a:cs typeface="Calibri"/>
              </a:rPr>
              <a:t> </a:t>
            </a:r>
            <a:r>
              <a:rPr sz="2750" dirty="0">
                <a:latin typeface="Calibri"/>
                <a:cs typeface="Calibri"/>
              </a:rPr>
              <a:t>ablation</a:t>
            </a:r>
            <a:endParaRPr sz="275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مربع نص 1048608"/>
          <p:cNvSpPr txBox="1"/>
          <p:nvPr/>
        </p:nvSpPr>
        <p:spPr>
          <a:xfrm>
            <a:off x="438724" y="1099027"/>
            <a:ext cx="6096000" cy="3539430"/>
          </a:xfrm>
          <a:prstGeom prst="rect">
            <a:avLst/>
          </a:prstGeom>
        </p:spPr>
        <p:txBody>
          <a:bodyPr wrap="square" rtlCol="0">
            <a:spAutoFit/>
          </a:bodyPr>
          <a:lstStyle/>
          <a:p>
            <a:pPr algn="l" rtl="0"/>
            <a:r>
              <a:rPr lang="en-GB" sz="2800">
                <a:solidFill>
                  <a:srgbClr val="000000"/>
                </a:solidFill>
              </a:rPr>
              <a:t>
1. What is the presentation?
</a:t>
            </a:r>
            <a:r>
              <a:rPr lang="en-US" altLang="x-none" sz="2800">
                <a:solidFill>
                  <a:srgbClr val="000000"/>
                </a:solidFill>
              </a:rPr>
              <a:t>2.</a:t>
            </a:r>
            <a:r>
              <a:rPr lang="en-GB" sz="2800">
                <a:solidFill>
                  <a:srgbClr val="000000"/>
                </a:solidFill>
              </a:rPr>
              <a:t>Diameter and it's name</a:t>
            </a:r>
          </a:p>
          <a:p>
            <a:pPr algn="l" rtl="0"/>
            <a:r>
              <a:rPr lang="en-US" altLang="x-none" sz="2800">
                <a:solidFill>
                  <a:srgbClr val="000000"/>
                </a:solidFill>
              </a:rPr>
              <a:t>3.finding in examination </a:t>
            </a:r>
            <a:r>
              <a:rPr lang="en-GB" sz="2800">
                <a:solidFill>
                  <a:srgbClr val="000000"/>
                </a:solidFill>
              </a:rPr>
              <a:t>
4. </a:t>
            </a:r>
            <a:r>
              <a:rPr lang="en-US" altLang="x-none" sz="2800">
                <a:solidFill>
                  <a:srgbClr val="000000"/>
                </a:solidFill>
              </a:rPr>
              <a:t>I</a:t>
            </a:r>
            <a:r>
              <a:rPr lang="en-GB" sz="2800">
                <a:solidFill>
                  <a:srgbClr val="000000"/>
                </a:solidFill>
              </a:rPr>
              <a:t>f she is -2 station with 5cm dilatation and after 6hours she still like that what do you think the cause is ? 
5. How would you deliver her?</a:t>
            </a:r>
          </a:p>
        </p:txBody>
      </p:sp>
      <p:sp>
        <p:nvSpPr>
          <p:cNvPr id="1048610" name="مربع نص 1048609"/>
          <p:cNvSpPr txBox="1"/>
          <p:nvPr/>
        </p:nvSpPr>
        <p:spPr>
          <a:xfrm>
            <a:off x="438724" y="410686"/>
            <a:ext cx="5333333" cy="707886"/>
          </a:xfrm>
          <a:prstGeom prst="rect">
            <a:avLst/>
          </a:prstGeom>
        </p:spPr>
        <p:txBody>
          <a:bodyPr wrap="square" rtlCol="0">
            <a:spAutoFit/>
          </a:bodyPr>
          <a:lstStyle/>
          <a:p>
            <a:pPr algn="l" rtl="0"/>
            <a:r>
              <a:rPr lang="en-US" altLang="x-none" sz="4000" b="1">
                <a:solidFill>
                  <a:srgbClr val="000000"/>
                </a:solidFill>
              </a:rPr>
              <a:t>Station 6</a:t>
            </a:r>
            <a:endParaRPr lang="en-GB" sz="2800" b="1">
              <a:solidFill>
                <a:srgbClr val="000000"/>
              </a:solidFill>
            </a:endParaRPr>
          </a:p>
        </p:txBody>
      </p:sp>
      <p:pic>
        <p:nvPicPr>
          <p:cNvPr id="2097156" name="صورة 2097155"/>
          <p:cNvPicPr>
            <a:picLocks/>
          </p:cNvPicPr>
          <p:nvPr/>
        </p:nvPicPr>
        <p:blipFill>
          <a:blip r:embed="rId2"/>
          <a:stretch>
            <a:fillRect/>
          </a:stretch>
        </p:blipFill>
        <p:spPr>
          <a:xfrm>
            <a:off x="6534726" y="1459520"/>
            <a:ext cx="5531919" cy="3502846"/>
          </a:xfrm>
          <a:prstGeom prst="rect">
            <a:avLst/>
          </a:prstGeom>
        </p:spPr>
      </p:pic>
    </p:spTree>
    <p:extLst>
      <p:ext uri="{BB962C8B-B14F-4D97-AF65-F5344CB8AC3E}">
        <p14:creationId xmlns:p14="http://schemas.microsoft.com/office/powerpoint/2010/main" val="15715328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143503" y="1648530"/>
            <a:ext cx="3286760" cy="3144520"/>
            <a:chOff x="6143502" y="1648530"/>
            <a:chExt cx="3286760" cy="3144520"/>
          </a:xfrm>
        </p:grpSpPr>
        <p:pic>
          <p:nvPicPr>
            <p:cNvPr id="3" name="object 3"/>
            <p:cNvPicPr/>
            <p:nvPr/>
          </p:nvPicPr>
          <p:blipFill>
            <a:blip r:embed="rId2" cstate="print"/>
            <a:stretch>
              <a:fillRect/>
            </a:stretch>
          </p:blipFill>
          <p:spPr>
            <a:xfrm>
              <a:off x="6143502" y="1648530"/>
              <a:ext cx="3286370" cy="3144396"/>
            </a:xfrm>
            <a:prstGeom prst="rect">
              <a:avLst/>
            </a:prstGeom>
          </p:spPr>
        </p:pic>
        <p:sp>
          <p:nvSpPr>
            <p:cNvPr id="4" name="object 4"/>
            <p:cNvSpPr/>
            <p:nvPr/>
          </p:nvSpPr>
          <p:spPr>
            <a:xfrm>
              <a:off x="8196326" y="1881251"/>
              <a:ext cx="333375" cy="304800"/>
            </a:xfrm>
            <a:custGeom>
              <a:avLst/>
              <a:gdLst/>
              <a:ahLst/>
              <a:cxnLst/>
              <a:rect l="l" t="t" r="r" b="b"/>
              <a:pathLst>
                <a:path w="333375" h="304800">
                  <a:moveTo>
                    <a:pt x="166624" y="0"/>
                  </a:moveTo>
                  <a:lnTo>
                    <a:pt x="113938" y="7766"/>
                  </a:lnTo>
                  <a:lnTo>
                    <a:pt x="68195" y="29394"/>
                  </a:lnTo>
                  <a:lnTo>
                    <a:pt x="32134" y="62380"/>
                  </a:lnTo>
                  <a:lnTo>
                    <a:pt x="8489" y="104217"/>
                  </a:lnTo>
                  <a:lnTo>
                    <a:pt x="0" y="152400"/>
                  </a:lnTo>
                  <a:lnTo>
                    <a:pt x="8489" y="200534"/>
                  </a:lnTo>
                  <a:lnTo>
                    <a:pt x="32134" y="242364"/>
                  </a:lnTo>
                  <a:lnTo>
                    <a:pt x="68195" y="275368"/>
                  </a:lnTo>
                  <a:lnTo>
                    <a:pt x="113938" y="297021"/>
                  </a:lnTo>
                  <a:lnTo>
                    <a:pt x="166624" y="304800"/>
                  </a:lnTo>
                  <a:lnTo>
                    <a:pt x="219322" y="297021"/>
                  </a:lnTo>
                  <a:lnTo>
                    <a:pt x="265096" y="275368"/>
                  </a:lnTo>
                  <a:lnTo>
                    <a:pt x="301196" y="242364"/>
                  </a:lnTo>
                  <a:lnTo>
                    <a:pt x="324872" y="200534"/>
                  </a:lnTo>
                  <a:lnTo>
                    <a:pt x="333375" y="152400"/>
                  </a:lnTo>
                  <a:lnTo>
                    <a:pt x="324872" y="104217"/>
                  </a:lnTo>
                  <a:lnTo>
                    <a:pt x="301196" y="62380"/>
                  </a:lnTo>
                  <a:lnTo>
                    <a:pt x="265096" y="29394"/>
                  </a:lnTo>
                  <a:lnTo>
                    <a:pt x="219322" y="7766"/>
                  </a:lnTo>
                  <a:lnTo>
                    <a:pt x="166624" y="0"/>
                  </a:lnTo>
                  <a:close/>
                </a:path>
              </a:pathLst>
            </a:custGeom>
            <a:solidFill>
              <a:srgbClr val="4471C4"/>
            </a:solidFill>
          </p:spPr>
          <p:txBody>
            <a:bodyPr wrap="square" lIns="0" tIns="0" rIns="0" bIns="0" rtlCol="0"/>
            <a:lstStyle/>
            <a:p>
              <a:endParaRPr/>
            </a:p>
          </p:txBody>
        </p:sp>
        <p:sp>
          <p:nvSpPr>
            <p:cNvPr id="5" name="object 5"/>
            <p:cNvSpPr/>
            <p:nvPr/>
          </p:nvSpPr>
          <p:spPr>
            <a:xfrm>
              <a:off x="8196326" y="1881251"/>
              <a:ext cx="333375" cy="304800"/>
            </a:xfrm>
            <a:custGeom>
              <a:avLst/>
              <a:gdLst/>
              <a:ahLst/>
              <a:cxnLst/>
              <a:rect l="l" t="t" r="r" b="b"/>
              <a:pathLst>
                <a:path w="333375" h="304800">
                  <a:moveTo>
                    <a:pt x="0" y="152400"/>
                  </a:moveTo>
                  <a:lnTo>
                    <a:pt x="8489" y="104217"/>
                  </a:lnTo>
                  <a:lnTo>
                    <a:pt x="32134" y="62380"/>
                  </a:lnTo>
                  <a:lnTo>
                    <a:pt x="68195" y="29394"/>
                  </a:lnTo>
                  <a:lnTo>
                    <a:pt x="113938" y="7766"/>
                  </a:lnTo>
                  <a:lnTo>
                    <a:pt x="166624" y="0"/>
                  </a:lnTo>
                  <a:lnTo>
                    <a:pt x="219322" y="7766"/>
                  </a:lnTo>
                  <a:lnTo>
                    <a:pt x="265096" y="29394"/>
                  </a:lnTo>
                  <a:lnTo>
                    <a:pt x="301196" y="62380"/>
                  </a:lnTo>
                  <a:lnTo>
                    <a:pt x="324872" y="104217"/>
                  </a:lnTo>
                  <a:lnTo>
                    <a:pt x="333375" y="152400"/>
                  </a:lnTo>
                  <a:lnTo>
                    <a:pt x="324872" y="200534"/>
                  </a:lnTo>
                  <a:lnTo>
                    <a:pt x="301196" y="242364"/>
                  </a:lnTo>
                  <a:lnTo>
                    <a:pt x="265096" y="275368"/>
                  </a:lnTo>
                  <a:lnTo>
                    <a:pt x="219322" y="297021"/>
                  </a:lnTo>
                  <a:lnTo>
                    <a:pt x="166624" y="304800"/>
                  </a:lnTo>
                  <a:lnTo>
                    <a:pt x="113938" y="297021"/>
                  </a:lnTo>
                  <a:lnTo>
                    <a:pt x="68195" y="275368"/>
                  </a:lnTo>
                  <a:lnTo>
                    <a:pt x="32134" y="242364"/>
                  </a:lnTo>
                  <a:lnTo>
                    <a:pt x="8489" y="200534"/>
                  </a:lnTo>
                  <a:lnTo>
                    <a:pt x="0" y="152400"/>
                  </a:lnTo>
                  <a:close/>
                </a:path>
              </a:pathLst>
            </a:custGeom>
            <a:ln w="12700">
              <a:solidFill>
                <a:srgbClr val="2E528F"/>
              </a:solidFill>
            </a:ln>
          </p:spPr>
          <p:txBody>
            <a:bodyPr wrap="square" lIns="0" tIns="0" rIns="0" bIns="0" rtlCol="0"/>
            <a:lstStyle/>
            <a:p>
              <a:endParaRPr/>
            </a:p>
          </p:txBody>
        </p:sp>
      </p:grpSp>
      <p:graphicFrame>
        <p:nvGraphicFramePr>
          <p:cNvPr id="6" name="object 6"/>
          <p:cNvGraphicFramePr>
            <a:graphicFrameLocks noGrp="1"/>
          </p:cNvGraphicFramePr>
          <p:nvPr/>
        </p:nvGraphicFramePr>
        <p:xfrm>
          <a:off x="1040910" y="2456560"/>
          <a:ext cx="4294505" cy="1496060"/>
        </p:xfrm>
        <a:graphic>
          <a:graphicData uri="http://schemas.openxmlformats.org/drawingml/2006/table">
            <a:tbl>
              <a:tblPr firstRow="1" bandRow="1">
                <a:tableStyleId>{2D5ABB26-0587-4C30-8999-92F81FD0307C}</a:tableStyleId>
              </a:tblPr>
              <a:tblGrid>
                <a:gridCol w="2137411"/>
                <a:gridCol w="2137411"/>
              </a:tblGrid>
              <a:tr h="370839">
                <a:tc>
                  <a:txBody>
                    <a:bodyPr/>
                    <a:lstStyle/>
                    <a:p>
                      <a:pPr marL="92075">
                        <a:lnSpc>
                          <a:spcPct val="100000"/>
                        </a:lnSpc>
                        <a:spcBef>
                          <a:spcPts val="240"/>
                        </a:spcBef>
                      </a:pPr>
                      <a:r>
                        <a:rPr sz="1800" b="1" spc="5" dirty="0">
                          <a:solidFill>
                            <a:srgbClr val="FFFFFF"/>
                          </a:solidFill>
                          <a:latin typeface="Calibri"/>
                          <a:cs typeface="Calibri"/>
                        </a:rPr>
                        <a:t>fasting</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marL="93980">
                        <a:lnSpc>
                          <a:spcPct val="100000"/>
                        </a:lnSpc>
                        <a:spcBef>
                          <a:spcPts val="240"/>
                        </a:spcBef>
                      </a:pPr>
                      <a:r>
                        <a:rPr sz="1800" b="1" spc="-15" dirty="0">
                          <a:solidFill>
                            <a:srgbClr val="FFFFFF"/>
                          </a:solidFill>
                          <a:latin typeface="Calibri"/>
                          <a:cs typeface="Calibri"/>
                        </a:rPr>
                        <a:t>105</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r>
              <a:tr h="370839">
                <a:tc>
                  <a:txBody>
                    <a:bodyPr/>
                    <a:lstStyle/>
                    <a:p>
                      <a:pPr marL="92075">
                        <a:lnSpc>
                          <a:spcPct val="100000"/>
                        </a:lnSpc>
                        <a:spcBef>
                          <a:spcPts val="244"/>
                        </a:spcBef>
                      </a:pPr>
                      <a:r>
                        <a:rPr sz="1800" dirty="0">
                          <a:latin typeface="Calibri"/>
                          <a:cs typeface="Calibri"/>
                        </a:rPr>
                        <a:t>1</a:t>
                      </a:r>
                      <a:r>
                        <a:rPr sz="1800" spc="-15" dirty="0">
                          <a:latin typeface="Calibri"/>
                          <a:cs typeface="Calibri"/>
                        </a:rPr>
                        <a:t> </a:t>
                      </a:r>
                      <a:r>
                        <a:rPr sz="1800" spc="15" dirty="0">
                          <a:latin typeface="Calibri"/>
                          <a:cs typeface="Calibri"/>
                        </a:rPr>
                        <a:t>hour</a:t>
                      </a:r>
                      <a:endParaRPr sz="1800">
                        <a:latin typeface="Calibri"/>
                        <a:cs typeface="Calibri"/>
                      </a:endParaRPr>
                    </a:p>
                  </a:txBody>
                  <a:tcPr marL="0" marR="0" marT="3111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L="93980">
                        <a:lnSpc>
                          <a:spcPct val="100000"/>
                        </a:lnSpc>
                        <a:spcBef>
                          <a:spcPts val="244"/>
                        </a:spcBef>
                      </a:pPr>
                      <a:r>
                        <a:rPr sz="1800" spc="-15" dirty="0">
                          <a:latin typeface="Calibri"/>
                          <a:cs typeface="Calibri"/>
                        </a:rPr>
                        <a:t>180</a:t>
                      </a:r>
                      <a:endParaRPr sz="1800">
                        <a:latin typeface="Calibri"/>
                        <a:cs typeface="Calibri"/>
                      </a:endParaRPr>
                    </a:p>
                  </a:txBody>
                  <a:tcPr marL="0" marR="0" marT="3111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r>
              <a:tr h="370839">
                <a:tc>
                  <a:txBody>
                    <a:bodyPr/>
                    <a:lstStyle/>
                    <a:p>
                      <a:pPr marL="92075">
                        <a:lnSpc>
                          <a:spcPct val="100000"/>
                        </a:lnSpc>
                        <a:spcBef>
                          <a:spcPts val="245"/>
                        </a:spcBef>
                      </a:pPr>
                      <a:r>
                        <a:rPr sz="1800" dirty="0">
                          <a:latin typeface="Calibri"/>
                          <a:cs typeface="Calibri"/>
                        </a:rPr>
                        <a:t>2</a:t>
                      </a:r>
                      <a:r>
                        <a:rPr sz="1800" spc="-15" dirty="0">
                          <a:latin typeface="Calibri"/>
                          <a:cs typeface="Calibri"/>
                        </a:rPr>
                        <a:t> </a:t>
                      </a:r>
                      <a:r>
                        <a:rPr sz="1800" spc="15" dirty="0">
                          <a:latin typeface="Calibri"/>
                          <a:cs typeface="Calibri"/>
                        </a:rPr>
                        <a:t>hour</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93980">
                        <a:lnSpc>
                          <a:spcPct val="100000"/>
                        </a:lnSpc>
                        <a:spcBef>
                          <a:spcPts val="245"/>
                        </a:spcBef>
                      </a:pPr>
                      <a:r>
                        <a:rPr sz="1800" spc="-15" dirty="0">
                          <a:latin typeface="Calibri"/>
                          <a:cs typeface="Calibri"/>
                        </a:rPr>
                        <a:t>155</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r>
              <a:tr h="370840">
                <a:tc>
                  <a:txBody>
                    <a:bodyPr/>
                    <a:lstStyle/>
                    <a:p>
                      <a:pPr marL="92075">
                        <a:lnSpc>
                          <a:spcPct val="100000"/>
                        </a:lnSpc>
                        <a:spcBef>
                          <a:spcPts val="250"/>
                        </a:spcBef>
                      </a:pPr>
                      <a:r>
                        <a:rPr sz="1800" dirty="0">
                          <a:latin typeface="Calibri"/>
                          <a:cs typeface="Calibri"/>
                        </a:rPr>
                        <a:t>3</a:t>
                      </a:r>
                      <a:r>
                        <a:rPr sz="1800" spc="-15" dirty="0">
                          <a:latin typeface="Calibri"/>
                          <a:cs typeface="Calibri"/>
                        </a:rPr>
                        <a:t> </a:t>
                      </a:r>
                      <a:r>
                        <a:rPr sz="1800" spc="15" dirty="0">
                          <a:latin typeface="Calibri"/>
                          <a:cs typeface="Calibri"/>
                        </a:rPr>
                        <a:t>hour</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93980">
                        <a:lnSpc>
                          <a:spcPct val="100000"/>
                        </a:lnSpc>
                        <a:spcBef>
                          <a:spcPts val="250"/>
                        </a:spcBef>
                      </a:pPr>
                      <a:r>
                        <a:rPr sz="1800" spc="-15" dirty="0">
                          <a:latin typeface="Calibri"/>
                          <a:cs typeface="Calibri"/>
                        </a:rPr>
                        <a:t>150</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r>
            </a:tbl>
          </a:graphicData>
        </a:graphic>
      </p:graphicFrame>
      <p:sp>
        <p:nvSpPr>
          <p:cNvPr id="7" name="object 7"/>
          <p:cNvSpPr txBox="1"/>
          <p:nvPr/>
        </p:nvSpPr>
        <p:spPr>
          <a:xfrm>
            <a:off x="4972049" y="178503"/>
            <a:ext cx="1223011" cy="289823"/>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A</a:t>
            </a:r>
            <a:r>
              <a:rPr sz="1800" spc="-50" dirty="0">
                <a:latin typeface="Calibri"/>
                <a:cs typeface="Calibri"/>
              </a:rPr>
              <a:t> </a:t>
            </a:r>
            <a:r>
              <a:rPr sz="1800" spc="-5" dirty="0">
                <a:latin typeface="Calibri"/>
                <a:cs typeface="Calibri"/>
              </a:rPr>
              <a:t>case</a:t>
            </a:r>
            <a:r>
              <a:rPr sz="1800" spc="15" dirty="0">
                <a:latin typeface="Calibri"/>
                <a:cs typeface="Calibri"/>
              </a:rPr>
              <a:t> </a:t>
            </a:r>
            <a:r>
              <a:rPr sz="1800" spc="10" dirty="0">
                <a:latin typeface="Calibri"/>
                <a:cs typeface="Calibri"/>
              </a:rPr>
              <a:t>of</a:t>
            </a:r>
            <a:r>
              <a:rPr sz="1800" spc="-85" dirty="0">
                <a:latin typeface="Calibri"/>
                <a:cs typeface="Calibri"/>
              </a:rPr>
              <a:t> </a:t>
            </a:r>
            <a:r>
              <a:rPr sz="1800" spc="30" dirty="0">
                <a:latin typeface="Calibri"/>
                <a:cs typeface="Calibri"/>
              </a:rPr>
              <a:t>dm</a:t>
            </a:r>
            <a:endParaRPr sz="1800">
              <a:latin typeface="Calibri"/>
              <a:cs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7576" y="414006"/>
            <a:ext cx="9275445" cy="4958152"/>
          </a:xfrm>
          <a:prstGeom prst="rect">
            <a:avLst/>
          </a:prstGeom>
        </p:spPr>
        <p:txBody>
          <a:bodyPr vert="horz" wrap="square" lIns="0" tIns="108585" rIns="0" bIns="0" rtlCol="0">
            <a:spAutoFit/>
          </a:bodyPr>
          <a:lstStyle/>
          <a:p>
            <a:pPr marL="12700">
              <a:lnSpc>
                <a:spcPct val="100000"/>
              </a:lnSpc>
              <a:spcBef>
                <a:spcPts val="855"/>
              </a:spcBef>
            </a:pPr>
            <a:r>
              <a:rPr sz="2750" b="1" dirty="0">
                <a:latin typeface="Calibri"/>
                <a:cs typeface="Calibri"/>
              </a:rPr>
              <a:t>Q1</a:t>
            </a:r>
            <a:r>
              <a:rPr sz="2750" b="1" spc="65" dirty="0">
                <a:latin typeface="Calibri"/>
                <a:cs typeface="Calibri"/>
              </a:rPr>
              <a:t> </a:t>
            </a:r>
            <a:r>
              <a:rPr sz="2750" b="1" spc="10" dirty="0">
                <a:latin typeface="Calibri"/>
                <a:cs typeface="Calibri"/>
              </a:rPr>
              <a:t>\</a:t>
            </a:r>
            <a:r>
              <a:rPr sz="2750" b="1" spc="55" dirty="0">
                <a:latin typeface="Calibri"/>
                <a:cs typeface="Calibri"/>
              </a:rPr>
              <a:t> </a:t>
            </a:r>
            <a:r>
              <a:rPr sz="2750" b="1" spc="15" dirty="0">
                <a:latin typeface="Calibri"/>
                <a:cs typeface="Calibri"/>
              </a:rPr>
              <a:t>what</a:t>
            </a:r>
            <a:r>
              <a:rPr sz="2750" b="1" spc="-15" dirty="0">
                <a:latin typeface="Calibri"/>
                <a:cs typeface="Calibri"/>
              </a:rPr>
              <a:t> </a:t>
            </a:r>
            <a:r>
              <a:rPr sz="2750" b="1" dirty="0">
                <a:latin typeface="Calibri"/>
                <a:cs typeface="Calibri"/>
              </a:rPr>
              <a:t>are</a:t>
            </a:r>
            <a:r>
              <a:rPr sz="2750" b="1" spc="70" dirty="0">
                <a:latin typeface="Calibri"/>
                <a:cs typeface="Calibri"/>
              </a:rPr>
              <a:t> </a:t>
            </a:r>
            <a:r>
              <a:rPr sz="2750" b="1" spc="15" dirty="0">
                <a:latin typeface="Calibri"/>
                <a:cs typeface="Calibri"/>
              </a:rPr>
              <a:t>the</a:t>
            </a:r>
            <a:r>
              <a:rPr sz="2750" b="1" dirty="0">
                <a:latin typeface="Calibri"/>
                <a:cs typeface="Calibri"/>
              </a:rPr>
              <a:t> </a:t>
            </a:r>
            <a:r>
              <a:rPr sz="2750" b="1" spc="10" dirty="0">
                <a:latin typeface="Calibri"/>
                <a:cs typeface="Calibri"/>
              </a:rPr>
              <a:t>interpretation</a:t>
            </a:r>
            <a:r>
              <a:rPr sz="2750" b="1" spc="-10" dirty="0">
                <a:latin typeface="Calibri"/>
                <a:cs typeface="Calibri"/>
              </a:rPr>
              <a:t> </a:t>
            </a:r>
            <a:r>
              <a:rPr sz="2750" b="1" spc="10" dirty="0">
                <a:latin typeface="Calibri"/>
                <a:cs typeface="Calibri"/>
              </a:rPr>
              <a:t>of</a:t>
            </a:r>
            <a:r>
              <a:rPr sz="2750" b="1" dirty="0">
                <a:latin typeface="Calibri"/>
                <a:cs typeface="Calibri"/>
              </a:rPr>
              <a:t> </a:t>
            </a:r>
            <a:r>
              <a:rPr sz="2750" b="1" spc="15" dirty="0">
                <a:latin typeface="Calibri"/>
                <a:cs typeface="Calibri"/>
              </a:rPr>
              <a:t>those</a:t>
            </a:r>
            <a:r>
              <a:rPr sz="2750" b="1" dirty="0">
                <a:latin typeface="Calibri"/>
                <a:cs typeface="Calibri"/>
              </a:rPr>
              <a:t> </a:t>
            </a:r>
            <a:r>
              <a:rPr sz="2750" b="1" spc="10" dirty="0">
                <a:latin typeface="Calibri"/>
                <a:cs typeface="Calibri"/>
              </a:rPr>
              <a:t>pictures?</a:t>
            </a:r>
            <a:endParaRPr sz="2750">
              <a:latin typeface="Calibri"/>
              <a:cs typeface="Calibri"/>
            </a:endParaRPr>
          </a:p>
          <a:p>
            <a:pPr marL="12700" marR="5080">
              <a:lnSpc>
                <a:spcPct val="92200"/>
              </a:lnSpc>
              <a:spcBef>
                <a:spcPts val="1015"/>
              </a:spcBef>
            </a:pPr>
            <a:r>
              <a:rPr sz="2750" spc="-10" dirty="0">
                <a:latin typeface="Calibri"/>
                <a:cs typeface="Calibri"/>
              </a:rPr>
              <a:t>picture</a:t>
            </a:r>
            <a:r>
              <a:rPr sz="2750" spc="-5" dirty="0">
                <a:latin typeface="Calibri"/>
                <a:cs typeface="Calibri"/>
              </a:rPr>
              <a:t> </a:t>
            </a:r>
            <a:r>
              <a:rPr sz="2750" spc="10" dirty="0">
                <a:latin typeface="Calibri"/>
                <a:cs typeface="Calibri"/>
              </a:rPr>
              <a:t>1 </a:t>
            </a:r>
            <a:r>
              <a:rPr sz="2750" spc="25" dirty="0">
                <a:latin typeface="Calibri"/>
                <a:cs typeface="Calibri"/>
              </a:rPr>
              <a:t>…. </a:t>
            </a:r>
            <a:r>
              <a:rPr sz="2750" dirty="0">
                <a:latin typeface="Calibri"/>
                <a:cs typeface="Calibri"/>
              </a:rPr>
              <a:t>The </a:t>
            </a:r>
            <a:r>
              <a:rPr sz="2750" spc="-25" dirty="0">
                <a:latin typeface="Calibri"/>
                <a:cs typeface="Calibri"/>
              </a:rPr>
              <a:t>fasting</a:t>
            </a:r>
            <a:r>
              <a:rPr sz="2750" spc="-20" dirty="0">
                <a:latin typeface="Calibri"/>
                <a:cs typeface="Calibri"/>
              </a:rPr>
              <a:t> </a:t>
            </a:r>
            <a:r>
              <a:rPr sz="2750" spc="5" dirty="0">
                <a:latin typeface="Calibri"/>
                <a:cs typeface="Calibri"/>
              </a:rPr>
              <a:t>was </a:t>
            </a:r>
            <a:r>
              <a:rPr sz="2750" spc="15" dirty="0">
                <a:latin typeface="Calibri"/>
                <a:cs typeface="Calibri"/>
              </a:rPr>
              <a:t>abnormal (above </a:t>
            </a:r>
            <a:r>
              <a:rPr sz="2750" spc="20" dirty="0">
                <a:latin typeface="Calibri"/>
                <a:cs typeface="Calibri"/>
              </a:rPr>
              <a:t>95) </a:t>
            </a:r>
            <a:r>
              <a:rPr sz="2750" spc="15" dirty="0">
                <a:latin typeface="Calibri"/>
                <a:cs typeface="Calibri"/>
              </a:rPr>
              <a:t>&amp; </a:t>
            </a:r>
            <a:r>
              <a:rPr sz="2750" spc="10" dirty="0">
                <a:latin typeface="Calibri"/>
                <a:cs typeface="Calibri"/>
              </a:rPr>
              <a:t>3 </a:t>
            </a:r>
            <a:r>
              <a:rPr sz="2750" dirty="0">
                <a:latin typeface="Calibri"/>
                <a:cs typeface="Calibri"/>
              </a:rPr>
              <a:t>hour </a:t>
            </a:r>
            <a:r>
              <a:rPr sz="2750" spc="5" dirty="0">
                <a:latin typeface="Calibri"/>
                <a:cs typeface="Calibri"/>
              </a:rPr>
              <a:t>was </a:t>
            </a:r>
            <a:r>
              <a:rPr sz="2750" spc="10" dirty="0">
                <a:latin typeface="Calibri"/>
                <a:cs typeface="Calibri"/>
              </a:rPr>
              <a:t> </a:t>
            </a:r>
            <a:r>
              <a:rPr sz="2750" spc="15" dirty="0">
                <a:latin typeface="Calibri"/>
                <a:cs typeface="Calibri"/>
              </a:rPr>
              <a:t>abnormal</a:t>
            </a:r>
            <a:r>
              <a:rPr sz="2750" spc="5" dirty="0">
                <a:latin typeface="Calibri"/>
                <a:cs typeface="Calibri"/>
              </a:rPr>
              <a:t> </a:t>
            </a:r>
            <a:r>
              <a:rPr sz="2750" spc="15" dirty="0">
                <a:latin typeface="Calibri"/>
                <a:cs typeface="Calibri"/>
              </a:rPr>
              <a:t>(normal</a:t>
            </a:r>
            <a:r>
              <a:rPr sz="2750" spc="90" dirty="0">
                <a:latin typeface="Calibri"/>
                <a:cs typeface="Calibri"/>
              </a:rPr>
              <a:t> </a:t>
            </a:r>
            <a:r>
              <a:rPr sz="2750" dirty="0">
                <a:latin typeface="Calibri"/>
                <a:cs typeface="Calibri"/>
              </a:rPr>
              <a:t>below</a:t>
            </a:r>
            <a:r>
              <a:rPr sz="2750" spc="90" dirty="0">
                <a:latin typeface="Calibri"/>
                <a:cs typeface="Calibri"/>
              </a:rPr>
              <a:t> </a:t>
            </a:r>
            <a:r>
              <a:rPr sz="2750" spc="20" dirty="0">
                <a:latin typeface="Calibri"/>
                <a:cs typeface="Calibri"/>
              </a:rPr>
              <a:t>140)</a:t>
            </a:r>
            <a:r>
              <a:rPr sz="2750" spc="35" dirty="0">
                <a:latin typeface="Calibri"/>
                <a:cs typeface="Calibri"/>
              </a:rPr>
              <a:t> </a:t>
            </a:r>
            <a:r>
              <a:rPr sz="2750" spc="-5" dirty="0">
                <a:latin typeface="Calibri"/>
                <a:cs typeface="Calibri"/>
              </a:rPr>
              <a:t>so</a:t>
            </a:r>
            <a:r>
              <a:rPr sz="2750" spc="80" dirty="0">
                <a:latin typeface="Calibri"/>
                <a:cs typeface="Calibri"/>
              </a:rPr>
              <a:t> </a:t>
            </a:r>
            <a:r>
              <a:rPr sz="2750" spc="15" dirty="0">
                <a:latin typeface="Calibri"/>
                <a:cs typeface="Calibri"/>
              </a:rPr>
              <a:t>2</a:t>
            </a:r>
            <a:r>
              <a:rPr sz="2750" spc="-10" dirty="0">
                <a:latin typeface="Calibri"/>
                <a:cs typeface="Calibri"/>
              </a:rPr>
              <a:t> </a:t>
            </a:r>
            <a:r>
              <a:rPr sz="2750" spc="-5" dirty="0">
                <a:latin typeface="Calibri"/>
                <a:cs typeface="Calibri"/>
              </a:rPr>
              <a:t>reading</a:t>
            </a:r>
            <a:r>
              <a:rPr sz="2750" spc="170" dirty="0">
                <a:latin typeface="Calibri"/>
                <a:cs typeface="Calibri"/>
              </a:rPr>
              <a:t> </a:t>
            </a:r>
            <a:r>
              <a:rPr sz="2750" spc="-5" dirty="0">
                <a:latin typeface="Calibri"/>
                <a:cs typeface="Calibri"/>
              </a:rPr>
              <a:t>were</a:t>
            </a:r>
            <a:r>
              <a:rPr sz="2750" spc="25" dirty="0">
                <a:latin typeface="Calibri"/>
                <a:cs typeface="Calibri"/>
              </a:rPr>
              <a:t> </a:t>
            </a:r>
            <a:r>
              <a:rPr sz="2750" spc="15" dirty="0">
                <a:latin typeface="Calibri"/>
                <a:cs typeface="Calibri"/>
              </a:rPr>
              <a:t>abnormal</a:t>
            </a:r>
            <a:r>
              <a:rPr sz="2750" spc="90" dirty="0">
                <a:latin typeface="Calibri"/>
                <a:cs typeface="Calibri"/>
              </a:rPr>
              <a:t> </a:t>
            </a:r>
            <a:r>
              <a:rPr sz="2750" spc="-5" dirty="0">
                <a:latin typeface="Calibri"/>
                <a:cs typeface="Calibri"/>
              </a:rPr>
              <a:t>so</a:t>
            </a:r>
            <a:r>
              <a:rPr sz="2750" spc="80" dirty="0">
                <a:latin typeface="Calibri"/>
                <a:cs typeface="Calibri"/>
              </a:rPr>
              <a:t> </a:t>
            </a:r>
            <a:r>
              <a:rPr sz="2750" spc="-15" dirty="0">
                <a:latin typeface="Calibri"/>
                <a:cs typeface="Calibri"/>
              </a:rPr>
              <a:t>its </a:t>
            </a:r>
            <a:r>
              <a:rPr sz="2750" spc="-605" dirty="0">
                <a:latin typeface="Calibri"/>
                <a:cs typeface="Calibri"/>
              </a:rPr>
              <a:t> </a:t>
            </a:r>
            <a:r>
              <a:rPr sz="2750" spc="-5" dirty="0">
                <a:latin typeface="Calibri"/>
                <a:cs typeface="Calibri"/>
              </a:rPr>
              <a:t>diagnosed</a:t>
            </a:r>
            <a:r>
              <a:rPr sz="2750" spc="240" dirty="0">
                <a:latin typeface="Calibri"/>
                <a:cs typeface="Calibri"/>
              </a:rPr>
              <a:t> </a:t>
            </a:r>
            <a:r>
              <a:rPr sz="2750" spc="-5" dirty="0">
                <a:latin typeface="Calibri"/>
                <a:cs typeface="Calibri"/>
              </a:rPr>
              <a:t>gestational</a:t>
            </a:r>
            <a:r>
              <a:rPr sz="2750" spc="165" dirty="0">
                <a:latin typeface="Calibri"/>
                <a:cs typeface="Calibri"/>
              </a:rPr>
              <a:t> </a:t>
            </a:r>
            <a:r>
              <a:rPr sz="2750" spc="25" dirty="0">
                <a:latin typeface="Calibri"/>
                <a:cs typeface="Calibri"/>
              </a:rPr>
              <a:t>DM</a:t>
            </a:r>
            <a:endParaRPr sz="2750">
              <a:latin typeface="Calibri"/>
              <a:cs typeface="Calibri"/>
            </a:endParaRPr>
          </a:p>
          <a:p>
            <a:pPr marL="12700">
              <a:lnSpc>
                <a:spcPct val="100000"/>
              </a:lnSpc>
              <a:spcBef>
                <a:spcPts val="680"/>
              </a:spcBef>
            </a:pPr>
            <a:r>
              <a:rPr sz="2750" spc="-5" dirty="0">
                <a:latin typeface="Calibri"/>
                <a:cs typeface="Calibri"/>
              </a:rPr>
              <a:t>Picture</a:t>
            </a:r>
            <a:r>
              <a:rPr sz="2750" spc="100" dirty="0">
                <a:latin typeface="Calibri"/>
                <a:cs typeface="Calibri"/>
              </a:rPr>
              <a:t> </a:t>
            </a:r>
            <a:r>
              <a:rPr sz="2750" spc="15" dirty="0">
                <a:latin typeface="Calibri"/>
                <a:cs typeface="Calibri"/>
              </a:rPr>
              <a:t>2</a:t>
            </a:r>
            <a:r>
              <a:rPr sz="2750" spc="65" dirty="0">
                <a:latin typeface="Calibri"/>
                <a:cs typeface="Calibri"/>
              </a:rPr>
              <a:t> </a:t>
            </a:r>
            <a:r>
              <a:rPr sz="2750" spc="25" dirty="0">
                <a:latin typeface="Calibri"/>
                <a:cs typeface="Calibri"/>
              </a:rPr>
              <a:t>….</a:t>
            </a:r>
            <a:r>
              <a:rPr sz="2750" spc="20" dirty="0">
                <a:latin typeface="Calibri"/>
                <a:cs typeface="Calibri"/>
              </a:rPr>
              <a:t> </a:t>
            </a:r>
            <a:r>
              <a:rPr sz="2750" dirty="0">
                <a:latin typeface="Calibri"/>
                <a:cs typeface="Calibri"/>
              </a:rPr>
              <a:t>Large</a:t>
            </a:r>
            <a:r>
              <a:rPr sz="2750" spc="25" dirty="0">
                <a:latin typeface="Calibri"/>
                <a:cs typeface="Calibri"/>
              </a:rPr>
              <a:t> </a:t>
            </a:r>
            <a:r>
              <a:rPr sz="2750" spc="-10" dirty="0">
                <a:latin typeface="Calibri"/>
                <a:cs typeface="Calibri"/>
              </a:rPr>
              <a:t>for</a:t>
            </a:r>
            <a:r>
              <a:rPr sz="2750" spc="55" dirty="0">
                <a:latin typeface="Calibri"/>
                <a:cs typeface="Calibri"/>
              </a:rPr>
              <a:t> </a:t>
            </a:r>
            <a:r>
              <a:rPr sz="2750" spc="-5" dirty="0">
                <a:latin typeface="Calibri"/>
                <a:cs typeface="Calibri"/>
              </a:rPr>
              <a:t>gestational</a:t>
            </a:r>
            <a:r>
              <a:rPr sz="2750" spc="90" dirty="0">
                <a:latin typeface="Calibri"/>
                <a:cs typeface="Calibri"/>
              </a:rPr>
              <a:t> </a:t>
            </a:r>
            <a:r>
              <a:rPr sz="2750" spc="5" dirty="0">
                <a:latin typeface="Calibri"/>
                <a:cs typeface="Calibri"/>
              </a:rPr>
              <a:t>age</a:t>
            </a:r>
            <a:r>
              <a:rPr sz="2750" spc="20" dirty="0">
                <a:latin typeface="Calibri"/>
                <a:cs typeface="Calibri"/>
              </a:rPr>
              <a:t> </a:t>
            </a:r>
            <a:r>
              <a:rPr sz="2750" spc="-15" dirty="0">
                <a:latin typeface="Calibri"/>
                <a:cs typeface="Calibri"/>
              </a:rPr>
              <a:t>(its</a:t>
            </a:r>
            <a:r>
              <a:rPr sz="2750" spc="175" dirty="0">
                <a:latin typeface="Calibri"/>
                <a:cs typeface="Calibri"/>
              </a:rPr>
              <a:t> </a:t>
            </a:r>
            <a:r>
              <a:rPr sz="2750" spc="15" dirty="0">
                <a:latin typeface="Calibri"/>
                <a:cs typeface="Calibri"/>
              </a:rPr>
              <a:t>over</a:t>
            </a:r>
            <a:r>
              <a:rPr sz="2750" spc="-15" dirty="0">
                <a:latin typeface="Calibri"/>
                <a:cs typeface="Calibri"/>
              </a:rPr>
              <a:t> </a:t>
            </a:r>
            <a:r>
              <a:rPr sz="2750" spc="-10" dirty="0">
                <a:latin typeface="Calibri"/>
                <a:cs typeface="Calibri"/>
              </a:rPr>
              <a:t>the</a:t>
            </a:r>
            <a:r>
              <a:rPr sz="2750" spc="95" dirty="0">
                <a:latin typeface="Calibri"/>
                <a:cs typeface="Calibri"/>
              </a:rPr>
              <a:t> </a:t>
            </a:r>
            <a:r>
              <a:rPr sz="2750" spc="10" dirty="0">
                <a:latin typeface="Calibri"/>
                <a:cs typeface="Calibri"/>
              </a:rPr>
              <a:t>90%)</a:t>
            </a:r>
            <a:endParaRPr sz="2750">
              <a:latin typeface="Calibri"/>
              <a:cs typeface="Calibri"/>
            </a:endParaRPr>
          </a:p>
          <a:p>
            <a:pPr marL="12700">
              <a:lnSpc>
                <a:spcPct val="100000"/>
              </a:lnSpc>
              <a:spcBef>
                <a:spcPts val="755"/>
              </a:spcBef>
              <a:tabLst>
                <a:tab pos="917575" algn="l"/>
              </a:tabLst>
            </a:pPr>
            <a:r>
              <a:rPr sz="2750" b="1" dirty="0">
                <a:latin typeface="Calibri"/>
                <a:cs typeface="Calibri"/>
              </a:rPr>
              <a:t>Q2</a:t>
            </a:r>
            <a:r>
              <a:rPr sz="2750" b="1" spc="70" dirty="0">
                <a:latin typeface="Calibri"/>
                <a:cs typeface="Calibri"/>
              </a:rPr>
              <a:t> </a:t>
            </a:r>
            <a:r>
              <a:rPr sz="2750" b="1" spc="10" dirty="0">
                <a:latin typeface="Calibri"/>
                <a:cs typeface="Calibri"/>
              </a:rPr>
              <a:t>\	</a:t>
            </a:r>
            <a:r>
              <a:rPr sz="2750" b="1" spc="15" dirty="0">
                <a:latin typeface="Calibri"/>
                <a:cs typeface="Calibri"/>
              </a:rPr>
              <a:t>what</a:t>
            </a:r>
            <a:r>
              <a:rPr sz="2750" b="1" spc="-15" dirty="0">
                <a:latin typeface="Calibri"/>
                <a:cs typeface="Calibri"/>
              </a:rPr>
              <a:t> </a:t>
            </a:r>
            <a:r>
              <a:rPr sz="2750" b="1" spc="5" dirty="0">
                <a:latin typeface="Calibri"/>
                <a:cs typeface="Calibri"/>
              </a:rPr>
              <a:t>is</a:t>
            </a:r>
            <a:r>
              <a:rPr sz="2750" b="1" spc="50" dirty="0">
                <a:latin typeface="Calibri"/>
                <a:cs typeface="Calibri"/>
              </a:rPr>
              <a:t> </a:t>
            </a:r>
            <a:r>
              <a:rPr sz="2750" b="1" spc="15" dirty="0">
                <a:latin typeface="Calibri"/>
                <a:cs typeface="Calibri"/>
              </a:rPr>
              <a:t>the</a:t>
            </a:r>
            <a:r>
              <a:rPr sz="2750" b="1" dirty="0">
                <a:latin typeface="Calibri"/>
                <a:cs typeface="Calibri"/>
              </a:rPr>
              <a:t> </a:t>
            </a:r>
            <a:r>
              <a:rPr sz="2750" b="1" spc="15" dirty="0">
                <a:latin typeface="Calibri"/>
                <a:cs typeface="Calibri"/>
              </a:rPr>
              <a:t>management?</a:t>
            </a:r>
            <a:endParaRPr sz="2750">
              <a:latin typeface="Calibri"/>
              <a:cs typeface="Calibri"/>
            </a:endParaRPr>
          </a:p>
          <a:p>
            <a:pPr marL="12700">
              <a:lnSpc>
                <a:spcPct val="100000"/>
              </a:lnSpc>
              <a:spcBef>
                <a:spcPts val="755"/>
              </a:spcBef>
            </a:pPr>
            <a:r>
              <a:rPr sz="2750" spc="-20" dirty="0">
                <a:latin typeface="Calibri"/>
                <a:cs typeface="Calibri"/>
              </a:rPr>
              <a:t>Insulin</a:t>
            </a:r>
            <a:r>
              <a:rPr sz="2750" spc="225" dirty="0">
                <a:latin typeface="Calibri"/>
                <a:cs typeface="Calibri"/>
              </a:rPr>
              <a:t> </a:t>
            </a:r>
            <a:r>
              <a:rPr sz="2750" spc="15" dirty="0">
                <a:latin typeface="Calibri"/>
                <a:cs typeface="Calibri"/>
              </a:rPr>
              <a:t>&amp;</a:t>
            </a:r>
            <a:r>
              <a:rPr sz="2750" spc="20" dirty="0">
                <a:latin typeface="Calibri"/>
                <a:cs typeface="Calibri"/>
              </a:rPr>
              <a:t> </a:t>
            </a:r>
            <a:r>
              <a:rPr sz="2750" spc="-10" dirty="0">
                <a:latin typeface="Calibri"/>
                <a:cs typeface="Calibri"/>
              </a:rPr>
              <a:t>dietary</a:t>
            </a:r>
            <a:r>
              <a:rPr sz="2750" spc="135" dirty="0">
                <a:latin typeface="Calibri"/>
                <a:cs typeface="Calibri"/>
              </a:rPr>
              <a:t> </a:t>
            </a:r>
            <a:r>
              <a:rPr sz="2750" dirty="0">
                <a:latin typeface="Calibri"/>
                <a:cs typeface="Calibri"/>
              </a:rPr>
              <a:t>changes</a:t>
            </a:r>
            <a:endParaRPr sz="2750">
              <a:latin typeface="Calibri"/>
              <a:cs typeface="Calibri"/>
            </a:endParaRPr>
          </a:p>
          <a:p>
            <a:pPr marL="12700">
              <a:lnSpc>
                <a:spcPct val="100000"/>
              </a:lnSpc>
              <a:spcBef>
                <a:spcPts val="680"/>
              </a:spcBef>
            </a:pPr>
            <a:r>
              <a:rPr sz="2750" b="1" dirty="0">
                <a:latin typeface="Calibri"/>
                <a:cs typeface="Calibri"/>
              </a:rPr>
              <a:t>Q3</a:t>
            </a:r>
            <a:r>
              <a:rPr sz="2750" b="1" spc="65" dirty="0">
                <a:latin typeface="Calibri"/>
                <a:cs typeface="Calibri"/>
              </a:rPr>
              <a:t> </a:t>
            </a:r>
            <a:r>
              <a:rPr sz="2750" b="1" spc="10" dirty="0">
                <a:latin typeface="Calibri"/>
                <a:cs typeface="Calibri"/>
              </a:rPr>
              <a:t>\</a:t>
            </a:r>
            <a:r>
              <a:rPr sz="2750" b="1" spc="55" dirty="0">
                <a:latin typeface="Calibri"/>
                <a:cs typeface="Calibri"/>
              </a:rPr>
              <a:t> </a:t>
            </a:r>
            <a:r>
              <a:rPr sz="2750" b="1" spc="15" dirty="0">
                <a:latin typeface="Calibri"/>
                <a:cs typeface="Calibri"/>
              </a:rPr>
              <a:t>mention</a:t>
            </a:r>
            <a:r>
              <a:rPr sz="2750" b="1" spc="-15" dirty="0">
                <a:latin typeface="Calibri"/>
                <a:cs typeface="Calibri"/>
              </a:rPr>
              <a:t> </a:t>
            </a:r>
            <a:r>
              <a:rPr sz="2750" b="1" spc="10" dirty="0">
                <a:latin typeface="Calibri"/>
                <a:cs typeface="Calibri"/>
              </a:rPr>
              <a:t>2</a:t>
            </a:r>
            <a:r>
              <a:rPr sz="2750" b="1" spc="65" dirty="0">
                <a:latin typeface="Calibri"/>
                <a:cs typeface="Calibri"/>
              </a:rPr>
              <a:t> </a:t>
            </a:r>
            <a:r>
              <a:rPr sz="2750" b="1" spc="15" dirty="0">
                <a:latin typeface="Calibri"/>
                <a:cs typeface="Calibri"/>
              </a:rPr>
              <a:t>obstetric</a:t>
            </a:r>
            <a:r>
              <a:rPr sz="2750" b="1" spc="-70" dirty="0">
                <a:latin typeface="Calibri"/>
                <a:cs typeface="Calibri"/>
              </a:rPr>
              <a:t> </a:t>
            </a:r>
            <a:r>
              <a:rPr sz="2750" b="1" dirty="0">
                <a:latin typeface="Calibri"/>
                <a:cs typeface="Calibri"/>
              </a:rPr>
              <a:t>complication?</a:t>
            </a:r>
            <a:endParaRPr sz="2750">
              <a:latin typeface="Calibri"/>
              <a:cs typeface="Calibri"/>
            </a:endParaRPr>
          </a:p>
          <a:p>
            <a:pPr marL="384175" indent="-372110">
              <a:lnSpc>
                <a:spcPct val="100000"/>
              </a:lnSpc>
              <a:spcBef>
                <a:spcPts val="755"/>
              </a:spcBef>
              <a:buAutoNum type="arabicPlain"/>
              <a:tabLst>
                <a:tab pos="384810" algn="l"/>
              </a:tabLst>
            </a:pPr>
            <a:r>
              <a:rPr sz="2750" spc="-10" dirty="0">
                <a:latin typeface="Calibri"/>
                <a:cs typeface="Calibri"/>
              </a:rPr>
              <a:t>shoulder</a:t>
            </a:r>
            <a:r>
              <a:rPr sz="2750" spc="240" dirty="0">
                <a:latin typeface="Calibri"/>
                <a:cs typeface="Calibri"/>
              </a:rPr>
              <a:t> </a:t>
            </a:r>
            <a:r>
              <a:rPr sz="2750" dirty="0">
                <a:latin typeface="Calibri"/>
                <a:cs typeface="Calibri"/>
              </a:rPr>
              <a:t>dystocia</a:t>
            </a:r>
            <a:endParaRPr sz="2750">
              <a:latin typeface="Calibri"/>
              <a:cs typeface="Calibri"/>
            </a:endParaRPr>
          </a:p>
          <a:p>
            <a:pPr marL="384175" indent="-372110">
              <a:lnSpc>
                <a:spcPct val="100000"/>
              </a:lnSpc>
              <a:spcBef>
                <a:spcPts val="755"/>
              </a:spcBef>
              <a:buAutoNum type="arabicPlain"/>
              <a:tabLst>
                <a:tab pos="384810" algn="l"/>
              </a:tabLst>
            </a:pPr>
            <a:r>
              <a:rPr sz="2750" dirty="0">
                <a:latin typeface="Calibri"/>
                <a:cs typeface="Calibri"/>
              </a:rPr>
              <a:t>post</a:t>
            </a:r>
            <a:r>
              <a:rPr sz="2750" spc="80" dirty="0">
                <a:latin typeface="Calibri"/>
                <a:cs typeface="Calibri"/>
              </a:rPr>
              <a:t> </a:t>
            </a:r>
            <a:r>
              <a:rPr sz="2750" dirty="0">
                <a:latin typeface="Calibri"/>
                <a:cs typeface="Calibri"/>
              </a:rPr>
              <a:t>partum</a:t>
            </a:r>
            <a:r>
              <a:rPr sz="2750" spc="135" dirty="0">
                <a:latin typeface="Calibri"/>
                <a:cs typeface="Calibri"/>
              </a:rPr>
              <a:t> </a:t>
            </a:r>
            <a:r>
              <a:rPr sz="2750" spc="5" dirty="0">
                <a:latin typeface="Calibri"/>
                <a:cs typeface="Calibri"/>
              </a:rPr>
              <a:t>hemorrhage</a:t>
            </a:r>
            <a:endParaRPr sz="2750">
              <a:latin typeface="Calibri"/>
              <a:cs typeface="Calibri"/>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7576" y="414010"/>
            <a:ext cx="9255125" cy="5087675"/>
          </a:xfrm>
          <a:prstGeom prst="rect">
            <a:avLst/>
          </a:prstGeom>
        </p:spPr>
        <p:txBody>
          <a:bodyPr vert="horz" wrap="square" lIns="0" tIns="108585" rIns="0" bIns="0" rtlCol="0">
            <a:spAutoFit/>
          </a:bodyPr>
          <a:lstStyle/>
          <a:p>
            <a:pPr marL="12700">
              <a:lnSpc>
                <a:spcPct val="100000"/>
              </a:lnSpc>
              <a:spcBef>
                <a:spcPts val="855"/>
              </a:spcBef>
            </a:pPr>
            <a:r>
              <a:rPr sz="2750" b="1" dirty="0">
                <a:latin typeface="Calibri"/>
                <a:cs typeface="Calibri"/>
              </a:rPr>
              <a:t>Q4</a:t>
            </a:r>
            <a:r>
              <a:rPr sz="2750" b="1" spc="60" dirty="0">
                <a:latin typeface="Calibri"/>
                <a:cs typeface="Calibri"/>
              </a:rPr>
              <a:t> </a:t>
            </a:r>
            <a:r>
              <a:rPr sz="2750" b="1" spc="10" dirty="0">
                <a:latin typeface="Calibri"/>
                <a:cs typeface="Calibri"/>
              </a:rPr>
              <a:t>\</a:t>
            </a:r>
            <a:r>
              <a:rPr sz="2750" b="1" spc="50" dirty="0">
                <a:latin typeface="Calibri"/>
                <a:cs typeface="Calibri"/>
              </a:rPr>
              <a:t> </a:t>
            </a:r>
            <a:r>
              <a:rPr sz="2750" b="1" dirty="0">
                <a:latin typeface="Calibri"/>
                <a:cs typeface="Calibri"/>
              </a:rPr>
              <a:t>intrapartum</a:t>
            </a:r>
            <a:r>
              <a:rPr sz="2750" b="1" spc="105" dirty="0">
                <a:latin typeface="Calibri"/>
                <a:cs typeface="Calibri"/>
              </a:rPr>
              <a:t> </a:t>
            </a:r>
            <a:r>
              <a:rPr sz="2750" b="1" spc="15" dirty="0">
                <a:latin typeface="Calibri"/>
                <a:cs typeface="Calibri"/>
              </a:rPr>
              <a:t>management</a:t>
            </a:r>
            <a:r>
              <a:rPr sz="2750" b="1" spc="50" dirty="0">
                <a:latin typeface="Calibri"/>
                <a:cs typeface="Calibri"/>
              </a:rPr>
              <a:t> </a:t>
            </a:r>
            <a:r>
              <a:rPr sz="2750" b="1" spc="10" dirty="0">
                <a:latin typeface="Calibri"/>
                <a:cs typeface="Calibri"/>
              </a:rPr>
              <a:t>?</a:t>
            </a:r>
            <a:endParaRPr sz="2750">
              <a:latin typeface="Calibri"/>
              <a:cs typeface="Calibri"/>
            </a:endParaRPr>
          </a:p>
          <a:p>
            <a:pPr marL="12700" marR="5283835">
              <a:lnSpc>
                <a:spcPct val="122800"/>
              </a:lnSpc>
              <a:spcBef>
                <a:spcPts val="5"/>
              </a:spcBef>
            </a:pPr>
            <a:r>
              <a:rPr sz="2750" spc="15" dirty="0">
                <a:latin typeface="Calibri"/>
                <a:cs typeface="Calibri"/>
              </a:rPr>
              <a:t>1-</a:t>
            </a:r>
            <a:r>
              <a:rPr sz="2750" spc="20" dirty="0">
                <a:latin typeface="Calibri"/>
                <a:cs typeface="Calibri"/>
              </a:rPr>
              <a:t> </a:t>
            </a:r>
            <a:r>
              <a:rPr sz="2750" spc="-15" dirty="0">
                <a:latin typeface="Calibri"/>
                <a:cs typeface="Calibri"/>
              </a:rPr>
              <a:t>withhold</a:t>
            </a:r>
            <a:r>
              <a:rPr sz="2750" spc="229" dirty="0">
                <a:latin typeface="Calibri"/>
                <a:cs typeface="Calibri"/>
              </a:rPr>
              <a:t> </a:t>
            </a:r>
            <a:r>
              <a:rPr sz="2750" spc="5" dirty="0">
                <a:latin typeface="Calibri"/>
                <a:cs typeface="Calibri"/>
              </a:rPr>
              <a:t>morning</a:t>
            </a:r>
            <a:r>
              <a:rPr sz="2750" spc="165" dirty="0">
                <a:latin typeface="Calibri"/>
                <a:cs typeface="Calibri"/>
              </a:rPr>
              <a:t> </a:t>
            </a:r>
            <a:r>
              <a:rPr sz="2750" spc="-25" dirty="0">
                <a:latin typeface="Calibri"/>
                <a:cs typeface="Calibri"/>
              </a:rPr>
              <a:t>insulin </a:t>
            </a:r>
            <a:r>
              <a:rPr sz="2750" spc="-605" dirty="0">
                <a:latin typeface="Calibri"/>
                <a:cs typeface="Calibri"/>
              </a:rPr>
              <a:t> </a:t>
            </a:r>
            <a:r>
              <a:rPr sz="2750" spc="15" dirty="0">
                <a:latin typeface="Calibri"/>
                <a:cs typeface="Calibri"/>
              </a:rPr>
              <a:t>2-</a:t>
            </a:r>
            <a:r>
              <a:rPr sz="2750" spc="20" dirty="0">
                <a:latin typeface="Calibri"/>
                <a:cs typeface="Calibri"/>
              </a:rPr>
              <a:t> </a:t>
            </a:r>
            <a:r>
              <a:rPr sz="2750" dirty="0">
                <a:latin typeface="Calibri"/>
                <a:cs typeface="Calibri"/>
              </a:rPr>
              <a:t>Glucose</a:t>
            </a:r>
            <a:r>
              <a:rPr sz="2750" spc="165" dirty="0">
                <a:latin typeface="Calibri"/>
                <a:cs typeface="Calibri"/>
              </a:rPr>
              <a:t> </a:t>
            </a:r>
            <a:r>
              <a:rPr sz="2750" spc="-15" dirty="0">
                <a:latin typeface="Calibri"/>
                <a:cs typeface="Calibri"/>
              </a:rPr>
              <a:t>infusion</a:t>
            </a:r>
            <a:endParaRPr sz="2750">
              <a:latin typeface="Calibri"/>
              <a:cs typeface="Calibri"/>
            </a:endParaRPr>
          </a:p>
          <a:p>
            <a:pPr marL="384175" indent="-372110">
              <a:lnSpc>
                <a:spcPct val="100000"/>
              </a:lnSpc>
              <a:spcBef>
                <a:spcPts val="680"/>
              </a:spcBef>
              <a:buAutoNum type="arabicPlain" startAt="3"/>
              <a:tabLst>
                <a:tab pos="384810" algn="l"/>
              </a:tabLst>
            </a:pPr>
            <a:r>
              <a:rPr sz="2750" spc="-20" dirty="0">
                <a:latin typeface="Calibri"/>
                <a:cs typeface="Calibri"/>
              </a:rPr>
              <a:t>Insulin</a:t>
            </a:r>
            <a:r>
              <a:rPr sz="2750" spc="210" dirty="0">
                <a:latin typeface="Calibri"/>
                <a:cs typeface="Calibri"/>
              </a:rPr>
              <a:t> </a:t>
            </a:r>
            <a:r>
              <a:rPr sz="2750" spc="-15" dirty="0">
                <a:latin typeface="Calibri"/>
                <a:cs typeface="Calibri"/>
              </a:rPr>
              <a:t>infusion</a:t>
            </a:r>
            <a:endParaRPr sz="2750">
              <a:latin typeface="Calibri"/>
              <a:cs typeface="Calibri"/>
            </a:endParaRPr>
          </a:p>
          <a:p>
            <a:pPr marL="12700" marR="4378325">
              <a:lnSpc>
                <a:spcPts val="4060"/>
              </a:lnSpc>
              <a:spcBef>
                <a:spcPts val="254"/>
              </a:spcBef>
              <a:buAutoNum type="arabicPlain" startAt="3"/>
              <a:tabLst>
                <a:tab pos="384810" algn="l"/>
              </a:tabLst>
            </a:pPr>
            <a:r>
              <a:rPr sz="2750" spc="10" dirty="0">
                <a:latin typeface="Calibri"/>
                <a:cs typeface="Calibri"/>
              </a:rPr>
              <a:t>Monitor</a:t>
            </a:r>
            <a:r>
              <a:rPr sz="2750" spc="30" dirty="0">
                <a:latin typeface="Calibri"/>
                <a:cs typeface="Calibri"/>
              </a:rPr>
              <a:t> </a:t>
            </a:r>
            <a:r>
              <a:rPr sz="2750" spc="5" dirty="0">
                <a:latin typeface="Calibri"/>
                <a:cs typeface="Calibri"/>
              </a:rPr>
              <a:t>maternal</a:t>
            </a:r>
            <a:r>
              <a:rPr sz="2750" spc="65" dirty="0">
                <a:latin typeface="Calibri"/>
                <a:cs typeface="Calibri"/>
              </a:rPr>
              <a:t> </a:t>
            </a:r>
            <a:r>
              <a:rPr sz="2750" dirty="0">
                <a:latin typeface="Calibri"/>
                <a:cs typeface="Calibri"/>
              </a:rPr>
              <a:t>glucose</a:t>
            </a:r>
            <a:r>
              <a:rPr sz="2750" spc="75" dirty="0">
                <a:latin typeface="Calibri"/>
                <a:cs typeface="Calibri"/>
              </a:rPr>
              <a:t> </a:t>
            </a:r>
            <a:r>
              <a:rPr sz="2750" spc="-5" dirty="0">
                <a:latin typeface="Calibri"/>
                <a:cs typeface="Calibri"/>
              </a:rPr>
              <a:t>level </a:t>
            </a:r>
            <a:r>
              <a:rPr sz="2750" spc="-605" dirty="0">
                <a:latin typeface="Calibri"/>
                <a:cs typeface="Calibri"/>
              </a:rPr>
              <a:t> </a:t>
            </a:r>
            <a:r>
              <a:rPr sz="2750" spc="15" dirty="0">
                <a:latin typeface="Calibri"/>
                <a:cs typeface="Calibri"/>
              </a:rPr>
              <a:t>5-</a:t>
            </a:r>
            <a:r>
              <a:rPr sz="2750" spc="20" dirty="0">
                <a:latin typeface="Calibri"/>
                <a:cs typeface="Calibri"/>
              </a:rPr>
              <a:t> </a:t>
            </a:r>
            <a:r>
              <a:rPr sz="2750" spc="-10" dirty="0">
                <a:latin typeface="Calibri"/>
                <a:cs typeface="Calibri"/>
              </a:rPr>
              <a:t>CTG</a:t>
            </a:r>
            <a:endParaRPr sz="2750">
              <a:latin typeface="Calibri"/>
              <a:cs typeface="Calibri"/>
            </a:endParaRPr>
          </a:p>
          <a:p>
            <a:pPr marL="12700">
              <a:lnSpc>
                <a:spcPct val="100000"/>
              </a:lnSpc>
              <a:spcBef>
                <a:spcPts val="415"/>
              </a:spcBef>
            </a:pPr>
            <a:r>
              <a:rPr sz="2750" b="1" dirty="0">
                <a:latin typeface="Calibri"/>
                <a:cs typeface="Calibri"/>
              </a:rPr>
              <a:t>Q5</a:t>
            </a:r>
            <a:r>
              <a:rPr sz="2750" b="1" spc="70" dirty="0">
                <a:latin typeface="Calibri"/>
                <a:cs typeface="Calibri"/>
              </a:rPr>
              <a:t> </a:t>
            </a:r>
            <a:r>
              <a:rPr sz="2750" b="1" spc="10" dirty="0">
                <a:latin typeface="Calibri"/>
                <a:cs typeface="Calibri"/>
              </a:rPr>
              <a:t>\</a:t>
            </a:r>
            <a:r>
              <a:rPr sz="2750" b="1" spc="55" dirty="0">
                <a:latin typeface="Calibri"/>
                <a:cs typeface="Calibri"/>
              </a:rPr>
              <a:t> </a:t>
            </a:r>
            <a:r>
              <a:rPr sz="2750" b="1" spc="15" dirty="0">
                <a:latin typeface="Calibri"/>
                <a:cs typeface="Calibri"/>
              </a:rPr>
              <a:t>what</a:t>
            </a:r>
            <a:r>
              <a:rPr sz="2750" b="1" spc="-10" dirty="0">
                <a:latin typeface="Calibri"/>
                <a:cs typeface="Calibri"/>
              </a:rPr>
              <a:t> can</a:t>
            </a:r>
            <a:r>
              <a:rPr sz="2750" b="1" spc="130" dirty="0">
                <a:latin typeface="Calibri"/>
                <a:cs typeface="Calibri"/>
              </a:rPr>
              <a:t> </a:t>
            </a:r>
            <a:r>
              <a:rPr sz="2750" b="1" spc="20" dirty="0">
                <a:latin typeface="Calibri"/>
                <a:cs typeface="Calibri"/>
              </a:rPr>
              <a:t>you</a:t>
            </a:r>
            <a:r>
              <a:rPr sz="2750" b="1" spc="-75" dirty="0">
                <a:latin typeface="Calibri"/>
                <a:cs typeface="Calibri"/>
              </a:rPr>
              <a:t> </a:t>
            </a:r>
            <a:r>
              <a:rPr sz="2750" b="1" spc="15" dirty="0">
                <a:latin typeface="Calibri"/>
                <a:cs typeface="Calibri"/>
              </a:rPr>
              <a:t>advise</a:t>
            </a:r>
            <a:r>
              <a:rPr sz="2750" b="1" spc="75" dirty="0">
                <a:latin typeface="Calibri"/>
                <a:cs typeface="Calibri"/>
              </a:rPr>
              <a:t> </a:t>
            </a:r>
            <a:r>
              <a:rPr sz="2750" b="1" spc="10" dirty="0">
                <a:latin typeface="Calibri"/>
                <a:cs typeface="Calibri"/>
              </a:rPr>
              <a:t>this</a:t>
            </a:r>
            <a:r>
              <a:rPr sz="2750" b="1" spc="-20" dirty="0">
                <a:latin typeface="Calibri"/>
                <a:cs typeface="Calibri"/>
              </a:rPr>
              <a:t> </a:t>
            </a:r>
            <a:r>
              <a:rPr sz="2750" b="1" spc="10" dirty="0">
                <a:latin typeface="Calibri"/>
                <a:cs typeface="Calibri"/>
              </a:rPr>
              <a:t>patient</a:t>
            </a:r>
            <a:r>
              <a:rPr sz="2750" b="1" spc="60" dirty="0">
                <a:latin typeface="Calibri"/>
                <a:cs typeface="Calibri"/>
              </a:rPr>
              <a:t> </a:t>
            </a:r>
            <a:r>
              <a:rPr sz="2750" b="1" spc="15" dirty="0">
                <a:latin typeface="Calibri"/>
                <a:cs typeface="Calibri"/>
              </a:rPr>
              <a:t>after</a:t>
            </a:r>
            <a:r>
              <a:rPr sz="2750" b="1" spc="-35" dirty="0">
                <a:latin typeface="Calibri"/>
                <a:cs typeface="Calibri"/>
              </a:rPr>
              <a:t> </a:t>
            </a:r>
            <a:r>
              <a:rPr sz="2750" b="1" spc="15" dirty="0">
                <a:latin typeface="Calibri"/>
                <a:cs typeface="Calibri"/>
              </a:rPr>
              <a:t>the</a:t>
            </a:r>
            <a:r>
              <a:rPr sz="2750" b="1" spc="5" dirty="0">
                <a:latin typeface="Calibri"/>
                <a:cs typeface="Calibri"/>
              </a:rPr>
              <a:t> </a:t>
            </a:r>
            <a:r>
              <a:rPr sz="2750" b="1" spc="15" dirty="0">
                <a:latin typeface="Calibri"/>
                <a:cs typeface="Calibri"/>
              </a:rPr>
              <a:t>delivery</a:t>
            </a:r>
            <a:r>
              <a:rPr sz="2750" b="1" spc="10" dirty="0">
                <a:latin typeface="Calibri"/>
                <a:cs typeface="Calibri"/>
              </a:rPr>
              <a:t> ?</a:t>
            </a:r>
            <a:endParaRPr sz="2750">
              <a:latin typeface="Calibri"/>
              <a:cs typeface="Calibri"/>
            </a:endParaRPr>
          </a:p>
          <a:p>
            <a:pPr marL="384175" indent="-372110">
              <a:lnSpc>
                <a:spcPct val="100000"/>
              </a:lnSpc>
              <a:spcBef>
                <a:spcPts val="755"/>
              </a:spcBef>
              <a:buAutoNum type="arabicPlain"/>
              <a:tabLst>
                <a:tab pos="384810" algn="l"/>
              </a:tabLst>
            </a:pPr>
            <a:r>
              <a:rPr sz="2750" spc="-10" dirty="0">
                <a:latin typeface="Calibri"/>
                <a:cs typeface="Calibri"/>
              </a:rPr>
              <a:t>to</a:t>
            </a:r>
            <a:r>
              <a:rPr sz="2750" spc="5" dirty="0">
                <a:latin typeface="Calibri"/>
                <a:cs typeface="Calibri"/>
              </a:rPr>
              <a:t> </a:t>
            </a:r>
            <a:r>
              <a:rPr sz="2750" spc="10" dirty="0">
                <a:latin typeface="Calibri"/>
                <a:cs typeface="Calibri"/>
              </a:rPr>
              <a:t>monitor</a:t>
            </a:r>
            <a:r>
              <a:rPr sz="2750" spc="55" dirty="0">
                <a:latin typeface="Calibri"/>
                <a:cs typeface="Calibri"/>
              </a:rPr>
              <a:t> </a:t>
            </a:r>
            <a:r>
              <a:rPr sz="2750" spc="-10" dirty="0">
                <a:latin typeface="Calibri"/>
                <a:cs typeface="Calibri"/>
              </a:rPr>
              <a:t>her</a:t>
            </a:r>
            <a:r>
              <a:rPr sz="2750" spc="130" dirty="0">
                <a:latin typeface="Calibri"/>
                <a:cs typeface="Calibri"/>
              </a:rPr>
              <a:t> </a:t>
            </a:r>
            <a:r>
              <a:rPr sz="2750" spc="-5" dirty="0">
                <a:latin typeface="Calibri"/>
                <a:cs typeface="Calibri"/>
              </a:rPr>
              <a:t>glucose</a:t>
            </a:r>
            <a:r>
              <a:rPr sz="2750" spc="95" dirty="0">
                <a:latin typeface="Calibri"/>
                <a:cs typeface="Calibri"/>
              </a:rPr>
              <a:t> </a:t>
            </a:r>
            <a:r>
              <a:rPr sz="2750" spc="-5" dirty="0">
                <a:latin typeface="Calibri"/>
                <a:cs typeface="Calibri"/>
              </a:rPr>
              <a:t>after</a:t>
            </a:r>
            <a:r>
              <a:rPr sz="2750" spc="130" dirty="0">
                <a:latin typeface="Calibri"/>
                <a:cs typeface="Calibri"/>
              </a:rPr>
              <a:t> </a:t>
            </a:r>
            <a:r>
              <a:rPr sz="2750" spc="-10" dirty="0">
                <a:latin typeface="Calibri"/>
                <a:cs typeface="Calibri"/>
              </a:rPr>
              <a:t>delivery</a:t>
            </a:r>
            <a:r>
              <a:rPr sz="2750" spc="145" dirty="0">
                <a:latin typeface="Calibri"/>
                <a:cs typeface="Calibri"/>
              </a:rPr>
              <a:t> </a:t>
            </a:r>
            <a:r>
              <a:rPr sz="2750" spc="5" dirty="0">
                <a:latin typeface="Calibri"/>
                <a:cs typeface="Calibri"/>
              </a:rPr>
              <a:t>and</a:t>
            </a:r>
            <a:r>
              <a:rPr sz="2750" spc="90" dirty="0">
                <a:latin typeface="Calibri"/>
                <a:cs typeface="Calibri"/>
              </a:rPr>
              <a:t> </a:t>
            </a:r>
            <a:r>
              <a:rPr sz="2750" dirty="0">
                <a:latin typeface="Calibri"/>
                <a:cs typeface="Calibri"/>
              </a:rPr>
              <a:t>post</a:t>
            </a:r>
            <a:r>
              <a:rPr sz="2750" spc="20" dirty="0">
                <a:latin typeface="Calibri"/>
                <a:cs typeface="Calibri"/>
              </a:rPr>
              <a:t> </a:t>
            </a:r>
            <a:r>
              <a:rPr sz="2750" spc="-10" dirty="0">
                <a:latin typeface="Calibri"/>
                <a:cs typeface="Calibri"/>
              </a:rPr>
              <a:t>puerperium</a:t>
            </a:r>
            <a:endParaRPr sz="2750">
              <a:latin typeface="Calibri"/>
              <a:cs typeface="Calibri"/>
            </a:endParaRPr>
          </a:p>
          <a:p>
            <a:pPr marL="12700" marR="5080">
              <a:lnSpc>
                <a:spcPts val="3000"/>
              </a:lnSpc>
              <a:spcBef>
                <a:spcPts val="1105"/>
              </a:spcBef>
              <a:buAutoNum type="arabicPlain"/>
              <a:tabLst>
                <a:tab pos="384810" algn="l"/>
              </a:tabLst>
            </a:pPr>
            <a:r>
              <a:rPr sz="2750" spc="-5" dirty="0">
                <a:latin typeface="Calibri"/>
                <a:cs typeface="Calibri"/>
              </a:rPr>
              <a:t>to</a:t>
            </a:r>
            <a:r>
              <a:rPr sz="2750" spc="5" dirty="0">
                <a:latin typeface="Calibri"/>
                <a:cs typeface="Calibri"/>
              </a:rPr>
              <a:t> </a:t>
            </a:r>
            <a:r>
              <a:rPr sz="2750" spc="-20" dirty="0">
                <a:latin typeface="Calibri"/>
                <a:cs typeface="Calibri"/>
              </a:rPr>
              <a:t>tell</a:t>
            </a:r>
            <a:r>
              <a:rPr sz="2750" spc="85" dirty="0">
                <a:latin typeface="Calibri"/>
                <a:cs typeface="Calibri"/>
              </a:rPr>
              <a:t> </a:t>
            </a:r>
            <a:r>
              <a:rPr sz="2750" spc="-10" dirty="0">
                <a:latin typeface="Calibri"/>
                <a:cs typeface="Calibri"/>
              </a:rPr>
              <a:t>her</a:t>
            </a:r>
            <a:r>
              <a:rPr sz="2750" spc="130" dirty="0">
                <a:latin typeface="Calibri"/>
                <a:cs typeface="Calibri"/>
              </a:rPr>
              <a:t> </a:t>
            </a:r>
            <a:r>
              <a:rPr sz="2750" spc="15" dirty="0">
                <a:latin typeface="Calibri"/>
                <a:cs typeface="Calibri"/>
              </a:rPr>
              <a:t>doctor</a:t>
            </a:r>
            <a:r>
              <a:rPr sz="2750" spc="55" dirty="0">
                <a:latin typeface="Calibri"/>
                <a:cs typeface="Calibri"/>
              </a:rPr>
              <a:t> </a:t>
            </a:r>
            <a:r>
              <a:rPr sz="2750" spc="-10" dirty="0">
                <a:latin typeface="Calibri"/>
                <a:cs typeface="Calibri"/>
              </a:rPr>
              <a:t>in</a:t>
            </a:r>
            <a:r>
              <a:rPr sz="2750" spc="15" dirty="0">
                <a:latin typeface="Calibri"/>
                <a:cs typeface="Calibri"/>
              </a:rPr>
              <a:t> </a:t>
            </a:r>
            <a:r>
              <a:rPr sz="2750" spc="-10" dirty="0">
                <a:latin typeface="Calibri"/>
                <a:cs typeface="Calibri"/>
              </a:rPr>
              <a:t>the</a:t>
            </a:r>
            <a:r>
              <a:rPr sz="2750" spc="95" dirty="0">
                <a:latin typeface="Calibri"/>
                <a:cs typeface="Calibri"/>
              </a:rPr>
              <a:t> </a:t>
            </a:r>
            <a:r>
              <a:rPr sz="2750" spc="-25" dirty="0">
                <a:latin typeface="Calibri"/>
                <a:cs typeface="Calibri"/>
              </a:rPr>
              <a:t>next</a:t>
            </a:r>
            <a:r>
              <a:rPr sz="2750" spc="160" dirty="0">
                <a:latin typeface="Calibri"/>
                <a:cs typeface="Calibri"/>
              </a:rPr>
              <a:t> </a:t>
            </a:r>
            <a:r>
              <a:rPr sz="2750" dirty="0">
                <a:latin typeface="Calibri"/>
                <a:cs typeface="Calibri"/>
              </a:rPr>
              <a:t>pregnancy</a:t>
            </a:r>
            <a:r>
              <a:rPr sz="2750" spc="215" dirty="0">
                <a:latin typeface="Calibri"/>
                <a:cs typeface="Calibri"/>
              </a:rPr>
              <a:t> </a:t>
            </a:r>
            <a:r>
              <a:rPr sz="2750" spc="-5" dirty="0">
                <a:latin typeface="Calibri"/>
                <a:cs typeface="Calibri"/>
              </a:rPr>
              <a:t>that</a:t>
            </a:r>
            <a:r>
              <a:rPr sz="2750" spc="20" dirty="0">
                <a:latin typeface="Calibri"/>
                <a:cs typeface="Calibri"/>
              </a:rPr>
              <a:t> </a:t>
            </a:r>
            <a:r>
              <a:rPr sz="2750" spc="-15" dirty="0">
                <a:latin typeface="Calibri"/>
                <a:cs typeface="Calibri"/>
              </a:rPr>
              <a:t>she</a:t>
            </a:r>
            <a:r>
              <a:rPr sz="2750" spc="170" dirty="0">
                <a:latin typeface="Calibri"/>
                <a:cs typeface="Calibri"/>
              </a:rPr>
              <a:t> </a:t>
            </a:r>
            <a:r>
              <a:rPr sz="2750" spc="5" dirty="0">
                <a:latin typeface="Calibri"/>
                <a:cs typeface="Calibri"/>
              </a:rPr>
              <a:t>was</a:t>
            </a:r>
            <a:r>
              <a:rPr sz="2750" spc="10" dirty="0">
                <a:latin typeface="Calibri"/>
                <a:cs typeface="Calibri"/>
              </a:rPr>
              <a:t> </a:t>
            </a:r>
            <a:r>
              <a:rPr sz="2750" dirty="0">
                <a:latin typeface="Calibri"/>
                <a:cs typeface="Calibri"/>
              </a:rPr>
              <a:t>previous </a:t>
            </a:r>
            <a:r>
              <a:rPr sz="2750" spc="-610" dirty="0">
                <a:latin typeface="Calibri"/>
                <a:cs typeface="Calibri"/>
              </a:rPr>
              <a:t> </a:t>
            </a:r>
            <a:r>
              <a:rPr sz="2750" spc="-5" dirty="0">
                <a:latin typeface="Calibri"/>
                <a:cs typeface="Calibri"/>
              </a:rPr>
              <a:t>gestational</a:t>
            </a:r>
            <a:r>
              <a:rPr sz="2750" spc="160" dirty="0">
                <a:latin typeface="Calibri"/>
                <a:cs typeface="Calibri"/>
              </a:rPr>
              <a:t> </a:t>
            </a:r>
            <a:r>
              <a:rPr sz="2750" spc="25" dirty="0">
                <a:latin typeface="Calibri"/>
                <a:cs typeface="Calibri"/>
              </a:rPr>
              <a:t>DM</a:t>
            </a:r>
            <a:endParaRPr sz="2750">
              <a:latin typeface="Calibri"/>
              <a:cs typeface="Calibri"/>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781431" y="1285882"/>
            <a:ext cx="4067175" cy="5419725"/>
          </a:xfrm>
          <a:prstGeom prst="rect">
            <a:avLst/>
          </a:prstGeom>
        </p:spPr>
      </p:pic>
      <p:sp>
        <p:nvSpPr>
          <p:cNvPr id="3" name="object 3"/>
          <p:cNvSpPr txBox="1"/>
          <p:nvPr/>
        </p:nvSpPr>
        <p:spPr>
          <a:xfrm>
            <a:off x="2781942" y="405457"/>
            <a:ext cx="5606415" cy="570413"/>
          </a:xfrm>
          <a:prstGeom prst="rect">
            <a:avLst/>
          </a:prstGeom>
        </p:spPr>
        <p:txBody>
          <a:bodyPr vert="horz" wrap="square" lIns="0" tIns="10795" rIns="0" bIns="0" rtlCol="0">
            <a:spAutoFit/>
          </a:bodyPr>
          <a:lstStyle/>
          <a:p>
            <a:pPr marL="12700" marR="5080">
              <a:lnSpc>
                <a:spcPct val="100800"/>
              </a:lnSpc>
              <a:spcBef>
                <a:spcPts val="85"/>
              </a:spcBef>
            </a:pPr>
            <a:r>
              <a:rPr sz="1800" spc="10" dirty="0">
                <a:latin typeface="Calibri"/>
                <a:cs typeface="Calibri"/>
              </a:rPr>
              <a:t>The</a:t>
            </a:r>
            <a:r>
              <a:rPr sz="1800" spc="-30" dirty="0">
                <a:latin typeface="Calibri"/>
                <a:cs typeface="Calibri"/>
              </a:rPr>
              <a:t> </a:t>
            </a:r>
            <a:r>
              <a:rPr sz="1800" spc="-5" dirty="0">
                <a:latin typeface="Calibri"/>
                <a:cs typeface="Calibri"/>
              </a:rPr>
              <a:t>same</a:t>
            </a:r>
            <a:r>
              <a:rPr sz="1800" spc="-20" dirty="0">
                <a:latin typeface="Calibri"/>
                <a:cs typeface="Calibri"/>
              </a:rPr>
              <a:t> </a:t>
            </a:r>
            <a:r>
              <a:rPr sz="1800" dirty="0">
                <a:latin typeface="Calibri"/>
                <a:cs typeface="Calibri"/>
              </a:rPr>
              <a:t>partogram</a:t>
            </a:r>
            <a:r>
              <a:rPr sz="1800" spc="-35" dirty="0">
                <a:latin typeface="Calibri"/>
                <a:cs typeface="Calibri"/>
              </a:rPr>
              <a:t> </a:t>
            </a:r>
            <a:r>
              <a:rPr sz="1800" spc="5" dirty="0">
                <a:latin typeface="Calibri"/>
                <a:cs typeface="Calibri"/>
              </a:rPr>
              <a:t>was</a:t>
            </a:r>
            <a:r>
              <a:rPr sz="1800" spc="-60" dirty="0">
                <a:latin typeface="Calibri"/>
                <a:cs typeface="Calibri"/>
              </a:rPr>
              <a:t> </a:t>
            </a:r>
            <a:r>
              <a:rPr sz="1800" spc="15" dirty="0">
                <a:latin typeface="Calibri"/>
                <a:cs typeface="Calibri"/>
              </a:rPr>
              <a:t>in</a:t>
            </a:r>
            <a:r>
              <a:rPr sz="1800" spc="-5" dirty="0">
                <a:latin typeface="Calibri"/>
                <a:cs typeface="Calibri"/>
              </a:rPr>
              <a:t> </a:t>
            </a:r>
            <a:r>
              <a:rPr sz="1800" spc="5" dirty="0">
                <a:latin typeface="Calibri"/>
                <a:cs typeface="Calibri"/>
              </a:rPr>
              <a:t>the</a:t>
            </a:r>
            <a:r>
              <a:rPr sz="1800" spc="-20" dirty="0">
                <a:latin typeface="Calibri"/>
                <a:cs typeface="Calibri"/>
              </a:rPr>
              <a:t> </a:t>
            </a:r>
            <a:r>
              <a:rPr sz="1800" dirty="0">
                <a:latin typeface="Calibri"/>
                <a:cs typeface="Calibri"/>
              </a:rPr>
              <a:t>exam</a:t>
            </a:r>
            <a:r>
              <a:rPr sz="1800" spc="-120" dirty="0">
                <a:latin typeface="Calibri"/>
                <a:cs typeface="Calibri"/>
              </a:rPr>
              <a:t> </a:t>
            </a:r>
            <a:r>
              <a:rPr sz="1800" spc="20" dirty="0">
                <a:latin typeface="Calibri"/>
                <a:cs typeface="Calibri"/>
              </a:rPr>
              <a:t>and</a:t>
            </a:r>
            <a:r>
              <a:rPr sz="1800" spc="-5" dirty="0">
                <a:latin typeface="Calibri"/>
                <a:cs typeface="Calibri"/>
              </a:rPr>
              <a:t> </a:t>
            </a:r>
            <a:r>
              <a:rPr sz="1800" spc="5" dirty="0">
                <a:latin typeface="Calibri"/>
                <a:cs typeface="Calibri"/>
              </a:rPr>
              <a:t>unfortunately</a:t>
            </a:r>
            <a:r>
              <a:rPr sz="1800" spc="-170" dirty="0">
                <a:latin typeface="Calibri"/>
                <a:cs typeface="Calibri"/>
              </a:rPr>
              <a:t> </a:t>
            </a:r>
            <a:r>
              <a:rPr sz="1800" spc="5" dirty="0">
                <a:latin typeface="Calibri"/>
                <a:cs typeface="Calibri"/>
              </a:rPr>
              <a:t>the </a:t>
            </a:r>
            <a:r>
              <a:rPr sz="1800" spc="-395" dirty="0">
                <a:latin typeface="Calibri"/>
                <a:cs typeface="Calibri"/>
              </a:rPr>
              <a:t> </a:t>
            </a:r>
            <a:r>
              <a:rPr sz="1800" spc="5" dirty="0">
                <a:latin typeface="Calibri"/>
                <a:cs typeface="Calibri"/>
              </a:rPr>
              <a:t>picture</a:t>
            </a:r>
            <a:r>
              <a:rPr sz="1800" spc="-35" dirty="0">
                <a:latin typeface="Calibri"/>
                <a:cs typeface="Calibri"/>
              </a:rPr>
              <a:t> </a:t>
            </a:r>
            <a:r>
              <a:rPr sz="1800" spc="5" dirty="0">
                <a:latin typeface="Calibri"/>
                <a:cs typeface="Calibri"/>
              </a:rPr>
              <a:t>was</a:t>
            </a:r>
            <a:r>
              <a:rPr sz="1800" spc="-65" dirty="0">
                <a:latin typeface="Calibri"/>
                <a:cs typeface="Calibri"/>
              </a:rPr>
              <a:t> </a:t>
            </a:r>
            <a:r>
              <a:rPr sz="1800" spc="15" dirty="0">
                <a:latin typeface="Calibri"/>
                <a:cs typeface="Calibri"/>
              </a:rPr>
              <a:t>not</a:t>
            </a:r>
            <a:r>
              <a:rPr sz="1800" spc="-40" dirty="0">
                <a:latin typeface="Calibri"/>
                <a:cs typeface="Calibri"/>
              </a:rPr>
              <a:t> </a:t>
            </a:r>
            <a:r>
              <a:rPr sz="1800" spc="10" dirty="0">
                <a:latin typeface="Calibri"/>
                <a:cs typeface="Calibri"/>
              </a:rPr>
              <a:t>clear</a:t>
            </a:r>
            <a:r>
              <a:rPr sz="1800" spc="-65" dirty="0">
                <a:latin typeface="Calibri"/>
                <a:cs typeface="Calibri"/>
              </a:rPr>
              <a:t> </a:t>
            </a:r>
            <a:r>
              <a:rPr sz="1800" spc="15" dirty="0">
                <a:latin typeface="Calibri"/>
                <a:cs typeface="Calibri"/>
              </a:rPr>
              <a:t>as</a:t>
            </a:r>
            <a:r>
              <a:rPr sz="1800" spc="-65" dirty="0">
                <a:latin typeface="Calibri"/>
                <a:cs typeface="Calibri"/>
              </a:rPr>
              <a:t> </a:t>
            </a:r>
            <a:r>
              <a:rPr sz="1800" spc="10" dirty="0">
                <a:latin typeface="Calibri"/>
                <a:cs typeface="Calibri"/>
              </a:rPr>
              <a:t>this</a:t>
            </a:r>
            <a:endParaRPr sz="1800">
              <a:latin typeface="Calibri"/>
              <a:cs typeface="Calibri"/>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92182" y="414005"/>
            <a:ext cx="9391015" cy="5981253"/>
          </a:xfrm>
          <a:prstGeom prst="rect">
            <a:avLst/>
          </a:prstGeom>
        </p:spPr>
        <p:txBody>
          <a:bodyPr vert="horz" wrap="square" lIns="0" tIns="108585" rIns="0" bIns="0" rtlCol="0">
            <a:spAutoFit/>
          </a:bodyPr>
          <a:lstStyle/>
          <a:p>
            <a:pPr marL="38100">
              <a:lnSpc>
                <a:spcPct val="100000"/>
              </a:lnSpc>
              <a:spcBef>
                <a:spcPts val="855"/>
              </a:spcBef>
            </a:pPr>
            <a:r>
              <a:rPr sz="2750" b="1" dirty="0">
                <a:latin typeface="Calibri"/>
                <a:cs typeface="Calibri"/>
              </a:rPr>
              <a:t>Q1</a:t>
            </a:r>
            <a:r>
              <a:rPr sz="2750" b="1" spc="65" dirty="0">
                <a:latin typeface="Calibri"/>
                <a:cs typeface="Calibri"/>
              </a:rPr>
              <a:t> </a:t>
            </a:r>
            <a:r>
              <a:rPr sz="2750" b="1" spc="10" dirty="0">
                <a:latin typeface="Calibri"/>
                <a:cs typeface="Calibri"/>
              </a:rPr>
              <a:t>\</a:t>
            </a:r>
            <a:r>
              <a:rPr sz="2750" b="1" spc="55" dirty="0">
                <a:latin typeface="Calibri"/>
                <a:cs typeface="Calibri"/>
              </a:rPr>
              <a:t> </a:t>
            </a:r>
            <a:r>
              <a:rPr sz="2750" b="1" spc="15" dirty="0">
                <a:latin typeface="Calibri"/>
                <a:cs typeface="Calibri"/>
              </a:rPr>
              <a:t>what</a:t>
            </a:r>
            <a:r>
              <a:rPr sz="2750" b="1" spc="-15" dirty="0">
                <a:latin typeface="Calibri"/>
                <a:cs typeface="Calibri"/>
              </a:rPr>
              <a:t> </a:t>
            </a:r>
            <a:r>
              <a:rPr sz="2750" b="1" dirty="0">
                <a:latin typeface="Calibri"/>
                <a:cs typeface="Calibri"/>
              </a:rPr>
              <a:t>are</a:t>
            </a:r>
            <a:r>
              <a:rPr sz="2750" b="1" spc="70" dirty="0">
                <a:latin typeface="Calibri"/>
                <a:cs typeface="Calibri"/>
              </a:rPr>
              <a:t> </a:t>
            </a:r>
            <a:r>
              <a:rPr sz="2750" b="1" spc="15" dirty="0">
                <a:latin typeface="Calibri"/>
                <a:cs typeface="Calibri"/>
              </a:rPr>
              <a:t>the</a:t>
            </a:r>
            <a:r>
              <a:rPr sz="2750" b="1" dirty="0">
                <a:latin typeface="Calibri"/>
                <a:cs typeface="Calibri"/>
              </a:rPr>
              <a:t> </a:t>
            </a:r>
            <a:r>
              <a:rPr sz="2750" b="1" spc="5" dirty="0">
                <a:latin typeface="Calibri"/>
                <a:cs typeface="Calibri"/>
              </a:rPr>
              <a:t>dilatation</a:t>
            </a:r>
            <a:r>
              <a:rPr sz="2750" b="1" spc="60" dirty="0">
                <a:latin typeface="Calibri"/>
                <a:cs typeface="Calibri"/>
              </a:rPr>
              <a:t> </a:t>
            </a:r>
            <a:r>
              <a:rPr sz="2750" b="1" spc="10" dirty="0">
                <a:latin typeface="Calibri"/>
                <a:cs typeface="Calibri"/>
              </a:rPr>
              <a:t>and</a:t>
            </a:r>
            <a:r>
              <a:rPr sz="2750" b="1" spc="55" dirty="0">
                <a:latin typeface="Calibri"/>
                <a:cs typeface="Calibri"/>
              </a:rPr>
              <a:t> </a:t>
            </a:r>
            <a:r>
              <a:rPr sz="2750" b="1" spc="15" dirty="0">
                <a:latin typeface="Calibri"/>
                <a:cs typeface="Calibri"/>
              </a:rPr>
              <a:t>descent</a:t>
            </a:r>
            <a:r>
              <a:rPr sz="2750" b="1" spc="-15" dirty="0">
                <a:latin typeface="Calibri"/>
                <a:cs typeface="Calibri"/>
              </a:rPr>
              <a:t> </a:t>
            </a:r>
            <a:r>
              <a:rPr sz="2750" b="1" dirty="0">
                <a:latin typeface="Calibri"/>
                <a:cs typeface="Calibri"/>
              </a:rPr>
              <a:t>at</a:t>
            </a:r>
            <a:r>
              <a:rPr sz="2750" b="1" spc="60" dirty="0">
                <a:latin typeface="Calibri"/>
                <a:cs typeface="Calibri"/>
              </a:rPr>
              <a:t> </a:t>
            </a:r>
            <a:r>
              <a:rPr sz="2750" b="1" spc="10" dirty="0">
                <a:latin typeface="Calibri"/>
                <a:cs typeface="Calibri"/>
              </a:rPr>
              <a:t>admission?</a:t>
            </a:r>
            <a:endParaRPr sz="2750">
              <a:latin typeface="Calibri"/>
              <a:cs typeface="Calibri"/>
            </a:endParaRPr>
          </a:p>
          <a:p>
            <a:pPr marL="38100">
              <a:lnSpc>
                <a:spcPct val="100000"/>
              </a:lnSpc>
              <a:spcBef>
                <a:spcPts val="755"/>
              </a:spcBef>
            </a:pPr>
            <a:r>
              <a:rPr sz="2750" spc="25" dirty="0">
                <a:latin typeface="Calibri"/>
                <a:cs typeface="Calibri"/>
              </a:rPr>
              <a:t>4cm</a:t>
            </a:r>
            <a:r>
              <a:rPr sz="2750" spc="-20" dirty="0">
                <a:latin typeface="Calibri"/>
                <a:cs typeface="Calibri"/>
              </a:rPr>
              <a:t> </a:t>
            </a:r>
            <a:r>
              <a:rPr sz="2750" spc="15" dirty="0">
                <a:latin typeface="Calibri"/>
                <a:cs typeface="Calibri"/>
              </a:rPr>
              <a:t>&amp; </a:t>
            </a:r>
            <a:r>
              <a:rPr sz="2750" spc="-5" dirty="0">
                <a:latin typeface="Calibri"/>
                <a:cs typeface="Calibri"/>
              </a:rPr>
              <a:t>-1</a:t>
            </a:r>
            <a:endParaRPr sz="2750">
              <a:latin typeface="Calibri"/>
              <a:cs typeface="Calibri"/>
            </a:endParaRPr>
          </a:p>
          <a:p>
            <a:pPr marL="38100">
              <a:lnSpc>
                <a:spcPct val="100000"/>
              </a:lnSpc>
              <a:spcBef>
                <a:spcPts val="755"/>
              </a:spcBef>
            </a:pPr>
            <a:r>
              <a:rPr sz="2750" b="1" dirty="0">
                <a:latin typeface="Calibri"/>
                <a:cs typeface="Calibri"/>
              </a:rPr>
              <a:t>Q2</a:t>
            </a:r>
            <a:r>
              <a:rPr sz="2750" b="1" spc="65" dirty="0">
                <a:latin typeface="Calibri"/>
                <a:cs typeface="Calibri"/>
              </a:rPr>
              <a:t> </a:t>
            </a:r>
            <a:r>
              <a:rPr sz="2750" b="1" spc="10" dirty="0">
                <a:latin typeface="Calibri"/>
                <a:cs typeface="Calibri"/>
              </a:rPr>
              <a:t>\</a:t>
            </a:r>
            <a:r>
              <a:rPr sz="2750" b="1" spc="55" dirty="0">
                <a:latin typeface="Calibri"/>
                <a:cs typeface="Calibri"/>
              </a:rPr>
              <a:t> </a:t>
            </a:r>
            <a:r>
              <a:rPr sz="2750" b="1" spc="15" dirty="0">
                <a:latin typeface="Calibri"/>
                <a:cs typeface="Calibri"/>
              </a:rPr>
              <a:t>what</a:t>
            </a:r>
            <a:r>
              <a:rPr sz="2750" b="1" spc="-20" dirty="0">
                <a:latin typeface="Calibri"/>
                <a:cs typeface="Calibri"/>
              </a:rPr>
              <a:t> </a:t>
            </a:r>
            <a:r>
              <a:rPr sz="2750" b="1" spc="5" dirty="0">
                <a:latin typeface="Calibri"/>
                <a:cs typeface="Calibri"/>
              </a:rPr>
              <a:t>is</a:t>
            </a:r>
            <a:r>
              <a:rPr sz="2750" b="1" spc="55" dirty="0">
                <a:latin typeface="Calibri"/>
                <a:cs typeface="Calibri"/>
              </a:rPr>
              <a:t> </a:t>
            </a:r>
            <a:r>
              <a:rPr sz="2750" b="1" spc="15" dirty="0">
                <a:latin typeface="Calibri"/>
                <a:cs typeface="Calibri"/>
              </a:rPr>
              <a:t>the</a:t>
            </a:r>
            <a:r>
              <a:rPr sz="2750" b="1" spc="-5" dirty="0">
                <a:latin typeface="Calibri"/>
                <a:cs typeface="Calibri"/>
              </a:rPr>
              <a:t> </a:t>
            </a:r>
            <a:r>
              <a:rPr sz="2750" b="1" spc="5" dirty="0">
                <a:latin typeface="Calibri"/>
                <a:cs typeface="Calibri"/>
              </a:rPr>
              <a:t>dilatation</a:t>
            </a:r>
            <a:r>
              <a:rPr sz="2750" b="1" spc="55" dirty="0">
                <a:latin typeface="Calibri"/>
                <a:cs typeface="Calibri"/>
              </a:rPr>
              <a:t> </a:t>
            </a:r>
            <a:r>
              <a:rPr sz="2750" b="1" spc="10" dirty="0">
                <a:latin typeface="Calibri"/>
                <a:cs typeface="Calibri"/>
              </a:rPr>
              <a:t>in</a:t>
            </a:r>
            <a:r>
              <a:rPr sz="2750" b="1" spc="50" dirty="0">
                <a:latin typeface="Calibri"/>
                <a:cs typeface="Calibri"/>
              </a:rPr>
              <a:t> </a:t>
            </a:r>
            <a:r>
              <a:rPr sz="2750" b="1" spc="15" dirty="0">
                <a:latin typeface="Calibri"/>
                <a:cs typeface="Calibri"/>
              </a:rPr>
              <a:t>the</a:t>
            </a:r>
            <a:r>
              <a:rPr sz="2750" b="1" dirty="0">
                <a:latin typeface="Calibri"/>
                <a:cs typeface="Calibri"/>
              </a:rPr>
              <a:t> </a:t>
            </a:r>
            <a:r>
              <a:rPr sz="2750" b="1" spc="20" dirty="0">
                <a:latin typeface="Calibri"/>
                <a:cs typeface="Calibri"/>
              </a:rPr>
              <a:t>2</a:t>
            </a:r>
            <a:r>
              <a:rPr sz="2775" b="1" spc="30" baseline="25525" dirty="0">
                <a:latin typeface="Calibri"/>
                <a:cs typeface="Calibri"/>
              </a:rPr>
              <a:t>nd</a:t>
            </a:r>
            <a:r>
              <a:rPr sz="2775" b="1" spc="330" baseline="25525" dirty="0">
                <a:latin typeface="Calibri"/>
                <a:cs typeface="Calibri"/>
              </a:rPr>
              <a:t> </a:t>
            </a:r>
            <a:r>
              <a:rPr sz="2750" b="1" spc="5" dirty="0">
                <a:latin typeface="Calibri"/>
                <a:cs typeface="Calibri"/>
              </a:rPr>
              <a:t>vaginal</a:t>
            </a:r>
            <a:r>
              <a:rPr sz="2750" b="1" spc="120" dirty="0">
                <a:latin typeface="Calibri"/>
                <a:cs typeface="Calibri"/>
              </a:rPr>
              <a:t> </a:t>
            </a:r>
            <a:r>
              <a:rPr sz="2750" b="1" spc="-20" dirty="0">
                <a:latin typeface="Calibri"/>
                <a:cs typeface="Calibri"/>
              </a:rPr>
              <a:t>exam?</a:t>
            </a:r>
            <a:endParaRPr sz="2750">
              <a:latin typeface="Calibri"/>
              <a:cs typeface="Calibri"/>
            </a:endParaRPr>
          </a:p>
          <a:p>
            <a:pPr marL="38100">
              <a:lnSpc>
                <a:spcPct val="100000"/>
              </a:lnSpc>
              <a:spcBef>
                <a:spcPts val="680"/>
              </a:spcBef>
            </a:pPr>
            <a:r>
              <a:rPr sz="2750" spc="15" dirty="0">
                <a:latin typeface="Calibri"/>
                <a:cs typeface="Calibri"/>
              </a:rPr>
              <a:t>6</a:t>
            </a:r>
            <a:r>
              <a:rPr sz="2750" spc="-50" dirty="0">
                <a:latin typeface="Calibri"/>
                <a:cs typeface="Calibri"/>
              </a:rPr>
              <a:t> </a:t>
            </a:r>
            <a:r>
              <a:rPr sz="2750" spc="30" dirty="0">
                <a:latin typeface="Calibri"/>
                <a:cs typeface="Calibri"/>
              </a:rPr>
              <a:t>cm</a:t>
            </a:r>
            <a:endParaRPr sz="2750">
              <a:latin typeface="Calibri"/>
              <a:cs typeface="Calibri"/>
            </a:endParaRPr>
          </a:p>
          <a:p>
            <a:pPr marL="38100" marR="30480">
              <a:lnSpc>
                <a:spcPts val="3010"/>
              </a:lnSpc>
              <a:spcBef>
                <a:spcPts val="1100"/>
              </a:spcBef>
            </a:pPr>
            <a:r>
              <a:rPr sz="2750" b="1" dirty="0">
                <a:latin typeface="Calibri"/>
                <a:cs typeface="Calibri"/>
              </a:rPr>
              <a:t>Q3</a:t>
            </a:r>
            <a:r>
              <a:rPr sz="2750" b="1" spc="70" dirty="0">
                <a:latin typeface="Calibri"/>
                <a:cs typeface="Calibri"/>
              </a:rPr>
              <a:t> </a:t>
            </a:r>
            <a:r>
              <a:rPr sz="2750" b="1" spc="10" dirty="0">
                <a:latin typeface="Calibri"/>
                <a:cs typeface="Calibri"/>
              </a:rPr>
              <a:t>\</a:t>
            </a:r>
            <a:r>
              <a:rPr sz="2750" b="1" spc="55" dirty="0">
                <a:latin typeface="Calibri"/>
                <a:cs typeface="Calibri"/>
              </a:rPr>
              <a:t> </a:t>
            </a:r>
            <a:r>
              <a:rPr sz="2750" b="1" spc="15" dirty="0">
                <a:latin typeface="Calibri"/>
                <a:cs typeface="Calibri"/>
              </a:rPr>
              <a:t>what</a:t>
            </a:r>
            <a:r>
              <a:rPr sz="2750" b="1" spc="-10" dirty="0">
                <a:latin typeface="Calibri"/>
                <a:cs typeface="Calibri"/>
              </a:rPr>
              <a:t> </a:t>
            </a:r>
            <a:r>
              <a:rPr sz="2750" b="1" dirty="0">
                <a:latin typeface="Calibri"/>
                <a:cs typeface="Calibri"/>
              </a:rPr>
              <a:t>are</a:t>
            </a:r>
            <a:r>
              <a:rPr sz="2750" b="1" spc="70" dirty="0">
                <a:latin typeface="Calibri"/>
                <a:cs typeface="Calibri"/>
              </a:rPr>
              <a:t> </a:t>
            </a:r>
            <a:r>
              <a:rPr sz="2750" b="1" spc="15" dirty="0">
                <a:latin typeface="Calibri"/>
                <a:cs typeface="Calibri"/>
              </a:rPr>
              <a:t>the</a:t>
            </a:r>
            <a:r>
              <a:rPr sz="2750" b="1" spc="5" dirty="0">
                <a:latin typeface="Calibri"/>
                <a:cs typeface="Calibri"/>
              </a:rPr>
              <a:t> </a:t>
            </a:r>
            <a:r>
              <a:rPr sz="2750" b="1" dirty="0">
                <a:latin typeface="Calibri"/>
                <a:cs typeface="Calibri"/>
              </a:rPr>
              <a:t>physical</a:t>
            </a:r>
            <a:r>
              <a:rPr sz="2750" b="1" spc="114" dirty="0">
                <a:latin typeface="Calibri"/>
                <a:cs typeface="Calibri"/>
              </a:rPr>
              <a:t> </a:t>
            </a:r>
            <a:r>
              <a:rPr sz="2750" b="1" spc="15" dirty="0">
                <a:latin typeface="Calibri"/>
                <a:cs typeface="Calibri"/>
              </a:rPr>
              <a:t>findings</a:t>
            </a:r>
            <a:r>
              <a:rPr sz="2750" b="1" spc="-5" dirty="0">
                <a:latin typeface="Calibri"/>
                <a:cs typeface="Calibri"/>
              </a:rPr>
              <a:t> </a:t>
            </a:r>
            <a:r>
              <a:rPr sz="2750" b="1" spc="5" dirty="0">
                <a:latin typeface="Calibri"/>
                <a:cs typeface="Calibri"/>
              </a:rPr>
              <a:t>in</a:t>
            </a:r>
            <a:r>
              <a:rPr sz="2750" b="1" spc="-15" dirty="0">
                <a:latin typeface="Calibri"/>
                <a:cs typeface="Calibri"/>
              </a:rPr>
              <a:t> </a:t>
            </a:r>
            <a:r>
              <a:rPr sz="2750" b="1" dirty="0">
                <a:latin typeface="Calibri"/>
                <a:cs typeface="Calibri"/>
              </a:rPr>
              <a:t>vaginal</a:t>
            </a:r>
            <a:r>
              <a:rPr sz="2750" b="1" spc="114" dirty="0">
                <a:latin typeface="Calibri"/>
                <a:cs typeface="Calibri"/>
              </a:rPr>
              <a:t> </a:t>
            </a:r>
            <a:r>
              <a:rPr sz="2750" b="1" spc="-25" dirty="0">
                <a:latin typeface="Calibri"/>
                <a:cs typeface="Calibri"/>
              </a:rPr>
              <a:t>exam</a:t>
            </a:r>
            <a:r>
              <a:rPr sz="2750" b="1" spc="120" dirty="0">
                <a:latin typeface="Calibri"/>
                <a:cs typeface="Calibri"/>
              </a:rPr>
              <a:t> </a:t>
            </a:r>
            <a:r>
              <a:rPr sz="2750" b="1" dirty="0">
                <a:latin typeface="Calibri"/>
                <a:cs typeface="Calibri"/>
              </a:rPr>
              <a:t>at</a:t>
            </a:r>
            <a:r>
              <a:rPr sz="2750" b="1" spc="60" dirty="0">
                <a:latin typeface="Calibri"/>
                <a:cs typeface="Calibri"/>
              </a:rPr>
              <a:t> </a:t>
            </a:r>
            <a:r>
              <a:rPr sz="2750" b="1" spc="20" dirty="0">
                <a:latin typeface="Calibri"/>
                <a:cs typeface="Calibri"/>
              </a:rPr>
              <a:t>4pm</a:t>
            </a:r>
            <a:r>
              <a:rPr sz="2750" b="1" spc="45" dirty="0">
                <a:latin typeface="Calibri"/>
                <a:cs typeface="Calibri"/>
              </a:rPr>
              <a:t> </a:t>
            </a:r>
            <a:r>
              <a:rPr sz="2750" b="1" spc="10" dirty="0">
                <a:latin typeface="Calibri"/>
                <a:cs typeface="Calibri"/>
              </a:rPr>
              <a:t>that </a:t>
            </a:r>
            <a:r>
              <a:rPr sz="2750" b="1" spc="-610" dirty="0">
                <a:latin typeface="Calibri"/>
                <a:cs typeface="Calibri"/>
              </a:rPr>
              <a:t> </a:t>
            </a:r>
            <a:r>
              <a:rPr sz="2750" b="1" spc="5" dirty="0">
                <a:latin typeface="Calibri"/>
                <a:cs typeface="Calibri"/>
              </a:rPr>
              <a:t>indicate</a:t>
            </a:r>
            <a:r>
              <a:rPr sz="2750" b="1" spc="70" dirty="0">
                <a:latin typeface="Calibri"/>
                <a:cs typeface="Calibri"/>
              </a:rPr>
              <a:t> </a:t>
            </a:r>
            <a:r>
              <a:rPr sz="2750" b="1" spc="15" dirty="0">
                <a:latin typeface="Calibri"/>
                <a:cs typeface="Calibri"/>
              </a:rPr>
              <a:t>obstructed</a:t>
            </a:r>
            <a:r>
              <a:rPr sz="2750" b="1" spc="-15" dirty="0">
                <a:latin typeface="Calibri"/>
                <a:cs typeface="Calibri"/>
              </a:rPr>
              <a:t> </a:t>
            </a:r>
            <a:r>
              <a:rPr sz="2750" b="1" spc="5" dirty="0">
                <a:latin typeface="Calibri"/>
                <a:cs typeface="Calibri"/>
              </a:rPr>
              <a:t>labor?</a:t>
            </a:r>
            <a:endParaRPr sz="2750">
              <a:latin typeface="Calibri"/>
              <a:cs typeface="Calibri"/>
            </a:endParaRPr>
          </a:p>
          <a:p>
            <a:pPr marL="327660" indent="-290195">
              <a:lnSpc>
                <a:spcPct val="100000"/>
              </a:lnSpc>
              <a:spcBef>
                <a:spcPts val="695"/>
              </a:spcBef>
              <a:buSzPct val="96363"/>
              <a:buAutoNum type="arabicPlain"/>
              <a:tabLst>
                <a:tab pos="328295" algn="l"/>
              </a:tabLst>
            </a:pPr>
            <a:r>
              <a:rPr sz="2750" dirty="0">
                <a:latin typeface="Calibri"/>
                <a:cs typeface="Calibri"/>
              </a:rPr>
              <a:t>molding</a:t>
            </a:r>
            <a:r>
              <a:rPr sz="2750" spc="135" dirty="0">
                <a:latin typeface="Calibri"/>
                <a:cs typeface="Calibri"/>
              </a:rPr>
              <a:t> </a:t>
            </a:r>
            <a:r>
              <a:rPr sz="2750" spc="15" dirty="0">
                <a:latin typeface="Calibri"/>
                <a:cs typeface="Calibri"/>
              </a:rPr>
              <a:t>become</a:t>
            </a:r>
            <a:r>
              <a:rPr sz="2750" spc="65" dirty="0">
                <a:latin typeface="Calibri"/>
                <a:cs typeface="Calibri"/>
              </a:rPr>
              <a:t> </a:t>
            </a:r>
            <a:r>
              <a:rPr sz="2750" spc="15" dirty="0">
                <a:latin typeface="Calibri"/>
                <a:cs typeface="Calibri"/>
              </a:rPr>
              <a:t>3</a:t>
            </a:r>
            <a:endParaRPr sz="2750">
              <a:latin typeface="Calibri"/>
              <a:cs typeface="Calibri"/>
            </a:endParaRPr>
          </a:p>
          <a:p>
            <a:pPr marL="38100" marR="5450205">
              <a:lnSpc>
                <a:spcPct val="120700"/>
              </a:lnSpc>
              <a:spcBef>
                <a:spcPts val="75"/>
              </a:spcBef>
              <a:buSzPct val="96363"/>
              <a:buAutoNum type="arabicPlain"/>
              <a:tabLst>
                <a:tab pos="328295" algn="l"/>
              </a:tabLst>
            </a:pPr>
            <a:r>
              <a:rPr sz="2750" spc="-10" dirty="0">
                <a:latin typeface="Calibri"/>
                <a:cs typeface="Calibri"/>
              </a:rPr>
              <a:t>there</a:t>
            </a:r>
            <a:r>
              <a:rPr sz="2750" spc="150" dirty="0">
                <a:latin typeface="Calibri"/>
                <a:cs typeface="Calibri"/>
              </a:rPr>
              <a:t> </a:t>
            </a:r>
            <a:r>
              <a:rPr sz="2750" spc="-15" dirty="0">
                <a:latin typeface="Calibri"/>
                <a:cs typeface="Calibri"/>
              </a:rPr>
              <a:t>is</a:t>
            </a:r>
            <a:r>
              <a:rPr sz="2750" spc="-5" dirty="0">
                <a:latin typeface="Calibri"/>
                <a:cs typeface="Calibri"/>
              </a:rPr>
              <a:t> </a:t>
            </a:r>
            <a:r>
              <a:rPr sz="2750" spc="5" dirty="0">
                <a:latin typeface="Calibri"/>
                <a:cs typeface="Calibri"/>
              </a:rPr>
              <a:t>meconium</a:t>
            </a:r>
            <a:r>
              <a:rPr sz="2750" spc="135" dirty="0">
                <a:latin typeface="Calibri"/>
                <a:cs typeface="Calibri"/>
              </a:rPr>
              <a:t> </a:t>
            </a:r>
            <a:r>
              <a:rPr sz="2750" spc="-10" dirty="0">
                <a:latin typeface="Calibri"/>
                <a:cs typeface="Calibri"/>
              </a:rPr>
              <a:t>liquor </a:t>
            </a:r>
            <a:r>
              <a:rPr sz="2750" spc="-605" dirty="0">
                <a:latin typeface="Calibri"/>
                <a:cs typeface="Calibri"/>
              </a:rPr>
              <a:t> </a:t>
            </a:r>
            <a:r>
              <a:rPr sz="2750" spc="-10" dirty="0">
                <a:latin typeface="Calibri"/>
                <a:cs typeface="Calibri"/>
              </a:rPr>
              <a:t>3-there</a:t>
            </a:r>
            <a:r>
              <a:rPr sz="2750" spc="165" dirty="0">
                <a:latin typeface="Calibri"/>
                <a:cs typeface="Calibri"/>
              </a:rPr>
              <a:t> </a:t>
            </a:r>
            <a:r>
              <a:rPr sz="2750" spc="-15" dirty="0">
                <a:latin typeface="Calibri"/>
                <a:cs typeface="Calibri"/>
              </a:rPr>
              <a:t>is</a:t>
            </a:r>
            <a:r>
              <a:rPr sz="2750" spc="10" dirty="0">
                <a:latin typeface="Calibri"/>
                <a:cs typeface="Calibri"/>
              </a:rPr>
              <a:t> </a:t>
            </a:r>
            <a:r>
              <a:rPr sz="2750" spc="-5" dirty="0">
                <a:latin typeface="Calibri"/>
                <a:cs typeface="Calibri"/>
              </a:rPr>
              <a:t>no</a:t>
            </a:r>
            <a:r>
              <a:rPr sz="2750" spc="80" dirty="0">
                <a:latin typeface="Calibri"/>
                <a:cs typeface="Calibri"/>
              </a:rPr>
              <a:t> </a:t>
            </a:r>
            <a:r>
              <a:rPr sz="2750" spc="-10" dirty="0">
                <a:latin typeface="Calibri"/>
                <a:cs typeface="Calibri"/>
              </a:rPr>
              <a:t>dilatation</a:t>
            </a:r>
            <a:endParaRPr sz="2750">
              <a:latin typeface="Calibri"/>
              <a:cs typeface="Calibri"/>
            </a:endParaRPr>
          </a:p>
          <a:p>
            <a:pPr marL="38100" marR="52705">
              <a:lnSpc>
                <a:spcPts val="3000"/>
              </a:lnSpc>
              <a:spcBef>
                <a:spcPts val="1105"/>
              </a:spcBef>
            </a:pPr>
            <a:r>
              <a:rPr sz="2750" b="1" dirty="0">
                <a:latin typeface="Calibri"/>
                <a:cs typeface="Calibri"/>
              </a:rPr>
              <a:t>Q4 </a:t>
            </a:r>
            <a:r>
              <a:rPr sz="2750" b="1" spc="10" dirty="0">
                <a:latin typeface="Calibri"/>
                <a:cs typeface="Calibri"/>
              </a:rPr>
              <a:t>\ </a:t>
            </a:r>
            <a:r>
              <a:rPr sz="2750" b="1" spc="15" dirty="0">
                <a:latin typeface="Calibri"/>
                <a:cs typeface="Calibri"/>
              </a:rPr>
              <a:t>how </a:t>
            </a:r>
            <a:r>
              <a:rPr sz="2750" b="1" spc="-10" dirty="0">
                <a:latin typeface="Calibri"/>
                <a:cs typeface="Calibri"/>
              </a:rPr>
              <a:t>many </a:t>
            </a:r>
            <a:r>
              <a:rPr sz="2750" b="1" spc="-5" dirty="0">
                <a:latin typeface="Calibri"/>
                <a:cs typeface="Calibri"/>
              </a:rPr>
              <a:t>contraction</a:t>
            </a:r>
            <a:r>
              <a:rPr sz="2750" b="1" dirty="0">
                <a:latin typeface="Calibri"/>
                <a:cs typeface="Calibri"/>
              </a:rPr>
              <a:t> </a:t>
            </a:r>
            <a:r>
              <a:rPr sz="2750" b="1" spc="10" dirty="0">
                <a:latin typeface="Calibri"/>
                <a:cs typeface="Calibri"/>
              </a:rPr>
              <a:t>in 2</a:t>
            </a:r>
            <a:r>
              <a:rPr sz="2775" b="1" spc="15" baseline="25525" dirty="0">
                <a:latin typeface="Calibri"/>
                <a:cs typeface="Calibri"/>
              </a:rPr>
              <a:t>nd</a:t>
            </a:r>
            <a:r>
              <a:rPr sz="2775" b="1" spc="22" baseline="25525" dirty="0">
                <a:latin typeface="Calibri"/>
                <a:cs typeface="Calibri"/>
              </a:rPr>
              <a:t> </a:t>
            </a:r>
            <a:r>
              <a:rPr sz="2750" b="1" spc="5" dirty="0">
                <a:latin typeface="Calibri"/>
                <a:cs typeface="Calibri"/>
              </a:rPr>
              <a:t>vaginal </a:t>
            </a:r>
            <a:r>
              <a:rPr sz="2750" b="1" spc="-25" dirty="0">
                <a:latin typeface="Calibri"/>
                <a:cs typeface="Calibri"/>
              </a:rPr>
              <a:t>exam </a:t>
            </a:r>
            <a:r>
              <a:rPr sz="2750" b="1" spc="5" dirty="0">
                <a:latin typeface="Calibri"/>
                <a:cs typeface="Calibri"/>
              </a:rPr>
              <a:t>and </a:t>
            </a:r>
            <a:r>
              <a:rPr sz="2750" b="1" spc="15" dirty="0">
                <a:latin typeface="Calibri"/>
                <a:cs typeface="Calibri"/>
              </a:rPr>
              <a:t>what </a:t>
            </a:r>
            <a:r>
              <a:rPr sz="2750" b="1" spc="5" dirty="0">
                <a:latin typeface="Calibri"/>
                <a:cs typeface="Calibri"/>
              </a:rPr>
              <a:t>is </a:t>
            </a:r>
            <a:r>
              <a:rPr sz="2750" b="1" spc="15" dirty="0">
                <a:latin typeface="Calibri"/>
                <a:cs typeface="Calibri"/>
              </a:rPr>
              <a:t>the </a:t>
            </a:r>
            <a:r>
              <a:rPr sz="2750" b="1" spc="-610" dirty="0">
                <a:latin typeface="Calibri"/>
                <a:cs typeface="Calibri"/>
              </a:rPr>
              <a:t> </a:t>
            </a:r>
            <a:r>
              <a:rPr sz="2750" b="1" spc="15" dirty="0">
                <a:latin typeface="Calibri"/>
                <a:cs typeface="Calibri"/>
              </a:rPr>
              <a:t>intensity?</a:t>
            </a:r>
            <a:endParaRPr sz="2750">
              <a:latin typeface="Calibri"/>
              <a:cs typeface="Calibri"/>
            </a:endParaRPr>
          </a:p>
          <a:p>
            <a:pPr marL="38100">
              <a:lnSpc>
                <a:spcPct val="100000"/>
              </a:lnSpc>
              <a:spcBef>
                <a:spcPts val="710"/>
              </a:spcBef>
            </a:pPr>
            <a:r>
              <a:rPr sz="2750" spc="10" dirty="0">
                <a:latin typeface="Calibri"/>
                <a:cs typeface="Calibri"/>
              </a:rPr>
              <a:t>3</a:t>
            </a:r>
            <a:r>
              <a:rPr sz="2750" spc="-15" dirty="0">
                <a:latin typeface="Calibri"/>
                <a:cs typeface="Calibri"/>
              </a:rPr>
              <a:t> </a:t>
            </a:r>
            <a:r>
              <a:rPr sz="2750" spc="5" dirty="0">
                <a:latin typeface="Calibri"/>
                <a:cs typeface="Calibri"/>
              </a:rPr>
              <a:t>contraction</a:t>
            </a:r>
            <a:r>
              <a:rPr sz="2750" spc="90" dirty="0">
                <a:latin typeface="Calibri"/>
                <a:cs typeface="Calibri"/>
              </a:rPr>
              <a:t> </a:t>
            </a:r>
            <a:r>
              <a:rPr sz="2750" spc="-10" dirty="0">
                <a:latin typeface="Calibri"/>
                <a:cs typeface="Calibri"/>
              </a:rPr>
              <a:t>per</a:t>
            </a:r>
            <a:r>
              <a:rPr sz="2750" spc="125" dirty="0">
                <a:latin typeface="Calibri"/>
                <a:cs typeface="Calibri"/>
              </a:rPr>
              <a:t> </a:t>
            </a:r>
            <a:r>
              <a:rPr sz="2750" spc="20" dirty="0">
                <a:latin typeface="Calibri"/>
                <a:cs typeface="Calibri"/>
              </a:rPr>
              <a:t>10</a:t>
            </a:r>
            <a:r>
              <a:rPr sz="2750" spc="-10" dirty="0">
                <a:latin typeface="Calibri"/>
                <a:cs typeface="Calibri"/>
              </a:rPr>
              <a:t> minutes,</a:t>
            </a:r>
            <a:r>
              <a:rPr sz="2750" spc="254" dirty="0">
                <a:latin typeface="Calibri"/>
                <a:cs typeface="Calibri"/>
              </a:rPr>
              <a:t> </a:t>
            </a:r>
            <a:r>
              <a:rPr sz="2750" spc="-15" dirty="0">
                <a:latin typeface="Calibri"/>
                <a:cs typeface="Calibri"/>
              </a:rPr>
              <a:t>with</a:t>
            </a:r>
            <a:r>
              <a:rPr sz="2750" spc="160" dirty="0">
                <a:latin typeface="Calibri"/>
                <a:cs typeface="Calibri"/>
              </a:rPr>
              <a:t> </a:t>
            </a:r>
            <a:r>
              <a:rPr sz="2750" spc="-5" dirty="0">
                <a:latin typeface="Calibri"/>
                <a:cs typeface="Calibri"/>
              </a:rPr>
              <a:t>mild</a:t>
            </a:r>
            <a:r>
              <a:rPr sz="2750" spc="90" dirty="0">
                <a:latin typeface="Calibri"/>
                <a:cs typeface="Calibri"/>
              </a:rPr>
              <a:t> </a:t>
            </a:r>
            <a:r>
              <a:rPr sz="2750" spc="-20" dirty="0">
                <a:latin typeface="Calibri"/>
                <a:cs typeface="Calibri"/>
              </a:rPr>
              <a:t>intensity</a:t>
            </a:r>
            <a:endParaRPr sz="2750">
              <a:latin typeface="Calibri"/>
              <a:cs typeface="Calibri"/>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92182" y="414009"/>
            <a:ext cx="9411335" cy="3405419"/>
          </a:xfrm>
          <a:prstGeom prst="rect">
            <a:avLst/>
          </a:prstGeom>
        </p:spPr>
        <p:txBody>
          <a:bodyPr vert="horz" wrap="square" lIns="0" tIns="108585" rIns="0" bIns="0" rtlCol="0">
            <a:spAutoFit/>
          </a:bodyPr>
          <a:lstStyle/>
          <a:p>
            <a:pPr marL="38100">
              <a:lnSpc>
                <a:spcPct val="100000"/>
              </a:lnSpc>
              <a:spcBef>
                <a:spcPts val="855"/>
              </a:spcBef>
            </a:pPr>
            <a:r>
              <a:rPr sz="2750" b="1" dirty="0">
                <a:latin typeface="Calibri"/>
                <a:cs typeface="Calibri"/>
              </a:rPr>
              <a:t>Q5</a:t>
            </a:r>
            <a:r>
              <a:rPr sz="2750" b="1" spc="70" dirty="0">
                <a:latin typeface="Calibri"/>
                <a:cs typeface="Calibri"/>
              </a:rPr>
              <a:t> </a:t>
            </a:r>
            <a:r>
              <a:rPr sz="2750" b="1" spc="10" dirty="0">
                <a:latin typeface="Calibri"/>
                <a:cs typeface="Calibri"/>
              </a:rPr>
              <a:t>\</a:t>
            </a:r>
            <a:r>
              <a:rPr sz="2750" b="1" spc="60" dirty="0">
                <a:latin typeface="Calibri"/>
                <a:cs typeface="Calibri"/>
              </a:rPr>
              <a:t> </a:t>
            </a:r>
            <a:r>
              <a:rPr sz="2750" b="1" spc="15" dirty="0">
                <a:latin typeface="Calibri"/>
                <a:cs typeface="Calibri"/>
              </a:rPr>
              <a:t>What</a:t>
            </a:r>
            <a:r>
              <a:rPr sz="2750" b="1" spc="-10" dirty="0">
                <a:latin typeface="Calibri"/>
                <a:cs typeface="Calibri"/>
              </a:rPr>
              <a:t> </a:t>
            </a:r>
            <a:r>
              <a:rPr sz="2750" b="1" dirty="0">
                <a:latin typeface="Calibri"/>
                <a:cs typeface="Calibri"/>
              </a:rPr>
              <a:t>is</a:t>
            </a:r>
            <a:r>
              <a:rPr sz="2750" b="1" spc="70" dirty="0">
                <a:latin typeface="Calibri"/>
                <a:cs typeface="Calibri"/>
              </a:rPr>
              <a:t> </a:t>
            </a:r>
            <a:r>
              <a:rPr sz="2750" b="1" spc="15" dirty="0">
                <a:latin typeface="Calibri"/>
                <a:cs typeface="Calibri"/>
              </a:rPr>
              <a:t>the</a:t>
            </a:r>
            <a:r>
              <a:rPr sz="2750" b="1" spc="5" dirty="0">
                <a:latin typeface="Calibri"/>
                <a:cs typeface="Calibri"/>
              </a:rPr>
              <a:t> </a:t>
            </a:r>
            <a:r>
              <a:rPr sz="2750" b="1" spc="20" dirty="0">
                <a:latin typeface="Calibri"/>
                <a:cs typeface="Calibri"/>
              </a:rPr>
              <a:t>type</a:t>
            </a:r>
            <a:r>
              <a:rPr sz="2750" b="1" dirty="0">
                <a:latin typeface="Calibri"/>
                <a:cs typeface="Calibri"/>
              </a:rPr>
              <a:t> </a:t>
            </a:r>
            <a:r>
              <a:rPr sz="2750" b="1" spc="10" dirty="0">
                <a:latin typeface="Calibri"/>
                <a:cs typeface="Calibri"/>
              </a:rPr>
              <a:t>of</a:t>
            </a:r>
            <a:r>
              <a:rPr sz="2750" b="1" spc="5" dirty="0">
                <a:latin typeface="Calibri"/>
                <a:cs typeface="Calibri"/>
              </a:rPr>
              <a:t> </a:t>
            </a:r>
            <a:r>
              <a:rPr sz="2750" b="1" spc="15" dirty="0">
                <a:latin typeface="Calibri"/>
                <a:cs typeface="Calibri"/>
              </a:rPr>
              <a:t>anesthesia</a:t>
            </a:r>
            <a:r>
              <a:rPr sz="2750" b="1" spc="35" dirty="0">
                <a:latin typeface="Calibri"/>
                <a:cs typeface="Calibri"/>
              </a:rPr>
              <a:t> </a:t>
            </a:r>
            <a:r>
              <a:rPr sz="2750" b="1" spc="10" dirty="0">
                <a:latin typeface="Calibri"/>
                <a:cs typeface="Calibri"/>
              </a:rPr>
              <a:t>that</a:t>
            </a:r>
            <a:r>
              <a:rPr sz="2750" b="1" spc="65" dirty="0">
                <a:latin typeface="Calibri"/>
                <a:cs typeface="Calibri"/>
              </a:rPr>
              <a:t> </a:t>
            </a:r>
            <a:r>
              <a:rPr sz="2750" b="1" dirty="0">
                <a:latin typeface="Calibri"/>
                <a:cs typeface="Calibri"/>
              </a:rPr>
              <a:t>is</a:t>
            </a:r>
            <a:r>
              <a:rPr sz="2750" b="1" spc="-5" dirty="0">
                <a:latin typeface="Calibri"/>
                <a:cs typeface="Calibri"/>
              </a:rPr>
              <a:t> </a:t>
            </a:r>
            <a:r>
              <a:rPr sz="2750" b="1" spc="20" dirty="0">
                <a:latin typeface="Calibri"/>
                <a:cs typeface="Calibri"/>
              </a:rPr>
              <a:t>used</a:t>
            </a:r>
            <a:r>
              <a:rPr sz="2750" b="1" spc="-15" dirty="0">
                <a:latin typeface="Calibri"/>
                <a:cs typeface="Calibri"/>
              </a:rPr>
              <a:t> </a:t>
            </a:r>
            <a:r>
              <a:rPr sz="2750" b="1" spc="5" dirty="0">
                <a:latin typeface="Calibri"/>
                <a:cs typeface="Calibri"/>
              </a:rPr>
              <a:t>in</a:t>
            </a:r>
            <a:r>
              <a:rPr sz="2750" b="1" spc="60" dirty="0">
                <a:latin typeface="Calibri"/>
                <a:cs typeface="Calibri"/>
              </a:rPr>
              <a:t> </a:t>
            </a:r>
            <a:r>
              <a:rPr sz="2750" b="1" spc="10" dirty="0">
                <a:latin typeface="Calibri"/>
                <a:cs typeface="Calibri"/>
              </a:rPr>
              <a:t>this</a:t>
            </a:r>
            <a:r>
              <a:rPr sz="2750" b="1" spc="-5" dirty="0">
                <a:latin typeface="Calibri"/>
                <a:cs typeface="Calibri"/>
              </a:rPr>
              <a:t> </a:t>
            </a:r>
            <a:r>
              <a:rPr sz="2750" b="1" spc="10" dirty="0">
                <a:latin typeface="Calibri"/>
                <a:cs typeface="Calibri"/>
              </a:rPr>
              <a:t>patient?</a:t>
            </a:r>
            <a:endParaRPr sz="2750">
              <a:latin typeface="Calibri"/>
              <a:cs typeface="Calibri"/>
            </a:endParaRPr>
          </a:p>
          <a:p>
            <a:pPr marL="38100" marR="30480">
              <a:lnSpc>
                <a:spcPts val="3000"/>
              </a:lnSpc>
              <a:spcBef>
                <a:spcPts val="1105"/>
              </a:spcBef>
              <a:tabLst>
                <a:tab pos="9058910" algn="l"/>
              </a:tabLst>
            </a:pPr>
            <a:r>
              <a:rPr sz="2750" spc="25" dirty="0">
                <a:latin typeface="Calibri"/>
                <a:cs typeface="Calibri"/>
              </a:rPr>
              <a:t>a</a:t>
            </a:r>
            <a:r>
              <a:rPr sz="2750" spc="35" dirty="0">
                <a:latin typeface="Calibri"/>
                <a:cs typeface="Calibri"/>
              </a:rPr>
              <a:t>cc</a:t>
            </a:r>
            <a:r>
              <a:rPr sz="2750" spc="45" dirty="0">
                <a:latin typeface="Calibri"/>
                <a:cs typeface="Calibri"/>
              </a:rPr>
              <a:t>o</a:t>
            </a:r>
            <a:r>
              <a:rPr sz="2750" spc="-65" dirty="0">
                <a:latin typeface="Calibri"/>
                <a:cs typeface="Calibri"/>
              </a:rPr>
              <a:t>r</a:t>
            </a:r>
            <a:r>
              <a:rPr sz="2750" spc="-25" dirty="0">
                <a:latin typeface="Calibri"/>
                <a:cs typeface="Calibri"/>
              </a:rPr>
              <a:t>d</a:t>
            </a:r>
            <a:r>
              <a:rPr sz="2750" spc="-35" dirty="0">
                <a:latin typeface="Calibri"/>
                <a:cs typeface="Calibri"/>
              </a:rPr>
              <a:t>i</a:t>
            </a:r>
            <a:r>
              <a:rPr sz="2750" spc="-25" dirty="0">
                <a:latin typeface="Calibri"/>
                <a:cs typeface="Calibri"/>
              </a:rPr>
              <a:t>n</a:t>
            </a:r>
            <a:r>
              <a:rPr sz="2750" spc="10" dirty="0">
                <a:latin typeface="Calibri"/>
                <a:cs typeface="Calibri"/>
              </a:rPr>
              <a:t>g</a:t>
            </a:r>
            <a:r>
              <a:rPr sz="2750" spc="95" dirty="0">
                <a:latin typeface="Calibri"/>
                <a:cs typeface="Calibri"/>
              </a:rPr>
              <a:t> </a:t>
            </a:r>
            <a:r>
              <a:rPr sz="2750" spc="-25" dirty="0">
                <a:latin typeface="Calibri"/>
                <a:cs typeface="Calibri"/>
              </a:rPr>
              <a:t>t</a:t>
            </a:r>
            <a:r>
              <a:rPr sz="2750" spc="10" dirty="0">
                <a:latin typeface="Calibri"/>
                <a:cs typeface="Calibri"/>
              </a:rPr>
              <a:t>o </a:t>
            </a:r>
            <a:r>
              <a:rPr sz="2750" spc="-25" dirty="0">
                <a:latin typeface="Calibri"/>
                <a:cs typeface="Calibri"/>
              </a:rPr>
              <a:t>th</a:t>
            </a:r>
            <a:r>
              <a:rPr sz="2750" spc="10" dirty="0">
                <a:latin typeface="Calibri"/>
                <a:cs typeface="Calibri"/>
              </a:rPr>
              <a:t>e</a:t>
            </a:r>
            <a:r>
              <a:rPr sz="2750" spc="170" dirty="0">
                <a:latin typeface="Calibri"/>
                <a:cs typeface="Calibri"/>
              </a:rPr>
              <a:t> </a:t>
            </a:r>
            <a:r>
              <a:rPr sz="2750" spc="-25" dirty="0">
                <a:latin typeface="Calibri"/>
                <a:cs typeface="Calibri"/>
              </a:rPr>
              <a:t>p</a:t>
            </a:r>
            <a:r>
              <a:rPr sz="2750" spc="-35" dirty="0">
                <a:latin typeface="Calibri"/>
                <a:cs typeface="Calibri"/>
              </a:rPr>
              <a:t>i</a:t>
            </a:r>
            <a:r>
              <a:rPr sz="2750" spc="35" dirty="0">
                <a:latin typeface="Calibri"/>
                <a:cs typeface="Calibri"/>
              </a:rPr>
              <a:t>c</a:t>
            </a:r>
            <a:r>
              <a:rPr sz="2750" spc="-25" dirty="0">
                <a:latin typeface="Calibri"/>
                <a:cs typeface="Calibri"/>
              </a:rPr>
              <a:t>tu</a:t>
            </a:r>
            <a:r>
              <a:rPr sz="2750" spc="10" dirty="0">
                <a:latin typeface="Calibri"/>
                <a:cs typeface="Calibri"/>
              </a:rPr>
              <a:t>re</a:t>
            </a:r>
            <a:r>
              <a:rPr sz="2750" spc="105" dirty="0">
                <a:latin typeface="Calibri"/>
                <a:cs typeface="Calibri"/>
              </a:rPr>
              <a:t> </a:t>
            </a:r>
            <a:r>
              <a:rPr sz="2750" spc="-25" dirty="0">
                <a:latin typeface="Calibri"/>
                <a:cs typeface="Calibri"/>
              </a:rPr>
              <a:t>th</a:t>
            </a:r>
            <a:r>
              <a:rPr sz="2750" spc="10" dirty="0">
                <a:latin typeface="Calibri"/>
                <a:cs typeface="Calibri"/>
              </a:rPr>
              <a:t>e</a:t>
            </a:r>
            <a:r>
              <a:rPr sz="2750" spc="95" dirty="0">
                <a:latin typeface="Calibri"/>
                <a:cs typeface="Calibri"/>
              </a:rPr>
              <a:t> </a:t>
            </a:r>
            <a:r>
              <a:rPr sz="2750" spc="-25" dirty="0">
                <a:latin typeface="Calibri"/>
                <a:cs typeface="Calibri"/>
              </a:rPr>
              <a:t>d</a:t>
            </a:r>
            <a:r>
              <a:rPr sz="2750" spc="5" dirty="0">
                <a:latin typeface="Calibri"/>
                <a:cs typeface="Calibri"/>
              </a:rPr>
              <a:t>r</a:t>
            </a:r>
            <a:r>
              <a:rPr sz="2750" spc="-15" dirty="0">
                <a:latin typeface="Calibri"/>
                <a:cs typeface="Calibri"/>
              </a:rPr>
              <a:t>u</a:t>
            </a:r>
            <a:r>
              <a:rPr sz="2750" spc="10" dirty="0">
                <a:latin typeface="Calibri"/>
                <a:cs typeface="Calibri"/>
              </a:rPr>
              <a:t>g</a:t>
            </a:r>
            <a:r>
              <a:rPr sz="2750" spc="170" dirty="0">
                <a:latin typeface="Calibri"/>
                <a:cs typeface="Calibri"/>
              </a:rPr>
              <a:t> </a:t>
            </a:r>
            <a:r>
              <a:rPr sz="2750" spc="-35" dirty="0">
                <a:latin typeface="Calibri"/>
                <a:cs typeface="Calibri"/>
              </a:rPr>
              <a:t>i</a:t>
            </a:r>
            <a:r>
              <a:rPr sz="2750" spc="10" dirty="0">
                <a:latin typeface="Calibri"/>
                <a:cs typeface="Calibri"/>
              </a:rPr>
              <a:t>s</a:t>
            </a:r>
            <a:r>
              <a:rPr sz="2750" spc="15" dirty="0">
                <a:latin typeface="Calibri"/>
                <a:cs typeface="Calibri"/>
              </a:rPr>
              <a:t> </a:t>
            </a:r>
            <a:r>
              <a:rPr sz="2750" spc="-25" dirty="0">
                <a:latin typeface="Calibri"/>
                <a:cs typeface="Calibri"/>
              </a:rPr>
              <a:t>n</a:t>
            </a:r>
            <a:r>
              <a:rPr sz="2750" spc="45" dirty="0">
                <a:latin typeface="Calibri"/>
                <a:cs typeface="Calibri"/>
              </a:rPr>
              <a:t>o</a:t>
            </a:r>
            <a:r>
              <a:rPr sz="2750" spc="5" dirty="0">
                <a:latin typeface="Calibri"/>
                <a:cs typeface="Calibri"/>
              </a:rPr>
              <a:t>t</a:t>
            </a:r>
            <a:r>
              <a:rPr sz="2750" spc="100" dirty="0">
                <a:latin typeface="Calibri"/>
                <a:cs typeface="Calibri"/>
              </a:rPr>
              <a:t> </a:t>
            </a:r>
            <a:r>
              <a:rPr sz="2750" spc="35" dirty="0">
                <a:latin typeface="Calibri"/>
                <a:cs typeface="Calibri"/>
              </a:rPr>
              <a:t>c</a:t>
            </a:r>
            <a:r>
              <a:rPr sz="2750" spc="-35" dirty="0">
                <a:latin typeface="Calibri"/>
                <a:cs typeface="Calibri"/>
              </a:rPr>
              <a:t>l</a:t>
            </a:r>
            <a:r>
              <a:rPr sz="2750" spc="-20" dirty="0">
                <a:latin typeface="Calibri"/>
                <a:cs typeface="Calibri"/>
              </a:rPr>
              <a:t>e</a:t>
            </a:r>
            <a:r>
              <a:rPr sz="2750" spc="25" dirty="0">
                <a:latin typeface="Calibri"/>
                <a:cs typeface="Calibri"/>
              </a:rPr>
              <a:t>a</a:t>
            </a:r>
            <a:r>
              <a:rPr sz="2750" spc="5" dirty="0">
                <a:latin typeface="Calibri"/>
                <a:cs typeface="Calibri"/>
              </a:rPr>
              <a:t>r</a:t>
            </a:r>
            <a:r>
              <a:rPr sz="2750" spc="60" dirty="0">
                <a:latin typeface="Calibri"/>
                <a:cs typeface="Calibri"/>
              </a:rPr>
              <a:t> </a:t>
            </a:r>
            <a:r>
              <a:rPr sz="2750" spc="50" dirty="0">
                <a:latin typeface="Calibri"/>
                <a:cs typeface="Calibri"/>
              </a:rPr>
              <a:t>m</a:t>
            </a:r>
            <a:r>
              <a:rPr sz="2750" spc="-45" dirty="0">
                <a:latin typeface="Calibri"/>
                <a:cs typeface="Calibri"/>
              </a:rPr>
              <a:t>a</a:t>
            </a:r>
            <a:r>
              <a:rPr sz="2750" spc="25" dirty="0">
                <a:latin typeface="Calibri"/>
                <a:cs typeface="Calibri"/>
              </a:rPr>
              <a:t>y</a:t>
            </a:r>
            <a:r>
              <a:rPr sz="2750" spc="-25" dirty="0">
                <a:latin typeface="Calibri"/>
                <a:cs typeface="Calibri"/>
              </a:rPr>
              <a:t>b</a:t>
            </a:r>
            <a:r>
              <a:rPr sz="2750" spc="10" dirty="0">
                <a:latin typeface="Calibri"/>
                <a:cs typeface="Calibri"/>
              </a:rPr>
              <a:t>e</a:t>
            </a:r>
            <a:r>
              <a:rPr sz="2750" spc="20" dirty="0">
                <a:latin typeface="Calibri"/>
                <a:cs typeface="Calibri"/>
              </a:rPr>
              <a:t> </a:t>
            </a:r>
            <a:r>
              <a:rPr sz="2750" spc="-25" dirty="0">
                <a:latin typeface="Calibri"/>
                <a:cs typeface="Calibri"/>
              </a:rPr>
              <a:t>p</a:t>
            </a:r>
            <a:r>
              <a:rPr sz="2750" spc="-20" dirty="0">
                <a:latin typeface="Calibri"/>
                <a:cs typeface="Calibri"/>
              </a:rPr>
              <a:t>et</a:t>
            </a:r>
            <a:r>
              <a:rPr sz="2750" spc="-25" dirty="0">
                <a:latin typeface="Calibri"/>
                <a:cs typeface="Calibri"/>
              </a:rPr>
              <a:t>h</a:t>
            </a:r>
            <a:r>
              <a:rPr sz="2750" spc="-35" dirty="0">
                <a:latin typeface="Calibri"/>
                <a:cs typeface="Calibri"/>
              </a:rPr>
              <a:t>i</a:t>
            </a:r>
            <a:r>
              <a:rPr sz="2750" spc="-25" dirty="0">
                <a:latin typeface="Calibri"/>
                <a:cs typeface="Calibri"/>
              </a:rPr>
              <a:t>d</a:t>
            </a:r>
            <a:r>
              <a:rPr sz="2750" spc="-35" dirty="0">
                <a:latin typeface="Calibri"/>
                <a:cs typeface="Calibri"/>
              </a:rPr>
              <a:t>i</a:t>
            </a:r>
            <a:r>
              <a:rPr sz="2750" spc="-25" dirty="0">
                <a:latin typeface="Calibri"/>
                <a:cs typeface="Calibri"/>
              </a:rPr>
              <a:t>n</a:t>
            </a:r>
            <a:r>
              <a:rPr sz="2750" spc="10" dirty="0">
                <a:latin typeface="Calibri"/>
                <a:cs typeface="Calibri"/>
              </a:rPr>
              <a:t>e</a:t>
            </a:r>
            <a:r>
              <a:rPr sz="2750" dirty="0">
                <a:latin typeface="Calibri"/>
                <a:cs typeface="Calibri"/>
              </a:rPr>
              <a:t>	</a:t>
            </a:r>
            <a:r>
              <a:rPr sz="2750" spc="45" dirty="0">
                <a:latin typeface="Calibri"/>
                <a:cs typeface="Calibri"/>
              </a:rPr>
              <a:t>o</a:t>
            </a:r>
            <a:r>
              <a:rPr sz="2750" spc="5" dirty="0">
                <a:latin typeface="Calibri"/>
                <a:cs typeface="Calibri"/>
              </a:rPr>
              <a:t>r  </a:t>
            </a:r>
            <a:r>
              <a:rPr sz="2750" spc="10" dirty="0">
                <a:latin typeface="Calibri"/>
                <a:cs typeface="Calibri"/>
              </a:rPr>
              <a:t>paracetamol</a:t>
            </a:r>
            <a:endParaRPr sz="2750">
              <a:latin typeface="Calibri"/>
              <a:cs typeface="Calibri"/>
            </a:endParaRPr>
          </a:p>
          <a:p>
            <a:pPr marL="38100" marR="321310">
              <a:lnSpc>
                <a:spcPts val="3010"/>
              </a:lnSpc>
              <a:spcBef>
                <a:spcPts val="1050"/>
              </a:spcBef>
            </a:pPr>
            <a:r>
              <a:rPr sz="2750" b="1" dirty="0">
                <a:latin typeface="Calibri"/>
                <a:cs typeface="Calibri"/>
              </a:rPr>
              <a:t>Q6</a:t>
            </a:r>
            <a:r>
              <a:rPr sz="2750" b="1" spc="65" dirty="0">
                <a:latin typeface="Calibri"/>
                <a:cs typeface="Calibri"/>
              </a:rPr>
              <a:t> </a:t>
            </a:r>
            <a:r>
              <a:rPr sz="2750" b="1" spc="10" dirty="0">
                <a:latin typeface="Calibri"/>
                <a:cs typeface="Calibri"/>
              </a:rPr>
              <a:t>\</a:t>
            </a:r>
            <a:r>
              <a:rPr sz="2750" b="1" spc="55" dirty="0">
                <a:latin typeface="Calibri"/>
                <a:cs typeface="Calibri"/>
              </a:rPr>
              <a:t> </a:t>
            </a:r>
            <a:r>
              <a:rPr sz="2750" b="1" spc="15" dirty="0">
                <a:latin typeface="Calibri"/>
                <a:cs typeface="Calibri"/>
              </a:rPr>
              <a:t>what</a:t>
            </a:r>
            <a:r>
              <a:rPr sz="2750" b="1" spc="-15" dirty="0">
                <a:latin typeface="Calibri"/>
                <a:cs typeface="Calibri"/>
              </a:rPr>
              <a:t> </a:t>
            </a:r>
            <a:r>
              <a:rPr sz="2750" b="1" dirty="0">
                <a:latin typeface="Calibri"/>
                <a:cs typeface="Calibri"/>
              </a:rPr>
              <a:t>are</a:t>
            </a:r>
            <a:r>
              <a:rPr sz="2750" b="1" spc="70" dirty="0">
                <a:latin typeface="Calibri"/>
                <a:cs typeface="Calibri"/>
              </a:rPr>
              <a:t> </a:t>
            </a:r>
            <a:r>
              <a:rPr sz="2750" b="1" spc="15" dirty="0">
                <a:latin typeface="Calibri"/>
                <a:cs typeface="Calibri"/>
              </a:rPr>
              <a:t>the</a:t>
            </a:r>
            <a:r>
              <a:rPr sz="2750" b="1" dirty="0">
                <a:latin typeface="Calibri"/>
                <a:cs typeface="Calibri"/>
              </a:rPr>
              <a:t> action</a:t>
            </a:r>
            <a:r>
              <a:rPr sz="2750" b="1" spc="140" dirty="0">
                <a:latin typeface="Calibri"/>
                <a:cs typeface="Calibri"/>
              </a:rPr>
              <a:t> </a:t>
            </a:r>
            <a:r>
              <a:rPr sz="2750" b="1" spc="10" dirty="0">
                <a:latin typeface="Calibri"/>
                <a:cs typeface="Calibri"/>
              </a:rPr>
              <a:t>that</a:t>
            </a:r>
            <a:r>
              <a:rPr sz="2750" b="1" spc="60" dirty="0">
                <a:latin typeface="Calibri"/>
                <a:cs typeface="Calibri"/>
              </a:rPr>
              <a:t> </a:t>
            </a:r>
            <a:r>
              <a:rPr sz="2750" b="1" spc="15" dirty="0">
                <a:latin typeface="Calibri"/>
                <a:cs typeface="Calibri"/>
              </a:rPr>
              <a:t>should</a:t>
            </a:r>
            <a:r>
              <a:rPr sz="2750" b="1" spc="-15" dirty="0">
                <a:latin typeface="Calibri"/>
                <a:cs typeface="Calibri"/>
              </a:rPr>
              <a:t> </a:t>
            </a:r>
            <a:r>
              <a:rPr sz="2750" b="1" spc="15" dirty="0">
                <a:latin typeface="Calibri"/>
                <a:cs typeface="Calibri"/>
              </a:rPr>
              <a:t>be</a:t>
            </a:r>
            <a:r>
              <a:rPr sz="2750" b="1" spc="70" dirty="0">
                <a:latin typeface="Calibri"/>
                <a:cs typeface="Calibri"/>
              </a:rPr>
              <a:t> </a:t>
            </a:r>
            <a:r>
              <a:rPr sz="2750" b="1" dirty="0">
                <a:latin typeface="Calibri"/>
                <a:cs typeface="Calibri"/>
              </a:rPr>
              <a:t>taken</a:t>
            </a:r>
            <a:r>
              <a:rPr sz="2750" b="1" spc="-15" dirty="0">
                <a:latin typeface="Calibri"/>
                <a:cs typeface="Calibri"/>
              </a:rPr>
              <a:t> </a:t>
            </a:r>
            <a:r>
              <a:rPr sz="2750" b="1" spc="15" dirty="0">
                <a:latin typeface="Calibri"/>
                <a:cs typeface="Calibri"/>
              </a:rPr>
              <a:t>to</a:t>
            </a:r>
            <a:r>
              <a:rPr sz="2750" b="1" spc="-15" dirty="0">
                <a:latin typeface="Calibri"/>
                <a:cs typeface="Calibri"/>
              </a:rPr>
              <a:t> </a:t>
            </a:r>
            <a:r>
              <a:rPr sz="2750" b="1" spc="10" dirty="0">
                <a:latin typeface="Calibri"/>
                <a:cs typeface="Calibri"/>
              </a:rPr>
              <a:t>enhance</a:t>
            </a:r>
            <a:r>
              <a:rPr sz="2750" b="1" spc="70" dirty="0">
                <a:latin typeface="Calibri"/>
                <a:cs typeface="Calibri"/>
              </a:rPr>
              <a:t> </a:t>
            </a:r>
            <a:r>
              <a:rPr sz="2750" b="1" spc="15" dirty="0">
                <a:latin typeface="Calibri"/>
                <a:cs typeface="Calibri"/>
              </a:rPr>
              <a:t>the </a:t>
            </a:r>
            <a:r>
              <a:rPr sz="2750" b="1" spc="-605" dirty="0">
                <a:latin typeface="Calibri"/>
                <a:cs typeface="Calibri"/>
              </a:rPr>
              <a:t> </a:t>
            </a:r>
            <a:r>
              <a:rPr sz="2750" b="1" spc="20" dirty="0">
                <a:latin typeface="Calibri"/>
                <a:cs typeface="Calibri"/>
              </a:rPr>
              <a:t>progress</a:t>
            </a:r>
            <a:r>
              <a:rPr sz="2750" b="1" spc="-85" dirty="0">
                <a:latin typeface="Calibri"/>
                <a:cs typeface="Calibri"/>
              </a:rPr>
              <a:t> </a:t>
            </a:r>
            <a:r>
              <a:rPr sz="2750" b="1" spc="10" dirty="0">
                <a:latin typeface="Calibri"/>
                <a:cs typeface="Calibri"/>
              </a:rPr>
              <a:t>of</a:t>
            </a:r>
            <a:r>
              <a:rPr sz="2750" b="1" spc="80" dirty="0">
                <a:latin typeface="Calibri"/>
                <a:cs typeface="Calibri"/>
              </a:rPr>
              <a:t> </a:t>
            </a:r>
            <a:r>
              <a:rPr sz="2750" b="1" spc="5" dirty="0">
                <a:latin typeface="Calibri"/>
                <a:cs typeface="Calibri"/>
              </a:rPr>
              <a:t>labor</a:t>
            </a:r>
            <a:r>
              <a:rPr sz="2750" b="1" spc="50" dirty="0">
                <a:latin typeface="Calibri"/>
                <a:cs typeface="Calibri"/>
              </a:rPr>
              <a:t> </a:t>
            </a:r>
            <a:r>
              <a:rPr sz="2750" b="1" spc="5" dirty="0">
                <a:latin typeface="Calibri"/>
                <a:cs typeface="Calibri"/>
              </a:rPr>
              <a:t>in</a:t>
            </a:r>
            <a:r>
              <a:rPr sz="2750" b="1" spc="55" dirty="0">
                <a:latin typeface="Calibri"/>
                <a:cs typeface="Calibri"/>
              </a:rPr>
              <a:t> </a:t>
            </a:r>
            <a:r>
              <a:rPr sz="2750" b="1" spc="5" dirty="0">
                <a:latin typeface="Calibri"/>
                <a:cs typeface="Calibri"/>
              </a:rPr>
              <a:t>2</a:t>
            </a:r>
            <a:r>
              <a:rPr sz="2775" b="1" spc="7" baseline="24024" dirty="0">
                <a:latin typeface="Calibri"/>
                <a:cs typeface="Calibri"/>
              </a:rPr>
              <a:t>nd</a:t>
            </a:r>
            <a:r>
              <a:rPr sz="2775" b="1" spc="337" baseline="24024" dirty="0">
                <a:latin typeface="Calibri"/>
                <a:cs typeface="Calibri"/>
              </a:rPr>
              <a:t> </a:t>
            </a:r>
            <a:r>
              <a:rPr sz="2750" b="1" dirty="0">
                <a:latin typeface="Calibri"/>
                <a:cs typeface="Calibri"/>
              </a:rPr>
              <a:t>vaginal</a:t>
            </a:r>
            <a:r>
              <a:rPr sz="2750" b="1" spc="114" dirty="0">
                <a:latin typeface="Calibri"/>
                <a:cs typeface="Calibri"/>
              </a:rPr>
              <a:t> </a:t>
            </a:r>
            <a:r>
              <a:rPr sz="2750" b="1" spc="-20" dirty="0">
                <a:latin typeface="Calibri"/>
                <a:cs typeface="Calibri"/>
              </a:rPr>
              <a:t>exam?</a:t>
            </a:r>
            <a:endParaRPr sz="2750">
              <a:latin typeface="Calibri"/>
              <a:cs typeface="Calibri"/>
            </a:endParaRPr>
          </a:p>
          <a:p>
            <a:pPr marL="38100" marR="5759450">
              <a:lnSpc>
                <a:spcPts val="4060"/>
              </a:lnSpc>
              <a:spcBef>
                <a:spcPts val="40"/>
              </a:spcBef>
            </a:pPr>
            <a:r>
              <a:rPr sz="2750" spc="-5" dirty="0">
                <a:latin typeface="Calibri"/>
                <a:cs typeface="Calibri"/>
              </a:rPr>
              <a:t>1-rupture</a:t>
            </a:r>
            <a:r>
              <a:rPr sz="2750" spc="135" dirty="0">
                <a:latin typeface="Calibri"/>
                <a:cs typeface="Calibri"/>
              </a:rPr>
              <a:t> </a:t>
            </a:r>
            <a:r>
              <a:rPr sz="2750" spc="-10" dirty="0">
                <a:latin typeface="Calibri"/>
                <a:cs typeface="Calibri"/>
              </a:rPr>
              <a:t>the</a:t>
            </a:r>
            <a:r>
              <a:rPr sz="2750" spc="135" dirty="0">
                <a:latin typeface="Calibri"/>
                <a:cs typeface="Calibri"/>
              </a:rPr>
              <a:t> </a:t>
            </a:r>
            <a:r>
              <a:rPr sz="2750" dirty="0">
                <a:latin typeface="Calibri"/>
                <a:cs typeface="Calibri"/>
              </a:rPr>
              <a:t>membrane </a:t>
            </a:r>
            <a:r>
              <a:rPr sz="2750" spc="-605" dirty="0">
                <a:latin typeface="Calibri"/>
                <a:cs typeface="Calibri"/>
              </a:rPr>
              <a:t> </a:t>
            </a:r>
            <a:r>
              <a:rPr sz="2750" dirty="0">
                <a:latin typeface="Calibri"/>
                <a:cs typeface="Calibri"/>
              </a:rPr>
              <a:t>2-oxytocin</a:t>
            </a:r>
            <a:endParaRPr sz="2750">
              <a:latin typeface="Calibri"/>
              <a:cs typeface="Calibri"/>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98445" y="1332547"/>
            <a:ext cx="5718811" cy="693780"/>
          </a:xfrm>
          <a:prstGeom prst="rect">
            <a:avLst/>
          </a:prstGeom>
        </p:spPr>
        <p:txBody>
          <a:bodyPr vert="horz" wrap="square" lIns="0" tIns="16510" rIns="0" bIns="0" rtlCol="0">
            <a:spAutoFit/>
          </a:bodyPr>
          <a:lstStyle/>
          <a:p>
            <a:pPr marL="12700">
              <a:lnSpc>
                <a:spcPct val="100000"/>
              </a:lnSpc>
              <a:spcBef>
                <a:spcPts val="130"/>
              </a:spcBef>
              <a:tabLst>
                <a:tab pos="1326515" algn="l"/>
              </a:tabLst>
            </a:pPr>
            <a:r>
              <a:rPr sz="4400" spc="60" dirty="0">
                <a:latin typeface="Algerian"/>
                <a:cs typeface="Algerian"/>
              </a:rPr>
              <a:t>OBS	</a:t>
            </a:r>
            <a:r>
              <a:rPr sz="4400" spc="20" dirty="0">
                <a:latin typeface="Algerian"/>
                <a:cs typeface="Algerian"/>
              </a:rPr>
              <a:t>&amp;</a:t>
            </a:r>
            <a:r>
              <a:rPr sz="4400" spc="-180" dirty="0">
                <a:latin typeface="Algerian"/>
                <a:cs typeface="Algerian"/>
              </a:rPr>
              <a:t> </a:t>
            </a:r>
            <a:r>
              <a:rPr sz="4400" spc="60" dirty="0">
                <a:latin typeface="Algerian"/>
                <a:cs typeface="Algerian"/>
              </a:rPr>
              <a:t>GYN</a:t>
            </a:r>
            <a:r>
              <a:rPr sz="4400" spc="-190" dirty="0">
                <a:latin typeface="Algerian"/>
                <a:cs typeface="Algerian"/>
              </a:rPr>
              <a:t> </a:t>
            </a:r>
            <a:r>
              <a:rPr sz="4400" spc="50" dirty="0">
                <a:latin typeface="Algerian"/>
                <a:cs typeface="Algerian"/>
              </a:rPr>
              <a:t>MINI</a:t>
            </a:r>
            <a:r>
              <a:rPr sz="4400" spc="-225" dirty="0">
                <a:latin typeface="Algerian"/>
                <a:cs typeface="Algerian"/>
              </a:rPr>
              <a:t> </a:t>
            </a:r>
            <a:r>
              <a:rPr sz="4400" spc="50" dirty="0">
                <a:latin typeface="Algerian"/>
                <a:cs typeface="Algerian"/>
              </a:rPr>
              <a:t>OSCE</a:t>
            </a:r>
            <a:endParaRPr sz="4400">
              <a:latin typeface="Algerian"/>
              <a:cs typeface="Algerian"/>
            </a:endParaRPr>
          </a:p>
        </p:txBody>
      </p:sp>
      <p:sp>
        <p:nvSpPr>
          <p:cNvPr id="3" name="object 3"/>
          <p:cNvSpPr txBox="1"/>
          <p:nvPr/>
        </p:nvSpPr>
        <p:spPr>
          <a:xfrm>
            <a:off x="2856229" y="2677485"/>
            <a:ext cx="6198235" cy="2266005"/>
          </a:xfrm>
          <a:prstGeom prst="rect">
            <a:avLst/>
          </a:prstGeom>
        </p:spPr>
        <p:txBody>
          <a:bodyPr vert="horz" wrap="square" lIns="0" tIns="16510" rIns="0" bIns="0" rtlCol="0">
            <a:spAutoFit/>
          </a:bodyPr>
          <a:lstStyle/>
          <a:p>
            <a:pPr marR="567690" algn="ctr">
              <a:lnSpc>
                <a:spcPts val="5270"/>
              </a:lnSpc>
              <a:spcBef>
                <a:spcPts val="130"/>
              </a:spcBef>
            </a:pPr>
            <a:r>
              <a:rPr sz="4400" b="1" spc="20" dirty="0">
                <a:latin typeface="Algerian"/>
                <a:cs typeface="Algerian"/>
              </a:rPr>
              <a:t>3/11/2021</a:t>
            </a:r>
            <a:endParaRPr sz="4400">
              <a:latin typeface="Algerian"/>
              <a:cs typeface="Algerian"/>
            </a:endParaRPr>
          </a:p>
          <a:p>
            <a:pPr marR="574675" algn="ctr">
              <a:lnSpc>
                <a:spcPts val="5270"/>
              </a:lnSpc>
            </a:pPr>
            <a:r>
              <a:rPr sz="4400" b="1" spc="50" dirty="0">
                <a:latin typeface="Algerian"/>
                <a:cs typeface="Algerian"/>
              </a:rPr>
              <a:t>DONE</a:t>
            </a:r>
            <a:r>
              <a:rPr sz="4400" b="1" spc="-215" dirty="0">
                <a:latin typeface="Algerian"/>
                <a:cs typeface="Algerian"/>
              </a:rPr>
              <a:t> </a:t>
            </a:r>
            <a:r>
              <a:rPr sz="4400" b="1" spc="55" dirty="0">
                <a:latin typeface="Algerian"/>
                <a:cs typeface="Algerian"/>
              </a:rPr>
              <a:t>BY:</a:t>
            </a:r>
            <a:endParaRPr sz="4400">
              <a:latin typeface="Algerian"/>
              <a:cs typeface="Algerian"/>
            </a:endParaRPr>
          </a:p>
          <a:p>
            <a:pPr marL="12700">
              <a:lnSpc>
                <a:spcPct val="100000"/>
              </a:lnSpc>
              <a:spcBef>
                <a:spcPts val="3145"/>
              </a:spcBef>
              <a:tabLst>
                <a:tab pos="3059430" algn="l"/>
              </a:tabLst>
            </a:pPr>
            <a:r>
              <a:rPr sz="3200" spc="-20" dirty="0">
                <a:latin typeface="Calibri"/>
                <a:cs typeface="Calibri"/>
              </a:rPr>
              <a:t>Asma’a</a:t>
            </a:r>
            <a:r>
              <a:rPr sz="3200" spc="-90" dirty="0">
                <a:latin typeface="Calibri"/>
                <a:cs typeface="Calibri"/>
              </a:rPr>
              <a:t> </a:t>
            </a:r>
            <a:r>
              <a:rPr sz="3200" spc="15" dirty="0">
                <a:latin typeface="Calibri"/>
                <a:cs typeface="Calibri"/>
              </a:rPr>
              <a:t>Ghanem	</a:t>
            </a:r>
            <a:r>
              <a:rPr sz="3200" dirty="0">
                <a:latin typeface="Calibri"/>
                <a:cs typeface="Calibri"/>
              </a:rPr>
              <a:t>Razan</a:t>
            </a:r>
            <a:r>
              <a:rPr sz="3200" spc="-90" dirty="0">
                <a:latin typeface="Calibri"/>
                <a:cs typeface="Calibri"/>
              </a:rPr>
              <a:t> </a:t>
            </a:r>
            <a:r>
              <a:rPr sz="3200" spc="5" dirty="0">
                <a:latin typeface="Calibri"/>
                <a:cs typeface="Calibri"/>
              </a:rPr>
              <a:t>Al-tarawneh</a:t>
            </a:r>
            <a:endParaRPr sz="3200">
              <a:latin typeface="Calibri"/>
              <a:cs typeface="Calibri"/>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2633" y="2441960"/>
            <a:ext cx="9876155" cy="624530"/>
          </a:xfrm>
          <a:prstGeom prst="rect">
            <a:avLst/>
          </a:prstGeom>
        </p:spPr>
        <p:txBody>
          <a:bodyPr vert="horz" wrap="square" lIns="0" tIns="16510" rIns="0" bIns="0" rtlCol="0">
            <a:spAutoFit/>
          </a:bodyPr>
          <a:lstStyle/>
          <a:p>
            <a:pPr marL="12700">
              <a:lnSpc>
                <a:spcPct val="100000"/>
              </a:lnSpc>
              <a:spcBef>
                <a:spcPts val="130"/>
              </a:spcBef>
              <a:tabLst>
                <a:tab pos="5210810" algn="l"/>
                <a:tab pos="9592310" algn="l"/>
              </a:tabLst>
            </a:pPr>
            <a:r>
              <a:rPr sz="3950" b="0" spc="15" dirty="0">
                <a:latin typeface="Calibri Light"/>
                <a:cs typeface="Calibri Light"/>
              </a:rPr>
              <a:t>A	B	C</a:t>
            </a:r>
            <a:endParaRPr sz="3950">
              <a:latin typeface="Calibri Light"/>
              <a:cs typeface="Calibri Light"/>
            </a:endParaRPr>
          </a:p>
        </p:txBody>
      </p:sp>
      <p:sp>
        <p:nvSpPr>
          <p:cNvPr id="3" name="object 3"/>
          <p:cNvSpPr txBox="1"/>
          <p:nvPr/>
        </p:nvSpPr>
        <p:spPr>
          <a:xfrm>
            <a:off x="201613" y="3194055"/>
            <a:ext cx="11449051" cy="3642023"/>
          </a:xfrm>
          <a:prstGeom prst="rect">
            <a:avLst/>
          </a:prstGeom>
        </p:spPr>
        <p:txBody>
          <a:bodyPr vert="horz" wrap="square" lIns="0" tIns="59690" rIns="0" bIns="0" rtlCol="0">
            <a:spAutoFit/>
          </a:bodyPr>
          <a:lstStyle/>
          <a:p>
            <a:pPr marL="241300" indent="-228600">
              <a:lnSpc>
                <a:spcPct val="100000"/>
              </a:lnSpc>
              <a:spcBef>
                <a:spcPts val="470"/>
              </a:spcBef>
              <a:buFont typeface="Arial"/>
              <a:buChar char="•"/>
              <a:tabLst>
                <a:tab pos="241300" algn="l"/>
              </a:tabLst>
            </a:pPr>
            <a:r>
              <a:rPr sz="2750" dirty="0">
                <a:latin typeface="Calibri"/>
                <a:cs typeface="Calibri"/>
              </a:rPr>
              <a:t>1-In</a:t>
            </a:r>
            <a:r>
              <a:rPr sz="2750" spc="80" dirty="0">
                <a:latin typeface="Calibri"/>
                <a:cs typeface="Calibri"/>
              </a:rPr>
              <a:t> </a:t>
            </a:r>
            <a:r>
              <a:rPr sz="2750" spc="-10" dirty="0">
                <a:latin typeface="Calibri"/>
                <a:cs typeface="Calibri"/>
              </a:rPr>
              <a:t>picture</a:t>
            </a:r>
            <a:r>
              <a:rPr sz="2750" spc="165" dirty="0">
                <a:latin typeface="Calibri"/>
                <a:cs typeface="Calibri"/>
              </a:rPr>
              <a:t> </a:t>
            </a:r>
            <a:r>
              <a:rPr sz="2750" spc="10" dirty="0">
                <a:latin typeface="Calibri"/>
                <a:cs typeface="Calibri"/>
              </a:rPr>
              <a:t>a</a:t>
            </a:r>
            <a:r>
              <a:rPr sz="2750" spc="-10" dirty="0">
                <a:latin typeface="Calibri"/>
                <a:cs typeface="Calibri"/>
              </a:rPr>
              <a:t> write</a:t>
            </a:r>
            <a:r>
              <a:rPr sz="2750" spc="85" dirty="0">
                <a:latin typeface="Calibri"/>
                <a:cs typeface="Calibri"/>
              </a:rPr>
              <a:t> </a:t>
            </a:r>
            <a:r>
              <a:rPr sz="2750" dirty="0">
                <a:latin typeface="Calibri"/>
                <a:cs typeface="Calibri"/>
              </a:rPr>
              <a:t>what</a:t>
            </a:r>
            <a:r>
              <a:rPr sz="2750" spc="90" dirty="0">
                <a:latin typeface="Calibri"/>
                <a:cs typeface="Calibri"/>
              </a:rPr>
              <a:t> </a:t>
            </a:r>
            <a:r>
              <a:rPr sz="2750" spc="-10" dirty="0">
                <a:latin typeface="Calibri"/>
                <a:cs typeface="Calibri"/>
              </a:rPr>
              <a:t>represent</a:t>
            </a:r>
            <a:r>
              <a:rPr sz="2750" spc="195" dirty="0">
                <a:latin typeface="Calibri"/>
                <a:cs typeface="Calibri"/>
              </a:rPr>
              <a:t> </a:t>
            </a:r>
            <a:r>
              <a:rPr sz="2750" dirty="0">
                <a:latin typeface="Calibri"/>
                <a:cs typeface="Calibri"/>
              </a:rPr>
              <a:t>a,b,c,d?</a:t>
            </a:r>
            <a:endParaRPr sz="2750">
              <a:latin typeface="Calibri"/>
              <a:cs typeface="Calibri"/>
            </a:endParaRPr>
          </a:p>
          <a:p>
            <a:pPr marL="241300" indent="-228600">
              <a:lnSpc>
                <a:spcPct val="100000"/>
              </a:lnSpc>
              <a:spcBef>
                <a:spcPts val="380"/>
              </a:spcBef>
              <a:buFont typeface="Arial"/>
              <a:buChar char="•"/>
              <a:tabLst>
                <a:tab pos="241300" algn="l"/>
              </a:tabLst>
            </a:pPr>
            <a:r>
              <a:rPr sz="2750" dirty="0">
                <a:latin typeface="Calibri"/>
                <a:cs typeface="Calibri"/>
              </a:rPr>
              <a:t>2-what</a:t>
            </a:r>
            <a:r>
              <a:rPr sz="2750" spc="95" dirty="0">
                <a:latin typeface="Calibri"/>
                <a:cs typeface="Calibri"/>
              </a:rPr>
              <a:t> </a:t>
            </a:r>
            <a:r>
              <a:rPr sz="2750" spc="-5" dirty="0">
                <a:latin typeface="Calibri"/>
                <a:cs typeface="Calibri"/>
              </a:rPr>
              <a:t>type</a:t>
            </a:r>
            <a:r>
              <a:rPr sz="2750" spc="95" dirty="0">
                <a:latin typeface="Calibri"/>
                <a:cs typeface="Calibri"/>
              </a:rPr>
              <a:t> </a:t>
            </a:r>
            <a:r>
              <a:rPr sz="2750" spc="25" dirty="0">
                <a:latin typeface="Calibri"/>
                <a:cs typeface="Calibri"/>
              </a:rPr>
              <a:t>of </a:t>
            </a:r>
            <a:r>
              <a:rPr sz="2750" spc="-10" dirty="0">
                <a:latin typeface="Calibri"/>
                <a:cs typeface="Calibri"/>
              </a:rPr>
              <a:t>prolapse</a:t>
            </a:r>
            <a:r>
              <a:rPr sz="2750" spc="170" dirty="0">
                <a:latin typeface="Calibri"/>
                <a:cs typeface="Calibri"/>
              </a:rPr>
              <a:t> </a:t>
            </a:r>
            <a:r>
              <a:rPr sz="2750" spc="-15" dirty="0">
                <a:latin typeface="Calibri"/>
                <a:cs typeface="Calibri"/>
              </a:rPr>
              <a:t>patient</a:t>
            </a:r>
            <a:r>
              <a:rPr sz="2750" spc="170" dirty="0">
                <a:latin typeface="Calibri"/>
                <a:cs typeface="Calibri"/>
              </a:rPr>
              <a:t> </a:t>
            </a:r>
            <a:r>
              <a:rPr sz="2750" spc="15" dirty="0">
                <a:latin typeface="Calibri"/>
                <a:cs typeface="Calibri"/>
              </a:rPr>
              <a:t>b</a:t>
            </a:r>
            <a:r>
              <a:rPr sz="2750" spc="20" dirty="0">
                <a:latin typeface="Calibri"/>
                <a:cs typeface="Calibri"/>
              </a:rPr>
              <a:t> </a:t>
            </a:r>
            <a:r>
              <a:rPr sz="2750" spc="-30" dirty="0">
                <a:latin typeface="Calibri"/>
                <a:cs typeface="Calibri"/>
              </a:rPr>
              <a:t>suffer</a:t>
            </a:r>
            <a:r>
              <a:rPr sz="2750" spc="204" dirty="0">
                <a:latin typeface="Calibri"/>
                <a:cs typeface="Calibri"/>
              </a:rPr>
              <a:t> </a:t>
            </a:r>
            <a:r>
              <a:rPr sz="2750" spc="5" dirty="0">
                <a:latin typeface="Calibri"/>
                <a:cs typeface="Calibri"/>
              </a:rPr>
              <a:t>from?</a:t>
            </a:r>
            <a:r>
              <a:rPr sz="2750" spc="85" dirty="0">
                <a:latin typeface="Calibri"/>
                <a:cs typeface="Calibri"/>
              </a:rPr>
              <a:t> </a:t>
            </a:r>
            <a:r>
              <a:rPr sz="2750" spc="-35" dirty="0">
                <a:solidFill>
                  <a:srgbClr val="FF0000"/>
                </a:solidFill>
                <a:latin typeface="Calibri"/>
                <a:cs typeface="Calibri"/>
              </a:rPr>
              <a:t>Vault</a:t>
            </a:r>
            <a:r>
              <a:rPr sz="2750" spc="100" dirty="0">
                <a:solidFill>
                  <a:srgbClr val="FF0000"/>
                </a:solidFill>
                <a:latin typeface="Calibri"/>
                <a:cs typeface="Calibri"/>
              </a:rPr>
              <a:t> </a:t>
            </a:r>
            <a:r>
              <a:rPr sz="2750" spc="-10" dirty="0">
                <a:solidFill>
                  <a:srgbClr val="FF0000"/>
                </a:solidFill>
                <a:latin typeface="Calibri"/>
                <a:cs typeface="Calibri"/>
              </a:rPr>
              <a:t>prolapse</a:t>
            </a:r>
            <a:endParaRPr sz="2750">
              <a:latin typeface="Calibri"/>
              <a:cs typeface="Calibri"/>
            </a:endParaRPr>
          </a:p>
          <a:p>
            <a:pPr marL="241300" marR="5080" indent="-228600">
              <a:lnSpc>
                <a:spcPts val="2700"/>
              </a:lnSpc>
              <a:spcBef>
                <a:spcPts val="969"/>
              </a:spcBef>
              <a:buFont typeface="Arial"/>
              <a:buChar char="•"/>
              <a:tabLst>
                <a:tab pos="241300" algn="l"/>
              </a:tabLst>
            </a:pPr>
            <a:r>
              <a:rPr sz="2750" spc="-10" dirty="0">
                <a:latin typeface="Calibri"/>
                <a:cs typeface="Calibri"/>
              </a:rPr>
              <a:t>3-when</a:t>
            </a:r>
            <a:r>
              <a:rPr sz="2750" spc="165" dirty="0">
                <a:latin typeface="Calibri"/>
                <a:cs typeface="Calibri"/>
              </a:rPr>
              <a:t> </a:t>
            </a:r>
            <a:r>
              <a:rPr sz="2750" spc="-15" dirty="0">
                <a:latin typeface="Calibri"/>
                <a:cs typeface="Calibri"/>
              </a:rPr>
              <a:t>patient</a:t>
            </a:r>
            <a:r>
              <a:rPr sz="2750" spc="175" dirty="0">
                <a:latin typeface="Calibri"/>
                <a:cs typeface="Calibri"/>
              </a:rPr>
              <a:t> </a:t>
            </a:r>
            <a:r>
              <a:rPr sz="2750" spc="10" dirty="0">
                <a:latin typeface="Calibri"/>
                <a:cs typeface="Calibri"/>
              </a:rPr>
              <a:t>c</a:t>
            </a:r>
            <a:r>
              <a:rPr sz="2750" spc="75" dirty="0">
                <a:latin typeface="Calibri"/>
                <a:cs typeface="Calibri"/>
              </a:rPr>
              <a:t> </a:t>
            </a:r>
            <a:r>
              <a:rPr sz="2750" dirty="0">
                <a:latin typeface="Calibri"/>
                <a:cs typeface="Calibri"/>
              </a:rPr>
              <a:t>reduce</a:t>
            </a:r>
            <a:r>
              <a:rPr sz="2750" spc="95" dirty="0">
                <a:latin typeface="Calibri"/>
                <a:cs typeface="Calibri"/>
              </a:rPr>
              <a:t> </a:t>
            </a:r>
            <a:r>
              <a:rPr sz="2750" spc="-10" dirty="0">
                <a:latin typeface="Calibri"/>
                <a:cs typeface="Calibri"/>
              </a:rPr>
              <a:t>the</a:t>
            </a:r>
            <a:r>
              <a:rPr sz="2750" spc="95" dirty="0">
                <a:latin typeface="Calibri"/>
                <a:cs typeface="Calibri"/>
              </a:rPr>
              <a:t> </a:t>
            </a:r>
            <a:r>
              <a:rPr sz="2750" spc="15" dirty="0">
                <a:latin typeface="Calibri"/>
                <a:cs typeface="Calibri"/>
              </a:rPr>
              <a:t>mass</a:t>
            </a:r>
            <a:r>
              <a:rPr sz="2750" spc="90" dirty="0">
                <a:latin typeface="Calibri"/>
                <a:cs typeface="Calibri"/>
              </a:rPr>
              <a:t> </a:t>
            </a:r>
            <a:r>
              <a:rPr sz="2750" spc="10" dirty="0">
                <a:latin typeface="Calibri"/>
                <a:cs typeface="Calibri"/>
              </a:rPr>
              <a:t>back</a:t>
            </a:r>
            <a:r>
              <a:rPr sz="2750" spc="-15" dirty="0">
                <a:latin typeface="Calibri"/>
                <a:cs typeface="Calibri"/>
              </a:rPr>
              <a:t> </a:t>
            </a:r>
            <a:r>
              <a:rPr sz="2750" spc="-5" dirty="0">
                <a:latin typeface="Calibri"/>
                <a:cs typeface="Calibri"/>
              </a:rPr>
              <a:t>to</a:t>
            </a:r>
            <a:r>
              <a:rPr sz="2750" spc="85" dirty="0">
                <a:latin typeface="Calibri"/>
                <a:cs typeface="Calibri"/>
              </a:rPr>
              <a:t> </a:t>
            </a:r>
            <a:r>
              <a:rPr sz="2750" spc="-10" dirty="0">
                <a:latin typeface="Calibri"/>
                <a:cs typeface="Calibri"/>
              </a:rPr>
              <a:t>the</a:t>
            </a:r>
            <a:r>
              <a:rPr sz="2750" spc="95" dirty="0">
                <a:latin typeface="Calibri"/>
                <a:cs typeface="Calibri"/>
              </a:rPr>
              <a:t> </a:t>
            </a:r>
            <a:r>
              <a:rPr sz="2750" spc="-15" dirty="0">
                <a:latin typeface="Calibri"/>
                <a:cs typeface="Calibri"/>
              </a:rPr>
              <a:t>vagina</a:t>
            </a:r>
            <a:r>
              <a:rPr sz="2750" spc="145" dirty="0">
                <a:latin typeface="Calibri"/>
                <a:cs typeface="Calibri"/>
              </a:rPr>
              <a:t> </a:t>
            </a:r>
            <a:r>
              <a:rPr sz="2750" spc="-15" dirty="0">
                <a:latin typeface="Calibri"/>
                <a:cs typeface="Calibri"/>
              </a:rPr>
              <a:t>then</a:t>
            </a:r>
            <a:r>
              <a:rPr sz="2750" spc="170" dirty="0">
                <a:latin typeface="Calibri"/>
                <a:cs typeface="Calibri"/>
              </a:rPr>
              <a:t> </a:t>
            </a:r>
            <a:r>
              <a:rPr sz="2750" spc="-5" dirty="0">
                <a:latin typeface="Calibri"/>
                <a:cs typeface="Calibri"/>
              </a:rPr>
              <a:t>start</a:t>
            </a:r>
            <a:r>
              <a:rPr sz="2750" spc="20" dirty="0">
                <a:latin typeface="Calibri"/>
                <a:cs typeface="Calibri"/>
              </a:rPr>
              <a:t> </a:t>
            </a:r>
            <a:r>
              <a:rPr sz="2750" spc="-5" dirty="0">
                <a:latin typeface="Calibri"/>
                <a:cs typeface="Calibri"/>
              </a:rPr>
              <a:t>voiding</a:t>
            </a:r>
            <a:r>
              <a:rPr sz="2750" spc="170" dirty="0">
                <a:latin typeface="Calibri"/>
                <a:cs typeface="Calibri"/>
              </a:rPr>
              <a:t> </a:t>
            </a:r>
            <a:r>
              <a:rPr sz="2750" spc="5" dirty="0">
                <a:latin typeface="Calibri"/>
                <a:cs typeface="Calibri"/>
              </a:rPr>
              <a:t>,</a:t>
            </a:r>
            <a:r>
              <a:rPr sz="2750" spc="-35" dirty="0">
                <a:latin typeface="Calibri"/>
                <a:cs typeface="Calibri"/>
              </a:rPr>
              <a:t> </a:t>
            </a:r>
            <a:r>
              <a:rPr sz="2750" dirty="0">
                <a:latin typeface="Calibri"/>
                <a:cs typeface="Calibri"/>
              </a:rPr>
              <a:t>what </a:t>
            </a:r>
            <a:r>
              <a:rPr sz="2750" spc="-605" dirty="0">
                <a:latin typeface="Calibri"/>
                <a:cs typeface="Calibri"/>
              </a:rPr>
              <a:t> </a:t>
            </a:r>
            <a:r>
              <a:rPr sz="2750" spc="-5" dirty="0">
                <a:latin typeface="Calibri"/>
                <a:cs typeface="Calibri"/>
              </a:rPr>
              <a:t>we</a:t>
            </a:r>
            <a:r>
              <a:rPr sz="2750" spc="15" dirty="0">
                <a:latin typeface="Calibri"/>
                <a:cs typeface="Calibri"/>
              </a:rPr>
              <a:t> </a:t>
            </a:r>
            <a:r>
              <a:rPr sz="2750" spc="5" dirty="0">
                <a:latin typeface="Calibri"/>
                <a:cs typeface="Calibri"/>
              </a:rPr>
              <a:t>call</a:t>
            </a:r>
            <a:r>
              <a:rPr sz="2750" spc="10" dirty="0">
                <a:latin typeface="Calibri"/>
                <a:cs typeface="Calibri"/>
              </a:rPr>
              <a:t> </a:t>
            </a:r>
            <a:r>
              <a:rPr sz="2750" spc="-10" dirty="0">
                <a:latin typeface="Calibri"/>
                <a:cs typeface="Calibri"/>
              </a:rPr>
              <a:t>that?</a:t>
            </a:r>
            <a:r>
              <a:rPr sz="2750" spc="125" dirty="0">
                <a:latin typeface="Calibri"/>
                <a:cs typeface="Calibri"/>
              </a:rPr>
              <a:t> </a:t>
            </a:r>
            <a:r>
              <a:rPr sz="2750" spc="-20" dirty="0">
                <a:solidFill>
                  <a:srgbClr val="FF0000"/>
                </a:solidFill>
                <a:latin typeface="Calibri"/>
                <a:cs typeface="Calibri"/>
              </a:rPr>
              <a:t>Splinting</a:t>
            </a:r>
            <a:endParaRPr sz="2750">
              <a:latin typeface="Calibri"/>
              <a:cs typeface="Calibri"/>
            </a:endParaRPr>
          </a:p>
          <a:p>
            <a:pPr marL="241300" marR="149860" indent="-228600">
              <a:lnSpc>
                <a:spcPct val="81900"/>
              </a:lnSpc>
              <a:spcBef>
                <a:spcPts val="995"/>
              </a:spcBef>
              <a:buFont typeface="Arial"/>
              <a:buChar char="•"/>
              <a:tabLst>
                <a:tab pos="241300" algn="l"/>
                <a:tab pos="8152765" algn="l"/>
                <a:tab pos="9897110" algn="l"/>
              </a:tabLst>
            </a:pPr>
            <a:r>
              <a:rPr sz="2750" spc="-10" dirty="0">
                <a:latin typeface="Calibri"/>
                <a:cs typeface="Calibri"/>
              </a:rPr>
              <a:t>4-patient</a:t>
            </a:r>
            <a:r>
              <a:rPr sz="2750" spc="165" dirty="0">
                <a:latin typeface="Calibri"/>
                <a:cs typeface="Calibri"/>
              </a:rPr>
              <a:t> </a:t>
            </a:r>
            <a:r>
              <a:rPr sz="2750" spc="10" dirty="0">
                <a:latin typeface="Calibri"/>
                <a:cs typeface="Calibri"/>
              </a:rPr>
              <a:t>b</a:t>
            </a:r>
            <a:r>
              <a:rPr sz="2750" spc="90" dirty="0">
                <a:latin typeface="Calibri"/>
                <a:cs typeface="Calibri"/>
              </a:rPr>
              <a:t> </a:t>
            </a:r>
            <a:r>
              <a:rPr sz="2750" spc="-15" dirty="0">
                <a:latin typeface="Calibri"/>
                <a:cs typeface="Calibri"/>
              </a:rPr>
              <a:t>did</a:t>
            </a:r>
            <a:r>
              <a:rPr sz="2750" spc="90" dirty="0">
                <a:latin typeface="Calibri"/>
                <a:cs typeface="Calibri"/>
              </a:rPr>
              <a:t> </a:t>
            </a:r>
            <a:r>
              <a:rPr sz="2750" spc="-10" dirty="0">
                <a:latin typeface="Calibri"/>
                <a:cs typeface="Calibri"/>
              </a:rPr>
              <a:t>hysterectomy</a:t>
            </a:r>
            <a:r>
              <a:rPr sz="2750" spc="60" dirty="0">
                <a:latin typeface="Calibri"/>
                <a:cs typeface="Calibri"/>
              </a:rPr>
              <a:t> </a:t>
            </a:r>
            <a:r>
              <a:rPr sz="2750" spc="5" dirty="0">
                <a:latin typeface="Calibri"/>
                <a:cs typeface="Calibri"/>
              </a:rPr>
              <a:t>and</a:t>
            </a:r>
            <a:r>
              <a:rPr sz="2750" spc="90" dirty="0">
                <a:latin typeface="Calibri"/>
                <a:cs typeface="Calibri"/>
              </a:rPr>
              <a:t> </a:t>
            </a:r>
            <a:r>
              <a:rPr sz="2750" spc="-15" dirty="0">
                <a:latin typeface="Calibri"/>
                <a:cs typeface="Calibri"/>
              </a:rPr>
              <a:t>she</a:t>
            </a:r>
            <a:r>
              <a:rPr sz="2750" spc="90" dirty="0">
                <a:latin typeface="Calibri"/>
                <a:cs typeface="Calibri"/>
              </a:rPr>
              <a:t> </a:t>
            </a:r>
            <a:r>
              <a:rPr sz="2750" spc="-15" dirty="0">
                <a:latin typeface="Calibri"/>
                <a:cs typeface="Calibri"/>
              </a:rPr>
              <a:t>is</a:t>
            </a:r>
            <a:r>
              <a:rPr sz="2750" spc="80" dirty="0">
                <a:latin typeface="Calibri"/>
                <a:cs typeface="Calibri"/>
              </a:rPr>
              <a:t> </a:t>
            </a:r>
            <a:r>
              <a:rPr sz="2750" spc="-15" dirty="0">
                <a:latin typeface="Calibri"/>
                <a:cs typeface="Calibri"/>
              </a:rPr>
              <a:t>diabetic</a:t>
            </a:r>
            <a:r>
              <a:rPr sz="2750" spc="220" dirty="0">
                <a:latin typeface="Calibri"/>
                <a:cs typeface="Calibri"/>
              </a:rPr>
              <a:t> </a:t>
            </a:r>
            <a:r>
              <a:rPr sz="2750" spc="-10" dirty="0">
                <a:latin typeface="Calibri"/>
                <a:cs typeface="Calibri"/>
              </a:rPr>
              <a:t>(uncontrolled)</a:t>
            </a:r>
            <a:r>
              <a:rPr sz="2750" spc="330" dirty="0">
                <a:latin typeface="Calibri"/>
                <a:cs typeface="Calibri"/>
              </a:rPr>
              <a:t> </a:t>
            </a:r>
            <a:r>
              <a:rPr sz="2750" dirty="0">
                <a:latin typeface="Calibri"/>
                <a:cs typeface="Calibri"/>
              </a:rPr>
              <a:t>what</a:t>
            </a:r>
            <a:r>
              <a:rPr sz="2750" spc="90" dirty="0">
                <a:latin typeface="Calibri"/>
                <a:cs typeface="Calibri"/>
              </a:rPr>
              <a:t> </a:t>
            </a:r>
            <a:r>
              <a:rPr sz="2750" spc="-15" dirty="0">
                <a:latin typeface="Calibri"/>
                <a:cs typeface="Calibri"/>
              </a:rPr>
              <a:t>is</a:t>
            </a:r>
            <a:r>
              <a:rPr sz="2750" spc="85" dirty="0">
                <a:latin typeface="Calibri"/>
                <a:cs typeface="Calibri"/>
              </a:rPr>
              <a:t> </a:t>
            </a:r>
            <a:r>
              <a:rPr sz="2750" spc="10" dirty="0">
                <a:latin typeface="Calibri"/>
                <a:cs typeface="Calibri"/>
              </a:rPr>
              <a:t>your </a:t>
            </a:r>
            <a:r>
              <a:rPr sz="2750" spc="15" dirty="0">
                <a:latin typeface="Calibri"/>
                <a:cs typeface="Calibri"/>
              </a:rPr>
              <a:t> </a:t>
            </a:r>
            <a:r>
              <a:rPr sz="2750" spc="5" dirty="0">
                <a:latin typeface="Calibri"/>
                <a:cs typeface="Calibri"/>
              </a:rPr>
              <a:t>management?</a:t>
            </a:r>
            <a:r>
              <a:rPr sz="2750" spc="185" dirty="0">
                <a:latin typeface="Calibri"/>
                <a:cs typeface="Calibri"/>
              </a:rPr>
              <a:t> </a:t>
            </a:r>
            <a:r>
              <a:rPr sz="2750" spc="-20" dirty="0">
                <a:solidFill>
                  <a:srgbClr val="FF0000"/>
                </a:solidFill>
                <a:latin typeface="Calibri"/>
                <a:cs typeface="Calibri"/>
              </a:rPr>
              <a:t>First</a:t>
            </a:r>
            <a:r>
              <a:rPr sz="2750" spc="100" dirty="0">
                <a:solidFill>
                  <a:srgbClr val="FF0000"/>
                </a:solidFill>
                <a:latin typeface="Calibri"/>
                <a:cs typeface="Calibri"/>
              </a:rPr>
              <a:t> </a:t>
            </a:r>
            <a:r>
              <a:rPr sz="2750" spc="-15" dirty="0">
                <a:solidFill>
                  <a:srgbClr val="FF0000"/>
                </a:solidFill>
                <a:latin typeface="Calibri"/>
                <a:cs typeface="Calibri"/>
              </a:rPr>
              <a:t>thing</a:t>
            </a:r>
            <a:r>
              <a:rPr sz="2750" spc="170" dirty="0">
                <a:solidFill>
                  <a:srgbClr val="FF0000"/>
                </a:solidFill>
                <a:latin typeface="Calibri"/>
                <a:cs typeface="Calibri"/>
              </a:rPr>
              <a:t> </a:t>
            </a:r>
            <a:r>
              <a:rPr sz="2750" spc="-10" dirty="0">
                <a:solidFill>
                  <a:srgbClr val="FF0000"/>
                </a:solidFill>
                <a:latin typeface="Calibri"/>
                <a:cs typeface="Calibri"/>
              </a:rPr>
              <a:t>she</a:t>
            </a:r>
            <a:r>
              <a:rPr sz="2750" spc="170" dirty="0">
                <a:solidFill>
                  <a:srgbClr val="FF0000"/>
                </a:solidFill>
                <a:latin typeface="Calibri"/>
                <a:cs typeface="Calibri"/>
              </a:rPr>
              <a:t> </a:t>
            </a:r>
            <a:r>
              <a:rPr sz="2750" spc="5" dirty="0">
                <a:solidFill>
                  <a:srgbClr val="FF0000"/>
                </a:solidFill>
                <a:latin typeface="Calibri"/>
                <a:cs typeface="Calibri"/>
              </a:rPr>
              <a:t>has</a:t>
            </a:r>
            <a:r>
              <a:rPr sz="2750" spc="20" dirty="0">
                <a:solidFill>
                  <a:srgbClr val="FF0000"/>
                </a:solidFill>
                <a:latin typeface="Calibri"/>
                <a:cs typeface="Calibri"/>
              </a:rPr>
              <a:t> </a:t>
            </a:r>
            <a:r>
              <a:rPr sz="2750" spc="-5" dirty="0">
                <a:solidFill>
                  <a:srgbClr val="FF0000"/>
                </a:solidFill>
                <a:latin typeface="Calibri"/>
                <a:cs typeface="Calibri"/>
              </a:rPr>
              <a:t>to</a:t>
            </a:r>
            <a:r>
              <a:rPr sz="2750" spc="85" dirty="0">
                <a:solidFill>
                  <a:srgbClr val="FF0000"/>
                </a:solidFill>
                <a:latin typeface="Calibri"/>
                <a:cs typeface="Calibri"/>
              </a:rPr>
              <a:t> </a:t>
            </a:r>
            <a:r>
              <a:rPr sz="2750" spc="5" dirty="0">
                <a:solidFill>
                  <a:srgbClr val="FF0000"/>
                </a:solidFill>
                <a:latin typeface="Calibri"/>
                <a:cs typeface="Calibri"/>
              </a:rPr>
              <a:t>control</a:t>
            </a:r>
            <a:r>
              <a:rPr sz="2750" spc="15" dirty="0">
                <a:solidFill>
                  <a:srgbClr val="FF0000"/>
                </a:solidFill>
                <a:latin typeface="Calibri"/>
                <a:cs typeface="Calibri"/>
              </a:rPr>
              <a:t> </a:t>
            </a:r>
            <a:r>
              <a:rPr sz="2750" spc="-5" dirty="0">
                <a:solidFill>
                  <a:srgbClr val="FF0000"/>
                </a:solidFill>
                <a:latin typeface="Calibri"/>
                <a:cs typeface="Calibri"/>
              </a:rPr>
              <a:t>here</a:t>
            </a:r>
            <a:r>
              <a:rPr sz="2750" spc="70" dirty="0">
                <a:solidFill>
                  <a:srgbClr val="FF0000"/>
                </a:solidFill>
                <a:latin typeface="Calibri"/>
                <a:cs typeface="Calibri"/>
              </a:rPr>
              <a:t> </a:t>
            </a:r>
            <a:r>
              <a:rPr sz="2750" dirty="0">
                <a:solidFill>
                  <a:srgbClr val="FF0000"/>
                </a:solidFill>
                <a:latin typeface="Calibri"/>
                <a:cs typeface="Calibri"/>
              </a:rPr>
              <a:t>dm</a:t>
            </a:r>
            <a:r>
              <a:rPr sz="2750" spc="85" dirty="0">
                <a:solidFill>
                  <a:srgbClr val="FF0000"/>
                </a:solidFill>
                <a:latin typeface="Calibri"/>
                <a:cs typeface="Calibri"/>
              </a:rPr>
              <a:t> </a:t>
            </a:r>
            <a:r>
              <a:rPr sz="2750" spc="-5" dirty="0">
                <a:solidFill>
                  <a:srgbClr val="FF0000"/>
                </a:solidFill>
                <a:latin typeface="Calibri"/>
                <a:cs typeface="Calibri"/>
              </a:rPr>
              <a:t>to</a:t>
            </a:r>
            <a:r>
              <a:rPr sz="2750" spc="15" dirty="0">
                <a:solidFill>
                  <a:srgbClr val="FF0000"/>
                </a:solidFill>
                <a:latin typeface="Calibri"/>
                <a:cs typeface="Calibri"/>
              </a:rPr>
              <a:t> </a:t>
            </a:r>
            <a:r>
              <a:rPr sz="2750" spc="-5" dirty="0">
                <a:solidFill>
                  <a:srgbClr val="FF0000"/>
                </a:solidFill>
                <a:latin typeface="Calibri"/>
                <a:cs typeface="Calibri"/>
              </a:rPr>
              <a:t>be</a:t>
            </a:r>
            <a:r>
              <a:rPr sz="2750" spc="15" dirty="0">
                <a:solidFill>
                  <a:srgbClr val="FF0000"/>
                </a:solidFill>
                <a:latin typeface="Calibri"/>
                <a:cs typeface="Calibri"/>
              </a:rPr>
              <a:t> </a:t>
            </a:r>
            <a:r>
              <a:rPr sz="2750" spc="-15" dirty="0">
                <a:solidFill>
                  <a:srgbClr val="FF0000"/>
                </a:solidFill>
                <a:latin typeface="Calibri"/>
                <a:cs typeface="Calibri"/>
              </a:rPr>
              <a:t>fit</a:t>
            </a:r>
            <a:r>
              <a:rPr sz="2750" spc="95" dirty="0">
                <a:solidFill>
                  <a:srgbClr val="FF0000"/>
                </a:solidFill>
                <a:latin typeface="Calibri"/>
                <a:cs typeface="Calibri"/>
              </a:rPr>
              <a:t> </a:t>
            </a:r>
            <a:r>
              <a:rPr sz="2750" spc="-15" dirty="0">
                <a:solidFill>
                  <a:srgbClr val="FF0000"/>
                </a:solidFill>
                <a:latin typeface="Calibri"/>
                <a:cs typeface="Calibri"/>
              </a:rPr>
              <a:t>for</a:t>
            </a:r>
            <a:r>
              <a:rPr sz="2750" spc="55" dirty="0">
                <a:solidFill>
                  <a:srgbClr val="FF0000"/>
                </a:solidFill>
                <a:latin typeface="Calibri"/>
                <a:cs typeface="Calibri"/>
              </a:rPr>
              <a:t> </a:t>
            </a:r>
            <a:r>
              <a:rPr sz="2750" spc="-45" dirty="0">
                <a:solidFill>
                  <a:srgbClr val="FF0000"/>
                </a:solidFill>
                <a:latin typeface="Calibri"/>
                <a:cs typeface="Calibri"/>
              </a:rPr>
              <a:t>surgery,</a:t>
            </a:r>
            <a:r>
              <a:rPr sz="2750" spc="254" dirty="0">
                <a:solidFill>
                  <a:srgbClr val="FF0000"/>
                </a:solidFill>
                <a:latin typeface="Calibri"/>
                <a:cs typeface="Calibri"/>
              </a:rPr>
              <a:t> </a:t>
            </a:r>
            <a:r>
              <a:rPr sz="2750" spc="-10" dirty="0">
                <a:solidFill>
                  <a:srgbClr val="FF0000"/>
                </a:solidFill>
                <a:latin typeface="Calibri"/>
                <a:cs typeface="Calibri"/>
              </a:rPr>
              <a:t>the </a:t>
            </a:r>
            <a:r>
              <a:rPr sz="2750" spc="-605" dirty="0">
                <a:solidFill>
                  <a:srgbClr val="FF0000"/>
                </a:solidFill>
                <a:latin typeface="Calibri"/>
                <a:cs typeface="Calibri"/>
              </a:rPr>
              <a:t> </a:t>
            </a:r>
            <a:r>
              <a:rPr sz="2750" spc="-20" dirty="0">
                <a:solidFill>
                  <a:srgbClr val="FF0000"/>
                </a:solidFill>
                <a:latin typeface="Calibri"/>
                <a:cs typeface="Calibri"/>
              </a:rPr>
              <a:t>surgery</a:t>
            </a:r>
            <a:r>
              <a:rPr sz="2750" spc="245" dirty="0">
                <a:solidFill>
                  <a:srgbClr val="FF0000"/>
                </a:solidFill>
                <a:latin typeface="Calibri"/>
                <a:cs typeface="Calibri"/>
              </a:rPr>
              <a:t> </a:t>
            </a:r>
            <a:r>
              <a:rPr sz="2750" spc="-20" dirty="0">
                <a:solidFill>
                  <a:srgbClr val="FF0000"/>
                </a:solidFill>
                <a:latin typeface="Calibri"/>
                <a:cs typeface="Calibri"/>
              </a:rPr>
              <a:t>will</a:t>
            </a:r>
            <a:r>
              <a:rPr sz="2750" spc="175" dirty="0">
                <a:solidFill>
                  <a:srgbClr val="FF0000"/>
                </a:solidFill>
                <a:latin typeface="Calibri"/>
                <a:cs typeface="Calibri"/>
              </a:rPr>
              <a:t> </a:t>
            </a:r>
            <a:r>
              <a:rPr sz="2750" spc="-5" dirty="0">
                <a:solidFill>
                  <a:srgbClr val="FF0000"/>
                </a:solidFill>
                <a:latin typeface="Calibri"/>
                <a:cs typeface="Calibri"/>
              </a:rPr>
              <a:t>be</a:t>
            </a:r>
            <a:r>
              <a:rPr sz="2750" spc="40" dirty="0">
                <a:solidFill>
                  <a:srgbClr val="FF0000"/>
                </a:solidFill>
                <a:latin typeface="Calibri"/>
                <a:cs typeface="Calibri"/>
              </a:rPr>
              <a:t> </a:t>
            </a:r>
            <a:r>
              <a:rPr sz="2750" dirty="0">
                <a:solidFill>
                  <a:srgbClr val="FF0000"/>
                </a:solidFill>
                <a:latin typeface="Calibri"/>
                <a:cs typeface="Calibri"/>
              </a:rPr>
              <a:t>Sacrocolpopexy</a:t>
            </a:r>
            <a:r>
              <a:rPr sz="2750" spc="310" dirty="0">
                <a:solidFill>
                  <a:srgbClr val="FF0000"/>
                </a:solidFill>
                <a:latin typeface="Calibri"/>
                <a:cs typeface="Calibri"/>
              </a:rPr>
              <a:t> </a:t>
            </a:r>
            <a:r>
              <a:rPr sz="2750" b="1" spc="5" dirty="0">
                <a:solidFill>
                  <a:srgbClr val="FF0000"/>
                </a:solidFill>
                <a:latin typeface="Arial"/>
                <a:cs typeface="Arial"/>
              </a:rPr>
              <a:t>,</a:t>
            </a:r>
            <a:r>
              <a:rPr sz="2750" b="1" spc="60" dirty="0">
                <a:solidFill>
                  <a:srgbClr val="FF0000"/>
                </a:solidFill>
                <a:latin typeface="Arial"/>
                <a:cs typeface="Arial"/>
              </a:rPr>
              <a:t> </a:t>
            </a:r>
            <a:r>
              <a:rPr sz="2750" spc="10" dirty="0">
                <a:solidFill>
                  <a:srgbClr val="FF0000"/>
                </a:solidFill>
                <a:latin typeface="Arial"/>
                <a:cs typeface="Arial"/>
              </a:rPr>
              <a:t>Sacrospinous</a:t>
            </a:r>
            <a:r>
              <a:rPr sz="2750" spc="190" dirty="0">
                <a:solidFill>
                  <a:srgbClr val="FF0000"/>
                </a:solidFill>
                <a:latin typeface="Arial"/>
                <a:cs typeface="Arial"/>
              </a:rPr>
              <a:t> </a:t>
            </a:r>
            <a:r>
              <a:rPr sz="2750" spc="-20" dirty="0">
                <a:solidFill>
                  <a:srgbClr val="FF0000"/>
                </a:solidFill>
                <a:latin typeface="Arial"/>
                <a:cs typeface="Arial"/>
              </a:rPr>
              <a:t>ligament</a:t>
            </a:r>
            <a:r>
              <a:rPr sz="2750" spc="360" dirty="0">
                <a:solidFill>
                  <a:srgbClr val="FF0000"/>
                </a:solidFill>
                <a:latin typeface="Arial"/>
                <a:cs typeface="Arial"/>
              </a:rPr>
              <a:t> </a:t>
            </a:r>
            <a:r>
              <a:rPr sz="2750" spc="-30" dirty="0">
                <a:solidFill>
                  <a:srgbClr val="FF0000"/>
                </a:solidFill>
                <a:latin typeface="Arial"/>
                <a:cs typeface="Arial"/>
              </a:rPr>
              <a:t>fixation	</a:t>
            </a:r>
            <a:r>
              <a:rPr sz="2750" spc="15" dirty="0">
                <a:solidFill>
                  <a:srgbClr val="FF0000"/>
                </a:solidFill>
                <a:latin typeface="Arial"/>
                <a:cs typeface="Arial"/>
              </a:rPr>
              <a:t>(SSLF), </a:t>
            </a:r>
            <a:r>
              <a:rPr sz="2750" spc="20" dirty="0">
                <a:solidFill>
                  <a:srgbClr val="FF0000"/>
                </a:solidFill>
                <a:latin typeface="Arial"/>
                <a:cs typeface="Arial"/>
              </a:rPr>
              <a:t> </a:t>
            </a:r>
            <a:r>
              <a:rPr sz="2750" spc="-5" dirty="0">
                <a:solidFill>
                  <a:srgbClr val="FF0000"/>
                </a:solidFill>
                <a:latin typeface="Arial"/>
                <a:cs typeface="Arial"/>
              </a:rPr>
              <a:t>Uteroscaral</a:t>
            </a:r>
            <a:r>
              <a:rPr sz="2750" spc="365" dirty="0">
                <a:solidFill>
                  <a:srgbClr val="FF0000"/>
                </a:solidFill>
                <a:latin typeface="Arial"/>
                <a:cs typeface="Arial"/>
              </a:rPr>
              <a:t> </a:t>
            </a:r>
            <a:r>
              <a:rPr sz="2750" spc="-15" dirty="0">
                <a:solidFill>
                  <a:srgbClr val="FF0000"/>
                </a:solidFill>
                <a:latin typeface="Arial"/>
                <a:cs typeface="Arial"/>
              </a:rPr>
              <a:t>ligament</a:t>
            </a:r>
            <a:r>
              <a:rPr sz="2750" spc="280" dirty="0">
                <a:solidFill>
                  <a:srgbClr val="FF0000"/>
                </a:solidFill>
                <a:latin typeface="Arial"/>
                <a:cs typeface="Arial"/>
              </a:rPr>
              <a:t> </a:t>
            </a:r>
            <a:r>
              <a:rPr sz="2750" dirty="0">
                <a:solidFill>
                  <a:srgbClr val="FF0000"/>
                </a:solidFill>
                <a:latin typeface="Arial"/>
                <a:cs typeface="Arial"/>
              </a:rPr>
              <a:t>suspension,</a:t>
            </a:r>
            <a:r>
              <a:rPr sz="2750" spc="300" dirty="0">
                <a:solidFill>
                  <a:srgbClr val="FF0000"/>
                </a:solidFill>
                <a:latin typeface="Arial"/>
                <a:cs typeface="Arial"/>
              </a:rPr>
              <a:t> </a:t>
            </a:r>
            <a:r>
              <a:rPr sz="2750" dirty="0">
                <a:solidFill>
                  <a:srgbClr val="FF0000"/>
                </a:solidFill>
                <a:latin typeface="Arial"/>
                <a:cs typeface="Arial"/>
              </a:rPr>
              <a:t>ileococcygeous	suspension,</a:t>
            </a:r>
            <a:r>
              <a:rPr sz="2750" spc="204" dirty="0">
                <a:solidFill>
                  <a:srgbClr val="FF0000"/>
                </a:solidFill>
                <a:latin typeface="Arial"/>
                <a:cs typeface="Arial"/>
              </a:rPr>
              <a:t> </a:t>
            </a:r>
            <a:r>
              <a:rPr sz="2750" spc="-35" dirty="0">
                <a:solidFill>
                  <a:srgbClr val="FF0000"/>
                </a:solidFill>
                <a:latin typeface="Arial"/>
                <a:cs typeface="Arial"/>
              </a:rPr>
              <a:t>Vaginal </a:t>
            </a:r>
            <a:r>
              <a:rPr sz="2750" spc="-750" dirty="0">
                <a:solidFill>
                  <a:srgbClr val="FF0000"/>
                </a:solidFill>
                <a:latin typeface="Arial"/>
                <a:cs typeface="Arial"/>
              </a:rPr>
              <a:t> </a:t>
            </a:r>
            <a:r>
              <a:rPr sz="2750" spc="-5" dirty="0">
                <a:solidFill>
                  <a:srgbClr val="FF0000"/>
                </a:solidFill>
                <a:latin typeface="Arial"/>
                <a:cs typeface="Arial"/>
              </a:rPr>
              <a:t>mesh</a:t>
            </a:r>
            <a:r>
              <a:rPr sz="2750" spc="155" dirty="0">
                <a:solidFill>
                  <a:srgbClr val="FF0000"/>
                </a:solidFill>
                <a:latin typeface="Arial"/>
                <a:cs typeface="Arial"/>
              </a:rPr>
              <a:t> </a:t>
            </a:r>
            <a:r>
              <a:rPr sz="2750" spc="-15" dirty="0">
                <a:solidFill>
                  <a:srgbClr val="FF0000"/>
                </a:solidFill>
                <a:latin typeface="Arial"/>
                <a:cs typeface="Arial"/>
              </a:rPr>
              <a:t>kits</a:t>
            </a:r>
            <a:endParaRPr sz="2750">
              <a:latin typeface="Arial"/>
              <a:cs typeface="Arial"/>
            </a:endParaRPr>
          </a:p>
        </p:txBody>
      </p:sp>
      <p:pic>
        <p:nvPicPr>
          <p:cNvPr id="4" name="object 4"/>
          <p:cNvPicPr/>
          <p:nvPr/>
        </p:nvPicPr>
        <p:blipFill>
          <a:blip r:embed="rId2" cstate="print"/>
          <a:stretch>
            <a:fillRect/>
          </a:stretch>
        </p:blipFill>
        <p:spPr>
          <a:xfrm>
            <a:off x="4387378" y="28575"/>
            <a:ext cx="3769681" cy="2518490"/>
          </a:xfrm>
          <a:prstGeom prst="rect">
            <a:avLst/>
          </a:prstGeom>
        </p:spPr>
      </p:pic>
      <p:pic>
        <p:nvPicPr>
          <p:cNvPr id="5" name="object 5"/>
          <p:cNvPicPr/>
          <p:nvPr/>
        </p:nvPicPr>
        <p:blipFill>
          <a:blip r:embed="rId3" cstate="print"/>
          <a:stretch>
            <a:fillRect/>
          </a:stretch>
        </p:blipFill>
        <p:spPr>
          <a:xfrm>
            <a:off x="8254158" y="28575"/>
            <a:ext cx="3532295" cy="2518490"/>
          </a:xfrm>
          <a:prstGeom prst="rect">
            <a:avLst/>
          </a:prstGeom>
        </p:spPr>
      </p:pic>
      <p:pic>
        <p:nvPicPr>
          <p:cNvPr id="6" name="object 6"/>
          <p:cNvPicPr/>
          <p:nvPr/>
        </p:nvPicPr>
        <p:blipFill>
          <a:blip r:embed="rId4" cstate="print"/>
          <a:stretch>
            <a:fillRect/>
          </a:stretch>
        </p:blipFill>
        <p:spPr>
          <a:xfrm>
            <a:off x="6" y="114300"/>
            <a:ext cx="4133849" cy="2438400"/>
          </a:xfrm>
          <a:prstGeom prst="rect">
            <a:avLst/>
          </a:prstGeo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5" y="106690"/>
            <a:ext cx="10182860" cy="1730025"/>
          </a:xfrm>
          <a:prstGeom prst="rect">
            <a:avLst/>
          </a:prstGeom>
        </p:spPr>
        <p:txBody>
          <a:bodyPr vert="horz" wrap="square" lIns="0" tIns="69850" rIns="0" bIns="0" rtlCol="0">
            <a:spAutoFit/>
          </a:bodyPr>
          <a:lstStyle/>
          <a:p>
            <a:pPr marL="12700" marR="5080">
              <a:lnSpc>
                <a:spcPct val="91100"/>
              </a:lnSpc>
              <a:spcBef>
                <a:spcPts val="550"/>
              </a:spcBef>
            </a:pPr>
            <a:r>
              <a:rPr sz="3950" b="0" spc="-35" dirty="0">
                <a:latin typeface="Calibri Light"/>
                <a:cs typeface="Calibri Light"/>
              </a:rPr>
              <a:t>Write</a:t>
            </a:r>
            <a:r>
              <a:rPr sz="3950" b="0" spc="135" dirty="0">
                <a:latin typeface="Calibri Light"/>
                <a:cs typeface="Calibri Light"/>
              </a:rPr>
              <a:t> </a:t>
            </a:r>
            <a:r>
              <a:rPr sz="3950" b="0" spc="25" dirty="0">
                <a:latin typeface="Calibri Light"/>
                <a:cs typeface="Calibri Light"/>
              </a:rPr>
              <a:t>down</a:t>
            </a:r>
            <a:r>
              <a:rPr sz="3950" b="0" spc="-45" dirty="0">
                <a:latin typeface="Calibri Light"/>
                <a:cs typeface="Calibri Light"/>
              </a:rPr>
              <a:t> </a:t>
            </a:r>
            <a:r>
              <a:rPr sz="3950" b="0" spc="-15" dirty="0">
                <a:latin typeface="Calibri Light"/>
                <a:cs typeface="Calibri Light"/>
              </a:rPr>
              <a:t>steps</a:t>
            </a:r>
            <a:r>
              <a:rPr sz="3950" b="0" spc="114" dirty="0">
                <a:latin typeface="Calibri Light"/>
                <a:cs typeface="Calibri Light"/>
              </a:rPr>
              <a:t> </a:t>
            </a:r>
            <a:r>
              <a:rPr sz="3950" b="0" spc="20" dirty="0">
                <a:latin typeface="Calibri Light"/>
                <a:cs typeface="Calibri Light"/>
              </a:rPr>
              <a:t>of</a:t>
            </a:r>
            <a:r>
              <a:rPr sz="3950" b="0" spc="-65" dirty="0">
                <a:latin typeface="Calibri Light"/>
                <a:cs typeface="Calibri Light"/>
              </a:rPr>
              <a:t> </a:t>
            </a:r>
            <a:r>
              <a:rPr sz="3950" b="0" spc="25" dirty="0">
                <a:latin typeface="Calibri Light"/>
                <a:cs typeface="Calibri Light"/>
              </a:rPr>
              <a:t>long</a:t>
            </a:r>
            <a:r>
              <a:rPr sz="3950" b="0" spc="15" dirty="0">
                <a:latin typeface="Calibri Light"/>
                <a:cs typeface="Calibri Light"/>
              </a:rPr>
              <a:t> </a:t>
            </a:r>
            <a:r>
              <a:rPr sz="3950" b="0" spc="-10" dirty="0">
                <a:latin typeface="Calibri Light"/>
                <a:cs typeface="Calibri Light"/>
              </a:rPr>
              <a:t>protocol</a:t>
            </a:r>
            <a:r>
              <a:rPr sz="3950" b="0" spc="25" dirty="0">
                <a:latin typeface="Calibri Light"/>
                <a:cs typeface="Calibri Light"/>
              </a:rPr>
              <a:t> </a:t>
            </a:r>
            <a:r>
              <a:rPr sz="3950" b="0" spc="20" dirty="0">
                <a:latin typeface="Calibri Light"/>
                <a:cs typeface="Calibri Light"/>
              </a:rPr>
              <a:t>in</a:t>
            </a:r>
            <a:r>
              <a:rPr sz="3950" b="0" spc="35" dirty="0">
                <a:latin typeface="Calibri Light"/>
                <a:cs typeface="Calibri Light"/>
              </a:rPr>
              <a:t> </a:t>
            </a:r>
            <a:r>
              <a:rPr sz="3950" b="0" spc="-15" dirty="0">
                <a:latin typeface="Calibri Light"/>
                <a:cs typeface="Calibri Light"/>
              </a:rPr>
              <a:t>ART </a:t>
            </a:r>
            <a:r>
              <a:rPr sz="3950" b="0" spc="-10" dirty="0">
                <a:latin typeface="Calibri Light"/>
                <a:cs typeface="Calibri Light"/>
              </a:rPr>
              <a:t> </a:t>
            </a:r>
            <a:r>
              <a:rPr sz="3950" b="0" spc="15" dirty="0">
                <a:latin typeface="Calibri Light"/>
                <a:cs typeface="Calibri Light"/>
              </a:rPr>
              <a:t>chronologically</a:t>
            </a:r>
            <a:r>
              <a:rPr sz="3950" b="0" spc="-100" dirty="0">
                <a:latin typeface="Calibri Light"/>
                <a:cs typeface="Calibri Light"/>
              </a:rPr>
              <a:t> </a:t>
            </a:r>
            <a:r>
              <a:rPr sz="3950" b="0" spc="-15" dirty="0">
                <a:latin typeface="Calibri Light"/>
                <a:cs typeface="Calibri Light"/>
              </a:rPr>
              <a:t>after</a:t>
            </a:r>
            <a:r>
              <a:rPr sz="3950" b="0" spc="60" dirty="0">
                <a:latin typeface="Calibri Light"/>
                <a:cs typeface="Calibri Light"/>
              </a:rPr>
              <a:t> </a:t>
            </a:r>
            <a:r>
              <a:rPr sz="3950" b="0" spc="10" dirty="0">
                <a:latin typeface="Calibri Light"/>
                <a:cs typeface="Calibri Light"/>
              </a:rPr>
              <a:t>the</a:t>
            </a:r>
            <a:r>
              <a:rPr sz="3950" b="0" spc="65" dirty="0">
                <a:latin typeface="Calibri Light"/>
                <a:cs typeface="Calibri Light"/>
              </a:rPr>
              <a:t> </a:t>
            </a:r>
            <a:r>
              <a:rPr sz="3950" b="0" spc="25" dirty="0">
                <a:latin typeface="Calibri Light"/>
                <a:cs typeface="Calibri Light"/>
              </a:rPr>
              <a:t>down</a:t>
            </a:r>
            <a:r>
              <a:rPr sz="3950" b="0" spc="-45" dirty="0">
                <a:latin typeface="Calibri Light"/>
                <a:cs typeface="Calibri Light"/>
              </a:rPr>
              <a:t> </a:t>
            </a:r>
            <a:r>
              <a:rPr sz="3950" b="0" dirty="0">
                <a:latin typeface="Calibri Light"/>
                <a:cs typeface="Calibri Light"/>
              </a:rPr>
              <a:t>regulation</a:t>
            </a:r>
            <a:r>
              <a:rPr sz="3950" b="0" spc="110" dirty="0">
                <a:latin typeface="Calibri Light"/>
                <a:cs typeface="Calibri Light"/>
              </a:rPr>
              <a:t> </a:t>
            </a:r>
            <a:r>
              <a:rPr sz="3950" b="0" spc="5" dirty="0">
                <a:latin typeface="Calibri Light"/>
                <a:cs typeface="Calibri Light"/>
              </a:rPr>
              <a:t>till</a:t>
            </a:r>
            <a:r>
              <a:rPr sz="3950" b="0" spc="25" dirty="0">
                <a:latin typeface="Calibri Light"/>
                <a:cs typeface="Calibri Light"/>
              </a:rPr>
              <a:t> </a:t>
            </a:r>
            <a:r>
              <a:rPr sz="3950" b="0" spc="10" dirty="0">
                <a:latin typeface="Calibri Light"/>
                <a:cs typeface="Calibri Light"/>
              </a:rPr>
              <a:t>the </a:t>
            </a:r>
            <a:r>
              <a:rPr sz="3950" b="0" spc="-880" dirty="0">
                <a:latin typeface="Calibri Light"/>
                <a:cs typeface="Calibri Light"/>
              </a:rPr>
              <a:t> </a:t>
            </a:r>
            <a:r>
              <a:rPr sz="3950" b="0" spc="-20" dirty="0">
                <a:latin typeface="Calibri Light"/>
                <a:cs typeface="Calibri Light"/>
              </a:rPr>
              <a:t>retrieval</a:t>
            </a:r>
            <a:r>
              <a:rPr sz="3950" b="0" spc="165" dirty="0">
                <a:latin typeface="Calibri Light"/>
                <a:cs typeface="Calibri Light"/>
              </a:rPr>
              <a:t> </a:t>
            </a:r>
            <a:r>
              <a:rPr sz="3950" b="0" spc="20" dirty="0">
                <a:latin typeface="Calibri Light"/>
                <a:cs typeface="Calibri Light"/>
              </a:rPr>
              <a:t>of</a:t>
            </a:r>
            <a:r>
              <a:rPr sz="3950" b="0" spc="15" dirty="0">
                <a:latin typeface="Calibri Light"/>
                <a:cs typeface="Calibri Light"/>
              </a:rPr>
              <a:t> </a:t>
            </a:r>
            <a:r>
              <a:rPr sz="3950" b="0" spc="-5" dirty="0">
                <a:latin typeface="Calibri Light"/>
                <a:cs typeface="Calibri Light"/>
              </a:rPr>
              <a:t>embryo</a:t>
            </a:r>
            <a:r>
              <a:rPr sz="3950" b="0" spc="100" dirty="0">
                <a:latin typeface="Calibri Light"/>
                <a:cs typeface="Calibri Light"/>
              </a:rPr>
              <a:t> </a:t>
            </a:r>
            <a:r>
              <a:rPr sz="3950" b="0" spc="25" dirty="0">
                <a:latin typeface="Calibri Light"/>
                <a:cs typeface="Calibri Light"/>
              </a:rPr>
              <a:t>and</a:t>
            </a:r>
            <a:r>
              <a:rPr sz="3950" b="0" spc="30" dirty="0">
                <a:latin typeface="Calibri Light"/>
                <a:cs typeface="Calibri Light"/>
              </a:rPr>
              <a:t> </a:t>
            </a:r>
            <a:r>
              <a:rPr sz="3950" b="0" spc="10" dirty="0">
                <a:latin typeface="Calibri Light"/>
                <a:cs typeface="Calibri Light"/>
              </a:rPr>
              <a:t>the</a:t>
            </a:r>
            <a:r>
              <a:rPr sz="3950" b="0" spc="-10" dirty="0">
                <a:latin typeface="Calibri Light"/>
                <a:cs typeface="Calibri Light"/>
              </a:rPr>
              <a:t> </a:t>
            </a:r>
            <a:r>
              <a:rPr sz="3950" b="0" spc="15" dirty="0">
                <a:latin typeface="Calibri Light"/>
                <a:cs typeface="Calibri Light"/>
              </a:rPr>
              <a:t>goal</a:t>
            </a:r>
            <a:r>
              <a:rPr sz="3950" b="0" spc="25" dirty="0">
                <a:latin typeface="Calibri Light"/>
                <a:cs typeface="Calibri Light"/>
              </a:rPr>
              <a:t> </a:t>
            </a:r>
            <a:r>
              <a:rPr sz="3950" b="0" spc="-5" dirty="0">
                <a:latin typeface="Calibri Light"/>
                <a:cs typeface="Calibri Light"/>
              </a:rPr>
              <a:t>for</a:t>
            </a:r>
            <a:r>
              <a:rPr sz="3950" b="0" spc="-15" dirty="0">
                <a:latin typeface="Calibri Light"/>
                <a:cs typeface="Calibri Light"/>
              </a:rPr>
              <a:t> </a:t>
            </a:r>
            <a:r>
              <a:rPr sz="3950" b="0" spc="15" dirty="0">
                <a:latin typeface="Calibri Light"/>
                <a:cs typeface="Calibri Light"/>
              </a:rPr>
              <a:t>each</a:t>
            </a:r>
            <a:r>
              <a:rPr sz="3950" b="0" spc="30" dirty="0">
                <a:latin typeface="Calibri Light"/>
                <a:cs typeface="Calibri Light"/>
              </a:rPr>
              <a:t> </a:t>
            </a:r>
            <a:r>
              <a:rPr sz="3950" b="0" spc="-30" dirty="0">
                <a:latin typeface="Calibri Light"/>
                <a:cs typeface="Calibri Light"/>
              </a:rPr>
              <a:t>step</a:t>
            </a:r>
            <a:endParaRPr sz="3950">
              <a:latin typeface="Calibri Light"/>
              <a:cs typeface="Calibri Light"/>
            </a:endParaRPr>
          </a:p>
        </p:txBody>
      </p:sp>
      <p:sp>
        <p:nvSpPr>
          <p:cNvPr id="3" name="object 3"/>
          <p:cNvSpPr txBox="1"/>
          <p:nvPr/>
        </p:nvSpPr>
        <p:spPr>
          <a:xfrm>
            <a:off x="368624" y="1907797"/>
            <a:ext cx="11020425" cy="4313489"/>
          </a:xfrm>
          <a:prstGeom prst="rect">
            <a:avLst/>
          </a:prstGeom>
        </p:spPr>
        <p:txBody>
          <a:bodyPr vert="horz" wrap="square" lIns="0" tIns="12700" rIns="0" bIns="0" rtlCol="0">
            <a:spAutoFit/>
          </a:bodyPr>
          <a:lstStyle/>
          <a:p>
            <a:pPr marL="711200" indent="-229235">
              <a:lnSpc>
                <a:spcPct val="100000"/>
              </a:lnSpc>
              <a:spcBef>
                <a:spcPts val="100"/>
              </a:spcBef>
              <a:buFont typeface="Arial"/>
              <a:buChar char="•"/>
              <a:tabLst>
                <a:tab pos="711200" algn="l"/>
                <a:tab pos="711835" algn="l"/>
              </a:tabLst>
            </a:pPr>
            <a:r>
              <a:rPr sz="1200" spc="-10" dirty="0">
                <a:latin typeface="Calibri"/>
                <a:cs typeface="Calibri"/>
              </a:rPr>
              <a:t>After</a:t>
            </a:r>
            <a:r>
              <a:rPr sz="1200" spc="-15" dirty="0">
                <a:latin typeface="Calibri"/>
                <a:cs typeface="Calibri"/>
              </a:rPr>
              <a:t> </a:t>
            </a:r>
            <a:r>
              <a:rPr sz="1200" dirty="0">
                <a:latin typeface="Calibri"/>
                <a:cs typeface="Calibri"/>
              </a:rPr>
              <a:t>1</a:t>
            </a:r>
            <a:r>
              <a:rPr sz="1200" spc="20" dirty="0">
                <a:latin typeface="Calibri"/>
                <a:cs typeface="Calibri"/>
              </a:rPr>
              <a:t> </a:t>
            </a:r>
            <a:r>
              <a:rPr sz="1200" spc="-10" dirty="0">
                <a:latin typeface="Calibri"/>
                <a:cs typeface="Calibri"/>
              </a:rPr>
              <a:t>week</a:t>
            </a:r>
            <a:r>
              <a:rPr sz="1200" spc="85" dirty="0">
                <a:latin typeface="Calibri"/>
                <a:cs typeface="Calibri"/>
              </a:rPr>
              <a:t> </a:t>
            </a:r>
            <a:r>
              <a:rPr sz="1200" dirty="0">
                <a:latin typeface="Calibri"/>
                <a:cs typeface="Calibri"/>
              </a:rPr>
              <a:t>(</a:t>
            </a:r>
            <a:r>
              <a:rPr sz="1200" spc="-35" dirty="0">
                <a:latin typeface="Calibri"/>
                <a:cs typeface="Calibri"/>
              </a:rPr>
              <a:t> </a:t>
            </a:r>
            <a:r>
              <a:rPr sz="1200" spc="-20" dirty="0">
                <a:latin typeface="Calibri"/>
                <a:cs typeface="Calibri"/>
              </a:rPr>
              <a:t>on</a:t>
            </a:r>
            <a:r>
              <a:rPr sz="1200" spc="75" dirty="0">
                <a:latin typeface="Calibri"/>
                <a:cs typeface="Calibri"/>
              </a:rPr>
              <a:t> </a:t>
            </a:r>
            <a:r>
              <a:rPr sz="1200" spc="-5" dirty="0">
                <a:latin typeface="Calibri"/>
                <a:cs typeface="Calibri"/>
              </a:rPr>
              <a:t>day</a:t>
            </a:r>
            <a:r>
              <a:rPr sz="1200" spc="-65" dirty="0">
                <a:latin typeface="Calibri"/>
                <a:cs typeface="Calibri"/>
              </a:rPr>
              <a:t> </a:t>
            </a:r>
            <a:r>
              <a:rPr sz="1200" spc="-10" dirty="0">
                <a:latin typeface="Calibri"/>
                <a:cs typeface="Calibri"/>
              </a:rPr>
              <a:t>28)</a:t>
            </a:r>
            <a:r>
              <a:rPr sz="1200" spc="40" dirty="0">
                <a:latin typeface="Calibri"/>
                <a:cs typeface="Calibri"/>
              </a:rPr>
              <a:t> </a:t>
            </a:r>
            <a:r>
              <a:rPr sz="1200" spc="-20" dirty="0">
                <a:latin typeface="Calibri"/>
                <a:cs typeface="Calibri"/>
              </a:rPr>
              <a:t>period</a:t>
            </a:r>
            <a:r>
              <a:rPr sz="1200" spc="75" dirty="0">
                <a:latin typeface="Calibri"/>
                <a:cs typeface="Calibri"/>
              </a:rPr>
              <a:t> </a:t>
            </a:r>
            <a:r>
              <a:rPr sz="1200" dirty="0">
                <a:latin typeface="Calibri"/>
                <a:cs typeface="Calibri"/>
              </a:rPr>
              <a:t>will</a:t>
            </a:r>
            <a:r>
              <a:rPr sz="1200" spc="-20" dirty="0">
                <a:latin typeface="Calibri"/>
                <a:cs typeface="Calibri"/>
              </a:rPr>
              <a:t> </a:t>
            </a:r>
            <a:r>
              <a:rPr sz="1200" spc="-10" dirty="0">
                <a:latin typeface="Calibri"/>
                <a:cs typeface="Calibri"/>
              </a:rPr>
              <a:t>occur</a:t>
            </a:r>
            <a:r>
              <a:rPr sz="1200" spc="60" dirty="0">
                <a:latin typeface="Calibri"/>
                <a:cs typeface="Calibri"/>
              </a:rPr>
              <a:t> </a:t>
            </a:r>
            <a:r>
              <a:rPr sz="1200" dirty="0">
                <a:latin typeface="Calibri"/>
                <a:cs typeface="Calibri"/>
              </a:rPr>
              <a:t>,</a:t>
            </a:r>
            <a:r>
              <a:rPr sz="1200" spc="30" dirty="0">
                <a:latin typeface="Calibri"/>
                <a:cs typeface="Calibri"/>
              </a:rPr>
              <a:t> </a:t>
            </a:r>
            <a:r>
              <a:rPr sz="1200" spc="-20" dirty="0">
                <a:latin typeface="Calibri"/>
                <a:cs typeface="Calibri"/>
              </a:rPr>
              <a:t>on</a:t>
            </a:r>
            <a:r>
              <a:rPr sz="1200" dirty="0">
                <a:latin typeface="Calibri"/>
                <a:cs typeface="Calibri"/>
              </a:rPr>
              <a:t> </a:t>
            </a:r>
            <a:r>
              <a:rPr sz="1200" spc="20" dirty="0">
                <a:latin typeface="Calibri"/>
                <a:cs typeface="Calibri"/>
              </a:rPr>
              <a:t>2</a:t>
            </a:r>
            <a:r>
              <a:rPr sz="1200" spc="30" baseline="27777" dirty="0">
                <a:latin typeface="Calibri"/>
                <a:cs typeface="Calibri"/>
              </a:rPr>
              <a:t>nd</a:t>
            </a:r>
            <a:r>
              <a:rPr sz="1200" spc="82" baseline="27777" dirty="0">
                <a:latin typeface="Calibri"/>
                <a:cs typeface="Calibri"/>
              </a:rPr>
              <a:t> </a:t>
            </a:r>
            <a:r>
              <a:rPr sz="1200" spc="-5" dirty="0">
                <a:latin typeface="Calibri"/>
                <a:cs typeface="Calibri"/>
              </a:rPr>
              <a:t>day</a:t>
            </a:r>
            <a:r>
              <a:rPr sz="1200" spc="10" dirty="0">
                <a:latin typeface="Calibri"/>
                <a:cs typeface="Calibri"/>
              </a:rPr>
              <a:t> </a:t>
            </a:r>
            <a:r>
              <a:rPr sz="1200" spc="-20" dirty="0">
                <a:latin typeface="Calibri"/>
                <a:cs typeface="Calibri"/>
              </a:rPr>
              <a:t>of</a:t>
            </a:r>
            <a:r>
              <a:rPr sz="1200" spc="35" dirty="0">
                <a:latin typeface="Calibri"/>
                <a:cs typeface="Calibri"/>
              </a:rPr>
              <a:t> </a:t>
            </a:r>
            <a:r>
              <a:rPr sz="1200" spc="-20" dirty="0">
                <a:latin typeface="Calibri"/>
                <a:cs typeface="Calibri"/>
              </a:rPr>
              <a:t>period</a:t>
            </a:r>
            <a:r>
              <a:rPr sz="1200" spc="75" dirty="0">
                <a:latin typeface="Calibri"/>
                <a:cs typeface="Calibri"/>
              </a:rPr>
              <a:t> </a:t>
            </a:r>
            <a:r>
              <a:rPr sz="1200" spc="-20" dirty="0">
                <a:latin typeface="Calibri"/>
                <a:cs typeface="Calibri"/>
              </a:rPr>
              <a:t>we</a:t>
            </a:r>
            <a:r>
              <a:rPr sz="1200" spc="35" dirty="0">
                <a:latin typeface="Calibri"/>
                <a:cs typeface="Calibri"/>
              </a:rPr>
              <a:t> </a:t>
            </a:r>
            <a:r>
              <a:rPr sz="1200" spc="-15" dirty="0">
                <a:latin typeface="Calibri"/>
                <a:cs typeface="Calibri"/>
              </a:rPr>
              <a:t>must</a:t>
            </a:r>
            <a:r>
              <a:rPr sz="1200" spc="5" dirty="0">
                <a:latin typeface="Calibri"/>
                <a:cs typeface="Calibri"/>
              </a:rPr>
              <a:t> </a:t>
            </a:r>
            <a:r>
              <a:rPr sz="1200" spc="-5" dirty="0">
                <a:latin typeface="Calibri"/>
                <a:cs typeface="Calibri"/>
              </a:rPr>
              <a:t>check</a:t>
            </a:r>
            <a:r>
              <a:rPr sz="1200" spc="5" dirty="0">
                <a:latin typeface="Calibri"/>
                <a:cs typeface="Calibri"/>
              </a:rPr>
              <a:t> </a:t>
            </a:r>
            <a:r>
              <a:rPr sz="1200" spc="10" dirty="0">
                <a:latin typeface="Calibri"/>
                <a:cs typeface="Calibri"/>
              </a:rPr>
              <a:t>if</a:t>
            </a:r>
            <a:r>
              <a:rPr sz="1200" spc="-35" dirty="0">
                <a:latin typeface="Calibri"/>
                <a:cs typeface="Calibri"/>
              </a:rPr>
              <a:t> </a:t>
            </a:r>
            <a:r>
              <a:rPr sz="1200" spc="-25" dirty="0">
                <a:latin typeface="Calibri"/>
                <a:cs typeface="Calibri"/>
              </a:rPr>
              <a:t>the</a:t>
            </a:r>
            <a:r>
              <a:rPr sz="1200" spc="110" dirty="0">
                <a:latin typeface="Calibri"/>
                <a:cs typeface="Calibri"/>
              </a:rPr>
              <a:t> </a:t>
            </a:r>
            <a:r>
              <a:rPr sz="1200" spc="-30" dirty="0">
                <a:latin typeface="Calibri"/>
                <a:cs typeface="Calibri"/>
              </a:rPr>
              <a:t>down</a:t>
            </a:r>
            <a:r>
              <a:rPr sz="1200" spc="75" dirty="0">
                <a:latin typeface="Calibri"/>
                <a:cs typeface="Calibri"/>
              </a:rPr>
              <a:t> </a:t>
            </a:r>
            <a:r>
              <a:rPr sz="1200" spc="-5" dirty="0">
                <a:latin typeface="Calibri"/>
                <a:cs typeface="Calibri"/>
              </a:rPr>
              <a:t>regulation</a:t>
            </a:r>
            <a:r>
              <a:rPr sz="1200" dirty="0">
                <a:latin typeface="Calibri"/>
                <a:cs typeface="Calibri"/>
              </a:rPr>
              <a:t> </a:t>
            </a:r>
            <a:r>
              <a:rPr sz="1200" spc="-5" dirty="0">
                <a:latin typeface="Calibri"/>
                <a:cs typeface="Calibri"/>
              </a:rPr>
              <a:t>was</a:t>
            </a:r>
            <a:r>
              <a:rPr sz="1200" spc="10" dirty="0">
                <a:latin typeface="Calibri"/>
                <a:cs typeface="Calibri"/>
              </a:rPr>
              <a:t> successful</a:t>
            </a:r>
            <a:r>
              <a:rPr sz="1200" spc="-25" dirty="0">
                <a:latin typeface="Calibri"/>
                <a:cs typeface="Calibri"/>
              </a:rPr>
              <a:t> </a:t>
            </a:r>
            <a:r>
              <a:rPr sz="1200" spc="-20" dirty="0">
                <a:latin typeface="Calibri"/>
                <a:cs typeface="Calibri"/>
              </a:rPr>
              <a:t>or</a:t>
            </a:r>
            <a:r>
              <a:rPr sz="1200" spc="-85" dirty="0">
                <a:latin typeface="Calibri"/>
                <a:cs typeface="Calibri"/>
              </a:rPr>
              <a:t> </a:t>
            </a:r>
            <a:r>
              <a:rPr sz="1200" spc="-25" dirty="0">
                <a:latin typeface="Calibri"/>
                <a:cs typeface="Calibri"/>
              </a:rPr>
              <a:t>not</a:t>
            </a:r>
            <a:r>
              <a:rPr sz="1200" spc="80" dirty="0">
                <a:latin typeface="Calibri"/>
                <a:cs typeface="Calibri"/>
              </a:rPr>
              <a:t> </a:t>
            </a:r>
            <a:r>
              <a:rPr sz="1200" spc="-20" dirty="0">
                <a:latin typeface="Calibri"/>
                <a:cs typeface="Calibri"/>
              </a:rPr>
              <a:t>by</a:t>
            </a:r>
            <a:r>
              <a:rPr sz="1200" spc="10" dirty="0">
                <a:latin typeface="Calibri"/>
                <a:cs typeface="Calibri"/>
              </a:rPr>
              <a:t> </a:t>
            </a:r>
            <a:r>
              <a:rPr sz="1200" dirty="0">
                <a:latin typeface="Calibri"/>
                <a:cs typeface="Calibri"/>
              </a:rPr>
              <a:t>2</a:t>
            </a:r>
            <a:r>
              <a:rPr sz="1200" spc="-55" dirty="0">
                <a:latin typeface="Calibri"/>
                <a:cs typeface="Calibri"/>
              </a:rPr>
              <a:t> </a:t>
            </a:r>
            <a:r>
              <a:rPr sz="1200" spc="-10" dirty="0">
                <a:latin typeface="Calibri"/>
                <a:cs typeface="Calibri"/>
              </a:rPr>
              <a:t>ways</a:t>
            </a:r>
            <a:r>
              <a:rPr sz="1200" spc="10" dirty="0">
                <a:latin typeface="Calibri"/>
                <a:cs typeface="Calibri"/>
              </a:rPr>
              <a:t> </a:t>
            </a:r>
            <a:r>
              <a:rPr sz="1200" dirty="0">
                <a:latin typeface="Calibri"/>
                <a:cs typeface="Calibri"/>
              </a:rPr>
              <a:t>:</a:t>
            </a:r>
            <a:endParaRPr sz="1200">
              <a:latin typeface="Calibri"/>
              <a:cs typeface="Calibri"/>
            </a:endParaRPr>
          </a:p>
          <a:p>
            <a:pPr marL="1168400" lvl="1" indent="-229235">
              <a:lnSpc>
                <a:spcPct val="100000"/>
              </a:lnSpc>
              <a:spcBef>
                <a:spcPts val="60"/>
              </a:spcBef>
              <a:buFont typeface="Arial"/>
              <a:buChar char="•"/>
              <a:tabLst>
                <a:tab pos="1168400" algn="l"/>
                <a:tab pos="1169035" algn="l"/>
              </a:tabLst>
            </a:pPr>
            <a:r>
              <a:rPr sz="1200" dirty="0">
                <a:latin typeface="Calibri"/>
                <a:cs typeface="Calibri"/>
              </a:rPr>
              <a:t>Vaginal</a:t>
            </a:r>
            <a:r>
              <a:rPr sz="1200" spc="-20" dirty="0">
                <a:latin typeface="Calibri"/>
                <a:cs typeface="Calibri"/>
              </a:rPr>
              <a:t> </a:t>
            </a:r>
            <a:r>
              <a:rPr sz="1200" spc="-10" dirty="0">
                <a:latin typeface="Calibri"/>
                <a:cs typeface="Calibri"/>
              </a:rPr>
              <a:t>US</a:t>
            </a:r>
            <a:r>
              <a:rPr sz="1200" spc="5" dirty="0">
                <a:latin typeface="Calibri"/>
                <a:cs typeface="Calibri"/>
              </a:rPr>
              <a:t> </a:t>
            </a:r>
            <a:r>
              <a:rPr sz="1200" spc="-15" dirty="0">
                <a:latin typeface="Calibri"/>
                <a:cs typeface="Calibri"/>
              </a:rPr>
              <a:t>to</a:t>
            </a:r>
            <a:r>
              <a:rPr sz="1200" dirty="0">
                <a:latin typeface="Calibri"/>
                <a:cs typeface="Calibri"/>
              </a:rPr>
              <a:t> </a:t>
            </a:r>
            <a:r>
              <a:rPr sz="1200" spc="15" dirty="0">
                <a:latin typeface="Calibri"/>
                <a:cs typeface="Calibri"/>
              </a:rPr>
              <a:t>see</a:t>
            </a:r>
            <a:r>
              <a:rPr sz="1200" spc="-40" dirty="0">
                <a:latin typeface="Calibri"/>
                <a:cs typeface="Calibri"/>
              </a:rPr>
              <a:t> </a:t>
            </a:r>
            <a:r>
              <a:rPr sz="1200" spc="10" dirty="0">
                <a:latin typeface="Calibri"/>
                <a:cs typeface="Calibri"/>
              </a:rPr>
              <a:t>if</a:t>
            </a:r>
            <a:r>
              <a:rPr sz="1200" spc="-35" dirty="0">
                <a:latin typeface="Calibri"/>
                <a:cs typeface="Calibri"/>
              </a:rPr>
              <a:t> </a:t>
            </a:r>
            <a:r>
              <a:rPr sz="1200" spc="-20" dirty="0">
                <a:latin typeface="Calibri"/>
                <a:cs typeface="Calibri"/>
              </a:rPr>
              <a:t>there</a:t>
            </a:r>
            <a:r>
              <a:rPr sz="1200" spc="110" dirty="0">
                <a:latin typeface="Calibri"/>
                <a:cs typeface="Calibri"/>
              </a:rPr>
              <a:t> </a:t>
            </a:r>
            <a:r>
              <a:rPr sz="1200" spc="-10" dirty="0">
                <a:latin typeface="Calibri"/>
                <a:cs typeface="Calibri"/>
              </a:rPr>
              <a:t>are</a:t>
            </a:r>
            <a:r>
              <a:rPr sz="1200" spc="-40" dirty="0">
                <a:latin typeface="Calibri"/>
                <a:cs typeface="Calibri"/>
              </a:rPr>
              <a:t> </a:t>
            </a:r>
            <a:r>
              <a:rPr sz="1200" spc="5" dirty="0">
                <a:latin typeface="Calibri"/>
                <a:cs typeface="Calibri"/>
              </a:rPr>
              <a:t>follicles</a:t>
            </a:r>
            <a:r>
              <a:rPr sz="1200" spc="15" dirty="0">
                <a:latin typeface="Calibri"/>
                <a:cs typeface="Calibri"/>
              </a:rPr>
              <a:t> </a:t>
            </a:r>
            <a:r>
              <a:rPr sz="1200" spc="-20" dirty="0">
                <a:latin typeface="Calibri"/>
                <a:cs typeface="Calibri"/>
              </a:rPr>
              <a:t>or</a:t>
            </a:r>
            <a:r>
              <a:rPr sz="1200" spc="-10" dirty="0">
                <a:latin typeface="Calibri"/>
                <a:cs typeface="Calibri"/>
              </a:rPr>
              <a:t> </a:t>
            </a:r>
            <a:r>
              <a:rPr sz="1200" spc="-25" dirty="0">
                <a:latin typeface="Calibri"/>
                <a:cs typeface="Calibri"/>
              </a:rPr>
              <a:t>not</a:t>
            </a:r>
            <a:r>
              <a:rPr sz="1200" spc="5" dirty="0">
                <a:latin typeface="Calibri"/>
                <a:cs typeface="Calibri"/>
              </a:rPr>
              <a:t> </a:t>
            </a:r>
            <a:r>
              <a:rPr sz="1200" spc="10" dirty="0">
                <a:latin typeface="Calibri"/>
                <a:cs typeface="Calibri"/>
              </a:rPr>
              <a:t>(if</a:t>
            </a:r>
            <a:r>
              <a:rPr sz="1200" spc="-35" dirty="0">
                <a:latin typeface="Calibri"/>
                <a:cs typeface="Calibri"/>
              </a:rPr>
              <a:t> </a:t>
            </a:r>
            <a:r>
              <a:rPr sz="1200" spc="-15" dirty="0">
                <a:latin typeface="Calibri"/>
                <a:cs typeface="Calibri"/>
              </a:rPr>
              <a:t>no</a:t>
            </a:r>
            <a:r>
              <a:rPr sz="1200" spc="80" dirty="0">
                <a:latin typeface="Calibri"/>
                <a:cs typeface="Calibri"/>
              </a:rPr>
              <a:t> </a:t>
            </a:r>
            <a:r>
              <a:rPr sz="1200" spc="5" dirty="0">
                <a:latin typeface="Calibri"/>
                <a:cs typeface="Calibri"/>
              </a:rPr>
              <a:t>follicles</a:t>
            </a:r>
            <a:r>
              <a:rPr sz="1200" spc="15" dirty="0">
                <a:latin typeface="Calibri"/>
                <a:cs typeface="Calibri"/>
              </a:rPr>
              <a:t> </a:t>
            </a:r>
            <a:r>
              <a:rPr sz="1200" spc="-10" dirty="0">
                <a:latin typeface="Calibri"/>
                <a:cs typeface="Calibri"/>
              </a:rPr>
              <a:t>this</a:t>
            </a:r>
            <a:r>
              <a:rPr sz="1200" spc="15" dirty="0">
                <a:latin typeface="Calibri"/>
                <a:cs typeface="Calibri"/>
              </a:rPr>
              <a:t> </a:t>
            </a:r>
            <a:r>
              <a:rPr sz="1200" spc="-15" dirty="0">
                <a:latin typeface="Calibri"/>
                <a:cs typeface="Calibri"/>
              </a:rPr>
              <a:t>means</a:t>
            </a:r>
            <a:r>
              <a:rPr sz="1200" spc="15" dirty="0">
                <a:latin typeface="Calibri"/>
                <a:cs typeface="Calibri"/>
              </a:rPr>
              <a:t> successful</a:t>
            </a:r>
            <a:r>
              <a:rPr sz="1200" spc="-20" dirty="0">
                <a:latin typeface="Calibri"/>
                <a:cs typeface="Calibri"/>
              </a:rPr>
              <a:t> </a:t>
            </a:r>
            <a:r>
              <a:rPr sz="1200" spc="-25" dirty="0">
                <a:latin typeface="Calibri"/>
                <a:cs typeface="Calibri"/>
              </a:rPr>
              <a:t>down</a:t>
            </a:r>
            <a:r>
              <a:rPr sz="1200" spc="-75" dirty="0">
                <a:latin typeface="Calibri"/>
                <a:cs typeface="Calibri"/>
              </a:rPr>
              <a:t> </a:t>
            </a:r>
            <a:r>
              <a:rPr sz="1200" spc="-10" dirty="0">
                <a:latin typeface="Calibri"/>
                <a:cs typeface="Calibri"/>
              </a:rPr>
              <a:t>regulation,</a:t>
            </a:r>
            <a:r>
              <a:rPr sz="1200" spc="30" dirty="0">
                <a:latin typeface="Calibri"/>
                <a:cs typeface="Calibri"/>
              </a:rPr>
              <a:t> </a:t>
            </a:r>
            <a:r>
              <a:rPr sz="1200" spc="-20" dirty="0">
                <a:latin typeface="Calibri"/>
                <a:cs typeface="Calibri"/>
              </a:rPr>
              <a:t>Endometrium</a:t>
            </a:r>
            <a:r>
              <a:rPr sz="1200" spc="210" dirty="0">
                <a:latin typeface="Calibri"/>
                <a:cs typeface="Calibri"/>
              </a:rPr>
              <a:t> </a:t>
            </a:r>
            <a:r>
              <a:rPr sz="1200" spc="-35" dirty="0">
                <a:latin typeface="Calibri"/>
                <a:cs typeface="Calibri"/>
              </a:rPr>
              <a:t>8-9mm</a:t>
            </a:r>
            <a:r>
              <a:rPr sz="1200" spc="125" dirty="0">
                <a:latin typeface="Calibri"/>
                <a:cs typeface="Calibri"/>
              </a:rPr>
              <a:t> </a:t>
            </a:r>
            <a:r>
              <a:rPr sz="1200" spc="-10" dirty="0">
                <a:latin typeface="Calibri"/>
                <a:cs typeface="Calibri"/>
              </a:rPr>
              <a:t>good</a:t>
            </a:r>
            <a:r>
              <a:rPr sz="1200" spc="5" dirty="0">
                <a:latin typeface="Calibri"/>
                <a:cs typeface="Calibri"/>
              </a:rPr>
              <a:t> </a:t>
            </a:r>
            <a:r>
              <a:rPr sz="1200" dirty="0">
                <a:latin typeface="Calibri"/>
                <a:cs typeface="Calibri"/>
              </a:rPr>
              <a:t>)</a:t>
            </a:r>
            <a:endParaRPr sz="1200">
              <a:latin typeface="Calibri"/>
              <a:cs typeface="Calibri"/>
            </a:endParaRPr>
          </a:p>
          <a:p>
            <a:pPr marL="1168400" lvl="1" indent="-229235">
              <a:lnSpc>
                <a:spcPct val="100000"/>
              </a:lnSpc>
              <a:spcBef>
                <a:spcPts val="60"/>
              </a:spcBef>
              <a:buFont typeface="Arial"/>
              <a:buChar char="•"/>
              <a:tabLst>
                <a:tab pos="1168400" algn="l"/>
                <a:tab pos="1169035" algn="l"/>
              </a:tabLst>
            </a:pPr>
            <a:r>
              <a:rPr sz="1200" spc="-5" dirty="0">
                <a:latin typeface="Calibri"/>
                <a:cs typeface="Calibri"/>
              </a:rPr>
              <a:t>Estrogen</a:t>
            </a:r>
            <a:r>
              <a:rPr sz="1200" spc="-80" dirty="0">
                <a:latin typeface="Calibri"/>
                <a:cs typeface="Calibri"/>
              </a:rPr>
              <a:t> </a:t>
            </a:r>
            <a:r>
              <a:rPr sz="1200" dirty="0">
                <a:latin typeface="Calibri"/>
                <a:cs typeface="Calibri"/>
              </a:rPr>
              <a:t>(17</a:t>
            </a:r>
            <a:r>
              <a:rPr sz="1200" spc="25" dirty="0">
                <a:latin typeface="Calibri"/>
                <a:cs typeface="Calibri"/>
              </a:rPr>
              <a:t> </a:t>
            </a:r>
            <a:r>
              <a:rPr sz="1200" spc="-5" dirty="0">
                <a:latin typeface="Calibri"/>
                <a:cs typeface="Calibri"/>
              </a:rPr>
              <a:t>beta-estradiol)</a:t>
            </a:r>
            <a:r>
              <a:rPr sz="1200" spc="-35" dirty="0">
                <a:latin typeface="Calibri"/>
                <a:cs typeface="Calibri"/>
              </a:rPr>
              <a:t> </a:t>
            </a:r>
            <a:r>
              <a:rPr sz="1200" dirty="0">
                <a:latin typeface="Calibri"/>
                <a:cs typeface="Calibri"/>
              </a:rPr>
              <a:t>level</a:t>
            </a:r>
            <a:r>
              <a:rPr sz="1200" spc="-20" dirty="0">
                <a:latin typeface="Calibri"/>
                <a:cs typeface="Calibri"/>
              </a:rPr>
              <a:t> </a:t>
            </a:r>
            <a:r>
              <a:rPr sz="1200" spc="-15" dirty="0">
                <a:latin typeface="Calibri"/>
                <a:cs typeface="Calibri"/>
              </a:rPr>
              <a:t>must</a:t>
            </a:r>
            <a:r>
              <a:rPr sz="1200" spc="5" dirty="0">
                <a:latin typeface="Calibri"/>
                <a:cs typeface="Calibri"/>
              </a:rPr>
              <a:t> </a:t>
            </a:r>
            <a:r>
              <a:rPr sz="1200" spc="-20" dirty="0">
                <a:latin typeface="Calibri"/>
                <a:cs typeface="Calibri"/>
              </a:rPr>
              <a:t>be</a:t>
            </a:r>
            <a:r>
              <a:rPr sz="1200" spc="30" dirty="0">
                <a:latin typeface="Calibri"/>
                <a:cs typeface="Calibri"/>
              </a:rPr>
              <a:t> </a:t>
            </a:r>
            <a:r>
              <a:rPr sz="1200" spc="-35" dirty="0">
                <a:latin typeface="Calibri"/>
                <a:cs typeface="Calibri"/>
              </a:rPr>
              <a:t>low,</a:t>
            </a:r>
            <a:r>
              <a:rPr sz="1200" spc="35" dirty="0">
                <a:latin typeface="Calibri"/>
                <a:cs typeface="Calibri"/>
              </a:rPr>
              <a:t> </a:t>
            </a:r>
            <a:r>
              <a:rPr sz="1200" spc="10" dirty="0">
                <a:latin typeface="Calibri"/>
                <a:cs typeface="Calibri"/>
              </a:rPr>
              <a:t>if</a:t>
            </a:r>
            <a:r>
              <a:rPr sz="1200" spc="-35" dirty="0">
                <a:latin typeface="Calibri"/>
                <a:cs typeface="Calibri"/>
              </a:rPr>
              <a:t> </a:t>
            </a:r>
            <a:r>
              <a:rPr sz="1200" spc="-25" dirty="0">
                <a:latin typeface="Calibri"/>
                <a:cs typeface="Calibri"/>
              </a:rPr>
              <a:t>both</a:t>
            </a:r>
            <a:r>
              <a:rPr sz="1200" spc="150" dirty="0">
                <a:latin typeface="Calibri"/>
                <a:cs typeface="Calibri"/>
              </a:rPr>
              <a:t> </a:t>
            </a:r>
            <a:r>
              <a:rPr sz="1200" spc="-15" dirty="0">
                <a:latin typeface="Calibri"/>
                <a:cs typeface="Calibri"/>
              </a:rPr>
              <a:t>conditions</a:t>
            </a:r>
            <a:r>
              <a:rPr sz="1200" spc="90" dirty="0">
                <a:latin typeface="Calibri"/>
                <a:cs typeface="Calibri"/>
              </a:rPr>
              <a:t> </a:t>
            </a:r>
            <a:r>
              <a:rPr sz="1200" spc="-10" dirty="0">
                <a:latin typeface="Calibri"/>
                <a:cs typeface="Calibri"/>
              </a:rPr>
              <a:t>are</a:t>
            </a:r>
            <a:r>
              <a:rPr sz="1200" spc="30" dirty="0">
                <a:latin typeface="Calibri"/>
                <a:cs typeface="Calibri"/>
              </a:rPr>
              <a:t> </a:t>
            </a:r>
            <a:r>
              <a:rPr sz="1200" spc="-10" dirty="0">
                <a:latin typeface="Calibri"/>
                <a:cs typeface="Calibri"/>
              </a:rPr>
              <a:t>present</a:t>
            </a:r>
            <a:r>
              <a:rPr sz="1200" spc="5" dirty="0">
                <a:latin typeface="Calibri"/>
                <a:cs typeface="Calibri"/>
              </a:rPr>
              <a:t> </a:t>
            </a:r>
            <a:r>
              <a:rPr sz="1200" spc="-20" dirty="0">
                <a:latin typeface="Calibri"/>
                <a:cs typeface="Calibri"/>
              </a:rPr>
              <a:t>continue</a:t>
            </a:r>
            <a:r>
              <a:rPr sz="1200" spc="30" dirty="0">
                <a:latin typeface="Calibri"/>
                <a:cs typeface="Calibri"/>
              </a:rPr>
              <a:t> </a:t>
            </a:r>
            <a:r>
              <a:rPr sz="1200" spc="-15" dirty="0">
                <a:latin typeface="Calibri"/>
                <a:cs typeface="Calibri"/>
              </a:rPr>
              <a:t>to</a:t>
            </a:r>
            <a:r>
              <a:rPr sz="1200" spc="75" dirty="0">
                <a:latin typeface="Calibri"/>
                <a:cs typeface="Calibri"/>
              </a:rPr>
              <a:t> </a:t>
            </a:r>
            <a:r>
              <a:rPr sz="1200" spc="-10" dirty="0">
                <a:latin typeface="Calibri"/>
                <a:cs typeface="Calibri"/>
              </a:rPr>
              <a:t>next</a:t>
            </a:r>
            <a:r>
              <a:rPr sz="1200" dirty="0">
                <a:latin typeface="Calibri"/>
                <a:cs typeface="Calibri"/>
              </a:rPr>
              <a:t> </a:t>
            </a:r>
            <a:r>
              <a:rPr sz="1200" spc="-5" dirty="0">
                <a:latin typeface="Calibri"/>
                <a:cs typeface="Calibri"/>
              </a:rPr>
              <a:t>step.</a:t>
            </a:r>
            <a:endParaRPr sz="1200">
              <a:latin typeface="Calibri"/>
              <a:cs typeface="Calibri"/>
            </a:endParaRPr>
          </a:p>
          <a:p>
            <a:pPr marL="711200" indent="-229235">
              <a:lnSpc>
                <a:spcPct val="100000"/>
              </a:lnSpc>
              <a:spcBef>
                <a:spcPts val="65"/>
              </a:spcBef>
              <a:buFont typeface="Arial"/>
              <a:buChar char="•"/>
              <a:tabLst>
                <a:tab pos="711200" algn="l"/>
                <a:tab pos="711835" algn="l"/>
              </a:tabLst>
            </a:pPr>
            <a:r>
              <a:rPr sz="1200" spc="10" dirty="0">
                <a:latin typeface="Calibri"/>
                <a:cs typeface="Calibri"/>
              </a:rPr>
              <a:t>On</a:t>
            </a:r>
            <a:r>
              <a:rPr sz="1200" dirty="0">
                <a:latin typeface="Calibri"/>
                <a:cs typeface="Calibri"/>
              </a:rPr>
              <a:t> </a:t>
            </a:r>
            <a:r>
              <a:rPr sz="1200" spc="5" dirty="0">
                <a:latin typeface="Calibri"/>
                <a:cs typeface="Calibri"/>
              </a:rPr>
              <a:t>3</a:t>
            </a:r>
            <a:r>
              <a:rPr sz="1200" spc="7" baseline="24305" dirty="0">
                <a:latin typeface="Calibri"/>
                <a:cs typeface="Calibri"/>
              </a:rPr>
              <a:t>rd</a:t>
            </a:r>
            <a:r>
              <a:rPr sz="1200" spc="97" baseline="24305" dirty="0">
                <a:latin typeface="Calibri"/>
                <a:cs typeface="Calibri"/>
              </a:rPr>
              <a:t> </a:t>
            </a:r>
            <a:r>
              <a:rPr sz="1200" spc="-5" dirty="0">
                <a:latin typeface="Calibri"/>
                <a:cs typeface="Calibri"/>
              </a:rPr>
              <a:t>day</a:t>
            </a:r>
            <a:r>
              <a:rPr sz="1200" spc="-65" dirty="0">
                <a:latin typeface="Calibri"/>
                <a:cs typeface="Calibri"/>
              </a:rPr>
              <a:t> </a:t>
            </a:r>
            <a:r>
              <a:rPr sz="1200" spc="-20" dirty="0">
                <a:latin typeface="Calibri"/>
                <a:cs typeface="Calibri"/>
              </a:rPr>
              <a:t>of</a:t>
            </a:r>
            <a:r>
              <a:rPr sz="1200" spc="40" dirty="0">
                <a:latin typeface="Calibri"/>
                <a:cs typeface="Calibri"/>
              </a:rPr>
              <a:t> </a:t>
            </a:r>
            <a:r>
              <a:rPr sz="1200" spc="-15" dirty="0">
                <a:latin typeface="Calibri"/>
                <a:cs typeface="Calibri"/>
              </a:rPr>
              <a:t>period</a:t>
            </a:r>
            <a:r>
              <a:rPr sz="1200" spc="80" dirty="0">
                <a:latin typeface="Calibri"/>
                <a:cs typeface="Calibri"/>
              </a:rPr>
              <a:t> </a:t>
            </a:r>
            <a:r>
              <a:rPr sz="1200" spc="-5" dirty="0">
                <a:latin typeface="Calibri"/>
                <a:cs typeface="Calibri"/>
              </a:rPr>
              <a:t>Give</a:t>
            </a:r>
            <a:r>
              <a:rPr sz="1200" spc="30" dirty="0">
                <a:latin typeface="Calibri"/>
                <a:cs typeface="Calibri"/>
              </a:rPr>
              <a:t> </a:t>
            </a:r>
            <a:r>
              <a:rPr sz="1200" spc="-5" dirty="0">
                <a:latin typeface="Calibri"/>
                <a:cs typeface="Calibri"/>
              </a:rPr>
              <a:t>injectable</a:t>
            </a:r>
            <a:r>
              <a:rPr sz="1200" spc="-35" dirty="0">
                <a:latin typeface="Calibri"/>
                <a:cs typeface="Calibri"/>
              </a:rPr>
              <a:t> </a:t>
            </a:r>
            <a:r>
              <a:rPr sz="1200" spc="-10" dirty="0">
                <a:latin typeface="Calibri"/>
                <a:cs typeface="Calibri"/>
              </a:rPr>
              <a:t>ovulation</a:t>
            </a:r>
            <a:r>
              <a:rPr sz="1200" dirty="0">
                <a:latin typeface="Calibri"/>
                <a:cs typeface="Calibri"/>
              </a:rPr>
              <a:t> </a:t>
            </a:r>
            <a:r>
              <a:rPr sz="1200" spc="-15" dirty="0">
                <a:latin typeface="Calibri"/>
                <a:cs typeface="Calibri"/>
              </a:rPr>
              <a:t>induction</a:t>
            </a:r>
            <a:r>
              <a:rPr sz="1200" spc="80" dirty="0">
                <a:latin typeface="Calibri"/>
                <a:cs typeface="Calibri"/>
              </a:rPr>
              <a:t> </a:t>
            </a:r>
            <a:r>
              <a:rPr sz="1200" spc="-5" dirty="0">
                <a:latin typeface="Calibri"/>
                <a:cs typeface="Calibri"/>
              </a:rPr>
              <a:t>agents</a:t>
            </a:r>
            <a:r>
              <a:rPr sz="1200" spc="10" dirty="0">
                <a:latin typeface="Calibri"/>
                <a:cs typeface="Calibri"/>
              </a:rPr>
              <a:t> </a:t>
            </a:r>
            <a:r>
              <a:rPr sz="1200" spc="-10" dirty="0">
                <a:latin typeface="Calibri"/>
                <a:cs typeface="Calibri"/>
              </a:rPr>
              <a:t>(menopausal</a:t>
            </a:r>
            <a:r>
              <a:rPr sz="1200" spc="55" dirty="0">
                <a:latin typeface="Calibri"/>
                <a:cs typeface="Calibri"/>
              </a:rPr>
              <a:t> </a:t>
            </a:r>
            <a:r>
              <a:rPr sz="1200" spc="-20" dirty="0">
                <a:latin typeface="Calibri"/>
                <a:cs typeface="Calibri"/>
              </a:rPr>
              <a:t>or</a:t>
            </a:r>
            <a:r>
              <a:rPr sz="1200" spc="65" dirty="0">
                <a:latin typeface="Calibri"/>
                <a:cs typeface="Calibri"/>
              </a:rPr>
              <a:t> </a:t>
            </a:r>
            <a:r>
              <a:rPr sz="1200" spc="-20" dirty="0">
                <a:latin typeface="Calibri"/>
                <a:cs typeface="Calibri"/>
              </a:rPr>
              <a:t>recombinant</a:t>
            </a:r>
            <a:r>
              <a:rPr sz="1200" spc="80" dirty="0">
                <a:latin typeface="Calibri"/>
                <a:cs typeface="Calibri"/>
              </a:rPr>
              <a:t> </a:t>
            </a:r>
            <a:r>
              <a:rPr sz="1200" spc="-20" dirty="0">
                <a:latin typeface="Calibri"/>
                <a:cs typeface="Calibri"/>
              </a:rPr>
              <a:t>FSH</a:t>
            </a:r>
            <a:r>
              <a:rPr sz="1200" spc="40" dirty="0">
                <a:latin typeface="Calibri"/>
                <a:cs typeface="Calibri"/>
              </a:rPr>
              <a:t> </a:t>
            </a:r>
            <a:r>
              <a:rPr sz="1200" dirty="0">
                <a:latin typeface="Calibri"/>
                <a:cs typeface="Calibri"/>
              </a:rPr>
              <a:t>)</a:t>
            </a:r>
            <a:r>
              <a:rPr sz="1200" spc="45" dirty="0">
                <a:latin typeface="Calibri"/>
                <a:cs typeface="Calibri"/>
              </a:rPr>
              <a:t> </a:t>
            </a:r>
            <a:r>
              <a:rPr sz="1200" spc="5" dirty="0">
                <a:latin typeface="Calibri"/>
                <a:cs typeface="Calibri"/>
              </a:rPr>
              <a:t>daily</a:t>
            </a:r>
            <a:r>
              <a:rPr sz="1200" spc="-65" dirty="0">
                <a:latin typeface="Calibri"/>
                <a:cs typeface="Calibri"/>
              </a:rPr>
              <a:t> </a:t>
            </a:r>
            <a:r>
              <a:rPr sz="1200" dirty="0">
                <a:latin typeface="Calibri"/>
                <a:cs typeface="Calibri"/>
              </a:rPr>
              <a:t>.</a:t>
            </a:r>
            <a:endParaRPr sz="1200">
              <a:latin typeface="Calibri"/>
              <a:cs typeface="Calibri"/>
            </a:endParaRPr>
          </a:p>
          <a:p>
            <a:pPr marL="711200" marR="132080" indent="-228600">
              <a:lnSpc>
                <a:spcPct val="67700"/>
              </a:lnSpc>
              <a:spcBef>
                <a:spcPts val="600"/>
              </a:spcBef>
              <a:buFont typeface="Arial"/>
              <a:buChar char="•"/>
              <a:tabLst>
                <a:tab pos="711200" algn="l"/>
                <a:tab pos="711835" algn="l"/>
              </a:tabLst>
            </a:pPr>
            <a:r>
              <a:rPr sz="1200" spc="-10" dirty="0">
                <a:latin typeface="Calibri"/>
                <a:cs typeface="Calibri"/>
              </a:rPr>
              <a:t>After</a:t>
            </a:r>
            <a:r>
              <a:rPr sz="1200" spc="-15" dirty="0">
                <a:latin typeface="Calibri"/>
                <a:cs typeface="Calibri"/>
              </a:rPr>
              <a:t> </a:t>
            </a:r>
            <a:r>
              <a:rPr sz="1200" dirty="0">
                <a:latin typeface="Calibri"/>
                <a:cs typeface="Calibri"/>
              </a:rPr>
              <a:t>1</a:t>
            </a:r>
            <a:r>
              <a:rPr sz="1200" spc="20" dirty="0">
                <a:latin typeface="Calibri"/>
                <a:cs typeface="Calibri"/>
              </a:rPr>
              <a:t> </a:t>
            </a:r>
            <a:r>
              <a:rPr sz="1200" spc="-10" dirty="0">
                <a:latin typeface="Calibri"/>
                <a:cs typeface="Calibri"/>
              </a:rPr>
              <a:t>week</a:t>
            </a:r>
            <a:r>
              <a:rPr sz="1200" spc="85" dirty="0">
                <a:latin typeface="Calibri"/>
                <a:cs typeface="Calibri"/>
              </a:rPr>
              <a:t> </a:t>
            </a:r>
            <a:r>
              <a:rPr sz="1200" dirty="0">
                <a:latin typeface="Calibri"/>
                <a:cs typeface="Calibri"/>
              </a:rPr>
              <a:t>check</a:t>
            </a:r>
            <a:r>
              <a:rPr sz="1200" spc="10" dirty="0">
                <a:latin typeface="Calibri"/>
                <a:cs typeface="Calibri"/>
              </a:rPr>
              <a:t> if</a:t>
            </a:r>
            <a:r>
              <a:rPr sz="1200" spc="-35" dirty="0">
                <a:latin typeface="Calibri"/>
                <a:cs typeface="Calibri"/>
              </a:rPr>
              <a:t> </a:t>
            </a:r>
            <a:r>
              <a:rPr sz="1200" spc="5" dirty="0">
                <a:latin typeface="Calibri"/>
                <a:cs typeface="Calibri"/>
              </a:rPr>
              <a:t>she</a:t>
            </a:r>
            <a:r>
              <a:rPr sz="1200" spc="-40" dirty="0">
                <a:latin typeface="Calibri"/>
                <a:cs typeface="Calibri"/>
              </a:rPr>
              <a:t> </a:t>
            </a:r>
            <a:r>
              <a:rPr sz="1200" spc="10" dirty="0">
                <a:latin typeface="Calibri"/>
                <a:cs typeface="Calibri"/>
              </a:rPr>
              <a:t>is</a:t>
            </a:r>
            <a:r>
              <a:rPr sz="1200" spc="15" dirty="0">
                <a:latin typeface="Calibri"/>
                <a:cs typeface="Calibri"/>
              </a:rPr>
              <a:t> </a:t>
            </a:r>
            <a:r>
              <a:rPr sz="1200" spc="-15" dirty="0">
                <a:latin typeface="Calibri"/>
                <a:cs typeface="Calibri"/>
              </a:rPr>
              <a:t>responding</a:t>
            </a:r>
            <a:r>
              <a:rPr sz="1200" spc="60" dirty="0">
                <a:latin typeface="Calibri"/>
                <a:cs typeface="Calibri"/>
              </a:rPr>
              <a:t> </a:t>
            </a:r>
            <a:r>
              <a:rPr sz="1200" spc="-20" dirty="0">
                <a:latin typeface="Calibri"/>
                <a:cs typeface="Calibri"/>
              </a:rPr>
              <a:t>or</a:t>
            </a:r>
            <a:r>
              <a:rPr sz="1200" spc="60" dirty="0">
                <a:latin typeface="Calibri"/>
                <a:cs typeface="Calibri"/>
              </a:rPr>
              <a:t> </a:t>
            </a:r>
            <a:r>
              <a:rPr sz="1200" spc="-25" dirty="0">
                <a:latin typeface="Calibri"/>
                <a:cs typeface="Calibri"/>
              </a:rPr>
              <a:t>not</a:t>
            </a:r>
            <a:r>
              <a:rPr sz="1200" spc="85" dirty="0">
                <a:latin typeface="Calibri"/>
                <a:cs typeface="Calibri"/>
              </a:rPr>
              <a:t> </a:t>
            </a:r>
            <a:r>
              <a:rPr sz="1200" spc="-25" dirty="0">
                <a:latin typeface="Calibri"/>
                <a:cs typeface="Calibri"/>
              </a:rPr>
              <a:t>(normal</a:t>
            </a:r>
            <a:r>
              <a:rPr sz="1200" spc="125" dirty="0">
                <a:latin typeface="Calibri"/>
                <a:cs typeface="Calibri"/>
              </a:rPr>
              <a:t> </a:t>
            </a:r>
            <a:r>
              <a:rPr sz="1200" spc="-15" dirty="0">
                <a:latin typeface="Calibri"/>
                <a:cs typeface="Calibri"/>
              </a:rPr>
              <a:t>responding</a:t>
            </a:r>
            <a:r>
              <a:rPr sz="1200" spc="114" dirty="0">
                <a:latin typeface="Calibri"/>
                <a:cs typeface="Calibri"/>
              </a:rPr>
              <a:t> </a:t>
            </a:r>
            <a:r>
              <a:rPr sz="1200" dirty="0">
                <a:latin typeface="Symbol"/>
                <a:cs typeface="Symbol"/>
              </a:rPr>
              <a:t></a:t>
            </a:r>
            <a:r>
              <a:rPr sz="1200" spc="-55" dirty="0">
                <a:latin typeface="Times New Roman"/>
                <a:cs typeface="Times New Roman"/>
              </a:rPr>
              <a:t> </a:t>
            </a:r>
            <a:r>
              <a:rPr sz="1200" spc="-20" dirty="0">
                <a:latin typeface="Calibri"/>
                <a:cs typeface="Calibri"/>
              </a:rPr>
              <a:t>continue</a:t>
            </a:r>
            <a:r>
              <a:rPr sz="1200" spc="114" dirty="0">
                <a:latin typeface="Calibri"/>
                <a:cs typeface="Calibri"/>
              </a:rPr>
              <a:t> </a:t>
            </a:r>
            <a:r>
              <a:rPr sz="1200" dirty="0">
                <a:latin typeface="Calibri"/>
                <a:cs typeface="Calibri"/>
              </a:rPr>
              <a:t>same</a:t>
            </a:r>
            <a:r>
              <a:rPr sz="1200" spc="30" dirty="0">
                <a:latin typeface="Calibri"/>
                <a:cs typeface="Calibri"/>
              </a:rPr>
              <a:t> </a:t>
            </a:r>
            <a:r>
              <a:rPr sz="1200" spc="-5" dirty="0">
                <a:latin typeface="Calibri"/>
                <a:cs typeface="Calibri"/>
              </a:rPr>
              <a:t>dose</a:t>
            </a:r>
            <a:r>
              <a:rPr sz="1200" spc="-40" dirty="0">
                <a:latin typeface="Calibri"/>
                <a:cs typeface="Calibri"/>
              </a:rPr>
              <a:t> </a:t>
            </a:r>
            <a:r>
              <a:rPr sz="1200" dirty="0">
                <a:latin typeface="Calibri"/>
                <a:cs typeface="Calibri"/>
              </a:rPr>
              <a:t>,</a:t>
            </a:r>
            <a:r>
              <a:rPr sz="1200" spc="30" dirty="0">
                <a:latin typeface="Calibri"/>
                <a:cs typeface="Calibri"/>
              </a:rPr>
              <a:t> </a:t>
            </a:r>
            <a:r>
              <a:rPr sz="1200" spc="-15" dirty="0">
                <a:latin typeface="Calibri"/>
                <a:cs typeface="Calibri"/>
              </a:rPr>
              <a:t>over</a:t>
            </a:r>
            <a:r>
              <a:rPr sz="1200" spc="60" dirty="0">
                <a:latin typeface="Calibri"/>
                <a:cs typeface="Calibri"/>
              </a:rPr>
              <a:t> </a:t>
            </a:r>
            <a:r>
              <a:rPr sz="1200" spc="-15" dirty="0">
                <a:latin typeface="Calibri"/>
                <a:cs typeface="Calibri"/>
              </a:rPr>
              <a:t>responding</a:t>
            </a:r>
            <a:r>
              <a:rPr sz="1200" spc="90" dirty="0">
                <a:latin typeface="Calibri"/>
                <a:cs typeface="Calibri"/>
              </a:rPr>
              <a:t> </a:t>
            </a:r>
            <a:r>
              <a:rPr sz="1200" dirty="0">
                <a:latin typeface="Symbol"/>
                <a:cs typeface="Symbol"/>
              </a:rPr>
              <a:t></a:t>
            </a:r>
            <a:r>
              <a:rPr sz="1200" spc="20" dirty="0">
                <a:latin typeface="Times New Roman"/>
                <a:cs typeface="Times New Roman"/>
              </a:rPr>
              <a:t> </a:t>
            </a:r>
            <a:r>
              <a:rPr sz="1200" dirty="0">
                <a:latin typeface="Calibri"/>
                <a:cs typeface="Calibri"/>
              </a:rPr>
              <a:t>decrease</a:t>
            </a:r>
            <a:r>
              <a:rPr sz="1200" spc="-40" dirty="0">
                <a:latin typeface="Calibri"/>
                <a:cs typeface="Calibri"/>
              </a:rPr>
              <a:t> </a:t>
            </a:r>
            <a:r>
              <a:rPr sz="1200" spc="-5" dirty="0">
                <a:latin typeface="Calibri"/>
                <a:cs typeface="Calibri"/>
              </a:rPr>
              <a:t>dose</a:t>
            </a:r>
            <a:r>
              <a:rPr sz="1200" spc="-40" dirty="0">
                <a:latin typeface="Calibri"/>
                <a:cs typeface="Calibri"/>
              </a:rPr>
              <a:t> </a:t>
            </a:r>
            <a:r>
              <a:rPr sz="1200" spc="-20" dirty="0">
                <a:latin typeface="Calibri"/>
                <a:cs typeface="Calibri"/>
              </a:rPr>
              <a:t>or</a:t>
            </a:r>
            <a:r>
              <a:rPr sz="1200" spc="65" dirty="0">
                <a:latin typeface="Calibri"/>
                <a:cs typeface="Calibri"/>
              </a:rPr>
              <a:t> </a:t>
            </a:r>
            <a:r>
              <a:rPr sz="1200" spc="-20" dirty="0">
                <a:latin typeface="Calibri"/>
                <a:cs typeface="Calibri"/>
              </a:rPr>
              <a:t>under</a:t>
            </a:r>
            <a:r>
              <a:rPr sz="1200" spc="60" dirty="0">
                <a:latin typeface="Calibri"/>
                <a:cs typeface="Calibri"/>
              </a:rPr>
              <a:t> </a:t>
            </a:r>
            <a:r>
              <a:rPr sz="1200" spc="-10" dirty="0">
                <a:latin typeface="Calibri"/>
                <a:cs typeface="Calibri"/>
              </a:rPr>
              <a:t>responding</a:t>
            </a:r>
            <a:r>
              <a:rPr sz="1200" spc="-10" dirty="0">
                <a:latin typeface="Symbol"/>
                <a:cs typeface="Symbol"/>
              </a:rPr>
              <a:t></a:t>
            </a:r>
            <a:r>
              <a:rPr sz="1200" spc="20" dirty="0">
                <a:latin typeface="Times New Roman"/>
                <a:cs typeface="Times New Roman"/>
              </a:rPr>
              <a:t> </a:t>
            </a:r>
            <a:r>
              <a:rPr sz="1200" dirty="0">
                <a:latin typeface="Calibri"/>
                <a:cs typeface="Calibri"/>
              </a:rPr>
              <a:t>increase</a:t>
            </a:r>
            <a:r>
              <a:rPr sz="1200" spc="-40" dirty="0">
                <a:latin typeface="Calibri"/>
                <a:cs typeface="Calibri"/>
              </a:rPr>
              <a:t> </a:t>
            </a:r>
            <a:r>
              <a:rPr sz="1200" spc="-5" dirty="0">
                <a:latin typeface="Calibri"/>
                <a:cs typeface="Calibri"/>
              </a:rPr>
              <a:t>dose</a:t>
            </a:r>
            <a:r>
              <a:rPr sz="1200" spc="30" dirty="0">
                <a:latin typeface="Calibri"/>
                <a:cs typeface="Calibri"/>
              </a:rPr>
              <a:t> </a:t>
            </a:r>
            <a:r>
              <a:rPr sz="1200" dirty="0">
                <a:latin typeface="Calibri"/>
                <a:cs typeface="Calibri"/>
              </a:rPr>
              <a:t>) </a:t>
            </a:r>
            <a:r>
              <a:rPr sz="1200" spc="5" dirty="0">
                <a:latin typeface="Calibri"/>
                <a:cs typeface="Calibri"/>
              </a:rPr>
              <a:t> </a:t>
            </a:r>
            <a:r>
              <a:rPr sz="1200" spc="-15" dirty="0">
                <a:latin typeface="Calibri"/>
                <a:cs typeface="Calibri"/>
              </a:rPr>
              <a:t>to</a:t>
            </a:r>
            <a:r>
              <a:rPr sz="1200" spc="-10" dirty="0">
                <a:latin typeface="Calibri"/>
                <a:cs typeface="Calibri"/>
              </a:rPr>
              <a:t> </a:t>
            </a:r>
            <a:r>
              <a:rPr sz="1200" spc="-5" dirty="0">
                <a:latin typeface="Calibri"/>
                <a:cs typeface="Calibri"/>
              </a:rPr>
              <a:t>avoid ovarian</a:t>
            </a:r>
            <a:r>
              <a:rPr sz="1200" spc="10" dirty="0">
                <a:latin typeface="Calibri"/>
                <a:cs typeface="Calibri"/>
              </a:rPr>
              <a:t> </a:t>
            </a:r>
            <a:r>
              <a:rPr sz="1200" spc="-15" dirty="0">
                <a:latin typeface="Calibri"/>
                <a:cs typeface="Calibri"/>
              </a:rPr>
              <a:t>hyperstimulation</a:t>
            </a:r>
            <a:r>
              <a:rPr sz="1200" spc="80" dirty="0">
                <a:latin typeface="Calibri"/>
                <a:cs typeface="Calibri"/>
              </a:rPr>
              <a:t> </a:t>
            </a:r>
            <a:r>
              <a:rPr sz="1200" spc="-20" dirty="0">
                <a:latin typeface="Calibri"/>
                <a:cs typeface="Calibri"/>
              </a:rPr>
              <a:t>syndrome.</a:t>
            </a:r>
            <a:endParaRPr sz="1200">
              <a:latin typeface="Calibri"/>
              <a:cs typeface="Calibri"/>
            </a:endParaRPr>
          </a:p>
          <a:p>
            <a:pPr marL="711200" indent="-229235">
              <a:lnSpc>
                <a:spcPct val="100000"/>
              </a:lnSpc>
              <a:spcBef>
                <a:spcPts val="65"/>
              </a:spcBef>
              <a:buFont typeface="Arial"/>
              <a:buChar char="•"/>
              <a:tabLst>
                <a:tab pos="711200" algn="l"/>
                <a:tab pos="711835" algn="l"/>
              </a:tabLst>
            </a:pPr>
            <a:r>
              <a:rPr sz="1200" spc="-15" dirty="0">
                <a:latin typeface="Calibri"/>
                <a:cs typeface="Calibri"/>
              </a:rPr>
              <a:t>Continue</a:t>
            </a:r>
            <a:r>
              <a:rPr sz="1200" spc="110" dirty="0">
                <a:latin typeface="Calibri"/>
                <a:cs typeface="Calibri"/>
              </a:rPr>
              <a:t> </a:t>
            </a:r>
            <a:r>
              <a:rPr sz="1200" spc="-5" dirty="0">
                <a:latin typeface="Calibri"/>
                <a:cs typeface="Calibri"/>
              </a:rPr>
              <a:t>dose</a:t>
            </a:r>
            <a:r>
              <a:rPr sz="1200" spc="-40" dirty="0">
                <a:latin typeface="Calibri"/>
                <a:cs typeface="Calibri"/>
              </a:rPr>
              <a:t> </a:t>
            </a:r>
            <a:r>
              <a:rPr sz="1200" spc="-5" dirty="0">
                <a:latin typeface="Calibri"/>
                <a:cs typeface="Calibri"/>
              </a:rPr>
              <a:t>and</a:t>
            </a:r>
            <a:r>
              <a:rPr sz="1200" dirty="0">
                <a:latin typeface="Calibri"/>
                <a:cs typeface="Calibri"/>
              </a:rPr>
              <a:t> </a:t>
            </a:r>
            <a:r>
              <a:rPr sz="1200" spc="-10" dirty="0">
                <a:latin typeface="Calibri"/>
                <a:cs typeface="Calibri"/>
              </a:rPr>
              <a:t>repeat</a:t>
            </a:r>
            <a:r>
              <a:rPr sz="1200" dirty="0">
                <a:latin typeface="Calibri"/>
                <a:cs typeface="Calibri"/>
              </a:rPr>
              <a:t> </a:t>
            </a:r>
            <a:r>
              <a:rPr sz="1200" spc="-10" dirty="0">
                <a:latin typeface="Calibri"/>
                <a:cs typeface="Calibri"/>
              </a:rPr>
              <a:t>US</a:t>
            </a:r>
            <a:r>
              <a:rPr sz="1200" spc="80" dirty="0">
                <a:latin typeface="Calibri"/>
                <a:cs typeface="Calibri"/>
              </a:rPr>
              <a:t> </a:t>
            </a:r>
            <a:r>
              <a:rPr sz="1200" spc="-5" dirty="0">
                <a:latin typeface="Calibri"/>
                <a:cs typeface="Calibri"/>
              </a:rPr>
              <a:t>day</a:t>
            </a:r>
            <a:r>
              <a:rPr sz="1200" spc="-65" dirty="0">
                <a:latin typeface="Calibri"/>
                <a:cs typeface="Calibri"/>
              </a:rPr>
              <a:t> </a:t>
            </a:r>
            <a:r>
              <a:rPr sz="1200" dirty="0">
                <a:latin typeface="Calibri"/>
                <a:cs typeface="Calibri"/>
              </a:rPr>
              <a:t>after</a:t>
            </a:r>
            <a:r>
              <a:rPr sz="1200" spc="-15" dirty="0">
                <a:latin typeface="Calibri"/>
                <a:cs typeface="Calibri"/>
              </a:rPr>
              <a:t> </a:t>
            </a:r>
            <a:r>
              <a:rPr sz="1200" spc="-5" dirty="0">
                <a:latin typeface="Calibri"/>
                <a:cs typeface="Calibri"/>
              </a:rPr>
              <a:t>day</a:t>
            </a:r>
            <a:r>
              <a:rPr sz="1200" spc="10" dirty="0">
                <a:latin typeface="Calibri"/>
                <a:cs typeface="Calibri"/>
              </a:rPr>
              <a:t> </a:t>
            </a:r>
            <a:r>
              <a:rPr sz="1200" spc="-15" dirty="0">
                <a:latin typeface="Calibri"/>
                <a:cs typeface="Calibri"/>
              </a:rPr>
              <a:t>to</a:t>
            </a:r>
            <a:r>
              <a:rPr sz="1200" spc="-5" dirty="0">
                <a:latin typeface="Calibri"/>
                <a:cs typeface="Calibri"/>
              </a:rPr>
              <a:t> </a:t>
            </a:r>
            <a:r>
              <a:rPr sz="1200" spc="-10" dirty="0">
                <a:latin typeface="Calibri"/>
                <a:cs typeface="Calibri"/>
              </a:rPr>
              <a:t>measure</a:t>
            </a:r>
            <a:r>
              <a:rPr sz="1200" spc="35" dirty="0">
                <a:latin typeface="Calibri"/>
                <a:cs typeface="Calibri"/>
              </a:rPr>
              <a:t> </a:t>
            </a:r>
            <a:r>
              <a:rPr sz="1200" spc="10" dirty="0">
                <a:latin typeface="Calibri"/>
                <a:cs typeface="Calibri"/>
              </a:rPr>
              <a:t>size</a:t>
            </a:r>
            <a:r>
              <a:rPr sz="1200" spc="-40" dirty="0">
                <a:latin typeface="Calibri"/>
                <a:cs typeface="Calibri"/>
              </a:rPr>
              <a:t> </a:t>
            </a:r>
            <a:r>
              <a:rPr sz="1200" spc="-20" dirty="0">
                <a:latin typeface="Calibri"/>
                <a:cs typeface="Calibri"/>
              </a:rPr>
              <a:t>of</a:t>
            </a:r>
            <a:r>
              <a:rPr sz="1200" spc="35" dirty="0">
                <a:latin typeface="Calibri"/>
                <a:cs typeface="Calibri"/>
              </a:rPr>
              <a:t> </a:t>
            </a:r>
            <a:r>
              <a:rPr sz="1200" spc="5" dirty="0">
                <a:latin typeface="Calibri"/>
                <a:cs typeface="Calibri"/>
              </a:rPr>
              <a:t>follicles</a:t>
            </a:r>
            <a:r>
              <a:rPr sz="1200" spc="10" dirty="0">
                <a:latin typeface="Calibri"/>
                <a:cs typeface="Calibri"/>
              </a:rPr>
              <a:t> </a:t>
            </a:r>
            <a:r>
              <a:rPr sz="1200" dirty="0">
                <a:latin typeface="Calibri"/>
                <a:cs typeface="Calibri"/>
              </a:rPr>
              <a:t>,</a:t>
            </a:r>
            <a:r>
              <a:rPr sz="1200" spc="-45" dirty="0">
                <a:latin typeface="Calibri"/>
                <a:cs typeface="Calibri"/>
              </a:rPr>
              <a:t> </a:t>
            </a:r>
            <a:r>
              <a:rPr sz="1200" spc="-20" dirty="0">
                <a:latin typeface="Calibri"/>
                <a:cs typeface="Calibri"/>
              </a:rPr>
              <a:t>until we</a:t>
            </a:r>
            <a:r>
              <a:rPr sz="1200" spc="30" dirty="0">
                <a:latin typeface="Calibri"/>
                <a:cs typeface="Calibri"/>
              </a:rPr>
              <a:t> </a:t>
            </a:r>
            <a:r>
              <a:rPr sz="1200" spc="-10" dirty="0">
                <a:latin typeface="Calibri"/>
                <a:cs typeface="Calibri"/>
              </a:rPr>
              <a:t>have</a:t>
            </a:r>
            <a:r>
              <a:rPr sz="1200" spc="-40" dirty="0">
                <a:latin typeface="Calibri"/>
                <a:cs typeface="Calibri"/>
              </a:rPr>
              <a:t> </a:t>
            </a:r>
            <a:r>
              <a:rPr sz="1200" spc="10" dirty="0">
                <a:latin typeface="Calibri"/>
                <a:cs typeface="Calibri"/>
              </a:rPr>
              <a:t>at</a:t>
            </a:r>
            <a:r>
              <a:rPr sz="1200" dirty="0">
                <a:latin typeface="Calibri"/>
                <a:cs typeface="Calibri"/>
              </a:rPr>
              <a:t> </a:t>
            </a:r>
            <a:r>
              <a:rPr sz="1200" spc="15" dirty="0">
                <a:latin typeface="Calibri"/>
                <a:cs typeface="Calibri"/>
              </a:rPr>
              <a:t>least</a:t>
            </a:r>
            <a:r>
              <a:rPr sz="1200" spc="-70" dirty="0">
                <a:latin typeface="Calibri"/>
                <a:cs typeface="Calibri"/>
              </a:rPr>
              <a:t> </a:t>
            </a:r>
            <a:r>
              <a:rPr sz="1200" dirty="0">
                <a:latin typeface="Calibri"/>
                <a:cs typeface="Calibri"/>
              </a:rPr>
              <a:t>3</a:t>
            </a:r>
            <a:r>
              <a:rPr sz="1200" spc="-55" dirty="0">
                <a:latin typeface="Calibri"/>
                <a:cs typeface="Calibri"/>
              </a:rPr>
              <a:t> </a:t>
            </a:r>
            <a:r>
              <a:rPr sz="1200" spc="5" dirty="0">
                <a:latin typeface="Calibri"/>
                <a:cs typeface="Calibri"/>
              </a:rPr>
              <a:t>follicles</a:t>
            </a:r>
            <a:r>
              <a:rPr sz="1200" spc="10" dirty="0">
                <a:latin typeface="Calibri"/>
                <a:cs typeface="Calibri"/>
              </a:rPr>
              <a:t> </a:t>
            </a:r>
            <a:r>
              <a:rPr sz="1200" spc="-10" dirty="0">
                <a:latin typeface="Calibri"/>
                <a:cs typeface="Calibri"/>
              </a:rPr>
              <a:t>measuring </a:t>
            </a:r>
            <a:r>
              <a:rPr sz="1200" spc="10" dirty="0">
                <a:latin typeface="Calibri"/>
                <a:cs typeface="Calibri"/>
              </a:rPr>
              <a:t>at</a:t>
            </a:r>
            <a:r>
              <a:rPr sz="1200" spc="-70" dirty="0">
                <a:latin typeface="Calibri"/>
                <a:cs typeface="Calibri"/>
              </a:rPr>
              <a:t> </a:t>
            </a:r>
            <a:r>
              <a:rPr sz="1200" spc="35" dirty="0">
                <a:latin typeface="Calibri"/>
                <a:cs typeface="Calibri"/>
              </a:rPr>
              <a:t>least</a:t>
            </a:r>
            <a:r>
              <a:rPr sz="1200" spc="-75" dirty="0">
                <a:latin typeface="Calibri"/>
                <a:cs typeface="Calibri"/>
              </a:rPr>
              <a:t> </a:t>
            </a:r>
            <a:r>
              <a:rPr sz="1200" spc="-5" dirty="0">
                <a:latin typeface="Calibri"/>
                <a:cs typeface="Calibri"/>
              </a:rPr>
              <a:t>17</a:t>
            </a:r>
            <a:r>
              <a:rPr sz="1200" spc="-55" dirty="0">
                <a:latin typeface="Calibri"/>
                <a:cs typeface="Calibri"/>
              </a:rPr>
              <a:t> </a:t>
            </a:r>
            <a:r>
              <a:rPr sz="1200" spc="-35" dirty="0">
                <a:latin typeface="Calibri"/>
                <a:cs typeface="Calibri"/>
              </a:rPr>
              <a:t>mm</a:t>
            </a:r>
            <a:r>
              <a:rPr sz="1200" spc="125" dirty="0">
                <a:latin typeface="Calibri"/>
                <a:cs typeface="Calibri"/>
              </a:rPr>
              <a:t> </a:t>
            </a:r>
            <a:r>
              <a:rPr sz="1200" spc="10" dirty="0">
                <a:latin typeface="Calibri"/>
                <a:cs typeface="Calibri"/>
              </a:rPr>
              <a:t>in</a:t>
            </a:r>
            <a:r>
              <a:rPr sz="1200" spc="-75" dirty="0">
                <a:latin typeface="Calibri"/>
                <a:cs typeface="Calibri"/>
              </a:rPr>
              <a:t> </a:t>
            </a:r>
            <a:r>
              <a:rPr sz="1200" spc="5" dirty="0">
                <a:latin typeface="Calibri"/>
                <a:cs typeface="Calibri"/>
              </a:rPr>
              <a:t>size.</a:t>
            </a:r>
            <a:endParaRPr sz="1200">
              <a:latin typeface="Calibri"/>
              <a:cs typeface="Calibri"/>
            </a:endParaRPr>
          </a:p>
          <a:p>
            <a:pPr marL="711200" indent="-229235">
              <a:lnSpc>
                <a:spcPct val="100000"/>
              </a:lnSpc>
              <a:spcBef>
                <a:spcPts val="60"/>
              </a:spcBef>
              <a:buFont typeface="Arial"/>
              <a:buChar char="•"/>
              <a:tabLst>
                <a:tab pos="711200" algn="l"/>
                <a:tab pos="711835" algn="l"/>
              </a:tabLst>
            </a:pPr>
            <a:r>
              <a:rPr sz="1200" spc="-5" dirty="0">
                <a:latin typeface="Calibri"/>
                <a:cs typeface="Calibri"/>
              </a:rPr>
              <a:t>Give</a:t>
            </a:r>
            <a:r>
              <a:rPr sz="1200" spc="25" dirty="0">
                <a:latin typeface="Calibri"/>
                <a:cs typeface="Calibri"/>
              </a:rPr>
              <a:t> </a:t>
            </a:r>
            <a:r>
              <a:rPr sz="1200" spc="10" dirty="0">
                <a:latin typeface="Calibri"/>
                <a:cs typeface="Calibri"/>
              </a:rPr>
              <a:t>HCG</a:t>
            </a:r>
            <a:r>
              <a:rPr sz="1200" spc="-55" dirty="0">
                <a:latin typeface="Calibri"/>
                <a:cs typeface="Calibri"/>
              </a:rPr>
              <a:t> </a:t>
            </a:r>
            <a:r>
              <a:rPr sz="1200" spc="-15" dirty="0">
                <a:latin typeface="Calibri"/>
                <a:cs typeface="Calibri"/>
              </a:rPr>
              <a:t>to</a:t>
            </a:r>
            <a:r>
              <a:rPr sz="1200" spc="-5" dirty="0">
                <a:latin typeface="Calibri"/>
                <a:cs typeface="Calibri"/>
              </a:rPr>
              <a:t> </a:t>
            </a:r>
            <a:r>
              <a:rPr sz="1200" dirty="0">
                <a:latin typeface="Calibri"/>
                <a:cs typeface="Calibri"/>
              </a:rPr>
              <a:t>trigger</a:t>
            </a:r>
            <a:r>
              <a:rPr sz="1200" spc="-20" dirty="0">
                <a:latin typeface="Calibri"/>
                <a:cs typeface="Calibri"/>
              </a:rPr>
              <a:t> </a:t>
            </a:r>
            <a:r>
              <a:rPr sz="1200" spc="-10" dirty="0">
                <a:latin typeface="Calibri"/>
                <a:cs typeface="Calibri"/>
              </a:rPr>
              <a:t>ovulation</a:t>
            </a:r>
            <a:r>
              <a:rPr sz="1200" dirty="0">
                <a:latin typeface="Calibri"/>
                <a:cs typeface="Calibri"/>
              </a:rPr>
              <a:t> </a:t>
            </a:r>
            <a:r>
              <a:rPr sz="1200" spc="-5" dirty="0">
                <a:latin typeface="Calibri"/>
                <a:cs typeface="Calibri"/>
              </a:rPr>
              <a:t>and </a:t>
            </a:r>
            <a:r>
              <a:rPr sz="1200" spc="5" dirty="0">
                <a:latin typeface="Calibri"/>
                <a:cs typeface="Calibri"/>
              </a:rPr>
              <a:t>release</a:t>
            </a:r>
            <a:r>
              <a:rPr sz="1200" spc="-45" dirty="0">
                <a:latin typeface="Calibri"/>
                <a:cs typeface="Calibri"/>
              </a:rPr>
              <a:t> </a:t>
            </a:r>
            <a:r>
              <a:rPr sz="1200" spc="-20" dirty="0">
                <a:latin typeface="Calibri"/>
                <a:cs typeface="Calibri"/>
              </a:rPr>
              <a:t>of</a:t>
            </a:r>
            <a:r>
              <a:rPr sz="1200" spc="35" dirty="0">
                <a:latin typeface="Calibri"/>
                <a:cs typeface="Calibri"/>
              </a:rPr>
              <a:t> </a:t>
            </a:r>
            <a:r>
              <a:rPr sz="1200" spc="-25" dirty="0">
                <a:latin typeface="Calibri"/>
                <a:cs typeface="Calibri"/>
              </a:rPr>
              <a:t>the</a:t>
            </a:r>
            <a:r>
              <a:rPr sz="1200" spc="25" dirty="0">
                <a:latin typeface="Calibri"/>
                <a:cs typeface="Calibri"/>
              </a:rPr>
              <a:t> </a:t>
            </a:r>
            <a:r>
              <a:rPr sz="1200" spc="10" dirty="0">
                <a:latin typeface="Calibri"/>
                <a:cs typeface="Calibri"/>
              </a:rPr>
              <a:t>egg</a:t>
            </a:r>
            <a:r>
              <a:rPr sz="1200" spc="-10" dirty="0">
                <a:latin typeface="Calibri"/>
                <a:cs typeface="Calibri"/>
              </a:rPr>
              <a:t> </a:t>
            </a:r>
            <a:r>
              <a:rPr sz="1200" spc="5" dirty="0">
                <a:latin typeface="Calibri"/>
                <a:cs typeface="Calibri"/>
              </a:rPr>
              <a:t>(release</a:t>
            </a:r>
            <a:r>
              <a:rPr sz="1200" spc="-45" dirty="0">
                <a:latin typeface="Calibri"/>
                <a:cs typeface="Calibri"/>
              </a:rPr>
              <a:t> </a:t>
            </a:r>
            <a:r>
              <a:rPr sz="1200" spc="-20" dirty="0">
                <a:latin typeface="Calibri"/>
                <a:cs typeface="Calibri"/>
              </a:rPr>
              <a:t>of</a:t>
            </a:r>
            <a:r>
              <a:rPr sz="1200" spc="30" dirty="0">
                <a:latin typeface="Calibri"/>
                <a:cs typeface="Calibri"/>
              </a:rPr>
              <a:t> </a:t>
            </a:r>
            <a:r>
              <a:rPr sz="1200" spc="10" dirty="0">
                <a:latin typeface="Calibri"/>
                <a:cs typeface="Calibri"/>
              </a:rPr>
              <a:t>egg</a:t>
            </a:r>
            <a:r>
              <a:rPr sz="1200" spc="-10" dirty="0">
                <a:latin typeface="Calibri"/>
                <a:cs typeface="Calibri"/>
              </a:rPr>
              <a:t> </a:t>
            </a:r>
            <a:r>
              <a:rPr sz="1200" spc="-5" dirty="0">
                <a:latin typeface="Calibri"/>
                <a:cs typeface="Calibri"/>
              </a:rPr>
              <a:t>should </a:t>
            </a:r>
            <a:r>
              <a:rPr sz="1200" spc="-10" dirty="0">
                <a:latin typeface="Calibri"/>
                <a:cs typeface="Calibri"/>
              </a:rPr>
              <a:t>occur</a:t>
            </a:r>
            <a:r>
              <a:rPr sz="1200" spc="-15" dirty="0">
                <a:latin typeface="Calibri"/>
                <a:cs typeface="Calibri"/>
              </a:rPr>
              <a:t> </a:t>
            </a:r>
            <a:r>
              <a:rPr sz="1200" spc="-5" dirty="0">
                <a:latin typeface="Calibri"/>
                <a:cs typeface="Calibri"/>
              </a:rPr>
              <a:t>40</a:t>
            </a:r>
            <a:r>
              <a:rPr sz="1200" spc="15" dirty="0">
                <a:latin typeface="Calibri"/>
                <a:cs typeface="Calibri"/>
              </a:rPr>
              <a:t> </a:t>
            </a:r>
            <a:r>
              <a:rPr sz="1200" spc="-30" dirty="0">
                <a:latin typeface="Calibri"/>
                <a:cs typeface="Calibri"/>
              </a:rPr>
              <a:t>hours</a:t>
            </a:r>
            <a:r>
              <a:rPr sz="1200" spc="160" dirty="0">
                <a:latin typeface="Calibri"/>
                <a:cs typeface="Calibri"/>
              </a:rPr>
              <a:t> </a:t>
            </a:r>
            <a:r>
              <a:rPr sz="1200" dirty="0">
                <a:latin typeface="Calibri"/>
                <a:cs typeface="Calibri"/>
              </a:rPr>
              <a:t>after</a:t>
            </a:r>
            <a:r>
              <a:rPr sz="1200" spc="-90" dirty="0">
                <a:latin typeface="Calibri"/>
                <a:cs typeface="Calibri"/>
              </a:rPr>
              <a:t> </a:t>
            </a:r>
            <a:r>
              <a:rPr sz="1200" spc="10" dirty="0">
                <a:latin typeface="Calibri"/>
                <a:cs typeface="Calibri"/>
              </a:rPr>
              <a:t>HCG</a:t>
            </a:r>
            <a:r>
              <a:rPr sz="1200" spc="25" dirty="0">
                <a:latin typeface="Calibri"/>
                <a:cs typeface="Calibri"/>
              </a:rPr>
              <a:t> </a:t>
            </a:r>
            <a:r>
              <a:rPr sz="1200" spc="10" dirty="0">
                <a:latin typeface="Calibri"/>
                <a:cs typeface="Calibri"/>
              </a:rPr>
              <a:t>is</a:t>
            </a:r>
            <a:r>
              <a:rPr sz="1200" spc="5" dirty="0">
                <a:latin typeface="Calibri"/>
                <a:cs typeface="Calibri"/>
              </a:rPr>
              <a:t> </a:t>
            </a:r>
            <a:r>
              <a:rPr sz="1200" dirty="0">
                <a:latin typeface="Calibri"/>
                <a:cs typeface="Calibri"/>
              </a:rPr>
              <a:t>given)</a:t>
            </a:r>
            <a:r>
              <a:rPr sz="1200" spc="260" dirty="0">
                <a:latin typeface="Calibri"/>
                <a:cs typeface="Calibri"/>
              </a:rPr>
              <a:t> </a:t>
            </a:r>
            <a:r>
              <a:rPr sz="1200" dirty="0">
                <a:latin typeface="Calibri"/>
                <a:cs typeface="Calibri"/>
              </a:rPr>
              <a:t>.</a:t>
            </a:r>
            <a:endParaRPr sz="1200">
              <a:latin typeface="Calibri"/>
              <a:cs typeface="Calibri"/>
            </a:endParaRPr>
          </a:p>
          <a:p>
            <a:pPr marL="711200" indent="-229235">
              <a:lnSpc>
                <a:spcPts val="1245"/>
              </a:lnSpc>
              <a:spcBef>
                <a:spcPts val="65"/>
              </a:spcBef>
              <a:buFont typeface="Arial"/>
              <a:buChar char="•"/>
              <a:tabLst>
                <a:tab pos="711200" algn="l"/>
                <a:tab pos="711835" algn="l"/>
              </a:tabLst>
            </a:pPr>
            <a:r>
              <a:rPr sz="1200" spc="-10" dirty="0">
                <a:latin typeface="Calibri"/>
                <a:cs typeface="Calibri"/>
              </a:rPr>
              <a:t>Oocyte</a:t>
            </a:r>
            <a:r>
              <a:rPr sz="1200" spc="30" dirty="0">
                <a:latin typeface="Calibri"/>
                <a:cs typeface="Calibri"/>
              </a:rPr>
              <a:t> </a:t>
            </a:r>
            <a:r>
              <a:rPr sz="1200" spc="-15" dirty="0">
                <a:latin typeface="Calibri"/>
                <a:cs typeface="Calibri"/>
              </a:rPr>
              <a:t>retrieval</a:t>
            </a:r>
            <a:r>
              <a:rPr sz="1200" spc="50" dirty="0">
                <a:latin typeface="Calibri"/>
                <a:cs typeface="Calibri"/>
              </a:rPr>
              <a:t> </a:t>
            </a:r>
            <a:r>
              <a:rPr sz="1200" spc="-5" dirty="0">
                <a:latin typeface="Calibri"/>
                <a:cs typeface="Calibri"/>
              </a:rPr>
              <a:t>should</a:t>
            </a:r>
            <a:r>
              <a:rPr sz="1200" dirty="0">
                <a:latin typeface="Calibri"/>
                <a:cs typeface="Calibri"/>
              </a:rPr>
              <a:t> </a:t>
            </a:r>
            <a:r>
              <a:rPr sz="1200" spc="-20" dirty="0">
                <a:latin typeface="Calibri"/>
                <a:cs typeface="Calibri"/>
              </a:rPr>
              <a:t>be</a:t>
            </a:r>
            <a:r>
              <a:rPr sz="1200" spc="35" dirty="0">
                <a:latin typeface="Calibri"/>
                <a:cs typeface="Calibri"/>
              </a:rPr>
              <a:t> </a:t>
            </a:r>
            <a:r>
              <a:rPr sz="1200" spc="-25" dirty="0">
                <a:latin typeface="Calibri"/>
                <a:cs typeface="Calibri"/>
              </a:rPr>
              <a:t>done</a:t>
            </a:r>
            <a:r>
              <a:rPr sz="1200" spc="110" dirty="0">
                <a:latin typeface="Calibri"/>
                <a:cs typeface="Calibri"/>
              </a:rPr>
              <a:t> </a:t>
            </a:r>
            <a:r>
              <a:rPr sz="1200" spc="10" dirty="0">
                <a:latin typeface="Calibri"/>
                <a:cs typeface="Calibri"/>
              </a:rPr>
              <a:t>at</a:t>
            </a:r>
            <a:r>
              <a:rPr sz="1200" spc="-70" dirty="0">
                <a:latin typeface="Calibri"/>
                <a:cs typeface="Calibri"/>
              </a:rPr>
              <a:t> </a:t>
            </a:r>
            <a:r>
              <a:rPr sz="1200" spc="-5" dirty="0">
                <a:latin typeface="Calibri"/>
                <a:cs typeface="Calibri"/>
              </a:rPr>
              <a:t>day</a:t>
            </a:r>
            <a:r>
              <a:rPr sz="1200" spc="10" dirty="0">
                <a:latin typeface="Calibri"/>
                <a:cs typeface="Calibri"/>
              </a:rPr>
              <a:t> </a:t>
            </a:r>
            <a:r>
              <a:rPr sz="1200" spc="-5" dirty="0">
                <a:latin typeface="Calibri"/>
                <a:cs typeface="Calibri"/>
              </a:rPr>
              <a:t>13</a:t>
            </a:r>
            <a:r>
              <a:rPr sz="1200" spc="20" dirty="0">
                <a:latin typeface="Calibri"/>
                <a:cs typeface="Calibri"/>
              </a:rPr>
              <a:t> </a:t>
            </a:r>
            <a:r>
              <a:rPr sz="1200" spc="-20" dirty="0">
                <a:latin typeface="Calibri"/>
                <a:cs typeface="Calibri"/>
              </a:rPr>
              <a:t>of</a:t>
            </a:r>
            <a:r>
              <a:rPr sz="1200" spc="40" dirty="0">
                <a:latin typeface="Calibri"/>
                <a:cs typeface="Calibri"/>
              </a:rPr>
              <a:t> </a:t>
            </a:r>
            <a:r>
              <a:rPr sz="1200" spc="5" dirty="0">
                <a:latin typeface="Calibri"/>
                <a:cs typeface="Calibri"/>
              </a:rPr>
              <a:t>cycle,</a:t>
            </a:r>
            <a:r>
              <a:rPr sz="1200" spc="260" dirty="0">
                <a:latin typeface="Calibri"/>
                <a:cs typeface="Calibri"/>
              </a:rPr>
              <a:t> </a:t>
            </a:r>
            <a:r>
              <a:rPr sz="1200" spc="-5" dirty="0">
                <a:latin typeface="Calibri"/>
                <a:cs typeface="Calibri"/>
              </a:rPr>
              <a:t>36</a:t>
            </a:r>
            <a:r>
              <a:rPr sz="1200" spc="-55" dirty="0">
                <a:latin typeface="Calibri"/>
                <a:cs typeface="Calibri"/>
              </a:rPr>
              <a:t> </a:t>
            </a:r>
            <a:r>
              <a:rPr sz="1200" spc="-30" dirty="0">
                <a:latin typeface="Calibri"/>
                <a:cs typeface="Calibri"/>
              </a:rPr>
              <a:t>hours</a:t>
            </a:r>
            <a:r>
              <a:rPr sz="1200" spc="165" dirty="0">
                <a:latin typeface="Calibri"/>
                <a:cs typeface="Calibri"/>
              </a:rPr>
              <a:t> </a:t>
            </a:r>
            <a:r>
              <a:rPr sz="1200" dirty="0">
                <a:latin typeface="Calibri"/>
                <a:cs typeface="Calibri"/>
              </a:rPr>
              <a:t>after</a:t>
            </a:r>
            <a:r>
              <a:rPr sz="1200" spc="-85" dirty="0">
                <a:latin typeface="Calibri"/>
                <a:cs typeface="Calibri"/>
              </a:rPr>
              <a:t> </a:t>
            </a:r>
            <a:r>
              <a:rPr sz="1200" spc="10" dirty="0">
                <a:latin typeface="Calibri"/>
                <a:cs typeface="Calibri"/>
              </a:rPr>
              <a:t>HCG</a:t>
            </a:r>
            <a:r>
              <a:rPr sz="1200" spc="25" dirty="0">
                <a:latin typeface="Calibri"/>
                <a:cs typeface="Calibri"/>
              </a:rPr>
              <a:t> </a:t>
            </a:r>
            <a:r>
              <a:rPr sz="1200" spc="-20" dirty="0">
                <a:latin typeface="Calibri"/>
                <a:cs typeface="Calibri"/>
              </a:rPr>
              <a:t>(not</a:t>
            </a:r>
            <a:r>
              <a:rPr sz="1200" dirty="0">
                <a:latin typeface="Calibri"/>
                <a:cs typeface="Calibri"/>
              </a:rPr>
              <a:t> </a:t>
            </a:r>
            <a:r>
              <a:rPr sz="1200" spc="-20" dirty="0">
                <a:latin typeface="Calibri"/>
                <a:cs typeface="Calibri"/>
              </a:rPr>
              <a:t>beyond</a:t>
            </a:r>
            <a:r>
              <a:rPr sz="1200" spc="80" dirty="0">
                <a:latin typeface="Calibri"/>
                <a:cs typeface="Calibri"/>
              </a:rPr>
              <a:t> </a:t>
            </a:r>
            <a:r>
              <a:rPr sz="1200" spc="-15" dirty="0">
                <a:latin typeface="Calibri"/>
                <a:cs typeface="Calibri"/>
              </a:rPr>
              <a:t>to</a:t>
            </a:r>
            <a:r>
              <a:rPr sz="1200" spc="70" dirty="0">
                <a:latin typeface="Calibri"/>
                <a:cs typeface="Calibri"/>
              </a:rPr>
              <a:t> </a:t>
            </a:r>
            <a:r>
              <a:rPr sz="1200" spc="-5" dirty="0">
                <a:latin typeface="Calibri"/>
                <a:cs typeface="Calibri"/>
              </a:rPr>
              <a:t>avoid</a:t>
            </a:r>
            <a:r>
              <a:rPr sz="1200" spc="-75" dirty="0">
                <a:latin typeface="Calibri"/>
                <a:cs typeface="Calibri"/>
              </a:rPr>
              <a:t> </a:t>
            </a:r>
            <a:r>
              <a:rPr sz="1200" spc="-35" dirty="0">
                <a:latin typeface="Calibri"/>
                <a:cs typeface="Calibri"/>
              </a:rPr>
              <a:t>rupture</a:t>
            </a:r>
            <a:r>
              <a:rPr sz="1200" spc="185" dirty="0">
                <a:latin typeface="Calibri"/>
                <a:cs typeface="Calibri"/>
              </a:rPr>
              <a:t> </a:t>
            </a:r>
            <a:r>
              <a:rPr sz="1200" spc="-5" dirty="0">
                <a:latin typeface="Calibri"/>
                <a:cs typeface="Calibri"/>
              </a:rPr>
              <a:t>and</a:t>
            </a:r>
            <a:r>
              <a:rPr sz="1200" spc="5" dirty="0">
                <a:latin typeface="Calibri"/>
                <a:cs typeface="Calibri"/>
              </a:rPr>
              <a:t> release</a:t>
            </a:r>
            <a:r>
              <a:rPr sz="1200" spc="-40" dirty="0">
                <a:latin typeface="Calibri"/>
                <a:cs typeface="Calibri"/>
              </a:rPr>
              <a:t> </a:t>
            </a:r>
            <a:r>
              <a:rPr sz="1200" spc="-20" dirty="0">
                <a:latin typeface="Calibri"/>
                <a:cs typeface="Calibri"/>
              </a:rPr>
              <a:t>of</a:t>
            </a:r>
            <a:r>
              <a:rPr sz="1200" spc="35" dirty="0">
                <a:latin typeface="Calibri"/>
                <a:cs typeface="Calibri"/>
              </a:rPr>
              <a:t> </a:t>
            </a:r>
            <a:r>
              <a:rPr sz="1200" spc="15" dirty="0">
                <a:latin typeface="Calibri"/>
                <a:cs typeface="Calibri"/>
              </a:rPr>
              <a:t>egg)</a:t>
            </a:r>
            <a:r>
              <a:rPr sz="1200" spc="-35" dirty="0">
                <a:latin typeface="Calibri"/>
                <a:cs typeface="Calibri"/>
              </a:rPr>
              <a:t> </a:t>
            </a:r>
            <a:r>
              <a:rPr sz="1200" dirty="0">
                <a:latin typeface="Calibri"/>
                <a:cs typeface="Calibri"/>
              </a:rPr>
              <a:t>,</a:t>
            </a:r>
            <a:r>
              <a:rPr sz="1200" spc="-45" dirty="0">
                <a:latin typeface="Calibri"/>
                <a:cs typeface="Calibri"/>
              </a:rPr>
              <a:t> </a:t>
            </a:r>
            <a:r>
              <a:rPr sz="1200" spc="-5" dirty="0">
                <a:latin typeface="Calibri"/>
                <a:cs typeface="Calibri"/>
              </a:rPr>
              <a:t>under</a:t>
            </a:r>
            <a:r>
              <a:rPr sz="1200" spc="65" dirty="0">
                <a:latin typeface="Calibri"/>
                <a:cs typeface="Calibri"/>
              </a:rPr>
              <a:t> </a:t>
            </a:r>
            <a:r>
              <a:rPr sz="1200" dirty="0">
                <a:latin typeface="Calibri"/>
                <a:cs typeface="Calibri"/>
              </a:rPr>
              <a:t>sedation</a:t>
            </a:r>
            <a:r>
              <a:rPr sz="1200" spc="5" dirty="0">
                <a:latin typeface="Calibri"/>
                <a:cs typeface="Calibri"/>
              </a:rPr>
              <a:t> </a:t>
            </a:r>
            <a:r>
              <a:rPr sz="1200" spc="-20" dirty="0">
                <a:latin typeface="Calibri"/>
                <a:cs typeface="Calibri"/>
              </a:rPr>
              <a:t>or</a:t>
            </a:r>
            <a:r>
              <a:rPr sz="1200" spc="-10" dirty="0">
                <a:latin typeface="Calibri"/>
                <a:cs typeface="Calibri"/>
              </a:rPr>
              <a:t> </a:t>
            </a:r>
            <a:r>
              <a:rPr sz="1200" spc="-5" dirty="0">
                <a:latin typeface="Calibri"/>
                <a:cs typeface="Calibri"/>
              </a:rPr>
              <a:t>GA</a:t>
            </a:r>
            <a:r>
              <a:rPr sz="1200" spc="95" dirty="0">
                <a:latin typeface="Calibri"/>
                <a:cs typeface="Calibri"/>
              </a:rPr>
              <a:t> </a:t>
            </a:r>
            <a:r>
              <a:rPr sz="1200" spc="-15" dirty="0">
                <a:latin typeface="Calibri"/>
                <a:cs typeface="Calibri"/>
              </a:rPr>
              <a:t>by</a:t>
            </a:r>
            <a:r>
              <a:rPr sz="1200" spc="15" dirty="0">
                <a:latin typeface="Calibri"/>
                <a:cs typeface="Calibri"/>
              </a:rPr>
              <a:t> </a:t>
            </a:r>
            <a:r>
              <a:rPr sz="1200" spc="5" dirty="0">
                <a:latin typeface="Calibri"/>
                <a:cs typeface="Calibri"/>
              </a:rPr>
              <a:t>vaginal</a:t>
            </a:r>
            <a:r>
              <a:rPr sz="1200" spc="-15" dirty="0">
                <a:latin typeface="Calibri"/>
                <a:cs typeface="Calibri"/>
              </a:rPr>
              <a:t> </a:t>
            </a:r>
            <a:r>
              <a:rPr sz="1200" spc="-10" dirty="0">
                <a:latin typeface="Calibri"/>
                <a:cs typeface="Calibri"/>
              </a:rPr>
              <a:t>approach</a:t>
            </a:r>
            <a:endParaRPr sz="1200">
              <a:latin typeface="Calibri"/>
              <a:cs typeface="Calibri"/>
            </a:endParaRPr>
          </a:p>
          <a:p>
            <a:pPr marL="711200">
              <a:lnSpc>
                <a:spcPts val="1215"/>
              </a:lnSpc>
            </a:pPr>
            <a:r>
              <a:rPr sz="1200" spc="-25" dirty="0">
                <a:latin typeface="Calibri"/>
                <a:cs typeface="Calibri"/>
              </a:rPr>
              <a:t>under</a:t>
            </a:r>
            <a:r>
              <a:rPr sz="1200" spc="55" dirty="0">
                <a:latin typeface="Calibri"/>
                <a:cs typeface="Calibri"/>
              </a:rPr>
              <a:t> </a:t>
            </a:r>
            <a:r>
              <a:rPr sz="1200" spc="-10" dirty="0">
                <a:latin typeface="Calibri"/>
                <a:cs typeface="Calibri"/>
              </a:rPr>
              <a:t>US</a:t>
            </a:r>
            <a:r>
              <a:rPr sz="1200" spc="-5" dirty="0">
                <a:latin typeface="Calibri"/>
                <a:cs typeface="Calibri"/>
              </a:rPr>
              <a:t> guidance</a:t>
            </a:r>
            <a:r>
              <a:rPr sz="1200" spc="25" dirty="0">
                <a:latin typeface="Calibri"/>
                <a:cs typeface="Calibri"/>
              </a:rPr>
              <a:t> </a:t>
            </a:r>
            <a:r>
              <a:rPr sz="1200" dirty="0">
                <a:latin typeface="Calibri"/>
                <a:cs typeface="Calibri"/>
              </a:rPr>
              <a:t>,All</a:t>
            </a:r>
            <a:r>
              <a:rPr sz="1200" spc="-25" dirty="0">
                <a:latin typeface="Calibri"/>
                <a:cs typeface="Calibri"/>
              </a:rPr>
              <a:t> </a:t>
            </a:r>
            <a:r>
              <a:rPr sz="1200" spc="5" dirty="0">
                <a:latin typeface="Calibri"/>
                <a:cs typeface="Calibri"/>
              </a:rPr>
              <a:t>follicles </a:t>
            </a:r>
            <a:r>
              <a:rPr sz="1200" spc="-20" dirty="0">
                <a:latin typeface="Calibri"/>
                <a:cs typeface="Calibri"/>
              </a:rPr>
              <a:t>&gt;10mm</a:t>
            </a:r>
            <a:r>
              <a:rPr sz="1200" spc="-35" dirty="0">
                <a:latin typeface="Calibri"/>
                <a:cs typeface="Calibri"/>
              </a:rPr>
              <a:t> </a:t>
            </a:r>
            <a:r>
              <a:rPr sz="1200" dirty="0">
                <a:latin typeface="Calibri"/>
                <a:cs typeface="Calibri"/>
              </a:rPr>
              <a:t>aspirated</a:t>
            </a:r>
            <a:endParaRPr sz="1200">
              <a:latin typeface="Calibri"/>
              <a:cs typeface="Calibri"/>
            </a:endParaRPr>
          </a:p>
          <a:p>
            <a:pPr marL="711200" indent="-229235">
              <a:lnSpc>
                <a:spcPts val="1650"/>
              </a:lnSpc>
              <a:buFont typeface="Arial"/>
              <a:buChar char="•"/>
              <a:tabLst>
                <a:tab pos="711200" algn="l"/>
                <a:tab pos="711835" algn="l"/>
              </a:tabLst>
            </a:pPr>
            <a:r>
              <a:rPr sz="1400" spc="-15" dirty="0">
                <a:latin typeface="Calibri"/>
                <a:cs typeface="Calibri"/>
              </a:rPr>
              <a:t>E</a:t>
            </a:r>
            <a:r>
              <a:rPr sz="1400" spc="10" dirty="0">
                <a:latin typeface="Calibri"/>
                <a:cs typeface="Calibri"/>
              </a:rPr>
              <a:t>ggs</a:t>
            </a:r>
            <a:r>
              <a:rPr sz="1400" spc="20" dirty="0">
                <a:latin typeface="Calibri"/>
                <a:cs typeface="Calibri"/>
              </a:rPr>
              <a:t> </a:t>
            </a:r>
            <a:r>
              <a:rPr sz="1400" dirty="0">
                <a:latin typeface="Calibri"/>
                <a:cs typeface="Calibri"/>
              </a:rPr>
              <a:t>a</a:t>
            </a:r>
            <a:r>
              <a:rPr sz="1400" spc="30" dirty="0">
                <a:latin typeface="Calibri"/>
                <a:cs typeface="Calibri"/>
              </a:rPr>
              <a:t>r</a:t>
            </a:r>
            <a:r>
              <a:rPr sz="1400" spc="10" dirty="0">
                <a:latin typeface="Calibri"/>
                <a:cs typeface="Calibri"/>
              </a:rPr>
              <a:t>e</a:t>
            </a:r>
            <a:r>
              <a:rPr sz="1400" spc="-130" dirty="0">
                <a:latin typeface="Calibri"/>
                <a:cs typeface="Calibri"/>
              </a:rPr>
              <a:t> </a:t>
            </a:r>
            <a:r>
              <a:rPr sz="1400" spc="5" dirty="0">
                <a:latin typeface="Calibri"/>
                <a:cs typeface="Calibri"/>
              </a:rPr>
              <a:t>p</a:t>
            </a:r>
            <a:r>
              <a:rPr sz="1400" spc="-25" dirty="0">
                <a:latin typeface="Calibri"/>
                <a:cs typeface="Calibri"/>
              </a:rPr>
              <a:t>i</a:t>
            </a:r>
            <a:r>
              <a:rPr sz="1400" spc="10" dirty="0">
                <a:latin typeface="Calibri"/>
                <a:cs typeface="Calibri"/>
              </a:rPr>
              <a:t>c</a:t>
            </a:r>
            <a:r>
              <a:rPr sz="1400" spc="-45" dirty="0">
                <a:latin typeface="Calibri"/>
                <a:cs typeface="Calibri"/>
              </a:rPr>
              <a:t>k</a:t>
            </a:r>
            <a:r>
              <a:rPr sz="1400" spc="-30" dirty="0">
                <a:latin typeface="Calibri"/>
                <a:cs typeface="Calibri"/>
              </a:rPr>
              <a:t>e</a:t>
            </a:r>
            <a:r>
              <a:rPr sz="1400" spc="10" dirty="0">
                <a:latin typeface="Calibri"/>
                <a:cs typeface="Calibri"/>
              </a:rPr>
              <a:t>d</a:t>
            </a:r>
            <a:r>
              <a:rPr sz="1400" spc="-15" dirty="0">
                <a:latin typeface="Calibri"/>
                <a:cs typeface="Calibri"/>
              </a:rPr>
              <a:t> </a:t>
            </a:r>
            <a:r>
              <a:rPr sz="1400" spc="15" dirty="0">
                <a:latin typeface="Calibri"/>
                <a:cs typeface="Calibri"/>
              </a:rPr>
              <a:t>f</a:t>
            </a:r>
            <a:r>
              <a:rPr sz="1400" spc="30" dirty="0">
                <a:latin typeface="Calibri"/>
                <a:cs typeface="Calibri"/>
              </a:rPr>
              <a:t>r</a:t>
            </a:r>
            <a:r>
              <a:rPr sz="1400" spc="5" dirty="0">
                <a:latin typeface="Calibri"/>
                <a:cs typeface="Calibri"/>
              </a:rPr>
              <a:t>o</a:t>
            </a:r>
            <a:r>
              <a:rPr sz="1400" spc="20" dirty="0">
                <a:latin typeface="Calibri"/>
                <a:cs typeface="Calibri"/>
              </a:rPr>
              <a:t>m</a:t>
            </a:r>
            <a:r>
              <a:rPr sz="1400" spc="-105" dirty="0">
                <a:latin typeface="Calibri"/>
                <a:cs typeface="Calibri"/>
              </a:rPr>
              <a:t> </a:t>
            </a:r>
            <a:r>
              <a:rPr sz="1400" spc="-25" dirty="0">
                <a:latin typeface="Calibri"/>
                <a:cs typeface="Calibri"/>
              </a:rPr>
              <a:t>t</a:t>
            </a:r>
            <a:r>
              <a:rPr sz="1400" spc="5" dirty="0">
                <a:latin typeface="Calibri"/>
                <a:cs typeface="Calibri"/>
              </a:rPr>
              <a:t>h</a:t>
            </a:r>
            <a:r>
              <a:rPr sz="1400" spc="10" dirty="0">
                <a:latin typeface="Calibri"/>
                <a:cs typeface="Calibri"/>
              </a:rPr>
              <a:t>e</a:t>
            </a:r>
            <a:r>
              <a:rPr sz="1400" spc="20" dirty="0">
                <a:latin typeface="Calibri"/>
                <a:cs typeface="Calibri"/>
              </a:rPr>
              <a:t> </a:t>
            </a:r>
            <a:r>
              <a:rPr sz="1400" spc="45" dirty="0">
                <a:latin typeface="Calibri"/>
                <a:cs typeface="Calibri"/>
              </a:rPr>
              <a:t>s</a:t>
            </a:r>
            <a:r>
              <a:rPr sz="1400" spc="5" dirty="0">
                <a:latin typeface="Calibri"/>
                <a:cs typeface="Calibri"/>
              </a:rPr>
              <a:t>p</a:t>
            </a:r>
            <a:r>
              <a:rPr sz="1400" spc="-25" dirty="0">
                <a:latin typeface="Calibri"/>
                <a:cs typeface="Calibri"/>
              </a:rPr>
              <a:t>e</a:t>
            </a:r>
            <a:r>
              <a:rPr sz="1400" spc="10" dirty="0">
                <a:latin typeface="Calibri"/>
                <a:cs typeface="Calibri"/>
              </a:rPr>
              <a:t>c</a:t>
            </a:r>
            <a:r>
              <a:rPr sz="1400" spc="-30" dirty="0">
                <a:latin typeface="Calibri"/>
                <a:cs typeface="Calibri"/>
              </a:rPr>
              <a:t>i</a:t>
            </a:r>
            <a:r>
              <a:rPr sz="1400" spc="5" dirty="0">
                <a:latin typeface="Calibri"/>
                <a:cs typeface="Calibri"/>
              </a:rPr>
              <a:t>m</a:t>
            </a:r>
            <a:r>
              <a:rPr sz="1400" spc="-30" dirty="0">
                <a:latin typeface="Calibri"/>
                <a:cs typeface="Calibri"/>
              </a:rPr>
              <a:t>e</a:t>
            </a:r>
            <a:r>
              <a:rPr sz="1400" spc="10" dirty="0">
                <a:latin typeface="Calibri"/>
                <a:cs typeface="Calibri"/>
              </a:rPr>
              <a:t>n</a:t>
            </a:r>
            <a:r>
              <a:rPr sz="1400" spc="-15" dirty="0">
                <a:latin typeface="Calibri"/>
                <a:cs typeface="Calibri"/>
              </a:rPr>
              <a:t> </a:t>
            </a:r>
            <a:r>
              <a:rPr sz="1400" spc="-25" dirty="0">
                <a:latin typeface="Calibri"/>
                <a:cs typeface="Calibri"/>
              </a:rPr>
              <a:t>t</a:t>
            </a:r>
            <a:r>
              <a:rPr sz="1400" spc="5" dirty="0">
                <a:latin typeface="Calibri"/>
                <a:cs typeface="Calibri"/>
              </a:rPr>
              <a:t>h</a:t>
            </a:r>
            <a:r>
              <a:rPr sz="1400" dirty="0">
                <a:latin typeface="Calibri"/>
                <a:cs typeface="Calibri"/>
              </a:rPr>
              <a:t>a</a:t>
            </a:r>
            <a:r>
              <a:rPr sz="1400" spc="5" dirty="0">
                <a:latin typeface="Calibri"/>
                <a:cs typeface="Calibri"/>
              </a:rPr>
              <a:t>t</a:t>
            </a:r>
            <a:r>
              <a:rPr sz="1400" spc="-50" dirty="0">
                <a:latin typeface="Calibri"/>
                <a:cs typeface="Calibri"/>
              </a:rPr>
              <a:t> </a:t>
            </a:r>
            <a:r>
              <a:rPr sz="1400" spc="45" dirty="0">
                <a:latin typeface="Calibri"/>
                <a:cs typeface="Calibri"/>
              </a:rPr>
              <a:t>w</a:t>
            </a:r>
            <a:r>
              <a:rPr sz="1400" dirty="0">
                <a:latin typeface="Calibri"/>
                <a:cs typeface="Calibri"/>
              </a:rPr>
              <a:t>a</a:t>
            </a:r>
            <a:r>
              <a:rPr sz="1400" spc="10" dirty="0">
                <a:latin typeface="Calibri"/>
                <a:cs typeface="Calibri"/>
              </a:rPr>
              <a:t>s</a:t>
            </a:r>
            <a:r>
              <a:rPr sz="1400" spc="-55" dirty="0">
                <a:latin typeface="Calibri"/>
                <a:cs typeface="Calibri"/>
              </a:rPr>
              <a:t> </a:t>
            </a:r>
            <a:r>
              <a:rPr sz="1400" spc="5" dirty="0">
                <a:latin typeface="Calibri"/>
                <a:cs typeface="Calibri"/>
              </a:rPr>
              <a:t>d</a:t>
            </a:r>
            <a:r>
              <a:rPr sz="1400" spc="30" dirty="0">
                <a:latin typeface="Calibri"/>
                <a:cs typeface="Calibri"/>
              </a:rPr>
              <a:t>r</a:t>
            </a:r>
            <a:r>
              <a:rPr sz="1400" dirty="0">
                <a:latin typeface="Calibri"/>
                <a:cs typeface="Calibri"/>
              </a:rPr>
              <a:t>a</a:t>
            </a:r>
            <a:r>
              <a:rPr sz="1400" spc="45" dirty="0">
                <a:latin typeface="Calibri"/>
                <a:cs typeface="Calibri"/>
              </a:rPr>
              <a:t>w</a:t>
            </a:r>
            <a:r>
              <a:rPr sz="1400" spc="10" dirty="0">
                <a:latin typeface="Calibri"/>
                <a:cs typeface="Calibri"/>
              </a:rPr>
              <a:t>n</a:t>
            </a:r>
            <a:r>
              <a:rPr sz="1400" spc="-90" dirty="0">
                <a:latin typeface="Calibri"/>
                <a:cs typeface="Calibri"/>
              </a:rPr>
              <a:t> </a:t>
            </a:r>
            <a:r>
              <a:rPr sz="1400" spc="5" dirty="0">
                <a:latin typeface="Calibri"/>
                <a:cs typeface="Calibri"/>
              </a:rPr>
              <a:t>.</a:t>
            </a:r>
            <a:endParaRPr sz="1400">
              <a:latin typeface="Calibri"/>
              <a:cs typeface="Calibri"/>
            </a:endParaRPr>
          </a:p>
          <a:p>
            <a:pPr marL="711200" indent="-229235">
              <a:lnSpc>
                <a:spcPts val="1664"/>
              </a:lnSpc>
              <a:spcBef>
                <a:spcPts val="45"/>
              </a:spcBef>
              <a:buFont typeface="Arial"/>
              <a:buChar char="•"/>
              <a:tabLst>
                <a:tab pos="711200" algn="l"/>
                <a:tab pos="711835" algn="l"/>
              </a:tabLst>
            </a:pPr>
            <a:r>
              <a:rPr sz="1400" spc="10" dirty="0">
                <a:latin typeface="Calibri"/>
                <a:cs typeface="Calibri"/>
              </a:rPr>
              <a:t>give</a:t>
            </a:r>
            <a:r>
              <a:rPr sz="1400" spc="-50" dirty="0">
                <a:latin typeface="Calibri"/>
                <a:cs typeface="Calibri"/>
              </a:rPr>
              <a:t> </a:t>
            </a:r>
            <a:r>
              <a:rPr sz="1400" spc="5" dirty="0">
                <a:latin typeface="Calibri"/>
                <a:cs typeface="Calibri"/>
              </a:rPr>
              <a:t>progesterone</a:t>
            </a:r>
            <a:r>
              <a:rPr sz="1400" spc="-120" dirty="0">
                <a:latin typeface="Calibri"/>
                <a:cs typeface="Calibri"/>
              </a:rPr>
              <a:t> </a:t>
            </a:r>
            <a:r>
              <a:rPr sz="1400" spc="5" dirty="0">
                <a:latin typeface="Calibri"/>
                <a:cs typeface="Calibri"/>
              </a:rPr>
              <a:t>at</a:t>
            </a:r>
            <a:r>
              <a:rPr sz="1400" spc="-114" dirty="0">
                <a:latin typeface="Calibri"/>
                <a:cs typeface="Calibri"/>
              </a:rPr>
              <a:t> </a:t>
            </a:r>
            <a:r>
              <a:rPr sz="1400" spc="5" dirty="0">
                <a:latin typeface="Calibri"/>
                <a:cs typeface="Calibri"/>
              </a:rPr>
              <a:t>day</a:t>
            </a:r>
            <a:r>
              <a:rPr sz="1400" spc="-60" dirty="0">
                <a:latin typeface="Calibri"/>
                <a:cs typeface="Calibri"/>
              </a:rPr>
              <a:t> </a:t>
            </a:r>
            <a:r>
              <a:rPr sz="1400" spc="5" dirty="0">
                <a:latin typeface="Calibri"/>
                <a:cs typeface="Calibri"/>
              </a:rPr>
              <a:t>of </a:t>
            </a:r>
            <a:r>
              <a:rPr sz="1400" spc="10" dirty="0">
                <a:latin typeface="Calibri"/>
                <a:cs typeface="Calibri"/>
              </a:rPr>
              <a:t>Oocyte</a:t>
            </a:r>
            <a:r>
              <a:rPr sz="1400" spc="-130" dirty="0">
                <a:latin typeface="Calibri"/>
                <a:cs typeface="Calibri"/>
              </a:rPr>
              <a:t> </a:t>
            </a:r>
            <a:r>
              <a:rPr sz="1400" dirty="0">
                <a:latin typeface="Calibri"/>
                <a:cs typeface="Calibri"/>
              </a:rPr>
              <a:t>retrieval</a:t>
            </a:r>
            <a:r>
              <a:rPr sz="1400" spc="-35" dirty="0">
                <a:latin typeface="Calibri"/>
                <a:cs typeface="Calibri"/>
              </a:rPr>
              <a:t> </a:t>
            </a:r>
            <a:r>
              <a:rPr sz="1400" spc="-5" dirty="0">
                <a:latin typeface="Calibri"/>
                <a:cs typeface="Calibri"/>
              </a:rPr>
              <a:t>to</a:t>
            </a:r>
            <a:r>
              <a:rPr sz="1400" spc="-15" dirty="0">
                <a:latin typeface="Calibri"/>
                <a:cs typeface="Calibri"/>
              </a:rPr>
              <a:t> </a:t>
            </a:r>
            <a:r>
              <a:rPr sz="1400" spc="-5" dirty="0">
                <a:latin typeface="Calibri"/>
                <a:cs typeface="Calibri"/>
              </a:rPr>
              <a:t>maintain</a:t>
            </a:r>
            <a:r>
              <a:rPr sz="1400" spc="10" dirty="0">
                <a:latin typeface="Calibri"/>
                <a:cs typeface="Calibri"/>
              </a:rPr>
              <a:t> </a:t>
            </a:r>
            <a:r>
              <a:rPr sz="1400" spc="-15" dirty="0">
                <a:latin typeface="Calibri"/>
                <a:cs typeface="Calibri"/>
              </a:rPr>
              <a:t>lueteal</a:t>
            </a:r>
            <a:r>
              <a:rPr sz="1400" spc="114" dirty="0">
                <a:latin typeface="Calibri"/>
                <a:cs typeface="Calibri"/>
              </a:rPr>
              <a:t> </a:t>
            </a:r>
            <a:r>
              <a:rPr sz="1400" spc="15" dirty="0">
                <a:latin typeface="Calibri"/>
                <a:cs typeface="Calibri"/>
              </a:rPr>
              <a:t>phase</a:t>
            </a:r>
            <a:r>
              <a:rPr sz="1400" spc="-120" dirty="0">
                <a:latin typeface="Calibri"/>
                <a:cs typeface="Calibri"/>
              </a:rPr>
              <a:t> </a:t>
            </a:r>
            <a:r>
              <a:rPr sz="1400" spc="-5" dirty="0">
                <a:latin typeface="Calibri"/>
                <a:cs typeface="Calibri"/>
              </a:rPr>
              <a:t>to</a:t>
            </a:r>
            <a:r>
              <a:rPr sz="1400" spc="-10" dirty="0">
                <a:latin typeface="Calibri"/>
                <a:cs typeface="Calibri"/>
              </a:rPr>
              <a:t> </a:t>
            </a:r>
            <a:r>
              <a:rPr sz="1400" spc="20" dirty="0">
                <a:latin typeface="Calibri"/>
                <a:cs typeface="Calibri"/>
              </a:rPr>
              <a:t>support</a:t>
            </a:r>
            <a:r>
              <a:rPr sz="1400" spc="-114" dirty="0">
                <a:latin typeface="Calibri"/>
                <a:cs typeface="Calibri"/>
              </a:rPr>
              <a:t> </a:t>
            </a:r>
            <a:r>
              <a:rPr sz="1400" spc="-5" dirty="0">
                <a:latin typeface="Calibri"/>
                <a:cs typeface="Calibri"/>
              </a:rPr>
              <a:t>implantation </a:t>
            </a:r>
            <a:r>
              <a:rPr sz="1400" spc="5" dirty="0">
                <a:latin typeface="Calibri"/>
                <a:cs typeface="Calibri"/>
              </a:rPr>
              <a:t>.</a:t>
            </a:r>
            <a:endParaRPr sz="1400">
              <a:latin typeface="Calibri"/>
              <a:cs typeface="Calibri"/>
            </a:endParaRPr>
          </a:p>
          <a:p>
            <a:pPr marL="711200" indent="-229235">
              <a:lnSpc>
                <a:spcPts val="1664"/>
              </a:lnSpc>
              <a:buFont typeface="Arial"/>
              <a:buChar char="•"/>
              <a:tabLst>
                <a:tab pos="711200" algn="l"/>
                <a:tab pos="711835" algn="l"/>
              </a:tabLst>
            </a:pPr>
            <a:r>
              <a:rPr sz="1400" spc="90" dirty="0">
                <a:latin typeface="Calibri"/>
                <a:cs typeface="Calibri"/>
              </a:rPr>
              <a:t>I</a:t>
            </a:r>
            <a:r>
              <a:rPr sz="1400" spc="5" dirty="0">
                <a:latin typeface="Calibri"/>
                <a:cs typeface="Calibri"/>
              </a:rPr>
              <a:t>n</a:t>
            </a:r>
            <a:r>
              <a:rPr sz="1400" spc="50" dirty="0">
                <a:latin typeface="Calibri"/>
                <a:cs typeface="Calibri"/>
              </a:rPr>
              <a:t>s</a:t>
            </a:r>
            <a:r>
              <a:rPr sz="1400" spc="-30" dirty="0">
                <a:latin typeface="Calibri"/>
                <a:cs typeface="Calibri"/>
              </a:rPr>
              <a:t>e</a:t>
            </a:r>
            <a:r>
              <a:rPr sz="1400" spc="5" dirty="0">
                <a:latin typeface="Calibri"/>
                <a:cs typeface="Calibri"/>
              </a:rPr>
              <a:t>m</a:t>
            </a:r>
            <a:r>
              <a:rPr sz="1400" spc="-25" dirty="0">
                <a:latin typeface="Calibri"/>
                <a:cs typeface="Calibri"/>
              </a:rPr>
              <a:t>i</a:t>
            </a:r>
            <a:r>
              <a:rPr sz="1400" spc="5" dirty="0">
                <a:latin typeface="Calibri"/>
                <a:cs typeface="Calibri"/>
              </a:rPr>
              <a:t>n</a:t>
            </a:r>
            <a:r>
              <a:rPr sz="1400" dirty="0">
                <a:latin typeface="Calibri"/>
                <a:cs typeface="Calibri"/>
              </a:rPr>
              <a:t>a</a:t>
            </a:r>
            <a:r>
              <a:rPr sz="1400" spc="-25" dirty="0">
                <a:latin typeface="Calibri"/>
                <a:cs typeface="Calibri"/>
              </a:rPr>
              <a:t>ti</a:t>
            </a:r>
            <a:r>
              <a:rPr sz="1400" spc="5" dirty="0">
                <a:latin typeface="Calibri"/>
                <a:cs typeface="Calibri"/>
              </a:rPr>
              <a:t>o</a:t>
            </a:r>
            <a:r>
              <a:rPr sz="1400" spc="10" dirty="0">
                <a:latin typeface="Calibri"/>
                <a:cs typeface="Calibri"/>
              </a:rPr>
              <a:t>n</a:t>
            </a:r>
            <a:r>
              <a:rPr sz="1400" spc="-90" dirty="0">
                <a:latin typeface="Calibri"/>
                <a:cs typeface="Calibri"/>
              </a:rPr>
              <a:t> </a:t>
            </a:r>
            <a:r>
              <a:rPr sz="1400" spc="5" dirty="0">
                <a:latin typeface="Calibri"/>
                <a:cs typeface="Calibri"/>
              </a:rPr>
              <a:t>b</a:t>
            </a:r>
            <a:r>
              <a:rPr sz="1400" spc="10" dirty="0">
                <a:latin typeface="Calibri"/>
                <a:cs typeface="Calibri"/>
              </a:rPr>
              <a:t>y</a:t>
            </a:r>
            <a:r>
              <a:rPr sz="1400" spc="-65" dirty="0">
                <a:latin typeface="Calibri"/>
                <a:cs typeface="Calibri"/>
              </a:rPr>
              <a:t> </a:t>
            </a:r>
            <a:r>
              <a:rPr sz="1400" spc="10" dirty="0">
                <a:latin typeface="Calibri"/>
                <a:cs typeface="Calibri"/>
              </a:rPr>
              <a:t>2 </a:t>
            </a:r>
            <a:r>
              <a:rPr sz="1400" spc="5" dirty="0">
                <a:latin typeface="Calibri"/>
                <a:cs typeface="Calibri"/>
              </a:rPr>
              <a:t>m</a:t>
            </a:r>
            <a:r>
              <a:rPr sz="1400" spc="-30" dirty="0">
                <a:latin typeface="Calibri"/>
                <a:cs typeface="Calibri"/>
              </a:rPr>
              <a:t>e</a:t>
            </a:r>
            <a:r>
              <a:rPr sz="1400" spc="-25" dirty="0">
                <a:latin typeface="Calibri"/>
                <a:cs typeface="Calibri"/>
              </a:rPr>
              <a:t>t</a:t>
            </a:r>
            <a:r>
              <a:rPr sz="1400" spc="5" dirty="0">
                <a:latin typeface="Calibri"/>
                <a:cs typeface="Calibri"/>
              </a:rPr>
              <a:t>ho</a:t>
            </a:r>
            <a:r>
              <a:rPr sz="1400" spc="10" dirty="0">
                <a:latin typeface="Calibri"/>
                <a:cs typeface="Calibri"/>
              </a:rPr>
              <a:t>ds</a:t>
            </a:r>
            <a:r>
              <a:rPr sz="1400" spc="-55" dirty="0">
                <a:latin typeface="Calibri"/>
                <a:cs typeface="Calibri"/>
              </a:rPr>
              <a:t> </a:t>
            </a:r>
            <a:r>
              <a:rPr sz="1400" spc="5" dirty="0">
                <a:latin typeface="Calibri"/>
                <a:cs typeface="Calibri"/>
              </a:rPr>
              <a:t>:</a:t>
            </a:r>
            <a:endParaRPr sz="1400">
              <a:latin typeface="Calibri"/>
              <a:cs typeface="Calibri"/>
            </a:endParaRPr>
          </a:p>
          <a:p>
            <a:pPr marL="1168400" lvl="1" indent="-229235">
              <a:lnSpc>
                <a:spcPts val="1664"/>
              </a:lnSpc>
              <a:spcBef>
                <a:spcPts val="50"/>
              </a:spcBef>
              <a:buFont typeface="Arial"/>
              <a:buChar char="•"/>
              <a:tabLst>
                <a:tab pos="1168400" algn="l"/>
                <a:tab pos="1169035" algn="l"/>
              </a:tabLst>
            </a:pPr>
            <a:r>
              <a:rPr sz="1400" dirty="0">
                <a:latin typeface="Calibri"/>
                <a:cs typeface="Calibri"/>
              </a:rPr>
              <a:t>C</a:t>
            </a:r>
            <a:r>
              <a:rPr sz="1400" spc="5" dirty="0">
                <a:latin typeface="Calibri"/>
                <a:cs typeface="Calibri"/>
              </a:rPr>
              <a:t>on</a:t>
            </a:r>
            <a:r>
              <a:rPr sz="1400" spc="40" dirty="0">
                <a:latin typeface="Calibri"/>
                <a:cs typeface="Calibri"/>
              </a:rPr>
              <a:t>v</a:t>
            </a:r>
            <a:r>
              <a:rPr sz="1400" spc="-25" dirty="0">
                <a:latin typeface="Calibri"/>
                <a:cs typeface="Calibri"/>
              </a:rPr>
              <a:t>e</a:t>
            </a:r>
            <a:r>
              <a:rPr sz="1400" spc="5" dirty="0">
                <a:latin typeface="Calibri"/>
                <a:cs typeface="Calibri"/>
              </a:rPr>
              <a:t>n</a:t>
            </a:r>
            <a:r>
              <a:rPr sz="1400" spc="-20" dirty="0">
                <a:latin typeface="Calibri"/>
                <a:cs typeface="Calibri"/>
              </a:rPr>
              <a:t>t</a:t>
            </a:r>
            <a:r>
              <a:rPr sz="1400" spc="-25" dirty="0">
                <a:latin typeface="Calibri"/>
                <a:cs typeface="Calibri"/>
              </a:rPr>
              <a:t>i</a:t>
            </a:r>
            <a:r>
              <a:rPr sz="1400" spc="5" dirty="0">
                <a:latin typeface="Calibri"/>
                <a:cs typeface="Calibri"/>
              </a:rPr>
              <a:t>onal</a:t>
            </a:r>
            <a:r>
              <a:rPr sz="1400" spc="-50" dirty="0">
                <a:latin typeface="Calibri"/>
                <a:cs typeface="Calibri"/>
              </a:rPr>
              <a:t> </a:t>
            </a:r>
            <a:r>
              <a:rPr sz="1400" spc="95" dirty="0">
                <a:latin typeface="Calibri"/>
                <a:cs typeface="Calibri"/>
              </a:rPr>
              <a:t>I</a:t>
            </a:r>
            <a:r>
              <a:rPr sz="1400" spc="30" dirty="0">
                <a:latin typeface="Calibri"/>
                <a:cs typeface="Calibri"/>
              </a:rPr>
              <a:t>V</a:t>
            </a:r>
            <a:r>
              <a:rPr sz="1400" spc="10" dirty="0">
                <a:latin typeface="Calibri"/>
                <a:cs typeface="Calibri"/>
              </a:rPr>
              <a:t>F</a:t>
            </a:r>
            <a:r>
              <a:rPr sz="1400" spc="-75" dirty="0">
                <a:latin typeface="Calibri"/>
                <a:cs typeface="Calibri"/>
              </a:rPr>
              <a:t> </a:t>
            </a:r>
            <a:r>
              <a:rPr sz="1400" spc="5" dirty="0">
                <a:latin typeface="Calibri"/>
                <a:cs typeface="Calibri"/>
              </a:rPr>
              <a:t>:</a:t>
            </a:r>
            <a:endParaRPr sz="1400">
              <a:latin typeface="Calibri"/>
              <a:cs typeface="Calibri"/>
            </a:endParaRPr>
          </a:p>
          <a:p>
            <a:pPr marL="1626870" marR="329565" lvl="2" indent="-229235">
              <a:lnSpc>
                <a:spcPct val="71500"/>
              </a:lnSpc>
              <a:spcBef>
                <a:spcPts val="465"/>
              </a:spcBef>
              <a:buFont typeface="Arial"/>
              <a:buChar char="•"/>
              <a:tabLst>
                <a:tab pos="1626870" algn="l"/>
                <a:tab pos="1627505" algn="l"/>
              </a:tabLst>
            </a:pPr>
            <a:r>
              <a:rPr sz="1400" spc="50" dirty="0">
                <a:latin typeface="Calibri"/>
                <a:cs typeface="Calibri"/>
              </a:rPr>
              <a:t>If</a:t>
            </a:r>
            <a:r>
              <a:rPr sz="1400" spc="-80" dirty="0">
                <a:latin typeface="Calibri"/>
                <a:cs typeface="Calibri"/>
              </a:rPr>
              <a:t> </a:t>
            </a:r>
            <a:r>
              <a:rPr sz="1400" spc="15" dirty="0">
                <a:latin typeface="Calibri"/>
                <a:cs typeface="Calibri"/>
              </a:rPr>
              <a:t>husband</a:t>
            </a:r>
            <a:r>
              <a:rPr sz="1400" spc="-90" dirty="0">
                <a:latin typeface="Calibri"/>
                <a:cs typeface="Calibri"/>
              </a:rPr>
              <a:t> </a:t>
            </a:r>
            <a:r>
              <a:rPr sz="1400" spc="5" dirty="0">
                <a:latin typeface="Calibri"/>
                <a:cs typeface="Calibri"/>
              </a:rPr>
              <a:t>has</a:t>
            </a:r>
            <a:r>
              <a:rPr sz="1400" spc="-50" dirty="0">
                <a:latin typeface="Calibri"/>
                <a:cs typeface="Calibri"/>
              </a:rPr>
              <a:t> </a:t>
            </a:r>
            <a:r>
              <a:rPr sz="1400" spc="10" dirty="0">
                <a:latin typeface="Calibri"/>
                <a:cs typeface="Calibri"/>
              </a:rPr>
              <a:t>good</a:t>
            </a:r>
            <a:r>
              <a:rPr sz="1400" spc="-90" dirty="0">
                <a:latin typeface="Calibri"/>
                <a:cs typeface="Calibri"/>
              </a:rPr>
              <a:t> </a:t>
            </a:r>
            <a:r>
              <a:rPr sz="1400" dirty="0">
                <a:latin typeface="Calibri"/>
                <a:cs typeface="Calibri"/>
              </a:rPr>
              <a:t>number</a:t>
            </a:r>
            <a:r>
              <a:rPr sz="1400" spc="-60" dirty="0">
                <a:latin typeface="Calibri"/>
                <a:cs typeface="Calibri"/>
              </a:rPr>
              <a:t> </a:t>
            </a:r>
            <a:r>
              <a:rPr sz="1400" spc="5" dirty="0">
                <a:latin typeface="Calibri"/>
                <a:cs typeface="Calibri"/>
              </a:rPr>
              <a:t>of</a:t>
            </a:r>
            <a:r>
              <a:rPr sz="1400" spc="-5" dirty="0">
                <a:latin typeface="Calibri"/>
                <a:cs typeface="Calibri"/>
              </a:rPr>
              <a:t> </a:t>
            </a:r>
            <a:r>
              <a:rPr sz="1400" spc="10" dirty="0">
                <a:latin typeface="Calibri"/>
                <a:cs typeface="Calibri"/>
              </a:rPr>
              <a:t>sperms</a:t>
            </a:r>
            <a:r>
              <a:rPr sz="1400" spc="-50" dirty="0">
                <a:latin typeface="Calibri"/>
                <a:cs typeface="Calibri"/>
              </a:rPr>
              <a:t> </a:t>
            </a:r>
            <a:r>
              <a:rPr sz="1400" spc="5" dirty="0">
                <a:latin typeface="Calibri"/>
                <a:cs typeface="Calibri"/>
              </a:rPr>
              <a:t>,</a:t>
            </a:r>
            <a:r>
              <a:rPr sz="1400" spc="-70" dirty="0">
                <a:latin typeface="Calibri"/>
                <a:cs typeface="Calibri"/>
              </a:rPr>
              <a:t> </a:t>
            </a:r>
            <a:r>
              <a:rPr sz="1400" spc="25" dirty="0">
                <a:latin typeface="Calibri"/>
                <a:cs typeface="Calibri"/>
              </a:rPr>
              <a:t>wash</a:t>
            </a:r>
            <a:r>
              <a:rPr sz="1400" spc="-90" dirty="0">
                <a:latin typeface="Calibri"/>
                <a:cs typeface="Calibri"/>
              </a:rPr>
              <a:t> </a:t>
            </a:r>
            <a:r>
              <a:rPr sz="1400" spc="5" dirty="0">
                <a:latin typeface="Calibri"/>
                <a:cs typeface="Calibri"/>
              </a:rPr>
              <a:t>and</a:t>
            </a:r>
            <a:r>
              <a:rPr sz="1400" spc="-90" dirty="0">
                <a:latin typeface="Calibri"/>
                <a:cs typeface="Calibri"/>
              </a:rPr>
              <a:t> </a:t>
            </a:r>
            <a:r>
              <a:rPr sz="1400" spc="-10" dirty="0">
                <a:latin typeface="Calibri"/>
                <a:cs typeface="Calibri"/>
              </a:rPr>
              <a:t>clean</a:t>
            </a:r>
            <a:r>
              <a:rPr sz="1400" spc="60" dirty="0">
                <a:latin typeface="Calibri"/>
                <a:cs typeface="Calibri"/>
              </a:rPr>
              <a:t> </a:t>
            </a:r>
            <a:r>
              <a:rPr sz="1400" spc="-5" dirty="0">
                <a:latin typeface="Calibri"/>
                <a:cs typeface="Calibri"/>
              </a:rPr>
              <a:t>them</a:t>
            </a:r>
            <a:r>
              <a:rPr sz="1400" spc="-30" dirty="0">
                <a:latin typeface="Calibri"/>
                <a:cs typeface="Calibri"/>
              </a:rPr>
              <a:t> </a:t>
            </a:r>
            <a:r>
              <a:rPr sz="1400" spc="-10" dirty="0">
                <a:latin typeface="Calibri"/>
                <a:cs typeface="Calibri"/>
              </a:rPr>
              <a:t>then</a:t>
            </a:r>
            <a:r>
              <a:rPr sz="1400" spc="65" dirty="0">
                <a:latin typeface="Calibri"/>
                <a:cs typeface="Calibri"/>
              </a:rPr>
              <a:t> </a:t>
            </a:r>
            <a:r>
              <a:rPr sz="1400" spc="5" dirty="0">
                <a:latin typeface="Calibri"/>
                <a:cs typeface="Calibri"/>
              </a:rPr>
              <a:t>put</a:t>
            </a:r>
            <a:r>
              <a:rPr sz="1400" spc="-40" dirty="0">
                <a:latin typeface="Calibri"/>
                <a:cs typeface="Calibri"/>
              </a:rPr>
              <a:t> </a:t>
            </a:r>
            <a:r>
              <a:rPr sz="1400" spc="20" dirty="0">
                <a:latin typeface="Calibri"/>
                <a:cs typeface="Calibri"/>
              </a:rPr>
              <a:t>50,000-100,000</a:t>
            </a:r>
            <a:r>
              <a:rPr sz="1400" spc="-55" dirty="0">
                <a:latin typeface="Calibri"/>
                <a:cs typeface="Calibri"/>
              </a:rPr>
              <a:t> </a:t>
            </a:r>
            <a:r>
              <a:rPr sz="1400" spc="-5" dirty="0">
                <a:latin typeface="Calibri"/>
                <a:cs typeface="Calibri"/>
              </a:rPr>
              <a:t>motile</a:t>
            </a:r>
            <a:r>
              <a:rPr sz="1400" spc="-120" dirty="0">
                <a:latin typeface="Calibri"/>
                <a:cs typeface="Calibri"/>
              </a:rPr>
              <a:t> </a:t>
            </a:r>
            <a:r>
              <a:rPr sz="1400" spc="15" dirty="0">
                <a:latin typeface="Calibri"/>
                <a:cs typeface="Calibri"/>
              </a:rPr>
              <a:t>sperms</a:t>
            </a:r>
            <a:r>
              <a:rPr sz="1400" spc="-45" dirty="0">
                <a:latin typeface="Calibri"/>
                <a:cs typeface="Calibri"/>
              </a:rPr>
              <a:t> </a:t>
            </a:r>
            <a:r>
              <a:rPr sz="1400" spc="-5" dirty="0">
                <a:latin typeface="Calibri"/>
                <a:cs typeface="Calibri"/>
              </a:rPr>
              <a:t>in</a:t>
            </a:r>
            <a:r>
              <a:rPr sz="1400" spc="-85" dirty="0">
                <a:latin typeface="Calibri"/>
                <a:cs typeface="Calibri"/>
              </a:rPr>
              <a:t> </a:t>
            </a:r>
            <a:r>
              <a:rPr sz="1400" dirty="0">
                <a:latin typeface="Calibri"/>
                <a:cs typeface="Calibri"/>
              </a:rPr>
              <a:t>each</a:t>
            </a:r>
            <a:r>
              <a:rPr sz="1400" spc="65" dirty="0">
                <a:latin typeface="Calibri"/>
                <a:cs typeface="Calibri"/>
              </a:rPr>
              <a:t> </a:t>
            </a:r>
            <a:r>
              <a:rPr sz="1400" dirty="0">
                <a:latin typeface="Calibri"/>
                <a:cs typeface="Calibri"/>
              </a:rPr>
              <a:t>test</a:t>
            </a:r>
            <a:r>
              <a:rPr sz="1400" spc="-35" dirty="0">
                <a:latin typeface="Calibri"/>
                <a:cs typeface="Calibri"/>
              </a:rPr>
              <a:t> </a:t>
            </a:r>
            <a:r>
              <a:rPr sz="1400" dirty="0">
                <a:latin typeface="Calibri"/>
                <a:cs typeface="Calibri"/>
              </a:rPr>
              <a:t>tube</a:t>
            </a:r>
            <a:r>
              <a:rPr sz="1400" spc="-45" dirty="0">
                <a:latin typeface="Calibri"/>
                <a:cs typeface="Calibri"/>
              </a:rPr>
              <a:t> </a:t>
            </a:r>
            <a:r>
              <a:rPr sz="1400" spc="5" dirty="0">
                <a:latin typeface="Calibri"/>
                <a:cs typeface="Calibri"/>
              </a:rPr>
              <a:t>,</a:t>
            </a:r>
            <a:r>
              <a:rPr sz="1400" spc="10" dirty="0">
                <a:latin typeface="Calibri"/>
                <a:cs typeface="Calibri"/>
              </a:rPr>
              <a:t> </a:t>
            </a:r>
            <a:r>
              <a:rPr sz="1400" spc="5" dirty="0">
                <a:latin typeface="Calibri"/>
                <a:cs typeface="Calibri"/>
              </a:rPr>
              <a:t>and </a:t>
            </a:r>
            <a:r>
              <a:rPr sz="1400" spc="10" dirty="0">
                <a:latin typeface="Calibri"/>
                <a:cs typeface="Calibri"/>
              </a:rPr>
              <a:t> </a:t>
            </a:r>
            <a:r>
              <a:rPr sz="1400" spc="5" dirty="0">
                <a:latin typeface="Calibri"/>
                <a:cs typeface="Calibri"/>
              </a:rPr>
              <a:t>put</a:t>
            </a:r>
            <a:r>
              <a:rPr sz="1400" spc="-45" dirty="0">
                <a:latin typeface="Calibri"/>
                <a:cs typeface="Calibri"/>
              </a:rPr>
              <a:t> </a:t>
            </a:r>
            <a:r>
              <a:rPr sz="1400" spc="10" dirty="0">
                <a:latin typeface="Calibri"/>
                <a:cs typeface="Calibri"/>
              </a:rPr>
              <a:t>one</a:t>
            </a:r>
            <a:r>
              <a:rPr sz="1400" spc="-55" dirty="0">
                <a:latin typeface="Calibri"/>
                <a:cs typeface="Calibri"/>
              </a:rPr>
              <a:t> </a:t>
            </a:r>
            <a:r>
              <a:rPr sz="1400" spc="-5" dirty="0">
                <a:latin typeface="Calibri"/>
                <a:cs typeface="Calibri"/>
              </a:rPr>
              <a:t>egg</a:t>
            </a:r>
            <a:r>
              <a:rPr sz="1400" spc="65" dirty="0">
                <a:latin typeface="Calibri"/>
                <a:cs typeface="Calibri"/>
              </a:rPr>
              <a:t> </a:t>
            </a:r>
            <a:r>
              <a:rPr sz="1400" dirty="0">
                <a:latin typeface="Calibri"/>
                <a:cs typeface="Calibri"/>
              </a:rPr>
              <a:t>(after</a:t>
            </a:r>
            <a:r>
              <a:rPr sz="1400" spc="-65" dirty="0">
                <a:latin typeface="Calibri"/>
                <a:cs typeface="Calibri"/>
              </a:rPr>
              <a:t> </a:t>
            </a:r>
            <a:r>
              <a:rPr sz="1400" spc="5" dirty="0">
                <a:latin typeface="Calibri"/>
                <a:cs typeface="Calibri"/>
              </a:rPr>
              <a:t>removing</a:t>
            </a:r>
            <a:r>
              <a:rPr sz="1400" spc="-90" dirty="0">
                <a:latin typeface="Calibri"/>
                <a:cs typeface="Calibri"/>
              </a:rPr>
              <a:t> </a:t>
            </a:r>
            <a:r>
              <a:rPr sz="1400" dirty="0">
                <a:latin typeface="Calibri"/>
                <a:cs typeface="Calibri"/>
              </a:rPr>
              <a:t>cumulus</a:t>
            </a:r>
            <a:r>
              <a:rPr sz="1400" spc="-20" dirty="0">
                <a:latin typeface="Calibri"/>
                <a:cs typeface="Calibri"/>
              </a:rPr>
              <a:t> </a:t>
            </a:r>
            <a:r>
              <a:rPr sz="1400" spc="15" dirty="0">
                <a:latin typeface="Calibri"/>
                <a:cs typeface="Calibri"/>
              </a:rPr>
              <a:t>oophorus)</a:t>
            </a:r>
            <a:r>
              <a:rPr sz="1400" spc="-80" dirty="0">
                <a:latin typeface="Calibri"/>
                <a:cs typeface="Calibri"/>
              </a:rPr>
              <a:t> </a:t>
            </a:r>
            <a:r>
              <a:rPr sz="1400" spc="-5" dirty="0">
                <a:latin typeface="Calibri"/>
                <a:cs typeface="Calibri"/>
              </a:rPr>
              <a:t>in</a:t>
            </a:r>
            <a:r>
              <a:rPr sz="1400" spc="-95" dirty="0">
                <a:latin typeface="Calibri"/>
                <a:cs typeface="Calibri"/>
              </a:rPr>
              <a:t> </a:t>
            </a:r>
            <a:r>
              <a:rPr sz="1400" dirty="0">
                <a:latin typeface="Calibri"/>
                <a:cs typeface="Calibri"/>
              </a:rPr>
              <a:t>each</a:t>
            </a:r>
            <a:r>
              <a:rPr sz="1400" spc="-15" dirty="0">
                <a:latin typeface="Calibri"/>
                <a:cs typeface="Calibri"/>
              </a:rPr>
              <a:t> </a:t>
            </a:r>
            <a:r>
              <a:rPr sz="1400" spc="5" dirty="0">
                <a:latin typeface="Calibri"/>
                <a:cs typeface="Calibri"/>
              </a:rPr>
              <a:t>,</a:t>
            </a:r>
            <a:r>
              <a:rPr sz="1400" dirty="0">
                <a:latin typeface="Calibri"/>
                <a:cs typeface="Calibri"/>
              </a:rPr>
              <a:t> </a:t>
            </a:r>
            <a:r>
              <a:rPr sz="1400" spc="-10" dirty="0">
                <a:latin typeface="Calibri"/>
                <a:cs typeface="Calibri"/>
              </a:rPr>
              <a:t>then</a:t>
            </a:r>
            <a:r>
              <a:rPr sz="1400" spc="-15" dirty="0">
                <a:latin typeface="Calibri"/>
                <a:cs typeface="Calibri"/>
              </a:rPr>
              <a:t> </a:t>
            </a:r>
            <a:r>
              <a:rPr sz="1400" spc="5" dirty="0">
                <a:latin typeface="Calibri"/>
                <a:cs typeface="Calibri"/>
              </a:rPr>
              <a:t>wait</a:t>
            </a:r>
            <a:r>
              <a:rPr sz="1400" spc="-50" dirty="0">
                <a:latin typeface="Calibri"/>
                <a:cs typeface="Calibri"/>
              </a:rPr>
              <a:t> </a:t>
            </a:r>
            <a:r>
              <a:rPr sz="1400" spc="10" dirty="0">
                <a:latin typeface="Calibri"/>
                <a:cs typeface="Calibri"/>
              </a:rPr>
              <a:t>for</a:t>
            </a:r>
            <a:r>
              <a:rPr sz="1400" spc="-70" dirty="0">
                <a:latin typeface="Calibri"/>
                <a:cs typeface="Calibri"/>
              </a:rPr>
              <a:t> </a:t>
            </a:r>
            <a:r>
              <a:rPr sz="1400" spc="5" dirty="0">
                <a:latin typeface="Calibri"/>
                <a:cs typeface="Calibri"/>
              </a:rPr>
              <a:t>spontaneous</a:t>
            </a:r>
            <a:r>
              <a:rPr sz="1400" spc="-50" dirty="0">
                <a:latin typeface="Calibri"/>
                <a:cs typeface="Calibri"/>
              </a:rPr>
              <a:t> </a:t>
            </a:r>
            <a:r>
              <a:rPr sz="1400" spc="-5" dirty="0">
                <a:latin typeface="Calibri"/>
                <a:cs typeface="Calibri"/>
              </a:rPr>
              <a:t>fertilization</a:t>
            </a:r>
            <a:r>
              <a:rPr sz="1400" spc="-95" dirty="0">
                <a:latin typeface="Calibri"/>
                <a:cs typeface="Calibri"/>
              </a:rPr>
              <a:t> </a:t>
            </a:r>
            <a:r>
              <a:rPr sz="1400" spc="-5" dirty="0">
                <a:latin typeface="Calibri"/>
                <a:cs typeface="Calibri"/>
              </a:rPr>
              <a:t>to</a:t>
            </a:r>
            <a:r>
              <a:rPr sz="1400" spc="-20" dirty="0">
                <a:latin typeface="Calibri"/>
                <a:cs typeface="Calibri"/>
              </a:rPr>
              <a:t> </a:t>
            </a:r>
            <a:r>
              <a:rPr sz="1400" spc="5" dirty="0">
                <a:latin typeface="Calibri"/>
                <a:cs typeface="Calibri"/>
              </a:rPr>
              <a:t>occur</a:t>
            </a:r>
            <a:endParaRPr sz="1400">
              <a:latin typeface="Calibri"/>
              <a:cs typeface="Calibri"/>
            </a:endParaRPr>
          </a:p>
          <a:p>
            <a:pPr marL="1168400" lvl="1" indent="-229235">
              <a:lnSpc>
                <a:spcPts val="1639"/>
              </a:lnSpc>
              <a:buFont typeface="Arial"/>
              <a:buChar char="•"/>
              <a:tabLst>
                <a:tab pos="1168400" algn="l"/>
                <a:tab pos="1169035" algn="l"/>
              </a:tabLst>
            </a:pPr>
            <a:r>
              <a:rPr sz="1400" spc="95" dirty="0">
                <a:latin typeface="Calibri"/>
                <a:cs typeface="Calibri"/>
              </a:rPr>
              <a:t>I</a:t>
            </a:r>
            <a:r>
              <a:rPr sz="1400" dirty="0">
                <a:latin typeface="Calibri"/>
                <a:cs typeface="Calibri"/>
              </a:rPr>
              <a:t>C</a:t>
            </a:r>
            <a:r>
              <a:rPr sz="1400" spc="30" dirty="0">
                <a:latin typeface="Calibri"/>
                <a:cs typeface="Calibri"/>
              </a:rPr>
              <a:t>S</a:t>
            </a:r>
            <a:r>
              <a:rPr sz="1400" spc="5" dirty="0">
                <a:latin typeface="Calibri"/>
                <a:cs typeface="Calibri"/>
              </a:rPr>
              <a:t>I</a:t>
            </a:r>
            <a:r>
              <a:rPr sz="1400" dirty="0">
                <a:latin typeface="Calibri"/>
                <a:cs typeface="Calibri"/>
              </a:rPr>
              <a:t> </a:t>
            </a:r>
            <a:r>
              <a:rPr sz="1400" spc="20" dirty="0">
                <a:latin typeface="Calibri"/>
                <a:cs typeface="Calibri"/>
              </a:rPr>
              <a:t>(</a:t>
            </a:r>
            <a:r>
              <a:rPr sz="1400" spc="-25" dirty="0">
                <a:latin typeface="Calibri"/>
                <a:cs typeface="Calibri"/>
              </a:rPr>
              <a:t>i</a:t>
            </a:r>
            <a:r>
              <a:rPr sz="1400" spc="5" dirty="0">
                <a:latin typeface="Calibri"/>
                <a:cs typeface="Calibri"/>
              </a:rPr>
              <a:t>n</a:t>
            </a:r>
            <a:r>
              <a:rPr sz="1400" spc="-20" dirty="0">
                <a:latin typeface="Calibri"/>
                <a:cs typeface="Calibri"/>
              </a:rPr>
              <a:t>t</a:t>
            </a:r>
            <a:r>
              <a:rPr sz="1400" spc="30" dirty="0">
                <a:latin typeface="Calibri"/>
                <a:cs typeface="Calibri"/>
              </a:rPr>
              <a:t>r</a:t>
            </a:r>
            <a:r>
              <a:rPr sz="1400" spc="-10" dirty="0">
                <a:latin typeface="Calibri"/>
                <a:cs typeface="Calibri"/>
              </a:rPr>
              <a:t>a</a:t>
            </a:r>
            <a:r>
              <a:rPr sz="1400" spc="15" dirty="0">
                <a:latin typeface="Calibri"/>
                <a:cs typeface="Calibri"/>
              </a:rPr>
              <a:t>-</a:t>
            </a:r>
            <a:r>
              <a:rPr sz="1400" spc="10" dirty="0">
                <a:latin typeface="Calibri"/>
                <a:cs typeface="Calibri"/>
              </a:rPr>
              <a:t>c</a:t>
            </a:r>
            <a:r>
              <a:rPr sz="1400" spc="-40" dirty="0">
                <a:latin typeface="Calibri"/>
                <a:cs typeface="Calibri"/>
              </a:rPr>
              <a:t>y</a:t>
            </a:r>
            <a:r>
              <a:rPr sz="1400" spc="-25" dirty="0">
                <a:latin typeface="Calibri"/>
                <a:cs typeface="Calibri"/>
              </a:rPr>
              <a:t>t</a:t>
            </a:r>
            <a:r>
              <a:rPr sz="1400" spc="5" dirty="0">
                <a:latin typeface="Calibri"/>
                <a:cs typeface="Calibri"/>
              </a:rPr>
              <a:t>op</a:t>
            </a:r>
            <a:r>
              <a:rPr sz="1400" spc="-25" dirty="0">
                <a:latin typeface="Calibri"/>
                <a:cs typeface="Calibri"/>
              </a:rPr>
              <a:t>l</a:t>
            </a:r>
            <a:r>
              <a:rPr sz="1400" dirty="0">
                <a:latin typeface="Calibri"/>
                <a:cs typeface="Calibri"/>
              </a:rPr>
              <a:t>a</a:t>
            </a:r>
            <a:r>
              <a:rPr sz="1400" spc="45" dirty="0">
                <a:latin typeface="Calibri"/>
                <a:cs typeface="Calibri"/>
              </a:rPr>
              <a:t>s</a:t>
            </a:r>
            <a:r>
              <a:rPr sz="1400" spc="5" dirty="0">
                <a:latin typeface="Calibri"/>
                <a:cs typeface="Calibri"/>
              </a:rPr>
              <a:t>m</a:t>
            </a:r>
            <a:r>
              <a:rPr sz="1400" spc="-25" dirty="0">
                <a:latin typeface="Calibri"/>
                <a:cs typeface="Calibri"/>
              </a:rPr>
              <a:t>i</a:t>
            </a:r>
            <a:r>
              <a:rPr sz="1400" spc="10" dirty="0">
                <a:latin typeface="Calibri"/>
                <a:cs typeface="Calibri"/>
              </a:rPr>
              <a:t>c</a:t>
            </a:r>
            <a:r>
              <a:rPr sz="1400" spc="-95" dirty="0">
                <a:latin typeface="Calibri"/>
                <a:cs typeface="Calibri"/>
              </a:rPr>
              <a:t> </a:t>
            </a:r>
            <a:r>
              <a:rPr sz="1400" spc="45" dirty="0">
                <a:latin typeface="Calibri"/>
                <a:cs typeface="Calibri"/>
              </a:rPr>
              <a:t>s</a:t>
            </a:r>
            <a:r>
              <a:rPr sz="1400" spc="5" dirty="0">
                <a:latin typeface="Calibri"/>
                <a:cs typeface="Calibri"/>
              </a:rPr>
              <a:t>p</a:t>
            </a:r>
            <a:r>
              <a:rPr sz="1400" spc="-25" dirty="0">
                <a:latin typeface="Calibri"/>
                <a:cs typeface="Calibri"/>
              </a:rPr>
              <a:t>e</a:t>
            </a:r>
            <a:r>
              <a:rPr sz="1400" spc="30" dirty="0">
                <a:latin typeface="Calibri"/>
                <a:cs typeface="Calibri"/>
              </a:rPr>
              <a:t>r</a:t>
            </a:r>
            <a:r>
              <a:rPr sz="1400" spc="20" dirty="0">
                <a:latin typeface="Calibri"/>
                <a:cs typeface="Calibri"/>
              </a:rPr>
              <a:t>m</a:t>
            </a:r>
            <a:r>
              <a:rPr sz="1400" spc="-105" dirty="0">
                <a:latin typeface="Calibri"/>
                <a:cs typeface="Calibri"/>
              </a:rPr>
              <a:t> </a:t>
            </a:r>
            <a:r>
              <a:rPr sz="1400" spc="-25" dirty="0">
                <a:latin typeface="Calibri"/>
                <a:cs typeface="Calibri"/>
              </a:rPr>
              <a:t>i</a:t>
            </a:r>
            <a:r>
              <a:rPr sz="1400" spc="5" dirty="0">
                <a:latin typeface="Calibri"/>
                <a:cs typeface="Calibri"/>
              </a:rPr>
              <a:t>n</a:t>
            </a:r>
            <a:r>
              <a:rPr sz="1400" spc="40" dirty="0">
                <a:latin typeface="Calibri"/>
                <a:cs typeface="Calibri"/>
              </a:rPr>
              <a:t>j</a:t>
            </a:r>
            <a:r>
              <a:rPr sz="1400" spc="-30" dirty="0">
                <a:latin typeface="Calibri"/>
                <a:cs typeface="Calibri"/>
              </a:rPr>
              <a:t>e</a:t>
            </a:r>
            <a:r>
              <a:rPr sz="1400" spc="10" dirty="0">
                <a:latin typeface="Calibri"/>
                <a:cs typeface="Calibri"/>
              </a:rPr>
              <a:t>c</a:t>
            </a:r>
            <a:r>
              <a:rPr sz="1400" spc="-30" dirty="0">
                <a:latin typeface="Calibri"/>
                <a:cs typeface="Calibri"/>
              </a:rPr>
              <a:t>t</a:t>
            </a:r>
            <a:r>
              <a:rPr sz="1400" spc="-25" dirty="0">
                <a:latin typeface="Calibri"/>
                <a:cs typeface="Calibri"/>
              </a:rPr>
              <a:t>i</a:t>
            </a:r>
            <a:r>
              <a:rPr sz="1400" spc="5" dirty="0">
                <a:latin typeface="Calibri"/>
                <a:cs typeface="Calibri"/>
              </a:rPr>
              <a:t>o</a:t>
            </a:r>
            <a:r>
              <a:rPr sz="1400" spc="10" dirty="0">
                <a:latin typeface="Calibri"/>
                <a:cs typeface="Calibri"/>
              </a:rPr>
              <a:t>n</a:t>
            </a:r>
            <a:r>
              <a:rPr sz="1400" spc="-90" dirty="0">
                <a:latin typeface="Calibri"/>
                <a:cs typeface="Calibri"/>
              </a:rPr>
              <a:t> </a:t>
            </a:r>
            <a:r>
              <a:rPr sz="1400" spc="5" dirty="0">
                <a:latin typeface="Calibri"/>
                <a:cs typeface="Calibri"/>
              </a:rPr>
              <a:t>)</a:t>
            </a:r>
            <a:r>
              <a:rPr sz="1400" spc="-80" dirty="0">
                <a:latin typeface="Calibri"/>
                <a:cs typeface="Calibri"/>
              </a:rPr>
              <a:t> </a:t>
            </a:r>
            <a:r>
              <a:rPr sz="1400" spc="5" dirty="0">
                <a:latin typeface="Calibri"/>
                <a:cs typeface="Calibri"/>
              </a:rPr>
              <a:t>:</a:t>
            </a:r>
            <a:endParaRPr sz="1400">
              <a:latin typeface="Calibri"/>
              <a:cs typeface="Calibri"/>
            </a:endParaRPr>
          </a:p>
          <a:p>
            <a:pPr marL="1626870" lvl="2" indent="-229870">
              <a:lnSpc>
                <a:spcPts val="1425"/>
              </a:lnSpc>
              <a:buFont typeface="Arial"/>
              <a:buChar char="•"/>
              <a:tabLst>
                <a:tab pos="1626870" algn="l"/>
                <a:tab pos="1627505" algn="l"/>
              </a:tabLst>
            </a:pPr>
            <a:r>
              <a:rPr sz="1400" spc="45" dirty="0">
                <a:latin typeface="Calibri"/>
                <a:cs typeface="Calibri"/>
              </a:rPr>
              <a:t>If</a:t>
            </a:r>
            <a:r>
              <a:rPr sz="1400" spc="-75" dirty="0">
                <a:latin typeface="Calibri"/>
                <a:cs typeface="Calibri"/>
              </a:rPr>
              <a:t> </a:t>
            </a:r>
            <a:r>
              <a:rPr sz="1400" spc="-10" dirty="0">
                <a:latin typeface="Calibri"/>
                <a:cs typeface="Calibri"/>
              </a:rPr>
              <a:t>failed</a:t>
            </a:r>
            <a:r>
              <a:rPr sz="1400" spc="-15" dirty="0">
                <a:latin typeface="Calibri"/>
                <a:cs typeface="Calibri"/>
              </a:rPr>
              <a:t> </a:t>
            </a:r>
            <a:r>
              <a:rPr sz="1400" spc="40" dirty="0">
                <a:latin typeface="Calibri"/>
                <a:cs typeface="Calibri"/>
              </a:rPr>
              <a:t>IVF</a:t>
            </a:r>
            <a:r>
              <a:rPr sz="1400" spc="-65" dirty="0">
                <a:latin typeface="Calibri"/>
                <a:cs typeface="Calibri"/>
              </a:rPr>
              <a:t> </a:t>
            </a:r>
            <a:r>
              <a:rPr sz="1400" spc="5" dirty="0">
                <a:latin typeface="Calibri"/>
                <a:cs typeface="Calibri"/>
              </a:rPr>
              <a:t>,</a:t>
            </a:r>
            <a:r>
              <a:rPr sz="1400" spc="-60" dirty="0">
                <a:latin typeface="Calibri"/>
                <a:cs typeface="Calibri"/>
              </a:rPr>
              <a:t> </a:t>
            </a:r>
            <a:r>
              <a:rPr sz="1400" spc="-10" dirty="0">
                <a:latin typeface="Calibri"/>
                <a:cs typeface="Calibri"/>
              </a:rPr>
              <a:t>Teratospermia</a:t>
            </a:r>
            <a:r>
              <a:rPr sz="1400" spc="-85" dirty="0">
                <a:latin typeface="Calibri"/>
                <a:cs typeface="Calibri"/>
              </a:rPr>
              <a:t> </a:t>
            </a:r>
            <a:r>
              <a:rPr sz="1400" spc="5" dirty="0">
                <a:latin typeface="Calibri"/>
                <a:cs typeface="Calibri"/>
              </a:rPr>
              <a:t>,</a:t>
            </a:r>
            <a:r>
              <a:rPr sz="1400" spc="15" dirty="0">
                <a:latin typeface="Calibri"/>
                <a:cs typeface="Calibri"/>
              </a:rPr>
              <a:t> </a:t>
            </a:r>
            <a:r>
              <a:rPr sz="1400" spc="5" dirty="0">
                <a:latin typeface="Calibri"/>
                <a:cs typeface="Calibri"/>
              </a:rPr>
              <a:t>Asthenospermia</a:t>
            </a:r>
            <a:r>
              <a:rPr sz="1400" spc="225" dirty="0">
                <a:latin typeface="Calibri"/>
                <a:cs typeface="Calibri"/>
              </a:rPr>
              <a:t> </a:t>
            </a:r>
            <a:r>
              <a:rPr sz="1400" spc="5" dirty="0">
                <a:latin typeface="Calibri"/>
                <a:cs typeface="Calibri"/>
              </a:rPr>
              <a:t>,</a:t>
            </a:r>
            <a:r>
              <a:rPr sz="1400" spc="-70" dirty="0">
                <a:latin typeface="Calibri"/>
                <a:cs typeface="Calibri"/>
              </a:rPr>
              <a:t> </a:t>
            </a:r>
            <a:r>
              <a:rPr sz="1400" spc="15" dirty="0">
                <a:latin typeface="Calibri"/>
                <a:cs typeface="Calibri"/>
              </a:rPr>
              <a:t>severe</a:t>
            </a:r>
            <a:r>
              <a:rPr sz="1400" spc="-120" dirty="0">
                <a:latin typeface="Calibri"/>
                <a:cs typeface="Calibri"/>
              </a:rPr>
              <a:t> </a:t>
            </a:r>
            <a:r>
              <a:rPr sz="1400" spc="-5" dirty="0">
                <a:latin typeface="Calibri"/>
                <a:cs typeface="Calibri"/>
              </a:rPr>
              <a:t>oligo </a:t>
            </a:r>
            <a:r>
              <a:rPr sz="1400" spc="5" dirty="0">
                <a:latin typeface="Calibri"/>
                <a:cs typeface="Calibri"/>
              </a:rPr>
              <a:t>or</a:t>
            </a:r>
            <a:r>
              <a:rPr sz="1400" spc="30" dirty="0">
                <a:latin typeface="Calibri"/>
                <a:cs typeface="Calibri"/>
              </a:rPr>
              <a:t> </a:t>
            </a:r>
            <a:r>
              <a:rPr sz="1400" spc="10" dirty="0">
                <a:latin typeface="Calibri"/>
                <a:cs typeface="Calibri"/>
              </a:rPr>
              <a:t>azospermia</a:t>
            </a:r>
            <a:r>
              <a:rPr sz="1400" spc="-85" dirty="0">
                <a:latin typeface="Calibri"/>
                <a:cs typeface="Calibri"/>
              </a:rPr>
              <a:t> </a:t>
            </a:r>
            <a:r>
              <a:rPr sz="1400" spc="30" dirty="0">
                <a:latin typeface="Calibri"/>
                <a:cs typeface="Calibri"/>
              </a:rPr>
              <a:t>we</a:t>
            </a:r>
            <a:r>
              <a:rPr sz="1400" spc="-120" dirty="0">
                <a:latin typeface="Calibri"/>
                <a:cs typeface="Calibri"/>
              </a:rPr>
              <a:t> </a:t>
            </a:r>
            <a:r>
              <a:rPr sz="1400" dirty="0">
                <a:latin typeface="Calibri"/>
                <a:cs typeface="Calibri"/>
              </a:rPr>
              <a:t>inject</a:t>
            </a:r>
            <a:r>
              <a:rPr sz="1400" spc="-40" dirty="0">
                <a:latin typeface="Calibri"/>
                <a:cs typeface="Calibri"/>
              </a:rPr>
              <a:t> </a:t>
            </a:r>
            <a:r>
              <a:rPr sz="1400" spc="5" dirty="0">
                <a:latin typeface="Calibri"/>
                <a:cs typeface="Calibri"/>
              </a:rPr>
              <a:t>one</a:t>
            </a:r>
            <a:r>
              <a:rPr sz="1400" spc="-50" dirty="0">
                <a:latin typeface="Calibri"/>
                <a:cs typeface="Calibri"/>
              </a:rPr>
              <a:t> </a:t>
            </a:r>
            <a:r>
              <a:rPr sz="1400" spc="15" dirty="0">
                <a:latin typeface="Calibri"/>
                <a:cs typeface="Calibri"/>
              </a:rPr>
              <a:t>sperm</a:t>
            </a:r>
            <a:r>
              <a:rPr sz="1400" spc="-105" dirty="0">
                <a:latin typeface="Calibri"/>
                <a:cs typeface="Calibri"/>
              </a:rPr>
              <a:t> </a:t>
            </a:r>
            <a:r>
              <a:rPr sz="1400" spc="-10" dirty="0">
                <a:latin typeface="Calibri"/>
                <a:cs typeface="Calibri"/>
              </a:rPr>
              <a:t>in </a:t>
            </a:r>
            <a:r>
              <a:rPr sz="1400" spc="-5" dirty="0">
                <a:latin typeface="Calibri"/>
                <a:cs typeface="Calibri"/>
              </a:rPr>
              <a:t>the</a:t>
            </a:r>
            <a:r>
              <a:rPr sz="1400" spc="25" dirty="0">
                <a:latin typeface="Calibri"/>
                <a:cs typeface="Calibri"/>
              </a:rPr>
              <a:t> </a:t>
            </a:r>
            <a:r>
              <a:rPr sz="1400" spc="5" dirty="0">
                <a:latin typeface="Calibri"/>
                <a:cs typeface="Calibri"/>
              </a:rPr>
              <a:t>cytoplasm</a:t>
            </a:r>
            <a:r>
              <a:rPr sz="1400" spc="-100" dirty="0">
                <a:latin typeface="Calibri"/>
                <a:cs typeface="Calibri"/>
              </a:rPr>
              <a:t> </a:t>
            </a:r>
            <a:r>
              <a:rPr sz="1400" spc="5" dirty="0">
                <a:latin typeface="Calibri"/>
                <a:cs typeface="Calibri"/>
              </a:rPr>
              <a:t>of</a:t>
            </a:r>
            <a:r>
              <a:rPr sz="1400" dirty="0">
                <a:latin typeface="Calibri"/>
                <a:cs typeface="Calibri"/>
              </a:rPr>
              <a:t> </a:t>
            </a:r>
            <a:r>
              <a:rPr sz="1400" spc="-5" dirty="0">
                <a:latin typeface="Calibri"/>
                <a:cs typeface="Calibri"/>
              </a:rPr>
              <a:t>the</a:t>
            </a:r>
            <a:r>
              <a:rPr sz="1400" spc="-40" dirty="0">
                <a:latin typeface="Calibri"/>
                <a:cs typeface="Calibri"/>
              </a:rPr>
              <a:t> </a:t>
            </a:r>
            <a:r>
              <a:rPr sz="1400" dirty="0">
                <a:latin typeface="Calibri"/>
                <a:cs typeface="Calibri"/>
              </a:rPr>
              <a:t>egg</a:t>
            </a:r>
            <a:r>
              <a:rPr sz="1400" spc="70" dirty="0">
                <a:latin typeface="Calibri"/>
                <a:cs typeface="Calibri"/>
              </a:rPr>
              <a:t> </a:t>
            </a:r>
            <a:r>
              <a:rPr sz="1400" spc="5" dirty="0">
                <a:latin typeface="Calibri"/>
                <a:cs typeface="Calibri"/>
              </a:rPr>
              <a:t>and</a:t>
            </a:r>
            <a:endParaRPr sz="1400">
              <a:latin typeface="Calibri"/>
              <a:cs typeface="Calibri"/>
            </a:endParaRPr>
          </a:p>
          <a:p>
            <a:pPr marL="1626870">
              <a:lnSpc>
                <a:spcPts val="1425"/>
              </a:lnSpc>
            </a:pPr>
            <a:r>
              <a:rPr sz="1400" spc="40" dirty="0">
                <a:latin typeface="Calibri"/>
                <a:cs typeface="Calibri"/>
              </a:rPr>
              <a:t>w</a:t>
            </a:r>
            <a:r>
              <a:rPr sz="1400" dirty="0">
                <a:latin typeface="Calibri"/>
                <a:cs typeface="Calibri"/>
              </a:rPr>
              <a:t>a</a:t>
            </a:r>
            <a:r>
              <a:rPr sz="1400" spc="-25" dirty="0">
                <a:latin typeface="Calibri"/>
                <a:cs typeface="Calibri"/>
              </a:rPr>
              <a:t>i</a:t>
            </a:r>
            <a:r>
              <a:rPr sz="1400" spc="5" dirty="0">
                <a:latin typeface="Calibri"/>
                <a:cs typeface="Calibri"/>
              </a:rPr>
              <a:t>t</a:t>
            </a:r>
            <a:r>
              <a:rPr sz="1400" spc="-50" dirty="0">
                <a:latin typeface="Calibri"/>
                <a:cs typeface="Calibri"/>
              </a:rPr>
              <a:t> </a:t>
            </a:r>
            <a:r>
              <a:rPr sz="1400" spc="15" dirty="0">
                <a:latin typeface="Calibri"/>
                <a:cs typeface="Calibri"/>
              </a:rPr>
              <a:t>f</a:t>
            </a:r>
            <a:r>
              <a:rPr sz="1400" spc="5" dirty="0">
                <a:latin typeface="Calibri"/>
                <a:cs typeface="Calibri"/>
              </a:rPr>
              <a:t>or</a:t>
            </a:r>
            <a:r>
              <a:rPr sz="1400" spc="-70" dirty="0">
                <a:latin typeface="Calibri"/>
                <a:cs typeface="Calibri"/>
              </a:rPr>
              <a:t> </a:t>
            </a:r>
            <a:r>
              <a:rPr sz="1400" spc="15" dirty="0">
                <a:latin typeface="Calibri"/>
                <a:cs typeface="Calibri"/>
              </a:rPr>
              <a:t>f</a:t>
            </a:r>
            <a:r>
              <a:rPr sz="1400" spc="-30" dirty="0">
                <a:latin typeface="Calibri"/>
                <a:cs typeface="Calibri"/>
              </a:rPr>
              <a:t>e</a:t>
            </a:r>
            <a:r>
              <a:rPr sz="1400" spc="30" dirty="0">
                <a:latin typeface="Calibri"/>
                <a:cs typeface="Calibri"/>
              </a:rPr>
              <a:t>r</a:t>
            </a:r>
            <a:r>
              <a:rPr sz="1400" spc="-25" dirty="0">
                <a:latin typeface="Calibri"/>
                <a:cs typeface="Calibri"/>
              </a:rPr>
              <a:t>tili</a:t>
            </a:r>
            <a:r>
              <a:rPr sz="1400" spc="40" dirty="0">
                <a:latin typeface="Calibri"/>
                <a:cs typeface="Calibri"/>
              </a:rPr>
              <a:t>z</a:t>
            </a:r>
            <a:r>
              <a:rPr sz="1400" dirty="0">
                <a:latin typeface="Calibri"/>
                <a:cs typeface="Calibri"/>
              </a:rPr>
              <a:t>a</a:t>
            </a:r>
            <a:r>
              <a:rPr sz="1400" spc="-25" dirty="0">
                <a:latin typeface="Calibri"/>
                <a:cs typeface="Calibri"/>
              </a:rPr>
              <a:t>ti</a:t>
            </a:r>
            <a:r>
              <a:rPr sz="1400" spc="5" dirty="0">
                <a:latin typeface="Calibri"/>
                <a:cs typeface="Calibri"/>
              </a:rPr>
              <a:t>on.</a:t>
            </a:r>
            <a:endParaRPr sz="1400">
              <a:latin typeface="Calibri"/>
              <a:cs typeface="Calibri"/>
            </a:endParaRPr>
          </a:p>
          <a:p>
            <a:pPr marL="711200" indent="-229235">
              <a:lnSpc>
                <a:spcPts val="1664"/>
              </a:lnSpc>
              <a:buFont typeface="Arial"/>
              <a:buChar char="•"/>
              <a:tabLst>
                <a:tab pos="711200" algn="l"/>
                <a:tab pos="711835" algn="l"/>
              </a:tabLst>
            </a:pPr>
            <a:r>
              <a:rPr sz="1400" spc="25" dirty="0">
                <a:latin typeface="Calibri"/>
                <a:cs typeface="Calibri"/>
              </a:rPr>
              <a:t>F</a:t>
            </a:r>
            <a:r>
              <a:rPr sz="1400" spc="-30" dirty="0">
                <a:latin typeface="Calibri"/>
                <a:cs typeface="Calibri"/>
              </a:rPr>
              <a:t>e</a:t>
            </a:r>
            <a:r>
              <a:rPr sz="1400" spc="30" dirty="0">
                <a:latin typeface="Calibri"/>
                <a:cs typeface="Calibri"/>
              </a:rPr>
              <a:t>r</a:t>
            </a:r>
            <a:r>
              <a:rPr sz="1400" spc="-25" dirty="0">
                <a:latin typeface="Calibri"/>
                <a:cs typeface="Calibri"/>
              </a:rPr>
              <a:t>tili</a:t>
            </a:r>
            <a:r>
              <a:rPr sz="1400" spc="40" dirty="0">
                <a:latin typeface="Calibri"/>
                <a:cs typeface="Calibri"/>
              </a:rPr>
              <a:t>z</a:t>
            </a:r>
            <a:r>
              <a:rPr sz="1400" dirty="0">
                <a:latin typeface="Calibri"/>
                <a:cs typeface="Calibri"/>
              </a:rPr>
              <a:t>a</a:t>
            </a:r>
            <a:r>
              <a:rPr sz="1400" spc="-25" dirty="0">
                <a:latin typeface="Calibri"/>
                <a:cs typeface="Calibri"/>
              </a:rPr>
              <a:t>ti</a:t>
            </a:r>
            <a:r>
              <a:rPr sz="1400" spc="5" dirty="0">
                <a:latin typeface="Calibri"/>
                <a:cs typeface="Calibri"/>
              </a:rPr>
              <a:t>o</a:t>
            </a:r>
            <a:r>
              <a:rPr sz="1400" spc="10" dirty="0">
                <a:latin typeface="Calibri"/>
                <a:cs typeface="Calibri"/>
              </a:rPr>
              <a:t>n</a:t>
            </a:r>
            <a:r>
              <a:rPr sz="1400" spc="-15" dirty="0">
                <a:latin typeface="Calibri"/>
                <a:cs typeface="Calibri"/>
              </a:rPr>
              <a:t> </a:t>
            </a:r>
            <a:r>
              <a:rPr sz="1400" spc="5" dirty="0">
                <a:latin typeface="Calibri"/>
                <a:cs typeface="Calibri"/>
              </a:rPr>
              <a:t>no</a:t>
            </a:r>
            <a:r>
              <a:rPr sz="1400" spc="30" dirty="0">
                <a:latin typeface="Calibri"/>
                <a:cs typeface="Calibri"/>
              </a:rPr>
              <a:t>r</a:t>
            </a:r>
            <a:r>
              <a:rPr sz="1400" spc="5" dirty="0">
                <a:latin typeface="Calibri"/>
                <a:cs typeface="Calibri"/>
              </a:rPr>
              <a:t>m</a:t>
            </a:r>
            <a:r>
              <a:rPr sz="1400" dirty="0">
                <a:latin typeface="Calibri"/>
                <a:cs typeface="Calibri"/>
              </a:rPr>
              <a:t>a</a:t>
            </a:r>
            <a:r>
              <a:rPr sz="1400" spc="-25" dirty="0">
                <a:latin typeface="Calibri"/>
                <a:cs typeface="Calibri"/>
              </a:rPr>
              <a:t>ll</a:t>
            </a:r>
            <a:r>
              <a:rPr sz="1400" spc="10" dirty="0">
                <a:latin typeface="Calibri"/>
                <a:cs typeface="Calibri"/>
              </a:rPr>
              <a:t>y</a:t>
            </a:r>
            <a:r>
              <a:rPr sz="1400" spc="-65" dirty="0">
                <a:latin typeface="Calibri"/>
                <a:cs typeface="Calibri"/>
              </a:rPr>
              <a:t> </a:t>
            </a:r>
            <a:r>
              <a:rPr sz="1400" spc="-25" dirty="0">
                <a:latin typeface="Calibri"/>
                <a:cs typeface="Calibri"/>
              </a:rPr>
              <a:t>t</a:t>
            </a:r>
            <a:r>
              <a:rPr sz="1400" dirty="0">
                <a:latin typeface="Calibri"/>
                <a:cs typeface="Calibri"/>
              </a:rPr>
              <a:t>a</a:t>
            </a:r>
            <a:r>
              <a:rPr sz="1400" spc="-40" dirty="0">
                <a:latin typeface="Calibri"/>
                <a:cs typeface="Calibri"/>
              </a:rPr>
              <a:t>k</a:t>
            </a:r>
            <a:r>
              <a:rPr sz="1400" spc="-30" dirty="0">
                <a:latin typeface="Calibri"/>
                <a:cs typeface="Calibri"/>
              </a:rPr>
              <a:t>e</a:t>
            </a:r>
            <a:r>
              <a:rPr sz="1400" spc="10" dirty="0">
                <a:latin typeface="Calibri"/>
                <a:cs typeface="Calibri"/>
              </a:rPr>
              <a:t>s</a:t>
            </a:r>
            <a:r>
              <a:rPr sz="1400" spc="20" dirty="0">
                <a:latin typeface="Calibri"/>
                <a:cs typeface="Calibri"/>
              </a:rPr>
              <a:t> </a:t>
            </a:r>
            <a:r>
              <a:rPr sz="1400" spc="35" dirty="0">
                <a:latin typeface="Calibri"/>
                <a:cs typeface="Calibri"/>
              </a:rPr>
              <a:t>1</a:t>
            </a:r>
            <a:r>
              <a:rPr sz="1400" spc="10" dirty="0">
                <a:latin typeface="Calibri"/>
                <a:cs typeface="Calibri"/>
              </a:rPr>
              <a:t>2</a:t>
            </a:r>
            <a:r>
              <a:rPr sz="1400" spc="-65" dirty="0">
                <a:latin typeface="Calibri"/>
                <a:cs typeface="Calibri"/>
              </a:rPr>
              <a:t> </a:t>
            </a:r>
            <a:r>
              <a:rPr sz="1400" spc="5" dirty="0">
                <a:latin typeface="Calibri"/>
                <a:cs typeface="Calibri"/>
              </a:rPr>
              <a:t>ho</a:t>
            </a:r>
            <a:r>
              <a:rPr sz="1400" spc="10" dirty="0">
                <a:latin typeface="Calibri"/>
                <a:cs typeface="Calibri"/>
              </a:rPr>
              <a:t>u</a:t>
            </a:r>
            <a:r>
              <a:rPr sz="1400" spc="30" dirty="0">
                <a:latin typeface="Calibri"/>
                <a:cs typeface="Calibri"/>
              </a:rPr>
              <a:t>r</a:t>
            </a:r>
            <a:r>
              <a:rPr sz="1400" spc="10" dirty="0">
                <a:latin typeface="Calibri"/>
                <a:cs typeface="Calibri"/>
              </a:rPr>
              <a:t>s</a:t>
            </a:r>
            <a:r>
              <a:rPr sz="1400" spc="-55" dirty="0">
                <a:latin typeface="Calibri"/>
                <a:cs typeface="Calibri"/>
              </a:rPr>
              <a:t> </a:t>
            </a:r>
            <a:r>
              <a:rPr sz="1400" spc="-25" dirty="0">
                <a:latin typeface="Calibri"/>
                <a:cs typeface="Calibri"/>
              </a:rPr>
              <a:t>t</a:t>
            </a:r>
            <a:r>
              <a:rPr sz="1400" spc="10" dirty="0">
                <a:latin typeface="Calibri"/>
                <a:cs typeface="Calibri"/>
              </a:rPr>
              <a:t>o</a:t>
            </a:r>
            <a:r>
              <a:rPr sz="1400" spc="-95" dirty="0">
                <a:latin typeface="Calibri"/>
                <a:cs typeface="Calibri"/>
              </a:rPr>
              <a:t> </a:t>
            </a:r>
            <a:r>
              <a:rPr sz="1400" spc="5" dirty="0">
                <a:latin typeface="Calibri"/>
                <a:cs typeface="Calibri"/>
              </a:rPr>
              <a:t>oc</a:t>
            </a:r>
            <a:r>
              <a:rPr sz="1400" dirty="0">
                <a:latin typeface="Calibri"/>
                <a:cs typeface="Calibri"/>
              </a:rPr>
              <a:t>c</a:t>
            </a:r>
            <a:r>
              <a:rPr sz="1400" spc="5" dirty="0">
                <a:latin typeface="Calibri"/>
                <a:cs typeface="Calibri"/>
              </a:rPr>
              <a:t>ur</a:t>
            </a:r>
            <a:endParaRPr sz="1400">
              <a:latin typeface="Calibri"/>
              <a:cs typeface="Calibri"/>
            </a:endParaRPr>
          </a:p>
          <a:p>
            <a:pPr marL="254000" marR="283845" indent="-228600">
              <a:lnSpc>
                <a:spcPct val="71600"/>
              </a:lnSpc>
              <a:spcBef>
                <a:spcPts val="975"/>
              </a:spcBef>
              <a:buFont typeface="Arial"/>
              <a:buChar char="•"/>
              <a:tabLst>
                <a:tab pos="253365" algn="l"/>
                <a:tab pos="254000" algn="l"/>
              </a:tabLst>
            </a:pPr>
            <a:r>
              <a:rPr sz="1400" spc="25" dirty="0">
                <a:latin typeface="Calibri"/>
                <a:cs typeface="Calibri"/>
              </a:rPr>
              <a:t>5-6</a:t>
            </a:r>
            <a:r>
              <a:rPr sz="1400" spc="-65" dirty="0">
                <a:latin typeface="Calibri"/>
                <a:cs typeface="Calibri"/>
              </a:rPr>
              <a:t> </a:t>
            </a:r>
            <a:r>
              <a:rPr sz="1400" spc="15" dirty="0">
                <a:latin typeface="Calibri"/>
                <a:cs typeface="Calibri"/>
              </a:rPr>
              <a:t>days</a:t>
            </a:r>
            <a:r>
              <a:rPr sz="1400" spc="-50" dirty="0">
                <a:latin typeface="Calibri"/>
                <a:cs typeface="Calibri"/>
              </a:rPr>
              <a:t> </a:t>
            </a:r>
            <a:r>
              <a:rPr sz="1400" spc="-5" dirty="0">
                <a:latin typeface="Calibri"/>
                <a:cs typeface="Calibri"/>
              </a:rPr>
              <a:t>after</a:t>
            </a:r>
            <a:r>
              <a:rPr sz="1400" spc="-55" dirty="0">
                <a:latin typeface="Calibri"/>
                <a:cs typeface="Calibri"/>
              </a:rPr>
              <a:t> </a:t>
            </a:r>
            <a:r>
              <a:rPr sz="1400" spc="-5" dirty="0">
                <a:latin typeface="Calibri"/>
                <a:cs typeface="Calibri"/>
              </a:rPr>
              <a:t>fertilization</a:t>
            </a:r>
            <a:r>
              <a:rPr sz="1400" spc="-15" dirty="0">
                <a:latin typeface="Calibri"/>
                <a:cs typeface="Calibri"/>
              </a:rPr>
              <a:t> </a:t>
            </a:r>
            <a:r>
              <a:rPr sz="1400" dirty="0">
                <a:latin typeface="Calibri"/>
                <a:cs typeface="Calibri"/>
              </a:rPr>
              <a:t>the</a:t>
            </a:r>
            <a:r>
              <a:rPr sz="1400" spc="-45" dirty="0">
                <a:latin typeface="Calibri"/>
                <a:cs typeface="Calibri"/>
              </a:rPr>
              <a:t> </a:t>
            </a:r>
            <a:r>
              <a:rPr sz="1400" spc="10" dirty="0">
                <a:latin typeface="Calibri"/>
                <a:cs typeface="Calibri"/>
              </a:rPr>
              <a:t>blastocyst</a:t>
            </a:r>
            <a:r>
              <a:rPr sz="1400" spc="-114" dirty="0">
                <a:latin typeface="Calibri"/>
                <a:cs typeface="Calibri"/>
              </a:rPr>
              <a:t> </a:t>
            </a:r>
            <a:r>
              <a:rPr sz="1400" dirty="0">
                <a:latin typeface="Calibri"/>
                <a:cs typeface="Calibri"/>
              </a:rPr>
              <a:t>will</a:t>
            </a:r>
            <a:r>
              <a:rPr sz="1400" spc="-40" dirty="0">
                <a:latin typeface="Calibri"/>
                <a:cs typeface="Calibri"/>
              </a:rPr>
              <a:t> </a:t>
            </a:r>
            <a:r>
              <a:rPr sz="1400" spc="15" dirty="0">
                <a:latin typeface="Calibri"/>
                <a:cs typeface="Calibri"/>
              </a:rPr>
              <a:t>form</a:t>
            </a:r>
            <a:r>
              <a:rPr sz="1400" spc="-105" dirty="0">
                <a:latin typeface="Calibri"/>
                <a:cs typeface="Calibri"/>
              </a:rPr>
              <a:t> </a:t>
            </a:r>
            <a:r>
              <a:rPr sz="1400" spc="5" dirty="0">
                <a:latin typeface="Calibri"/>
                <a:cs typeface="Calibri"/>
              </a:rPr>
              <a:t>,</a:t>
            </a:r>
            <a:r>
              <a:rPr sz="1400" spc="-65" dirty="0">
                <a:latin typeface="Calibri"/>
                <a:cs typeface="Calibri"/>
              </a:rPr>
              <a:t> </a:t>
            </a:r>
            <a:r>
              <a:rPr sz="1400" spc="30" dirty="0">
                <a:latin typeface="Calibri"/>
                <a:cs typeface="Calibri"/>
              </a:rPr>
              <a:t>so</a:t>
            </a:r>
            <a:r>
              <a:rPr sz="1400" spc="-15" dirty="0">
                <a:latin typeface="Calibri"/>
                <a:cs typeface="Calibri"/>
              </a:rPr>
              <a:t> </a:t>
            </a:r>
            <a:r>
              <a:rPr sz="1400" spc="25" dirty="0">
                <a:latin typeface="Calibri"/>
                <a:cs typeface="Calibri"/>
              </a:rPr>
              <a:t>we</a:t>
            </a:r>
            <a:r>
              <a:rPr sz="1400" spc="-125" dirty="0">
                <a:latin typeface="Calibri"/>
                <a:cs typeface="Calibri"/>
              </a:rPr>
              <a:t> </a:t>
            </a:r>
            <a:r>
              <a:rPr sz="1400" spc="10" dirty="0">
                <a:latin typeface="Calibri"/>
                <a:cs typeface="Calibri"/>
              </a:rPr>
              <a:t>do</a:t>
            </a:r>
            <a:r>
              <a:rPr sz="1400" spc="-10" dirty="0">
                <a:latin typeface="Calibri"/>
                <a:cs typeface="Calibri"/>
              </a:rPr>
              <a:t> </a:t>
            </a:r>
            <a:r>
              <a:rPr sz="1400" spc="10" dirty="0">
                <a:latin typeface="Calibri"/>
                <a:cs typeface="Calibri"/>
              </a:rPr>
              <a:t>embryo</a:t>
            </a:r>
            <a:r>
              <a:rPr sz="1400" spc="-90" dirty="0">
                <a:latin typeface="Calibri"/>
                <a:cs typeface="Calibri"/>
              </a:rPr>
              <a:t> </a:t>
            </a:r>
            <a:r>
              <a:rPr sz="1400" spc="5" dirty="0">
                <a:latin typeface="Calibri"/>
                <a:cs typeface="Calibri"/>
              </a:rPr>
              <a:t>transfer</a:t>
            </a:r>
            <a:r>
              <a:rPr sz="1400" spc="-60" dirty="0">
                <a:latin typeface="Calibri"/>
                <a:cs typeface="Calibri"/>
              </a:rPr>
              <a:t> </a:t>
            </a:r>
            <a:r>
              <a:rPr sz="1400" spc="10" dirty="0">
                <a:latin typeface="Calibri"/>
                <a:cs typeface="Calibri"/>
              </a:rPr>
              <a:t>by</a:t>
            </a:r>
            <a:r>
              <a:rPr sz="1400" spc="-55" dirty="0">
                <a:latin typeface="Calibri"/>
                <a:cs typeface="Calibri"/>
              </a:rPr>
              <a:t> </a:t>
            </a:r>
            <a:r>
              <a:rPr sz="1400" dirty="0">
                <a:latin typeface="Calibri"/>
                <a:cs typeface="Calibri"/>
              </a:rPr>
              <a:t>transvaginal</a:t>
            </a:r>
            <a:r>
              <a:rPr sz="1400" spc="-114" dirty="0">
                <a:latin typeface="Calibri"/>
                <a:cs typeface="Calibri"/>
              </a:rPr>
              <a:t> </a:t>
            </a:r>
            <a:r>
              <a:rPr sz="1400" spc="10" dirty="0">
                <a:latin typeface="Calibri"/>
                <a:cs typeface="Calibri"/>
              </a:rPr>
              <a:t>approach</a:t>
            </a:r>
            <a:r>
              <a:rPr sz="1400" spc="-90" dirty="0">
                <a:latin typeface="Calibri"/>
                <a:cs typeface="Calibri"/>
              </a:rPr>
              <a:t> </a:t>
            </a:r>
            <a:r>
              <a:rPr sz="1400" spc="15" dirty="0">
                <a:latin typeface="Calibri"/>
                <a:cs typeface="Calibri"/>
              </a:rPr>
              <a:t>(same</a:t>
            </a:r>
            <a:r>
              <a:rPr sz="1400" spc="-125" dirty="0">
                <a:latin typeface="Calibri"/>
                <a:cs typeface="Calibri"/>
              </a:rPr>
              <a:t> </a:t>
            </a:r>
            <a:r>
              <a:rPr sz="1400" spc="5" dirty="0">
                <a:latin typeface="Calibri"/>
                <a:cs typeface="Calibri"/>
              </a:rPr>
              <a:t>as</a:t>
            </a:r>
            <a:r>
              <a:rPr sz="1400" spc="-45" dirty="0">
                <a:latin typeface="Calibri"/>
                <a:cs typeface="Calibri"/>
              </a:rPr>
              <a:t> </a:t>
            </a:r>
            <a:r>
              <a:rPr sz="1400" spc="-5" dirty="0">
                <a:latin typeface="Calibri"/>
                <a:cs typeface="Calibri"/>
              </a:rPr>
              <a:t>in</a:t>
            </a:r>
            <a:r>
              <a:rPr sz="1400" spc="-15" dirty="0">
                <a:latin typeface="Calibri"/>
                <a:cs typeface="Calibri"/>
              </a:rPr>
              <a:t> </a:t>
            </a:r>
            <a:r>
              <a:rPr sz="1400" spc="45" dirty="0">
                <a:latin typeface="Calibri"/>
                <a:cs typeface="Calibri"/>
              </a:rPr>
              <a:t>IUI)</a:t>
            </a:r>
            <a:r>
              <a:rPr sz="1400" spc="-75" dirty="0">
                <a:latin typeface="Calibri"/>
                <a:cs typeface="Calibri"/>
              </a:rPr>
              <a:t> </a:t>
            </a:r>
            <a:r>
              <a:rPr sz="1400" spc="5" dirty="0">
                <a:latin typeface="Calibri"/>
                <a:cs typeface="Calibri"/>
              </a:rPr>
              <a:t>,</a:t>
            </a:r>
            <a:r>
              <a:rPr sz="1400" spc="-65" dirty="0">
                <a:latin typeface="Calibri"/>
                <a:cs typeface="Calibri"/>
              </a:rPr>
              <a:t> </a:t>
            </a:r>
            <a:r>
              <a:rPr sz="1400" spc="30" dirty="0">
                <a:latin typeface="Calibri"/>
                <a:cs typeface="Calibri"/>
              </a:rPr>
              <a:t>embryo</a:t>
            </a:r>
            <a:r>
              <a:rPr sz="1400" spc="-90" dirty="0">
                <a:latin typeface="Calibri"/>
                <a:cs typeface="Calibri"/>
              </a:rPr>
              <a:t> </a:t>
            </a:r>
            <a:r>
              <a:rPr sz="1400" dirty="0">
                <a:latin typeface="Calibri"/>
                <a:cs typeface="Calibri"/>
              </a:rPr>
              <a:t>transfer</a:t>
            </a:r>
            <a:r>
              <a:rPr sz="1400" spc="-60" dirty="0">
                <a:latin typeface="Calibri"/>
                <a:cs typeface="Calibri"/>
              </a:rPr>
              <a:t> </a:t>
            </a:r>
            <a:r>
              <a:rPr sz="1400" spc="5" dirty="0">
                <a:latin typeface="Calibri"/>
                <a:cs typeface="Calibri"/>
              </a:rPr>
              <a:t>can</a:t>
            </a:r>
            <a:r>
              <a:rPr sz="1400" spc="-85" dirty="0">
                <a:latin typeface="Calibri"/>
                <a:cs typeface="Calibri"/>
              </a:rPr>
              <a:t> </a:t>
            </a:r>
            <a:r>
              <a:rPr sz="1400" spc="5" dirty="0">
                <a:latin typeface="Calibri"/>
                <a:cs typeface="Calibri"/>
              </a:rPr>
              <a:t>also </a:t>
            </a:r>
            <a:r>
              <a:rPr sz="1400" spc="10" dirty="0">
                <a:latin typeface="Calibri"/>
                <a:cs typeface="Calibri"/>
              </a:rPr>
              <a:t> be</a:t>
            </a:r>
            <a:r>
              <a:rPr sz="1400" spc="-55" dirty="0">
                <a:latin typeface="Calibri"/>
                <a:cs typeface="Calibri"/>
              </a:rPr>
              <a:t> </a:t>
            </a:r>
            <a:r>
              <a:rPr sz="1400" spc="10" dirty="0">
                <a:latin typeface="Calibri"/>
                <a:cs typeface="Calibri"/>
              </a:rPr>
              <a:t>done</a:t>
            </a:r>
            <a:r>
              <a:rPr sz="1400" spc="-55" dirty="0">
                <a:latin typeface="Calibri"/>
                <a:cs typeface="Calibri"/>
              </a:rPr>
              <a:t> </a:t>
            </a:r>
            <a:r>
              <a:rPr sz="1400" spc="5" dirty="0">
                <a:latin typeface="Calibri"/>
                <a:cs typeface="Calibri"/>
              </a:rPr>
              <a:t>at</a:t>
            </a:r>
            <a:r>
              <a:rPr sz="1400" spc="30" dirty="0">
                <a:latin typeface="Calibri"/>
                <a:cs typeface="Calibri"/>
              </a:rPr>
              <a:t> </a:t>
            </a:r>
            <a:r>
              <a:rPr sz="1400" spc="5" dirty="0">
                <a:latin typeface="Calibri"/>
                <a:cs typeface="Calibri"/>
              </a:rPr>
              <a:t>day</a:t>
            </a:r>
            <a:r>
              <a:rPr sz="1400" spc="-65" dirty="0">
                <a:latin typeface="Calibri"/>
                <a:cs typeface="Calibri"/>
              </a:rPr>
              <a:t> </a:t>
            </a:r>
            <a:r>
              <a:rPr sz="1400" spc="10" dirty="0">
                <a:latin typeface="Calibri"/>
                <a:cs typeface="Calibri"/>
              </a:rPr>
              <a:t>3</a:t>
            </a:r>
            <a:r>
              <a:rPr sz="1400" spc="-70" dirty="0">
                <a:latin typeface="Calibri"/>
                <a:cs typeface="Calibri"/>
              </a:rPr>
              <a:t> </a:t>
            </a:r>
            <a:r>
              <a:rPr sz="1400" spc="-5" dirty="0">
                <a:latin typeface="Calibri"/>
                <a:cs typeface="Calibri"/>
              </a:rPr>
              <a:t>after</a:t>
            </a:r>
            <a:r>
              <a:rPr sz="1400" spc="5" dirty="0">
                <a:latin typeface="Calibri"/>
                <a:cs typeface="Calibri"/>
              </a:rPr>
              <a:t> </a:t>
            </a:r>
            <a:r>
              <a:rPr sz="1400" spc="-5" dirty="0">
                <a:latin typeface="Calibri"/>
                <a:cs typeface="Calibri"/>
              </a:rPr>
              <a:t>fertilization</a:t>
            </a:r>
            <a:r>
              <a:rPr sz="1400" spc="-15" dirty="0">
                <a:latin typeface="Calibri"/>
                <a:cs typeface="Calibri"/>
              </a:rPr>
              <a:t> </a:t>
            </a:r>
            <a:r>
              <a:rPr sz="1400" spc="5" dirty="0">
                <a:latin typeface="Calibri"/>
                <a:cs typeface="Calibri"/>
              </a:rPr>
              <a:t>at</a:t>
            </a:r>
            <a:r>
              <a:rPr sz="1400" spc="-50" dirty="0">
                <a:latin typeface="Calibri"/>
                <a:cs typeface="Calibri"/>
              </a:rPr>
              <a:t> </a:t>
            </a:r>
            <a:r>
              <a:rPr sz="1400" spc="-10" dirty="0">
                <a:latin typeface="Calibri"/>
                <a:cs typeface="Calibri"/>
              </a:rPr>
              <a:t>this</a:t>
            </a:r>
            <a:r>
              <a:rPr sz="1400" spc="25" dirty="0">
                <a:latin typeface="Calibri"/>
                <a:cs typeface="Calibri"/>
              </a:rPr>
              <a:t> </a:t>
            </a:r>
            <a:r>
              <a:rPr sz="1400" spc="10" dirty="0">
                <a:latin typeface="Calibri"/>
                <a:cs typeface="Calibri"/>
              </a:rPr>
              <a:t>stage</a:t>
            </a:r>
            <a:r>
              <a:rPr sz="1400" spc="-50" dirty="0">
                <a:latin typeface="Calibri"/>
                <a:cs typeface="Calibri"/>
              </a:rPr>
              <a:t> </a:t>
            </a:r>
            <a:r>
              <a:rPr sz="1400" spc="30" dirty="0">
                <a:latin typeface="Calibri"/>
                <a:cs typeface="Calibri"/>
              </a:rPr>
              <a:t>we</a:t>
            </a:r>
            <a:r>
              <a:rPr sz="1400" spc="-130" dirty="0">
                <a:latin typeface="Calibri"/>
                <a:cs typeface="Calibri"/>
              </a:rPr>
              <a:t> </a:t>
            </a:r>
            <a:r>
              <a:rPr sz="1400" spc="-5" dirty="0">
                <a:latin typeface="Calibri"/>
                <a:cs typeface="Calibri"/>
              </a:rPr>
              <a:t>call</a:t>
            </a:r>
            <a:r>
              <a:rPr sz="1400" spc="25" dirty="0">
                <a:latin typeface="Calibri"/>
                <a:cs typeface="Calibri"/>
              </a:rPr>
              <a:t> </a:t>
            </a:r>
            <a:r>
              <a:rPr sz="1400" spc="-10" dirty="0">
                <a:latin typeface="Calibri"/>
                <a:cs typeface="Calibri"/>
              </a:rPr>
              <a:t>it</a:t>
            </a:r>
            <a:r>
              <a:rPr sz="1400" spc="30" dirty="0">
                <a:latin typeface="Calibri"/>
                <a:cs typeface="Calibri"/>
              </a:rPr>
              <a:t> </a:t>
            </a:r>
            <a:r>
              <a:rPr sz="1400" spc="10" dirty="0">
                <a:latin typeface="Calibri"/>
                <a:cs typeface="Calibri"/>
              </a:rPr>
              <a:t>8</a:t>
            </a:r>
            <a:r>
              <a:rPr sz="1400" spc="-70" dirty="0">
                <a:latin typeface="Calibri"/>
                <a:cs typeface="Calibri"/>
              </a:rPr>
              <a:t> </a:t>
            </a:r>
            <a:r>
              <a:rPr sz="1400" spc="-10" dirty="0">
                <a:latin typeface="Calibri"/>
                <a:cs typeface="Calibri"/>
              </a:rPr>
              <a:t>cell</a:t>
            </a:r>
            <a:r>
              <a:rPr sz="1400" spc="30" dirty="0">
                <a:latin typeface="Calibri"/>
                <a:cs typeface="Calibri"/>
              </a:rPr>
              <a:t> </a:t>
            </a:r>
            <a:r>
              <a:rPr sz="1400" spc="10" dirty="0">
                <a:latin typeface="Calibri"/>
                <a:cs typeface="Calibri"/>
              </a:rPr>
              <a:t>stage</a:t>
            </a:r>
            <a:r>
              <a:rPr sz="1400" spc="-50" dirty="0">
                <a:latin typeface="Calibri"/>
                <a:cs typeface="Calibri"/>
              </a:rPr>
              <a:t> </a:t>
            </a:r>
            <a:r>
              <a:rPr sz="1400" spc="5" dirty="0">
                <a:latin typeface="Calibri"/>
                <a:cs typeface="Calibri"/>
              </a:rPr>
              <a:t>not</a:t>
            </a:r>
            <a:r>
              <a:rPr sz="1400" spc="-50" dirty="0">
                <a:latin typeface="Calibri"/>
                <a:cs typeface="Calibri"/>
              </a:rPr>
              <a:t> </a:t>
            </a:r>
            <a:r>
              <a:rPr sz="1400" spc="10" dirty="0">
                <a:latin typeface="Calibri"/>
                <a:cs typeface="Calibri"/>
              </a:rPr>
              <a:t>blastocyst</a:t>
            </a:r>
            <a:r>
              <a:rPr sz="1400" spc="-120" dirty="0">
                <a:latin typeface="Calibri"/>
                <a:cs typeface="Calibri"/>
              </a:rPr>
              <a:t> </a:t>
            </a:r>
            <a:r>
              <a:rPr sz="1400" spc="5" dirty="0">
                <a:latin typeface="Calibri"/>
                <a:cs typeface="Calibri"/>
              </a:rPr>
              <a:t>,</a:t>
            </a:r>
            <a:r>
              <a:rPr sz="1400" spc="-70" dirty="0">
                <a:latin typeface="Calibri"/>
                <a:cs typeface="Calibri"/>
              </a:rPr>
              <a:t> </a:t>
            </a:r>
            <a:r>
              <a:rPr sz="1400" dirty="0">
                <a:latin typeface="Calibri"/>
                <a:cs typeface="Calibri"/>
              </a:rPr>
              <a:t>maximum</a:t>
            </a:r>
            <a:r>
              <a:rPr sz="1400" spc="-35" dirty="0">
                <a:latin typeface="Calibri"/>
                <a:cs typeface="Calibri"/>
              </a:rPr>
              <a:t> </a:t>
            </a:r>
            <a:r>
              <a:rPr sz="1400" spc="10" dirty="0">
                <a:latin typeface="Calibri"/>
                <a:cs typeface="Calibri"/>
              </a:rPr>
              <a:t>2</a:t>
            </a:r>
            <a:r>
              <a:rPr sz="1400" spc="-70" dirty="0">
                <a:latin typeface="Calibri"/>
                <a:cs typeface="Calibri"/>
              </a:rPr>
              <a:t> </a:t>
            </a:r>
            <a:r>
              <a:rPr sz="1400" spc="10" dirty="0">
                <a:latin typeface="Calibri"/>
                <a:cs typeface="Calibri"/>
              </a:rPr>
              <a:t>embryos</a:t>
            </a:r>
            <a:r>
              <a:rPr sz="1400" spc="-50" dirty="0">
                <a:latin typeface="Calibri"/>
                <a:cs typeface="Calibri"/>
              </a:rPr>
              <a:t> </a:t>
            </a:r>
            <a:r>
              <a:rPr sz="1400" dirty="0">
                <a:latin typeface="Calibri"/>
                <a:cs typeface="Calibri"/>
              </a:rPr>
              <a:t>transferred</a:t>
            </a:r>
            <a:endParaRPr sz="1400">
              <a:latin typeface="Calibri"/>
              <a:cs typeface="Calibri"/>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877055" y="1695450"/>
            <a:ext cx="5314951" cy="4343400"/>
          </a:xfrm>
          <a:prstGeom prst="rect">
            <a:avLst/>
          </a:prstGeom>
        </p:spPr>
      </p:pic>
      <p:sp>
        <p:nvSpPr>
          <p:cNvPr id="3" name="object 3"/>
          <p:cNvSpPr txBox="1">
            <a:spLocks noGrp="1"/>
          </p:cNvSpPr>
          <p:nvPr>
            <p:ph type="title"/>
          </p:nvPr>
        </p:nvSpPr>
        <p:spPr>
          <a:xfrm>
            <a:off x="762006" y="607380"/>
            <a:ext cx="7412991" cy="763905"/>
          </a:xfrm>
          <a:prstGeom prst="rect">
            <a:avLst/>
          </a:prstGeom>
        </p:spPr>
        <p:txBody>
          <a:bodyPr vert="horz" wrap="square" lIns="0" tIns="6350" rIns="0" bIns="0" rtlCol="0">
            <a:spAutoFit/>
          </a:bodyPr>
          <a:lstStyle/>
          <a:p>
            <a:pPr marL="12700" marR="5080">
              <a:lnSpc>
                <a:spcPct val="101699"/>
              </a:lnSpc>
              <a:spcBef>
                <a:spcPts val="50"/>
              </a:spcBef>
            </a:pPr>
            <a:r>
              <a:rPr sz="2400" spc="-10" dirty="0">
                <a:solidFill>
                  <a:srgbClr val="FF0000"/>
                </a:solidFill>
                <a:latin typeface="Calibri"/>
                <a:cs typeface="Calibri"/>
              </a:rPr>
              <a:t>25</a:t>
            </a:r>
            <a:r>
              <a:rPr sz="2400" spc="-35" dirty="0">
                <a:solidFill>
                  <a:srgbClr val="FF0000"/>
                </a:solidFill>
                <a:latin typeface="Calibri"/>
                <a:cs typeface="Calibri"/>
              </a:rPr>
              <a:t> </a:t>
            </a:r>
            <a:r>
              <a:rPr sz="2400" spc="-10" dirty="0">
                <a:solidFill>
                  <a:srgbClr val="FF0000"/>
                </a:solidFill>
                <a:latin typeface="Calibri"/>
                <a:cs typeface="Calibri"/>
              </a:rPr>
              <a:t>years</a:t>
            </a:r>
            <a:r>
              <a:rPr sz="2400" spc="-5" dirty="0">
                <a:solidFill>
                  <a:srgbClr val="FF0000"/>
                </a:solidFill>
                <a:latin typeface="Calibri"/>
                <a:cs typeface="Calibri"/>
              </a:rPr>
              <a:t> old</a:t>
            </a:r>
            <a:r>
              <a:rPr sz="2400" spc="40" dirty="0">
                <a:solidFill>
                  <a:srgbClr val="FF0000"/>
                </a:solidFill>
                <a:latin typeface="Calibri"/>
                <a:cs typeface="Calibri"/>
              </a:rPr>
              <a:t> </a:t>
            </a:r>
            <a:r>
              <a:rPr sz="2400" spc="-5" dirty="0">
                <a:solidFill>
                  <a:srgbClr val="FF0000"/>
                </a:solidFill>
                <a:latin typeface="Calibri"/>
                <a:cs typeface="Calibri"/>
              </a:rPr>
              <a:t>leady</a:t>
            </a:r>
            <a:r>
              <a:rPr sz="2400" spc="-30" dirty="0">
                <a:solidFill>
                  <a:srgbClr val="FF0000"/>
                </a:solidFill>
                <a:latin typeface="Calibri"/>
                <a:cs typeface="Calibri"/>
              </a:rPr>
              <a:t> </a:t>
            </a:r>
            <a:r>
              <a:rPr sz="2400" spc="-10" dirty="0">
                <a:solidFill>
                  <a:srgbClr val="FF0000"/>
                </a:solidFill>
                <a:latin typeface="Calibri"/>
                <a:cs typeface="Calibri"/>
              </a:rPr>
              <a:t>complaining</a:t>
            </a:r>
            <a:r>
              <a:rPr sz="2400" spc="-35" dirty="0">
                <a:solidFill>
                  <a:srgbClr val="FF0000"/>
                </a:solidFill>
                <a:latin typeface="Calibri"/>
                <a:cs typeface="Calibri"/>
              </a:rPr>
              <a:t> </a:t>
            </a:r>
            <a:r>
              <a:rPr sz="2400" spc="-15" dirty="0">
                <a:solidFill>
                  <a:srgbClr val="FF0000"/>
                </a:solidFill>
                <a:latin typeface="Calibri"/>
                <a:cs typeface="Calibri"/>
              </a:rPr>
              <a:t>from</a:t>
            </a:r>
            <a:r>
              <a:rPr sz="2400" spc="50" dirty="0">
                <a:solidFill>
                  <a:srgbClr val="FF0000"/>
                </a:solidFill>
                <a:latin typeface="Calibri"/>
                <a:cs typeface="Calibri"/>
              </a:rPr>
              <a:t> </a:t>
            </a:r>
            <a:r>
              <a:rPr sz="2400" spc="-10" dirty="0">
                <a:solidFill>
                  <a:srgbClr val="FF0000"/>
                </a:solidFill>
                <a:latin typeface="Calibri"/>
                <a:cs typeface="Calibri"/>
              </a:rPr>
              <a:t>menstrual irregularity </a:t>
            </a:r>
            <a:r>
              <a:rPr sz="2400" spc="-530" dirty="0">
                <a:solidFill>
                  <a:srgbClr val="FF0000"/>
                </a:solidFill>
                <a:latin typeface="Calibri"/>
                <a:cs typeface="Calibri"/>
              </a:rPr>
              <a:t> </a:t>
            </a:r>
            <a:r>
              <a:rPr sz="2400" spc="5" dirty="0">
                <a:solidFill>
                  <a:srgbClr val="FF0000"/>
                </a:solidFill>
                <a:latin typeface="Calibri"/>
                <a:cs typeface="Calibri"/>
              </a:rPr>
              <a:t>U/S</a:t>
            </a:r>
            <a:r>
              <a:rPr sz="2400" spc="-35" dirty="0">
                <a:solidFill>
                  <a:srgbClr val="FF0000"/>
                </a:solidFill>
                <a:latin typeface="Calibri"/>
                <a:cs typeface="Calibri"/>
              </a:rPr>
              <a:t> </a:t>
            </a:r>
            <a:r>
              <a:rPr sz="2400" spc="-15" dirty="0">
                <a:solidFill>
                  <a:srgbClr val="FF0000"/>
                </a:solidFill>
                <a:latin typeface="Calibri"/>
                <a:cs typeface="Calibri"/>
              </a:rPr>
              <a:t>done</a:t>
            </a:r>
            <a:r>
              <a:rPr sz="2400" spc="45" dirty="0">
                <a:solidFill>
                  <a:srgbClr val="FF0000"/>
                </a:solidFill>
                <a:latin typeface="Calibri"/>
                <a:cs typeface="Calibri"/>
              </a:rPr>
              <a:t> </a:t>
            </a:r>
            <a:r>
              <a:rPr sz="2400" spc="-15" dirty="0">
                <a:solidFill>
                  <a:srgbClr val="FF0000"/>
                </a:solidFill>
                <a:latin typeface="Calibri"/>
                <a:cs typeface="Calibri"/>
              </a:rPr>
              <a:t>for</a:t>
            </a:r>
            <a:r>
              <a:rPr sz="2400" spc="-50" dirty="0">
                <a:solidFill>
                  <a:srgbClr val="FF0000"/>
                </a:solidFill>
                <a:latin typeface="Calibri"/>
                <a:cs typeface="Calibri"/>
              </a:rPr>
              <a:t> </a:t>
            </a:r>
            <a:r>
              <a:rPr sz="2400" spc="-15" dirty="0">
                <a:solidFill>
                  <a:srgbClr val="FF0000"/>
                </a:solidFill>
                <a:latin typeface="Calibri"/>
                <a:cs typeface="Calibri"/>
              </a:rPr>
              <a:t>her:</a:t>
            </a:r>
            <a:endParaRPr sz="2400">
              <a:latin typeface="Calibri"/>
              <a:cs typeface="Calibri"/>
            </a:endParaRPr>
          </a:p>
        </p:txBody>
      </p:sp>
      <p:sp>
        <p:nvSpPr>
          <p:cNvPr id="4" name="object 4"/>
          <p:cNvSpPr txBox="1"/>
          <p:nvPr/>
        </p:nvSpPr>
        <p:spPr>
          <a:xfrm>
            <a:off x="865187" y="1871033"/>
            <a:ext cx="5196840" cy="4327980"/>
          </a:xfrm>
          <a:prstGeom prst="rect">
            <a:avLst/>
          </a:prstGeom>
        </p:spPr>
        <p:txBody>
          <a:bodyPr vert="horz" wrap="square" lIns="0" tIns="12700" rIns="0" bIns="0" rtlCol="0">
            <a:spAutoFit/>
          </a:bodyPr>
          <a:lstStyle/>
          <a:p>
            <a:pPr marL="185420" indent="-172720">
              <a:lnSpc>
                <a:spcPct val="100000"/>
              </a:lnSpc>
              <a:spcBef>
                <a:spcPts val="100"/>
              </a:spcBef>
              <a:buSzPct val="94444"/>
              <a:buAutoNum type="arabicPeriod"/>
              <a:tabLst>
                <a:tab pos="185420" algn="l"/>
              </a:tabLst>
            </a:pPr>
            <a:r>
              <a:rPr sz="1800" dirty="0">
                <a:solidFill>
                  <a:srgbClr val="FF0000"/>
                </a:solidFill>
                <a:latin typeface="Calibri"/>
                <a:cs typeface="Calibri"/>
              </a:rPr>
              <a:t>Descripe</a:t>
            </a:r>
            <a:r>
              <a:rPr sz="1800" spc="-50" dirty="0">
                <a:solidFill>
                  <a:srgbClr val="FF0000"/>
                </a:solidFill>
                <a:latin typeface="Calibri"/>
                <a:cs typeface="Calibri"/>
              </a:rPr>
              <a:t> </a:t>
            </a:r>
            <a:r>
              <a:rPr sz="1800" spc="-20" dirty="0">
                <a:solidFill>
                  <a:srgbClr val="FF0000"/>
                </a:solidFill>
                <a:latin typeface="Calibri"/>
                <a:cs typeface="Calibri"/>
              </a:rPr>
              <a:t>U/S</a:t>
            </a:r>
            <a:r>
              <a:rPr sz="1800" spc="85" dirty="0">
                <a:solidFill>
                  <a:srgbClr val="FF0000"/>
                </a:solidFill>
                <a:latin typeface="Calibri"/>
                <a:cs typeface="Calibri"/>
              </a:rPr>
              <a:t> </a:t>
            </a:r>
            <a:r>
              <a:rPr sz="1800" spc="5" dirty="0">
                <a:solidFill>
                  <a:srgbClr val="FF0000"/>
                </a:solidFill>
                <a:latin typeface="Calibri"/>
                <a:cs typeface="Calibri"/>
              </a:rPr>
              <a:t>findings?</a:t>
            </a:r>
            <a:endParaRPr sz="1800">
              <a:latin typeface="Calibri"/>
              <a:cs typeface="Calibri"/>
            </a:endParaRPr>
          </a:p>
          <a:p>
            <a:pPr marL="12700">
              <a:lnSpc>
                <a:spcPct val="100000"/>
              </a:lnSpc>
              <a:spcBef>
                <a:spcPts val="20"/>
              </a:spcBef>
            </a:pPr>
            <a:r>
              <a:rPr sz="1800" dirty="0">
                <a:latin typeface="Calibri"/>
                <a:cs typeface="Calibri"/>
              </a:rPr>
              <a:t>Cystic</a:t>
            </a:r>
            <a:r>
              <a:rPr sz="1800" spc="-45" dirty="0">
                <a:latin typeface="Calibri"/>
                <a:cs typeface="Calibri"/>
              </a:rPr>
              <a:t> </a:t>
            </a:r>
            <a:r>
              <a:rPr sz="1800" spc="-5" dirty="0">
                <a:latin typeface="Calibri"/>
                <a:cs typeface="Calibri"/>
              </a:rPr>
              <a:t>mass</a:t>
            </a:r>
            <a:r>
              <a:rPr sz="1800" spc="10" dirty="0">
                <a:latin typeface="Calibri"/>
                <a:cs typeface="Calibri"/>
              </a:rPr>
              <a:t> </a:t>
            </a:r>
            <a:r>
              <a:rPr sz="1800" spc="-5" dirty="0">
                <a:latin typeface="Calibri"/>
                <a:cs typeface="Calibri"/>
              </a:rPr>
              <a:t>,thin</a:t>
            </a:r>
            <a:r>
              <a:rPr sz="1800" spc="-80" dirty="0">
                <a:latin typeface="Calibri"/>
                <a:cs typeface="Calibri"/>
              </a:rPr>
              <a:t> </a:t>
            </a:r>
            <a:r>
              <a:rPr sz="1800" spc="10" dirty="0">
                <a:latin typeface="Calibri"/>
                <a:cs typeface="Calibri"/>
              </a:rPr>
              <a:t>wall</a:t>
            </a:r>
            <a:r>
              <a:rPr sz="1800" spc="-75" dirty="0">
                <a:latin typeface="Calibri"/>
                <a:cs typeface="Calibri"/>
              </a:rPr>
              <a:t> </a:t>
            </a:r>
            <a:r>
              <a:rPr sz="1800" spc="5" dirty="0">
                <a:latin typeface="Calibri"/>
                <a:cs typeface="Calibri"/>
              </a:rPr>
              <a:t>,no</a:t>
            </a:r>
            <a:r>
              <a:rPr sz="1800" spc="-5" dirty="0">
                <a:latin typeface="Calibri"/>
                <a:cs typeface="Calibri"/>
              </a:rPr>
              <a:t> </a:t>
            </a:r>
            <a:r>
              <a:rPr sz="1800" spc="10" dirty="0">
                <a:latin typeface="Calibri"/>
                <a:cs typeface="Calibri"/>
              </a:rPr>
              <a:t>solid</a:t>
            </a:r>
            <a:r>
              <a:rPr sz="1800" spc="-85" dirty="0">
                <a:latin typeface="Calibri"/>
                <a:cs typeface="Calibri"/>
              </a:rPr>
              <a:t> </a:t>
            </a:r>
            <a:r>
              <a:rPr sz="1800" spc="5" dirty="0">
                <a:latin typeface="Calibri"/>
                <a:cs typeface="Calibri"/>
              </a:rPr>
              <a:t>component.</a:t>
            </a:r>
            <a:endParaRPr sz="1800">
              <a:latin typeface="Calibri"/>
              <a:cs typeface="Calibri"/>
            </a:endParaRPr>
          </a:p>
          <a:p>
            <a:pPr marL="12700" marR="1910714">
              <a:lnSpc>
                <a:spcPct val="100800"/>
              </a:lnSpc>
              <a:buSzPct val="94444"/>
              <a:buAutoNum type="arabicPeriod" startAt="2"/>
              <a:tabLst>
                <a:tab pos="241300" algn="l"/>
              </a:tabLst>
            </a:pPr>
            <a:r>
              <a:rPr sz="1800" spc="-30" dirty="0">
                <a:solidFill>
                  <a:srgbClr val="FF0000"/>
                </a:solidFill>
                <a:latin typeface="Calibri"/>
                <a:cs typeface="Calibri"/>
              </a:rPr>
              <a:t>W</a:t>
            </a:r>
            <a:r>
              <a:rPr sz="1800" spc="25" dirty="0">
                <a:solidFill>
                  <a:srgbClr val="FF0000"/>
                </a:solidFill>
                <a:latin typeface="Calibri"/>
                <a:cs typeface="Calibri"/>
              </a:rPr>
              <a:t>h</a:t>
            </a:r>
            <a:r>
              <a:rPr sz="1800" spc="30" dirty="0">
                <a:solidFill>
                  <a:srgbClr val="FF0000"/>
                </a:solidFill>
                <a:latin typeface="Calibri"/>
                <a:cs typeface="Calibri"/>
              </a:rPr>
              <a:t>a</a:t>
            </a:r>
            <a:r>
              <a:rPr sz="1800" dirty="0">
                <a:solidFill>
                  <a:srgbClr val="FF0000"/>
                </a:solidFill>
                <a:latin typeface="Calibri"/>
                <a:cs typeface="Calibri"/>
              </a:rPr>
              <a:t>t</a:t>
            </a:r>
            <a:r>
              <a:rPr sz="1800" spc="-114" dirty="0">
                <a:solidFill>
                  <a:srgbClr val="FF0000"/>
                </a:solidFill>
                <a:latin typeface="Calibri"/>
                <a:cs typeface="Calibri"/>
              </a:rPr>
              <a:t> </a:t>
            </a:r>
            <a:r>
              <a:rPr sz="1800" spc="35" dirty="0">
                <a:solidFill>
                  <a:srgbClr val="FF0000"/>
                </a:solidFill>
                <a:latin typeface="Calibri"/>
                <a:cs typeface="Calibri"/>
              </a:rPr>
              <a:t>i</a:t>
            </a:r>
            <a:r>
              <a:rPr sz="1800" dirty="0">
                <a:solidFill>
                  <a:srgbClr val="FF0000"/>
                </a:solidFill>
                <a:latin typeface="Calibri"/>
                <a:cs typeface="Calibri"/>
              </a:rPr>
              <a:t>s</a:t>
            </a:r>
            <a:r>
              <a:rPr sz="1800" spc="10" dirty="0">
                <a:solidFill>
                  <a:srgbClr val="FF0000"/>
                </a:solidFill>
                <a:latin typeface="Calibri"/>
                <a:cs typeface="Calibri"/>
              </a:rPr>
              <a:t> </a:t>
            </a:r>
            <a:r>
              <a:rPr sz="1800" spc="5" dirty="0">
                <a:solidFill>
                  <a:srgbClr val="FF0000"/>
                </a:solidFill>
                <a:latin typeface="Calibri"/>
                <a:cs typeface="Calibri"/>
              </a:rPr>
              <a:t>y</a:t>
            </a:r>
            <a:r>
              <a:rPr sz="1800" spc="20" dirty="0">
                <a:solidFill>
                  <a:srgbClr val="FF0000"/>
                </a:solidFill>
                <a:latin typeface="Calibri"/>
                <a:cs typeface="Calibri"/>
              </a:rPr>
              <a:t>o</a:t>
            </a:r>
            <a:r>
              <a:rPr sz="1800" spc="25" dirty="0">
                <a:solidFill>
                  <a:srgbClr val="FF0000"/>
                </a:solidFill>
                <a:latin typeface="Calibri"/>
                <a:cs typeface="Calibri"/>
              </a:rPr>
              <a:t>u</a:t>
            </a:r>
            <a:r>
              <a:rPr sz="1800" dirty="0">
                <a:solidFill>
                  <a:srgbClr val="FF0000"/>
                </a:solidFill>
                <a:latin typeface="Calibri"/>
                <a:cs typeface="Calibri"/>
              </a:rPr>
              <a:t>r</a:t>
            </a:r>
            <a:r>
              <a:rPr sz="1800" spc="-140" dirty="0">
                <a:solidFill>
                  <a:srgbClr val="FF0000"/>
                </a:solidFill>
                <a:latin typeface="Calibri"/>
                <a:cs typeface="Calibri"/>
              </a:rPr>
              <a:t> </a:t>
            </a:r>
            <a:r>
              <a:rPr sz="1800" spc="-15" dirty="0">
                <a:solidFill>
                  <a:srgbClr val="FF0000"/>
                </a:solidFill>
                <a:latin typeface="Calibri"/>
                <a:cs typeface="Calibri"/>
              </a:rPr>
              <a:t>m</a:t>
            </a:r>
            <a:r>
              <a:rPr sz="1800" spc="30" dirty="0">
                <a:solidFill>
                  <a:srgbClr val="FF0000"/>
                </a:solidFill>
                <a:latin typeface="Calibri"/>
                <a:cs typeface="Calibri"/>
              </a:rPr>
              <a:t>a</a:t>
            </a:r>
            <a:r>
              <a:rPr sz="1800" spc="25" dirty="0">
                <a:solidFill>
                  <a:srgbClr val="FF0000"/>
                </a:solidFill>
                <a:latin typeface="Calibri"/>
                <a:cs typeface="Calibri"/>
              </a:rPr>
              <a:t>n</a:t>
            </a:r>
            <a:r>
              <a:rPr sz="1800" spc="30" dirty="0">
                <a:solidFill>
                  <a:srgbClr val="FF0000"/>
                </a:solidFill>
                <a:latin typeface="Calibri"/>
                <a:cs typeface="Calibri"/>
              </a:rPr>
              <a:t>a</a:t>
            </a:r>
            <a:r>
              <a:rPr sz="1800" spc="-25" dirty="0">
                <a:solidFill>
                  <a:srgbClr val="FF0000"/>
                </a:solidFill>
                <a:latin typeface="Calibri"/>
                <a:cs typeface="Calibri"/>
              </a:rPr>
              <a:t>g</a:t>
            </a:r>
            <a:r>
              <a:rPr sz="1800" dirty="0">
                <a:solidFill>
                  <a:srgbClr val="FF0000"/>
                </a:solidFill>
                <a:latin typeface="Calibri"/>
                <a:cs typeface="Calibri"/>
              </a:rPr>
              <a:t>e</a:t>
            </a:r>
            <a:r>
              <a:rPr sz="1800" spc="-15" dirty="0">
                <a:solidFill>
                  <a:srgbClr val="FF0000"/>
                </a:solidFill>
                <a:latin typeface="Calibri"/>
                <a:cs typeface="Calibri"/>
              </a:rPr>
              <a:t>m</a:t>
            </a:r>
            <a:r>
              <a:rPr sz="1800" dirty="0">
                <a:solidFill>
                  <a:srgbClr val="FF0000"/>
                </a:solidFill>
                <a:latin typeface="Calibri"/>
                <a:cs typeface="Calibri"/>
              </a:rPr>
              <a:t>e</a:t>
            </a:r>
            <a:r>
              <a:rPr sz="1800" spc="25" dirty="0">
                <a:solidFill>
                  <a:srgbClr val="FF0000"/>
                </a:solidFill>
                <a:latin typeface="Calibri"/>
                <a:cs typeface="Calibri"/>
              </a:rPr>
              <a:t>n</a:t>
            </a:r>
            <a:r>
              <a:rPr sz="1800" dirty="0">
                <a:solidFill>
                  <a:srgbClr val="FF0000"/>
                </a:solidFill>
                <a:latin typeface="Calibri"/>
                <a:cs typeface="Calibri"/>
              </a:rPr>
              <a:t>t</a:t>
            </a:r>
            <a:r>
              <a:rPr sz="1800" spc="-40" dirty="0">
                <a:solidFill>
                  <a:srgbClr val="FF0000"/>
                </a:solidFill>
                <a:latin typeface="Calibri"/>
                <a:cs typeface="Calibri"/>
              </a:rPr>
              <a:t> </a:t>
            </a:r>
            <a:r>
              <a:rPr sz="1800" spc="25" dirty="0">
                <a:solidFill>
                  <a:srgbClr val="FF0000"/>
                </a:solidFill>
                <a:latin typeface="Calibri"/>
                <a:cs typeface="Calibri"/>
              </a:rPr>
              <a:t>p</a:t>
            </a:r>
            <a:r>
              <a:rPr sz="1800" spc="35" dirty="0">
                <a:solidFill>
                  <a:srgbClr val="FF0000"/>
                </a:solidFill>
                <a:latin typeface="Calibri"/>
                <a:cs typeface="Calibri"/>
              </a:rPr>
              <a:t>l</a:t>
            </a:r>
            <a:r>
              <a:rPr sz="1800" spc="30" dirty="0">
                <a:solidFill>
                  <a:srgbClr val="FF0000"/>
                </a:solidFill>
                <a:latin typeface="Calibri"/>
                <a:cs typeface="Calibri"/>
              </a:rPr>
              <a:t>a</a:t>
            </a:r>
            <a:r>
              <a:rPr sz="1800" spc="25" dirty="0">
                <a:solidFill>
                  <a:srgbClr val="FF0000"/>
                </a:solidFill>
                <a:latin typeface="Calibri"/>
                <a:cs typeface="Calibri"/>
              </a:rPr>
              <a:t>n</a:t>
            </a:r>
            <a:r>
              <a:rPr sz="1800" dirty="0">
                <a:solidFill>
                  <a:srgbClr val="FF0000"/>
                </a:solidFill>
                <a:latin typeface="Calibri"/>
                <a:cs typeface="Calibri"/>
              </a:rPr>
              <a:t>?  </a:t>
            </a:r>
            <a:r>
              <a:rPr sz="1800" spc="-5" dirty="0">
                <a:latin typeface="Calibri"/>
                <a:cs typeface="Calibri"/>
              </a:rPr>
              <a:t>F</a:t>
            </a:r>
            <a:r>
              <a:rPr sz="1800" spc="20" dirty="0">
                <a:latin typeface="Calibri"/>
                <a:cs typeface="Calibri"/>
              </a:rPr>
              <a:t>o</a:t>
            </a:r>
            <a:r>
              <a:rPr sz="1800" spc="35" dirty="0">
                <a:latin typeface="Calibri"/>
                <a:cs typeface="Calibri"/>
              </a:rPr>
              <a:t>ll</a:t>
            </a:r>
            <a:r>
              <a:rPr sz="1800" spc="20" dirty="0">
                <a:latin typeface="Calibri"/>
                <a:cs typeface="Calibri"/>
              </a:rPr>
              <a:t>o</a:t>
            </a:r>
            <a:r>
              <a:rPr sz="1800" dirty="0">
                <a:latin typeface="Calibri"/>
                <a:cs typeface="Calibri"/>
              </a:rPr>
              <a:t>w</a:t>
            </a:r>
            <a:r>
              <a:rPr sz="1800" spc="-125" dirty="0">
                <a:latin typeface="Calibri"/>
                <a:cs typeface="Calibri"/>
              </a:rPr>
              <a:t> </a:t>
            </a:r>
            <a:r>
              <a:rPr sz="1800" spc="25" dirty="0">
                <a:latin typeface="Calibri"/>
                <a:cs typeface="Calibri"/>
              </a:rPr>
              <a:t>u</a:t>
            </a:r>
            <a:r>
              <a:rPr sz="1800" dirty="0">
                <a:latin typeface="Calibri"/>
                <a:cs typeface="Calibri"/>
              </a:rPr>
              <a:t>p</a:t>
            </a:r>
            <a:r>
              <a:rPr sz="1800" spc="-85" dirty="0">
                <a:latin typeface="Calibri"/>
                <a:cs typeface="Calibri"/>
              </a:rPr>
              <a:t> </a:t>
            </a:r>
            <a:r>
              <a:rPr sz="1800" spc="-100" dirty="0">
                <a:latin typeface="Calibri"/>
                <a:cs typeface="Calibri"/>
              </a:rPr>
              <a:t>f</a:t>
            </a:r>
            <a:r>
              <a:rPr sz="1800" spc="20" dirty="0">
                <a:latin typeface="Calibri"/>
                <a:cs typeface="Calibri"/>
              </a:rPr>
              <a:t>o</a:t>
            </a:r>
            <a:r>
              <a:rPr sz="1800" dirty="0">
                <a:latin typeface="Calibri"/>
                <a:cs typeface="Calibri"/>
              </a:rPr>
              <a:t>r</a:t>
            </a:r>
            <a:r>
              <a:rPr sz="1800" spc="105" dirty="0">
                <a:latin typeface="Calibri"/>
                <a:cs typeface="Calibri"/>
              </a:rPr>
              <a:t> </a:t>
            </a:r>
            <a:r>
              <a:rPr sz="1800" dirty="0">
                <a:latin typeface="Calibri"/>
                <a:cs typeface="Calibri"/>
              </a:rPr>
              <a:t>3</a:t>
            </a:r>
            <a:r>
              <a:rPr sz="1800" spc="-50" dirty="0">
                <a:latin typeface="Calibri"/>
                <a:cs typeface="Calibri"/>
              </a:rPr>
              <a:t> </a:t>
            </a:r>
            <a:r>
              <a:rPr sz="1800" spc="-15" dirty="0">
                <a:latin typeface="Calibri"/>
                <a:cs typeface="Calibri"/>
              </a:rPr>
              <a:t>c</a:t>
            </a:r>
            <a:r>
              <a:rPr sz="1800" spc="5" dirty="0">
                <a:latin typeface="Calibri"/>
                <a:cs typeface="Calibri"/>
              </a:rPr>
              <a:t>y</a:t>
            </a:r>
            <a:r>
              <a:rPr sz="1800" spc="-15" dirty="0">
                <a:latin typeface="Calibri"/>
                <a:cs typeface="Calibri"/>
              </a:rPr>
              <a:t>c</a:t>
            </a:r>
            <a:r>
              <a:rPr sz="1800" spc="35" dirty="0">
                <a:latin typeface="Calibri"/>
                <a:cs typeface="Calibri"/>
              </a:rPr>
              <a:t>l</a:t>
            </a:r>
            <a:r>
              <a:rPr sz="1800" dirty="0">
                <a:latin typeface="Calibri"/>
                <a:cs typeface="Calibri"/>
              </a:rPr>
              <a:t>e</a:t>
            </a:r>
            <a:r>
              <a:rPr sz="1800" spc="-30" dirty="0">
                <a:latin typeface="Calibri"/>
                <a:cs typeface="Calibri"/>
              </a:rPr>
              <a:t>s</a:t>
            </a:r>
            <a:r>
              <a:rPr sz="1800" dirty="0">
                <a:latin typeface="Calibri"/>
                <a:cs typeface="Calibri"/>
              </a:rPr>
              <a:t>.</a:t>
            </a:r>
            <a:endParaRPr sz="1800">
              <a:latin typeface="Calibri"/>
              <a:cs typeface="Calibri"/>
            </a:endParaRPr>
          </a:p>
          <a:p>
            <a:pPr marL="185420" indent="-172720">
              <a:lnSpc>
                <a:spcPct val="100000"/>
              </a:lnSpc>
              <a:spcBef>
                <a:spcPts val="535"/>
              </a:spcBef>
              <a:buSzPct val="94444"/>
              <a:buAutoNum type="arabicPeriod" startAt="2"/>
              <a:tabLst>
                <a:tab pos="185420" algn="l"/>
              </a:tabLst>
            </a:pPr>
            <a:r>
              <a:rPr sz="1800" spc="5" dirty="0">
                <a:solidFill>
                  <a:srgbClr val="FF0000"/>
                </a:solidFill>
                <a:latin typeface="Calibri"/>
                <a:cs typeface="Calibri"/>
              </a:rPr>
              <a:t>What</a:t>
            </a:r>
            <a:r>
              <a:rPr sz="1800" spc="-40" dirty="0">
                <a:solidFill>
                  <a:srgbClr val="FF0000"/>
                </a:solidFill>
                <a:latin typeface="Calibri"/>
                <a:cs typeface="Calibri"/>
              </a:rPr>
              <a:t> </a:t>
            </a:r>
            <a:r>
              <a:rPr sz="1800" dirty="0">
                <a:solidFill>
                  <a:srgbClr val="FF0000"/>
                </a:solidFill>
                <a:latin typeface="Calibri"/>
                <a:cs typeface="Calibri"/>
              </a:rPr>
              <a:t>are</a:t>
            </a:r>
            <a:r>
              <a:rPr sz="1800" spc="-25" dirty="0">
                <a:solidFill>
                  <a:srgbClr val="FF0000"/>
                </a:solidFill>
                <a:latin typeface="Calibri"/>
                <a:cs typeface="Calibri"/>
              </a:rPr>
              <a:t> </a:t>
            </a:r>
            <a:r>
              <a:rPr sz="1800" spc="5" dirty="0">
                <a:solidFill>
                  <a:srgbClr val="FF0000"/>
                </a:solidFill>
                <a:latin typeface="Calibri"/>
                <a:cs typeface="Calibri"/>
              </a:rPr>
              <a:t>the</a:t>
            </a:r>
            <a:r>
              <a:rPr sz="1800" spc="-25" dirty="0">
                <a:solidFill>
                  <a:srgbClr val="FF0000"/>
                </a:solidFill>
                <a:latin typeface="Calibri"/>
                <a:cs typeface="Calibri"/>
              </a:rPr>
              <a:t> </a:t>
            </a:r>
            <a:r>
              <a:rPr sz="1800" spc="10" dirty="0">
                <a:solidFill>
                  <a:srgbClr val="FF0000"/>
                </a:solidFill>
                <a:latin typeface="Calibri"/>
                <a:cs typeface="Calibri"/>
              </a:rPr>
              <a:t>complications</a:t>
            </a:r>
            <a:r>
              <a:rPr sz="1800" spc="-210" dirty="0">
                <a:solidFill>
                  <a:srgbClr val="FF0000"/>
                </a:solidFill>
                <a:latin typeface="Calibri"/>
                <a:cs typeface="Calibri"/>
              </a:rPr>
              <a:t> </a:t>
            </a:r>
            <a:r>
              <a:rPr sz="1800" spc="5" dirty="0">
                <a:solidFill>
                  <a:srgbClr val="FF0000"/>
                </a:solidFill>
                <a:latin typeface="Calibri"/>
                <a:cs typeface="Calibri"/>
              </a:rPr>
              <a:t>may</a:t>
            </a:r>
            <a:r>
              <a:rPr sz="1800" spc="-95" dirty="0">
                <a:solidFill>
                  <a:srgbClr val="FF0000"/>
                </a:solidFill>
                <a:latin typeface="Calibri"/>
                <a:cs typeface="Calibri"/>
              </a:rPr>
              <a:t> </a:t>
            </a:r>
            <a:r>
              <a:rPr sz="1800" spc="-5" dirty="0">
                <a:solidFill>
                  <a:srgbClr val="FF0000"/>
                </a:solidFill>
                <a:latin typeface="Calibri"/>
                <a:cs typeface="Calibri"/>
              </a:rPr>
              <a:t>occurs</a:t>
            </a:r>
            <a:r>
              <a:rPr sz="1800" spc="15" dirty="0">
                <a:solidFill>
                  <a:srgbClr val="FF0000"/>
                </a:solidFill>
                <a:latin typeface="Calibri"/>
                <a:cs typeface="Calibri"/>
              </a:rPr>
              <a:t> </a:t>
            </a:r>
            <a:r>
              <a:rPr sz="1800" spc="-30" dirty="0">
                <a:solidFill>
                  <a:srgbClr val="FF0000"/>
                </a:solidFill>
                <a:latin typeface="Calibri"/>
                <a:cs typeface="Calibri"/>
              </a:rPr>
              <a:t>for</a:t>
            </a:r>
            <a:r>
              <a:rPr sz="1800" spc="15" dirty="0">
                <a:solidFill>
                  <a:srgbClr val="FF0000"/>
                </a:solidFill>
                <a:latin typeface="Calibri"/>
                <a:cs typeface="Calibri"/>
              </a:rPr>
              <a:t> </a:t>
            </a:r>
            <a:r>
              <a:rPr sz="1800" spc="10" dirty="0">
                <a:solidFill>
                  <a:srgbClr val="FF0000"/>
                </a:solidFill>
                <a:latin typeface="Calibri"/>
                <a:cs typeface="Calibri"/>
              </a:rPr>
              <a:t>this</a:t>
            </a:r>
            <a:r>
              <a:rPr sz="1800" spc="-60" dirty="0">
                <a:solidFill>
                  <a:srgbClr val="FF0000"/>
                </a:solidFill>
                <a:latin typeface="Calibri"/>
                <a:cs typeface="Calibri"/>
              </a:rPr>
              <a:t> </a:t>
            </a:r>
            <a:r>
              <a:rPr sz="1800" spc="-10" dirty="0">
                <a:solidFill>
                  <a:srgbClr val="FF0000"/>
                </a:solidFill>
                <a:latin typeface="Calibri"/>
                <a:cs typeface="Calibri"/>
              </a:rPr>
              <a:t>mass?</a:t>
            </a:r>
            <a:endParaRPr sz="1800">
              <a:latin typeface="Calibri"/>
              <a:cs typeface="Calibri"/>
            </a:endParaRPr>
          </a:p>
          <a:p>
            <a:pPr marL="12700">
              <a:lnSpc>
                <a:spcPct val="100000"/>
              </a:lnSpc>
              <a:spcBef>
                <a:spcPts val="670"/>
              </a:spcBef>
            </a:pPr>
            <a:r>
              <a:rPr sz="1800" spc="-10" dirty="0">
                <a:latin typeface="Calibri"/>
                <a:cs typeface="Calibri"/>
              </a:rPr>
              <a:t>1.</a:t>
            </a:r>
            <a:r>
              <a:rPr sz="1800" spc="30" dirty="0">
                <a:latin typeface="Calibri"/>
                <a:cs typeface="Calibri"/>
              </a:rPr>
              <a:t> </a:t>
            </a:r>
            <a:r>
              <a:rPr sz="1800" spc="-5" dirty="0">
                <a:latin typeface="Calibri"/>
                <a:cs typeface="Calibri"/>
              </a:rPr>
              <a:t>Infection</a:t>
            </a:r>
            <a:r>
              <a:rPr sz="1800" spc="380" dirty="0">
                <a:latin typeface="Calibri"/>
                <a:cs typeface="Calibri"/>
              </a:rPr>
              <a:t> </a:t>
            </a:r>
            <a:r>
              <a:rPr sz="1800" spc="-10" dirty="0">
                <a:latin typeface="Calibri"/>
                <a:cs typeface="Calibri"/>
              </a:rPr>
              <a:t>2.</a:t>
            </a:r>
            <a:r>
              <a:rPr sz="1800" spc="35" dirty="0">
                <a:latin typeface="Calibri"/>
                <a:cs typeface="Calibri"/>
              </a:rPr>
              <a:t> </a:t>
            </a:r>
            <a:r>
              <a:rPr sz="1800" dirty="0">
                <a:latin typeface="Calibri"/>
                <a:cs typeface="Calibri"/>
              </a:rPr>
              <a:t>torsion</a:t>
            </a:r>
            <a:r>
              <a:rPr sz="1800" spc="305" dirty="0">
                <a:latin typeface="Calibri"/>
                <a:cs typeface="Calibri"/>
              </a:rPr>
              <a:t> </a:t>
            </a:r>
            <a:r>
              <a:rPr sz="1800" spc="-5" dirty="0">
                <a:latin typeface="Calibri"/>
                <a:cs typeface="Calibri"/>
              </a:rPr>
              <a:t>3.rupture</a:t>
            </a:r>
            <a:r>
              <a:rPr sz="1800" spc="35" dirty="0">
                <a:latin typeface="Calibri"/>
                <a:cs typeface="Calibri"/>
              </a:rPr>
              <a:t> </a:t>
            </a:r>
            <a:r>
              <a:rPr sz="1800" spc="-10" dirty="0">
                <a:latin typeface="Calibri"/>
                <a:cs typeface="Calibri"/>
              </a:rPr>
              <a:t>4.</a:t>
            </a:r>
            <a:r>
              <a:rPr sz="1800" spc="-40" dirty="0">
                <a:latin typeface="Calibri"/>
                <a:cs typeface="Calibri"/>
              </a:rPr>
              <a:t> </a:t>
            </a:r>
            <a:r>
              <a:rPr sz="1800" dirty="0">
                <a:latin typeface="Calibri"/>
                <a:cs typeface="Calibri"/>
              </a:rPr>
              <a:t>hemorrhage</a:t>
            </a:r>
            <a:endParaRPr sz="1800">
              <a:latin typeface="Calibri"/>
              <a:cs typeface="Calibri"/>
            </a:endParaRPr>
          </a:p>
          <a:p>
            <a:pPr>
              <a:lnSpc>
                <a:spcPct val="100000"/>
              </a:lnSpc>
              <a:spcBef>
                <a:spcPts val="55"/>
              </a:spcBef>
            </a:pPr>
            <a:endParaRPr sz="1400">
              <a:latin typeface="Calibri"/>
              <a:cs typeface="Calibri"/>
            </a:endParaRPr>
          </a:p>
          <a:p>
            <a:pPr marL="12700" marR="1186180">
              <a:lnSpc>
                <a:spcPct val="100800"/>
              </a:lnSpc>
              <a:buSzPct val="94444"/>
              <a:buAutoNum type="arabicPeriod" startAt="4"/>
              <a:tabLst>
                <a:tab pos="185420" algn="l"/>
              </a:tabLst>
            </a:pPr>
            <a:r>
              <a:rPr sz="1800" spc="-10" dirty="0">
                <a:solidFill>
                  <a:srgbClr val="FF0000"/>
                </a:solidFill>
                <a:latin typeface="Calibri"/>
                <a:cs typeface="Calibri"/>
              </a:rPr>
              <a:t>I</a:t>
            </a:r>
            <a:r>
              <a:rPr sz="1800" dirty="0">
                <a:solidFill>
                  <a:srgbClr val="FF0000"/>
                </a:solidFill>
                <a:latin typeface="Calibri"/>
                <a:cs typeface="Calibri"/>
              </a:rPr>
              <a:t>f</a:t>
            </a:r>
            <a:r>
              <a:rPr sz="1800" spc="15" dirty="0">
                <a:solidFill>
                  <a:srgbClr val="FF0000"/>
                </a:solidFill>
                <a:latin typeface="Calibri"/>
                <a:cs typeface="Calibri"/>
              </a:rPr>
              <a:t> </a:t>
            </a:r>
            <a:r>
              <a:rPr sz="1800" dirty="0">
                <a:solidFill>
                  <a:srgbClr val="FF0000"/>
                </a:solidFill>
                <a:latin typeface="Calibri"/>
                <a:cs typeface="Calibri"/>
              </a:rPr>
              <a:t>t</a:t>
            </a:r>
            <a:r>
              <a:rPr sz="1800" spc="20" dirty="0">
                <a:solidFill>
                  <a:srgbClr val="FF0000"/>
                </a:solidFill>
                <a:latin typeface="Calibri"/>
                <a:cs typeface="Calibri"/>
              </a:rPr>
              <a:t>h</a:t>
            </a:r>
            <a:r>
              <a:rPr sz="1800" dirty="0">
                <a:solidFill>
                  <a:srgbClr val="FF0000"/>
                </a:solidFill>
                <a:latin typeface="Calibri"/>
                <a:cs typeface="Calibri"/>
              </a:rPr>
              <a:t>e</a:t>
            </a:r>
            <a:r>
              <a:rPr sz="1800" spc="-30" dirty="0">
                <a:solidFill>
                  <a:srgbClr val="FF0000"/>
                </a:solidFill>
                <a:latin typeface="Calibri"/>
                <a:cs typeface="Calibri"/>
              </a:rPr>
              <a:t> </a:t>
            </a:r>
            <a:r>
              <a:rPr sz="1800" spc="25" dirty="0">
                <a:solidFill>
                  <a:srgbClr val="FF0000"/>
                </a:solidFill>
                <a:latin typeface="Calibri"/>
                <a:cs typeface="Calibri"/>
              </a:rPr>
              <a:t>p</a:t>
            </a:r>
            <a:r>
              <a:rPr sz="1800" spc="30" dirty="0">
                <a:solidFill>
                  <a:srgbClr val="FF0000"/>
                </a:solidFill>
                <a:latin typeface="Calibri"/>
                <a:cs typeface="Calibri"/>
              </a:rPr>
              <a:t>a</a:t>
            </a:r>
            <a:r>
              <a:rPr sz="1800" dirty="0">
                <a:solidFill>
                  <a:srgbClr val="FF0000"/>
                </a:solidFill>
                <a:latin typeface="Calibri"/>
                <a:cs typeface="Calibri"/>
              </a:rPr>
              <a:t>t</a:t>
            </a:r>
            <a:r>
              <a:rPr sz="1800" spc="30" dirty="0">
                <a:solidFill>
                  <a:srgbClr val="FF0000"/>
                </a:solidFill>
                <a:latin typeface="Calibri"/>
                <a:cs typeface="Calibri"/>
              </a:rPr>
              <a:t>i</a:t>
            </a:r>
            <a:r>
              <a:rPr sz="1800" dirty="0">
                <a:solidFill>
                  <a:srgbClr val="FF0000"/>
                </a:solidFill>
                <a:latin typeface="Calibri"/>
                <a:cs typeface="Calibri"/>
              </a:rPr>
              <a:t>e</a:t>
            </a:r>
            <a:r>
              <a:rPr sz="1800" spc="25" dirty="0">
                <a:solidFill>
                  <a:srgbClr val="FF0000"/>
                </a:solidFill>
                <a:latin typeface="Calibri"/>
                <a:cs typeface="Calibri"/>
              </a:rPr>
              <a:t>n</a:t>
            </a:r>
            <a:r>
              <a:rPr sz="1800" dirty="0">
                <a:solidFill>
                  <a:srgbClr val="FF0000"/>
                </a:solidFill>
                <a:latin typeface="Calibri"/>
                <a:cs typeface="Calibri"/>
              </a:rPr>
              <a:t>t</a:t>
            </a:r>
            <a:r>
              <a:rPr sz="1800" spc="-114" dirty="0">
                <a:solidFill>
                  <a:srgbClr val="FF0000"/>
                </a:solidFill>
                <a:latin typeface="Calibri"/>
                <a:cs typeface="Calibri"/>
              </a:rPr>
              <a:t> </a:t>
            </a:r>
            <a:r>
              <a:rPr sz="1800" spc="-15" dirty="0">
                <a:solidFill>
                  <a:srgbClr val="FF0000"/>
                </a:solidFill>
                <a:latin typeface="Calibri"/>
                <a:cs typeface="Calibri"/>
              </a:rPr>
              <a:t>c</a:t>
            </a:r>
            <a:r>
              <a:rPr sz="1800" spc="20" dirty="0">
                <a:solidFill>
                  <a:srgbClr val="FF0000"/>
                </a:solidFill>
                <a:latin typeface="Calibri"/>
                <a:cs typeface="Calibri"/>
              </a:rPr>
              <a:t>o</a:t>
            </a:r>
            <a:r>
              <a:rPr sz="1800" spc="-15" dirty="0">
                <a:solidFill>
                  <a:srgbClr val="FF0000"/>
                </a:solidFill>
                <a:latin typeface="Calibri"/>
                <a:cs typeface="Calibri"/>
              </a:rPr>
              <a:t>m</a:t>
            </a:r>
            <a:r>
              <a:rPr sz="1800" dirty="0">
                <a:solidFill>
                  <a:srgbClr val="FF0000"/>
                </a:solidFill>
                <a:latin typeface="Calibri"/>
                <a:cs typeface="Calibri"/>
              </a:rPr>
              <a:t>e</a:t>
            </a:r>
            <a:r>
              <a:rPr sz="1800" spc="-30" dirty="0">
                <a:solidFill>
                  <a:srgbClr val="FF0000"/>
                </a:solidFill>
                <a:latin typeface="Calibri"/>
                <a:cs typeface="Calibri"/>
              </a:rPr>
              <a:t> </a:t>
            </a:r>
            <a:r>
              <a:rPr sz="1800" spc="-15" dirty="0">
                <a:solidFill>
                  <a:srgbClr val="FF0000"/>
                </a:solidFill>
                <a:latin typeface="Calibri"/>
                <a:cs typeface="Calibri"/>
              </a:rPr>
              <a:t>w</a:t>
            </a:r>
            <a:r>
              <a:rPr sz="1800" spc="35" dirty="0">
                <a:solidFill>
                  <a:srgbClr val="FF0000"/>
                </a:solidFill>
                <a:latin typeface="Calibri"/>
                <a:cs typeface="Calibri"/>
              </a:rPr>
              <a:t>i</a:t>
            </a:r>
            <a:r>
              <a:rPr sz="1800" dirty="0">
                <a:solidFill>
                  <a:srgbClr val="FF0000"/>
                </a:solidFill>
                <a:latin typeface="Calibri"/>
                <a:cs typeface="Calibri"/>
              </a:rPr>
              <a:t>th</a:t>
            </a:r>
            <a:r>
              <a:rPr sz="1800" spc="-10" dirty="0">
                <a:solidFill>
                  <a:srgbClr val="FF0000"/>
                </a:solidFill>
                <a:latin typeface="Calibri"/>
                <a:cs typeface="Calibri"/>
              </a:rPr>
              <a:t> </a:t>
            </a:r>
            <a:r>
              <a:rPr sz="1800" spc="-35" dirty="0">
                <a:solidFill>
                  <a:srgbClr val="FF0000"/>
                </a:solidFill>
                <a:latin typeface="Calibri"/>
                <a:cs typeface="Calibri"/>
              </a:rPr>
              <a:t>s</a:t>
            </a:r>
            <a:r>
              <a:rPr sz="1800" dirty="0">
                <a:solidFill>
                  <a:srgbClr val="FF0000"/>
                </a:solidFill>
                <a:latin typeface="Calibri"/>
                <a:cs typeface="Calibri"/>
              </a:rPr>
              <a:t>e</a:t>
            </a:r>
            <a:r>
              <a:rPr sz="1800" spc="10" dirty="0">
                <a:solidFill>
                  <a:srgbClr val="FF0000"/>
                </a:solidFill>
                <a:latin typeface="Calibri"/>
                <a:cs typeface="Calibri"/>
              </a:rPr>
              <a:t>v</a:t>
            </a:r>
            <a:r>
              <a:rPr sz="1800" dirty="0">
                <a:solidFill>
                  <a:srgbClr val="FF0000"/>
                </a:solidFill>
                <a:latin typeface="Calibri"/>
                <a:cs typeface="Calibri"/>
              </a:rPr>
              <a:t>e</a:t>
            </a:r>
            <a:r>
              <a:rPr sz="1800" spc="-30" dirty="0">
                <a:solidFill>
                  <a:srgbClr val="FF0000"/>
                </a:solidFill>
                <a:latin typeface="Calibri"/>
                <a:cs typeface="Calibri"/>
              </a:rPr>
              <a:t>r</a:t>
            </a:r>
            <a:r>
              <a:rPr sz="1800" dirty="0">
                <a:solidFill>
                  <a:srgbClr val="FF0000"/>
                </a:solidFill>
                <a:latin typeface="Calibri"/>
                <a:cs typeface="Calibri"/>
              </a:rPr>
              <a:t>e</a:t>
            </a:r>
            <a:r>
              <a:rPr sz="1800" spc="-30" dirty="0">
                <a:solidFill>
                  <a:srgbClr val="FF0000"/>
                </a:solidFill>
                <a:latin typeface="Calibri"/>
                <a:cs typeface="Calibri"/>
              </a:rPr>
              <a:t> r</a:t>
            </a:r>
            <a:r>
              <a:rPr sz="1800" spc="35" dirty="0">
                <a:solidFill>
                  <a:srgbClr val="FF0000"/>
                </a:solidFill>
                <a:latin typeface="Calibri"/>
                <a:cs typeface="Calibri"/>
              </a:rPr>
              <a:t>i</a:t>
            </a:r>
            <a:r>
              <a:rPr sz="1800" spc="-25" dirty="0">
                <a:solidFill>
                  <a:srgbClr val="FF0000"/>
                </a:solidFill>
                <a:latin typeface="Calibri"/>
                <a:cs typeface="Calibri"/>
              </a:rPr>
              <a:t>g</a:t>
            </a:r>
            <a:r>
              <a:rPr sz="1800" spc="25" dirty="0">
                <a:solidFill>
                  <a:srgbClr val="FF0000"/>
                </a:solidFill>
                <a:latin typeface="Calibri"/>
                <a:cs typeface="Calibri"/>
              </a:rPr>
              <a:t>h</a:t>
            </a:r>
            <a:r>
              <a:rPr sz="1800" dirty="0">
                <a:solidFill>
                  <a:srgbClr val="FF0000"/>
                </a:solidFill>
                <a:latin typeface="Calibri"/>
                <a:cs typeface="Calibri"/>
              </a:rPr>
              <a:t>t</a:t>
            </a:r>
            <a:r>
              <a:rPr sz="1800" spc="-40" dirty="0">
                <a:solidFill>
                  <a:srgbClr val="FF0000"/>
                </a:solidFill>
                <a:latin typeface="Calibri"/>
                <a:cs typeface="Calibri"/>
              </a:rPr>
              <a:t> </a:t>
            </a:r>
            <a:r>
              <a:rPr sz="1800" spc="35" dirty="0">
                <a:solidFill>
                  <a:srgbClr val="FF0000"/>
                </a:solidFill>
                <a:latin typeface="Calibri"/>
                <a:cs typeface="Calibri"/>
              </a:rPr>
              <a:t>ili</a:t>
            </a:r>
            <a:r>
              <a:rPr sz="1800" spc="30" dirty="0">
                <a:solidFill>
                  <a:srgbClr val="FF0000"/>
                </a:solidFill>
                <a:latin typeface="Calibri"/>
                <a:cs typeface="Calibri"/>
              </a:rPr>
              <a:t>a</a:t>
            </a:r>
            <a:r>
              <a:rPr sz="1800" dirty="0">
                <a:solidFill>
                  <a:srgbClr val="FF0000"/>
                </a:solidFill>
                <a:latin typeface="Calibri"/>
                <a:cs typeface="Calibri"/>
              </a:rPr>
              <a:t>c  </a:t>
            </a:r>
            <a:r>
              <a:rPr sz="1800" spc="-30" dirty="0">
                <a:solidFill>
                  <a:srgbClr val="FF0000"/>
                </a:solidFill>
                <a:latin typeface="Calibri"/>
                <a:cs typeface="Calibri"/>
              </a:rPr>
              <a:t>fossa</a:t>
            </a:r>
            <a:r>
              <a:rPr sz="1800" spc="75" dirty="0">
                <a:solidFill>
                  <a:srgbClr val="FF0000"/>
                </a:solidFill>
                <a:latin typeface="Calibri"/>
                <a:cs typeface="Calibri"/>
              </a:rPr>
              <a:t> </a:t>
            </a:r>
            <a:r>
              <a:rPr sz="1800" spc="20" dirty="0">
                <a:solidFill>
                  <a:srgbClr val="FF0000"/>
                </a:solidFill>
                <a:latin typeface="Calibri"/>
                <a:cs typeface="Calibri"/>
              </a:rPr>
              <a:t>pain</a:t>
            </a:r>
            <a:r>
              <a:rPr sz="1800" spc="-65" dirty="0">
                <a:solidFill>
                  <a:srgbClr val="FF0000"/>
                </a:solidFill>
                <a:latin typeface="Calibri"/>
                <a:cs typeface="Calibri"/>
              </a:rPr>
              <a:t> </a:t>
            </a:r>
            <a:r>
              <a:rPr sz="1800" spc="10" dirty="0">
                <a:solidFill>
                  <a:srgbClr val="FF0000"/>
                </a:solidFill>
                <a:latin typeface="Calibri"/>
                <a:cs typeface="Calibri"/>
              </a:rPr>
              <a:t>whal</a:t>
            </a:r>
            <a:r>
              <a:rPr sz="1800" spc="-65" dirty="0">
                <a:solidFill>
                  <a:srgbClr val="FF0000"/>
                </a:solidFill>
                <a:latin typeface="Calibri"/>
                <a:cs typeface="Calibri"/>
              </a:rPr>
              <a:t> </a:t>
            </a:r>
            <a:r>
              <a:rPr sz="1800" spc="10" dirty="0">
                <a:solidFill>
                  <a:srgbClr val="FF0000"/>
                </a:solidFill>
                <a:latin typeface="Calibri"/>
                <a:cs typeface="Calibri"/>
              </a:rPr>
              <a:t>would</a:t>
            </a:r>
            <a:r>
              <a:rPr sz="1800" spc="-90" dirty="0">
                <a:solidFill>
                  <a:srgbClr val="FF0000"/>
                </a:solidFill>
                <a:latin typeface="Calibri"/>
                <a:cs typeface="Calibri"/>
              </a:rPr>
              <a:t> </a:t>
            </a:r>
            <a:r>
              <a:rPr sz="1800" spc="5" dirty="0">
                <a:solidFill>
                  <a:srgbClr val="FF0000"/>
                </a:solidFill>
                <a:latin typeface="Calibri"/>
                <a:cs typeface="Calibri"/>
              </a:rPr>
              <a:t>you</a:t>
            </a:r>
            <a:r>
              <a:rPr sz="1800" spc="-10" dirty="0">
                <a:solidFill>
                  <a:srgbClr val="FF0000"/>
                </a:solidFill>
                <a:latin typeface="Calibri"/>
                <a:cs typeface="Calibri"/>
              </a:rPr>
              <a:t> </a:t>
            </a:r>
            <a:r>
              <a:rPr sz="1800" spc="10" dirty="0">
                <a:solidFill>
                  <a:srgbClr val="FF0000"/>
                </a:solidFill>
                <a:latin typeface="Calibri"/>
                <a:cs typeface="Calibri"/>
              </a:rPr>
              <a:t>do</a:t>
            </a:r>
            <a:r>
              <a:rPr sz="1800" spc="-85" dirty="0">
                <a:solidFill>
                  <a:srgbClr val="FF0000"/>
                </a:solidFill>
                <a:latin typeface="Calibri"/>
                <a:cs typeface="Calibri"/>
              </a:rPr>
              <a:t> </a:t>
            </a:r>
            <a:r>
              <a:rPr sz="1800" spc="-30" dirty="0">
                <a:solidFill>
                  <a:srgbClr val="FF0000"/>
                </a:solidFill>
                <a:latin typeface="Calibri"/>
                <a:cs typeface="Calibri"/>
              </a:rPr>
              <a:t>for</a:t>
            </a:r>
            <a:r>
              <a:rPr sz="1800" spc="85" dirty="0">
                <a:solidFill>
                  <a:srgbClr val="FF0000"/>
                </a:solidFill>
                <a:latin typeface="Calibri"/>
                <a:cs typeface="Calibri"/>
              </a:rPr>
              <a:t> </a:t>
            </a:r>
            <a:r>
              <a:rPr sz="1800" spc="-5" dirty="0">
                <a:solidFill>
                  <a:srgbClr val="FF0000"/>
                </a:solidFill>
                <a:latin typeface="Calibri"/>
                <a:cs typeface="Calibri"/>
              </a:rPr>
              <a:t>her?</a:t>
            </a:r>
            <a:endParaRPr sz="1800">
              <a:latin typeface="Calibri"/>
              <a:cs typeface="Calibri"/>
            </a:endParaRPr>
          </a:p>
          <a:p>
            <a:pPr marL="173990">
              <a:lnSpc>
                <a:spcPct val="100000"/>
              </a:lnSpc>
              <a:spcBef>
                <a:spcPts val="1175"/>
              </a:spcBef>
            </a:pPr>
            <a:r>
              <a:rPr sz="1800" spc="-5" dirty="0">
                <a:latin typeface="Calibri"/>
                <a:cs typeface="Calibri"/>
              </a:rPr>
              <a:t>cystectomy</a:t>
            </a:r>
            <a:endParaRPr sz="1800">
              <a:latin typeface="Calibri"/>
              <a:cs typeface="Calibri"/>
            </a:endParaRPr>
          </a:p>
          <a:p>
            <a:pPr>
              <a:lnSpc>
                <a:spcPct val="100000"/>
              </a:lnSpc>
              <a:spcBef>
                <a:spcPts val="45"/>
              </a:spcBef>
            </a:pPr>
            <a:endParaRPr sz="1350">
              <a:latin typeface="Calibri"/>
              <a:cs typeface="Calibri"/>
            </a:endParaRPr>
          </a:p>
          <a:p>
            <a:pPr marL="25400" marR="5080">
              <a:lnSpc>
                <a:spcPct val="100800"/>
              </a:lnSpc>
              <a:spcBef>
                <a:spcPts val="5"/>
              </a:spcBef>
              <a:buSzPct val="94444"/>
              <a:buAutoNum type="arabicPeriod" startAt="5"/>
              <a:tabLst>
                <a:tab pos="254635" algn="l"/>
              </a:tabLst>
            </a:pPr>
            <a:r>
              <a:rPr sz="1800" dirty="0">
                <a:solidFill>
                  <a:srgbClr val="FF0000"/>
                </a:solidFill>
                <a:latin typeface="Calibri"/>
                <a:cs typeface="Calibri"/>
              </a:rPr>
              <a:t>If </a:t>
            </a:r>
            <a:r>
              <a:rPr sz="1800" spc="5" dirty="0">
                <a:solidFill>
                  <a:srgbClr val="FF0000"/>
                </a:solidFill>
                <a:latin typeface="Calibri"/>
                <a:cs typeface="Calibri"/>
              </a:rPr>
              <a:t>the </a:t>
            </a:r>
            <a:r>
              <a:rPr sz="1800" spc="15" dirty="0">
                <a:solidFill>
                  <a:srgbClr val="FF0000"/>
                </a:solidFill>
                <a:latin typeface="Calibri"/>
                <a:cs typeface="Calibri"/>
              </a:rPr>
              <a:t>patient </a:t>
            </a:r>
            <a:r>
              <a:rPr sz="1800" spc="20" dirty="0">
                <a:solidFill>
                  <a:srgbClr val="FF0000"/>
                </a:solidFill>
                <a:latin typeface="Calibri"/>
                <a:cs typeface="Calibri"/>
              </a:rPr>
              <a:t>had </a:t>
            </a:r>
            <a:r>
              <a:rPr sz="1800" spc="-5" dirty="0">
                <a:solidFill>
                  <a:srgbClr val="FF0000"/>
                </a:solidFill>
                <a:latin typeface="Calibri"/>
                <a:cs typeface="Calibri"/>
              </a:rPr>
              <a:t>recurrent cystectomy </a:t>
            </a:r>
            <a:r>
              <a:rPr sz="1800" spc="15" dirty="0">
                <a:solidFill>
                  <a:srgbClr val="FF0000"/>
                </a:solidFill>
                <a:latin typeface="Calibri"/>
                <a:cs typeface="Calibri"/>
              </a:rPr>
              <a:t>how </a:t>
            </a:r>
            <a:r>
              <a:rPr sz="1800" spc="5" dirty="0">
                <a:solidFill>
                  <a:srgbClr val="FF0000"/>
                </a:solidFill>
                <a:latin typeface="Calibri"/>
                <a:cs typeface="Calibri"/>
              </a:rPr>
              <a:t>can </a:t>
            </a:r>
            <a:r>
              <a:rPr sz="1800" spc="15" dirty="0">
                <a:solidFill>
                  <a:srgbClr val="FF0000"/>
                </a:solidFill>
                <a:latin typeface="Calibri"/>
                <a:cs typeface="Calibri"/>
              </a:rPr>
              <a:t>this </a:t>
            </a:r>
            <a:r>
              <a:rPr sz="1800" spc="-395" dirty="0">
                <a:solidFill>
                  <a:srgbClr val="FF0000"/>
                </a:solidFill>
                <a:latin typeface="Calibri"/>
                <a:cs typeface="Calibri"/>
              </a:rPr>
              <a:t> </a:t>
            </a:r>
            <a:r>
              <a:rPr sz="1800" spc="-20" dirty="0">
                <a:solidFill>
                  <a:srgbClr val="FF0000"/>
                </a:solidFill>
                <a:latin typeface="Calibri"/>
                <a:cs typeface="Calibri"/>
              </a:rPr>
              <a:t>affect</a:t>
            </a:r>
            <a:r>
              <a:rPr sz="1800" spc="30" dirty="0">
                <a:solidFill>
                  <a:srgbClr val="FF0000"/>
                </a:solidFill>
                <a:latin typeface="Calibri"/>
                <a:cs typeface="Calibri"/>
              </a:rPr>
              <a:t> </a:t>
            </a:r>
            <a:r>
              <a:rPr sz="1800" spc="-5" dirty="0">
                <a:solidFill>
                  <a:srgbClr val="FF0000"/>
                </a:solidFill>
                <a:latin typeface="Calibri"/>
                <a:cs typeface="Calibri"/>
              </a:rPr>
              <a:t>her?</a:t>
            </a:r>
            <a:endParaRPr sz="1800">
              <a:latin typeface="Calibri"/>
              <a:cs typeface="Calibri"/>
            </a:endParaRPr>
          </a:p>
          <a:p>
            <a:pPr>
              <a:lnSpc>
                <a:spcPct val="100000"/>
              </a:lnSpc>
              <a:spcBef>
                <a:spcPts val="40"/>
              </a:spcBef>
            </a:pPr>
            <a:endParaRPr sz="1500">
              <a:latin typeface="Calibri"/>
              <a:cs typeface="Calibri"/>
            </a:endParaRPr>
          </a:p>
          <a:p>
            <a:pPr marL="67310">
              <a:lnSpc>
                <a:spcPct val="100000"/>
              </a:lnSpc>
            </a:pPr>
            <a:r>
              <a:rPr sz="1800" spc="10" dirty="0">
                <a:latin typeface="Calibri"/>
                <a:cs typeface="Calibri"/>
              </a:rPr>
              <a:t>D</a:t>
            </a:r>
            <a:r>
              <a:rPr sz="1800" dirty="0">
                <a:latin typeface="Calibri"/>
                <a:cs typeface="Calibri"/>
              </a:rPr>
              <a:t>e</a:t>
            </a:r>
            <a:r>
              <a:rPr sz="1800" spc="-10" dirty="0">
                <a:latin typeface="Calibri"/>
                <a:cs typeface="Calibri"/>
              </a:rPr>
              <a:t>c</a:t>
            </a:r>
            <a:r>
              <a:rPr sz="1800" spc="-30" dirty="0">
                <a:latin typeface="Calibri"/>
                <a:cs typeface="Calibri"/>
              </a:rPr>
              <a:t>r</a:t>
            </a:r>
            <a:r>
              <a:rPr sz="1800" dirty="0">
                <a:latin typeface="Calibri"/>
                <a:cs typeface="Calibri"/>
              </a:rPr>
              <a:t>e</a:t>
            </a:r>
            <a:r>
              <a:rPr sz="1800" spc="35" dirty="0">
                <a:latin typeface="Calibri"/>
                <a:cs typeface="Calibri"/>
              </a:rPr>
              <a:t>a</a:t>
            </a:r>
            <a:r>
              <a:rPr sz="1800" spc="-35" dirty="0">
                <a:latin typeface="Calibri"/>
                <a:cs typeface="Calibri"/>
              </a:rPr>
              <a:t>s</a:t>
            </a:r>
            <a:r>
              <a:rPr sz="1800" dirty="0">
                <a:latin typeface="Calibri"/>
                <a:cs typeface="Calibri"/>
              </a:rPr>
              <a:t>e</a:t>
            </a:r>
            <a:r>
              <a:rPr sz="1800" spc="-30" dirty="0">
                <a:latin typeface="Calibri"/>
                <a:cs typeface="Calibri"/>
              </a:rPr>
              <a:t> </a:t>
            </a:r>
            <a:r>
              <a:rPr sz="1800" spc="25" dirty="0">
                <a:latin typeface="Calibri"/>
                <a:cs typeface="Calibri"/>
              </a:rPr>
              <a:t>h</a:t>
            </a:r>
            <a:r>
              <a:rPr sz="1800" dirty="0">
                <a:latin typeface="Calibri"/>
                <a:cs typeface="Calibri"/>
              </a:rPr>
              <a:t>er</a:t>
            </a:r>
            <a:r>
              <a:rPr sz="1800" spc="15" dirty="0">
                <a:latin typeface="Calibri"/>
                <a:cs typeface="Calibri"/>
              </a:rPr>
              <a:t> </a:t>
            </a:r>
            <a:r>
              <a:rPr sz="1800" spc="20" dirty="0">
                <a:latin typeface="Calibri"/>
                <a:cs typeface="Calibri"/>
              </a:rPr>
              <a:t>o</a:t>
            </a:r>
            <a:r>
              <a:rPr sz="1800" spc="5" dirty="0">
                <a:latin typeface="Calibri"/>
                <a:cs typeface="Calibri"/>
              </a:rPr>
              <a:t>v</a:t>
            </a:r>
            <a:r>
              <a:rPr sz="1800" spc="30" dirty="0">
                <a:latin typeface="Calibri"/>
                <a:cs typeface="Calibri"/>
              </a:rPr>
              <a:t>a</a:t>
            </a:r>
            <a:r>
              <a:rPr sz="1800" spc="-30" dirty="0">
                <a:latin typeface="Calibri"/>
                <a:cs typeface="Calibri"/>
              </a:rPr>
              <a:t>r</a:t>
            </a:r>
            <a:r>
              <a:rPr sz="1800" spc="35" dirty="0">
                <a:latin typeface="Calibri"/>
                <a:cs typeface="Calibri"/>
              </a:rPr>
              <a:t>i</a:t>
            </a:r>
            <a:r>
              <a:rPr sz="1800" spc="30" dirty="0">
                <a:latin typeface="Calibri"/>
                <a:cs typeface="Calibri"/>
              </a:rPr>
              <a:t>a</a:t>
            </a:r>
            <a:r>
              <a:rPr sz="1800" dirty="0">
                <a:latin typeface="Calibri"/>
                <a:cs typeface="Calibri"/>
              </a:rPr>
              <a:t>n</a:t>
            </a:r>
            <a:r>
              <a:rPr sz="1800" spc="-160" dirty="0">
                <a:latin typeface="Calibri"/>
                <a:cs typeface="Calibri"/>
              </a:rPr>
              <a:t> </a:t>
            </a:r>
            <a:r>
              <a:rPr sz="1800" spc="-30" dirty="0">
                <a:latin typeface="Calibri"/>
                <a:cs typeface="Calibri"/>
              </a:rPr>
              <a:t>r</a:t>
            </a:r>
            <a:r>
              <a:rPr sz="1800" dirty="0">
                <a:latin typeface="Calibri"/>
                <a:cs typeface="Calibri"/>
              </a:rPr>
              <a:t>e</a:t>
            </a:r>
            <a:r>
              <a:rPr sz="1800" spc="-30" dirty="0">
                <a:latin typeface="Calibri"/>
                <a:cs typeface="Calibri"/>
              </a:rPr>
              <a:t>s</a:t>
            </a:r>
            <a:r>
              <a:rPr sz="1800" dirty="0">
                <a:latin typeface="Calibri"/>
                <a:cs typeface="Calibri"/>
              </a:rPr>
              <a:t>e</a:t>
            </a:r>
            <a:r>
              <a:rPr sz="1800" spc="-30" dirty="0">
                <a:latin typeface="Calibri"/>
                <a:cs typeface="Calibri"/>
              </a:rPr>
              <a:t>r</a:t>
            </a:r>
            <a:r>
              <a:rPr sz="1800" spc="5" dirty="0">
                <a:latin typeface="Calibri"/>
                <a:cs typeface="Calibri"/>
              </a:rPr>
              <a:t>v</a:t>
            </a:r>
            <a:r>
              <a:rPr sz="1800" dirty="0">
                <a:latin typeface="Calibri"/>
                <a:cs typeface="Calibri"/>
              </a:rPr>
              <a:t>e</a:t>
            </a:r>
            <a:endParaRPr sz="180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1" name="مربع نص 1048590"/>
          <p:cNvSpPr txBox="1"/>
          <p:nvPr/>
        </p:nvSpPr>
        <p:spPr>
          <a:xfrm>
            <a:off x="3429332" y="468488"/>
            <a:ext cx="5333333" cy="923330"/>
          </a:xfrm>
          <a:prstGeom prst="rect">
            <a:avLst/>
          </a:prstGeom>
        </p:spPr>
        <p:txBody>
          <a:bodyPr wrap="square" rtlCol="0">
            <a:spAutoFit/>
          </a:bodyPr>
          <a:lstStyle/>
          <a:p>
            <a:pPr algn="ctr" rtl="0"/>
            <a:r>
              <a:rPr lang="en-US" altLang="x-none" sz="5400" b="1">
                <a:solidFill>
                  <a:srgbClr val="000000"/>
                </a:solidFill>
              </a:rPr>
              <a:t>Osce </a:t>
            </a:r>
            <a:endParaRPr lang="en-GB" sz="2800" b="1">
              <a:solidFill>
                <a:srgbClr val="000000"/>
              </a:solidFill>
            </a:endParaRPr>
          </a:p>
        </p:txBody>
      </p:sp>
      <p:sp>
        <p:nvSpPr>
          <p:cNvPr id="1048592" name="مربع نص 1048591"/>
          <p:cNvSpPr txBox="1"/>
          <p:nvPr/>
        </p:nvSpPr>
        <p:spPr>
          <a:xfrm>
            <a:off x="1229712" y="1741867"/>
            <a:ext cx="9732579" cy="3970318"/>
          </a:xfrm>
          <a:prstGeom prst="rect">
            <a:avLst/>
          </a:prstGeom>
        </p:spPr>
        <p:txBody>
          <a:bodyPr wrap="square" rtlCol="0">
            <a:spAutoFit/>
          </a:bodyPr>
          <a:lstStyle/>
          <a:p>
            <a:pPr algn="l" rtl="0"/>
            <a:r>
              <a:rPr lang="en-GB" sz="2800">
                <a:solidFill>
                  <a:srgbClr val="000000"/>
                </a:solidFill>
              </a:rPr>
              <a:t>27 year old married woman G4P0+4 come to clinic my to explore the cause in US the uterus is normal 
What is the name of this case ?
What is the possible causes?
What are the relevant questions in history?
“”””””””””””””in examination?
What is the investigation if the cause is antiphospholiped syndrom ? 
What are the treatments?</a:t>
            </a:r>
          </a:p>
        </p:txBody>
      </p:sp>
    </p:spTree>
    <p:extLst>
      <p:ext uri="{BB962C8B-B14F-4D97-AF65-F5344CB8AC3E}">
        <p14:creationId xmlns:p14="http://schemas.microsoft.com/office/powerpoint/2010/main" val="114048029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57961" y="349196"/>
            <a:ext cx="8321675" cy="577215"/>
          </a:xfrm>
          <a:prstGeom prst="rect">
            <a:avLst/>
          </a:prstGeom>
        </p:spPr>
        <p:txBody>
          <a:bodyPr vert="horz" wrap="square" lIns="0" tIns="10795" rIns="0" bIns="0" rtlCol="0">
            <a:spAutoFit/>
          </a:bodyPr>
          <a:lstStyle/>
          <a:p>
            <a:pPr marL="12700" marR="5080">
              <a:lnSpc>
                <a:spcPct val="100800"/>
              </a:lnSpc>
              <a:spcBef>
                <a:spcPts val="85"/>
              </a:spcBef>
            </a:pPr>
            <a:r>
              <a:rPr sz="1800" b="0" spc="15" dirty="0">
                <a:latin typeface="Calibri"/>
                <a:cs typeface="Calibri"/>
              </a:rPr>
              <a:t>This</a:t>
            </a:r>
            <a:r>
              <a:rPr sz="1800" b="0" spc="-60" dirty="0">
                <a:latin typeface="Calibri"/>
                <a:cs typeface="Calibri"/>
              </a:rPr>
              <a:t> </a:t>
            </a:r>
            <a:r>
              <a:rPr sz="1800" b="0" dirty="0">
                <a:latin typeface="Calibri"/>
                <a:cs typeface="Calibri"/>
              </a:rPr>
              <a:t>CBC</a:t>
            </a:r>
            <a:r>
              <a:rPr sz="1800" b="0" spc="-10" dirty="0">
                <a:latin typeface="Calibri"/>
                <a:cs typeface="Calibri"/>
              </a:rPr>
              <a:t> </a:t>
            </a:r>
            <a:r>
              <a:rPr sz="1800" b="0" spc="-30" dirty="0">
                <a:latin typeface="Calibri"/>
                <a:cs typeface="Calibri"/>
              </a:rPr>
              <a:t>for</a:t>
            </a:r>
            <a:r>
              <a:rPr sz="1800" b="0" spc="20" dirty="0">
                <a:latin typeface="Calibri"/>
                <a:cs typeface="Calibri"/>
              </a:rPr>
              <a:t> </a:t>
            </a:r>
            <a:r>
              <a:rPr sz="1800" b="0" spc="5" dirty="0">
                <a:latin typeface="Calibri"/>
                <a:cs typeface="Calibri"/>
              </a:rPr>
              <a:t>pregnant</a:t>
            </a:r>
            <a:r>
              <a:rPr sz="1800" b="0" spc="-110" dirty="0">
                <a:latin typeface="Calibri"/>
                <a:cs typeface="Calibri"/>
              </a:rPr>
              <a:t> </a:t>
            </a:r>
            <a:r>
              <a:rPr sz="1800" b="0" spc="5" dirty="0">
                <a:latin typeface="Calibri"/>
                <a:cs typeface="Calibri"/>
              </a:rPr>
              <a:t>previously</a:t>
            </a:r>
            <a:r>
              <a:rPr sz="1800" b="0" spc="-90" dirty="0">
                <a:latin typeface="Calibri"/>
                <a:cs typeface="Calibri"/>
              </a:rPr>
              <a:t> </a:t>
            </a:r>
            <a:r>
              <a:rPr sz="1800" b="0" spc="15" dirty="0">
                <a:latin typeface="Calibri"/>
                <a:cs typeface="Calibri"/>
              </a:rPr>
              <a:t>healthy</a:t>
            </a:r>
            <a:r>
              <a:rPr sz="1800" b="0" spc="-170" dirty="0">
                <a:latin typeface="Calibri"/>
                <a:cs typeface="Calibri"/>
              </a:rPr>
              <a:t> </a:t>
            </a:r>
            <a:r>
              <a:rPr sz="1800" b="0" spc="20" dirty="0">
                <a:latin typeface="Calibri"/>
                <a:cs typeface="Calibri"/>
              </a:rPr>
              <a:t>leady</a:t>
            </a:r>
            <a:r>
              <a:rPr sz="1800" b="0" spc="-95" dirty="0">
                <a:latin typeface="Calibri"/>
                <a:cs typeface="Calibri"/>
              </a:rPr>
              <a:t> </a:t>
            </a:r>
            <a:r>
              <a:rPr sz="1800" b="0" spc="10" dirty="0">
                <a:latin typeface="Calibri"/>
                <a:cs typeface="Calibri"/>
              </a:rPr>
              <a:t>(92</a:t>
            </a:r>
            <a:r>
              <a:rPr sz="1800" b="0" spc="35" dirty="0">
                <a:latin typeface="Calibri"/>
                <a:cs typeface="Calibri"/>
              </a:rPr>
              <a:t> </a:t>
            </a:r>
            <a:r>
              <a:rPr sz="1800" b="0" spc="5" dirty="0">
                <a:latin typeface="Calibri"/>
                <a:cs typeface="Calibri"/>
              </a:rPr>
              <a:t>gestational</a:t>
            </a:r>
            <a:r>
              <a:rPr sz="1800" b="0" spc="-145" dirty="0">
                <a:latin typeface="Calibri"/>
                <a:cs typeface="Calibri"/>
              </a:rPr>
              <a:t> </a:t>
            </a:r>
            <a:r>
              <a:rPr sz="1800" b="0" dirty="0">
                <a:latin typeface="Calibri"/>
                <a:cs typeface="Calibri"/>
              </a:rPr>
              <a:t>age)</a:t>
            </a:r>
            <a:r>
              <a:rPr sz="1800" b="0" spc="-40" dirty="0">
                <a:latin typeface="Calibri"/>
                <a:cs typeface="Calibri"/>
              </a:rPr>
              <a:t> </a:t>
            </a:r>
            <a:r>
              <a:rPr sz="1800" b="0" dirty="0">
                <a:latin typeface="Calibri"/>
                <a:cs typeface="Calibri"/>
              </a:rPr>
              <a:t>,</a:t>
            </a:r>
            <a:r>
              <a:rPr sz="1800" b="0" spc="50" dirty="0">
                <a:latin typeface="Calibri"/>
                <a:cs typeface="Calibri"/>
              </a:rPr>
              <a:t> </a:t>
            </a:r>
            <a:r>
              <a:rPr sz="1800" b="0" spc="-5" dirty="0">
                <a:latin typeface="Calibri"/>
                <a:cs typeface="Calibri"/>
              </a:rPr>
              <a:t>she</a:t>
            </a:r>
            <a:r>
              <a:rPr sz="1800" b="0" spc="-15" dirty="0">
                <a:latin typeface="Calibri"/>
                <a:cs typeface="Calibri"/>
              </a:rPr>
              <a:t> </a:t>
            </a:r>
            <a:r>
              <a:rPr sz="1800" b="0" spc="5" dirty="0">
                <a:latin typeface="Calibri"/>
                <a:cs typeface="Calibri"/>
              </a:rPr>
              <a:t>said </a:t>
            </a:r>
            <a:r>
              <a:rPr sz="1800" b="0" spc="15" dirty="0">
                <a:latin typeface="Calibri"/>
                <a:cs typeface="Calibri"/>
              </a:rPr>
              <a:t>that</a:t>
            </a:r>
            <a:r>
              <a:rPr sz="1800" b="0" spc="-110" dirty="0">
                <a:latin typeface="Calibri"/>
                <a:cs typeface="Calibri"/>
              </a:rPr>
              <a:t> </a:t>
            </a:r>
            <a:r>
              <a:rPr sz="1800" b="0" spc="-5" dirty="0">
                <a:latin typeface="Calibri"/>
                <a:cs typeface="Calibri"/>
              </a:rPr>
              <a:t>she</a:t>
            </a:r>
            <a:r>
              <a:rPr sz="1800" b="0" spc="55" dirty="0">
                <a:latin typeface="Calibri"/>
                <a:cs typeface="Calibri"/>
              </a:rPr>
              <a:t> </a:t>
            </a:r>
            <a:r>
              <a:rPr sz="1800" b="0" spc="20" dirty="0">
                <a:latin typeface="Calibri"/>
                <a:cs typeface="Calibri"/>
              </a:rPr>
              <a:t>has </a:t>
            </a:r>
            <a:r>
              <a:rPr sz="1800" b="0" spc="-390" dirty="0">
                <a:latin typeface="Calibri"/>
                <a:cs typeface="Calibri"/>
              </a:rPr>
              <a:t> </a:t>
            </a:r>
            <a:r>
              <a:rPr sz="1800" b="0" spc="10" dirty="0">
                <a:latin typeface="Calibri"/>
                <a:cs typeface="Calibri"/>
              </a:rPr>
              <a:t>no</a:t>
            </a:r>
            <a:r>
              <a:rPr sz="1800" b="0" spc="-15" dirty="0">
                <a:latin typeface="Calibri"/>
                <a:cs typeface="Calibri"/>
              </a:rPr>
              <a:t> </a:t>
            </a:r>
            <a:r>
              <a:rPr sz="1800" b="0" spc="-5" dirty="0">
                <a:latin typeface="Calibri"/>
                <a:cs typeface="Calibri"/>
              </a:rPr>
              <a:t>symptoms:</a:t>
            </a:r>
            <a:endParaRPr sz="1800">
              <a:latin typeface="Calibri"/>
              <a:cs typeface="Calibri"/>
            </a:endParaRPr>
          </a:p>
        </p:txBody>
      </p:sp>
      <p:sp>
        <p:nvSpPr>
          <p:cNvPr id="3" name="object 3"/>
          <p:cNvSpPr txBox="1"/>
          <p:nvPr/>
        </p:nvSpPr>
        <p:spPr>
          <a:xfrm>
            <a:off x="1457961" y="1432630"/>
            <a:ext cx="3566795" cy="570413"/>
          </a:xfrm>
          <a:prstGeom prst="rect">
            <a:avLst/>
          </a:prstGeom>
        </p:spPr>
        <p:txBody>
          <a:bodyPr vert="horz" wrap="square" lIns="0" tIns="10795" rIns="0" bIns="0" rtlCol="0">
            <a:spAutoFit/>
          </a:bodyPr>
          <a:lstStyle/>
          <a:p>
            <a:pPr marL="12700" marR="5080">
              <a:lnSpc>
                <a:spcPct val="100800"/>
              </a:lnSpc>
              <a:spcBef>
                <a:spcPts val="85"/>
              </a:spcBef>
            </a:pPr>
            <a:r>
              <a:rPr sz="1800" spc="-15" dirty="0">
                <a:solidFill>
                  <a:srgbClr val="FF0000"/>
                </a:solidFill>
                <a:latin typeface="Calibri"/>
                <a:cs typeface="Calibri"/>
              </a:rPr>
              <a:t>1</a:t>
            </a:r>
            <a:r>
              <a:rPr sz="1800" spc="-160" dirty="0">
                <a:solidFill>
                  <a:srgbClr val="FF0000"/>
                </a:solidFill>
                <a:latin typeface="Calibri"/>
                <a:cs typeface="Calibri"/>
              </a:rPr>
              <a:t>.</a:t>
            </a:r>
            <a:r>
              <a:rPr sz="1800" spc="-30" dirty="0">
                <a:solidFill>
                  <a:srgbClr val="FF0000"/>
                </a:solidFill>
                <a:latin typeface="Calibri"/>
                <a:cs typeface="Calibri"/>
              </a:rPr>
              <a:t>W</a:t>
            </a:r>
            <a:r>
              <a:rPr sz="1800" spc="25" dirty="0">
                <a:solidFill>
                  <a:srgbClr val="FF0000"/>
                </a:solidFill>
                <a:latin typeface="Calibri"/>
                <a:cs typeface="Calibri"/>
              </a:rPr>
              <a:t>h</a:t>
            </a:r>
            <a:r>
              <a:rPr sz="1800" spc="30" dirty="0">
                <a:solidFill>
                  <a:srgbClr val="FF0000"/>
                </a:solidFill>
                <a:latin typeface="Calibri"/>
                <a:cs typeface="Calibri"/>
              </a:rPr>
              <a:t>a</a:t>
            </a:r>
            <a:r>
              <a:rPr sz="1800" dirty="0">
                <a:solidFill>
                  <a:srgbClr val="FF0000"/>
                </a:solidFill>
                <a:latin typeface="Calibri"/>
                <a:cs typeface="Calibri"/>
              </a:rPr>
              <a:t>t</a:t>
            </a:r>
            <a:r>
              <a:rPr sz="1800" spc="-40" dirty="0">
                <a:solidFill>
                  <a:srgbClr val="FF0000"/>
                </a:solidFill>
                <a:latin typeface="Calibri"/>
                <a:cs typeface="Calibri"/>
              </a:rPr>
              <a:t> </a:t>
            </a:r>
            <a:r>
              <a:rPr sz="1800" spc="35" dirty="0">
                <a:solidFill>
                  <a:srgbClr val="FF0000"/>
                </a:solidFill>
                <a:latin typeface="Calibri"/>
                <a:cs typeface="Calibri"/>
              </a:rPr>
              <a:t>i</a:t>
            </a:r>
            <a:r>
              <a:rPr sz="1800" dirty="0">
                <a:solidFill>
                  <a:srgbClr val="FF0000"/>
                </a:solidFill>
                <a:latin typeface="Calibri"/>
                <a:cs typeface="Calibri"/>
              </a:rPr>
              <a:t>s</a:t>
            </a:r>
            <a:r>
              <a:rPr sz="1800" spc="10" dirty="0">
                <a:solidFill>
                  <a:srgbClr val="FF0000"/>
                </a:solidFill>
                <a:latin typeface="Calibri"/>
                <a:cs typeface="Calibri"/>
              </a:rPr>
              <a:t> </a:t>
            </a:r>
            <a:r>
              <a:rPr sz="1800" dirty="0">
                <a:solidFill>
                  <a:srgbClr val="FF0000"/>
                </a:solidFill>
                <a:latin typeface="Calibri"/>
                <a:cs typeface="Calibri"/>
              </a:rPr>
              <a:t>t</a:t>
            </a:r>
            <a:r>
              <a:rPr sz="1800" spc="20" dirty="0">
                <a:solidFill>
                  <a:srgbClr val="FF0000"/>
                </a:solidFill>
                <a:latin typeface="Calibri"/>
                <a:cs typeface="Calibri"/>
              </a:rPr>
              <a:t>h</a:t>
            </a:r>
            <a:r>
              <a:rPr sz="1800" dirty="0">
                <a:solidFill>
                  <a:srgbClr val="FF0000"/>
                </a:solidFill>
                <a:latin typeface="Calibri"/>
                <a:cs typeface="Calibri"/>
              </a:rPr>
              <a:t>e</a:t>
            </a:r>
            <a:r>
              <a:rPr sz="1800" spc="-30" dirty="0">
                <a:solidFill>
                  <a:srgbClr val="FF0000"/>
                </a:solidFill>
                <a:latin typeface="Calibri"/>
                <a:cs typeface="Calibri"/>
              </a:rPr>
              <a:t> </a:t>
            </a:r>
            <a:r>
              <a:rPr sz="1800" spc="30" dirty="0">
                <a:solidFill>
                  <a:srgbClr val="FF0000"/>
                </a:solidFill>
                <a:latin typeface="Calibri"/>
                <a:cs typeface="Calibri"/>
              </a:rPr>
              <a:t>a</a:t>
            </a:r>
            <a:r>
              <a:rPr sz="1800" spc="25" dirty="0">
                <a:solidFill>
                  <a:srgbClr val="FF0000"/>
                </a:solidFill>
                <a:latin typeface="Calibri"/>
                <a:cs typeface="Calibri"/>
              </a:rPr>
              <a:t>bn</a:t>
            </a:r>
            <a:r>
              <a:rPr sz="1800" spc="20" dirty="0">
                <a:solidFill>
                  <a:srgbClr val="FF0000"/>
                </a:solidFill>
                <a:latin typeface="Calibri"/>
                <a:cs typeface="Calibri"/>
              </a:rPr>
              <a:t>o</a:t>
            </a:r>
            <a:r>
              <a:rPr sz="1800" spc="-30" dirty="0">
                <a:solidFill>
                  <a:srgbClr val="FF0000"/>
                </a:solidFill>
                <a:latin typeface="Calibri"/>
                <a:cs typeface="Calibri"/>
              </a:rPr>
              <a:t>r</a:t>
            </a:r>
            <a:r>
              <a:rPr sz="1800" spc="-15" dirty="0">
                <a:solidFill>
                  <a:srgbClr val="FF0000"/>
                </a:solidFill>
                <a:latin typeface="Calibri"/>
                <a:cs typeface="Calibri"/>
              </a:rPr>
              <a:t>m</a:t>
            </a:r>
            <a:r>
              <a:rPr sz="1800" spc="30" dirty="0">
                <a:solidFill>
                  <a:srgbClr val="FF0000"/>
                </a:solidFill>
                <a:latin typeface="Calibri"/>
                <a:cs typeface="Calibri"/>
              </a:rPr>
              <a:t>a</a:t>
            </a:r>
            <a:r>
              <a:rPr sz="1800" spc="35" dirty="0">
                <a:solidFill>
                  <a:srgbClr val="FF0000"/>
                </a:solidFill>
                <a:latin typeface="Calibri"/>
                <a:cs typeface="Calibri"/>
              </a:rPr>
              <a:t>li</a:t>
            </a:r>
            <a:r>
              <a:rPr sz="1800" dirty="0">
                <a:solidFill>
                  <a:srgbClr val="FF0000"/>
                </a:solidFill>
                <a:latin typeface="Calibri"/>
                <a:cs typeface="Calibri"/>
              </a:rPr>
              <a:t>ty</a:t>
            </a:r>
            <a:r>
              <a:rPr sz="1800" spc="-180" dirty="0">
                <a:solidFill>
                  <a:srgbClr val="FF0000"/>
                </a:solidFill>
                <a:latin typeface="Calibri"/>
                <a:cs typeface="Calibri"/>
              </a:rPr>
              <a:t> </a:t>
            </a:r>
            <a:r>
              <a:rPr sz="1800" spc="35" dirty="0">
                <a:solidFill>
                  <a:srgbClr val="FF0000"/>
                </a:solidFill>
                <a:latin typeface="Calibri"/>
                <a:cs typeface="Calibri"/>
              </a:rPr>
              <a:t>i</a:t>
            </a:r>
            <a:r>
              <a:rPr sz="1800" dirty="0">
                <a:solidFill>
                  <a:srgbClr val="FF0000"/>
                </a:solidFill>
                <a:latin typeface="Calibri"/>
                <a:cs typeface="Calibri"/>
              </a:rPr>
              <a:t>n</a:t>
            </a:r>
            <a:r>
              <a:rPr sz="1800" spc="-85" dirty="0">
                <a:solidFill>
                  <a:srgbClr val="FF0000"/>
                </a:solidFill>
                <a:latin typeface="Calibri"/>
                <a:cs typeface="Calibri"/>
              </a:rPr>
              <a:t> </a:t>
            </a:r>
            <a:r>
              <a:rPr sz="1800" dirty="0">
                <a:solidFill>
                  <a:srgbClr val="FF0000"/>
                </a:solidFill>
                <a:latin typeface="Calibri"/>
                <a:cs typeface="Calibri"/>
              </a:rPr>
              <a:t>t</a:t>
            </a:r>
            <a:r>
              <a:rPr sz="1800" spc="20" dirty="0">
                <a:solidFill>
                  <a:srgbClr val="FF0000"/>
                </a:solidFill>
                <a:latin typeface="Calibri"/>
                <a:cs typeface="Calibri"/>
              </a:rPr>
              <a:t>h</a:t>
            </a:r>
            <a:r>
              <a:rPr sz="1800" spc="35" dirty="0">
                <a:solidFill>
                  <a:srgbClr val="FF0000"/>
                </a:solidFill>
                <a:latin typeface="Calibri"/>
                <a:cs typeface="Calibri"/>
              </a:rPr>
              <a:t>i</a:t>
            </a:r>
            <a:r>
              <a:rPr sz="1800" dirty="0">
                <a:solidFill>
                  <a:srgbClr val="FF0000"/>
                </a:solidFill>
                <a:latin typeface="Calibri"/>
                <a:cs typeface="Calibri"/>
              </a:rPr>
              <a:t>s</a:t>
            </a:r>
            <a:r>
              <a:rPr sz="1800" spc="-65" dirty="0">
                <a:solidFill>
                  <a:srgbClr val="FF0000"/>
                </a:solidFill>
                <a:latin typeface="Calibri"/>
                <a:cs typeface="Calibri"/>
              </a:rPr>
              <a:t> </a:t>
            </a:r>
            <a:r>
              <a:rPr sz="1800" spc="10" dirty="0">
                <a:solidFill>
                  <a:srgbClr val="FF0000"/>
                </a:solidFill>
                <a:latin typeface="Calibri"/>
                <a:cs typeface="Calibri"/>
              </a:rPr>
              <a:t>C</a:t>
            </a:r>
            <a:r>
              <a:rPr sz="1800" spc="-10" dirty="0">
                <a:solidFill>
                  <a:srgbClr val="FF0000"/>
                </a:solidFill>
                <a:latin typeface="Calibri"/>
                <a:cs typeface="Calibri"/>
              </a:rPr>
              <a:t>B</a:t>
            </a:r>
            <a:r>
              <a:rPr sz="1800" spc="10" dirty="0">
                <a:solidFill>
                  <a:srgbClr val="FF0000"/>
                </a:solidFill>
                <a:latin typeface="Calibri"/>
                <a:cs typeface="Calibri"/>
              </a:rPr>
              <a:t>C</a:t>
            </a:r>
            <a:r>
              <a:rPr sz="1800" dirty="0">
                <a:solidFill>
                  <a:srgbClr val="FF0000"/>
                </a:solidFill>
                <a:latin typeface="Calibri"/>
                <a:cs typeface="Calibri"/>
              </a:rPr>
              <a:t>?  </a:t>
            </a:r>
            <a:r>
              <a:rPr sz="1800" spc="-10" dirty="0">
                <a:latin typeface="Calibri"/>
                <a:cs typeface="Calibri"/>
              </a:rPr>
              <a:t>L</a:t>
            </a:r>
            <a:r>
              <a:rPr sz="1800" spc="20" dirty="0">
                <a:latin typeface="Calibri"/>
                <a:cs typeface="Calibri"/>
              </a:rPr>
              <a:t>o</a:t>
            </a:r>
            <a:r>
              <a:rPr sz="1800" dirty="0">
                <a:latin typeface="Calibri"/>
                <a:cs typeface="Calibri"/>
              </a:rPr>
              <a:t>w</a:t>
            </a:r>
            <a:r>
              <a:rPr sz="1800" spc="-50" dirty="0">
                <a:latin typeface="Calibri"/>
                <a:cs typeface="Calibri"/>
              </a:rPr>
              <a:t> </a:t>
            </a:r>
            <a:r>
              <a:rPr sz="1800" spc="25" dirty="0">
                <a:latin typeface="Calibri"/>
                <a:cs typeface="Calibri"/>
              </a:rPr>
              <a:t>p</a:t>
            </a:r>
            <a:r>
              <a:rPr sz="1800" spc="35" dirty="0">
                <a:latin typeface="Calibri"/>
                <a:cs typeface="Calibri"/>
              </a:rPr>
              <a:t>l</a:t>
            </a:r>
            <a:r>
              <a:rPr sz="1800" spc="30" dirty="0">
                <a:latin typeface="Calibri"/>
                <a:cs typeface="Calibri"/>
              </a:rPr>
              <a:t>a</a:t>
            </a:r>
            <a:r>
              <a:rPr sz="1800" dirty="0">
                <a:latin typeface="Calibri"/>
                <a:cs typeface="Calibri"/>
              </a:rPr>
              <a:t>te</a:t>
            </a:r>
            <a:r>
              <a:rPr sz="1800" spc="30" dirty="0">
                <a:latin typeface="Calibri"/>
                <a:cs typeface="Calibri"/>
              </a:rPr>
              <a:t>l</a:t>
            </a:r>
            <a:r>
              <a:rPr sz="1800" dirty="0">
                <a:latin typeface="Calibri"/>
                <a:cs typeface="Calibri"/>
              </a:rPr>
              <a:t>et</a:t>
            </a:r>
            <a:r>
              <a:rPr sz="1800" spc="-185" dirty="0">
                <a:latin typeface="Calibri"/>
                <a:cs typeface="Calibri"/>
              </a:rPr>
              <a:t> </a:t>
            </a:r>
            <a:r>
              <a:rPr sz="1800" spc="-15" dirty="0">
                <a:latin typeface="Calibri"/>
                <a:cs typeface="Calibri"/>
              </a:rPr>
              <a:t>c</a:t>
            </a:r>
            <a:r>
              <a:rPr sz="1800" spc="20" dirty="0">
                <a:latin typeface="Calibri"/>
                <a:cs typeface="Calibri"/>
              </a:rPr>
              <a:t>o</a:t>
            </a:r>
            <a:r>
              <a:rPr sz="1800" spc="25" dirty="0">
                <a:latin typeface="Calibri"/>
                <a:cs typeface="Calibri"/>
              </a:rPr>
              <a:t>un</a:t>
            </a:r>
            <a:r>
              <a:rPr sz="1800" dirty="0">
                <a:latin typeface="Calibri"/>
                <a:cs typeface="Calibri"/>
              </a:rPr>
              <a:t>t</a:t>
            </a:r>
            <a:endParaRPr sz="1800">
              <a:latin typeface="Calibri"/>
              <a:cs typeface="Calibri"/>
            </a:endParaRPr>
          </a:p>
        </p:txBody>
      </p:sp>
      <p:sp>
        <p:nvSpPr>
          <p:cNvPr id="4" name="object 4"/>
          <p:cNvSpPr txBox="1"/>
          <p:nvPr/>
        </p:nvSpPr>
        <p:spPr>
          <a:xfrm>
            <a:off x="1457960" y="2204411"/>
            <a:ext cx="2894965" cy="570413"/>
          </a:xfrm>
          <a:prstGeom prst="rect">
            <a:avLst/>
          </a:prstGeom>
        </p:spPr>
        <p:txBody>
          <a:bodyPr vert="horz" wrap="square" lIns="0" tIns="10795" rIns="0" bIns="0" rtlCol="0">
            <a:spAutoFit/>
          </a:bodyPr>
          <a:lstStyle/>
          <a:p>
            <a:pPr marL="12700" marR="5080">
              <a:lnSpc>
                <a:spcPct val="100800"/>
              </a:lnSpc>
              <a:spcBef>
                <a:spcPts val="85"/>
              </a:spcBef>
            </a:pPr>
            <a:r>
              <a:rPr sz="1800" spc="-5" dirty="0">
                <a:solidFill>
                  <a:srgbClr val="FF0000"/>
                </a:solidFill>
                <a:latin typeface="Calibri"/>
                <a:cs typeface="Calibri"/>
              </a:rPr>
              <a:t>2.Most </a:t>
            </a:r>
            <a:r>
              <a:rPr sz="1800" spc="5" dirty="0">
                <a:solidFill>
                  <a:srgbClr val="FF0000"/>
                </a:solidFill>
                <a:latin typeface="Calibri"/>
                <a:cs typeface="Calibri"/>
              </a:rPr>
              <a:t>likely diagnosis? </a:t>
            </a:r>
            <a:r>
              <a:rPr sz="1800" spc="10" dirty="0">
                <a:solidFill>
                  <a:srgbClr val="FF0000"/>
                </a:solidFill>
                <a:latin typeface="Calibri"/>
                <a:cs typeface="Calibri"/>
              </a:rPr>
              <a:t> </a:t>
            </a:r>
            <a:r>
              <a:rPr sz="1800" spc="5" dirty="0">
                <a:latin typeface="Calibri"/>
                <a:cs typeface="Calibri"/>
              </a:rPr>
              <a:t>Gestational</a:t>
            </a:r>
            <a:r>
              <a:rPr sz="1800" spc="-140" dirty="0">
                <a:latin typeface="Calibri"/>
                <a:cs typeface="Calibri"/>
              </a:rPr>
              <a:t> </a:t>
            </a:r>
            <a:r>
              <a:rPr sz="1800" spc="5" dirty="0">
                <a:latin typeface="Calibri"/>
                <a:cs typeface="Calibri"/>
              </a:rPr>
              <a:t>thrombocytopenia</a:t>
            </a:r>
            <a:endParaRPr sz="1800">
              <a:latin typeface="Calibri"/>
              <a:cs typeface="Calibri"/>
            </a:endParaRPr>
          </a:p>
        </p:txBody>
      </p:sp>
      <p:sp>
        <p:nvSpPr>
          <p:cNvPr id="5" name="object 5"/>
          <p:cNvSpPr txBox="1"/>
          <p:nvPr/>
        </p:nvSpPr>
        <p:spPr>
          <a:xfrm>
            <a:off x="1457963" y="3159442"/>
            <a:ext cx="5915660" cy="866904"/>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0000"/>
                </a:solidFill>
                <a:latin typeface="Calibri"/>
                <a:cs typeface="Calibri"/>
              </a:rPr>
              <a:t>3.What</a:t>
            </a:r>
            <a:r>
              <a:rPr sz="1800" spc="-50" dirty="0">
                <a:solidFill>
                  <a:srgbClr val="FF0000"/>
                </a:solidFill>
                <a:latin typeface="Calibri"/>
                <a:cs typeface="Calibri"/>
              </a:rPr>
              <a:t> </a:t>
            </a:r>
            <a:r>
              <a:rPr sz="1800" spc="5" dirty="0">
                <a:solidFill>
                  <a:srgbClr val="FF0000"/>
                </a:solidFill>
                <a:latin typeface="Calibri"/>
                <a:cs typeface="Calibri"/>
              </a:rPr>
              <a:t>support</a:t>
            </a:r>
            <a:r>
              <a:rPr sz="1800" spc="-50" dirty="0">
                <a:solidFill>
                  <a:srgbClr val="FF0000"/>
                </a:solidFill>
                <a:latin typeface="Calibri"/>
                <a:cs typeface="Calibri"/>
              </a:rPr>
              <a:t> </a:t>
            </a:r>
            <a:r>
              <a:rPr sz="1800" spc="10" dirty="0">
                <a:solidFill>
                  <a:srgbClr val="FF0000"/>
                </a:solidFill>
                <a:latin typeface="Calibri"/>
                <a:cs typeface="Calibri"/>
              </a:rPr>
              <a:t>your</a:t>
            </a:r>
            <a:r>
              <a:rPr sz="1800" spc="-75" dirty="0">
                <a:solidFill>
                  <a:srgbClr val="FF0000"/>
                </a:solidFill>
                <a:latin typeface="Calibri"/>
                <a:cs typeface="Calibri"/>
              </a:rPr>
              <a:t> </a:t>
            </a:r>
            <a:r>
              <a:rPr sz="1800" spc="5" dirty="0">
                <a:solidFill>
                  <a:srgbClr val="FF0000"/>
                </a:solidFill>
                <a:latin typeface="Calibri"/>
                <a:cs typeface="Calibri"/>
              </a:rPr>
              <a:t>diagnosis?</a:t>
            </a:r>
            <a:endParaRPr sz="1800">
              <a:latin typeface="Calibri"/>
              <a:cs typeface="Calibri"/>
            </a:endParaRPr>
          </a:p>
          <a:p>
            <a:pPr marL="12700" marR="5080">
              <a:lnSpc>
                <a:spcPts val="2180"/>
              </a:lnSpc>
              <a:spcBef>
                <a:spcPts val="75"/>
              </a:spcBef>
              <a:tabLst>
                <a:tab pos="2033270" algn="l"/>
              </a:tabLst>
            </a:pPr>
            <a:r>
              <a:rPr sz="1800" dirty="0">
                <a:latin typeface="Calibri"/>
                <a:cs typeface="Calibri"/>
              </a:rPr>
              <a:t>1.Previously</a:t>
            </a:r>
            <a:r>
              <a:rPr sz="1800" spc="-95" dirty="0">
                <a:latin typeface="Calibri"/>
                <a:cs typeface="Calibri"/>
              </a:rPr>
              <a:t> </a:t>
            </a:r>
            <a:r>
              <a:rPr sz="1800" spc="15" dirty="0">
                <a:latin typeface="Calibri"/>
                <a:cs typeface="Calibri"/>
              </a:rPr>
              <a:t>healthy	</a:t>
            </a:r>
            <a:r>
              <a:rPr sz="1800" dirty="0">
                <a:latin typeface="Calibri"/>
                <a:cs typeface="Calibri"/>
              </a:rPr>
              <a:t>2.asymptomatic</a:t>
            </a:r>
            <a:r>
              <a:rPr sz="1800" spc="-100" dirty="0">
                <a:latin typeface="Calibri"/>
                <a:cs typeface="Calibri"/>
              </a:rPr>
              <a:t> </a:t>
            </a:r>
            <a:r>
              <a:rPr sz="1800" spc="5" dirty="0">
                <a:latin typeface="Calibri"/>
                <a:cs typeface="Calibri"/>
              </a:rPr>
              <a:t>3.platelet&gt;</a:t>
            </a:r>
            <a:r>
              <a:rPr sz="1800" spc="-170" dirty="0">
                <a:latin typeface="Calibri"/>
                <a:cs typeface="Calibri"/>
              </a:rPr>
              <a:t> </a:t>
            </a:r>
            <a:r>
              <a:rPr sz="1800" spc="-10" dirty="0">
                <a:latin typeface="Calibri"/>
                <a:cs typeface="Calibri"/>
              </a:rPr>
              <a:t>70,000</a:t>
            </a:r>
            <a:r>
              <a:rPr sz="1800" spc="35" dirty="0">
                <a:latin typeface="Calibri"/>
                <a:cs typeface="Calibri"/>
              </a:rPr>
              <a:t> </a:t>
            </a:r>
            <a:r>
              <a:rPr sz="1800" spc="-5" dirty="0">
                <a:latin typeface="Calibri"/>
                <a:cs typeface="Calibri"/>
              </a:rPr>
              <a:t>4.</a:t>
            </a:r>
            <a:r>
              <a:rPr sz="1800" spc="35" dirty="0">
                <a:latin typeface="Calibri"/>
                <a:cs typeface="Calibri"/>
              </a:rPr>
              <a:t> </a:t>
            </a:r>
            <a:r>
              <a:rPr sz="1800" spc="15" dirty="0">
                <a:latin typeface="Calibri"/>
                <a:cs typeface="Calibri"/>
              </a:rPr>
              <a:t>late </a:t>
            </a:r>
            <a:r>
              <a:rPr sz="1800" spc="-390" dirty="0">
                <a:latin typeface="Calibri"/>
                <a:cs typeface="Calibri"/>
              </a:rPr>
              <a:t> </a:t>
            </a:r>
            <a:r>
              <a:rPr sz="1800" spc="5" dirty="0">
                <a:latin typeface="Calibri"/>
                <a:cs typeface="Calibri"/>
              </a:rPr>
              <a:t>gestational</a:t>
            </a:r>
            <a:r>
              <a:rPr sz="1800" spc="-155" dirty="0">
                <a:latin typeface="Calibri"/>
                <a:cs typeface="Calibri"/>
              </a:rPr>
              <a:t> </a:t>
            </a:r>
            <a:r>
              <a:rPr sz="1800" dirty="0">
                <a:latin typeface="Calibri"/>
                <a:cs typeface="Calibri"/>
              </a:rPr>
              <a:t>age</a:t>
            </a:r>
            <a:endParaRPr sz="1800">
              <a:latin typeface="Calibri"/>
              <a:cs typeface="Calibri"/>
            </a:endParaRPr>
          </a:p>
        </p:txBody>
      </p:sp>
      <p:sp>
        <p:nvSpPr>
          <p:cNvPr id="6" name="object 6"/>
          <p:cNvSpPr txBox="1"/>
          <p:nvPr/>
        </p:nvSpPr>
        <p:spPr>
          <a:xfrm>
            <a:off x="1135697" y="4391977"/>
            <a:ext cx="6490971" cy="1747658"/>
          </a:xfrm>
          <a:prstGeom prst="rect">
            <a:avLst/>
          </a:prstGeom>
        </p:spPr>
        <p:txBody>
          <a:bodyPr vert="horz" wrap="square" lIns="0" tIns="10795" rIns="0" bIns="0" rtlCol="0">
            <a:spAutoFit/>
          </a:bodyPr>
          <a:lstStyle/>
          <a:p>
            <a:pPr marL="334645" marR="2342515">
              <a:lnSpc>
                <a:spcPct val="100800"/>
              </a:lnSpc>
              <a:spcBef>
                <a:spcPts val="85"/>
              </a:spcBef>
              <a:buAutoNum type="arabicPeriod" startAt="4"/>
              <a:tabLst>
                <a:tab pos="563245" algn="l"/>
              </a:tabLst>
            </a:pPr>
            <a:r>
              <a:rPr sz="1800" spc="-30" dirty="0">
                <a:solidFill>
                  <a:srgbClr val="FF0000"/>
                </a:solidFill>
                <a:latin typeface="Calibri"/>
                <a:cs typeface="Calibri"/>
              </a:rPr>
              <a:t>W</a:t>
            </a:r>
            <a:r>
              <a:rPr sz="1800" spc="25" dirty="0">
                <a:solidFill>
                  <a:srgbClr val="FF0000"/>
                </a:solidFill>
                <a:latin typeface="Calibri"/>
                <a:cs typeface="Calibri"/>
              </a:rPr>
              <a:t>h</a:t>
            </a:r>
            <a:r>
              <a:rPr sz="1800" spc="30" dirty="0">
                <a:solidFill>
                  <a:srgbClr val="FF0000"/>
                </a:solidFill>
                <a:latin typeface="Calibri"/>
                <a:cs typeface="Calibri"/>
              </a:rPr>
              <a:t>a</a:t>
            </a:r>
            <a:r>
              <a:rPr sz="1800" dirty="0">
                <a:solidFill>
                  <a:srgbClr val="FF0000"/>
                </a:solidFill>
                <a:latin typeface="Calibri"/>
                <a:cs typeface="Calibri"/>
              </a:rPr>
              <a:t>t</a:t>
            </a:r>
            <a:r>
              <a:rPr sz="1800" spc="-114" dirty="0">
                <a:solidFill>
                  <a:srgbClr val="FF0000"/>
                </a:solidFill>
                <a:latin typeface="Calibri"/>
                <a:cs typeface="Calibri"/>
              </a:rPr>
              <a:t> </a:t>
            </a:r>
            <a:r>
              <a:rPr sz="1800" spc="-15" dirty="0">
                <a:solidFill>
                  <a:srgbClr val="FF0000"/>
                </a:solidFill>
                <a:latin typeface="Calibri"/>
                <a:cs typeface="Calibri"/>
              </a:rPr>
              <a:t>w</a:t>
            </a:r>
            <a:r>
              <a:rPr sz="1800" spc="20" dirty="0">
                <a:solidFill>
                  <a:srgbClr val="FF0000"/>
                </a:solidFill>
                <a:latin typeface="Calibri"/>
                <a:cs typeface="Calibri"/>
              </a:rPr>
              <a:t>o</a:t>
            </a:r>
            <a:r>
              <a:rPr sz="1800" spc="25" dirty="0">
                <a:solidFill>
                  <a:srgbClr val="FF0000"/>
                </a:solidFill>
                <a:latin typeface="Calibri"/>
                <a:cs typeface="Calibri"/>
              </a:rPr>
              <a:t>u</a:t>
            </a:r>
            <a:r>
              <a:rPr sz="1800" spc="35" dirty="0">
                <a:solidFill>
                  <a:srgbClr val="FF0000"/>
                </a:solidFill>
                <a:latin typeface="Calibri"/>
                <a:cs typeface="Calibri"/>
              </a:rPr>
              <a:t>l</a:t>
            </a:r>
            <a:r>
              <a:rPr sz="1800" dirty="0">
                <a:solidFill>
                  <a:srgbClr val="FF0000"/>
                </a:solidFill>
                <a:latin typeface="Calibri"/>
                <a:cs typeface="Calibri"/>
              </a:rPr>
              <a:t>d</a:t>
            </a:r>
            <a:r>
              <a:rPr sz="1800" spc="-65" dirty="0">
                <a:solidFill>
                  <a:srgbClr val="FF0000"/>
                </a:solidFill>
                <a:latin typeface="Calibri"/>
                <a:cs typeface="Calibri"/>
              </a:rPr>
              <a:t> </a:t>
            </a:r>
            <a:r>
              <a:rPr sz="1800" spc="-15" dirty="0">
                <a:solidFill>
                  <a:srgbClr val="FF0000"/>
                </a:solidFill>
                <a:latin typeface="Calibri"/>
                <a:cs typeface="Calibri"/>
              </a:rPr>
              <a:t>c</a:t>
            </a:r>
            <a:r>
              <a:rPr sz="1800" spc="20" dirty="0">
                <a:solidFill>
                  <a:srgbClr val="FF0000"/>
                </a:solidFill>
                <a:latin typeface="Calibri"/>
                <a:cs typeface="Calibri"/>
              </a:rPr>
              <a:t>o</a:t>
            </a:r>
            <a:r>
              <a:rPr sz="1800" spc="25" dirty="0">
                <a:solidFill>
                  <a:srgbClr val="FF0000"/>
                </a:solidFill>
                <a:latin typeface="Calibri"/>
                <a:cs typeface="Calibri"/>
              </a:rPr>
              <a:t>n</a:t>
            </a:r>
            <a:r>
              <a:rPr sz="1800" spc="-30" dirty="0">
                <a:solidFill>
                  <a:srgbClr val="FF0000"/>
                </a:solidFill>
                <a:latin typeface="Calibri"/>
                <a:cs typeface="Calibri"/>
              </a:rPr>
              <a:t>f</a:t>
            </a:r>
            <a:r>
              <a:rPr sz="1800" spc="35" dirty="0">
                <a:solidFill>
                  <a:srgbClr val="FF0000"/>
                </a:solidFill>
                <a:latin typeface="Calibri"/>
                <a:cs typeface="Calibri"/>
              </a:rPr>
              <a:t>i</a:t>
            </a:r>
            <a:r>
              <a:rPr sz="1800" spc="-30" dirty="0">
                <a:solidFill>
                  <a:srgbClr val="FF0000"/>
                </a:solidFill>
                <a:latin typeface="Calibri"/>
                <a:cs typeface="Calibri"/>
              </a:rPr>
              <a:t>r</a:t>
            </a:r>
            <a:r>
              <a:rPr sz="1800" spc="-15" dirty="0">
                <a:solidFill>
                  <a:srgbClr val="FF0000"/>
                </a:solidFill>
                <a:latin typeface="Calibri"/>
                <a:cs typeface="Calibri"/>
              </a:rPr>
              <a:t>m</a:t>
            </a:r>
            <a:r>
              <a:rPr sz="1800" dirty="0">
                <a:solidFill>
                  <a:srgbClr val="FF0000"/>
                </a:solidFill>
                <a:latin typeface="Calibri"/>
                <a:cs typeface="Calibri"/>
              </a:rPr>
              <a:t>e</a:t>
            </a:r>
            <a:r>
              <a:rPr sz="1800" spc="-30" dirty="0">
                <a:solidFill>
                  <a:srgbClr val="FF0000"/>
                </a:solidFill>
                <a:latin typeface="Calibri"/>
                <a:cs typeface="Calibri"/>
              </a:rPr>
              <a:t> </a:t>
            </a:r>
            <a:r>
              <a:rPr sz="1800" spc="5" dirty="0">
                <a:solidFill>
                  <a:srgbClr val="FF0000"/>
                </a:solidFill>
                <a:latin typeface="Calibri"/>
                <a:cs typeface="Calibri"/>
              </a:rPr>
              <a:t>y</a:t>
            </a:r>
            <a:r>
              <a:rPr sz="1800" spc="20" dirty="0">
                <a:solidFill>
                  <a:srgbClr val="FF0000"/>
                </a:solidFill>
                <a:latin typeface="Calibri"/>
                <a:cs typeface="Calibri"/>
              </a:rPr>
              <a:t>o</a:t>
            </a:r>
            <a:r>
              <a:rPr sz="1800" spc="25" dirty="0">
                <a:solidFill>
                  <a:srgbClr val="FF0000"/>
                </a:solidFill>
                <a:latin typeface="Calibri"/>
                <a:cs typeface="Calibri"/>
              </a:rPr>
              <a:t>u</a:t>
            </a:r>
            <a:r>
              <a:rPr sz="1800" dirty="0">
                <a:solidFill>
                  <a:srgbClr val="FF0000"/>
                </a:solidFill>
                <a:latin typeface="Calibri"/>
                <a:cs typeface="Calibri"/>
              </a:rPr>
              <a:t>r</a:t>
            </a:r>
            <a:r>
              <a:rPr sz="1800" spc="-60" dirty="0">
                <a:solidFill>
                  <a:srgbClr val="FF0000"/>
                </a:solidFill>
                <a:latin typeface="Calibri"/>
                <a:cs typeface="Calibri"/>
              </a:rPr>
              <a:t> </a:t>
            </a:r>
            <a:r>
              <a:rPr sz="1800" spc="25" dirty="0">
                <a:solidFill>
                  <a:srgbClr val="FF0000"/>
                </a:solidFill>
                <a:latin typeface="Calibri"/>
                <a:cs typeface="Calibri"/>
              </a:rPr>
              <a:t>d</a:t>
            </a:r>
            <a:r>
              <a:rPr sz="1800" spc="35" dirty="0">
                <a:solidFill>
                  <a:srgbClr val="FF0000"/>
                </a:solidFill>
                <a:latin typeface="Calibri"/>
                <a:cs typeface="Calibri"/>
              </a:rPr>
              <a:t>ia</a:t>
            </a:r>
            <a:r>
              <a:rPr sz="1800" spc="-25" dirty="0">
                <a:solidFill>
                  <a:srgbClr val="FF0000"/>
                </a:solidFill>
                <a:latin typeface="Calibri"/>
                <a:cs typeface="Calibri"/>
              </a:rPr>
              <a:t>g</a:t>
            </a:r>
            <a:r>
              <a:rPr sz="1800" spc="25" dirty="0">
                <a:solidFill>
                  <a:srgbClr val="FF0000"/>
                </a:solidFill>
                <a:latin typeface="Calibri"/>
                <a:cs typeface="Calibri"/>
              </a:rPr>
              <a:t>n</a:t>
            </a:r>
            <a:r>
              <a:rPr sz="1800" spc="20" dirty="0">
                <a:solidFill>
                  <a:srgbClr val="FF0000"/>
                </a:solidFill>
                <a:latin typeface="Calibri"/>
                <a:cs typeface="Calibri"/>
              </a:rPr>
              <a:t>o</a:t>
            </a:r>
            <a:r>
              <a:rPr sz="1800" spc="-30" dirty="0">
                <a:solidFill>
                  <a:srgbClr val="FF0000"/>
                </a:solidFill>
                <a:latin typeface="Calibri"/>
                <a:cs typeface="Calibri"/>
              </a:rPr>
              <a:t>s</a:t>
            </a:r>
            <a:r>
              <a:rPr sz="1800" spc="35" dirty="0">
                <a:solidFill>
                  <a:srgbClr val="FF0000"/>
                </a:solidFill>
                <a:latin typeface="Calibri"/>
                <a:cs typeface="Calibri"/>
              </a:rPr>
              <a:t>i</a:t>
            </a:r>
            <a:r>
              <a:rPr sz="1800" spc="-30" dirty="0">
                <a:solidFill>
                  <a:srgbClr val="FF0000"/>
                </a:solidFill>
                <a:latin typeface="Calibri"/>
                <a:cs typeface="Calibri"/>
              </a:rPr>
              <a:t>s</a:t>
            </a:r>
            <a:r>
              <a:rPr sz="1800" dirty="0">
                <a:solidFill>
                  <a:srgbClr val="FF0000"/>
                </a:solidFill>
                <a:latin typeface="Calibri"/>
                <a:cs typeface="Calibri"/>
              </a:rPr>
              <a:t>?  </a:t>
            </a:r>
            <a:r>
              <a:rPr sz="1800" spc="5" dirty="0">
                <a:latin typeface="Calibri"/>
                <a:cs typeface="Calibri"/>
              </a:rPr>
              <a:t>A</a:t>
            </a:r>
            <a:r>
              <a:rPr sz="1800" spc="-30" dirty="0">
                <a:latin typeface="Calibri"/>
                <a:cs typeface="Calibri"/>
              </a:rPr>
              <a:t>f</a:t>
            </a:r>
            <a:r>
              <a:rPr sz="1800" dirty="0">
                <a:latin typeface="Calibri"/>
                <a:cs typeface="Calibri"/>
              </a:rPr>
              <a:t>ter</a:t>
            </a:r>
            <a:r>
              <a:rPr sz="1800" spc="10" dirty="0">
                <a:latin typeface="Calibri"/>
                <a:cs typeface="Calibri"/>
              </a:rPr>
              <a:t> </a:t>
            </a:r>
            <a:r>
              <a:rPr sz="1800" spc="25" dirty="0">
                <a:latin typeface="Calibri"/>
                <a:cs typeface="Calibri"/>
              </a:rPr>
              <a:t>d</a:t>
            </a:r>
            <a:r>
              <a:rPr sz="1800" dirty="0">
                <a:latin typeface="Calibri"/>
                <a:cs typeface="Calibri"/>
              </a:rPr>
              <a:t>e</a:t>
            </a:r>
            <a:r>
              <a:rPr sz="1800" spc="35" dirty="0">
                <a:latin typeface="Calibri"/>
                <a:cs typeface="Calibri"/>
              </a:rPr>
              <a:t>li</a:t>
            </a:r>
            <a:r>
              <a:rPr sz="1800" spc="5" dirty="0">
                <a:latin typeface="Calibri"/>
                <a:cs typeface="Calibri"/>
              </a:rPr>
              <a:t>v</a:t>
            </a:r>
            <a:r>
              <a:rPr sz="1800" dirty="0">
                <a:latin typeface="Calibri"/>
                <a:cs typeface="Calibri"/>
              </a:rPr>
              <a:t>e</a:t>
            </a:r>
            <a:r>
              <a:rPr sz="1800" spc="-30" dirty="0">
                <a:latin typeface="Calibri"/>
                <a:cs typeface="Calibri"/>
              </a:rPr>
              <a:t>r</a:t>
            </a:r>
            <a:r>
              <a:rPr sz="1800" dirty="0">
                <a:latin typeface="Calibri"/>
                <a:cs typeface="Calibri"/>
              </a:rPr>
              <a:t>y</a:t>
            </a:r>
            <a:r>
              <a:rPr sz="1800" spc="-100" dirty="0">
                <a:latin typeface="Calibri"/>
                <a:cs typeface="Calibri"/>
              </a:rPr>
              <a:t> </a:t>
            </a:r>
            <a:r>
              <a:rPr sz="1800" spc="25" dirty="0">
                <a:latin typeface="Calibri"/>
                <a:cs typeface="Calibri"/>
              </a:rPr>
              <a:t>p</a:t>
            </a:r>
            <a:r>
              <a:rPr sz="1800" spc="35" dirty="0">
                <a:latin typeface="Calibri"/>
                <a:cs typeface="Calibri"/>
              </a:rPr>
              <a:t>l</a:t>
            </a:r>
            <a:r>
              <a:rPr sz="1800" spc="30" dirty="0">
                <a:latin typeface="Calibri"/>
                <a:cs typeface="Calibri"/>
              </a:rPr>
              <a:t>a</a:t>
            </a:r>
            <a:r>
              <a:rPr sz="1800" dirty="0">
                <a:latin typeface="Calibri"/>
                <a:cs typeface="Calibri"/>
              </a:rPr>
              <a:t>te</a:t>
            </a:r>
            <a:r>
              <a:rPr sz="1800" spc="30" dirty="0">
                <a:latin typeface="Calibri"/>
                <a:cs typeface="Calibri"/>
              </a:rPr>
              <a:t>l</a:t>
            </a:r>
            <a:r>
              <a:rPr sz="1800" dirty="0">
                <a:latin typeface="Calibri"/>
                <a:cs typeface="Calibri"/>
              </a:rPr>
              <a:t>et</a:t>
            </a:r>
            <a:r>
              <a:rPr sz="1800" spc="-185" dirty="0">
                <a:latin typeface="Calibri"/>
                <a:cs typeface="Calibri"/>
              </a:rPr>
              <a:t> </a:t>
            </a:r>
            <a:r>
              <a:rPr sz="1800" spc="-15" dirty="0">
                <a:latin typeface="Calibri"/>
                <a:cs typeface="Calibri"/>
              </a:rPr>
              <a:t>c</a:t>
            </a:r>
            <a:r>
              <a:rPr sz="1800" spc="20" dirty="0">
                <a:latin typeface="Calibri"/>
                <a:cs typeface="Calibri"/>
              </a:rPr>
              <a:t>o</a:t>
            </a:r>
            <a:r>
              <a:rPr sz="1800" spc="25" dirty="0">
                <a:latin typeface="Calibri"/>
                <a:cs typeface="Calibri"/>
              </a:rPr>
              <a:t>un</a:t>
            </a:r>
            <a:r>
              <a:rPr sz="1800" dirty="0">
                <a:latin typeface="Calibri"/>
                <a:cs typeface="Calibri"/>
              </a:rPr>
              <a:t>t</a:t>
            </a:r>
            <a:r>
              <a:rPr sz="1800" spc="-114" dirty="0">
                <a:latin typeface="Calibri"/>
                <a:cs typeface="Calibri"/>
              </a:rPr>
              <a:t> </a:t>
            </a:r>
            <a:r>
              <a:rPr sz="1800" spc="-15" dirty="0">
                <a:latin typeface="Calibri"/>
                <a:cs typeface="Calibri"/>
              </a:rPr>
              <a:t>w</a:t>
            </a:r>
            <a:r>
              <a:rPr sz="1800" spc="35" dirty="0">
                <a:latin typeface="Calibri"/>
                <a:cs typeface="Calibri"/>
              </a:rPr>
              <a:t>il</a:t>
            </a:r>
            <a:r>
              <a:rPr sz="1800" dirty="0">
                <a:latin typeface="Calibri"/>
                <a:cs typeface="Calibri"/>
              </a:rPr>
              <a:t>l</a:t>
            </a:r>
            <a:r>
              <a:rPr sz="1800" spc="-75" dirty="0">
                <a:latin typeface="Calibri"/>
                <a:cs typeface="Calibri"/>
              </a:rPr>
              <a:t> </a:t>
            </a:r>
            <a:r>
              <a:rPr sz="1800" spc="35" dirty="0">
                <a:latin typeface="Calibri"/>
                <a:cs typeface="Calibri"/>
              </a:rPr>
              <a:t>i</a:t>
            </a:r>
            <a:r>
              <a:rPr sz="1800" spc="-15" dirty="0">
                <a:latin typeface="Calibri"/>
                <a:cs typeface="Calibri"/>
              </a:rPr>
              <a:t>m</a:t>
            </a:r>
            <a:r>
              <a:rPr sz="1800" spc="25" dirty="0">
                <a:latin typeface="Calibri"/>
                <a:cs typeface="Calibri"/>
              </a:rPr>
              <a:t>p</a:t>
            </a:r>
            <a:r>
              <a:rPr sz="1800" spc="-30" dirty="0">
                <a:latin typeface="Calibri"/>
                <a:cs typeface="Calibri"/>
              </a:rPr>
              <a:t>r</a:t>
            </a:r>
            <a:r>
              <a:rPr sz="1800" spc="20" dirty="0">
                <a:latin typeface="Calibri"/>
                <a:cs typeface="Calibri"/>
              </a:rPr>
              <a:t>o</a:t>
            </a:r>
            <a:r>
              <a:rPr sz="1800" spc="5" dirty="0">
                <a:latin typeface="Calibri"/>
                <a:cs typeface="Calibri"/>
              </a:rPr>
              <a:t>v</a:t>
            </a:r>
            <a:r>
              <a:rPr sz="1800" dirty="0">
                <a:latin typeface="Calibri"/>
                <a:cs typeface="Calibri"/>
              </a:rPr>
              <a:t>e</a:t>
            </a:r>
            <a:endParaRPr sz="1800">
              <a:latin typeface="Calibri"/>
              <a:cs typeface="Calibri"/>
            </a:endParaRPr>
          </a:p>
          <a:p>
            <a:pPr>
              <a:lnSpc>
                <a:spcPct val="100000"/>
              </a:lnSpc>
              <a:spcBef>
                <a:spcPts val="5"/>
              </a:spcBef>
              <a:buClr>
                <a:srgbClr val="FF0000"/>
              </a:buClr>
              <a:buFont typeface="Calibri"/>
              <a:buAutoNum type="arabicPeriod" startAt="4"/>
            </a:pPr>
            <a:endParaRPr sz="2600">
              <a:latin typeface="Calibri"/>
              <a:cs typeface="Calibri"/>
            </a:endParaRPr>
          </a:p>
          <a:p>
            <a:pPr marL="407670" indent="-173355">
              <a:lnSpc>
                <a:spcPct val="100000"/>
              </a:lnSpc>
              <a:spcBef>
                <a:spcPts val="5"/>
              </a:spcBef>
              <a:buAutoNum type="arabicPeriod" startAt="4"/>
              <a:tabLst>
                <a:tab pos="408305" algn="l"/>
              </a:tabLst>
            </a:pPr>
            <a:r>
              <a:rPr sz="1800" spc="15" dirty="0">
                <a:solidFill>
                  <a:srgbClr val="FF0000"/>
                </a:solidFill>
                <a:latin typeface="Calibri"/>
                <a:cs typeface="Calibri"/>
              </a:rPr>
              <a:t>Mention</a:t>
            </a:r>
            <a:r>
              <a:rPr sz="1800" spc="-155" dirty="0">
                <a:solidFill>
                  <a:srgbClr val="FF0000"/>
                </a:solidFill>
                <a:latin typeface="Calibri"/>
                <a:cs typeface="Calibri"/>
              </a:rPr>
              <a:t> </a:t>
            </a:r>
            <a:r>
              <a:rPr sz="1800" spc="5" dirty="0">
                <a:solidFill>
                  <a:srgbClr val="FF0000"/>
                </a:solidFill>
                <a:latin typeface="Calibri"/>
                <a:cs typeface="Calibri"/>
              </a:rPr>
              <a:t>other</a:t>
            </a:r>
            <a:r>
              <a:rPr sz="1800" spc="30" dirty="0">
                <a:solidFill>
                  <a:srgbClr val="FF0000"/>
                </a:solidFill>
                <a:latin typeface="Calibri"/>
                <a:cs typeface="Calibri"/>
              </a:rPr>
              <a:t> </a:t>
            </a:r>
            <a:r>
              <a:rPr sz="1800" dirty="0">
                <a:solidFill>
                  <a:srgbClr val="FF0000"/>
                </a:solidFill>
                <a:latin typeface="Calibri"/>
                <a:cs typeface="Calibri"/>
              </a:rPr>
              <a:t>obstetric</a:t>
            </a:r>
            <a:r>
              <a:rPr sz="1800" spc="-114" dirty="0">
                <a:solidFill>
                  <a:srgbClr val="FF0000"/>
                </a:solidFill>
                <a:latin typeface="Calibri"/>
                <a:cs typeface="Calibri"/>
              </a:rPr>
              <a:t> </a:t>
            </a:r>
            <a:r>
              <a:rPr sz="1800" spc="10" dirty="0">
                <a:solidFill>
                  <a:srgbClr val="FF0000"/>
                </a:solidFill>
                <a:latin typeface="Calibri"/>
                <a:cs typeface="Calibri"/>
              </a:rPr>
              <a:t>complications</a:t>
            </a:r>
            <a:r>
              <a:rPr sz="1800" spc="-210" dirty="0">
                <a:solidFill>
                  <a:srgbClr val="FF0000"/>
                </a:solidFill>
                <a:latin typeface="Calibri"/>
                <a:cs typeface="Calibri"/>
              </a:rPr>
              <a:t> </a:t>
            </a:r>
            <a:r>
              <a:rPr sz="1800" dirty="0">
                <a:solidFill>
                  <a:srgbClr val="FF0000"/>
                </a:solidFill>
                <a:latin typeface="Calibri"/>
                <a:cs typeface="Calibri"/>
              </a:rPr>
              <a:t>result</a:t>
            </a:r>
            <a:r>
              <a:rPr sz="1800" spc="-105" dirty="0">
                <a:solidFill>
                  <a:srgbClr val="FF0000"/>
                </a:solidFill>
                <a:latin typeface="Calibri"/>
                <a:cs typeface="Calibri"/>
              </a:rPr>
              <a:t> </a:t>
            </a:r>
            <a:r>
              <a:rPr sz="1800" spc="15" dirty="0">
                <a:solidFill>
                  <a:srgbClr val="FF0000"/>
                </a:solidFill>
                <a:latin typeface="Calibri"/>
                <a:cs typeface="Calibri"/>
              </a:rPr>
              <a:t>in</a:t>
            </a:r>
            <a:r>
              <a:rPr sz="1800" spc="5" dirty="0">
                <a:solidFill>
                  <a:srgbClr val="FF0000"/>
                </a:solidFill>
                <a:latin typeface="Calibri"/>
                <a:cs typeface="Calibri"/>
              </a:rPr>
              <a:t> </a:t>
            </a:r>
            <a:r>
              <a:rPr sz="1800" spc="10" dirty="0">
                <a:solidFill>
                  <a:srgbClr val="FF0000"/>
                </a:solidFill>
                <a:latin typeface="Calibri"/>
                <a:cs typeface="Calibri"/>
              </a:rPr>
              <a:t>this</a:t>
            </a:r>
            <a:r>
              <a:rPr sz="1800" spc="-50" dirty="0">
                <a:solidFill>
                  <a:srgbClr val="FF0000"/>
                </a:solidFill>
                <a:latin typeface="Calibri"/>
                <a:cs typeface="Calibri"/>
              </a:rPr>
              <a:t> </a:t>
            </a:r>
            <a:r>
              <a:rPr sz="1800" spc="10" dirty="0">
                <a:solidFill>
                  <a:srgbClr val="FF0000"/>
                </a:solidFill>
                <a:latin typeface="Calibri"/>
                <a:cs typeface="Calibri"/>
              </a:rPr>
              <a:t>abnormality?</a:t>
            </a:r>
            <a:endParaRPr sz="1800">
              <a:latin typeface="Calibri"/>
              <a:cs typeface="Calibri"/>
            </a:endParaRPr>
          </a:p>
          <a:p>
            <a:pPr>
              <a:lnSpc>
                <a:spcPct val="100000"/>
              </a:lnSpc>
              <a:spcBef>
                <a:spcPts val="20"/>
              </a:spcBef>
            </a:pPr>
            <a:endParaRPr sz="1450">
              <a:latin typeface="Calibri"/>
              <a:cs typeface="Calibri"/>
            </a:endParaRPr>
          </a:p>
          <a:p>
            <a:pPr marL="12700">
              <a:lnSpc>
                <a:spcPct val="100000"/>
              </a:lnSpc>
              <a:spcBef>
                <a:spcPts val="5"/>
              </a:spcBef>
            </a:pPr>
            <a:r>
              <a:rPr sz="1800" spc="-10" dirty="0">
                <a:latin typeface="Calibri"/>
                <a:cs typeface="Calibri"/>
              </a:rPr>
              <a:t>1.</a:t>
            </a:r>
            <a:r>
              <a:rPr sz="1800" spc="40" dirty="0">
                <a:latin typeface="Calibri"/>
                <a:cs typeface="Calibri"/>
              </a:rPr>
              <a:t> </a:t>
            </a:r>
            <a:r>
              <a:rPr sz="1800" dirty="0">
                <a:latin typeface="Calibri"/>
                <a:cs typeface="Calibri"/>
              </a:rPr>
              <a:t>HELLP</a:t>
            </a:r>
            <a:r>
              <a:rPr sz="1800" spc="-60" dirty="0">
                <a:latin typeface="Calibri"/>
                <a:cs typeface="Calibri"/>
              </a:rPr>
              <a:t> </a:t>
            </a:r>
            <a:r>
              <a:rPr sz="1800" dirty="0">
                <a:latin typeface="Calibri"/>
                <a:cs typeface="Calibri"/>
              </a:rPr>
              <a:t>syndrome</a:t>
            </a:r>
            <a:r>
              <a:rPr sz="1800" spc="-20" dirty="0">
                <a:latin typeface="Calibri"/>
                <a:cs typeface="Calibri"/>
              </a:rPr>
              <a:t> </a:t>
            </a:r>
            <a:r>
              <a:rPr sz="1800" spc="-10" dirty="0">
                <a:latin typeface="Calibri"/>
                <a:cs typeface="Calibri"/>
              </a:rPr>
              <a:t>2.</a:t>
            </a:r>
            <a:r>
              <a:rPr sz="1800" spc="40" dirty="0">
                <a:latin typeface="Calibri"/>
                <a:cs typeface="Calibri"/>
              </a:rPr>
              <a:t> </a:t>
            </a:r>
            <a:r>
              <a:rPr sz="1800" spc="10" dirty="0">
                <a:latin typeface="Calibri"/>
                <a:cs typeface="Calibri"/>
              </a:rPr>
              <a:t>Amniotic</a:t>
            </a:r>
            <a:r>
              <a:rPr sz="1800" spc="-120" dirty="0">
                <a:latin typeface="Calibri"/>
                <a:cs typeface="Calibri"/>
              </a:rPr>
              <a:t> </a:t>
            </a:r>
            <a:r>
              <a:rPr sz="1800" spc="10" dirty="0">
                <a:latin typeface="Calibri"/>
                <a:cs typeface="Calibri"/>
              </a:rPr>
              <a:t>fluid</a:t>
            </a:r>
            <a:r>
              <a:rPr sz="1800" spc="-75" dirty="0">
                <a:latin typeface="Calibri"/>
                <a:cs typeface="Calibri"/>
              </a:rPr>
              <a:t> </a:t>
            </a:r>
            <a:r>
              <a:rPr sz="1800" spc="5" dirty="0">
                <a:latin typeface="Calibri"/>
                <a:cs typeface="Calibri"/>
              </a:rPr>
              <a:t>embolism</a:t>
            </a:r>
            <a:r>
              <a:rPr sz="1800" spc="-80" dirty="0">
                <a:latin typeface="Calibri"/>
                <a:cs typeface="Calibri"/>
              </a:rPr>
              <a:t> </a:t>
            </a:r>
            <a:r>
              <a:rPr sz="1800" spc="5" dirty="0">
                <a:latin typeface="Calibri"/>
                <a:cs typeface="Calibri"/>
              </a:rPr>
              <a:t>3.abroptio</a:t>
            </a:r>
            <a:r>
              <a:rPr sz="1800" spc="-155" dirty="0">
                <a:latin typeface="Calibri"/>
                <a:cs typeface="Calibri"/>
              </a:rPr>
              <a:t> </a:t>
            </a:r>
            <a:r>
              <a:rPr sz="1800" spc="10" dirty="0">
                <a:latin typeface="Calibri"/>
                <a:cs typeface="Calibri"/>
              </a:rPr>
              <a:t>placenta</a:t>
            </a:r>
            <a:endParaRPr sz="1800">
              <a:latin typeface="Calibri"/>
              <a:cs typeface="Calibri"/>
            </a:endParaRPr>
          </a:p>
        </p:txBody>
      </p:sp>
      <p:sp>
        <p:nvSpPr>
          <p:cNvPr id="7" name="object 7"/>
          <p:cNvSpPr txBox="1"/>
          <p:nvPr/>
        </p:nvSpPr>
        <p:spPr>
          <a:xfrm>
            <a:off x="9203945" y="1754894"/>
            <a:ext cx="2802891" cy="1733039"/>
          </a:xfrm>
          <a:prstGeom prst="rect">
            <a:avLst/>
          </a:prstGeom>
        </p:spPr>
        <p:txBody>
          <a:bodyPr vert="horz" wrap="square" lIns="0" tIns="6350" rIns="0" bIns="0" rtlCol="0">
            <a:spAutoFit/>
          </a:bodyPr>
          <a:lstStyle/>
          <a:p>
            <a:pPr marL="12700" marR="5080">
              <a:lnSpc>
                <a:spcPct val="102400"/>
              </a:lnSpc>
              <a:spcBef>
                <a:spcPts val="50"/>
              </a:spcBef>
              <a:tabLst>
                <a:tab pos="1414145" algn="l"/>
              </a:tabLst>
            </a:pPr>
            <a:r>
              <a:rPr sz="2750" b="1" spc="25" dirty="0">
                <a:latin typeface="Calibri"/>
                <a:cs typeface="Calibri"/>
              </a:rPr>
              <a:t>CBC </a:t>
            </a:r>
            <a:r>
              <a:rPr sz="2750" b="1" spc="10" dirty="0">
                <a:latin typeface="Calibri"/>
                <a:cs typeface="Calibri"/>
              </a:rPr>
              <a:t>ALL </a:t>
            </a:r>
            <a:r>
              <a:rPr sz="2750" b="1" spc="5" dirty="0">
                <a:latin typeface="Calibri"/>
                <a:cs typeface="Calibri"/>
              </a:rPr>
              <a:t>READINGS </a:t>
            </a:r>
            <a:r>
              <a:rPr sz="2750" b="1" spc="-610" dirty="0">
                <a:latin typeface="Calibri"/>
                <a:cs typeface="Calibri"/>
              </a:rPr>
              <a:t> </a:t>
            </a:r>
            <a:r>
              <a:rPr sz="2750" b="1" spc="20" dirty="0">
                <a:latin typeface="Calibri"/>
                <a:cs typeface="Calibri"/>
              </a:rPr>
              <a:t>WERE</a:t>
            </a:r>
            <a:r>
              <a:rPr sz="2750" b="1" spc="45" dirty="0">
                <a:latin typeface="Calibri"/>
                <a:cs typeface="Calibri"/>
              </a:rPr>
              <a:t> </a:t>
            </a:r>
            <a:r>
              <a:rPr sz="2750" b="1" dirty="0">
                <a:latin typeface="Calibri"/>
                <a:cs typeface="Calibri"/>
              </a:rPr>
              <a:t>NORMAL </a:t>
            </a:r>
            <a:r>
              <a:rPr sz="2750" b="1" spc="5" dirty="0">
                <a:latin typeface="Calibri"/>
                <a:cs typeface="Calibri"/>
              </a:rPr>
              <a:t> </a:t>
            </a:r>
            <a:r>
              <a:rPr sz="2750" b="1" dirty="0">
                <a:latin typeface="Calibri"/>
                <a:cs typeface="Calibri"/>
              </a:rPr>
              <a:t>EXCEPT</a:t>
            </a:r>
            <a:r>
              <a:rPr sz="2750" b="1" spc="15" dirty="0">
                <a:latin typeface="Calibri"/>
                <a:cs typeface="Calibri"/>
              </a:rPr>
              <a:t> </a:t>
            </a:r>
            <a:r>
              <a:rPr sz="2750" b="1" spc="-20" dirty="0">
                <a:latin typeface="Calibri"/>
                <a:cs typeface="Calibri"/>
              </a:rPr>
              <a:t>PLATLET </a:t>
            </a:r>
            <a:r>
              <a:rPr sz="2750" b="1" spc="-15" dirty="0">
                <a:latin typeface="Calibri"/>
                <a:cs typeface="Calibri"/>
              </a:rPr>
              <a:t> </a:t>
            </a:r>
            <a:r>
              <a:rPr sz="2750" b="1" spc="5" dirty="0">
                <a:latin typeface="Calibri"/>
                <a:cs typeface="Calibri"/>
              </a:rPr>
              <a:t>COUNTE	</a:t>
            </a:r>
            <a:r>
              <a:rPr sz="2750" b="1" spc="20" dirty="0">
                <a:latin typeface="Calibri"/>
                <a:cs typeface="Calibri"/>
              </a:rPr>
              <a:t>77,000</a:t>
            </a:r>
            <a:endParaRPr sz="2750">
              <a:latin typeface="Calibri"/>
              <a:cs typeface="Calibri"/>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829549" y="0"/>
            <a:ext cx="4362451" cy="4000500"/>
          </a:xfrm>
          <a:prstGeom prst="rect">
            <a:avLst/>
          </a:prstGeom>
        </p:spPr>
      </p:pic>
      <p:sp>
        <p:nvSpPr>
          <p:cNvPr id="3" name="object 3"/>
          <p:cNvSpPr txBox="1">
            <a:spLocks noGrp="1"/>
          </p:cNvSpPr>
          <p:nvPr>
            <p:ph type="title"/>
          </p:nvPr>
        </p:nvSpPr>
        <p:spPr>
          <a:xfrm>
            <a:off x="671837" y="413702"/>
            <a:ext cx="6362065" cy="849528"/>
          </a:xfrm>
          <a:prstGeom prst="rect">
            <a:avLst/>
          </a:prstGeom>
        </p:spPr>
        <p:txBody>
          <a:bodyPr vert="horz" wrap="square" lIns="0" tIns="10160" rIns="0" bIns="0" rtlCol="0">
            <a:spAutoFit/>
          </a:bodyPr>
          <a:lstStyle/>
          <a:p>
            <a:pPr marL="12700" marR="5080" algn="just">
              <a:lnSpc>
                <a:spcPct val="100899"/>
              </a:lnSpc>
              <a:spcBef>
                <a:spcPts val="80"/>
              </a:spcBef>
            </a:pPr>
            <a:r>
              <a:rPr sz="1800" dirty="0">
                <a:latin typeface="Calibri"/>
                <a:cs typeface="Calibri"/>
              </a:rPr>
              <a:t>Pregnant</a:t>
            </a:r>
            <a:r>
              <a:rPr sz="1800" spc="-55" dirty="0">
                <a:latin typeface="Calibri"/>
                <a:cs typeface="Calibri"/>
              </a:rPr>
              <a:t> </a:t>
            </a:r>
            <a:r>
              <a:rPr sz="1800" dirty="0">
                <a:latin typeface="Calibri"/>
                <a:cs typeface="Calibri"/>
              </a:rPr>
              <a:t>lady</a:t>
            </a:r>
            <a:r>
              <a:rPr sz="1800" spc="-60" dirty="0">
                <a:latin typeface="Calibri"/>
                <a:cs typeface="Calibri"/>
              </a:rPr>
              <a:t> </a:t>
            </a:r>
            <a:r>
              <a:rPr sz="1800" dirty="0">
                <a:latin typeface="Calibri"/>
                <a:cs typeface="Calibri"/>
              </a:rPr>
              <a:t>comes</a:t>
            </a:r>
            <a:r>
              <a:rPr sz="1800" spc="-75" dirty="0">
                <a:latin typeface="Calibri"/>
                <a:cs typeface="Calibri"/>
              </a:rPr>
              <a:t> </a:t>
            </a:r>
            <a:r>
              <a:rPr sz="1800" spc="-15" dirty="0">
                <a:latin typeface="Calibri"/>
                <a:cs typeface="Calibri"/>
              </a:rPr>
              <a:t>to</a:t>
            </a:r>
            <a:r>
              <a:rPr sz="1800" spc="-25" dirty="0">
                <a:latin typeface="Calibri"/>
                <a:cs typeface="Calibri"/>
              </a:rPr>
              <a:t> </a:t>
            </a:r>
            <a:r>
              <a:rPr sz="1800" spc="-10" dirty="0">
                <a:latin typeface="Calibri"/>
                <a:cs typeface="Calibri"/>
              </a:rPr>
              <a:t>the</a:t>
            </a:r>
            <a:r>
              <a:rPr sz="1800" spc="35" dirty="0">
                <a:latin typeface="Calibri"/>
                <a:cs typeface="Calibri"/>
              </a:rPr>
              <a:t> </a:t>
            </a:r>
            <a:r>
              <a:rPr sz="1800" dirty="0">
                <a:latin typeface="Calibri"/>
                <a:cs typeface="Calibri"/>
              </a:rPr>
              <a:t>hospital</a:t>
            </a:r>
            <a:r>
              <a:rPr sz="1800" spc="-100" dirty="0">
                <a:latin typeface="Calibri"/>
                <a:cs typeface="Calibri"/>
              </a:rPr>
              <a:t> </a:t>
            </a:r>
            <a:r>
              <a:rPr sz="1800" spc="-5" dirty="0">
                <a:latin typeface="Calibri"/>
                <a:cs typeface="Calibri"/>
              </a:rPr>
              <a:t>with</a:t>
            </a:r>
            <a:r>
              <a:rPr sz="1800" spc="50" dirty="0">
                <a:latin typeface="Calibri"/>
                <a:cs typeface="Calibri"/>
              </a:rPr>
              <a:t> </a:t>
            </a:r>
            <a:r>
              <a:rPr sz="1800" spc="5" dirty="0">
                <a:latin typeface="Calibri"/>
                <a:cs typeface="Calibri"/>
              </a:rPr>
              <a:t>sudden</a:t>
            </a:r>
            <a:r>
              <a:rPr sz="1800" spc="-100" dirty="0">
                <a:latin typeface="Calibri"/>
                <a:cs typeface="Calibri"/>
              </a:rPr>
              <a:t> </a:t>
            </a:r>
            <a:r>
              <a:rPr sz="1800" dirty="0">
                <a:latin typeface="Calibri"/>
                <a:cs typeface="Calibri"/>
              </a:rPr>
              <a:t>gush</a:t>
            </a:r>
            <a:r>
              <a:rPr sz="1800" spc="-25" dirty="0">
                <a:latin typeface="Calibri"/>
                <a:cs typeface="Calibri"/>
              </a:rPr>
              <a:t> </a:t>
            </a:r>
            <a:r>
              <a:rPr sz="1800" dirty="0">
                <a:latin typeface="Calibri"/>
                <a:cs typeface="Calibri"/>
              </a:rPr>
              <a:t>of</a:t>
            </a:r>
            <a:r>
              <a:rPr sz="1800" spc="10" dirty="0">
                <a:latin typeface="Calibri"/>
                <a:cs typeface="Calibri"/>
              </a:rPr>
              <a:t> </a:t>
            </a:r>
            <a:r>
              <a:rPr sz="1800" spc="5" dirty="0">
                <a:latin typeface="Calibri"/>
                <a:cs typeface="Calibri"/>
              </a:rPr>
              <a:t>fluid</a:t>
            </a:r>
            <a:r>
              <a:rPr sz="1800" spc="-105" dirty="0">
                <a:latin typeface="Calibri"/>
                <a:cs typeface="Calibri"/>
              </a:rPr>
              <a:t> </a:t>
            </a:r>
            <a:r>
              <a:rPr sz="1800" dirty="0">
                <a:latin typeface="Calibri"/>
                <a:cs typeface="Calibri"/>
              </a:rPr>
              <a:t>,</a:t>
            </a:r>
            <a:r>
              <a:rPr sz="1800" spc="35" dirty="0">
                <a:latin typeface="Calibri"/>
                <a:cs typeface="Calibri"/>
              </a:rPr>
              <a:t> </a:t>
            </a:r>
            <a:r>
              <a:rPr sz="1800" spc="10" dirty="0">
                <a:latin typeface="Calibri"/>
                <a:cs typeface="Calibri"/>
              </a:rPr>
              <a:t>she </a:t>
            </a:r>
            <a:r>
              <a:rPr sz="1800" spc="-395" dirty="0">
                <a:latin typeface="Calibri"/>
                <a:cs typeface="Calibri"/>
              </a:rPr>
              <a:t> </a:t>
            </a:r>
            <a:r>
              <a:rPr sz="1800" spc="-5" dirty="0">
                <a:latin typeface="Calibri"/>
                <a:cs typeface="Calibri"/>
              </a:rPr>
              <a:t>denays </a:t>
            </a:r>
            <a:r>
              <a:rPr sz="1800" spc="5" dirty="0">
                <a:latin typeface="Calibri"/>
                <a:cs typeface="Calibri"/>
              </a:rPr>
              <a:t>presence </a:t>
            </a:r>
            <a:r>
              <a:rPr sz="1800" dirty="0">
                <a:latin typeface="Calibri"/>
                <a:cs typeface="Calibri"/>
              </a:rPr>
              <a:t>of </a:t>
            </a:r>
            <a:r>
              <a:rPr sz="1800" spc="10" dirty="0">
                <a:latin typeface="Calibri"/>
                <a:cs typeface="Calibri"/>
              </a:rPr>
              <a:t>abdominal </a:t>
            </a:r>
            <a:r>
              <a:rPr sz="1800" spc="5" dirty="0">
                <a:latin typeface="Calibri"/>
                <a:cs typeface="Calibri"/>
              </a:rPr>
              <a:t>pain </a:t>
            </a:r>
            <a:r>
              <a:rPr sz="1800" spc="-20" dirty="0">
                <a:latin typeface="Calibri"/>
                <a:cs typeface="Calibri"/>
              </a:rPr>
              <a:t>(36 </a:t>
            </a:r>
            <a:r>
              <a:rPr sz="1800" dirty="0">
                <a:latin typeface="Calibri"/>
                <a:cs typeface="Calibri"/>
              </a:rPr>
              <a:t>weeks </a:t>
            </a:r>
            <a:r>
              <a:rPr sz="1800" spc="-5" dirty="0">
                <a:latin typeface="Calibri"/>
                <a:cs typeface="Calibri"/>
              </a:rPr>
              <a:t>gestational </a:t>
            </a:r>
            <a:r>
              <a:rPr sz="1800" spc="-10" dirty="0">
                <a:latin typeface="Calibri"/>
                <a:cs typeface="Calibri"/>
              </a:rPr>
              <a:t>age) </a:t>
            </a:r>
            <a:r>
              <a:rPr sz="1800" spc="10" dirty="0">
                <a:latin typeface="Calibri"/>
                <a:cs typeface="Calibri"/>
              </a:rPr>
              <a:t>she </a:t>
            </a:r>
            <a:r>
              <a:rPr sz="1800" spc="-395" dirty="0">
                <a:latin typeface="Calibri"/>
                <a:cs typeface="Calibri"/>
              </a:rPr>
              <a:t> </a:t>
            </a:r>
            <a:r>
              <a:rPr sz="1800" spc="-5" dirty="0">
                <a:latin typeface="Calibri"/>
                <a:cs typeface="Calibri"/>
              </a:rPr>
              <a:t>admitted</a:t>
            </a:r>
            <a:r>
              <a:rPr sz="1800" spc="-105" dirty="0">
                <a:latin typeface="Calibri"/>
                <a:cs typeface="Calibri"/>
              </a:rPr>
              <a:t> </a:t>
            </a:r>
            <a:r>
              <a:rPr sz="1800" spc="-15" dirty="0">
                <a:latin typeface="Calibri"/>
                <a:cs typeface="Calibri"/>
              </a:rPr>
              <a:t>to</a:t>
            </a:r>
            <a:r>
              <a:rPr sz="1800" spc="45" dirty="0">
                <a:latin typeface="Calibri"/>
                <a:cs typeface="Calibri"/>
              </a:rPr>
              <a:t> </a:t>
            </a:r>
            <a:r>
              <a:rPr sz="1800" spc="-10" dirty="0">
                <a:latin typeface="Calibri"/>
                <a:cs typeface="Calibri"/>
              </a:rPr>
              <a:t>the</a:t>
            </a:r>
            <a:r>
              <a:rPr sz="1800" spc="30" dirty="0">
                <a:latin typeface="Calibri"/>
                <a:cs typeface="Calibri"/>
              </a:rPr>
              <a:t> </a:t>
            </a:r>
            <a:r>
              <a:rPr sz="1800" dirty="0">
                <a:latin typeface="Calibri"/>
                <a:cs typeface="Calibri"/>
              </a:rPr>
              <a:t>hospital</a:t>
            </a:r>
            <a:r>
              <a:rPr sz="1800" spc="-105" dirty="0">
                <a:latin typeface="Calibri"/>
                <a:cs typeface="Calibri"/>
              </a:rPr>
              <a:t> </a:t>
            </a:r>
            <a:r>
              <a:rPr sz="1800" spc="5" dirty="0">
                <a:latin typeface="Calibri"/>
                <a:cs typeface="Calibri"/>
              </a:rPr>
              <a:t>for</a:t>
            </a:r>
            <a:r>
              <a:rPr sz="1800" spc="-70" dirty="0">
                <a:latin typeface="Calibri"/>
                <a:cs typeface="Calibri"/>
              </a:rPr>
              <a:t> </a:t>
            </a:r>
            <a:r>
              <a:rPr sz="1800" dirty="0">
                <a:latin typeface="Calibri"/>
                <a:cs typeface="Calibri"/>
              </a:rPr>
              <a:t>induction:</a:t>
            </a:r>
            <a:endParaRPr sz="1800">
              <a:latin typeface="Calibri"/>
              <a:cs typeface="Calibri"/>
            </a:endParaRPr>
          </a:p>
        </p:txBody>
      </p:sp>
      <p:sp>
        <p:nvSpPr>
          <p:cNvPr id="4" name="object 4"/>
          <p:cNvSpPr txBox="1"/>
          <p:nvPr/>
        </p:nvSpPr>
        <p:spPr>
          <a:xfrm>
            <a:off x="581341" y="1787209"/>
            <a:ext cx="6958331" cy="4471993"/>
          </a:xfrm>
          <a:prstGeom prst="rect">
            <a:avLst/>
          </a:prstGeom>
        </p:spPr>
        <p:txBody>
          <a:bodyPr vert="horz" wrap="square" lIns="0" tIns="12700" rIns="0" bIns="0" rtlCol="0">
            <a:spAutoFit/>
          </a:bodyPr>
          <a:lstStyle/>
          <a:p>
            <a:pPr marL="12700">
              <a:lnSpc>
                <a:spcPct val="100000"/>
              </a:lnSpc>
              <a:spcBef>
                <a:spcPts val="100"/>
              </a:spcBef>
            </a:pPr>
            <a:r>
              <a:rPr sz="1800" spc="-60" dirty="0">
                <a:solidFill>
                  <a:srgbClr val="FF0000"/>
                </a:solidFill>
                <a:latin typeface="Calibri"/>
                <a:cs typeface="Calibri"/>
              </a:rPr>
              <a:t>1.Take</a:t>
            </a:r>
            <a:r>
              <a:rPr sz="1800" spc="-30" dirty="0">
                <a:solidFill>
                  <a:srgbClr val="FF0000"/>
                </a:solidFill>
                <a:latin typeface="Calibri"/>
                <a:cs typeface="Calibri"/>
              </a:rPr>
              <a:t> </a:t>
            </a:r>
            <a:r>
              <a:rPr sz="1800" spc="5" dirty="0">
                <a:solidFill>
                  <a:srgbClr val="FF0000"/>
                </a:solidFill>
                <a:latin typeface="Calibri"/>
                <a:cs typeface="Calibri"/>
              </a:rPr>
              <a:t>relevant</a:t>
            </a:r>
            <a:r>
              <a:rPr sz="1800" spc="-110" dirty="0">
                <a:solidFill>
                  <a:srgbClr val="FF0000"/>
                </a:solidFill>
                <a:latin typeface="Calibri"/>
                <a:cs typeface="Calibri"/>
              </a:rPr>
              <a:t> </a:t>
            </a:r>
            <a:r>
              <a:rPr sz="1800" dirty="0">
                <a:solidFill>
                  <a:srgbClr val="FF0000"/>
                </a:solidFill>
                <a:latin typeface="Calibri"/>
                <a:cs typeface="Calibri"/>
              </a:rPr>
              <a:t>history</a:t>
            </a:r>
            <a:r>
              <a:rPr sz="1800" spc="-95" dirty="0">
                <a:solidFill>
                  <a:srgbClr val="FF0000"/>
                </a:solidFill>
                <a:latin typeface="Calibri"/>
                <a:cs typeface="Calibri"/>
              </a:rPr>
              <a:t> </a:t>
            </a:r>
            <a:r>
              <a:rPr sz="1800" spc="-10" dirty="0">
                <a:solidFill>
                  <a:srgbClr val="FF0000"/>
                </a:solidFill>
                <a:latin typeface="Calibri"/>
                <a:cs typeface="Calibri"/>
              </a:rPr>
              <a:t>from</a:t>
            </a:r>
            <a:r>
              <a:rPr sz="1800" spc="30" dirty="0">
                <a:solidFill>
                  <a:srgbClr val="FF0000"/>
                </a:solidFill>
                <a:latin typeface="Calibri"/>
                <a:cs typeface="Calibri"/>
              </a:rPr>
              <a:t> </a:t>
            </a:r>
            <a:r>
              <a:rPr sz="1800" spc="5" dirty="0">
                <a:solidFill>
                  <a:srgbClr val="FF0000"/>
                </a:solidFill>
                <a:latin typeface="Calibri"/>
                <a:cs typeface="Calibri"/>
              </a:rPr>
              <a:t>the</a:t>
            </a:r>
            <a:r>
              <a:rPr sz="1800" spc="-25" dirty="0">
                <a:solidFill>
                  <a:srgbClr val="FF0000"/>
                </a:solidFill>
                <a:latin typeface="Calibri"/>
                <a:cs typeface="Calibri"/>
              </a:rPr>
              <a:t> </a:t>
            </a:r>
            <a:r>
              <a:rPr sz="1800" spc="10" dirty="0">
                <a:solidFill>
                  <a:srgbClr val="FF0000"/>
                </a:solidFill>
                <a:latin typeface="Calibri"/>
                <a:cs typeface="Calibri"/>
              </a:rPr>
              <a:t>patient?</a:t>
            </a:r>
            <a:endParaRPr sz="1800">
              <a:latin typeface="Calibri"/>
              <a:cs typeface="Calibri"/>
            </a:endParaRPr>
          </a:p>
          <a:p>
            <a:pPr marL="12700" marR="5080">
              <a:lnSpc>
                <a:spcPct val="100800"/>
              </a:lnSpc>
            </a:pPr>
            <a:r>
              <a:rPr sz="1800" dirty="0">
                <a:latin typeface="Calibri"/>
                <a:cs typeface="Calibri"/>
              </a:rPr>
              <a:t>-</a:t>
            </a:r>
            <a:r>
              <a:rPr sz="1800" spc="15" dirty="0">
                <a:latin typeface="Calibri"/>
                <a:cs typeface="Calibri"/>
              </a:rPr>
              <a:t> </a:t>
            </a:r>
            <a:r>
              <a:rPr sz="1800" spc="5" dirty="0">
                <a:latin typeface="Calibri"/>
                <a:cs typeface="Calibri"/>
              </a:rPr>
              <a:t>A</a:t>
            </a:r>
            <a:r>
              <a:rPr sz="1800" spc="-15" dirty="0">
                <a:latin typeface="Calibri"/>
                <a:cs typeface="Calibri"/>
              </a:rPr>
              <a:t>m</a:t>
            </a:r>
            <a:r>
              <a:rPr sz="1800" spc="20" dirty="0">
                <a:latin typeface="Calibri"/>
                <a:cs typeface="Calibri"/>
              </a:rPr>
              <a:t>o</a:t>
            </a:r>
            <a:r>
              <a:rPr sz="1800" spc="25" dirty="0">
                <a:latin typeface="Calibri"/>
                <a:cs typeface="Calibri"/>
              </a:rPr>
              <a:t>un</a:t>
            </a:r>
            <a:r>
              <a:rPr sz="1800" dirty="0">
                <a:latin typeface="Calibri"/>
                <a:cs typeface="Calibri"/>
              </a:rPr>
              <a:t>t</a:t>
            </a:r>
            <a:r>
              <a:rPr sz="1800" spc="-114" dirty="0">
                <a:latin typeface="Calibri"/>
                <a:cs typeface="Calibri"/>
              </a:rPr>
              <a:t> </a:t>
            </a:r>
            <a:r>
              <a:rPr sz="1800" dirty="0">
                <a:latin typeface="Calibri"/>
                <a:cs typeface="Calibri"/>
              </a:rPr>
              <a:t>,</a:t>
            </a:r>
            <a:r>
              <a:rPr sz="1800" spc="40" dirty="0">
                <a:latin typeface="Calibri"/>
                <a:cs typeface="Calibri"/>
              </a:rPr>
              <a:t> </a:t>
            </a:r>
            <a:r>
              <a:rPr sz="1800" spc="-15" dirty="0">
                <a:latin typeface="Calibri"/>
                <a:cs typeface="Calibri"/>
              </a:rPr>
              <a:t>c</a:t>
            </a:r>
            <a:r>
              <a:rPr sz="1800" spc="20" dirty="0">
                <a:latin typeface="Calibri"/>
                <a:cs typeface="Calibri"/>
              </a:rPr>
              <a:t>o</a:t>
            </a:r>
            <a:r>
              <a:rPr sz="1800" spc="35" dirty="0">
                <a:latin typeface="Calibri"/>
                <a:cs typeface="Calibri"/>
              </a:rPr>
              <a:t>l</a:t>
            </a:r>
            <a:r>
              <a:rPr sz="1800" spc="20" dirty="0">
                <a:latin typeface="Calibri"/>
                <a:cs typeface="Calibri"/>
              </a:rPr>
              <a:t>o</a:t>
            </a:r>
            <a:r>
              <a:rPr sz="1800" dirty="0">
                <a:latin typeface="Calibri"/>
                <a:cs typeface="Calibri"/>
              </a:rPr>
              <a:t>r</a:t>
            </a:r>
            <a:r>
              <a:rPr sz="1800" spc="-140" dirty="0">
                <a:latin typeface="Calibri"/>
                <a:cs typeface="Calibri"/>
              </a:rPr>
              <a:t> </a:t>
            </a:r>
            <a:r>
              <a:rPr sz="1800" dirty="0">
                <a:latin typeface="Calibri"/>
                <a:cs typeface="Calibri"/>
              </a:rPr>
              <a:t>,</a:t>
            </a:r>
            <a:r>
              <a:rPr sz="1800" spc="40" dirty="0">
                <a:latin typeface="Calibri"/>
                <a:cs typeface="Calibri"/>
              </a:rPr>
              <a:t> </a:t>
            </a:r>
            <a:r>
              <a:rPr sz="1800" spc="20" dirty="0">
                <a:latin typeface="Calibri"/>
                <a:cs typeface="Calibri"/>
              </a:rPr>
              <a:t>o</a:t>
            </a:r>
            <a:r>
              <a:rPr sz="1800" spc="25" dirty="0">
                <a:latin typeface="Calibri"/>
                <a:cs typeface="Calibri"/>
              </a:rPr>
              <a:t>dd</a:t>
            </a:r>
            <a:r>
              <a:rPr sz="1800" dirty="0">
                <a:latin typeface="Calibri"/>
                <a:cs typeface="Calibri"/>
              </a:rPr>
              <a:t>er</a:t>
            </a:r>
            <a:r>
              <a:rPr sz="1800" spc="-60" dirty="0">
                <a:latin typeface="Calibri"/>
                <a:cs typeface="Calibri"/>
              </a:rPr>
              <a:t> </a:t>
            </a:r>
            <a:r>
              <a:rPr sz="1800" spc="20" dirty="0">
                <a:latin typeface="Calibri"/>
                <a:cs typeface="Calibri"/>
              </a:rPr>
              <a:t>o</a:t>
            </a:r>
            <a:r>
              <a:rPr sz="1800" dirty="0">
                <a:latin typeface="Calibri"/>
                <a:cs typeface="Calibri"/>
              </a:rPr>
              <a:t>f</a:t>
            </a:r>
            <a:r>
              <a:rPr sz="1800" spc="-60" dirty="0">
                <a:latin typeface="Calibri"/>
                <a:cs typeface="Calibri"/>
              </a:rPr>
              <a:t> </a:t>
            </a:r>
            <a:r>
              <a:rPr sz="1800" spc="-30" dirty="0">
                <a:latin typeface="Calibri"/>
                <a:cs typeface="Calibri"/>
              </a:rPr>
              <a:t>f</a:t>
            </a:r>
            <a:r>
              <a:rPr sz="1800" spc="35" dirty="0">
                <a:latin typeface="Calibri"/>
                <a:cs typeface="Calibri"/>
              </a:rPr>
              <a:t>l</a:t>
            </a:r>
            <a:r>
              <a:rPr sz="1800" spc="25" dirty="0">
                <a:latin typeface="Calibri"/>
                <a:cs typeface="Calibri"/>
              </a:rPr>
              <a:t>u</a:t>
            </a:r>
            <a:r>
              <a:rPr sz="1800" spc="35" dirty="0">
                <a:latin typeface="Calibri"/>
                <a:cs typeface="Calibri"/>
              </a:rPr>
              <a:t>i</a:t>
            </a:r>
            <a:r>
              <a:rPr sz="1800" dirty="0">
                <a:latin typeface="Calibri"/>
                <a:cs typeface="Calibri"/>
              </a:rPr>
              <a:t>d </a:t>
            </a:r>
            <a:r>
              <a:rPr sz="1800" spc="5" dirty="0">
                <a:latin typeface="Calibri"/>
                <a:cs typeface="Calibri"/>
              </a:rPr>
              <a:t> </a:t>
            </a:r>
            <a:r>
              <a:rPr sz="1800" dirty="0">
                <a:latin typeface="Calibri"/>
                <a:cs typeface="Calibri"/>
              </a:rPr>
              <a:t>-</a:t>
            </a:r>
            <a:r>
              <a:rPr sz="1800" spc="15" dirty="0">
                <a:latin typeface="Calibri"/>
                <a:cs typeface="Calibri"/>
              </a:rPr>
              <a:t> </a:t>
            </a:r>
            <a:r>
              <a:rPr sz="1800" spc="30" dirty="0">
                <a:latin typeface="Calibri"/>
                <a:cs typeface="Calibri"/>
              </a:rPr>
              <a:t>a</a:t>
            </a:r>
            <a:r>
              <a:rPr sz="1800" spc="25" dirty="0">
                <a:latin typeface="Calibri"/>
                <a:cs typeface="Calibri"/>
              </a:rPr>
              <a:t>bn</a:t>
            </a:r>
            <a:r>
              <a:rPr sz="1800" spc="20" dirty="0">
                <a:latin typeface="Calibri"/>
                <a:cs typeface="Calibri"/>
              </a:rPr>
              <a:t>o</a:t>
            </a:r>
            <a:r>
              <a:rPr sz="1800" spc="-30" dirty="0">
                <a:latin typeface="Calibri"/>
                <a:cs typeface="Calibri"/>
              </a:rPr>
              <a:t>r</a:t>
            </a:r>
            <a:r>
              <a:rPr sz="1800" spc="-15" dirty="0">
                <a:latin typeface="Calibri"/>
                <a:cs typeface="Calibri"/>
              </a:rPr>
              <a:t>m</a:t>
            </a:r>
            <a:r>
              <a:rPr sz="1800" spc="30" dirty="0">
                <a:latin typeface="Calibri"/>
                <a:cs typeface="Calibri"/>
              </a:rPr>
              <a:t>a</a:t>
            </a:r>
            <a:r>
              <a:rPr sz="1800" dirty="0">
                <a:latin typeface="Calibri"/>
                <a:cs typeface="Calibri"/>
              </a:rPr>
              <a:t>l</a:t>
            </a:r>
            <a:r>
              <a:rPr sz="1800" spc="-150" dirty="0">
                <a:latin typeface="Calibri"/>
                <a:cs typeface="Calibri"/>
              </a:rPr>
              <a:t> </a:t>
            </a:r>
            <a:r>
              <a:rPr sz="1800" spc="5" dirty="0">
                <a:latin typeface="Calibri"/>
                <a:cs typeface="Calibri"/>
              </a:rPr>
              <a:t>v</a:t>
            </a:r>
            <a:r>
              <a:rPr sz="1800" spc="30" dirty="0">
                <a:latin typeface="Calibri"/>
                <a:cs typeface="Calibri"/>
              </a:rPr>
              <a:t>a</a:t>
            </a:r>
            <a:r>
              <a:rPr sz="1800" spc="-25" dirty="0">
                <a:latin typeface="Calibri"/>
                <a:cs typeface="Calibri"/>
              </a:rPr>
              <a:t>g</a:t>
            </a:r>
            <a:r>
              <a:rPr sz="1800" spc="35" dirty="0">
                <a:latin typeface="Calibri"/>
                <a:cs typeface="Calibri"/>
              </a:rPr>
              <a:t>i</a:t>
            </a:r>
            <a:r>
              <a:rPr sz="1800" spc="25" dirty="0">
                <a:latin typeface="Calibri"/>
                <a:cs typeface="Calibri"/>
              </a:rPr>
              <a:t>n</a:t>
            </a:r>
            <a:r>
              <a:rPr sz="1800" spc="30" dirty="0">
                <a:latin typeface="Calibri"/>
                <a:cs typeface="Calibri"/>
              </a:rPr>
              <a:t>a</a:t>
            </a:r>
            <a:r>
              <a:rPr sz="1800" dirty="0">
                <a:latin typeface="Calibri"/>
                <a:cs typeface="Calibri"/>
              </a:rPr>
              <a:t>l</a:t>
            </a:r>
            <a:r>
              <a:rPr sz="1800" spc="-150" dirty="0">
                <a:latin typeface="Calibri"/>
                <a:cs typeface="Calibri"/>
              </a:rPr>
              <a:t> </a:t>
            </a:r>
            <a:r>
              <a:rPr sz="1800" spc="25" dirty="0">
                <a:latin typeface="Calibri"/>
                <a:cs typeface="Calibri"/>
              </a:rPr>
              <a:t>d</a:t>
            </a:r>
            <a:r>
              <a:rPr sz="1800" spc="35" dirty="0">
                <a:latin typeface="Calibri"/>
                <a:cs typeface="Calibri"/>
              </a:rPr>
              <a:t>i</a:t>
            </a:r>
            <a:r>
              <a:rPr sz="1800" spc="-35" dirty="0">
                <a:latin typeface="Calibri"/>
                <a:cs typeface="Calibri"/>
              </a:rPr>
              <a:t>s</a:t>
            </a:r>
            <a:r>
              <a:rPr sz="1800" spc="-15" dirty="0">
                <a:latin typeface="Calibri"/>
                <a:cs typeface="Calibri"/>
              </a:rPr>
              <a:t>c</a:t>
            </a:r>
            <a:r>
              <a:rPr sz="1800" spc="25" dirty="0">
                <a:latin typeface="Calibri"/>
                <a:cs typeface="Calibri"/>
              </a:rPr>
              <a:t>h</a:t>
            </a:r>
            <a:r>
              <a:rPr sz="1800" spc="30" dirty="0">
                <a:latin typeface="Calibri"/>
                <a:cs typeface="Calibri"/>
              </a:rPr>
              <a:t>a</a:t>
            </a:r>
            <a:r>
              <a:rPr sz="1800" spc="-30" dirty="0">
                <a:latin typeface="Calibri"/>
                <a:cs typeface="Calibri"/>
              </a:rPr>
              <a:t>r</a:t>
            </a:r>
            <a:r>
              <a:rPr sz="1800" spc="-25" dirty="0">
                <a:latin typeface="Calibri"/>
                <a:cs typeface="Calibri"/>
              </a:rPr>
              <a:t>g</a:t>
            </a:r>
            <a:r>
              <a:rPr sz="1800" dirty="0">
                <a:latin typeface="Calibri"/>
                <a:cs typeface="Calibri"/>
              </a:rPr>
              <a:t>e</a:t>
            </a:r>
            <a:r>
              <a:rPr sz="1800" spc="10" dirty="0">
                <a:latin typeface="Calibri"/>
                <a:cs typeface="Calibri"/>
              </a:rPr>
              <a:t> </a:t>
            </a:r>
            <a:r>
              <a:rPr sz="1800" dirty="0">
                <a:latin typeface="Calibri"/>
                <a:cs typeface="Calibri"/>
              </a:rPr>
              <a:t>–</a:t>
            </a:r>
            <a:r>
              <a:rPr sz="1800" spc="-30" dirty="0">
                <a:latin typeface="Calibri"/>
                <a:cs typeface="Calibri"/>
              </a:rPr>
              <a:t> </a:t>
            </a:r>
            <a:r>
              <a:rPr sz="1800" spc="30" dirty="0">
                <a:latin typeface="Calibri"/>
                <a:cs typeface="Calibri"/>
              </a:rPr>
              <a:t>a</a:t>
            </a:r>
            <a:r>
              <a:rPr sz="1800" spc="25" dirty="0">
                <a:latin typeface="Calibri"/>
                <a:cs typeface="Calibri"/>
              </a:rPr>
              <a:t>bd</a:t>
            </a:r>
            <a:r>
              <a:rPr sz="1800" spc="20" dirty="0">
                <a:latin typeface="Calibri"/>
                <a:cs typeface="Calibri"/>
              </a:rPr>
              <a:t>o</a:t>
            </a:r>
            <a:r>
              <a:rPr sz="1800" spc="-15" dirty="0">
                <a:latin typeface="Calibri"/>
                <a:cs typeface="Calibri"/>
              </a:rPr>
              <a:t>m</a:t>
            </a:r>
            <a:r>
              <a:rPr sz="1800" spc="35" dirty="0">
                <a:latin typeface="Calibri"/>
                <a:cs typeface="Calibri"/>
              </a:rPr>
              <a:t>i</a:t>
            </a:r>
            <a:r>
              <a:rPr sz="1800" spc="25" dirty="0">
                <a:latin typeface="Calibri"/>
                <a:cs typeface="Calibri"/>
              </a:rPr>
              <a:t>n</a:t>
            </a:r>
            <a:r>
              <a:rPr sz="1800" spc="30" dirty="0">
                <a:latin typeface="Calibri"/>
                <a:cs typeface="Calibri"/>
              </a:rPr>
              <a:t>a</a:t>
            </a:r>
            <a:r>
              <a:rPr sz="1800" dirty="0">
                <a:latin typeface="Calibri"/>
                <a:cs typeface="Calibri"/>
              </a:rPr>
              <a:t>l  </a:t>
            </a:r>
            <a:r>
              <a:rPr sz="1800" spc="20" dirty="0">
                <a:latin typeface="Calibri"/>
                <a:cs typeface="Calibri"/>
              </a:rPr>
              <a:t>pain</a:t>
            </a:r>
            <a:r>
              <a:rPr sz="1800" spc="295" dirty="0">
                <a:latin typeface="Calibri"/>
                <a:cs typeface="Calibri"/>
              </a:rPr>
              <a:t> </a:t>
            </a:r>
            <a:r>
              <a:rPr sz="1800" dirty="0">
                <a:latin typeface="Calibri"/>
                <a:cs typeface="Calibri"/>
              </a:rPr>
              <a:t>-Vaginal</a:t>
            </a:r>
            <a:r>
              <a:rPr sz="1800" spc="-150" dirty="0">
                <a:latin typeface="Calibri"/>
                <a:cs typeface="Calibri"/>
              </a:rPr>
              <a:t> </a:t>
            </a:r>
            <a:r>
              <a:rPr sz="1800" spc="15" dirty="0">
                <a:latin typeface="Calibri"/>
                <a:cs typeface="Calibri"/>
              </a:rPr>
              <a:t>bleeding-</a:t>
            </a:r>
            <a:r>
              <a:rPr sz="1800" spc="-60" dirty="0">
                <a:latin typeface="Calibri"/>
                <a:cs typeface="Calibri"/>
              </a:rPr>
              <a:t> </a:t>
            </a:r>
            <a:r>
              <a:rPr sz="1800" dirty="0">
                <a:latin typeface="Calibri"/>
                <a:cs typeface="Calibri"/>
              </a:rPr>
              <a:t>Dysuria</a:t>
            </a:r>
            <a:r>
              <a:rPr sz="1800" spc="-60" dirty="0">
                <a:latin typeface="Calibri"/>
                <a:cs typeface="Calibri"/>
              </a:rPr>
              <a:t> </a:t>
            </a:r>
            <a:r>
              <a:rPr sz="1800" spc="-5" dirty="0">
                <a:latin typeface="Calibri"/>
                <a:cs typeface="Calibri"/>
              </a:rPr>
              <a:t>-Cord</a:t>
            </a:r>
            <a:r>
              <a:rPr sz="1800" spc="-10" dirty="0">
                <a:latin typeface="Calibri"/>
                <a:cs typeface="Calibri"/>
              </a:rPr>
              <a:t> </a:t>
            </a:r>
            <a:r>
              <a:rPr sz="1800" spc="5" dirty="0">
                <a:latin typeface="Calibri"/>
                <a:cs typeface="Calibri"/>
              </a:rPr>
              <a:t>prolapse</a:t>
            </a:r>
            <a:endParaRPr sz="1800">
              <a:latin typeface="Calibri"/>
              <a:cs typeface="Calibri"/>
            </a:endParaRPr>
          </a:p>
          <a:p>
            <a:pPr>
              <a:lnSpc>
                <a:spcPct val="100000"/>
              </a:lnSpc>
              <a:spcBef>
                <a:spcPts val="20"/>
              </a:spcBef>
            </a:pPr>
            <a:endParaRPr sz="2400">
              <a:latin typeface="Calibri"/>
              <a:cs typeface="Calibri"/>
            </a:endParaRPr>
          </a:p>
          <a:p>
            <a:pPr marL="240665" indent="-228600">
              <a:lnSpc>
                <a:spcPct val="100000"/>
              </a:lnSpc>
              <a:buAutoNum type="arabicPeriod" startAt="2"/>
              <a:tabLst>
                <a:tab pos="241300" algn="l"/>
              </a:tabLst>
            </a:pPr>
            <a:r>
              <a:rPr sz="1800" spc="-35" dirty="0">
                <a:solidFill>
                  <a:srgbClr val="FF0000"/>
                </a:solidFill>
                <a:latin typeface="Calibri"/>
                <a:cs typeface="Calibri"/>
              </a:rPr>
              <a:t>P</a:t>
            </a:r>
            <a:r>
              <a:rPr sz="1800" spc="25" dirty="0">
                <a:solidFill>
                  <a:srgbClr val="FF0000"/>
                </a:solidFill>
                <a:latin typeface="Calibri"/>
                <a:cs typeface="Calibri"/>
              </a:rPr>
              <a:t>h</a:t>
            </a:r>
            <a:r>
              <a:rPr sz="1800" spc="5" dirty="0">
                <a:solidFill>
                  <a:srgbClr val="FF0000"/>
                </a:solidFill>
                <a:latin typeface="Calibri"/>
                <a:cs typeface="Calibri"/>
              </a:rPr>
              <a:t>y</a:t>
            </a:r>
            <a:r>
              <a:rPr sz="1800" spc="-35" dirty="0">
                <a:solidFill>
                  <a:srgbClr val="FF0000"/>
                </a:solidFill>
                <a:latin typeface="Calibri"/>
                <a:cs typeface="Calibri"/>
              </a:rPr>
              <a:t>s</a:t>
            </a:r>
            <a:r>
              <a:rPr sz="1800" spc="35" dirty="0">
                <a:solidFill>
                  <a:srgbClr val="FF0000"/>
                </a:solidFill>
                <a:latin typeface="Calibri"/>
                <a:cs typeface="Calibri"/>
              </a:rPr>
              <a:t>i</a:t>
            </a:r>
            <a:r>
              <a:rPr sz="1800" spc="-15" dirty="0">
                <a:solidFill>
                  <a:srgbClr val="FF0000"/>
                </a:solidFill>
                <a:latin typeface="Calibri"/>
                <a:cs typeface="Calibri"/>
              </a:rPr>
              <a:t>c</a:t>
            </a:r>
            <a:r>
              <a:rPr sz="1800" spc="30" dirty="0">
                <a:solidFill>
                  <a:srgbClr val="FF0000"/>
                </a:solidFill>
                <a:latin typeface="Calibri"/>
                <a:cs typeface="Calibri"/>
              </a:rPr>
              <a:t>a</a:t>
            </a:r>
            <a:r>
              <a:rPr sz="1800" dirty="0">
                <a:solidFill>
                  <a:srgbClr val="FF0000"/>
                </a:solidFill>
                <a:latin typeface="Calibri"/>
                <a:cs typeface="Calibri"/>
              </a:rPr>
              <a:t>l</a:t>
            </a:r>
            <a:r>
              <a:rPr sz="1800" spc="-150" dirty="0">
                <a:solidFill>
                  <a:srgbClr val="FF0000"/>
                </a:solidFill>
                <a:latin typeface="Calibri"/>
                <a:cs typeface="Calibri"/>
              </a:rPr>
              <a:t> </a:t>
            </a:r>
            <a:r>
              <a:rPr sz="1800" dirty="0">
                <a:solidFill>
                  <a:srgbClr val="FF0000"/>
                </a:solidFill>
                <a:latin typeface="Calibri"/>
                <a:cs typeface="Calibri"/>
              </a:rPr>
              <a:t>e</a:t>
            </a:r>
            <a:r>
              <a:rPr sz="1800" spc="-30" dirty="0">
                <a:solidFill>
                  <a:srgbClr val="FF0000"/>
                </a:solidFill>
                <a:latin typeface="Calibri"/>
                <a:cs typeface="Calibri"/>
              </a:rPr>
              <a:t>x</a:t>
            </a:r>
            <a:r>
              <a:rPr sz="1800" spc="30" dirty="0">
                <a:solidFill>
                  <a:srgbClr val="FF0000"/>
                </a:solidFill>
                <a:latin typeface="Calibri"/>
                <a:cs typeface="Calibri"/>
              </a:rPr>
              <a:t>a</a:t>
            </a:r>
            <a:r>
              <a:rPr sz="1800" spc="-15" dirty="0">
                <a:solidFill>
                  <a:srgbClr val="FF0000"/>
                </a:solidFill>
                <a:latin typeface="Calibri"/>
                <a:cs typeface="Calibri"/>
              </a:rPr>
              <a:t>m</a:t>
            </a:r>
            <a:r>
              <a:rPr sz="1800" spc="35" dirty="0">
                <a:solidFill>
                  <a:srgbClr val="FF0000"/>
                </a:solidFill>
                <a:latin typeface="Calibri"/>
                <a:cs typeface="Calibri"/>
              </a:rPr>
              <a:t>i</a:t>
            </a:r>
            <a:r>
              <a:rPr sz="1800" spc="25" dirty="0">
                <a:solidFill>
                  <a:srgbClr val="FF0000"/>
                </a:solidFill>
                <a:latin typeface="Calibri"/>
                <a:cs typeface="Calibri"/>
              </a:rPr>
              <a:t>n</a:t>
            </a:r>
            <a:r>
              <a:rPr sz="1800" spc="30" dirty="0">
                <a:solidFill>
                  <a:srgbClr val="FF0000"/>
                </a:solidFill>
                <a:latin typeface="Calibri"/>
                <a:cs typeface="Calibri"/>
              </a:rPr>
              <a:t>a</a:t>
            </a:r>
            <a:r>
              <a:rPr sz="1800" dirty="0">
                <a:solidFill>
                  <a:srgbClr val="FF0000"/>
                </a:solidFill>
                <a:latin typeface="Calibri"/>
                <a:cs typeface="Calibri"/>
              </a:rPr>
              <a:t>t</a:t>
            </a:r>
            <a:r>
              <a:rPr sz="1800" spc="30" dirty="0">
                <a:solidFill>
                  <a:srgbClr val="FF0000"/>
                </a:solidFill>
                <a:latin typeface="Calibri"/>
                <a:cs typeface="Calibri"/>
              </a:rPr>
              <a:t>i</a:t>
            </a:r>
            <a:r>
              <a:rPr sz="1800" spc="20" dirty="0">
                <a:solidFill>
                  <a:srgbClr val="FF0000"/>
                </a:solidFill>
                <a:latin typeface="Calibri"/>
                <a:cs typeface="Calibri"/>
              </a:rPr>
              <a:t>o</a:t>
            </a:r>
            <a:r>
              <a:rPr sz="1800" spc="25" dirty="0">
                <a:solidFill>
                  <a:srgbClr val="FF0000"/>
                </a:solidFill>
                <a:latin typeface="Calibri"/>
                <a:cs typeface="Calibri"/>
              </a:rPr>
              <a:t>n</a:t>
            </a:r>
            <a:r>
              <a:rPr sz="1800" dirty="0">
                <a:solidFill>
                  <a:srgbClr val="FF0000"/>
                </a:solidFill>
                <a:latin typeface="Calibri"/>
                <a:cs typeface="Calibri"/>
              </a:rPr>
              <a:t>?</a:t>
            </a:r>
            <a:endParaRPr sz="1800">
              <a:latin typeface="Calibri"/>
              <a:cs typeface="Calibri"/>
            </a:endParaRPr>
          </a:p>
          <a:p>
            <a:pPr marL="12700" marR="3968115">
              <a:lnSpc>
                <a:spcPct val="100800"/>
              </a:lnSpc>
            </a:pPr>
            <a:r>
              <a:rPr sz="1800" spc="25" dirty="0">
                <a:latin typeface="Calibri"/>
                <a:cs typeface="Calibri"/>
              </a:rPr>
              <a:t>V</a:t>
            </a:r>
            <a:r>
              <a:rPr sz="1800" spc="35" dirty="0">
                <a:latin typeface="Calibri"/>
                <a:cs typeface="Calibri"/>
              </a:rPr>
              <a:t>i</a:t>
            </a:r>
            <a:r>
              <a:rPr sz="1800" dirty="0">
                <a:latin typeface="Calibri"/>
                <a:cs typeface="Calibri"/>
              </a:rPr>
              <a:t>t</a:t>
            </a:r>
            <a:r>
              <a:rPr sz="1800" spc="35" dirty="0">
                <a:latin typeface="Calibri"/>
                <a:cs typeface="Calibri"/>
              </a:rPr>
              <a:t>a</a:t>
            </a:r>
            <a:r>
              <a:rPr sz="1800" dirty="0">
                <a:latin typeface="Calibri"/>
                <a:cs typeface="Calibri"/>
              </a:rPr>
              <a:t>l</a:t>
            </a:r>
            <a:r>
              <a:rPr sz="1800" spc="-145" dirty="0">
                <a:latin typeface="Calibri"/>
                <a:cs typeface="Calibri"/>
              </a:rPr>
              <a:t> </a:t>
            </a:r>
            <a:r>
              <a:rPr sz="1800" spc="-30" dirty="0">
                <a:latin typeface="Calibri"/>
                <a:cs typeface="Calibri"/>
              </a:rPr>
              <a:t>s</a:t>
            </a:r>
            <a:r>
              <a:rPr sz="1800" spc="35" dirty="0">
                <a:latin typeface="Calibri"/>
                <a:cs typeface="Calibri"/>
              </a:rPr>
              <a:t>i</a:t>
            </a:r>
            <a:r>
              <a:rPr sz="1800" spc="-25" dirty="0">
                <a:latin typeface="Calibri"/>
                <a:cs typeface="Calibri"/>
              </a:rPr>
              <a:t>g</a:t>
            </a:r>
            <a:r>
              <a:rPr sz="1800" spc="25" dirty="0">
                <a:latin typeface="Calibri"/>
                <a:cs typeface="Calibri"/>
              </a:rPr>
              <a:t>n</a:t>
            </a:r>
            <a:r>
              <a:rPr sz="1800" dirty="0">
                <a:latin typeface="Calibri"/>
                <a:cs typeface="Calibri"/>
              </a:rPr>
              <a:t>s</a:t>
            </a:r>
            <a:r>
              <a:rPr sz="1800" spc="15" dirty="0">
                <a:latin typeface="Calibri"/>
                <a:cs typeface="Calibri"/>
              </a:rPr>
              <a:t> </a:t>
            </a:r>
            <a:r>
              <a:rPr sz="1800" dirty="0">
                <a:latin typeface="Calibri"/>
                <a:cs typeface="Calibri"/>
              </a:rPr>
              <a:t>:</a:t>
            </a:r>
            <a:r>
              <a:rPr sz="1800" spc="10" dirty="0">
                <a:latin typeface="Calibri"/>
                <a:cs typeface="Calibri"/>
              </a:rPr>
              <a:t> </a:t>
            </a:r>
            <a:r>
              <a:rPr sz="1800" dirty="0">
                <a:latin typeface="Calibri"/>
                <a:cs typeface="Calibri"/>
              </a:rPr>
              <a:t>te</a:t>
            </a:r>
            <a:r>
              <a:rPr sz="1800" spc="-10" dirty="0">
                <a:latin typeface="Calibri"/>
                <a:cs typeface="Calibri"/>
              </a:rPr>
              <a:t>m</a:t>
            </a:r>
            <a:r>
              <a:rPr sz="1800" spc="25" dirty="0">
                <a:latin typeface="Calibri"/>
                <a:cs typeface="Calibri"/>
              </a:rPr>
              <a:t>p</a:t>
            </a:r>
            <a:r>
              <a:rPr sz="1800" dirty="0">
                <a:latin typeface="Calibri"/>
                <a:cs typeface="Calibri"/>
              </a:rPr>
              <a:t>e</a:t>
            </a:r>
            <a:r>
              <a:rPr sz="1800" spc="-25" dirty="0">
                <a:latin typeface="Calibri"/>
                <a:cs typeface="Calibri"/>
              </a:rPr>
              <a:t>r</a:t>
            </a:r>
            <a:r>
              <a:rPr sz="1800" spc="35" dirty="0">
                <a:latin typeface="Calibri"/>
                <a:cs typeface="Calibri"/>
              </a:rPr>
              <a:t>a</a:t>
            </a:r>
            <a:r>
              <a:rPr sz="1800" dirty="0">
                <a:latin typeface="Calibri"/>
                <a:cs typeface="Calibri"/>
              </a:rPr>
              <a:t>t</a:t>
            </a:r>
            <a:r>
              <a:rPr sz="1800" spc="25" dirty="0">
                <a:latin typeface="Calibri"/>
                <a:cs typeface="Calibri"/>
              </a:rPr>
              <a:t>u</a:t>
            </a:r>
            <a:r>
              <a:rPr sz="1800" spc="-30" dirty="0">
                <a:latin typeface="Calibri"/>
                <a:cs typeface="Calibri"/>
              </a:rPr>
              <a:t>r</a:t>
            </a:r>
            <a:r>
              <a:rPr sz="1800" dirty="0">
                <a:latin typeface="Calibri"/>
                <a:cs typeface="Calibri"/>
              </a:rPr>
              <a:t>e</a:t>
            </a:r>
            <a:r>
              <a:rPr sz="1800" spc="-100" dirty="0">
                <a:latin typeface="Calibri"/>
                <a:cs typeface="Calibri"/>
              </a:rPr>
              <a:t> </a:t>
            </a:r>
            <a:r>
              <a:rPr sz="1800" spc="35" dirty="0">
                <a:latin typeface="Calibri"/>
                <a:cs typeface="Calibri"/>
              </a:rPr>
              <a:t>a</a:t>
            </a:r>
            <a:r>
              <a:rPr sz="1800" spc="25" dirty="0">
                <a:latin typeface="Calibri"/>
                <a:cs typeface="Calibri"/>
              </a:rPr>
              <a:t>n</a:t>
            </a:r>
            <a:r>
              <a:rPr sz="1800" dirty="0">
                <a:latin typeface="Calibri"/>
                <a:cs typeface="Calibri"/>
              </a:rPr>
              <a:t>d</a:t>
            </a:r>
            <a:r>
              <a:rPr sz="1800" spc="-80" dirty="0">
                <a:latin typeface="Calibri"/>
                <a:cs typeface="Calibri"/>
              </a:rPr>
              <a:t> </a:t>
            </a:r>
            <a:r>
              <a:rPr sz="1800" spc="-30" dirty="0">
                <a:latin typeface="Calibri"/>
                <a:cs typeface="Calibri"/>
              </a:rPr>
              <a:t>P</a:t>
            </a:r>
            <a:r>
              <a:rPr sz="1800" dirty="0">
                <a:latin typeface="Calibri"/>
                <a:cs typeface="Calibri"/>
              </a:rPr>
              <a:t>R  </a:t>
            </a:r>
            <a:r>
              <a:rPr sz="1800" spc="5" dirty="0">
                <a:latin typeface="Calibri"/>
                <a:cs typeface="Calibri"/>
              </a:rPr>
              <a:t>A</a:t>
            </a:r>
            <a:r>
              <a:rPr sz="1800" spc="25" dirty="0">
                <a:latin typeface="Calibri"/>
                <a:cs typeface="Calibri"/>
              </a:rPr>
              <a:t>bd</a:t>
            </a:r>
            <a:r>
              <a:rPr sz="1800" spc="20" dirty="0">
                <a:latin typeface="Calibri"/>
                <a:cs typeface="Calibri"/>
              </a:rPr>
              <a:t>o</a:t>
            </a:r>
            <a:r>
              <a:rPr sz="1800" spc="-15" dirty="0">
                <a:latin typeface="Calibri"/>
                <a:cs typeface="Calibri"/>
              </a:rPr>
              <a:t>m</a:t>
            </a:r>
            <a:r>
              <a:rPr sz="1800" spc="35" dirty="0">
                <a:latin typeface="Calibri"/>
                <a:cs typeface="Calibri"/>
              </a:rPr>
              <a:t>i</a:t>
            </a:r>
            <a:r>
              <a:rPr sz="1800" spc="25" dirty="0">
                <a:latin typeface="Calibri"/>
                <a:cs typeface="Calibri"/>
              </a:rPr>
              <a:t>n</a:t>
            </a:r>
            <a:r>
              <a:rPr sz="1800" spc="35" dirty="0">
                <a:latin typeface="Calibri"/>
                <a:cs typeface="Calibri"/>
              </a:rPr>
              <a:t>a</a:t>
            </a:r>
            <a:r>
              <a:rPr sz="1800" dirty="0">
                <a:latin typeface="Calibri"/>
                <a:cs typeface="Calibri"/>
              </a:rPr>
              <a:t>l</a:t>
            </a:r>
            <a:r>
              <a:rPr sz="1800" spc="-145" dirty="0">
                <a:latin typeface="Calibri"/>
                <a:cs typeface="Calibri"/>
              </a:rPr>
              <a:t> </a:t>
            </a:r>
            <a:r>
              <a:rPr sz="1800" dirty="0">
                <a:latin typeface="Calibri"/>
                <a:cs typeface="Calibri"/>
              </a:rPr>
              <a:t>e</a:t>
            </a:r>
            <a:r>
              <a:rPr sz="1800" spc="-25" dirty="0">
                <a:latin typeface="Calibri"/>
                <a:cs typeface="Calibri"/>
              </a:rPr>
              <a:t>x</a:t>
            </a:r>
            <a:r>
              <a:rPr sz="1800" spc="35" dirty="0">
                <a:latin typeface="Calibri"/>
                <a:cs typeface="Calibri"/>
              </a:rPr>
              <a:t>a</a:t>
            </a:r>
            <a:r>
              <a:rPr sz="1800" dirty="0">
                <a:latin typeface="Calibri"/>
                <a:cs typeface="Calibri"/>
              </a:rPr>
              <a:t>m</a:t>
            </a:r>
            <a:r>
              <a:rPr sz="1800" spc="-120" dirty="0">
                <a:latin typeface="Calibri"/>
                <a:cs typeface="Calibri"/>
              </a:rPr>
              <a:t> </a:t>
            </a:r>
            <a:r>
              <a:rPr sz="1800" dirty="0">
                <a:latin typeface="Calibri"/>
                <a:cs typeface="Calibri"/>
              </a:rPr>
              <a:t>:</a:t>
            </a:r>
            <a:r>
              <a:rPr sz="1800" spc="10" dirty="0">
                <a:latin typeface="Calibri"/>
                <a:cs typeface="Calibri"/>
              </a:rPr>
              <a:t> </a:t>
            </a:r>
            <a:r>
              <a:rPr sz="1800" dirty="0">
                <a:latin typeface="Calibri"/>
                <a:cs typeface="Calibri"/>
              </a:rPr>
              <a:t>te</a:t>
            </a:r>
            <a:r>
              <a:rPr sz="1800" spc="30" dirty="0">
                <a:latin typeface="Calibri"/>
                <a:cs typeface="Calibri"/>
              </a:rPr>
              <a:t>n</a:t>
            </a:r>
            <a:r>
              <a:rPr sz="1800" spc="25" dirty="0">
                <a:latin typeface="Calibri"/>
                <a:cs typeface="Calibri"/>
              </a:rPr>
              <a:t>d</a:t>
            </a:r>
            <a:r>
              <a:rPr sz="1800" dirty="0">
                <a:latin typeface="Calibri"/>
                <a:cs typeface="Calibri"/>
              </a:rPr>
              <a:t>er</a:t>
            </a:r>
            <a:endParaRPr sz="1800">
              <a:latin typeface="Calibri"/>
              <a:cs typeface="Calibri"/>
            </a:endParaRPr>
          </a:p>
          <a:p>
            <a:pPr marL="12700">
              <a:lnSpc>
                <a:spcPct val="100000"/>
              </a:lnSpc>
              <a:spcBef>
                <a:spcPts val="20"/>
              </a:spcBef>
            </a:pPr>
            <a:r>
              <a:rPr sz="1800" spc="-5" dirty="0">
                <a:latin typeface="Calibri"/>
                <a:cs typeface="Calibri"/>
              </a:rPr>
              <a:t>Ste</a:t>
            </a:r>
            <a:r>
              <a:rPr sz="1800" spc="-25" dirty="0">
                <a:latin typeface="Calibri"/>
                <a:cs typeface="Calibri"/>
              </a:rPr>
              <a:t>r</a:t>
            </a:r>
            <a:r>
              <a:rPr sz="1800" spc="35" dirty="0">
                <a:latin typeface="Calibri"/>
                <a:cs typeface="Calibri"/>
              </a:rPr>
              <a:t>il</a:t>
            </a:r>
            <a:r>
              <a:rPr sz="1800" dirty="0">
                <a:latin typeface="Calibri"/>
                <a:cs typeface="Calibri"/>
              </a:rPr>
              <a:t>e</a:t>
            </a:r>
            <a:r>
              <a:rPr sz="1800" spc="-25" dirty="0">
                <a:latin typeface="Calibri"/>
                <a:cs typeface="Calibri"/>
              </a:rPr>
              <a:t> </a:t>
            </a:r>
            <a:r>
              <a:rPr sz="1800" spc="-30" dirty="0">
                <a:latin typeface="Calibri"/>
                <a:cs typeface="Calibri"/>
              </a:rPr>
              <a:t>s</a:t>
            </a:r>
            <a:r>
              <a:rPr sz="1800" spc="25" dirty="0">
                <a:latin typeface="Calibri"/>
                <a:cs typeface="Calibri"/>
              </a:rPr>
              <a:t>p</a:t>
            </a:r>
            <a:r>
              <a:rPr sz="1800" dirty="0">
                <a:latin typeface="Calibri"/>
                <a:cs typeface="Calibri"/>
              </a:rPr>
              <a:t>ec</a:t>
            </a:r>
            <a:r>
              <a:rPr sz="1800" spc="20" dirty="0">
                <a:latin typeface="Calibri"/>
                <a:cs typeface="Calibri"/>
              </a:rPr>
              <a:t>u</a:t>
            </a:r>
            <a:r>
              <a:rPr sz="1800" spc="35" dirty="0">
                <a:latin typeface="Calibri"/>
                <a:cs typeface="Calibri"/>
              </a:rPr>
              <a:t>l</a:t>
            </a:r>
            <a:r>
              <a:rPr sz="1800" spc="25" dirty="0">
                <a:latin typeface="Calibri"/>
                <a:cs typeface="Calibri"/>
              </a:rPr>
              <a:t>u</a:t>
            </a:r>
            <a:r>
              <a:rPr sz="1800" spc="-15" dirty="0">
                <a:latin typeface="Calibri"/>
                <a:cs typeface="Calibri"/>
              </a:rPr>
              <a:t>m</a:t>
            </a:r>
            <a:r>
              <a:rPr sz="1800" dirty="0">
                <a:latin typeface="Calibri"/>
                <a:cs typeface="Calibri"/>
              </a:rPr>
              <a:t>:</a:t>
            </a:r>
            <a:r>
              <a:rPr sz="1800" spc="-65" dirty="0">
                <a:latin typeface="Calibri"/>
                <a:cs typeface="Calibri"/>
              </a:rPr>
              <a:t> </a:t>
            </a:r>
            <a:r>
              <a:rPr sz="1800" spc="-15" dirty="0">
                <a:latin typeface="Calibri"/>
                <a:cs typeface="Calibri"/>
              </a:rPr>
              <a:t>c</a:t>
            </a:r>
            <a:r>
              <a:rPr sz="1800" spc="20" dirty="0">
                <a:latin typeface="Calibri"/>
                <a:cs typeface="Calibri"/>
              </a:rPr>
              <a:t>o</a:t>
            </a:r>
            <a:r>
              <a:rPr sz="1800" spc="25" dirty="0">
                <a:latin typeface="Calibri"/>
                <a:cs typeface="Calibri"/>
              </a:rPr>
              <a:t>u</a:t>
            </a:r>
            <a:r>
              <a:rPr sz="1800" spc="-25" dirty="0">
                <a:latin typeface="Calibri"/>
                <a:cs typeface="Calibri"/>
              </a:rPr>
              <a:t>g</a:t>
            </a:r>
            <a:r>
              <a:rPr sz="1800" dirty="0">
                <a:latin typeface="Calibri"/>
                <a:cs typeface="Calibri"/>
              </a:rPr>
              <a:t>h</a:t>
            </a:r>
            <a:r>
              <a:rPr sz="1800" spc="-5" dirty="0">
                <a:latin typeface="Calibri"/>
                <a:cs typeface="Calibri"/>
              </a:rPr>
              <a:t> </a:t>
            </a:r>
            <a:r>
              <a:rPr sz="1800" spc="20" dirty="0">
                <a:latin typeface="Calibri"/>
                <a:cs typeface="Calibri"/>
              </a:rPr>
              <a:t>o</a:t>
            </a:r>
            <a:r>
              <a:rPr sz="1800" dirty="0">
                <a:latin typeface="Calibri"/>
                <a:cs typeface="Calibri"/>
              </a:rPr>
              <a:t>r</a:t>
            </a:r>
            <a:r>
              <a:rPr sz="1800" spc="-60" dirty="0">
                <a:latin typeface="Calibri"/>
                <a:cs typeface="Calibri"/>
              </a:rPr>
              <a:t> </a:t>
            </a:r>
            <a:r>
              <a:rPr sz="1800" spc="25" dirty="0">
                <a:latin typeface="Calibri"/>
                <a:cs typeface="Calibri"/>
              </a:rPr>
              <a:t>p</a:t>
            </a:r>
            <a:r>
              <a:rPr sz="1800" spc="20" dirty="0">
                <a:latin typeface="Calibri"/>
                <a:cs typeface="Calibri"/>
              </a:rPr>
              <a:t>oo</a:t>
            </a:r>
            <a:r>
              <a:rPr sz="1800" spc="35" dirty="0">
                <a:latin typeface="Calibri"/>
                <a:cs typeface="Calibri"/>
              </a:rPr>
              <a:t>li</a:t>
            </a:r>
            <a:r>
              <a:rPr sz="1800" spc="25" dirty="0">
                <a:latin typeface="Calibri"/>
                <a:cs typeface="Calibri"/>
              </a:rPr>
              <a:t>n</a:t>
            </a:r>
            <a:r>
              <a:rPr sz="1800" dirty="0">
                <a:latin typeface="Calibri"/>
                <a:cs typeface="Calibri"/>
              </a:rPr>
              <a:t>g</a:t>
            </a:r>
            <a:r>
              <a:rPr sz="1800" spc="-130" dirty="0">
                <a:latin typeface="Calibri"/>
                <a:cs typeface="Calibri"/>
              </a:rPr>
              <a:t> </a:t>
            </a:r>
            <a:r>
              <a:rPr sz="1800" spc="-30" dirty="0">
                <a:latin typeface="Calibri"/>
                <a:cs typeface="Calibri"/>
              </a:rPr>
              <a:t>s</a:t>
            </a:r>
            <a:r>
              <a:rPr sz="1800" spc="35" dirty="0">
                <a:latin typeface="Calibri"/>
                <a:cs typeface="Calibri"/>
              </a:rPr>
              <a:t>i</a:t>
            </a:r>
            <a:r>
              <a:rPr sz="1800" spc="-25" dirty="0">
                <a:latin typeface="Calibri"/>
                <a:cs typeface="Calibri"/>
              </a:rPr>
              <a:t>g</a:t>
            </a:r>
            <a:r>
              <a:rPr sz="1800" spc="25" dirty="0">
                <a:latin typeface="Calibri"/>
                <a:cs typeface="Calibri"/>
              </a:rPr>
              <a:t>n</a:t>
            </a:r>
            <a:r>
              <a:rPr sz="1800" dirty="0">
                <a:latin typeface="Calibri"/>
                <a:cs typeface="Calibri"/>
              </a:rPr>
              <a:t>s</a:t>
            </a:r>
            <a:endParaRPr sz="1800">
              <a:latin typeface="Calibri"/>
              <a:cs typeface="Calibri"/>
            </a:endParaRPr>
          </a:p>
          <a:p>
            <a:pPr>
              <a:lnSpc>
                <a:spcPct val="100000"/>
              </a:lnSpc>
              <a:spcBef>
                <a:spcPts val="10"/>
              </a:spcBef>
            </a:pPr>
            <a:endParaRPr sz="1700">
              <a:latin typeface="Calibri"/>
              <a:cs typeface="Calibri"/>
            </a:endParaRPr>
          </a:p>
          <a:p>
            <a:pPr marL="102870" marR="1555115">
              <a:lnSpc>
                <a:spcPct val="100800"/>
              </a:lnSpc>
              <a:buAutoNum type="arabicPeriod" startAt="3"/>
              <a:tabLst>
                <a:tab pos="331470" algn="l"/>
              </a:tabLst>
            </a:pPr>
            <a:r>
              <a:rPr sz="1800" spc="5" dirty="0">
                <a:solidFill>
                  <a:srgbClr val="FF0000"/>
                </a:solidFill>
                <a:latin typeface="Calibri"/>
                <a:cs typeface="Calibri"/>
              </a:rPr>
              <a:t>What</a:t>
            </a:r>
            <a:r>
              <a:rPr sz="1800" spc="-114" dirty="0">
                <a:solidFill>
                  <a:srgbClr val="FF0000"/>
                </a:solidFill>
                <a:latin typeface="Calibri"/>
                <a:cs typeface="Calibri"/>
              </a:rPr>
              <a:t> </a:t>
            </a:r>
            <a:r>
              <a:rPr sz="1800" spc="15" dirty="0">
                <a:solidFill>
                  <a:srgbClr val="FF0000"/>
                </a:solidFill>
                <a:latin typeface="Calibri"/>
                <a:cs typeface="Calibri"/>
              </a:rPr>
              <a:t>is</a:t>
            </a:r>
            <a:r>
              <a:rPr sz="1800" spc="10" dirty="0">
                <a:solidFill>
                  <a:srgbClr val="FF0000"/>
                </a:solidFill>
                <a:latin typeface="Calibri"/>
                <a:cs typeface="Calibri"/>
              </a:rPr>
              <a:t> </a:t>
            </a:r>
            <a:r>
              <a:rPr sz="1800" spc="5" dirty="0">
                <a:solidFill>
                  <a:srgbClr val="FF0000"/>
                </a:solidFill>
                <a:latin typeface="Calibri"/>
                <a:cs typeface="Calibri"/>
              </a:rPr>
              <a:t>the</a:t>
            </a:r>
            <a:r>
              <a:rPr sz="1800" spc="-25" dirty="0">
                <a:solidFill>
                  <a:srgbClr val="FF0000"/>
                </a:solidFill>
                <a:latin typeface="Calibri"/>
                <a:cs typeface="Calibri"/>
              </a:rPr>
              <a:t> </a:t>
            </a:r>
            <a:r>
              <a:rPr sz="1800" spc="5" dirty="0">
                <a:solidFill>
                  <a:srgbClr val="FF0000"/>
                </a:solidFill>
                <a:latin typeface="Calibri"/>
                <a:cs typeface="Calibri"/>
              </a:rPr>
              <a:t>type</a:t>
            </a:r>
            <a:r>
              <a:rPr sz="1800" spc="-30" dirty="0">
                <a:solidFill>
                  <a:srgbClr val="FF0000"/>
                </a:solidFill>
                <a:latin typeface="Calibri"/>
                <a:cs typeface="Calibri"/>
              </a:rPr>
              <a:t> </a:t>
            </a:r>
            <a:r>
              <a:rPr sz="1800" spc="10" dirty="0">
                <a:solidFill>
                  <a:srgbClr val="FF0000"/>
                </a:solidFill>
                <a:latin typeface="Calibri"/>
                <a:cs typeface="Calibri"/>
              </a:rPr>
              <a:t>of</a:t>
            </a:r>
            <a:r>
              <a:rPr sz="1800" spc="-60" dirty="0">
                <a:solidFill>
                  <a:srgbClr val="FF0000"/>
                </a:solidFill>
                <a:latin typeface="Calibri"/>
                <a:cs typeface="Calibri"/>
              </a:rPr>
              <a:t> </a:t>
            </a:r>
            <a:r>
              <a:rPr sz="1800" spc="5" dirty="0">
                <a:solidFill>
                  <a:srgbClr val="FF0000"/>
                </a:solidFill>
                <a:latin typeface="Calibri"/>
                <a:cs typeface="Calibri"/>
              </a:rPr>
              <a:t>method</a:t>
            </a:r>
            <a:r>
              <a:rPr sz="1800" spc="-5" dirty="0">
                <a:solidFill>
                  <a:srgbClr val="FF0000"/>
                </a:solidFill>
                <a:latin typeface="Calibri"/>
                <a:cs typeface="Calibri"/>
              </a:rPr>
              <a:t> </a:t>
            </a:r>
            <a:r>
              <a:rPr sz="1800" spc="10" dirty="0">
                <a:solidFill>
                  <a:srgbClr val="FF0000"/>
                </a:solidFill>
                <a:latin typeface="Calibri"/>
                <a:cs typeface="Calibri"/>
              </a:rPr>
              <a:t>of</a:t>
            </a:r>
            <a:r>
              <a:rPr sz="1800" spc="-60" dirty="0">
                <a:solidFill>
                  <a:srgbClr val="FF0000"/>
                </a:solidFill>
                <a:latin typeface="Calibri"/>
                <a:cs typeface="Calibri"/>
              </a:rPr>
              <a:t> </a:t>
            </a:r>
            <a:r>
              <a:rPr sz="1800" spc="15" dirty="0">
                <a:solidFill>
                  <a:srgbClr val="FF0000"/>
                </a:solidFill>
                <a:latin typeface="Calibri"/>
                <a:cs typeface="Calibri"/>
              </a:rPr>
              <a:t>induction</a:t>
            </a:r>
            <a:r>
              <a:rPr sz="1800" spc="-160" dirty="0">
                <a:solidFill>
                  <a:srgbClr val="FF0000"/>
                </a:solidFill>
                <a:latin typeface="Calibri"/>
                <a:cs typeface="Calibri"/>
              </a:rPr>
              <a:t> </a:t>
            </a:r>
            <a:r>
              <a:rPr sz="1800" spc="-5" dirty="0">
                <a:solidFill>
                  <a:srgbClr val="FF0000"/>
                </a:solidFill>
                <a:latin typeface="Calibri"/>
                <a:cs typeface="Calibri"/>
              </a:rPr>
              <a:t>used</a:t>
            </a:r>
            <a:r>
              <a:rPr sz="1800" spc="50" dirty="0">
                <a:solidFill>
                  <a:srgbClr val="FF0000"/>
                </a:solidFill>
                <a:latin typeface="Calibri"/>
                <a:cs typeface="Calibri"/>
              </a:rPr>
              <a:t> </a:t>
            </a:r>
            <a:r>
              <a:rPr sz="1800" spc="-30" dirty="0">
                <a:solidFill>
                  <a:srgbClr val="FF0000"/>
                </a:solidFill>
                <a:latin typeface="Calibri"/>
                <a:cs typeface="Calibri"/>
              </a:rPr>
              <a:t>for</a:t>
            </a:r>
            <a:r>
              <a:rPr sz="1800" spc="10" dirty="0">
                <a:solidFill>
                  <a:srgbClr val="FF0000"/>
                </a:solidFill>
                <a:latin typeface="Calibri"/>
                <a:cs typeface="Calibri"/>
              </a:rPr>
              <a:t> </a:t>
            </a:r>
            <a:r>
              <a:rPr sz="1800" spc="-5" dirty="0">
                <a:solidFill>
                  <a:srgbClr val="FF0000"/>
                </a:solidFill>
                <a:latin typeface="Calibri"/>
                <a:cs typeface="Calibri"/>
              </a:rPr>
              <a:t>her? </a:t>
            </a:r>
            <a:r>
              <a:rPr sz="1800" spc="-395" dirty="0">
                <a:solidFill>
                  <a:srgbClr val="FF0000"/>
                </a:solidFill>
                <a:latin typeface="Calibri"/>
                <a:cs typeface="Calibri"/>
              </a:rPr>
              <a:t> </a:t>
            </a:r>
            <a:r>
              <a:rPr sz="1800" spc="10" dirty="0">
                <a:latin typeface="Calibri"/>
                <a:cs typeface="Calibri"/>
              </a:rPr>
              <a:t>Slow</a:t>
            </a:r>
            <a:r>
              <a:rPr sz="1800" spc="-55" dirty="0">
                <a:latin typeface="Calibri"/>
                <a:cs typeface="Calibri"/>
              </a:rPr>
              <a:t> </a:t>
            </a:r>
            <a:r>
              <a:rPr sz="1800" dirty="0">
                <a:latin typeface="Calibri"/>
                <a:cs typeface="Calibri"/>
              </a:rPr>
              <a:t>release</a:t>
            </a:r>
            <a:r>
              <a:rPr sz="1800" spc="-30" dirty="0">
                <a:latin typeface="Calibri"/>
                <a:cs typeface="Calibri"/>
              </a:rPr>
              <a:t> </a:t>
            </a:r>
            <a:r>
              <a:rPr sz="1800" spc="-5" dirty="0">
                <a:latin typeface="Calibri"/>
                <a:cs typeface="Calibri"/>
              </a:rPr>
              <a:t>pessary</a:t>
            </a:r>
            <a:endParaRPr sz="1800">
              <a:latin typeface="Calibri"/>
              <a:cs typeface="Calibri"/>
            </a:endParaRPr>
          </a:p>
          <a:p>
            <a:pPr>
              <a:lnSpc>
                <a:spcPct val="100000"/>
              </a:lnSpc>
              <a:buClr>
                <a:srgbClr val="FF0000"/>
              </a:buClr>
              <a:buFont typeface="Calibri"/>
              <a:buAutoNum type="arabicPeriod" startAt="3"/>
            </a:pPr>
            <a:endParaRPr sz="1800">
              <a:latin typeface="Calibri"/>
              <a:cs typeface="Calibri"/>
            </a:endParaRPr>
          </a:p>
          <a:p>
            <a:pPr marL="12700" marR="1496060">
              <a:lnSpc>
                <a:spcPct val="100899"/>
              </a:lnSpc>
              <a:spcBef>
                <a:spcPts val="1570"/>
              </a:spcBef>
              <a:buAutoNum type="arabicPeriod" startAt="3"/>
              <a:tabLst>
                <a:tab pos="241300" algn="l"/>
              </a:tabLst>
            </a:pPr>
            <a:r>
              <a:rPr sz="1800" spc="10" dirty="0">
                <a:solidFill>
                  <a:srgbClr val="FF0000"/>
                </a:solidFill>
                <a:latin typeface="Calibri"/>
                <a:cs typeface="Calibri"/>
              </a:rPr>
              <a:t>D</a:t>
            </a:r>
            <a:r>
              <a:rPr sz="1800" spc="25" dirty="0">
                <a:solidFill>
                  <a:srgbClr val="FF0000"/>
                </a:solidFill>
                <a:latin typeface="Calibri"/>
                <a:cs typeface="Calibri"/>
              </a:rPr>
              <a:t>u</a:t>
            </a:r>
            <a:r>
              <a:rPr sz="1800" spc="-30" dirty="0">
                <a:solidFill>
                  <a:srgbClr val="FF0000"/>
                </a:solidFill>
                <a:latin typeface="Calibri"/>
                <a:cs typeface="Calibri"/>
              </a:rPr>
              <a:t>r</a:t>
            </a:r>
            <a:r>
              <a:rPr sz="1800" spc="35" dirty="0">
                <a:solidFill>
                  <a:srgbClr val="FF0000"/>
                </a:solidFill>
                <a:latin typeface="Calibri"/>
                <a:cs typeface="Calibri"/>
              </a:rPr>
              <a:t>i</a:t>
            </a:r>
            <a:r>
              <a:rPr sz="1800" spc="25" dirty="0">
                <a:solidFill>
                  <a:srgbClr val="FF0000"/>
                </a:solidFill>
                <a:latin typeface="Calibri"/>
                <a:cs typeface="Calibri"/>
              </a:rPr>
              <a:t>n</a:t>
            </a:r>
            <a:r>
              <a:rPr sz="1800" dirty="0">
                <a:solidFill>
                  <a:srgbClr val="FF0000"/>
                </a:solidFill>
                <a:latin typeface="Calibri"/>
                <a:cs typeface="Calibri"/>
              </a:rPr>
              <a:t>g</a:t>
            </a:r>
            <a:r>
              <a:rPr sz="1800" spc="-135" dirty="0">
                <a:solidFill>
                  <a:srgbClr val="FF0000"/>
                </a:solidFill>
                <a:latin typeface="Calibri"/>
                <a:cs typeface="Calibri"/>
              </a:rPr>
              <a:t> </a:t>
            </a:r>
            <a:r>
              <a:rPr sz="1800" spc="35" dirty="0">
                <a:solidFill>
                  <a:srgbClr val="FF0000"/>
                </a:solidFill>
                <a:latin typeface="Calibri"/>
                <a:cs typeface="Calibri"/>
              </a:rPr>
              <a:t>i</a:t>
            </a:r>
            <a:r>
              <a:rPr sz="1800" spc="25" dirty="0">
                <a:solidFill>
                  <a:srgbClr val="FF0000"/>
                </a:solidFill>
                <a:latin typeface="Calibri"/>
                <a:cs typeface="Calibri"/>
              </a:rPr>
              <a:t>ndu</a:t>
            </a:r>
            <a:r>
              <a:rPr sz="1800" spc="-15" dirty="0">
                <a:solidFill>
                  <a:srgbClr val="FF0000"/>
                </a:solidFill>
                <a:latin typeface="Calibri"/>
                <a:cs typeface="Calibri"/>
              </a:rPr>
              <a:t>c</a:t>
            </a:r>
            <a:r>
              <a:rPr sz="1800" dirty="0">
                <a:solidFill>
                  <a:srgbClr val="FF0000"/>
                </a:solidFill>
                <a:latin typeface="Calibri"/>
                <a:cs typeface="Calibri"/>
              </a:rPr>
              <a:t>t</a:t>
            </a:r>
            <a:r>
              <a:rPr sz="1800" spc="30" dirty="0">
                <a:solidFill>
                  <a:srgbClr val="FF0000"/>
                </a:solidFill>
                <a:latin typeface="Calibri"/>
                <a:cs typeface="Calibri"/>
              </a:rPr>
              <a:t>i</a:t>
            </a:r>
            <a:r>
              <a:rPr sz="1800" spc="20" dirty="0">
                <a:solidFill>
                  <a:srgbClr val="FF0000"/>
                </a:solidFill>
                <a:latin typeface="Calibri"/>
                <a:cs typeface="Calibri"/>
              </a:rPr>
              <a:t>o</a:t>
            </a:r>
            <a:r>
              <a:rPr sz="1800" dirty="0">
                <a:solidFill>
                  <a:srgbClr val="FF0000"/>
                </a:solidFill>
                <a:latin typeface="Calibri"/>
                <a:cs typeface="Calibri"/>
              </a:rPr>
              <a:t>n</a:t>
            </a:r>
            <a:r>
              <a:rPr sz="1800" spc="-160" dirty="0">
                <a:solidFill>
                  <a:srgbClr val="FF0000"/>
                </a:solidFill>
                <a:latin typeface="Calibri"/>
                <a:cs typeface="Calibri"/>
              </a:rPr>
              <a:t> </a:t>
            </a:r>
            <a:r>
              <a:rPr sz="1800" dirty="0">
                <a:solidFill>
                  <a:srgbClr val="FF0000"/>
                </a:solidFill>
                <a:latin typeface="Calibri"/>
                <a:cs typeface="Calibri"/>
              </a:rPr>
              <a:t>,</a:t>
            </a:r>
            <a:r>
              <a:rPr sz="1800" spc="40" dirty="0">
                <a:solidFill>
                  <a:srgbClr val="FF0000"/>
                </a:solidFill>
                <a:latin typeface="Calibri"/>
                <a:cs typeface="Calibri"/>
              </a:rPr>
              <a:t> </a:t>
            </a:r>
            <a:r>
              <a:rPr sz="1800" spc="10" dirty="0">
                <a:solidFill>
                  <a:srgbClr val="FF0000"/>
                </a:solidFill>
                <a:latin typeface="Calibri"/>
                <a:cs typeface="Calibri"/>
              </a:rPr>
              <a:t>C</a:t>
            </a:r>
            <a:r>
              <a:rPr sz="1800" spc="-55" dirty="0">
                <a:solidFill>
                  <a:srgbClr val="FF0000"/>
                </a:solidFill>
                <a:latin typeface="Calibri"/>
                <a:cs typeface="Calibri"/>
              </a:rPr>
              <a:t>T</a:t>
            </a:r>
            <a:r>
              <a:rPr sz="1800" dirty="0">
                <a:solidFill>
                  <a:srgbClr val="FF0000"/>
                </a:solidFill>
                <a:latin typeface="Calibri"/>
                <a:cs typeface="Calibri"/>
              </a:rPr>
              <a:t>G</a:t>
            </a:r>
            <a:r>
              <a:rPr sz="1800" spc="25" dirty="0">
                <a:solidFill>
                  <a:srgbClr val="FF0000"/>
                </a:solidFill>
                <a:latin typeface="Calibri"/>
                <a:cs typeface="Calibri"/>
              </a:rPr>
              <a:t> </a:t>
            </a:r>
            <a:r>
              <a:rPr sz="1800" spc="-35" dirty="0">
                <a:solidFill>
                  <a:srgbClr val="FF0000"/>
                </a:solidFill>
                <a:latin typeface="Calibri"/>
                <a:cs typeface="Calibri"/>
              </a:rPr>
              <a:t>s</a:t>
            </a:r>
            <a:r>
              <a:rPr sz="1800" spc="25" dirty="0">
                <a:solidFill>
                  <a:srgbClr val="FF0000"/>
                </a:solidFill>
                <a:latin typeface="Calibri"/>
                <a:cs typeface="Calibri"/>
              </a:rPr>
              <a:t>h</a:t>
            </a:r>
            <a:r>
              <a:rPr sz="1800" spc="20" dirty="0">
                <a:solidFill>
                  <a:srgbClr val="FF0000"/>
                </a:solidFill>
                <a:latin typeface="Calibri"/>
                <a:cs typeface="Calibri"/>
              </a:rPr>
              <a:t>o</a:t>
            </a:r>
            <a:r>
              <a:rPr sz="1800" spc="-15" dirty="0">
                <a:solidFill>
                  <a:srgbClr val="FF0000"/>
                </a:solidFill>
                <a:latin typeface="Calibri"/>
                <a:cs typeface="Calibri"/>
              </a:rPr>
              <a:t>w</a:t>
            </a:r>
            <a:r>
              <a:rPr sz="1800" dirty="0">
                <a:solidFill>
                  <a:srgbClr val="FF0000"/>
                </a:solidFill>
                <a:latin typeface="Calibri"/>
                <a:cs typeface="Calibri"/>
              </a:rPr>
              <a:t>s</a:t>
            </a:r>
            <a:r>
              <a:rPr sz="1800" spc="-65" dirty="0">
                <a:solidFill>
                  <a:srgbClr val="FF0000"/>
                </a:solidFill>
                <a:latin typeface="Calibri"/>
                <a:cs typeface="Calibri"/>
              </a:rPr>
              <a:t> </a:t>
            </a:r>
            <a:r>
              <a:rPr sz="1800" spc="25" dirty="0">
                <a:solidFill>
                  <a:srgbClr val="FF0000"/>
                </a:solidFill>
                <a:latin typeface="Calibri"/>
                <a:cs typeface="Calibri"/>
              </a:rPr>
              <a:t>d</a:t>
            </a:r>
            <a:r>
              <a:rPr sz="1800" dirty="0">
                <a:solidFill>
                  <a:srgbClr val="FF0000"/>
                </a:solidFill>
                <a:latin typeface="Calibri"/>
                <a:cs typeface="Calibri"/>
              </a:rPr>
              <a:t>e</a:t>
            </a:r>
            <a:r>
              <a:rPr sz="1800" spc="-10" dirty="0">
                <a:solidFill>
                  <a:srgbClr val="FF0000"/>
                </a:solidFill>
                <a:latin typeface="Calibri"/>
                <a:cs typeface="Calibri"/>
              </a:rPr>
              <a:t>c</a:t>
            </a:r>
            <a:r>
              <a:rPr sz="1800" dirty="0">
                <a:solidFill>
                  <a:srgbClr val="FF0000"/>
                </a:solidFill>
                <a:latin typeface="Calibri"/>
                <a:cs typeface="Calibri"/>
              </a:rPr>
              <a:t>e</a:t>
            </a:r>
            <a:r>
              <a:rPr sz="1800" spc="35" dirty="0">
                <a:solidFill>
                  <a:srgbClr val="FF0000"/>
                </a:solidFill>
                <a:latin typeface="Calibri"/>
                <a:cs typeface="Calibri"/>
              </a:rPr>
              <a:t>l</a:t>
            </a:r>
            <a:r>
              <a:rPr sz="1800" dirty="0">
                <a:solidFill>
                  <a:srgbClr val="FF0000"/>
                </a:solidFill>
                <a:latin typeface="Calibri"/>
                <a:cs typeface="Calibri"/>
              </a:rPr>
              <a:t>e</a:t>
            </a:r>
            <a:r>
              <a:rPr sz="1800" spc="-30" dirty="0">
                <a:solidFill>
                  <a:srgbClr val="FF0000"/>
                </a:solidFill>
                <a:latin typeface="Calibri"/>
                <a:cs typeface="Calibri"/>
              </a:rPr>
              <a:t>r</a:t>
            </a:r>
            <a:r>
              <a:rPr sz="1800" spc="30" dirty="0">
                <a:solidFill>
                  <a:srgbClr val="FF0000"/>
                </a:solidFill>
                <a:latin typeface="Calibri"/>
                <a:cs typeface="Calibri"/>
              </a:rPr>
              <a:t>a</a:t>
            </a:r>
            <a:r>
              <a:rPr sz="1800" dirty="0">
                <a:solidFill>
                  <a:srgbClr val="FF0000"/>
                </a:solidFill>
                <a:latin typeface="Calibri"/>
                <a:cs typeface="Calibri"/>
              </a:rPr>
              <a:t>t</a:t>
            </a:r>
            <a:r>
              <a:rPr sz="1800" spc="30" dirty="0">
                <a:solidFill>
                  <a:srgbClr val="FF0000"/>
                </a:solidFill>
                <a:latin typeface="Calibri"/>
                <a:cs typeface="Calibri"/>
              </a:rPr>
              <a:t>i</a:t>
            </a:r>
            <a:r>
              <a:rPr sz="1800" spc="20" dirty="0">
                <a:solidFill>
                  <a:srgbClr val="FF0000"/>
                </a:solidFill>
                <a:latin typeface="Calibri"/>
                <a:cs typeface="Calibri"/>
              </a:rPr>
              <a:t>o</a:t>
            </a:r>
            <a:r>
              <a:rPr sz="1800" spc="25" dirty="0">
                <a:solidFill>
                  <a:srgbClr val="FF0000"/>
                </a:solidFill>
                <a:latin typeface="Calibri"/>
                <a:cs typeface="Calibri"/>
              </a:rPr>
              <a:t>n</a:t>
            </a:r>
            <a:r>
              <a:rPr sz="1800" dirty="0">
                <a:solidFill>
                  <a:srgbClr val="FF0000"/>
                </a:solidFill>
                <a:latin typeface="Calibri"/>
                <a:cs typeface="Calibri"/>
              </a:rPr>
              <a:t>s</a:t>
            </a:r>
            <a:r>
              <a:rPr sz="1800" spc="-215" dirty="0">
                <a:solidFill>
                  <a:srgbClr val="FF0000"/>
                </a:solidFill>
                <a:latin typeface="Calibri"/>
                <a:cs typeface="Calibri"/>
              </a:rPr>
              <a:t> </a:t>
            </a:r>
            <a:r>
              <a:rPr sz="1800" dirty="0">
                <a:solidFill>
                  <a:srgbClr val="FF0000"/>
                </a:solidFill>
                <a:latin typeface="Calibri"/>
                <a:cs typeface="Calibri"/>
              </a:rPr>
              <a:t>,</a:t>
            </a:r>
            <a:r>
              <a:rPr sz="1800" spc="40" dirty="0">
                <a:solidFill>
                  <a:srgbClr val="FF0000"/>
                </a:solidFill>
                <a:latin typeface="Calibri"/>
                <a:cs typeface="Calibri"/>
              </a:rPr>
              <a:t> </a:t>
            </a:r>
            <a:r>
              <a:rPr sz="1800" spc="-15" dirty="0">
                <a:solidFill>
                  <a:srgbClr val="FF0000"/>
                </a:solidFill>
                <a:latin typeface="Calibri"/>
                <a:cs typeface="Calibri"/>
              </a:rPr>
              <a:t>w</a:t>
            </a:r>
            <a:r>
              <a:rPr sz="1800" spc="25" dirty="0">
                <a:solidFill>
                  <a:srgbClr val="FF0000"/>
                </a:solidFill>
                <a:latin typeface="Calibri"/>
                <a:cs typeface="Calibri"/>
              </a:rPr>
              <a:t>h</a:t>
            </a:r>
            <a:r>
              <a:rPr sz="1800" spc="30" dirty="0">
                <a:solidFill>
                  <a:srgbClr val="FF0000"/>
                </a:solidFill>
                <a:latin typeface="Calibri"/>
                <a:cs typeface="Calibri"/>
              </a:rPr>
              <a:t>a</a:t>
            </a:r>
            <a:r>
              <a:rPr sz="1800" dirty="0">
                <a:solidFill>
                  <a:srgbClr val="FF0000"/>
                </a:solidFill>
                <a:latin typeface="Calibri"/>
                <a:cs typeface="Calibri"/>
              </a:rPr>
              <a:t>t</a:t>
            </a:r>
            <a:r>
              <a:rPr sz="1800" spc="-114" dirty="0">
                <a:solidFill>
                  <a:srgbClr val="FF0000"/>
                </a:solidFill>
                <a:latin typeface="Calibri"/>
                <a:cs typeface="Calibri"/>
              </a:rPr>
              <a:t> </a:t>
            </a:r>
            <a:r>
              <a:rPr sz="1800" spc="35" dirty="0">
                <a:solidFill>
                  <a:srgbClr val="FF0000"/>
                </a:solidFill>
                <a:latin typeface="Calibri"/>
                <a:cs typeface="Calibri"/>
              </a:rPr>
              <a:t>i</a:t>
            </a:r>
            <a:r>
              <a:rPr sz="1800" dirty="0">
                <a:solidFill>
                  <a:srgbClr val="FF0000"/>
                </a:solidFill>
                <a:latin typeface="Calibri"/>
                <a:cs typeface="Calibri"/>
              </a:rPr>
              <a:t>s</a:t>
            </a:r>
            <a:r>
              <a:rPr sz="1800" spc="10" dirty="0">
                <a:solidFill>
                  <a:srgbClr val="FF0000"/>
                </a:solidFill>
                <a:latin typeface="Calibri"/>
                <a:cs typeface="Calibri"/>
              </a:rPr>
              <a:t> </a:t>
            </a:r>
            <a:r>
              <a:rPr sz="1800" dirty="0">
                <a:solidFill>
                  <a:srgbClr val="FF0000"/>
                </a:solidFill>
                <a:latin typeface="Calibri"/>
                <a:cs typeface="Calibri"/>
              </a:rPr>
              <a:t>t</a:t>
            </a:r>
            <a:r>
              <a:rPr sz="1800" spc="20" dirty="0">
                <a:solidFill>
                  <a:srgbClr val="FF0000"/>
                </a:solidFill>
                <a:latin typeface="Calibri"/>
                <a:cs typeface="Calibri"/>
              </a:rPr>
              <a:t>h</a:t>
            </a:r>
            <a:r>
              <a:rPr sz="1800" dirty="0">
                <a:solidFill>
                  <a:srgbClr val="FF0000"/>
                </a:solidFill>
                <a:latin typeface="Calibri"/>
                <a:cs typeface="Calibri"/>
              </a:rPr>
              <a:t>e  </a:t>
            </a:r>
            <a:r>
              <a:rPr sz="1800" spc="5" dirty="0">
                <a:solidFill>
                  <a:srgbClr val="FF0000"/>
                </a:solidFill>
                <a:latin typeface="Calibri"/>
                <a:cs typeface="Calibri"/>
              </a:rPr>
              <a:t>type</a:t>
            </a:r>
            <a:r>
              <a:rPr sz="1800" spc="-30" dirty="0">
                <a:solidFill>
                  <a:srgbClr val="FF0000"/>
                </a:solidFill>
                <a:latin typeface="Calibri"/>
                <a:cs typeface="Calibri"/>
              </a:rPr>
              <a:t> </a:t>
            </a:r>
            <a:r>
              <a:rPr sz="1800" spc="10" dirty="0">
                <a:solidFill>
                  <a:srgbClr val="FF0000"/>
                </a:solidFill>
                <a:latin typeface="Calibri"/>
                <a:cs typeface="Calibri"/>
              </a:rPr>
              <a:t>of</a:t>
            </a:r>
            <a:r>
              <a:rPr sz="1800" spc="-55" dirty="0">
                <a:solidFill>
                  <a:srgbClr val="FF0000"/>
                </a:solidFill>
                <a:latin typeface="Calibri"/>
                <a:cs typeface="Calibri"/>
              </a:rPr>
              <a:t> </a:t>
            </a:r>
            <a:r>
              <a:rPr sz="1800" dirty="0">
                <a:solidFill>
                  <a:srgbClr val="FF0000"/>
                </a:solidFill>
                <a:latin typeface="Calibri"/>
                <a:cs typeface="Calibri"/>
              </a:rPr>
              <a:t>these</a:t>
            </a:r>
            <a:r>
              <a:rPr sz="1800" spc="50" dirty="0">
                <a:solidFill>
                  <a:srgbClr val="FF0000"/>
                </a:solidFill>
                <a:latin typeface="Calibri"/>
                <a:cs typeface="Calibri"/>
              </a:rPr>
              <a:t> </a:t>
            </a:r>
            <a:r>
              <a:rPr sz="1800" spc="5" dirty="0">
                <a:solidFill>
                  <a:srgbClr val="FF0000"/>
                </a:solidFill>
                <a:latin typeface="Calibri"/>
                <a:cs typeface="Calibri"/>
              </a:rPr>
              <a:t>decelerations?</a:t>
            </a:r>
            <a:endParaRPr sz="1800">
              <a:latin typeface="Calibri"/>
              <a:cs typeface="Calibri"/>
            </a:endParaRPr>
          </a:p>
          <a:p>
            <a:pPr marL="12700">
              <a:lnSpc>
                <a:spcPct val="100000"/>
              </a:lnSpc>
              <a:spcBef>
                <a:spcPts val="15"/>
              </a:spcBef>
            </a:pPr>
            <a:r>
              <a:rPr sz="1800" spc="5" dirty="0">
                <a:latin typeface="Calibri"/>
                <a:cs typeface="Calibri"/>
              </a:rPr>
              <a:t>Late</a:t>
            </a:r>
            <a:r>
              <a:rPr sz="1800" spc="-55" dirty="0">
                <a:latin typeface="Calibri"/>
                <a:cs typeface="Calibri"/>
              </a:rPr>
              <a:t> </a:t>
            </a:r>
            <a:r>
              <a:rPr sz="1800" spc="10" dirty="0">
                <a:latin typeface="Calibri"/>
                <a:cs typeface="Calibri"/>
              </a:rPr>
              <a:t>decelerations</a:t>
            </a:r>
            <a:endParaRPr sz="1800">
              <a:latin typeface="Calibri"/>
              <a:cs typeface="Calibri"/>
            </a:endParaRPr>
          </a:p>
        </p:txBody>
      </p:sp>
      <p:pic>
        <p:nvPicPr>
          <p:cNvPr id="5" name="object 5"/>
          <p:cNvPicPr/>
          <p:nvPr/>
        </p:nvPicPr>
        <p:blipFill>
          <a:blip r:embed="rId3" cstate="print"/>
          <a:stretch>
            <a:fillRect/>
          </a:stretch>
        </p:blipFill>
        <p:spPr>
          <a:xfrm>
            <a:off x="8115300" y="4171950"/>
            <a:ext cx="3667125" cy="2552700"/>
          </a:xfrm>
          <a:prstGeom prst="rect">
            <a:avLst/>
          </a:prstGeom>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48137" y="297886"/>
            <a:ext cx="5508625" cy="3052759"/>
          </a:xfrm>
          <a:prstGeom prst="rect">
            <a:avLst/>
          </a:prstGeom>
        </p:spPr>
        <p:txBody>
          <a:bodyPr vert="horz" wrap="square" lIns="0" tIns="6350" rIns="0" bIns="0" rtlCol="0">
            <a:spAutoFit/>
          </a:bodyPr>
          <a:lstStyle/>
          <a:p>
            <a:pPr marL="12700" marR="5080">
              <a:lnSpc>
                <a:spcPct val="101699"/>
              </a:lnSpc>
              <a:spcBef>
                <a:spcPts val="50"/>
              </a:spcBef>
              <a:buAutoNum type="arabicPeriod" startAt="5"/>
              <a:tabLst>
                <a:tab pos="308610" algn="l"/>
              </a:tabLst>
            </a:pPr>
            <a:r>
              <a:rPr sz="2400" spc="-15" dirty="0">
                <a:solidFill>
                  <a:srgbClr val="FF0000"/>
                </a:solidFill>
                <a:latin typeface="Calibri"/>
                <a:cs typeface="Calibri"/>
              </a:rPr>
              <a:t>What</a:t>
            </a:r>
            <a:r>
              <a:rPr sz="2400" spc="65" dirty="0">
                <a:solidFill>
                  <a:srgbClr val="FF0000"/>
                </a:solidFill>
                <a:latin typeface="Calibri"/>
                <a:cs typeface="Calibri"/>
              </a:rPr>
              <a:t> </a:t>
            </a:r>
            <a:r>
              <a:rPr sz="2400" spc="10" dirty="0">
                <a:solidFill>
                  <a:srgbClr val="FF0000"/>
                </a:solidFill>
                <a:latin typeface="Calibri"/>
                <a:cs typeface="Calibri"/>
              </a:rPr>
              <a:t>cause</a:t>
            </a:r>
            <a:r>
              <a:rPr sz="2400" spc="-90" dirty="0">
                <a:solidFill>
                  <a:srgbClr val="FF0000"/>
                </a:solidFill>
                <a:latin typeface="Calibri"/>
                <a:cs typeface="Calibri"/>
              </a:rPr>
              <a:t> </a:t>
            </a:r>
            <a:r>
              <a:rPr sz="2400" dirty="0">
                <a:solidFill>
                  <a:srgbClr val="FF0000"/>
                </a:solidFill>
                <a:latin typeface="Calibri"/>
                <a:cs typeface="Calibri"/>
              </a:rPr>
              <a:t>of</a:t>
            </a:r>
            <a:r>
              <a:rPr sz="2400" spc="-80" dirty="0">
                <a:solidFill>
                  <a:srgbClr val="FF0000"/>
                </a:solidFill>
                <a:latin typeface="Calibri"/>
                <a:cs typeface="Calibri"/>
              </a:rPr>
              <a:t> </a:t>
            </a:r>
            <a:r>
              <a:rPr sz="2400" dirty="0">
                <a:solidFill>
                  <a:srgbClr val="FF0000"/>
                </a:solidFill>
                <a:latin typeface="Calibri"/>
                <a:cs typeface="Calibri"/>
              </a:rPr>
              <a:t>this</a:t>
            </a:r>
            <a:r>
              <a:rPr sz="2400" spc="10" dirty="0">
                <a:solidFill>
                  <a:srgbClr val="FF0000"/>
                </a:solidFill>
                <a:latin typeface="Calibri"/>
                <a:cs typeface="Calibri"/>
              </a:rPr>
              <a:t> </a:t>
            </a:r>
            <a:r>
              <a:rPr sz="2400" spc="-5" dirty="0">
                <a:solidFill>
                  <a:srgbClr val="FF0000"/>
                </a:solidFill>
                <a:latin typeface="Calibri"/>
                <a:cs typeface="Calibri"/>
              </a:rPr>
              <a:t>type</a:t>
            </a:r>
            <a:r>
              <a:rPr sz="2400" spc="-15" dirty="0">
                <a:solidFill>
                  <a:srgbClr val="FF0000"/>
                </a:solidFill>
                <a:latin typeface="Calibri"/>
                <a:cs typeface="Calibri"/>
              </a:rPr>
              <a:t> </a:t>
            </a:r>
            <a:r>
              <a:rPr sz="2400" dirty="0">
                <a:solidFill>
                  <a:srgbClr val="FF0000"/>
                </a:solidFill>
                <a:latin typeface="Calibri"/>
                <a:cs typeface="Calibri"/>
              </a:rPr>
              <a:t>of</a:t>
            </a:r>
            <a:r>
              <a:rPr sz="2400" spc="-5" dirty="0">
                <a:solidFill>
                  <a:srgbClr val="FF0000"/>
                </a:solidFill>
                <a:latin typeface="Calibri"/>
                <a:cs typeface="Calibri"/>
              </a:rPr>
              <a:t> decelerations</a:t>
            </a:r>
            <a:r>
              <a:rPr sz="2400" spc="-70" dirty="0">
                <a:solidFill>
                  <a:srgbClr val="FF0000"/>
                </a:solidFill>
                <a:latin typeface="Calibri"/>
                <a:cs typeface="Calibri"/>
              </a:rPr>
              <a:t> </a:t>
            </a:r>
            <a:r>
              <a:rPr sz="2400" dirty="0">
                <a:solidFill>
                  <a:srgbClr val="FF0000"/>
                </a:solidFill>
                <a:latin typeface="Calibri"/>
                <a:cs typeface="Calibri"/>
              </a:rPr>
              <a:t>? </a:t>
            </a:r>
            <a:r>
              <a:rPr sz="2400" spc="-525" dirty="0">
                <a:solidFill>
                  <a:srgbClr val="FF0000"/>
                </a:solidFill>
                <a:latin typeface="Calibri"/>
                <a:cs typeface="Calibri"/>
              </a:rPr>
              <a:t> </a:t>
            </a:r>
            <a:r>
              <a:rPr sz="2400" spc="-5" dirty="0">
                <a:latin typeface="Calibri"/>
                <a:cs typeface="Calibri"/>
              </a:rPr>
              <a:t>Uteroplacental</a:t>
            </a:r>
            <a:r>
              <a:rPr sz="2400" spc="-125" dirty="0">
                <a:latin typeface="Calibri"/>
                <a:cs typeface="Calibri"/>
              </a:rPr>
              <a:t> </a:t>
            </a:r>
            <a:r>
              <a:rPr sz="2400" spc="5" dirty="0">
                <a:latin typeface="Calibri"/>
                <a:cs typeface="Calibri"/>
              </a:rPr>
              <a:t>insufficiency</a:t>
            </a:r>
            <a:endParaRPr sz="2400">
              <a:latin typeface="Calibri"/>
              <a:cs typeface="Calibri"/>
            </a:endParaRPr>
          </a:p>
          <a:p>
            <a:pPr>
              <a:lnSpc>
                <a:spcPct val="100000"/>
              </a:lnSpc>
              <a:spcBef>
                <a:spcPts val="35"/>
              </a:spcBef>
              <a:buClr>
                <a:srgbClr val="FF0000"/>
              </a:buClr>
              <a:buFont typeface="Calibri"/>
              <a:buAutoNum type="arabicPeriod" startAt="5"/>
            </a:pPr>
            <a:endParaRPr sz="2700">
              <a:latin typeface="Calibri"/>
              <a:cs typeface="Calibri"/>
            </a:endParaRPr>
          </a:p>
          <a:p>
            <a:pPr marL="242570" indent="-230504">
              <a:lnSpc>
                <a:spcPct val="100000"/>
              </a:lnSpc>
              <a:buAutoNum type="arabicPeriod" startAt="5"/>
              <a:tabLst>
                <a:tab pos="243204" algn="l"/>
              </a:tabLst>
            </a:pPr>
            <a:r>
              <a:rPr sz="2400" spc="-10" dirty="0">
                <a:solidFill>
                  <a:srgbClr val="FF0000"/>
                </a:solidFill>
                <a:latin typeface="Calibri"/>
                <a:cs typeface="Calibri"/>
              </a:rPr>
              <a:t>Whats your</a:t>
            </a:r>
            <a:r>
              <a:rPr sz="2400" spc="-50" dirty="0">
                <a:solidFill>
                  <a:srgbClr val="FF0000"/>
                </a:solidFill>
                <a:latin typeface="Calibri"/>
                <a:cs typeface="Calibri"/>
              </a:rPr>
              <a:t> </a:t>
            </a:r>
            <a:r>
              <a:rPr sz="2400" spc="5" dirty="0">
                <a:solidFill>
                  <a:srgbClr val="FF0000"/>
                </a:solidFill>
                <a:latin typeface="Calibri"/>
                <a:cs typeface="Calibri"/>
              </a:rPr>
              <a:t>management?</a:t>
            </a:r>
            <a:endParaRPr sz="2400">
              <a:latin typeface="Calibri"/>
              <a:cs typeface="Calibri"/>
            </a:endParaRPr>
          </a:p>
          <a:p>
            <a:pPr marL="469900">
              <a:lnSpc>
                <a:spcPct val="100000"/>
              </a:lnSpc>
              <a:spcBef>
                <a:spcPts val="50"/>
              </a:spcBef>
            </a:pPr>
            <a:r>
              <a:rPr sz="2400" spc="-15" dirty="0">
                <a:solidFill>
                  <a:srgbClr val="2E5496"/>
                </a:solidFill>
                <a:latin typeface="Times New Roman"/>
                <a:cs typeface="Times New Roman"/>
              </a:rPr>
              <a:t>-</a:t>
            </a:r>
            <a:r>
              <a:rPr sz="2400" spc="-15" dirty="0">
                <a:latin typeface="Times New Roman"/>
                <a:cs typeface="Times New Roman"/>
              </a:rPr>
              <a:t>Left</a:t>
            </a:r>
            <a:r>
              <a:rPr sz="2400" spc="55" dirty="0">
                <a:latin typeface="Times New Roman"/>
                <a:cs typeface="Times New Roman"/>
              </a:rPr>
              <a:t> </a:t>
            </a:r>
            <a:r>
              <a:rPr sz="2400" spc="-5" dirty="0">
                <a:latin typeface="Times New Roman"/>
                <a:cs typeface="Times New Roman"/>
              </a:rPr>
              <a:t>lateral</a:t>
            </a:r>
            <a:r>
              <a:rPr sz="2400" spc="-15" dirty="0">
                <a:latin typeface="Times New Roman"/>
                <a:cs typeface="Times New Roman"/>
              </a:rPr>
              <a:t> </a:t>
            </a:r>
            <a:r>
              <a:rPr sz="2400" spc="-10" dirty="0">
                <a:latin typeface="Times New Roman"/>
                <a:cs typeface="Times New Roman"/>
              </a:rPr>
              <a:t>position</a:t>
            </a:r>
            <a:endParaRPr sz="2400">
              <a:latin typeface="Times New Roman"/>
              <a:cs typeface="Times New Roman"/>
            </a:endParaRPr>
          </a:p>
          <a:p>
            <a:pPr marL="651510" lvl="1" indent="-181610">
              <a:lnSpc>
                <a:spcPts val="2865"/>
              </a:lnSpc>
              <a:spcBef>
                <a:spcPts val="50"/>
              </a:spcBef>
              <a:buClr>
                <a:srgbClr val="2E5496"/>
              </a:buClr>
              <a:buChar char="-"/>
              <a:tabLst>
                <a:tab pos="651510" algn="l"/>
              </a:tabLst>
            </a:pPr>
            <a:r>
              <a:rPr sz="2400" spc="10" dirty="0">
                <a:latin typeface="Times New Roman"/>
                <a:cs typeface="Times New Roman"/>
              </a:rPr>
              <a:t>IV</a:t>
            </a:r>
            <a:r>
              <a:rPr sz="2400" spc="-110" dirty="0">
                <a:latin typeface="Times New Roman"/>
                <a:cs typeface="Times New Roman"/>
              </a:rPr>
              <a:t> </a:t>
            </a:r>
            <a:r>
              <a:rPr sz="2400" spc="-20" dirty="0">
                <a:latin typeface="Times New Roman"/>
                <a:cs typeface="Times New Roman"/>
              </a:rPr>
              <a:t>hydration</a:t>
            </a:r>
            <a:endParaRPr sz="2400">
              <a:latin typeface="Times New Roman"/>
              <a:cs typeface="Times New Roman"/>
            </a:endParaRPr>
          </a:p>
          <a:p>
            <a:pPr marL="651510" lvl="1" indent="-181610">
              <a:lnSpc>
                <a:spcPts val="2865"/>
              </a:lnSpc>
              <a:buClr>
                <a:srgbClr val="2E5496"/>
              </a:buClr>
              <a:buChar char="-"/>
              <a:tabLst>
                <a:tab pos="651510" algn="l"/>
              </a:tabLst>
            </a:pPr>
            <a:r>
              <a:rPr sz="2400" spc="-45" dirty="0">
                <a:latin typeface="Times New Roman"/>
                <a:cs typeface="Times New Roman"/>
              </a:rPr>
              <a:t>Oxygen</a:t>
            </a:r>
            <a:endParaRPr sz="2400">
              <a:latin typeface="Times New Roman"/>
              <a:cs typeface="Times New Roman"/>
            </a:endParaRPr>
          </a:p>
          <a:p>
            <a:pPr marL="469900">
              <a:lnSpc>
                <a:spcPct val="100000"/>
              </a:lnSpc>
              <a:spcBef>
                <a:spcPts val="45"/>
              </a:spcBef>
            </a:pPr>
            <a:r>
              <a:rPr sz="2400" spc="10" dirty="0">
                <a:solidFill>
                  <a:srgbClr val="2E5496"/>
                </a:solidFill>
                <a:latin typeface="Times New Roman"/>
                <a:cs typeface="Times New Roman"/>
              </a:rPr>
              <a:t>-</a:t>
            </a:r>
            <a:r>
              <a:rPr sz="2400" spc="10" dirty="0">
                <a:latin typeface="Times New Roman"/>
                <a:cs typeface="Times New Roman"/>
              </a:rPr>
              <a:t>Stop</a:t>
            </a:r>
            <a:r>
              <a:rPr sz="2400" spc="-45" dirty="0">
                <a:latin typeface="Times New Roman"/>
                <a:cs typeface="Times New Roman"/>
              </a:rPr>
              <a:t> </a:t>
            </a:r>
            <a:r>
              <a:rPr sz="2400" spc="-15" dirty="0">
                <a:latin typeface="Times New Roman"/>
                <a:cs typeface="Times New Roman"/>
              </a:rPr>
              <a:t>induction</a:t>
            </a:r>
            <a:endParaRPr sz="2400">
              <a:latin typeface="Times New Roman"/>
              <a:cs typeface="Times New Roman"/>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77619" y="517208"/>
            <a:ext cx="9893300" cy="764312"/>
          </a:xfrm>
          <a:prstGeom prst="rect">
            <a:avLst/>
          </a:prstGeom>
        </p:spPr>
        <p:txBody>
          <a:bodyPr vert="horz" wrap="square" lIns="0" tIns="12700" rIns="0" bIns="0" rtlCol="0">
            <a:spAutoFit/>
          </a:bodyPr>
          <a:lstStyle/>
          <a:p>
            <a:pPr marL="12700">
              <a:lnSpc>
                <a:spcPct val="100000"/>
              </a:lnSpc>
              <a:spcBef>
                <a:spcPts val="100"/>
              </a:spcBef>
            </a:pPr>
            <a:r>
              <a:rPr sz="2400" spc="-10" dirty="0">
                <a:latin typeface="Calibri"/>
                <a:cs typeface="Calibri"/>
              </a:rPr>
              <a:t>35</a:t>
            </a:r>
            <a:r>
              <a:rPr sz="2400" spc="-40" dirty="0">
                <a:latin typeface="Calibri"/>
                <a:cs typeface="Calibri"/>
              </a:rPr>
              <a:t> </a:t>
            </a:r>
            <a:r>
              <a:rPr sz="2400" spc="-10" dirty="0">
                <a:latin typeface="Calibri"/>
                <a:cs typeface="Calibri"/>
              </a:rPr>
              <a:t>years</a:t>
            </a:r>
            <a:r>
              <a:rPr sz="2400" dirty="0">
                <a:latin typeface="Calibri"/>
                <a:cs typeface="Calibri"/>
              </a:rPr>
              <a:t> </a:t>
            </a:r>
            <a:r>
              <a:rPr sz="2400" spc="-5" dirty="0">
                <a:latin typeface="Calibri"/>
                <a:cs typeface="Calibri"/>
              </a:rPr>
              <a:t>old</a:t>
            </a:r>
            <a:r>
              <a:rPr sz="2400" spc="45" dirty="0">
                <a:latin typeface="Calibri"/>
                <a:cs typeface="Calibri"/>
              </a:rPr>
              <a:t> </a:t>
            </a:r>
            <a:r>
              <a:rPr sz="2400" spc="-15" dirty="0">
                <a:latin typeface="Calibri"/>
                <a:cs typeface="Calibri"/>
              </a:rPr>
              <a:t>female</a:t>
            </a:r>
            <a:r>
              <a:rPr sz="2400" spc="-20" dirty="0">
                <a:latin typeface="Calibri"/>
                <a:cs typeface="Calibri"/>
              </a:rPr>
              <a:t> </a:t>
            </a:r>
            <a:r>
              <a:rPr sz="2400" spc="-10" dirty="0">
                <a:latin typeface="Calibri"/>
                <a:cs typeface="Calibri"/>
              </a:rPr>
              <a:t>comes</a:t>
            </a:r>
            <a:r>
              <a:rPr sz="2400" spc="65" dirty="0">
                <a:latin typeface="Calibri"/>
                <a:cs typeface="Calibri"/>
              </a:rPr>
              <a:t> </a:t>
            </a:r>
            <a:r>
              <a:rPr sz="2400" dirty="0">
                <a:latin typeface="Calibri"/>
                <a:cs typeface="Calibri"/>
              </a:rPr>
              <a:t>with</a:t>
            </a:r>
            <a:r>
              <a:rPr sz="2400" spc="-35" dirty="0">
                <a:latin typeface="Calibri"/>
                <a:cs typeface="Calibri"/>
              </a:rPr>
              <a:t> </a:t>
            </a:r>
            <a:r>
              <a:rPr sz="2400" spc="-5" dirty="0">
                <a:latin typeface="Calibri"/>
                <a:cs typeface="Calibri"/>
              </a:rPr>
              <a:t>hemoptysis</a:t>
            </a:r>
            <a:r>
              <a:rPr sz="2400" dirty="0">
                <a:latin typeface="Calibri"/>
                <a:cs typeface="Calibri"/>
              </a:rPr>
              <a:t> </a:t>
            </a:r>
            <a:r>
              <a:rPr sz="2400" spc="-5" dirty="0">
                <a:latin typeface="Calibri"/>
                <a:cs typeface="Calibri"/>
              </a:rPr>
              <a:t>after</a:t>
            </a:r>
            <a:r>
              <a:rPr sz="2400" spc="30" dirty="0">
                <a:latin typeface="Calibri"/>
                <a:cs typeface="Calibri"/>
              </a:rPr>
              <a:t> </a:t>
            </a:r>
            <a:r>
              <a:rPr sz="2400" spc="-10" dirty="0">
                <a:latin typeface="Calibri"/>
                <a:cs typeface="Calibri"/>
              </a:rPr>
              <a:t>complete</a:t>
            </a:r>
            <a:r>
              <a:rPr sz="2400" spc="-25" dirty="0">
                <a:latin typeface="Calibri"/>
                <a:cs typeface="Calibri"/>
              </a:rPr>
              <a:t> </a:t>
            </a:r>
            <a:r>
              <a:rPr sz="2400" dirty="0">
                <a:latin typeface="Calibri"/>
                <a:cs typeface="Calibri"/>
              </a:rPr>
              <a:t>molar</a:t>
            </a:r>
            <a:r>
              <a:rPr sz="2400" spc="-45" dirty="0">
                <a:latin typeface="Calibri"/>
                <a:cs typeface="Calibri"/>
              </a:rPr>
              <a:t> </a:t>
            </a:r>
            <a:r>
              <a:rPr sz="2400" spc="-5" dirty="0">
                <a:latin typeface="Calibri"/>
                <a:cs typeface="Calibri"/>
              </a:rPr>
              <a:t>evacuation</a:t>
            </a:r>
            <a:r>
              <a:rPr sz="2400" spc="-30" dirty="0">
                <a:latin typeface="Calibri"/>
                <a:cs typeface="Calibri"/>
              </a:rPr>
              <a:t> </a:t>
            </a:r>
            <a:r>
              <a:rPr sz="2400" dirty="0">
                <a:latin typeface="Calibri"/>
                <a:cs typeface="Calibri"/>
              </a:rPr>
              <a:t>,</a:t>
            </a:r>
            <a:endParaRPr sz="2400">
              <a:latin typeface="Calibri"/>
              <a:cs typeface="Calibri"/>
            </a:endParaRPr>
          </a:p>
          <a:p>
            <a:pPr marL="12700">
              <a:lnSpc>
                <a:spcPct val="100000"/>
              </a:lnSpc>
              <a:spcBef>
                <a:spcPts val="50"/>
              </a:spcBef>
              <a:tabLst>
                <a:tab pos="956310" algn="l"/>
                <a:tab pos="2671445" algn="l"/>
              </a:tabLst>
            </a:pPr>
            <a:r>
              <a:rPr sz="2400" dirty="0">
                <a:latin typeface="Calibri"/>
                <a:cs typeface="Calibri"/>
              </a:rPr>
              <a:t>B-HCG	</a:t>
            </a:r>
            <a:r>
              <a:rPr sz="2400" spc="-10" dirty="0">
                <a:latin typeface="Calibri"/>
                <a:cs typeface="Calibri"/>
              </a:rPr>
              <a:t>done</a:t>
            </a:r>
            <a:r>
              <a:rPr sz="2400" spc="45" dirty="0">
                <a:latin typeface="Calibri"/>
                <a:cs typeface="Calibri"/>
              </a:rPr>
              <a:t> </a:t>
            </a:r>
            <a:r>
              <a:rPr sz="2400" spc="-10" dirty="0">
                <a:latin typeface="Calibri"/>
                <a:cs typeface="Calibri"/>
              </a:rPr>
              <a:t>for</a:t>
            </a:r>
            <a:r>
              <a:rPr sz="2400" spc="25" dirty="0">
                <a:latin typeface="Calibri"/>
                <a:cs typeface="Calibri"/>
              </a:rPr>
              <a:t> </a:t>
            </a:r>
            <a:r>
              <a:rPr sz="2400" spc="-10" dirty="0">
                <a:latin typeface="Calibri"/>
                <a:cs typeface="Calibri"/>
              </a:rPr>
              <a:t>her	</a:t>
            </a:r>
            <a:r>
              <a:rPr sz="2400" spc="5" dirty="0">
                <a:latin typeface="Calibri"/>
                <a:cs typeface="Calibri"/>
              </a:rPr>
              <a:t>was</a:t>
            </a:r>
            <a:r>
              <a:rPr sz="2400" spc="-95" dirty="0">
                <a:latin typeface="Calibri"/>
                <a:cs typeface="Calibri"/>
              </a:rPr>
              <a:t> </a:t>
            </a:r>
            <a:r>
              <a:rPr sz="2400" spc="-20" dirty="0">
                <a:latin typeface="Calibri"/>
                <a:cs typeface="Calibri"/>
              </a:rPr>
              <a:t>100,000.</a:t>
            </a:r>
            <a:endParaRPr sz="2400">
              <a:latin typeface="Calibri"/>
              <a:cs typeface="Calibri"/>
            </a:endParaRPr>
          </a:p>
        </p:txBody>
      </p:sp>
      <p:sp>
        <p:nvSpPr>
          <p:cNvPr id="3" name="object 3"/>
          <p:cNvSpPr txBox="1"/>
          <p:nvPr/>
        </p:nvSpPr>
        <p:spPr>
          <a:xfrm>
            <a:off x="1122681" y="1623632"/>
            <a:ext cx="8649971" cy="4956550"/>
          </a:xfrm>
          <a:prstGeom prst="rect">
            <a:avLst/>
          </a:prstGeom>
        </p:spPr>
        <p:txBody>
          <a:bodyPr vert="horz" wrap="square" lIns="0" tIns="10160" rIns="0" bIns="0" rtlCol="0">
            <a:spAutoFit/>
          </a:bodyPr>
          <a:lstStyle/>
          <a:p>
            <a:pPr marL="12700" marR="6247765">
              <a:lnSpc>
                <a:spcPct val="100899"/>
              </a:lnSpc>
              <a:spcBef>
                <a:spcPts val="80"/>
              </a:spcBef>
              <a:buAutoNum type="arabicPeriod"/>
              <a:tabLst>
                <a:tab pos="355600" algn="l"/>
                <a:tab pos="356235" algn="l"/>
              </a:tabLst>
            </a:pPr>
            <a:r>
              <a:rPr sz="1800" spc="30" dirty="0">
                <a:solidFill>
                  <a:srgbClr val="FF0000"/>
                </a:solidFill>
                <a:latin typeface="Calibri"/>
                <a:cs typeface="Calibri"/>
              </a:rPr>
              <a:t>M</a:t>
            </a:r>
            <a:r>
              <a:rPr sz="1800" spc="20" dirty="0">
                <a:solidFill>
                  <a:srgbClr val="FF0000"/>
                </a:solidFill>
                <a:latin typeface="Calibri"/>
                <a:cs typeface="Calibri"/>
              </a:rPr>
              <a:t>o</a:t>
            </a:r>
            <a:r>
              <a:rPr sz="1800" spc="-35" dirty="0">
                <a:solidFill>
                  <a:srgbClr val="FF0000"/>
                </a:solidFill>
                <a:latin typeface="Calibri"/>
                <a:cs typeface="Calibri"/>
              </a:rPr>
              <a:t>s</a:t>
            </a:r>
            <a:r>
              <a:rPr sz="1800" dirty="0">
                <a:solidFill>
                  <a:srgbClr val="FF0000"/>
                </a:solidFill>
                <a:latin typeface="Calibri"/>
                <a:cs typeface="Calibri"/>
              </a:rPr>
              <a:t>t</a:t>
            </a:r>
            <a:r>
              <a:rPr sz="1800" spc="-40" dirty="0">
                <a:solidFill>
                  <a:srgbClr val="FF0000"/>
                </a:solidFill>
                <a:latin typeface="Calibri"/>
                <a:cs typeface="Calibri"/>
              </a:rPr>
              <a:t> </a:t>
            </a:r>
            <a:r>
              <a:rPr sz="1800" spc="35" dirty="0">
                <a:solidFill>
                  <a:srgbClr val="FF0000"/>
                </a:solidFill>
                <a:latin typeface="Calibri"/>
                <a:cs typeface="Calibri"/>
              </a:rPr>
              <a:t>li</a:t>
            </a:r>
            <a:r>
              <a:rPr sz="1800" spc="-70" dirty="0">
                <a:solidFill>
                  <a:srgbClr val="FF0000"/>
                </a:solidFill>
                <a:latin typeface="Calibri"/>
                <a:cs typeface="Calibri"/>
              </a:rPr>
              <a:t>k</a:t>
            </a:r>
            <a:r>
              <a:rPr sz="1800" dirty="0">
                <a:solidFill>
                  <a:srgbClr val="FF0000"/>
                </a:solidFill>
                <a:latin typeface="Calibri"/>
                <a:cs typeface="Calibri"/>
              </a:rPr>
              <a:t>e</a:t>
            </a:r>
            <a:r>
              <a:rPr sz="1800" spc="35" dirty="0">
                <a:solidFill>
                  <a:srgbClr val="FF0000"/>
                </a:solidFill>
                <a:latin typeface="Calibri"/>
                <a:cs typeface="Calibri"/>
              </a:rPr>
              <a:t>l</a:t>
            </a:r>
            <a:r>
              <a:rPr sz="1800" dirty="0">
                <a:solidFill>
                  <a:srgbClr val="FF0000"/>
                </a:solidFill>
                <a:latin typeface="Calibri"/>
                <a:cs typeface="Calibri"/>
              </a:rPr>
              <a:t>y</a:t>
            </a:r>
            <a:r>
              <a:rPr sz="1800" spc="-100" dirty="0">
                <a:solidFill>
                  <a:srgbClr val="FF0000"/>
                </a:solidFill>
                <a:latin typeface="Calibri"/>
                <a:cs typeface="Calibri"/>
              </a:rPr>
              <a:t> </a:t>
            </a:r>
            <a:r>
              <a:rPr sz="1800" spc="25" dirty="0">
                <a:solidFill>
                  <a:srgbClr val="FF0000"/>
                </a:solidFill>
                <a:latin typeface="Calibri"/>
                <a:cs typeface="Calibri"/>
              </a:rPr>
              <a:t>d</a:t>
            </a:r>
            <a:r>
              <a:rPr sz="1800" spc="35" dirty="0">
                <a:solidFill>
                  <a:srgbClr val="FF0000"/>
                </a:solidFill>
                <a:latin typeface="Calibri"/>
                <a:cs typeface="Calibri"/>
              </a:rPr>
              <a:t>i</a:t>
            </a:r>
            <a:r>
              <a:rPr sz="1800" spc="30" dirty="0">
                <a:solidFill>
                  <a:srgbClr val="FF0000"/>
                </a:solidFill>
                <a:latin typeface="Calibri"/>
                <a:cs typeface="Calibri"/>
              </a:rPr>
              <a:t>a</a:t>
            </a:r>
            <a:r>
              <a:rPr sz="1800" spc="-25" dirty="0">
                <a:solidFill>
                  <a:srgbClr val="FF0000"/>
                </a:solidFill>
                <a:latin typeface="Calibri"/>
                <a:cs typeface="Calibri"/>
              </a:rPr>
              <a:t>g</a:t>
            </a:r>
            <a:r>
              <a:rPr sz="1800" spc="25" dirty="0">
                <a:solidFill>
                  <a:srgbClr val="FF0000"/>
                </a:solidFill>
                <a:latin typeface="Calibri"/>
                <a:cs typeface="Calibri"/>
              </a:rPr>
              <a:t>n</a:t>
            </a:r>
            <a:r>
              <a:rPr sz="1800" spc="20" dirty="0">
                <a:solidFill>
                  <a:srgbClr val="FF0000"/>
                </a:solidFill>
                <a:latin typeface="Calibri"/>
                <a:cs typeface="Calibri"/>
              </a:rPr>
              <a:t>o</a:t>
            </a:r>
            <a:r>
              <a:rPr sz="1800" spc="-35" dirty="0">
                <a:solidFill>
                  <a:srgbClr val="FF0000"/>
                </a:solidFill>
                <a:latin typeface="Calibri"/>
                <a:cs typeface="Calibri"/>
              </a:rPr>
              <a:t>s</a:t>
            </a:r>
            <a:r>
              <a:rPr sz="1800" spc="35" dirty="0">
                <a:solidFill>
                  <a:srgbClr val="FF0000"/>
                </a:solidFill>
                <a:latin typeface="Calibri"/>
                <a:cs typeface="Calibri"/>
              </a:rPr>
              <a:t>i</a:t>
            </a:r>
            <a:r>
              <a:rPr sz="1800" spc="-35" dirty="0">
                <a:solidFill>
                  <a:srgbClr val="FF0000"/>
                </a:solidFill>
                <a:latin typeface="Calibri"/>
                <a:cs typeface="Calibri"/>
              </a:rPr>
              <a:t>s</a:t>
            </a:r>
            <a:r>
              <a:rPr sz="1800" dirty="0">
                <a:solidFill>
                  <a:srgbClr val="FF0000"/>
                </a:solidFill>
                <a:latin typeface="Calibri"/>
                <a:cs typeface="Calibri"/>
              </a:rPr>
              <a:t>?  </a:t>
            </a:r>
            <a:r>
              <a:rPr sz="1800" spc="5" dirty="0">
                <a:latin typeface="Calibri"/>
                <a:cs typeface="Calibri"/>
              </a:rPr>
              <a:t>Choriocarcinoma</a:t>
            </a:r>
            <a:endParaRPr sz="1800">
              <a:latin typeface="Calibri"/>
              <a:cs typeface="Calibri"/>
            </a:endParaRPr>
          </a:p>
          <a:p>
            <a:pPr>
              <a:lnSpc>
                <a:spcPct val="100000"/>
              </a:lnSpc>
              <a:buClr>
                <a:srgbClr val="FF0000"/>
              </a:buClr>
              <a:buFont typeface="Calibri"/>
              <a:buAutoNum type="arabicPeriod"/>
            </a:pPr>
            <a:endParaRPr sz="1800">
              <a:latin typeface="Calibri"/>
              <a:cs typeface="Calibri"/>
            </a:endParaRPr>
          </a:p>
          <a:p>
            <a:pPr>
              <a:lnSpc>
                <a:spcPct val="100000"/>
              </a:lnSpc>
              <a:spcBef>
                <a:spcPts val="60"/>
              </a:spcBef>
              <a:buClr>
                <a:srgbClr val="FF0000"/>
              </a:buClr>
              <a:buFont typeface="Calibri"/>
              <a:buAutoNum type="arabicPeriod"/>
            </a:pPr>
            <a:endParaRPr sz="1850">
              <a:latin typeface="Calibri"/>
              <a:cs typeface="Calibri"/>
            </a:endParaRPr>
          </a:p>
          <a:p>
            <a:pPr marL="240665" indent="-228600">
              <a:lnSpc>
                <a:spcPct val="100000"/>
              </a:lnSpc>
              <a:buAutoNum type="arabicPeriod"/>
              <a:tabLst>
                <a:tab pos="241300" algn="l"/>
              </a:tabLst>
            </a:pPr>
            <a:r>
              <a:rPr sz="1800" spc="5" dirty="0">
                <a:solidFill>
                  <a:srgbClr val="FF0000"/>
                </a:solidFill>
                <a:latin typeface="Calibri"/>
                <a:cs typeface="Calibri"/>
              </a:rPr>
              <a:t>O</a:t>
            </a:r>
            <a:r>
              <a:rPr sz="1800" dirty="0">
                <a:solidFill>
                  <a:srgbClr val="FF0000"/>
                </a:solidFill>
                <a:latin typeface="Calibri"/>
                <a:cs typeface="Calibri"/>
              </a:rPr>
              <a:t>t</a:t>
            </a:r>
            <a:r>
              <a:rPr sz="1800" spc="20" dirty="0">
                <a:solidFill>
                  <a:srgbClr val="FF0000"/>
                </a:solidFill>
                <a:latin typeface="Calibri"/>
                <a:cs typeface="Calibri"/>
              </a:rPr>
              <a:t>h</a:t>
            </a:r>
            <a:r>
              <a:rPr sz="1800" dirty="0">
                <a:solidFill>
                  <a:srgbClr val="FF0000"/>
                </a:solidFill>
                <a:latin typeface="Calibri"/>
                <a:cs typeface="Calibri"/>
              </a:rPr>
              <a:t>er</a:t>
            </a:r>
            <a:r>
              <a:rPr sz="1800" spc="-60" dirty="0">
                <a:solidFill>
                  <a:srgbClr val="FF0000"/>
                </a:solidFill>
                <a:latin typeface="Calibri"/>
                <a:cs typeface="Calibri"/>
              </a:rPr>
              <a:t> </a:t>
            </a:r>
            <a:r>
              <a:rPr sz="1800" spc="35" dirty="0">
                <a:solidFill>
                  <a:srgbClr val="FF0000"/>
                </a:solidFill>
                <a:latin typeface="Calibri"/>
                <a:cs typeface="Calibri"/>
              </a:rPr>
              <a:t>i</a:t>
            </a:r>
            <a:r>
              <a:rPr sz="1800" spc="25" dirty="0">
                <a:solidFill>
                  <a:srgbClr val="FF0000"/>
                </a:solidFill>
                <a:latin typeface="Calibri"/>
                <a:cs typeface="Calibri"/>
              </a:rPr>
              <a:t>n</a:t>
            </a:r>
            <a:r>
              <a:rPr sz="1800" spc="5" dirty="0">
                <a:solidFill>
                  <a:srgbClr val="FF0000"/>
                </a:solidFill>
                <a:latin typeface="Calibri"/>
                <a:cs typeface="Calibri"/>
              </a:rPr>
              <a:t>v</a:t>
            </a:r>
            <a:r>
              <a:rPr sz="1800" dirty="0">
                <a:solidFill>
                  <a:srgbClr val="FF0000"/>
                </a:solidFill>
                <a:latin typeface="Calibri"/>
                <a:cs typeface="Calibri"/>
              </a:rPr>
              <a:t>e</a:t>
            </a:r>
            <a:r>
              <a:rPr sz="1800" spc="-30" dirty="0">
                <a:solidFill>
                  <a:srgbClr val="FF0000"/>
                </a:solidFill>
                <a:latin typeface="Calibri"/>
                <a:cs typeface="Calibri"/>
              </a:rPr>
              <a:t>s</a:t>
            </a:r>
            <a:r>
              <a:rPr sz="1800" dirty="0">
                <a:solidFill>
                  <a:srgbClr val="FF0000"/>
                </a:solidFill>
                <a:latin typeface="Calibri"/>
                <a:cs typeface="Calibri"/>
              </a:rPr>
              <a:t>t</a:t>
            </a:r>
            <a:r>
              <a:rPr sz="1800" spc="30" dirty="0">
                <a:solidFill>
                  <a:srgbClr val="FF0000"/>
                </a:solidFill>
                <a:latin typeface="Calibri"/>
                <a:cs typeface="Calibri"/>
              </a:rPr>
              <a:t>i</a:t>
            </a:r>
            <a:r>
              <a:rPr sz="1800" spc="-25" dirty="0">
                <a:solidFill>
                  <a:srgbClr val="FF0000"/>
                </a:solidFill>
                <a:latin typeface="Calibri"/>
                <a:cs typeface="Calibri"/>
              </a:rPr>
              <a:t>g</a:t>
            </a:r>
            <a:r>
              <a:rPr sz="1800" spc="30" dirty="0">
                <a:solidFill>
                  <a:srgbClr val="FF0000"/>
                </a:solidFill>
                <a:latin typeface="Calibri"/>
                <a:cs typeface="Calibri"/>
              </a:rPr>
              <a:t>a</a:t>
            </a:r>
            <a:r>
              <a:rPr sz="1800" dirty="0">
                <a:solidFill>
                  <a:srgbClr val="FF0000"/>
                </a:solidFill>
                <a:latin typeface="Calibri"/>
                <a:cs typeface="Calibri"/>
              </a:rPr>
              <a:t>t</a:t>
            </a:r>
            <a:r>
              <a:rPr sz="1800" spc="30" dirty="0">
                <a:solidFill>
                  <a:srgbClr val="FF0000"/>
                </a:solidFill>
                <a:latin typeface="Calibri"/>
                <a:cs typeface="Calibri"/>
              </a:rPr>
              <a:t>i</a:t>
            </a:r>
            <a:r>
              <a:rPr sz="1800" spc="-55" dirty="0">
                <a:solidFill>
                  <a:srgbClr val="FF0000"/>
                </a:solidFill>
                <a:latin typeface="Calibri"/>
                <a:cs typeface="Calibri"/>
              </a:rPr>
              <a:t>o</a:t>
            </a:r>
            <a:r>
              <a:rPr sz="1800" spc="25" dirty="0">
                <a:solidFill>
                  <a:srgbClr val="FF0000"/>
                </a:solidFill>
                <a:latin typeface="Calibri"/>
                <a:cs typeface="Calibri"/>
              </a:rPr>
              <a:t>n</a:t>
            </a:r>
            <a:r>
              <a:rPr sz="1800" dirty="0">
                <a:solidFill>
                  <a:srgbClr val="FF0000"/>
                </a:solidFill>
                <a:latin typeface="Calibri"/>
                <a:cs typeface="Calibri"/>
              </a:rPr>
              <a:t>s</a:t>
            </a:r>
            <a:r>
              <a:rPr sz="1800" spc="-215" dirty="0">
                <a:solidFill>
                  <a:srgbClr val="FF0000"/>
                </a:solidFill>
                <a:latin typeface="Calibri"/>
                <a:cs typeface="Calibri"/>
              </a:rPr>
              <a:t> </a:t>
            </a:r>
            <a:r>
              <a:rPr sz="1800" spc="5" dirty="0">
                <a:solidFill>
                  <a:srgbClr val="FF0000"/>
                </a:solidFill>
                <a:latin typeface="Calibri"/>
                <a:cs typeface="Calibri"/>
              </a:rPr>
              <a:t>y</a:t>
            </a:r>
            <a:r>
              <a:rPr sz="1800" spc="20" dirty="0">
                <a:solidFill>
                  <a:srgbClr val="FF0000"/>
                </a:solidFill>
                <a:latin typeface="Calibri"/>
                <a:cs typeface="Calibri"/>
              </a:rPr>
              <a:t>o</a:t>
            </a:r>
            <a:r>
              <a:rPr sz="1800" dirty="0">
                <a:solidFill>
                  <a:srgbClr val="FF0000"/>
                </a:solidFill>
                <a:latin typeface="Calibri"/>
                <a:cs typeface="Calibri"/>
              </a:rPr>
              <a:t>u</a:t>
            </a:r>
            <a:r>
              <a:rPr sz="1800" spc="-85" dirty="0">
                <a:solidFill>
                  <a:srgbClr val="FF0000"/>
                </a:solidFill>
                <a:latin typeface="Calibri"/>
                <a:cs typeface="Calibri"/>
              </a:rPr>
              <a:t> </a:t>
            </a:r>
            <a:r>
              <a:rPr sz="1800" spc="-15" dirty="0">
                <a:solidFill>
                  <a:srgbClr val="FF0000"/>
                </a:solidFill>
                <a:latin typeface="Calibri"/>
                <a:cs typeface="Calibri"/>
              </a:rPr>
              <a:t>w</a:t>
            </a:r>
            <a:r>
              <a:rPr sz="1800" spc="20" dirty="0">
                <a:solidFill>
                  <a:srgbClr val="FF0000"/>
                </a:solidFill>
                <a:latin typeface="Calibri"/>
                <a:cs typeface="Calibri"/>
              </a:rPr>
              <a:t>o</a:t>
            </a:r>
            <a:r>
              <a:rPr sz="1800" spc="25" dirty="0">
                <a:solidFill>
                  <a:srgbClr val="FF0000"/>
                </a:solidFill>
                <a:latin typeface="Calibri"/>
                <a:cs typeface="Calibri"/>
              </a:rPr>
              <a:t>u</a:t>
            </a:r>
            <a:r>
              <a:rPr sz="1800" spc="35" dirty="0">
                <a:solidFill>
                  <a:srgbClr val="FF0000"/>
                </a:solidFill>
                <a:latin typeface="Calibri"/>
                <a:cs typeface="Calibri"/>
              </a:rPr>
              <a:t>l</a:t>
            </a:r>
            <a:r>
              <a:rPr sz="1800" dirty="0">
                <a:solidFill>
                  <a:srgbClr val="FF0000"/>
                </a:solidFill>
                <a:latin typeface="Calibri"/>
                <a:cs typeface="Calibri"/>
              </a:rPr>
              <a:t>d</a:t>
            </a:r>
            <a:r>
              <a:rPr sz="1800" spc="-85" dirty="0">
                <a:solidFill>
                  <a:srgbClr val="FF0000"/>
                </a:solidFill>
                <a:latin typeface="Calibri"/>
                <a:cs typeface="Calibri"/>
              </a:rPr>
              <a:t> </a:t>
            </a:r>
            <a:r>
              <a:rPr sz="1800" spc="25" dirty="0">
                <a:solidFill>
                  <a:srgbClr val="FF0000"/>
                </a:solidFill>
                <a:latin typeface="Calibri"/>
                <a:cs typeface="Calibri"/>
              </a:rPr>
              <a:t>d</a:t>
            </a:r>
            <a:r>
              <a:rPr sz="1800" dirty="0">
                <a:solidFill>
                  <a:srgbClr val="FF0000"/>
                </a:solidFill>
                <a:latin typeface="Calibri"/>
                <a:cs typeface="Calibri"/>
              </a:rPr>
              <a:t>o</a:t>
            </a:r>
            <a:r>
              <a:rPr sz="1800" spc="-10" dirty="0">
                <a:solidFill>
                  <a:srgbClr val="FF0000"/>
                </a:solidFill>
                <a:latin typeface="Calibri"/>
                <a:cs typeface="Calibri"/>
              </a:rPr>
              <a:t> </a:t>
            </a:r>
            <a:r>
              <a:rPr sz="1800" spc="-100" dirty="0">
                <a:solidFill>
                  <a:srgbClr val="FF0000"/>
                </a:solidFill>
                <a:latin typeface="Calibri"/>
                <a:cs typeface="Calibri"/>
              </a:rPr>
              <a:t>f</a:t>
            </a:r>
            <a:r>
              <a:rPr sz="1800" spc="20" dirty="0">
                <a:solidFill>
                  <a:srgbClr val="FF0000"/>
                </a:solidFill>
                <a:latin typeface="Calibri"/>
                <a:cs typeface="Calibri"/>
              </a:rPr>
              <a:t>o</a:t>
            </a:r>
            <a:r>
              <a:rPr sz="1800" dirty="0">
                <a:solidFill>
                  <a:srgbClr val="FF0000"/>
                </a:solidFill>
                <a:latin typeface="Calibri"/>
                <a:cs typeface="Calibri"/>
              </a:rPr>
              <a:t>r</a:t>
            </a:r>
            <a:r>
              <a:rPr sz="1800" spc="10" dirty="0">
                <a:solidFill>
                  <a:srgbClr val="FF0000"/>
                </a:solidFill>
                <a:latin typeface="Calibri"/>
                <a:cs typeface="Calibri"/>
              </a:rPr>
              <a:t> </a:t>
            </a:r>
            <a:r>
              <a:rPr sz="1800" spc="25" dirty="0">
                <a:solidFill>
                  <a:srgbClr val="FF0000"/>
                </a:solidFill>
                <a:latin typeface="Calibri"/>
                <a:cs typeface="Calibri"/>
              </a:rPr>
              <a:t>h</a:t>
            </a:r>
            <a:r>
              <a:rPr sz="1800" dirty="0">
                <a:solidFill>
                  <a:srgbClr val="FF0000"/>
                </a:solidFill>
                <a:latin typeface="Calibri"/>
                <a:cs typeface="Calibri"/>
              </a:rPr>
              <a:t>e</a:t>
            </a:r>
            <a:r>
              <a:rPr sz="1800" spc="-30" dirty="0">
                <a:solidFill>
                  <a:srgbClr val="FF0000"/>
                </a:solidFill>
                <a:latin typeface="Calibri"/>
                <a:cs typeface="Calibri"/>
              </a:rPr>
              <a:t>r</a:t>
            </a:r>
            <a:r>
              <a:rPr sz="1800" dirty="0">
                <a:solidFill>
                  <a:srgbClr val="FF0000"/>
                </a:solidFill>
                <a:latin typeface="Calibri"/>
                <a:cs typeface="Calibri"/>
              </a:rPr>
              <a:t>?</a:t>
            </a:r>
            <a:endParaRPr sz="1800">
              <a:latin typeface="Calibri"/>
              <a:cs typeface="Calibri"/>
            </a:endParaRPr>
          </a:p>
          <a:p>
            <a:pPr marL="298450" indent="-286385">
              <a:lnSpc>
                <a:spcPct val="100000"/>
              </a:lnSpc>
              <a:spcBef>
                <a:spcPts val="20"/>
              </a:spcBef>
              <a:buChar char="-"/>
              <a:tabLst>
                <a:tab pos="298450" algn="l"/>
                <a:tab pos="299085" algn="l"/>
              </a:tabLst>
            </a:pPr>
            <a:r>
              <a:rPr sz="1800" spc="5" dirty="0">
                <a:latin typeface="Calibri"/>
                <a:cs typeface="Calibri"/>
              </a:rPr>
              <a:t>Pelvis</a:t>
            </a:r>
            <a:r>
              <a:rPr sz="1800" spc="-95" dirty="0">
                <a:latin typeface="Calibri"/>
                <a:cs typeface="Calibri"/>
              </a:rPr>
              <a:t> </a:t>
            </a:r>
            <a:r>
              <a:rPr sz="1800" spc="-20" dirty="0">
                <a:latin typeface="Calibri"/>
                <a:cs typeface="Calibri"/>
              </a:rPr>
              <a:t>U/S</a:t>
            </a:r>
            <a:endParaRPr sz="1800">
              <a:latin typeface="Calibri"/>
              <a:cs typeface="Calibri"/>
            </a:endParaRPr>
          </a:p>
          <a:p>
            <a:pPr marL="298450" indent="-286385">
              <a:lnSpc>
                <a:spcPct val="100000"/>
              </a:lnSpc>
              <a:spcBef>
                <a:spcPts val="15"/>
              </a:spcBef>
              <a:buChar char="-"/>
              <a:tabLst>
                <a:tab pos="298450" algn="l"/>
                <a:tab pos="299085" algn="l"/>
              </a:tabLst>
            </a:pPr>
            <a:r>
              <a:rPr sz="1800" spc="-10" dirty="0">
                <a:latin typeface="Calibri"/>
                <a:cs typeface="Calibri"/>
              </a:rPr>
              <a:t>-chest</a:t>
            </a:r>
            <a:r>
              <a:rPr sz="1800" spc="10" dirty="0">
                <a:latin typeface="Calibri"/>
                <a:cs typeface="Calibri"/>
              </a:rPr>
              <a:t> </a:t>
            </a:r>
            <a:r>
              <a:rPr sz="1800" spc="-15" dirty="0">
                <a:latin typeface="Calibri"/>
                <a:cs typeface="Calibri"/>
              </a:rPr>
              <a:t>x-ray</a:t>
            </a:r>
            <a:endParaRPr sz="1800">
              <a:latin typeface="Calibri"/>
              <a:cs typeface="Calibri"/>
            </a:endParaRPr>
          </a:p>
          <a:p>
            <a:pPr marL="298450" indent="-286385">
              <a:lnSpc>
                <a:spcPct val="100000"/>
              </a:lnSpc>
              <a:spcBef>
                <a:spcPts val="20"/>
              </a:spcBef>
              <a:buChar char="-"/>
              <a:tabLst>
                <a:tab pos="298450" algn="l"/>
                <a:tab pos="299085" algn="l"/>
              </a:tabLst>
            </a:pPr>
            <a:r>
              <a:rPr sz="1800" spc="5" dirty="0">
                <a:latin typeface="Calibri"/>
                <a:cs typeface="Calibri"/>
              </a:rPr>
              <a:t>CT</a:t>
            </a:r>
            <a:r>
              <a:rPr sz="1800" spc="-25" dirty="0">
                <a:latin typeface="Calibri"/>
                <a:cs typeface="Calibri"/>
              </a:rPr>
              <a:t> </a:t>
            </a:r>
            <a:r>
              <a:rPr sz="1800" spc="-30" dirty="0">
                <a:latin typeface="Calibri"/>
                <a:cs typeface="Calibri"/>
              </a:rPr>
              <a:t>for</a:t>
            </a:r>
            <a:r>
              <a:rPr sz="1800" spc="5" dirty="0">
                <a:latin typeface="Calibri"/>
                <a:cs typeface="Calibri"/>
              </a:rPr>
              <a:t> </a:t>
            </a:r>
            <a:r>
              <a:rPr sz="1800" spc="10" dirty="0">
                <a:latin typeface="Calibri"/>
                <a:cs typeface="Calibri"/>
              </a:rPr>
              <a:t>abdomen</a:t>
            </a:r>
            <a:r>
              <a:rPr sz="1800" spc="-85" dirty="0">
                <a:latin typeface="Calibri"/>
                <a:cs typeface="Calibri"/>
              </a:rPr>
              <a:t> </a:t>
            </a:r>
            <a:r>
              <a:rPr sz="1800" spc="15" dirty="0">
                <a:latin typeface="Calibri"/>
                <a:cs typeface="Calibri"/>
              </a:rPr>
              <a:t>and</a:t>
            </a:r>
            <a:r>
              <a:rPr sz="1800" spc="-15" dirty="0">
                <a:latin typeface="Calibri"/>
                <a:cs typeface="Calibri"/>
              </a:rPr>
              <a:t> </a:t>
            </a:r>
            <a:r>
              <a:rPr sz="1800" spc="10" dirty="0">
                <a:latin typeface="Calibri"/>
                <a:cs typeface="Calibri"/>
              </a:rPr>
              <a:t>brain</a:t>
            </a:r>
            <a:endParaRPr sz="1800">
              <a:latin typeface="Calibri"/>
              <a:cs typeface="Calibri"/>
            </a:endParaRPr>
          </a:p>
          <a:p>
            <a:pPr>
              <a:lnSpc>
                <a:spcPct val="100000"/>
              </a:lnSpc>
            </a:pPr>
            <a:endParaRPr sz="1800">
              <a:latin typeface="Calibri"/>
              <a:cs typeface="Calibri"/>
            </a:endParaRPr>
          </a:p>
          <a:p>
            <a:pPr>
              <a:lnSpc>
                <a:spcPct val="100000"/>
              </a:lnSpc>
              <a:spcBef>
                <a:spcPts val="30"/>
              </a:spcBef>
            </a:pPr>
            <a:endParaRPr sz="1800">
              <a:latin typeface="Calibri"/>
              <a:cs typeface="Calibri"/>
            </a:endParaRPr>
          </a:p>
          <a:p>
            <a:pPr marL="12700" marR="3326129">
              <a:lnSpc>
                <a:spcPct val="100800"/>
              </a:lnSpc>
              <a:buAutoNum type="arabicPeriod" startAt="3"/>
              <a:tabLst>
                <a:tab pos="241300" algn="l"/>
              </a:tabLst>
            </a:pPr>
            <a:r>
              <a:rPr sz="1800" spc="10" dirty="0">
                <a:solidFill>
                  <a:srgbClr val="FF0000"/>
                </a:solidFill>
                <a:latin typeface="Calibri"/>
                <a:cs typeface="Calibri"/>
              </a:rPr>
              <a:t>Relevant</a:t>
            </a:r>
            <a:r>
              <a:rPr sz="1800" spc="-185" dirty="0">
                <a:solidFill>
                  <a:srgbClr val="FF0000"/>
                </a:solidFill>
                <a:latin typeface="Calibri"/>
                <a:cs typeface="Calibri"/>
              </a:rPr>
              <a:t> </a:t>
            </a:r>
            <a:r>
              <a:rPr sz="1800" spc="5" dirty="0">
                <a:solidFill>
                  <a:srgbClr val="FF0000"/>
                </a:solidFill>
                <a:latin typeface="Calibri"/>
                <a:cs typeface="Calibri"/>
              </a:rPr>
              <a:t>gynecological</a:t>
            </a:r>
            <a:r>
              <a:rPr sz="1800" spc="-145" dirty="0">
                <a:solidFill>
                  <a:srgbClr val="FF0000"/>
                </a:solidFill>
                <a:latin typeface="Calibri"/>
                <a:cs typeface="Calibri"/>
              </a:rPr>
              <a:t> </a:t>
            </a:r>
            <a:r>
              <a:rPr sz="1800" spc="-5" dirty="0">
                <a:solidFill>
                  <a:srgbClr val="FF0000"/>
                </a:solidFill>
                <a:latin typeface="Calibri"/>
                <a:cs typeface="Calibri"/>
              </a:rPr>
              <a:t>symptoms</a:t>
            </a:r>
            <a:r>
              <a:rPr sz="1800" spc="-135" dirty="0">
                <a:solidFill>
                  <a:srgbClr val="FF0000"/>
                </a:solidFill>
                <a:latin typeface="Calibri"/>
                <a:cs typeface="Calibri"/>
              </a:rPr>
              <a:t> </a:t>
            </a:r>
            <a:r>
              <a:rPr sz="1800" spc="5" dirty="0">
                <a:solidFill>
                  <a:srgbClr val="FF0000"/>
                </a:solidFill>
                <a:latin typeface="Calibri"/>
                <a:cs typeface="Calibri"/>
              </a:rPr>
              <a:t>may</a:t>
            </a:r>
            <a:r>
              <a:rPr sz="1800" spc="-15" dirty="0">
                <a:solidFill>
                  <a:srgbClr val="FF0000"/>
                </a:solidFill>
                <a:latin typeface="Calibri"/>
                <a:cs typeface="Calibri"/>
              </a:rPr>
              <a:t> </a:t>
            </a:r>
            <a:r>
              <a:rPr sz="1800" spc="-5" dirty="0">
                <a:solidFill>
                  <a:srgbClr val="FF0000"/>
                </a:solidFill>
                <a:latin typeface="Calibri"/>
                <a:cs typeface="Calibri"/>
              </a:rPr>
              <a:t>present</a:t>
            </a:r>
            <a:r>
              <a:rPr sz="1800" spc="-30" dirty="0">
                <a:solidFill>
                  <a:srgbClr val="FF0000"/>
                </a:solidFill>
                <a:latin typeface="Calibri"/>
                <a:cs typeface="Calibri"/>
              </a:rPr>
              <a:t> </a:t>
            </a:r>
            <a:r>
              <a:rPr sz="1800" spc="5" dirty="0">
                <a:solidFill>
                  <a:srgbClr val="FF0000"/>
                </a:solidFill>
                <a:latin typeface="Calibri"/>
                <a:cs typeface="Calibri"/>
              </a:rPr>
              <a:t>with</a:t>
            </a:r>
            <a:r>
              <a:rPr sz="1800" dirty="0">
                <a:solidFill>
                  <a:srgbClr val="FF0000"/>
                </a:solidFill>
                <a:latin typeface="Calibri"/>
                <a:cs typeface="Calibri"/>
              </a:rPr>
              <a:t> </a:t>
            </a:r>
            <a:r>
              <a:rPr sz="1800" spc="10" dirty="0">
                <a:solidFill>
                  <a:srgbClr val="FF0000"/>
                </a:solidFill>
                <a:latin typeface="Calibri"/>
                <a:cs typeface="Calibri"/>
              </a:rPr>
              <a:t>it? </a:t>
            </a:r>
            <a:r>
              <a:rPr sz="1800" spc="-395" dirty="0">
                <a:solidFill>
                  <a:srgbClr val="FF0000"/>
                </a:solidFill>
                <a:latin typeface="Calibri"/>
                <a:cs typeface="Calibri"/>
              </a:rPr>
              <a:t> </a:t>
            </a:r>
            <a:r>
              <a:rPr sz="1800" spc="10" dirty="0">
                <a:latin typeface="Calibri"/>
                <a:cs typeface="Calibri"/>
              </a:rPr>
              <a:t>v</a:t>
            </a:r>
            <a:r>
              <a:rPr sz="1800" spc="35" dirty="0">
                <a:latin typeface="Calibri"/>
                <a:cs typeface="Calibri"/>
              </a:rPr>
              <a:t>a</a:t>
            </a:r>
            <a:r>
              <a:rPr sz="1800" spc="-25" dirty="0">
                <a:latin typeface="Calibri"/>
                <a:cs typeface="Calibri"/>
              </a:rPr>
              <a:t>g</a:t>
            </a:r>
            <a:r>
              <a:rPr sz="1800" spc="35" dirty="0">
                <a:latin typeface="Calibri"/>
                <a:cs typeface="Calibri"/>
              </a:rPr>
              <a:t>i</a:t>
            </a:r>
            <a:r>
              <a:rPr sz="1800" spc="25" dirty="0">
                <a:latin typeface="Calibri"/>
                <a:cs typeface="Calibri"/>
              </a:rPr>
              <a:t>n</a:t>
            </a:r>
            <a:r>
              <a:rPr sz="1800" spc="35" dirty="0">
                <a:latin typeface="Calibri"/>
                <a:cs typeface="Calibri"/>
              </a:rPr>
              <a:t>a</a:t>
            </a:r>
            <a:r>
              <a:rPr sz="1800" dirty="0">
                <a:latin typeface="Calibri"/>
                <a:cs typeface="Calibri"/>
              </a:rPr>
              <a:t>l</a:t>
            </a:r>
            <a:r>
              <a:rPr sz="1800" spc="-145" dirty="0">
                <a:latin typeface="Calibri"/>
                <a:cs typeface="Calibri"/>
              </a:rPr>
              <a:t> </a:t>
            </a:r>
            <a:r>
              <a:rPr sz="1800" spc="25" dirty="0">
                <a:latin typeface="Calibri"/>
                <a:cs typeface="Calibri"/>
              </a:rPr>
              <a:t>b</a:t>
            </a:r>
            <a:r>
              <a:rPr sz="1800" spc="35" dirty="0">
                <a:latin typeface="Calibri"/>
                <a:cs typeface="Calibri"/>
              </a:rPr>
              <a:t>l</a:t>
            </a:r>
            <a:r>
              <a:rPr sz="1800" dirty="0">
                <a:latin typeface="Calibri"/>
                <a:cs typeface="Calibri"/>
              </a:rPr>
              <a:t>e</a:t>
            </a:r>
            <a:r>
              <a:rPr sz="1800" spc="5" dirty="0">
                <a:latin typeface="Calibri"/>
                <a:cs typeface="Calibri"/>
              </a:rPr>
              <a:t>e</a:t>
            </a:r>
            <a:r>
              <a:rPr sz="1800" spc="25" dirty="0">
                <a:latin typeface="Calibri"/>
                <a:cs typeface="Calibri"/>
              </a:rPr>
              <a:t>d</a:t>
            </a:r>
            <a:r>
              <a:rPr sz="1800" spc="35" dirty="0">
                <a:latin typeface="Calibri"/>
                <a:cs typeface="Calibri"/>
              </a:rPr>
              <a:t>i</a:t>
            </a:r>
            <a:r>
              <a:rPr sz="1800" spc="25" dirty="0">
                <a:latin typeface="Calibri"/>
                <a:cs typeface="Calibri"/>
              </a:rPr>
              <a:t>n</a:t>
            </a:r>
            <a:r>
              <a:rPr sz="1800" dirty="0">
                <a:latin typeface="Calibri"/>
                <a:cs typeface="Calibri"/>
              </a:rPr>
              <a:t>g </a:t>
            </a:r>
            <a:r>
              <a:rPr sz="1800" spc="-160" dirty="0">
                <a:latin typeface="Calibri"/>
                <a:cs typeface="Calibri"/>
              </a:rPr>
              <a:t> </a:t>
            </a:r>
            <a:r>
              <a:rPr sz="1800" spc="-30" dirty="0">
                <a:latin typeface="Calibri"/>
                <a:cs typeface="Calibri"/>
              </a:rPr>
              <a:t>U</a:t>
            </a:r>
            <a:r>
              <a:rPr sz="1800" dirty="0">
                <a:latin typeface="Calibri"/>
                <a:cs typeface="Calibri"/>
              </a:rPr>
              <a:t>te</a:t>
            </a:r>
            <a:r>
              <a:rPr sz="1800" spc="-25" dirty="0">
                <a:latin typeface="Calibri"/>
                <a:cs typeface="Calibri"/>
              </a:rPr>
              <a:t>r</a:t>
            </a:r>
            <a:r>
              <a:rPr sz="1800" spc="35" dirty="0">
                <a:latin typeface="Calibri"/>
                <a:cs typeface="Calibri"/>
              </a:rPr>
              <a:t>i</a:t>
            </a:r>
            <a:r>
              <a:rPr sz="1800" spc="25" dirty="0">
                <a:latin typeface="Calibri"/>
                <a:cs typeface="Calibri"/>
              </a:rPr>
              <a:t>n</a:t>
            </a:r>
            <a:r>
              <a:rPr sz="1800" dirty="0">
                <a:latin typeface="Calibri"/>
                <a:cs typeface="Calibri"/>
              </a:rPr>
              <a:t>e</a:t>
            </a:r>
            <a:r>
              <a:rPr sz="1800" spc="-25" dirty="0">
                <a:latin typeface="Calibri"/>
                <a:cs typeface="Calibri"/>
              </a:rPr>
              <a:t> </a:t>
            </a:r>
            <a:r>
              <a:rPr sz="1800" spc="-30" dirty="0">
                <a:latin typeface="Calibri"/>
                <a:cs typeface="Calibri"/>
              </a:rPr>
              <a:t>r</a:t>
            </a:r>
            <a:r>
              <a:rPr sz="1800" spc="25" dirty="0">
                <a:latin typeface="Calibri"/>
                <a:cs typeface="Calibri"/>
              </a:rPr>
              <a:t>up</a:t>
            </a:r>
            <a:r>
              <a:rPr sz="1800" dirty="0">
                <a:latin typeface="Calibri"/>
                <a:cs typeface="Calibri"/>
              </a:rPr>
              <a:t>t</a:t>
            </a:r>
            <a:r>
              <a:rPr sz="1800" spc="25" dirty="0">
                <a:latin typeface="Calibri"/>
                <a:cs typeface="Calibri"/>
              </a:rPr>
              <a:t>u</a:t>
            </a:r>
            <a:r>
              <a:rPr sz="1800" spc="-30" dirty="0">
                <a:latin typeface="Calibri"/>
                <a:cs typeface="Calibri"/>
              </a:rPr>
              <a:t>r</a:t>
            </a:r>
            <a:r>
              <a:rPr sz="1800" dirty="0">
                <a:latin typeface="Calibri"/>
                <a:cs typeface="Calibri"/>
              </a:rPr>
              <a:t>e</a:t>
            </a:r>
            <a:endParaRPr sz="1800">
              <a:latin typeface="Calibri"/>
              <a:cs typeface="Calibri"/>
            </a:endParaRPr>
          </a:p>
          <a:p>
            <a:pPr>
              <a:lnSpc>
                <a:spcPct val="100000"/>
              </a:lnSpc>
              <a:buClr>
                <a:srgbClr val="FF0000"/>
              </a:buClr>
              <a:buFont typeface="Calibri"/>
              <a:buAutoNum type="arabicPeriod" startAt="3"/>
            </a:pPr>
            <a:endParaRPr sz="2500">
              <a:latin typeface="Calibri"/>
              <a:cs typeface="Calibri"/>
            </a:endParaRPr>
          </a:p>
          <a:p>
            <a:pPr marL="240665" indent="-228600" algn="just">
              <a:lnSpc>
                <a:spcPct val="100000"/>
              </a:lnSpc>
              <a:spcBef>
                <a:spcPts val="5"/>
              </a:spcBef>
              <a:buAutoNum type="arabicPeriod" startAt="3"/>
              <a:tabLst>
                <a:tab pos="241300" algn="l"/>
              </a:tabLst>
            </a:pPr>
            <a:r>
              <a:rPr sz="1800" spc="-30" dirty="0">
                <a:solidFill>
                  <a:srgbClr val="FF0000"/>
                </a:solidFill>
                <a:latin typeface="Calibri"/>
                <a:cs typeface="Calibri"/>
              </a:rPr>
              <a:t>W</a:t>
            </a:r>
            <a:r>
              <a:rPr sz="1800" spc="25" dirty="0">
                <a:solidFill>
                  <a:srgbClr val="FF0000"/>
                </a:solidFill>
                <a:latin typeface="Calibri"/>
                <a:cs typeface="Calibri"/>
              </a:rPr>
              <a:t>h</a:t>
            </a:r>
            <a:r>
              <a:rPr sz="1800" spc="30" dirty="0">
                <a:solidFill>
                  <a:srgbClr val="FF0000"/>
                </a:solidFill>
                <a:latin typeface="Calibri"/>
                <a:cs typeface="Calibri"/>
              </a:rPr>
              <a:t>a</a:t>
            </a:r>
            <a:r>
              <a:rPr sz="1800" dirty="0">
                <a:solidFill>
                  <a:srgbClr val="FF0000"/>
                </a:solidFill>
                <a:latin typeface="Calibri"/>
                <a:cs typeface="Calibri"/>
              </a:rPr>
              <a:t>t</a:t>
            </a:r>
            <a:r>
              <a:rPr sz="1800" spc="-114" dirty="0">
                <a:solidFill>
                  <a:srgbClr val="FF0000"/>
                </a:solidFill>
                <a:latin typeface="Calibri"/>
                <a:cs typeface="Calibri"/>
              </a:rPr>
              <a:t> </a:t>
            </a:r>
            <a:r>
              <a:rPr sz="1800" spc="35" dirty="0">
                <a:solidFill>
                  <a:srgbClr val="FF0000"/>
                </a:solidFill>
                <a:latin typeface="Calibri"/>
                <a:cs typeface="Calibri"/>
              </a:rPr>
              <a:t>i</a:t>
            </a:r>
            <a:r>
              <a:rPr sz="1800" dirty="0">
                <a:solidFill>
                  <a:srgbClr val="FF0000"/>
                </a:solidFill>
                <a:latin typeface="Calibri"/>
                <a:cs typeface="Calibri"/>
              </a:rPr>
              <a:t>s</a:t>
            </a:r>
            <a:r>
              <a:rPr sz="1800" spc="10" dirty="0">
                <a:solidFill>
                  <a:srgbClr val="FF0000"/>
                </a:solidFill>
                <a:latin typeface="Calibri"/>
                <a:cs typeface="Calibri"/>
              </a:rPr>
              <a:t> </a:t>
            </a:r>
            <a:r>
              <a:rPr sz="1800" spc="5" dirty="0">
                <a:solidFill>
                  <a:srgbClr val="FF0000"/>
                </a:solidFill>
                <a:latin typeface="Calibri"/>
                <a:cs typeface="Calibri"/>
              </a:rPr>
              <a:t>y</a:t>
            </a:r>
            <a:r>
              <a:rPr sz="1800" spc="20" dirty="0">
                <a:solidFill>
                  <a:srgbClr val="FF0000"/>
                </a:solidFill>
                <a:latin typeface="Calibri"/>
                <a:cs typeface="Calibri"/>
              </a:rPr>
              <a:t>o</a:t>
            </a:r>
            <a:r>
              <a:rPr sz="1800" spc="25" dirty="0">
                <a:solidFill>
                  <a:srgbClr val="FF0000"/>
                </a:solidFill>
                <a:latin typeface="Calibri"/>
                <a:cs typeface="Calibri"/>
              </a:rPr>
              <a:t>u</a:t>
            </a:r>
            <a:r>
              <a:rPr sz="1800" dirty="0">
                <a:solidFill>
                  <a:srgbClr val="FF0000"/>
                </a:solidFill>
                <a:latin typeface="Calibri"/>
                <a:cs typeface="Calibri"/>
              </a:rPr>
              <a:t>r</a:t>
            </a:r>
            <a:r>
              <a:rPr sz="1800" spc="-140" dirty="0">
                <a:solidFill>
                  <a:srgbClr val="FF0000"/>
                </a:solidFill>
                <a:latin typeface="Calibri"/>
                <a:cs typeface="Calibri"/>
              </a:rPr>
              <a:t> </a:t>
            </a:r>
            <a:r>
              <a:rPr sz="1800" spc="-15" dirty="0">
                <a:solidFill>
                  <a:srgbClr val="FF0000"/>
                </a:solidFill>
                <a:latin typeface="Calibri"/>
                <a:cs typeface="Calibri"/>
              </a:rPr>
              <a:t>m</a:t>
            </a:r>
            <a:r>
              <a:rPr sz="1800" spc="30" dirty="0">
                <a:solidFill>
                  <a:srgbClr val="FF0000"/>
                </a:solidFill>
                <a:latin typeface="Calibri"/>
                <a:cs typeface="Calibri"/>
              </a:rPr>
              <a:t>a</a:t>
            </a:r>
            <a:r>
              <a:rPr sz="1800" spc="25" dirty="0">
                <a:solidFill>
                  <a:srgbClr val="FF0000"/>
                </a:solidFill>
                <a:latin typeface="Calibri"/>
                <a:cs typeface="Calibri"/>
              </a:rPr>
              <a:t>n</a:t>
            </a:r>
            <a:r>
              <a:rPr sz="1800" spc="30" dirty="0">
                <a:solidFill>
                  <a:srgbClr val="FF0000"/>
                </a:solidFill>
                <a:latin typeface="Calibri"/>
                <a:cs typeface="Calibri"/>
              </a:rPr>
              <a:t>a</a:t>
            </a:r>
            <a:r>
              <a:rPr sz="1800" spc="-25" dirty="0">
                <a:solidFill>
                  <a:srgbClr val="FF0000"/>
                </a:solidFill>
                <a:latin typeface="Calibri"/>
                <a:cs typeface="Calibri"/>
              </a:rPr>
              <a:t>g</a:t>
            </a:r>
            <a:r>
              <a:rPr sz="1800" dirty="0">
                <a:solidFill>
                  <a:srgbClr val="FF0000"/>
                </a:solidFill>
                <a:latin typeface="Calibri"/>
                <a:cs typeface="Calibri"/>
              </a:rPr>
              <a:t>e</a:t>
            </a:r>
            <a:r>
              <a:rPr sz="1800" spc="-15" dirty="0">
                <a:solidFill>
                  <a:srgbClr val="FF0000"/>
                </a:solidFill>
                <a:latin typeface="Calibri"/>
                <a:cs typeface="Calibri"/>
              </a:rPr>
              <a:t>m</a:t>
            </a:r>
            <a:r>
              <a:rPr sz="1800" dirty="0">
                <a:solidFill>
                  <a:srgbClr val="FF0000"/>
                </a:solidFill>
                <a:latin typeface="Calibri"/>
                <a:cs typeface="Calibri"/>
              </a:rPr>
              <a:t>e</a:t>
            </a:r>
            <a:r>
              <a:rPr sz="1800" spc="25" dirty="0">
                <a:solidFill>
                  <a:srgbClr val="FF0000"/>
                </a:solidFill>
                <a:latin typeface="Calibri"/>
                <a:cs typeface="Calibri"/>
              </a:rPr>
              <a:t>n</a:t>
            </a:r>
            <a:r>
              <a:rPr sz="1800" dirty="0">
                <a:solidFill>
                  <a:srgbClr val="FF0000"/>
                </a:solidFill>
                <a:latin typeface="Calibri"/>
                <a:cs typeface="Calibri"/>
              </a:rPr>
              <a:t>t</a:t>
            </a:r>
            <a:r>
              <a:rPr sz="1800" spc="-40" dirty="0">
                <a:solidFill>
                  <a:srgbClr val="FF0000"/>
                </a:solidFill>
                <a:latin typeface="Calibri"/>
                <a:cs typeface="Calibri"/>
              </a:rPr>
              <a:t> </a:t>
            </a:r>
            <a:r>
              <a:rPr sz="1800" spc="25" dirty="0">
                <a:solidFill>
                  <a:srgbClr val="FF0000"/>
                </a:solidFill>
                <a:latin typeface="Calibri"/>
                <a:cs typeface="Calibri"/>
              </a:rPr>
              <a:t>p</a:t>
            </a:r>
            <a:r>
              <a:rPr sz="1800" spc="35" dirty="0">
                <a:solidFill>
                  <a:srgbClr val="FF0000"/>
                </a:solidFill>
                <a:latin typeface="Calibri"/>
                <a:cs typeface="Calibri"/>
              </a:rPr>
              <a:t>l</a:t>
            </a:r>
            <a:r>
              <a:rPr sz="1800" spc="30" dirty="0">
                <a:solidFill>
                  <a:srgbClr val="FF0000"/>
                </a:solidFill>
                <a:latin typeface="Calibri"/>
                <a:cs typeface="Calibri"/>
              </a:rPr>
              <a:t>a</a:t>
            </a:r>
            <a:r>
              <a:rPr sz="1800" spc="25" dirty="0">
                <a:solidFill>
                  <a:srgbClr val="FF0000"/>
                </a:solidFill>
                <a:latin typeface="Calibri"/>
                <a:cs typeface="Calibri"/>
              </a:rPr>
              <a:t>n</a:t>
            </a:r>
            <a:r>
              <a:rPr sz="1800" dirty="0">
                <a:solidFill>
                  <a:srgbClr val="FF0000"/>
                </a:solidFill>
                <a:latin typeface="Calibri"/>
                <a:cs typeface="Calibri"/>
              </a:rPr>
              <a:t>?</a:t>
            </a:r>
            <a:endParaRPr sz="1800">
              <a:latin typeface="Calibri"/>
              <a:cs typeface="Calibri"/>
            </a:endParaRPr>
          </a:p>
          <a:p>
            <a:pPr marL="12700" marR="5080" algn="just">
              <a:lnSpc>
                <a:spcPct val="100800"/>
              </a:lnSpc>
              <a:spcBef>
                <a:spcPts val="660"/>
              </a:spcBef>
            </a:pPr>
            <a:r>
              <a:rPr sz="1800" spc="-5" dirty="0">
                <a:latin typeface="Calibri"/>
                <a:cs typeface="Calibri"/>
              </a:rPr>
              <a:t>Treatment</a:t>
            </a:r>
            <a:r>
              <a:rPr sz="1800" spc="-105" dirty="0">
                <a:latin typeface="Calibri"/>
                <a:cs typeface="Calibri"/>
              </a:rPr>
              <a:t> </a:t>
            </a:r>
            <a:r>
              <a:rPr sz="1800" spc="5" dirty="0">
                <a:latin typeface="Calibri"/>
                <a:cs typeface="Calibri"/>
              </a:rPr>
              <a:t>with</a:t>
            </a:r>
            <a:r>
              <a:rPr sz="1800" spc="-70" dirty="0">
                <a:latin typeface="Calibri"/>
                <a:cs typeface="Calibri"/>
              </a:rPr>
              <a:t> </a:t>
            </a:r>
            <a:r>
              <a:rPr sz="1800" spc="5" dirty="0">
                <a:latin typeface="Calibri"/>
                <a:cs typeface="Calibri"/>
              </a:rPr>
              <a:t>chemotherapy</a:t>
            </a:r>
            <a:r>
              <a:rPr sz="1800" spc="-90" dirty="0">
                <a:latin typeface="Calibri"/>
                <a:cs typeface="Calibri"/>
              </a:rPr>
              <a:t> </a:t>
            </a:r>
            <a:r>
              <a:rPr sz="1800" dirty="0">
                <a:latin typeface="Calibri"/>
                <a:cs typeface="Calibri"/>
              </a:rPr>
              <a:t>methotrexate</a:t>
            </a:r>
            <a:r>
              <a:rPr sz="1800" spc="-170" dirty="0">
                <a:latin typeface="Calibri"/>
                <a:cs typeface="Calibri"/>
              </a:rPr>
              <a:t> </a:t>
            </a:r>
            <a:r>
              <a:rPr sz="1800" spc="10" dirty="0">
                <a:latin typeface="Calibri"/>
                <a:cs typeface="Calibri"/>
              </a:rPr>
              <a:t>or</a:t>
            </a:r>
            <a:r>
              <a:rPr sz="1800" spc="-25" dirty="0">
                <a:latin typeface="Calibri"/>
                <a:cs typeface="Calibri"/>
              </a:rPr>
              <a:t> </a:t>
            </a:r>
            <a:r>
              <a:rPr sz="1800" spc="10" dirty="0">
                <a:latin typeface="Calibri"/>
                <a:cs typeface="Calibri"/>
              </a:rPr>
              <a:t>dactinomycin</a:t>
            </a:r>
            <a:r>
              <a:rPr sz="1800" spc="-135" dirty="0">
                <a:latin typeface="Calibri"/>
                <a:cs typeface="Calibri"/>
              </a:rPr>
              <a:t> </a:t>
            </a:r>
            <a:r>
              <a:rPr sz="1800" dirty="0">
                <a:latin typeface="Calibri"/>
                <a:cs typeface="Calibri"/>
              </a:rPr>
              <a:t>&amp;monitored</a:t>
            </a:r>
            <a:r>
              <a:rPr sz="1800" spc="-145" dirty="0">
                <a:latin typeface="Calibri"/>
                <a:cs typeface="Calibri"/>
              </a:rPr>
              <a:t> </a:t>
            </a:r>
            <a:r>
              <a:rPr sz="1800" spc="5" dirty="0">
                <a:latin typeface="Calibri"/>
                <a:cs typeface="Calibri"/>
              </a:rPr>
              <a:t>with</a:t>
            </a:r>
            <a:r>
              <a:rPr sz="1800" spc="10" dirty="0">
                <a:latin typeface="Calibri"/>
                <a:cs typeface="Calibri"/>
              </a:rPr>
              <a:t> </a:t>
            </a:r>
            <a:r>
              <a:rPr sz="1800" spc="5" dirty="0">
                <a:latin typeface="Calibri"/>
                <a:cs typeface="Calibri"/>
              </a:rPr>
              <a:t>weekly</a:t>
            </a:r>
            <a:r>
              <a:rPr sz="1800" spc="-15" dirty="0">
                <a:latin typeface="Calibri"/>
                <a:cs typeface="Calibri"/>
              </a:rPr>
              <a:t> </a:t>
            </a:r>
            <a:r>
              <a:rPr sz="1800" dirty="0">
                <a:latin typeface="Calibri"/>
                <a:cs typeface="Calibri"/>
              </a:rPr>
              <a:t>serial </a:t>
            </a:r>
            <a:r>
              <a:rPr sz="1800" spc="-395" dirty="0">
                <a:latin typeface="Calibri"/>
                <a:cs typeface="Calibri"/>
              </a:rPr>
              <a:t> </a:t>
            </a:r>
            <a:r>
              <a:rPr sz="1800" dirty="0">
                <a:latin typeface="Calibri"/>
                <a:cs typeface="Calibri"/>
              </a:rPr>
              <a:t>measurements</a:t>
            </a:r>
            <a:r>
              <a:rPr sz="1800" spc="-60" dirty="0">
                <a:latin typeface="Calibri"/>
                <a:cs typeface="Calibri"/>
              </a:rPr>
              <a:t> </a:t>
            </a:r>
            <a:r>
              <a:rPr sz="1800" spc="10" dirty="0">
                <a:latin typeface="Calibri"/>
                <a:cs typeface="Calibri"/>
              </a:rPr>
              <a:t>of</a:t>
            </a:r>
            <a:r>
              <a:rPr sz="1800" spc="20" dirty="0">
                <a:latin typeface="Calibri"/>
                <a:cs typeface="Calibri"/>
              </a:rPr>
              <a:t> </a:t>
            </a:r>
            <a:r>
              <a:rPr sz="1800" spc="-5" dirty="0">
                <a:latin typeface="Calibri"/>
                <a:cs typeface="Calibri"/>
              </a:rPr>
              <a:t>serum</a:t>
            </a:r>
            <a:r>
              <a:rPr sz="1800" spc="30" dirty="0">
                <a:latin typeface="Calibri"/>
                <a:cs typeface="Calibri"/>
              </a:rPr>
              <a:t> </a:t>
            </a:r>
            <a:r>
              <a:rPr sz="1800" spc="5" dirty="0">
                <a:latin typeface="Calibri"/>
                <a:cs typeface="Calibri"/>
              </a:rPr>
              <a:t>beta-hCG</a:t>
            </a:r>
            <a:r>
              <a:rPr sz="1800" spc="-114" dirty="0">
                <a:latin typeface="Calibri"/>
                <a:cs typeface="Calibri"/>
              </a:rPr>
              <a:t> </a:t>
            </a:r>
            <a:r>
              <a:rPr sz="1800" spc="10" dirty="0">
                <a:latin typeface="Calibri"/>
                <a:cs typeface="Calibri"/>
              </a:rPr>
              <a:t>during</a:t>
            </a:r>
            <a:r>
              <a:rPr sz="1800" spc="-130" dirty="0">
                <a:latin typeface="Calibri"/>
                <a:cs typeface="Calibri"/>
              </a:rPr>
              <a:t> </a:t>
            </a:r>
            <a:r>
              <a:rPr sz="1800" spc="-10" dirty="0">
                <a:latin typeface="Calibri"/>
                <a:cs typeface="Calibri"/>
              </a:rPr>
              <a:t>therapy.</a:t>
            </a:r>
            <a:r>
              <a:rPr sz="1800" spc="-40" dirty="0">
                <a:latin typeface="Calibri"/>
                <a:cs typeface="Calibri"/>
              </a:rPr>
              <a:t> </a:t>
            </a:r>
            <a:r>
              <a:rPr sz="1800" dirty="0">
                <a:latin typeface="Calibri"/>
                <a:cs typeface="Calibri"/>
              </a:rPr>
              <a:t>Remission</a:t>
            </a:r>
            <a:r>
              <a:rPr sz="1800" spc="-75" dirty="0">
                <a:latin typeface="Calibri"/>
                <a:cs typeface="Calibri"/>
              </a:rPr>
              <a:t> </a:t>
            </a:r>
            <a:r>
              <a:rPr sz="1800" spc="15" dirty="0">
                <a:latin typeface="Calibri"/>
                <a:cs typeface="Calibri"/>
              </a:rPr>
              <a:t>is</a:t>
            </a:r>
            <a:r>
              <a:rPr sz="1800" spc="-65" dirty="0">
                <a:latin typeface="Calibri"/>
                <a:cs typeface="Calibri"/>
              </a:rPr>
              <a:t> </a:t>
            </a:r>
            <a:r>
              <a:rPr sz="1800" spc="10" dirty="0">
                <a:latin typeface="Calibri"/>
                <a:cs typeface="Calibri"/>
              </a:rPr>
              <a:t>defined</a:t>
            </a:r>
            <a:r>
              <a:rPr sz="1800" spc="-75" dirty="0">
                <a:latin typeface="Calibri"/>
                <a:cs typeface="Calibri"/>
              </a:rPr>
              <a:t> </a:t>
            </a:r>
            <a:r>
              <a:rPr sz="1800" spc="15" dirty="0">
                <a:latin typeface="Calibri"/>
                <a:cs typeface="Calibri"/>
              </a:rPr>
              <a:t>as</a:t>
            </a:r>
            <a:r>
              <a:rPr sz="1800" spc="10" dirty="0">
                <a:latin typeface="Calibri"/>
                <a:cs typeface="Calibri"/>
              </a:rPr>
              <a:t> </a:t>
            </a:r>
            <a:r>
              <a:rPr sz="1800" dirty="0">
                <a:latin typeface="Calibri"/>
                <a:cs typeface="Calibri"/>
              </a:rPr>
              <a:t>three</a:t>
            </a:r>
            <a:r>
              <a:rPr sz="1800" spc="-20" dirty="0">
                <a:latin typeface="Calibri"/>
                <a:cs typeface="Calibri"/>
              </a:rPr>
              <a:t> </a:t>
            </a:r>
            <a:r>
              <a:rPr sz="1800" spc="5" dirty="0">
                <a:latin typeface="Calibri"/>
                <a:cs typeface="Calibri"/>
              </a:rPr>
              <a:t>consecutive </a:t>
            </a:r>
            <a:r>
              <a:rPr sz="1800" spc="10" dirty="0">
                <a:latin typeface="Calibri"/>
                <a:cs typeface="Calibri"/>
              </a:rPr>
              <a:t> </a:t>
            </a:r>
            <a:r>
              <a:rPr sz="1800" spc="5" dirty="0">
                <a:latin typeface="Calibri"/>
                <a:cs typeface="Calibri"/>
              </a:rPr>
              <a:t>normal</a:t>
            </a:r>
            <a:r>
              <a:rPr sz="1800" spc="-80" dirty="0">
                <a:latin typeface="Calibri"/>
                <a:cs typeface="Calibri"/>
              </a:rPr>
              <a:t> </a:t>
            </a:r>
            <a:r>
              <a:rPr sz="1800" spc="10" dirty="0">
                <a:latin typeface="Calibri"/>
                <a:cs typeface="Calibri"/>
              </a:rPr>
              <a:t>hCG</a:t>
            </a:r>
            <a:r>
              <a:rPr sz="1800" spc="-40" dirty="0">
                <a:latin typeface="Calibri"/>
                <a:cs typeface="Calibri"/>
              </a:rPr>
              <a:t> </a:t>
            </a:r>
            <a:r>
              <a:rPr sz="1800" spc="15" dirty="0">
                <a:latin typeface="Calibri"/>
                <a:cs typeface="Calibri"/>
              </a:rPr>
              <a:t>values</a:t>
            </a:r>
            <a:r>
              <a:rPr sz="1800" spc="315" dirty="0">
                <a:latin typeface="Calibri"/>
                <a:cs typeface="Calibri"/>
              </a:rPr>
              <a:t> </a:t>
            </a:r>
            <a:r>
              <a:rPr sz="1800" spc="5" dirty="0">
                <a:latin typeface="Calibri"/>
                <a:cs typeface="Calibri"/>
              </a:rPr>
              <a:t>over</a:t>
            </a:r>
            <a:r>
              <a:rPr sz="1800" spc="-45" dirty="0">
                <a:latin typeface="Calibri"/>
                <a:cs typeface="Calibri"/>
              </a:rPr>
              <a:t> </a:t>
            </a:r>
            <a:r>
              <a:rPr sz="1800" spc="-10" dirty="0">
                <a:latin typeface="Calibri"/>
                <a:cs typeface="Calibri"/>
              </a:rPr>
              <a:t>14</a:t>
            </a:r>
            <a:r>
              <a:rPr sz="1800" spc="30" dirty="0">
                <a:latin typeface="Calibri"/>
                <a:cs typeface="Calibri"/>
              </a:rPr>
              <a:t> </a:t>
            </a:r>
            <a:r>
              <a:rPr sz="1800" dirty="0">
                <a:latin typeface="Calibri"/>
                <a:cs typeface="Calibri"/>
              </a:rPr>
              <a:t>to</a:t>
            </a:r>
            <a:r>
              <a:rPr sz="1800" spc="-20" dirty="0">
                <a:latin typeface="Calibri"/>
                <a:cs typeface="Calibri"/>
              </a:rPr>
              <a:t> </a:t>
            </a:r>
            <a:r>
              <a:rPr sz="1800" spc="-10" dirty="0">
                <a:latin typeface="Calibri"/>
                <a:cs typeface="Calibri"/>
              </a:rPr>
              <a:t>21</a:t>
            </a:r>
            <a:r>
              <a:rPr sz="1800" spc="-50" dirty="0">
                <a:latin typeface="Calibri"/>
                <a:cs typeface="Calibri"/>
              </a:rPr>
              <a:t> </a:t>
            </a:r>
            <a:r>
              <a:rPr sz="1800" spc="5" dirty="0">
                <a:latin typeface="Calibri"/>
                <a:cs typeface="Calibri"/>
              </a:rPr>
              <a:t>days.</a:t>
            </a:r>
            <a:endParaRPr sz="1800">
              <a:latin typeface="Calibri"/>
              <a:cs typeface="Calibri"/>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1709046" y="1142434"/>
            <a:ext cx="8773921" cy="2311146"/>
          </a:xfrm>
          <a:prstGeom prst="rect">
            <a:avLst/>
          </a:prstGeom>
        </p:spPr>
        <p:txBody>
          <a:bodyPr vert="horz" wrap="square" lIns="0" tIns="536194" rIns="0" bIns="0" rtlCol="0">
            <a:spAutoFit/>
          </a:bodyPr>
          <a:lstStyle/>
          <a:p>
            <a:pPr marL="8890" algn="ctr">
              <a:lnSpc>
                <a:spcPts val="6865"/>
              </a:lnSpc>
              <a:spcBef>
                <a:spcPts val="105"/>
              </a:spcBef>
            </a:pPr>
            <a:r>
              <a:rPr sz="6000" b="0" spc="-10" dirty="0">
                <a:latin typeface="Calibri Light"/>
                <a:cs typeface="Calibri Light"/>
              </a:rPr>
              <a:t>OBS</a:t>
            </a:r>
            <a:r>
              <a:rPr sz="6000" b="0" spc="-20" dirty="0">
                <a:latin typeface="Calibri Light"/>
                <a:cs typeface="Calibri Light"/>
              </a:rPr>
              <a:t> </a:t>
            </a:r>
            <a:r>
              <a:rPr sz="6000" b="0" spc="5" dirty="0">
                <a:latin typeface="Calibri Light"/>
                <a:cs typeface="Calibri Light"/>
              </a:rPr>
              <a:t>&amp;</a:t>
            </a:r>
            <a:r>
              <a:rPr sz="6000" b="0" spc="-15" dirty="0">
                <a:latin typeface="Calibri Light"/>
                <a:cs typeface="Calibri Light"/>
              </a:rPr>
              <a:t> </a:t>
            </a:r>
            <a:r>
              <a:rPr sz="6000" b="0" spc="-20" dirty="0">
                <a:latin typeface="Calibri Light"/>
                <a:cs typeface="Calibri Light"/>
              </a:rPr>
              <a:t>GYN </a:t>
            </a:r>
            <a:r>
              <a:rPr sz="6000" b="0" spc="15" dirty="0">
                <a:latin typeface="Calibri Light"/>
                <a:cs typeface="Calibri Light"/>
              </a:rPr>
              <a:t>Mini</a:t>
            </a:r>
            <a:r>
              <a:rPr sz="6000" b="0" spc="-155" dirty="0">
                <a:latin typeface="Calibri Light"/>
                <a:cs typeface="Calibri Light"/>
              </a:rPr>
              <a:t> </a:t>
            </a:r>
            <a:r>
              <a:rPr sz="6000" b="0" spc="-15" dirty="0">
                <a:latin typeface="Calibri Light"/>
                <a:cs typeface="Calibri Light"/>
              </a:rPr>
              <a:t>OSCE</a:t>
            </a:r>
            <a:endParaRPr sz="6000">
              <a:latin typeface="Calibri Light"/>
              <a:cs typeface="Calibri Light"/>
            </a:endParaRPr>
          </a:p>
          <a:p>
            <a:pPr marL="8890" marR="3810" algn="ctr">
              <a:lnSpc>
                <a:spcPts val="6865"/>
              </a:lnSpc>
            </a:pPr>
            <a:r>
              <a:rPr sz="6000" b="0" spc="-15" dirty="0">
                <a:latin typeface="Calibri Light"/>
                <a:cs typeface="Calibri Light"/>
              </a:rPr>
              <a:t>Archive</a:t>
            </a:r>
            <a:endParaRPr sz="6000">
              <a:latin typeface="Calibri Light"/>
              <a:cs typeface="Calibri Light"/>
            </a:endParaRPr>
          </a:p>
        </p:txBody>
      </p:sp>
      <p:sp>
        <p:nvSpPr>
          <p:cNvPr id="3" name="object 3"/>
          <p:cNvSpPr txBox="1"/>
          <p:nvPr/>
        </p:nvSpPr>
        <p:spPr>
          <a:xfrm>
            <a:off x="4006851" y="3491293"/>
            <a:ext cx="4193540" cy="934230"/>
          </a:xfrm>
          <a:prstGeom prst="rect">
            <a:avLst/>
          </a:prstGeom>
        </p:spPr>
        <p:txBody>
          <a:bodyPr vert="horz" wrap="square" lIns="0" tIns="104775" rIns="0" bIns="0" rtlCol="0">
            <a:spAutoFit/>
          </a:bodyPr>
          <a:lstStyle/>
          <a:p>
            <a:pPr marR="3810" algn="ctr">
              <a:lnSpc>
                <a:spcPct val="100000"/>
              </a:lnSpc>
              <a:spcBef>
                <a:spcPts val="825"/>
              </a:spcBef>
            </a:pPr>
            <a:r>
              <a:rPr sz="2400" spc="-25" dirty="0">
                <a:latin typeface="Calibri"/>
                <a:cs typeface="Calibri"/>
              </a:rPr>
              <a:t>1/9/2021</a:t>
            </a:r>
            <a:endParaRPr sz="2400">
              <a:latin typeface="Calibri"/>
              <a:cs typeface="Calibri"/>
            </a:endParaRPr>
          </a:p>
          <a:p>
            <a:pPr algn="ctr">
              <a:lnSpc>
                <a:spcPct val="100000"/>
              </a:lnSpc>
              <a:spcBef>
                <a:spcPts val="725"/>
              </a:spcBef>
              <a:tabLst>
                <a:tab pos="2007870" algn="l"/>
              </a:tabLst>
            </a:pPr>
            <a:r>
              <a:rPr sz="2400" spc="5" dirty="0">
                <a:latin typeface="Calibri"/>
                <a:cs typeface="Calibri"/>
              </a:rPr>
              <a:t>Done</a:t>
            </a:r>
            <a:r>
              <a:rPr sz="2400" spc="-85" dirty="0">
                <a:latin typeface="Calibri"/>
                <a:cs typeface="Calibri"/>
              </a:rPr>
              <a:t> </a:t>
            </a:r>
            <a:r>
              <a:rPr sz="2400" spc="-20" dirty="0">
                <a:latin typeface="Calibri"/>
                <a:cs typeface="Calibri"/>
              </a:rPr>
              <a:t>By</a:t>
            </a:r>
            <a:r>
              <a:rPr sz="2400" spc="25" dirty="0">
                <a:latin typeface="Calibri"/>
                <a:cs typeface="Calibri"/>
              </a:rPr>
              <a:t> </a:t>
            </a:r>
            <a:r>
              <a:rPr sz="2400" dirty="0">
                <a:latin typeface="Calibri"/>
                <a:cs typeface="Calibri"/>
              </a:rPr>
              <a:t>:</a:t>
            </a:r>
            <a:r>
              <a:rPr sz="2400" spc="15" dirty="0">
                <a:latin typeface="Calibri"/>
                <a:cs typeface="Calibri"/>
              </a:rPr>
              <a:t> </a:t>
            </a:r>
            <a:r>
              <a:rPr sz="2400" spc="5" dirty="0">
                <a:latin typeface="Calibri"/>
                <a:cs typeface="Calibri"/>
              </a:rPr>
              <a:t>Noor	Al-Huda</a:t>
            </a:r>
            <a:r>
              <a:rPr sz="2400" spc="-70" dirty="0">
                <a:latin typeface="Calibri"/>
                <a:cs typeface="Calibri"/>
              </a:rPr>
              <a:t> </a:t>
            </a:r>
            <a:r>
              <a:rPr sz="2400" spc="-20" dirty="0">
                <a:latin typeface="Calibri"/>
                <a:cs typeface="Calibri"/>
              </a:rPr>
              <a:t>Al-Karaki</a:t>
            </a:r>
            <a:endParaRPr sz="2400">
              <a:latin typeface="Calibri"/>
              <a:cs typeface="Calibri"/>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4017" y="170497"/>
            <a:ext cx="2700655" cy="693780"/>
          </a:xfrm>
          <a:prstGeom prst="rect">
            <a:avLst/>
          </a:prstGeom>
        </p:spPr>
        <p:txBody>
          <a:bodyPr vert="horz" wrap="square" lIns="0" tIns="16510" rIns="0" bIns="0" rtlCol="0">
            <a:spAutoFit/>
          </a:bodyPr>
          <a:lstStyle/>
          <a:p>
            <a:pPr marL="12700">
              <a:lnSpc>
                <a:spcPct val="100000"/>
              </a:lnSpc>
              <a:spcBef>
                <a:spcPts val="130"/>
              </a:spcBef>
            </a:pPr>
            <a:r>
              <a:rPr sz="4400" b="0" spc="20" dirty="0">
                <a:solidFill>
                  <a:srgbClr val="FF0000"/>
                </a:solidFill>
                <a:latin typeface="Calibri Light"/>
                <a:cs typeface="Calibri Light"/>
              </a:rPr>
              <a:t>S</a:t>
            </a:r>
            <a:r>
              <a:rPr sz="4400" b="0" spc="-25" dirty="0">
                <a:solidFill>
                  <a:srgbClr val="FF0000"/>
                </a:solidFill>
                <a:latin typeface="Calibri Light"/>
                <a:cs typeface="Calibri Light"/>
              </a:rPr>
              <a:t>t</a:t>
            </a:r>
            <a:r>
              <a:rPr sz="4400" b="0" spc="-50" dirty="0">
                <a:solidFill>
                  <a:srgbClr val="FF0000"/>
                </a:solidFill>
                <a:latin typeface="Calibri Light"/>
                <a:cs typeface="Calibri Light"/>
              </a:rPr>
              <a:t>a</a:t>
            </a:r>
            <a:r>
              <a:rPr sz="4400" b="0" spc="-25" dirty="0">
                <a:solidFill>
                  <a:srgbClr val="FF0000"/>
                </a:solidFill>
                <a:latin typeface="Calibri Light"/>
                <a:cs typeface="Calibri Light"/>
              </a:rPr>
              <a:t>t</a:t>
            </a:r>
            <a:r>
              <a:rPr sz="4400" b="0" spc="5" dirty="0">
                <a:solidFill>
                  <a:srgbClr val="FF0000"/>
                </a:solidFill>
                <a:latin typeface="Calibri Light"/>
                <a:cs typeface="Calibri Light"/>
              </a:rPr>
              <a:t>i</a:t>
            </a:r>
            <a:r>
              <a:rPr sz="4400" b="0" spc="-50" dirty="0">
                <a:solidFill>
                  <a:srgbClr val="FF0000"/>
                </a:solidFill>
                <a:latin typeface="Calibri Light"/>
                <a:cs typeface="Calibri Light"/>
              </a:rPr>
              <a:t>o</a:t>
            </a:r>
            <a:r>
              <a:rPr sz="4400" b="0" spc="15" dirty="0">
                <a:solidFill>
                  <a:srgbClr val="FF0000"/>
                </a:solidFill>
                <a:latin typeface="Calibri Light"/>
                <a:cs typeface="Calibri Light"/>
              </a:rPr>
              <a:t>n</a:t>
            </a:r>
            <a:r>
              <a:rPr sz="4400" b="0" spc="-300" dirty="0">
                <a:solidFill>
                  <a:srgbClr val="FF0000"/>
                </a:solidFill>
                <a:latin typeface="Calibri Light"/>
                <a:cs typeface="Calibri Light"/>
              </a:rPr>
              <a:t> </a:t>
            </a:r>
            <a:r>
              <a:rPr sz="4400" b="0" spc="40" dirty="0">
                <a:solidFill>
                  <a:srgbClr val="FF0000"/>
                </a:solidFill>
                <a:latin typeface="Calibri Light"/>
                <a:cs typeface="Calibri Light"/>
              </a:rPr>
              <a:t>ON</a:t>
            </a:r>
            <a:r>
              <a:rPr sz="4400" b="0" spc="15" dirty="0">
                <a:solidFill>
                  <a:srgbClr val="FF0000"/>
                </a:solidFill>
                <a:latin typeface="Calibri Light"/>
                <a:cs typeface="Calibri Light"/>
              </a:rPr>
              <a:t>E</a:t>
            </a:r>
            <a:endParaRPr sz="4400">
              <a:latin typeface="Calibri Light"/>
              <a:cs typeface="Calibri Light"/>
            </a:endParaRPr>
          </a:p>
        </p:txBody>
      </p:sp>
      <p:pic>
        <p:nvPicPr>
          <p:cNvPr id="3" name="object 3"/>
          <p:cNvPicPr/>
          <p:nvPr/>
        </p:nvPicPr>
        <p:blipFill>
          <a:blip r:embed="rId2" cstate="print"/>
          <a:stretch>
            <a:fillRect/>
          </a:stretch>
        </p:blipFill>
        <p:spPr>
          <a:xfrm>
            <a:off x="5089047" y="0"/>
            <a:ext cx="5564884" cy="2209800"/>
          </a:xfrm>
          <a:prstGeom prst="rect">
            <a:avLst/>
          </a:prstGeom>
        </p:spPr>
      </p:pic>
      <p:sp>
        <p:nvSpPr>
          <p:cNvPr id="4" name="object 4"/>
          <p:cNvSpPr txBox="1"/>
          <p:nvPr/>
        </p:nvSpPr>
        <p:spPr>
          <a:xfrm>
            <a:off x="1604013" y="1158565"/>
            <a:ext cx="7727315" cy="5534079"/>
          </a:xfrm>
          <a:prstGeom prst="rect">
            <a:avLst/>
          </a:prstGeom>
        </p:spPr>
        <p:txBody>
          <a:bodyPr vert="horz" wrap="square" lIns="0" tIns="10795" rIns="0" bIns="0" rtlCol="0">
            <a:spAutoFit/>
          </a:bodyPr>
          <a:lstStyle/>
          <a:p>
            <a:pPr marL="12700" marR="3725545">
              <a:lnSpc>
                <a:spcPct val="100800"/>
              </a:lnSpc>
              <a:spcBef>
                <a:spcPts val="85"/>
              </a:spcBef>
            </a:pPr>
            <a:r>
              <a:rPr sz="1800" spc="-5" dirty="0">
                <a:latin typeface="Calibri"/>
                <a:cs typeface="Calibri"/>
              </a:rPr>
              <a:t>1-What </a:t>
            </a:r>
            <a:r>
              <a:rPr sz="1800" spc="15" dirty="0">
                <a:latin typeface="Calibri"/>
                <a:cs typeface="Calibri"/>
              </a:rPr>
              <a:t>is </a:t>
            </a:r>
            <a:r>
              <a:rPr sz="1800" spc="5" dirty="0">
                <a:latin typeface="Calibri"/>
                <a:cs typeface="Calibri"/>
              </a:rPr>
              <a:t>the </a:t>
            </a:r>
            <a:r>
              <a:rPr sz="1800" spc="10" dirty="0">
                <a:latin typeface="Calibri"/>
                <a:cs typeface="Calibri"/>
              </a:rPr>
              <a:t>name of </a:t>
            </a:r>
            <a:r>
              <a:rPr sz="1800" spc="15" dirty="0">
                <a:latin typeface="Calibri"/>
                <a:cs typeface="Calibri"/>
              </a:rPr>
              <a:t>this </a:t>
            </a:r>
            <a:r>
              <a:rPr sz="1800" spc="10" dirty="0">
                <a:latin typeface="Calibri"/>
                <a:cs typeface="Calibri"/>
              </a:rPr>
              <a:t>examination </a:t>
            </a:r>
            <a:r>
              <a:rPr sz="1800" dirty="0">
                <a:latin typeface="Calibri"/>
                <a:cs typeface="Calibri"/>
              </a:rPr>
              <a:t>? </a:t>
            </a:r>
            <a:r>
              <a:rPr sz="1800" spc="5" dirty="0">
                <a:latin typeface="Calibri"/>
                <a:cs typeface="Calibri"/>
              </a:rPr>
              <a:t> </a:t>
            </a:r>
            <a:r>
              <a:rPr sz="1800" dirty="0">
                <a:latin typeface="Calibri"/>
                <a:cs typeface="Calibri"/>
              </a:rPr>
              <a:t>2-what</a:t>
            </a:r>
            <a:r>
              <a:rPr sz="1800" spc="-35" dirty="0">
                <a:latin typeface="Calibri"/>
                <a:cs typeface="Calibri"/>
              </a:rPr>
              <a:t> </a:t>
            </a:r>
            <a:r>
              <a:rPr sz="1800" spc="15" dirty="0">
                <a:latin typeface="Calibri"/>
                <a:cs typeface="Calibri"/>
              </a:rPr>
              <a:t>is</a:t>
            </a:r>
            <a:r>
              <a:rPr sz="1800" spc="-60" dirty="0">
                <a:latin typeface="Calibri"/>
                <a:cs typeface="Calibri"/>
              </a:rPr>
              <a:t> </a:t>
            </a:r>
            <a:r>
              <a:rPr sz="1800" spc="5" dirty="0">
                <a:latin typeface="Calibri"/>
                <a:cs typeface="Calibri"/>
              </a:rPr>
              <a:t>the</a:t>
            </a:r>
            <a:r>
              <a:rPr sz="1800" spc="55" dirty="0">
                <a:latin typeface="Calibri"/>
                <a:cs typeface="Calibri"/>
              </a:rPr>
              <a:t> </a:t>
            </a:r>
            <a:r>
              <a:rPr sz="1800" spc="10" dirty="0">
                <a:latin typeface="Calibri"/>
                <a:cs typeface="Calibri"/>
              </a:rPr>
              <a:t>position</a:t>
            </a:r>
            <a:r>
              <a:rPr sz="1800" spc="-155" dirty="0">
                <a:latin typeface="Calibri"/>
                <a:cs typeface="Calibri"/>
              </a:rPr>
              <a:t> </a:t>
            </a:r>
            <a:r>
              <a:rPr sz="1800" spc="10" dirty="0">
                <a:latin typeface="Calibri"/>
                <a:cs typeface="Calibri"/>
              </a:rPr>
              <a:t>of</a:t>
            </a:r>
            <a:r>
              <a:rPr sz="1800" spc="25" dirty="0">
                <a:latin typeface="Calibri"/>
                <a:cs typeface="Calibri"/>
              </a:rPr>
              <a:t> </a:t>
            </a:r>
            <a:r>
              <a:rPr sz="1800" spc="15" dirty="0">
                <a:latin typeface="Calibri"/>
                <a:cs typeface="Calibri"/>
              </a:rPr>
              <a:t>patient</a:t>
            </a:r>
            <a:r>
              <a:rPr sz="1800" spc="-185" dirty="0">
                <a:latin typeface="Calibri"/>
                <a:cs typeface="Calibri"/>
              </a:rPr>
              <a:t> </a:t>
            </a:r>
            <a:r>
              <a:rPr sz="1800" spc="10" dirty="0">
                <a:latin typeface="Calibri"/>
                <a:cs typeface="Calibri"/>
              </a:rPr>
              <a:t>during</a:t>
            </a:r>
            <a:r>
              <a:rPr sz="1800" spc="-50" dirty="0">
                <a:latin typeface="Calibri"/>
                <a:cs typeface="Calibri"/>
              </a:rPr>
              <a:t> </a:t>
            </a:r>
            <a:r>
              <a:rPr sz="1800" spc="15" dirty="0">
                <a:latin typeface="Calibri"/>
                <a:cs typeface="Calibri"/>
              </a:rPr>
              <a:t>it</a:t>
            </a:r>
            <a:r>
              <a:rPr sz="1800" spc="-35" dirty="0">
                <a:latin typeface="Calibri"/>
                <a:cs typeface="Calibri"/>
              </a:rPr>
              <a:t> </a:t>
            </a:r>
            <a:r>
              <a:rPr sz="1800" dirty="0">
                <a:latin typeface="Calibri"/>
                <a:cs typeface="Calibri"/>
              </a:rPr>
              <a:t>?</a:t>
            </a:r>
            <a:endParaRPr sz="1800">
              <a:latin typeface="Calibri"/>
              <a:cs typeface="Calibri"/>
            </a:endParaRPr>
          </a:p>
          <a:p>
            <a:pPr marL="12700" marR="2445385">
              <a:lnSpc>
                <a:spcPct val="100800"/>
              </a:lnSpc>
            </a:pPr>
            <a:r>
              <a:rPr sz="1800" dirty="0">
                <a:latin typeface="Calibri"/>
                <a:cs typeface="Calibri"/>
              </a:rPr>
              <a:t>3-what</a:t>
            </a:r>
            <a:r>
              <a:rPr sz="1800" spc="-35" dirty="0">
                <a:latin typeface="Calibri"/>
                <a:cs typeface="Calibri"/>
              </a:rPr>
              <a:t> </a:t>
            </a:r>
            <a:r>
              <a:rPr sz="1800" dirty="0">
                <a:latin typeface="Calibri"/>
                <a:cs typeface="Calibri"/>
              </a:rPr>
              <a:t>are</a:t>
            </a:r>
            <a:r>
              <a:rPr sz="1800" spc="-25" dirty="0">
                <a:latin typeface="Calibri"/>
                <a:cs typeface="Calibri"/>
              </a:rPr>
              <a:t> </a:t>
            </a:r>
            <a:r>
              <a:rPr sz="1800" spc="5" dirty="0">
                <a:latin typeface="Calibri"/>
                <a:cs typeface="Calibri"/>
              </a:rPr>
              <a:t>the</a:t>
            </a:r>
            <a:r>
              <a:rPr sz="1800" spc="-25" dirty="0">
                <a:latin typeface="Calibri"/>
                <a:cs typeface="Calibri"/>
              </a:rPr>
              <a:t> </a:t>
            </a:r>
            <a:r>
              <a:rPr sz="1800" spc="-5" dirty="0">
                <a:latin typeface="Calibri"/>
                <a:cs typeface="Calibri"/>
              </a:rPr>
              <a:t>structures</a:t>
            </a:r>
            <a:r>
              <a:rPr sz="1800" spc="25" dirty="0">
                <a:latin typeface="Calibri"/>
                <a:cs typeface="Calibri"/>
              </a:rPr>
              <a:t> </a:t>
            </a:r>
            <a:r>
              <a:rPr sz="1800" spc="20" dirty="0">
                <a:latin typeface="Calibri"/>
                <a:cs typeface="Calibri"/>
              </a:rPr>
              <a:t>and</a:t>
            </a:r>
            <a:r>
              <a:rPr sz="1800" spc="-80" dirty="0">
                <a:latin typeface="Calibri"/>
                <a:cs typeface="Calibri"/>
              </a:rPr>
              <a:t> </a:t>
            </a:r>
            <a:r>
              <a:rPr sz="1800" spc="5" dirty="0">
                <a:latin typeface="Calibri"/>
                <a:cs typeface="Calibri"/>
              </a:rPr>
              <a:t>related</a:t>
            </a:r>
            <a:r>
              <a:rPr sz="1800" spc="-80" dirty="0">
                <a:latin typeface="Calibri"/>
                <a:cs typeface="Calibri"/>
              </a:rPr>
              <a:t> </a:t>
            </a:r>
            <a:r>
              <a:rPr sz="1800" spc="10" dirty="0">
                <a:latin typeface="Calibri"/>
                <a:cs typeface="Calibri"/>
              </a:rPr>
              <a:t>findings</a:t>
            </a:r>
            <a:r>
              <a:rPr sz="1800" spc="-60" dirty="0">
                <a:latin typeface="Calibri"/>
                <a:cs typeface="Calibri"/>
              </a:rPr>
              <a:t> </a:t>
            </a:r>
            <a:r>
              <a:rPr sz="1800" spc="10" dirty="0">
                <a:latin typeface="Calibri"/>
                <a:cs typeface="Calibri"/>
              </a:rPr>
              <a:t>during</a:t>
            </a:r>
            <a:r>
              <a:rPr sz="1800" spc="-125" dirty="0">
                <a:latin typeface="Calibri"/>
                <a:cs typeface="Calibri"/>
              </a:rPr>
              <a:t> </a:t>
            </a:r>
            <a:r>
              <a:rPr sz="1800" spc="15" dirty="0">
                <a:latin typeface="Calibri"/>
                <a:cs typeface="Calibri"/>
              </a:rPr>
              <a:t>it</a:t>
            </a:r>
            <a:r>
              <a:rPr sz="1800" spc="-35" dirty="0">
                <a:latin typeface="Calibri"/>
                <a:cs typeface="Calibri"/>
              </a:rPr>
              <a:t> </a:t>
            </a:r>
            <a:r>
              <a:rPr sz="1800" dirty="0">
                <a:latin typeface="Calibri"/>
                <a:cs typeface="Calibri"/>
              </a:rPr>
              <a:t>? </a:t>
            </a:r>
            <a:r>
              <a:rPr sz="1800" spc="-390" dirty="0">
                <a:latin typeface="Calibri"/>
                <a:cs typeface="Calibri"/>
              </a:rPr>
              <a:t> </a:t>
            </a:r>
            <a:r>
              <a:rPr sz="1800" dirty="0">
                <a:latin typeface="Calibri"/>
                <a:cs typeface="Calibri"/>
              </a:rPr>
              <a:t>4-your</a:t>
            </a:r>
            <a:r>
              <a:rPr sz="1800" spc="-65" dirty="0">
                <a:latin typeface="Calibri"/>
                <a:cs typeface="Calibri"/>
              </a:rPr>
              <a:t> </a:t>
            </a:r>
            <a:r>
              <a:rPr sz="1800" spc="10" dirty="0">
                <a:latin typeface="Calibri"/>
                <a:cs typeface="Calibri"/>
              </a:rPr>
              <a:t>findings</a:t>
            </a:r>
            <a:r>
              <a:rPr sz="1800" spc="-60" dirty="0">
                <a:latin typeface="Calibri"/>
                <a:cs typeface="Calibri"/>
              </a:rPr>
              <a:t> </a:t>
            </a:r>
            <a:r>
              <a:rPr sz="1800" spc="5" dirty="0">
                <a:latin typeface="Calibri"/>
                <a:cs typeface="Calibri"/>
              </a:rPr>
              <a:t>with</a:t>
            </a:r>
            <a:r>
              <a:rPr sz="1800" spc="-5" dirty="0">
                <a:latin typeface="Calibri"/>
                <a:cs typeface="Calibri"/>
              </a:rPr>
              <a:t> </a:t>
            </a:r>
            <a:r>
              <a:rPr sz="1800" dirty="0">
                <a:latin typeface="Calibri"/>
                <a:cs typeface="Calibri"/>
              </a:rPr>
              <a:t>:</a:t>
            </a:r>
            <a:endParaRPr sz="1800">
              <a:latin typeface="Calibri"/>
              <a:cs typeface="Calibri"/>
            </a:endParaRPr>
          </a:p>
          <a:p>
            <a:pPr marL="12700" marR="4181475">
              <a:lnSpc>
                <a:spcPts val="2100"/>
              </a:lnSpc>
              <a:spcBef>
                <a:spcPts val="140"/>
              </a:spcBef>
            </a:pPr>
            <a:r>
              <a:rPr sz="1800" spc="5" dirty="0">
                <a:latin typeface="Calibri"/>
                <a:cs typeface="Calibri"/>
              </a:rPr>
              <a:t>A</a:t>
            </a:r>
            <a:r>
              <a:rPr sz="1800" dirty="0">
                <a:latin typeface="Calibri"/>
                <a:cs typeface="Calibri"/>
              </a:rPr>
              <a:t>-</a:t>
            </a:r>
            <a:r>
              <a:rPr sz="1800" spc="15" dirty="0">
                <a:latin typeface="Calibri"/>
                <a:cs typeface="Calibri"/>
              </a:rPr>
              <a:t> </a:t>
            </a:r>
            <a:r>
              <a:rPr sz="1800" spc="5" dirty="0">
                <a:latin typeface="Calibri"/>
                <a:cs typeface="Calibri"/>
              </a:rPr>
              <a:t>A</a:t>
            </a:r>
            <a:r>
              <a:rPr sz="1800" spc="-15" dirty="0">
                <a:latin typeface="Calibri"/>
                <a:cs typeface="Calibri"/>
              </a:rPr>
              <a:t>c</a:t>
            </a:r>
            <a:r>
              <a:rPr sz="1800" spc="25" dirty="0">
                <a:latin typeface="Calibri"/>
                <a:cs typeface="Calibri"/>
              </a:rPr>
              <a:t>u</a:t>
            </a:r>
            <a:r>
              <a:rPr sz="1800" dirty="0">
                <a:latin typeface="Calibri"/>
                <a:cs typeface="Calibri"/>
              </a:rPr>
              <a:t>te</a:t>
            </a:r>
            <a:r>
              <a:rPr sz="1800" spc="-35" dirty="0">
                <a:latin typeface="Calibri"/>
                <a:cs typeface="Calibri"/>
              </a:rPr>
              <a:t> </a:t>
            </a:r>
            <a:r>
              <a:rPr sz="1800" spc="25" dirty="0">
                <a:latin typeface="Calibri"/>
                <a:cs typeface="Calibri"/>
              </a:rPr>
              <a:t>p</a:t>
            </a:r>
            <a:r>
              <a:rPr sz="1800" dirty="0">
                <a:latin typeface="Calibri"/>
                <a:cs typeface="Calibri"/>
              </a:rPr>
              <a:t>e</a:t>
            </a:r>
            <a:r>
              <a:rPr sz="1800" spc="35" dirty="0">
                <a:latin typeface="Calibri"/>
                <a:cs typeface="Calibri"/>
              </a:rPr>
              <a:t>l</a:t>
            </a:r>
            <a:r>
              <a:rPr sz="1800" spc="5" dirty="0">
                <a:latin typeface="Calibri"/>
                <a:cs typeface="Calibri"/>
              </a:rPr>
              <a:t>v</a:t>
            </a:r>
            <a:r>
              <a:rPr sz="1800" spc="35" dirty="0">
                <a:latin typeface="Calibri"/>
                <a:cs typeface="Calibri"/>
              </a:rPr>
              <a:t>i</a:t>
            </a:r>
            <a:r>
              <a:rPr sz="1800" dirty="0">
                <a:latin typeface="Calibri"/>
                <a:cs typeface="Calibri"/>
              </a:rPr>
              <a:t>c</a:t>
            </a:r>
            <a:r>
              <a:rPr sz="1800" spc="-125" dirty="0">
                <a:latin typeface="Calibri"/>
                <a:cs typeface="Calibri"/>
              </a:rPr>
              <a:t> </a:t>
            </a:r>
            <a:r>
              <a:rPr sz="1800" spc="35" dirty="0">
                <a:latin typeface="Calibri"/>
                <a:cs typeface="Calibri"/>
              </a:rPr>
              <a:t>i</a:t>
            </a:r>
            <a:r>
              <a:rPr sz="1800" spc="25" dirty="0">
                <a:latin typeface="Calibri"/>
                <a:cs typeface="Calibri"/>
              </a:rPr>
              <a:t>n</a:t>
            </a:r>
            <a:r>
              <a:rPr sz="1800" spc="-30" dirty="0">
                <a:latin typeface="Calibri"/>
                <a:cs typeface="Calibri"/>
              </a:rPr>
              <a:t>f</a:t>
            </a:r>
            <a:r>
              <a:rPr sz="1800" spc="35" dirty="0">
                <a:latin typeface="Calibri"/>
                <a:cs typeface="Calibri"/>
              </a:rPr>
              <a:t>l</a:t>
            </a:r>
            <a:r>
              <a:rPr sz="1800" spc="30" dirty="0">
                <a:latin typeface="Calibri"/>
                <a:cs typeface="Calibri"/>
              </a:rPr>
              <a:t>a</a:t>
            </a:r>
            <a:r>
              <a:rPr sz="1800" spc="-15" dirty="0">
                <a:latin typeface="Calibri"/>
                <a:cs typeface="Calibri"/>
              </a:rPr>
              <a:t>mm</a:t>
            </a:r>
            <a:r>
              <a:rPr sz="1800" spc="30" dirty="0">
                <a:latin typeface="Calibri"/>
                <a:cs typeface="Calibri"/>
              </a:rPr>
              <a:t>a</a:t>
            </a:r>
            <a:r>
              <a:rPr sz="1800" dirty="0">
                <a:latin typeface="Calibri"/>
                <a:cs typeface="Calibri"/>
              </a:rPr>
              <a:t>t</a:t>
            </a:r>
            <a:r>
              <a:rPr sz="1800" spc="15" dirty="0">
                <a:latin typeface="Calibri"/>
                <a:cs typeface="Calibri"/>
              </a:rPr>
              <a:t>o</a:t>
            </a:r>
            <a:r>
              <a:rPr sz="1800" spc="-30" dirty="0">
                <a:latin typeface="Calibri"/>
                <a:cs typeface="Calibri"/>
              </a:rPr>
              <a:t>r</a:t>
            </a:r>
            <a:r>
              <a:rPr sz="1800" dirty="0">
                <a:latin typeface="Calibri"/>
                <a:cs typeface="Calibri"/>
              </a:rPr>
              <a:t>y</a:t>
            </a:r>
            <a:r>
              <a:rPr sz="1800" spc="-175" dirty="0">
                <a:latin typeface="Calibri"/>
                <a:cs typeface="Calibri"/>
              </a:rPr>
              <a:t> </a:t>
            </a:r>
            <a:r>
              <a:rPr sz="1800" spc="25" dirty="0">
                <a:latin typeface="Calibri"/>
                <a:cs typeface="Calibri"/>
              </a:rPr>
              <a:t>d</a:t>
            </a:r>
            <a:r>
              <a:rPr sz="1800" spc="35" dirty="0">
                <a:latin typeface="Calibri"/>
                <a:cs typeface="Calibri"/>
              </a:rPr>
              <a:t>i</a:t>
            </a:r>
            <a:r>
              <a:rPr sz="1800" spc="-35" dirty="0">
                <a:latin typeface="Calibri"/>
                <a:cs typeface="Calibri"/>
              </a:rPr>
              <a:t>s</a:t>
            </a:r>
            <a:r>
              <a:rPr sz="1800" spc="20" dirty="0">
                <a:latin typeface="Calibri"/>
                <a:cs typeface="Calibri"/>
              </a:rPr>
              <a:t>o</a:t>
            </a:r>
            <a:r>
              <a:rPr sz="1800" spc="-30" dirty="0">
                <a:latin typeface="Calibri"/>
                <a:cs typeface="Calibri"/>
              </a:rPr>
              <a:t>r</a:t>
            </a:r>
            <a:r>
              <a:rPr sz="1800" spc="25" dirty="0">
                <a:latin typeface="Calibri"/>
                <a:cs typeface="Calibri"/>
              </a:rPr>
              <a:t>d</a:t>
            </a:r>
            <a:r>
              <a:rPr sz="1800" dirty="0">
                <a:latin typeface="Calibri"/>
                <a:cs typeface="Calibri"/>
              </a:rPr>
              <a:t>er  </a:t>
            </a:r>
            <a:r>
              <a:rPr sz="1800" spc="-10" dirty="0">
                <a:latin typeface="Calibri"/>
                <a:cs typeface="Calibri"/>
              </a:rPr>
              <a:t>B</a:t>
            </a:r>
            <a:r>
              <a:rPr sz="1800" spc="-30" dirty="0">
                <a:latin typeface="Calibri"/>
                <a:cs typeface="Calibri"/>
              </a:rPr>
              <a:t>-</a:t>
            </a:r>
            <a:r>
              <a:rPr sz="1800" spc="-15" dirty="0">
                <a:latin typeface="Calibri"/>
                <a:cs typeface="Calibri"/>
              </a:rPr>
              <a:t>1</a:t>
            </a:r>
            <a:r>
              <a:rPr sz="1800" dirty="0">
                <a:latin typeface="Calibri"/>
                <a:cs typeface="Calibri"/>
              </a:rPr>
              <a:t>0</a:t>
            </a:r>
            <a:r>
              <a:rPr sz="1800" spc="25" dirty="0">
                <a:latin typeface="Calibri"/>
                <a:cs typeface="Calibri"/>
              </a:rPr>
              <a:t> </a:t>
            </a:r>
            <a:r>
              <a:rPr sz="1800" spc="-105" dirty="0">
                <a:latin typeface="Calibri"/>
                <a:cs typeface="Calibri"/>
              </a:rPr>
              <a:t>W</a:t>
            </a:r>
            <a:r>
              <a:rPr sz="1800" dirty="0">
                <a:latin typeface="Calibri"/>
                <a:cs typeface="Calibri"/>
              </a:rPr>
              <a:t>ee</a:t>
            </a:r>
            <a:r>
              <a:rPr sz="1800" spc="5" dirty="0">
                <a:latin typeface="Calibri"/>
                <a:cs typeface="Calibri"/>
              </a:rPr>
              <a:t>k</a:t>
            </a:r>
            <a:r>
              <a:rPr sz="1800" dirty="0">
                <a:latin typeface="Calibri"/>
                <a:cs typeface="Calibri"/>
              </a:rPr>
              <a:t>s</a:t>
            </a:r>
            <a:r>
              <a:rPr sz="1800" spc="10" dirty="0">
                <a:latin typeface="Calibri"/>
                <a:cs typeface="Calibri"/>
              </a:rPr>
              <a:t> </a:t>
            </a:r>
            <a:r>
              <a:rPr sz="1800" dirty="0">
                <a:latin typeface="Calibri"/>
                <a:cs typeface="Calibri"/>
              </a:rPr>
              <a:t>I</a:t>
            </a:r>
            <a:r>
              <a:rPr sz="1800" spc="20" dirty="0">
                <a:latin typeface="Calibri"/>
                <a:cs typeface="Calibri"/>
              </a:rPr>
              <a:t>n</a:t>
            </a:r>
            <a:r>
              <a:rPr sz="1800" spc="-15" dirty="0">
                <a:latin typeface="Calibri"/>
                <a:cs typeface="Calibri"/>
              </a:rPr>
              <a:t>c</a:t>
            </a:r>
            <a:r>
              <a:rPr sz="1800" spc="20" dirty="0">
                <a:latin typeface="Calibri"/>
                <a:cs typeface="Calibri"/>
              </a:rPr>
              <a:t>o</a:t>
            </a:r>
            <a:r>
              <a:rPr sz="1800" spc="-15" dirty="0">
                <a:latin typeface="Calibri"/>
                <a:cs typeface="Calibri"/>
              </a:rPr>
              <a:t>m</a:t>
            </a:r>
            <a:r>
              <a:rPr sz="1800" spc="25" dirty="0">
                <a:latin typeface="Calibri"/>
                <a:cs typeface="Calibri"/>
              </a:rPr>
              <a:t>p</a:t>
            </a:r>
            <a:r>
              <a:rPr sz="1800" spc="35" dirty="0">
                <a:latin typeface="Calibri"/>
                <a:cs typeface="Calibri"/>
              </a:rPr>
              <a:t>l</a:t>
            </a:r>
            <a:r>
              <a:rPr sz="1800" dirty="0">
                <a:latin typeface="Calibri"/>
                <a:cs typeface="Calibri"/>
              </a:rPr>
              <a:t>ete</a:t>
            </a:r>
            <a:r>
              <a:rPr sz="1800" spc="-105" dirty="0">
                <a:latin typeface="Calibri"/>
                <a:cs typeface="Calibri"/>
              </a:rPr>
              <a:t> </a:t>
            </a:r>
            <a:r>
              <a:rPr sz="1800" spc="-15" dirty="0">
                <a:latin typeface="Calibri"/>
                <a:cs typeface="Calibri"/>
              </a:rPr>
              <a:t>m</a:t>
            </a:r>
            <a:r>
              <a:rPr sz="1800" spc="35" dirty="0">
                <a:latin typeface="Calibri"/>
                <a:cs typeface="Calibri"/>
              </a:rPr>
              <a:t>i</a:t>
            </a:r>
            <a:r>
              <a:rPr sz="1800" spc="-35" dirty="0">
                <a:latin typeface="Calibri"/>
                <a:cs typeface="Calibri"/>
              </a:rPr>
              <a:t>s</a:t>
            </a:r>
            <a:r>
              <a:rPr sz="1800" spc="-15" dirty="0">
                <a:latin typeface="Calibri"/>
                <a:cs typeface="Calibri"/>
              </a:rPr>
              <a:t>c</a:t>
            </a:r>
            <a:r>
              <a:rPr sz="1800" spc="30" dirty="0">
                <a:latin typeface="Calibri"/>
                <a:cs typeface="Calibri"/>
              </a:rPr>
              <a:t>a</a:t>
            </a:r>
            <a:r>
              <a:rPr sz="1800" spc="-30" dirty="0">
                <a:latin typeface="Calibri"/>
                <a:cs typeface="Calibri"/>
              </a:rPr>
              <a:t>rr</a:t>
            </a:r>
            <a:r>
              <a:rPr sz="1800" spc="35" dirty="0">
                <a:latin typeface="Calibri"/>
                <a:cs typeface="Calibri"/>
              </a:rPr>
              <a:t>i</a:t>
            </a:r>
            <a:r>
              <a:rPr sz="1800" spc="30" dirty="0">
                <a:latin typeface="Calibri"/>
                <a:cs typeface="Calibri"/>
              </a:rPr>
              <a:t>a</a:t>
            </a:r>
            <a:r>
              <a:rPr sz="1800" spc="-25" dirty="0">
                <a:latin typeface="Calibri"/>
                <a:cs typeface="Calibri"/>
              </a:rPr>
              <a:t>g</a:t>
            </a:r>
            <a:r>
              <a:rPr sz="1800" dirty="0">
                <a:latin typeface="Calibri"/>
                <a:cs typeface="Calibri"/>
              </a:rPr>
              <a:t>e</a:t>
            </a:r>
            <a:endParaRPr sz="1800">
              <a:latin typeface="Calibri"/>
              <a:cs typeface="Calibri"/>
            </a:endParaRPr>
          </a:p>
          <a:p>
            <a:pPr marL="12700">
              <a:lnSpc>
                <a:spcPts val="2120"/>
              </a:lnSpc>
            </a:pPr>
            <a:r>
              <a:rPr sz="1800" spc="5" dirty="0">
                <a:latin typeface="Calibri"/>
                <a:cs typeface="Calibri"/>
              </a:rPr>
              <a:t>C-</a:t>
            </a:r>
            <a:r>
              <a:rPr sz="1800" spc="-10" dirty="0">
                <a:latin typeface="Calibri"/>
                <a:cs typeface="Calibri"/>
              </a:rPr>
              <a:t> </a:t>
            </a:r>
            <a:r>
              <a:rPr sz="1800" spc="5" dirty="0">
                <a:latin typeface="Calibri"/>
                <a:cs typeface="Calibri"/>
              </a:rPr>
              <a:t>Adenomyosis</a:t>
            </a:r>
            <a:endParaRPr sz="1800">
              <a:latin typeface="Calibri"/>
              <a:cs typeface="Calibri"/>
            </a:endParaRPr>
          </a:p>
          <a:p>
            <a:pPr marL="12700">
              <a:lnSpc>
                <a:spcPts val="1920"/>
              </a:lnSpc>
              <a:spcBef>
                <a:spcPts val="15"/>
              </a:spcBef>
              <a:tabLst>
                <a:tab pos="6951345" algn="l"/>
              </a:tabLst>
            </a:pPr>
            <a:r>
              <a:rPr sz="1800" u="heavy" dirty="0">
                <a:uFill>
                  <a:solidFill>
                    <a:srgbClr val="000000"/>
                  </a:solidFill>
                </a:uFill>
                <a:latin typeface="Calibri"/>
                <a:cs typeface="Calibri"/>
              </a:rPr>
              <a:t> 	</a:t>
            </a:r>
            <a:r>
              <a:rPr sz="1800" dirty="0">
                <a:latin typeface="Calibri"/>
                <a:cs typeface="Calibri"/>
              </a:rPr>
              <a:t>-</a:t>
            </a:r>
            <a:endParaRPr sz="1800">
              <a:latin typeface="Calibri"/>
              <a:cs typeface="Calibri"/>
            </a:endParaRPr>
          </a:p>
          <a:p>
            <a:pPr marL="165100">
              <a:lnSpc>
                <a:spcPts val="2150"/>
              </a:lnSpc>
            </a:pPr>
            <a:r>
              <a:rPr sz="2000" b="1" spc="-30" dirty="0">
                <a:solidFill>
                  <a:srgbClr val="FF0000"/>
                </a:solidFill>
                <a:latin typeface="Calibri"/>
                <a:cs typeface="Calibri"/>
              </a:rPr>
              <a:t>Your</a:t>
            </a:r>
            <a:r>
              <a:rPr sz="2000" b="1" spc="-70" dirty="0">
                <a:solidFill>
                  <a:srgbClr val="FF0000"/>
                </a:solidFill>
                <a:latin typeface="Calibri"/>
                <a:cs typeface="Calibri"/>
              </a:rPr>
              <a:t> </a:t>
            </a:r>
            <a:r>
              <a:rPr sz="2000" b="1" spc="5" dirty="0">
                <a:solidFill>
                  <a:srgbClr val="FF0000"/>
                </a:solidFill>
                <a:latin typeface="Calibri"/>
                <a:cs typeface="Calibri"/>
              </a:rPr>
              <a:t>Answer</a:t>
            </a:r>
            <a:r>
              <a:rPr sz="2000" b="1" spc="-75" dirty="0">
                <a:solidFill>
                  <a:srgbClr val="FF0000"/>
                </a:solidFill>
                <a:latin typeface="Calibri"/>
                <a:cs typeface="Calibri"/>
              </a:rPr>
              <a:t> </a:t>
            </a:r>
            <a:r>
              <a:rPr sz="1800" dirty="0">
                <a:latin typeface="Calibri"/>
                <a:cs typeface="Calibri"/>
              </a:rPr>
              <a:t>:</a:t>
            </a:r>
            <a:endParaRPr sz="1800">
              <a:latin typeface="Calibri"/>
              <a:cs typeface="Calibri"/>
            </a:endParaRPr>
          </a:p>
          <a:p>
            <a:pPr marL="165100" marR="4683760">
              <a:lnSpc>
                <a:spcPts val="2180"/>
              </a:lnSpc>
              <a:spcBef>
                <a:spcPts val="45"/>
              </a:spcBef>
            </a:pPr>
            <a:r>
              <a:rPr sz="1800" spc="-15" dirty="0">
                <a:latin typeface="Calibri"/>
                <a:cs typeface="Calibri"/>
              </a:rPr>
              <a:t>1</a:t>
            </a:r>
            <a:r>
              <a:rPr sz="1800" spc="-30" dirty="0">
                <a:latin typeface="Calibri"/>
                <a:cs typeface="Calibri"/>
              </a:rPr>
              <a:t>-</a:t>
            </a:r>
            <a:r>
              <a:rPr sz="1800" spc="-10" dirty="0">
                <a:latin typeface="Calibri"/>
                <a:cs typeface="Calibri"/>
              </a:rPr>
              <a:t>B</a:t>
            </a:r>
            <a:r>
              <a:rPr sz="1800" spc="35" dirty="0">
                <a:latin typeface="Calibri"/>
                <a:cs typeface="Calibri"/>
              </a:rPr>
              <a:t>i</a:t>
            </a:r>
            <a:r>
              <a:rPr sz="1800" spc="-15" dirty="0">
                <a:latin typeface="Calibri"/>
                <a:cs typeface="Calibri"/>
              </a:rPr>
              <a:t>m</a:t>
            </a:r>
            <a:r>
              <a:rPr sz="1800" spc="30" dirty="0">
                <a:latin typeface="Calibri"/>
                <a:cs typeface="Calibri"/>
              </a:rPr>
              <a:t>a</a:t>
            </a:r>
            <a:r>
              <a:rPr sz="1800" spc="25" dirty="0">
                <a:latin typeface="Calibri"/>
                <a:cs typeface="Calibri"/>
              </a:rPr>
              <a:t>nu</a:t>
            </a:r>
            <a:r>
              <a:rPr sz="1800" spc="30" dirty="0">
                <a:latin typeface="Calibri"/>
                <a:cs typeface="Calibri"/>
              </a:rPr>
              <a:t>a</a:t>
            </a:r>
            <a:r>
              <a:rPr sz="1800" dirty="0">
                <a:latin typeface="Calibri"/>
                <a:cs typeface="Calibri"/>
              </a:rPr>
              <a:t>l</a:t>
            </a:r>
            <a:r>
              <a:rPr sz="1800" spc="-150" dirty="0">
                <a:latin typeface="Calibri"/>
                <a:cs typeface="Calibri"/>
              </a:rPr>
              <a:t> </a:t>
            </a:r>
            <a:r>
              <a:rPr sz="1800" spc="-35" dirty="0">
                <a:latin typeface="Calibri"/>
                <a:cs typeface="Calibri"/>
              </a:rPr>
              <a:t>P</a:t>
            </a:r>
            <a:r>
              <a:rPr sz="1800" dirty="0">
                <a:latin typeface="Calibri"/>
                <a:cs typeface="Calibri"/>
              </a:rPr>
              <a:t>e</a:t>
            </a:r>
            <a:r>
              <a:rPr sz="1800" spc="35" dirty="0">
                <a:latin typeface="Calibri"/>
                <a:cs typeface="Calibri"/>
              </a:rPr>
              <a:t>l</a:t>
            </a:r>
            <a:r>
              <a:rPr sz="1800" spc="5" dirty="0">
                <a:latin typeface="Calibri"/>
                <a:cs typeface="Calibri"/>
              </a:rPr>
              <a:t>v</a:t>
            </a:r>
            <a:r>
              <a:rPr sz="1800" spc="35" dirty="0">
                <a:latin typeface="Calibri"/>
                <a:cs typeface="Calibri"/>
              </a:rPr>
              <a:t>i</a:t>
            </a:r>
            <a:r>
              <a:rPr sz="1800" dirty="0">
                <a:latin typeface="Calibri"/>
                <a:cs typeface="Calibri"/>
              </a:rPr>
              <a:t>c</a:t>
            </a:r>
            <a:r>
              <a:rPr sz="1800" spc="-45" dirty="0">
                <a:latin typeface="Calibri"/>
                <a:cs typeface="Calibri"/>
              </a:rPr>
              <a:t> </a:t>
            </a:r>
            <a:r>
              <a:rPr sz="1800" spc="15" dirty="0">
                <a:latin typeface="Calibri"/>
                <a:cs typeface="Calibri"/>
              </a:rPr>
              <a:t>E</a:t>
            </a:r>
            <a:r>
              <a:rPr sz="1800" spc="-35" dirty="0">
                <a:latin typeface="Calibri"/>
                <a:cs typeface="Calibri"/>
              </a:rPr>
              <a:t>x</a:t>
            </a:r>
            <a:r>
              <a:rPr sz="1800" spc="30" dirty="0">
                <a:latin typeface="Calibri"/>
                <a:cs typeface="Calibri"/>
              </a:rPr>
              <a:t>a</a:t>
            </a:r>
            <a:r>
              <a:rPr sz="1800" spc="-15" dirty="0">
                <a:latin typeface="Calibri"/>
                <a:cs typeface="Calibri"/>
              </a:rPr>
              <a:t>m</a:t>
            </a:r>
            <a:r>
              <a:rPr sz="1800" spc="35" dirty="0">
                <a:latin typeface="Calibri"/>
                <a:cs typeface="Calibri"/>
              </a:rPr>
              <a:t>i</a:t>
            </a:r>
            <a:r>
              <a:rPr sz="1800" spc="25" dirty="0">
                <a:latin typeface="Calibri"/>
                <a:cs typeface="Calibri"/>
              </a:rPr>
              <a:t>n</a:t>
            </a:r>
            <a:r>
              <a:rPr sz="1800" spc="30" dirty="0">
                <a:latin typeface="Calibri"/>
                <a:cs typeface="Calibri"/>
              </a:rPr>
              <a:t>a</a:t>
            </a:r>
            <a:r>
              <a:rPr sz="1800" dirty="0">
                <a:latin typeface="Calibri"/>
                <a:cs typeface="Calibri"/>
              </a:rPr>
              <a:t>t</a:t>
            </a:r>
            <a:r>
              <a:rPr sz="1800" spc="30" dirty="0">
                <a:latin typeface="Calibri"/>
                <a:cs typeface="Calibri"/>
              </a:rPr>
              <a:t>i</a:t>
            </a:r>
            <a:r>
              <a:rPr sz="1800" spc="20" dirty="0">
                <a:latin typeface="Calibri"/>
                <a:cs typeface="Calibri"/>
              </a:rPr>
              <a:t>o</a:t>
            </a:r>
            <a:r>
              <a:rPr sz="1800" dirty="0">
                <a:latin typeface="Calibri"/>
                <a:cs typeface="Calibri"/>
              </a:rPr>
              <a:t>n  </a:t>
            </a:r>
            <a:r>
              <a:rPr sz="1800" spc="-15" dirty="0">
                <a:latin typeface="Calibri"/>
                <a:cs typeface="Calibri"/>
              </a:rPr>
              <a:t>2</a:t>
            </a:r>
            <a:r>
              <a:rPr sz="1800" dirty="0">
                <a:latin typeface="Calibri"/>
                <a:cs typeface="Calibri"/>
              </a:rPr>
              <a:t>-</a:t>
            </a:r>
            <a:r>
              <a:rPr sz="1800" spc="15" dirty="0">
                <a:latin typeface="Calibri"/>
                <a:cs typeface="Calibri"/>
              </a:rPr>
              <a:t> </a:t>
            </a:r>
            <a:r>
              <a:rPr sz="1800" spc="-10" dirty="0">
                <a:latin typeface="Calibri"/>
                <a:cs typeface="Calibri"/>
              </a:rPr>
              <a:t>L</a:t>
            </a:r>
            <a:r>
              <a:rPr sz="1800" spc="35" dirty="0">
                <a:latin typeface="Calibri"/>
                <a:cs typeface="Calibri"/>
              </a:rPr>
              <a:t>i</a:t>
            </a:r>
            <a:r>
              <a:rPr sz="1800" dirty="0">
                <a:latin typeface="Calibri"/>
                <a:cs typeface="Calibri"/>
              </a:rPr>
              <a:t>t</a:t>
            </a:r>
            <a:r>
              <a:rPr sz="1800" spc="20" dirty="0">
                <a:latin typeface="Calibri"/>
                <a:cs typeface="Calibri"/>
              </a:rPr>
              <a:t>ho</a:t>
            </a:r>
            <a:r>
              <a:rPr sz="1800" dirty="0">
                <a:latin typeface="Calibri"/>
                <a:cs typeface="Calibri"/>
              </a:rPr>
              <a:t>t</a:t>
            </a:r>
            <a:r>
              <a:rPr sz="1800" spc="15" dirty="0">
                <a:latin typeface="Calibri"/>
                <a:cs typeface="Calibri"/>
              </a:rPr>
              <a:t>o</a:t>
            </a:r>
            <a:r>
              <a:rPr sz="1800" spc="-15" dirty="0">
                <a:latin typeface="Calibri"/>
                <a:cs typeface="Calibri"/>
              </a:rPr>
              <a:t>m</a:t>
            </a:r>
            <a:r>
              <a:rPr sz="1800" dirty="0">
                <a:latin typeface="Calibri"/>
                <a:cs typeface="Calibri"/>
              </a:rPr>
              <a:t>y</a:t>
            </a:r>
            <a:r>
              <a:rPr sz="1800" spc="-175" dirty="0">
                <a:latin typeface="Calibri"/>
                <a:cs typeface="Calibri"/>
              </a:rPr>
              <a:t> </a:t>
            </a:r>
            <a:r>
              <a:rPr sz="1800" spc="25" dirty="0">
                <a:latin typeface="Calibri"/>
                <a:cs typeface="Calibri"/>
              </a:rPr>
              <a:t>p</a:t>
            </a:r>
            <a:r>
              <a:rPr sz="1800" spc="20" dirty="0">
                <a:latin typeface="Calibri"/>
                <a:cs typeface="Calibri"/>
              </a:rPr>
              <a:t>o</a:t>
            </a:r>
            <a:r>
              <a:rPr sz="1800" spc="-35" dirty="0">
                <a:latin typeface="Calibri"/>
                <a:cs typeface="Calibri"/>
              </a:rPr>
              <a:t>s</a:t>
            </a:r>
            <a:r>
              <a:rPr sz="1800" spc="35" dirty="0">
                <a:latin typeface="Calibri"/>
                <a:cs typeface="Calibri"/>
              </a:rPr>
              <a:t>i</a:t>
            </a:r>
            <a:r>
              <a:rPr sz="1800" dirty="0">
                <a:latin typeface="Calibri"/>
                <a:cs typeface="Calibri"/>
              </a:rPr>
              <a:t>t</a:t>
            </a:r>
            <a:r>
              <a:rPr sz="1800" spc="30" dirty="0">
                <a:latin typeface="Calibri"/>
                <a:cs typeface="Calibri"/>
              </a:rPr>
              <a:t>i</a:t>
            </a:r>
            <a:r>
              <a:rPr sz="1800" spc="20" dirty="0">
                <a:latin typeface="Calibri"/>
                <a:cs typeface="Calibri"/>
              </a:rPr>
              <a:t>o</a:t>
            </a:r>
            <a:r>
              <a:rPr sz="1800" dirty="0">
                <a:latin typeface="Calibri"/>
                <a:cs typeface="Calibri"/>
              </a:rPr>
              <a:t>n</a:t>
            </a:r>
            <a:endParaRPr sz="1800">
              <a:latin typeface="Calibri"/>
              <a:cs typeface="Calibri"/>
            </a:endParaRPr>
          </a:p>
          <a:p>
            <a:pPr marL="165100">
              <a:lnSpc>
                <a:spcPts val="2100"/>
              </a:lnSpc>
            </a:pPr>
            <a:r>
              <a:rPr sz="1800" spc="-15" dirty="0">
                <a:latin typeface="Calibri"/>
                <a:cs typeface="Calibri"/>
              </a:rPr>
              <a:t>3-Uterus</a:t>
            </a:r>
            <a:r>
              <a:rPr sz="1800" spc="15" dirty="0">
                <a:latin typeface="Calibri"/>
                <a:cs typeface="Calibri"/>
              </a:rPr>
              <a:t> </a:t>
            </a:r>
            <a:r>
              <a:rPr sz="1800" dirty="0">
                <a:latin typeface="Calibri"/>
                <a:cs typeface="Calibri"/>
              </a:rPr>
              <a:t>:</a:t>
            </a:r>
            <a:r>
              <a:rPr sz="1800" spc="15" dirty="0">
                <a:latin typeface="Calibri"/>
                <a:cs typeface="Calibri"/>
              </a:rPr>
              <a:t> </a:t>
            </a:r>
            <a:r>
              <a:rPr sz="1800" spc="-25" dirty="0">
                <a:latin typeface="Calibri"/>
                <a:cs typeface="Calibri"/>
              </a:rPr>
              <a:t>Size</a:t>
            </a:r>
            <a:r>
              <a:rPr sz="1800" spc="55" dirty="0">
                <a:latin typeface="Calibri"/>
                <a:cs typeface="Calibri"/>
              </a:rPr>
              <a:t> </a:t>
            </a:r>
            <a:r>
              <a:rPr sz="1800" dirty="0">
                <a:latin typeface="Calibri"/>
                <a:cs typeface="Calibri"/>
              </a:rPr>
              <a:t>,</a:t>
            </a:r>
            <a:r>
              <a:rPr sz="1800" spc="45" dirty="0">
                <a:latin typeface="Calibri"/>
                <a:cs typeface="Calibri"/>
              </a:rPr>
              <a:t> </a:t>
            </a:r>
            <a:r>
              <a:rPr sz="1800" spc="10" dirty="0">
                <a:latin typeface="Calibri"/>
                <a:cs typeface="Calibri"/>
              </a:rPr>
              <a:t>shape</a:t>
            </a:r>
            <a:r>
              <a:rPr sz="1800" spc="-25" dirty="0">
                <a:latin typeface="Calibri"/>
                <a:cs typeface="Calibri"/>
              </a:rPr>
              <a:t> </a:t>
            </a:r>
            <a:r>
              <a:rPr sz="1800" dirty="0">
                <a:latin typeface="Calibri"/>
                <a:cs typeface="Calibri"/>
              </a:rPr>
              <a:t>,</a:t>
            </a:r>
            <a:r>
              <a:rPr sz="1800" spc="-30" dirty="0">
                <a:latin typeface="Calibri"/>
                <a:cs typeface="Calibri"/>
              </a:rPr>
              <a:t> </a:t>
            </a:r>
            <a:r>
              <a:rPr sz="1800" spc="5" dirty="0">
                <a:latin typeface="Calibri"/>
                <a:cs typeface="Calibri"/>
              </a:rPr>
              <a:t>direction</a:t>
            </a:r>
            <a:r>
              <a:rPr sz="1800" spc="-80" dirty="0">
                <a:latin typeface="Calibri"/>
                <a:cs typeface="Calibri"/>
              </a:rPr>
              <a:t> </a:t>
            </a:r>
            <a:r>
              <a:rPr sz="1800" spc="15" dirty="0">
                <a:latin typeface="Calibri"/>
                <a:cs typeface="Calibri"/>
              </a:rPr>
              <a:t>and</a:t>
            </a:r>
            <a:r>
              <a:rPr sz="1800" spc="-80" dirty="0">
                <a:latin typeface="Calibri"/>
                <a:cs typeface="Calibri"/>
              </a:rPr>
              <a:t> </a:t>
            </a:r>
            <a:r>
              <a:rPr sz="1800" spc="10" dirty="0">
                <a:latin typeface="Calibri"/>
                <a:cs typeface="Calibri"/>
              </a:rPr>
              <a:t>position</a:t>
            </a:r>
            <a:r>
              <a:rPr sz="1800" spc="-80" dirty="0">
                <a:latin typeface="Calibri"/>
                <a:cs typeface="Calibri"/>
              </a:rPr>
              <a:t> </a:t>
            </a:r>
            <a:r>
              <a:rPr sz="1800" dirty="0">
                <a:latin typeface="Calibri"/>
                <a:cs typeface="Calibri"/>
              </a:rPr>
              <a:t>,</a:t>
            </a:r>
            <a:r>
              <a:rPr sz="1800" spc="-30" dirty="0">
                <a:latin typeface="Calibri"/>
                <a:cs typeface="Calibri"/>
              </a:rPr>
              <a:t> </a:t>
            </a:r>
            <a:r>
              <a:rPr sz="1800" spc="-15" dirty="0">
                <a:latin typeface="Calibri"/>
                <a:cs typeface="Calibri"/>
              </a:rPr>
              <a:t>Tenderness</a:t>
            </a:r>
            <a:endParaRPr sz="1800">
              <a:latin typeface="Calibri"/>
              <a:cs typeface="Calibri"/>
            </a:endParaRPr>
          </a:p>
          <a:p>
            <a:pPr marL="165100" marR="5080">
              <a:lnSpc>
                <a:spcPts val="2180"/>
              </a:lnSpc>
              <a:spcBef>
                <a:spcPts val="75"/>
              </a:spcBef>
            </a:pPr>
            <a:r>
              <a:rPr sz="1800" spc="5" dirty="0">
                <a:latin typeface="Calibri"/>
                <a:cs typeface="Calibri"/>
              </a:rPr>
              <a:t>Ovaries</a:t>
            </a:r>
            <a:r>
              <a:rPr sz="1800" spc="-135" dirty="0">
                <a:latin typeface="Calibri"/>
                <a:cs typeface="Calibri"/>
              </a:rPr>
              <a:t> </a:t>
            </a:r>
            <a:r>
              <a:rPr sz="1800" spc="20" dirty="0">
                <a:latin typeface="Calibri"/>
                <a:cs typeface="Calibri"/>
              </a:rPr>
              <a:t>and</a:t>
            </a:r>
            <a:r>
              <a:rPr sz="1800" spc="-5" dirty="0">
                <a:latin typeface="Calibri"/>
                <a:cs typeface="Calibri"/>
              </a:rPr>
              <a:t> </a:t>
            </a:r>
            <a:r>
              <a:rPr sz="1800" spc="15" dirty="0">
                <a:latin typeface="Calibri"/>
                <a:cs typeface="Calibri"/>
              </a:rPr>
              <a:t>Fallopian</a:t>
            </a:r>
            <a:r>
              <a:rPr sz="1800" spc="-155" dirty="0">
                <a:latin typeface="Calibri"/>
                <a:cs typeface="Calibri"/>
              </a:rPr>
              <a:t> </a:t>
            </a:r>
            <a:r>
              <a:rPr sz="1800" dirty="0">
                <a:latin typeface="Calibri"/>
                <a:cs typeface="Calibri"/>
              </a:rPr>
              <a:t>Tube</a:t>
            </a:r>
            <a:r>
              <a:rPr sz="1800" spc="-175" dirty="0">
                <a:latin typeface="Calibri"/>
                <a:cs typeface="Calibri"/>
              </a:rPr>
              <a:t> </a:t>
            </a:r>
            <a:r>
              <a:rPr sz="1800" dirty="0">
                <a:latin typeface="Calibri"/>
                <a:cs typeface="Calibri"/>
              </a:rPr>
              <a:t>(</a:t>
            </a:r>
            <a:r>
              <a:rPr sz="1800" spc="15" dirty="0">
                <a:latin typeface="Calibri"/>
                <a:cs typeface="Calibri"/>
              </a:rPr>
              <a:t> </a:t>
            </a:r>
            <a:r>
              <a:rPr sz="1800" spc="5" dirty="0">
                <a:latin typeface="Calibri"/>
                <a:cs typeface="Calibri"/>
              </a:rPr>
              <a:t>Adnexa</a:t>
            </a:r>
            <a:r>
              <a:rPr sz="1800" spc="-65" dirty="0">
                <a:latin typeface="Calibri"/>
                <a:cs typeface="Calibri"/>
              </a:rPr>
              <a:t> </a:t>
            </a:r>
            <a:r>
              <a:rPr sz="1800" dirty="0">
                <a:latin typeface="Calibri"/>
                <a:cs typeface="Calibri"/>
              </a:rPr>
              <a:t>)</a:t>
            </a:r>
            <a:r>
              <a:rPr sz="1800" spc="15" dirty="0">
                <a:latin typeface="Calibri"/>
                <a:cs typeface="Calibri"/>
              </a:rPr>
              <a:t> </a:t>
            </a:r>
            <a:r>
              <a:rPr sz="1800" dirty="0">
                <a:latin typeface="Calibri"/>
                <a:cs typeface="Calibri"/>
              </a:rPr>
              <a:t>:</a:t>
            </a:r>
            <a:r>
              <a:rPr sz="1800" spc="10" dirty="0">
                <a:latin typeface="Calibri"/>
                <a:cs typeface="Calibri"/>
              </a:rPr>
              <a:t> </a:t>
            </a:r>
            <a:r>
              <a:rPr sz="1800" dirty="0">
                <a:latin typeface="Calibri"/>
                <a:cs typeface="Calibri"/>
              </a:rPr>
              <a:t>Masses</a:t>
            </a:r>
            <a:r>
              <a:rPr sz="1800" spc="-60" dirty="0">
                <a:latin typeface="Calibri"/>
                <a:cs typeface="Calibri"/>
              </a:rPr>
              <a:t> </a:t>
            </a:r>
            <a:r>
              <a:rPr sz="1800" dirty="0">
                <a:latin typeface="Calibri"/>
                <a:cs typeface="Calibri"/>
              </a:rPr>
              <a:t>(</a:t>
            </a:r>
            <a:r>
              <a:rPr sz="1800" spc="15" dirty="0">
                <a:latin typeface="Calibri"/>
                <a:cs typeface="Calibri"/>
              </a:rPr>
              <a:t> </a:t>
            </a:r>
            <a:r>
              <a:rPr sz="1800" spc="-15" dirty="0">
                <a:latin typeface="Calibri"/>
                <a:cs typeface="Calibri"/>
              </a:rPr>
              <a:t>cyst</a:t>
            </a:r>
            <a:r>
              <a:rPr sz="1800" spc="-35" dirty="0">
                <a:latin typeface="Calibri"/>
                <a:cs typeface="Calibri"/>
              </a:rPr>
              <a:t> </a:t>
            </a:r>
            <a:r>
              <a:rPr sz="1800" dirty="0">
                <a:latin typeface="Calibri"/>
                <a:cs typeface="Calibri"/>
              </a:rPr>
              <a:t>)</a:t>
            </a:r>
            <a:r>
              <a:rPr sz="1800" spc="15" dirty="0">
                <a:latin typeface="Calibri"/>
                <a:cs typeface="Calibri"/>
              </a:rPr>
              <a:t> </a:t>
            </a:r>
            <a:r>
              <a:rPr sz="1800" dirty="0">
                <a:latin typeface="Calibri"/>
                <a:cs typeface="Calibri"/>
              </a:rPr>
              <a:t>,</a:t>
            </a:r>
            <a:r>
              <a:rPr sz="1800" spc="40" dirty="0">
                <a:latin typeface="Calibri"/>
                <a:cs typeface="Calibri"/>
              </a:rPr>
              <a:t> </a:t>
            </a:r>
            <a:r>
              <a:rPr sz="1800" spc="-25" dirty="0">
                <a:latin typeface="Calibri"/>
                <a:cs typeface="Calibri"/>
              </a:rPr>
              <a:t>Size</a:t>
            </a:r>
            <a:r>
              <a:rPr sz="1800" spc="45" dirty="0">
                <a:latin typeface="Calibri"/>
                <a:cs typeface="Calibri"/>
              </a:rPr>
              <a:t> </a:t>
            </a:r>
            <a:r>
              <a:rPr sz="1800" dirty="0">
                <a:latin typeface="Calibri"/>
                <a:cs typeface="Calibri"/>
              </a:rPr>
              <a:t>,</a:t>
            </a:r>
            <a:r>
              <a:rPr sz="1800" spc="-35" dirty="0">
                <a:latin typeface="Calibri"/>
                <a:cs typeface="Calibri"/>
              </a:rPr>
              <a:t> </a:t>
            </a:r>
            <a:r>
              <a:rPr sz="1800" spc="10" dirty="0">
                <a:latin typeface="Calibri"/>
                <a:cs typeface="Calibri"/>
              </a:rPr>
              <a:t>shape</a:t>
            </a:r>
            <a:r>
              <a:rPr sz="1800" spc="-20" dirty="0">
                <a:latin typeface="Calibri"/>
                <a:cs typeface="Calibri"/>
              </a:rPr>
              <a:t> </a:t>
            </a:r>
            <a:r>
              <a:rPr sz="1800" dirty="0">
                <a:latin typeface="Calibri"/>
                <a:cs typeface="Calibri"/>
              </a:rPr>
              <a:t>,</a:t>
            </a:r>
            <a:r>
              <a:rPr sz="1800" spc="-35" dirty="0">
                <a:latin typeface="Calibri"/>
                <a:cs typeface="Calibri"/>
              </a:rPr>
              <a:t> </a:t>
            </a:r>
            <a:r>
              <a:rPr sz="1800" spc="-10" dirty="0">
                <a:latin typeface="Calibri"/>
                <a:cs typeface="Calibri"/>
              </a:rPr>
              <a:t>Tenderness</a:t>
            </a:r>
            <a:r>
              <a:rPr sz="1800" spc="-65" dirty="0">
                <a:latin typeface="Calibri"/>
                <a:cs typeface="Calibri"/>
              </a:rPr>
              <a:t> </a:t>
            </a:r>
            <a:r>
              <a:rPr sz="1800" dirty="0">
                <a:latin typeface="Calibri"/>
                <a:cs typeface="Calibri"/>
              </a:rPr>
              <a:t>. </a:t>
            </a:r>
            <a:r>
              <a:rPr sz="1800" spc="-390" dirty="0">
                <a:latin typeface="Calibri"/>
                <a:cs typeface="Calibri"/>
              </a:rPr>
              <a:t> </a:t>
            </a:r>
            <a:r>
              <a:rPr sz="1800" spc="-5" dirty="0">
                <a:latin typeface="Calibri"/>
                <a:cs typeface="Calibri"/>
              </a:rPr>
              <a:t>Uterosacral</a:t>
            </a:r>
            <a:r>
              <a:rPr sz="1800" spc="-80" dirty="0">
                <a:latin typeface="Calibri"/>
                <a:cs typeface="Calibri"/>
              </a:rPr>
              <a:t> </a:t>
            </a:r>
            <a:r>
              <a:rPr sz="1800" spc="10" dirty="0">
                <a:latin typeface="Calibri"/>
                <a:cs typeface="Calibri"/>
              </a:rPr>
              <a:t>ligament</a:t>
            </a:r>
            <a:r>
              <a:rPr sz="1800" spc="-114" dirty="0">
                <a:latin typeface="Calibri"/>
                <a:cs typeface="Calibri"/>
              </a:rPr>
              <a:t> </a:t>
            </a:r>
            <a:r>
              <a:rPr sz="1800" spc="15" dirty="0">
                <a:latin typeface="Calibri"/>
                <a:cs typeface="Calibri"/>
              </a:rPr>
              <a:t>Nodularity</a:t>
            </a:r>
            <a:endParaRPr sz="1800">
              <a:latin typeface="Calibri"/>
              <a:cs typeface="Calibri"/>
            </a:endParaRPr>
          </a:p>
          <a:p>
            <a:pPr marL="165100">
              <a:lnSpc>
                <a:spcPts val="2025"/>
              </a:lnSpc>
            </a:pPr>
            <a:r>
              <a:rPr sz="1800" spc="5" dirty="0">
                <a:latin typeface="Calibri"/>
                <a:cs typeface="Calibri"/>
              </a:rPr>
              <a:t>Cervix</a:t>
            </a:r>
            <a:r>
              <a:rPr sz="1800" dirty="0">
                <a:latin typeface="Calibri"/>
                <a:cs typeface="Calibri"/>
              </a:rPr>
              <a:t> Masses</a:t>
            </a:r>
            <a:r>
              <a:rPr sz="1800" spc="-65" dirty="0">
                <a:latin typeface="Calibri"/>
                <a:cs typeface="Calibri"/>
              </a:rPr>
              <a:t> </a:t>
            </a:r>
            <a:r>
              <a:rPr sz="1800" dirty="0">
                <a:latin typeface="Calibri"/>
                <a:cs typeface="Calibri"/>
              </a:rPr>
              <a:t>,</a:t>
            </a:r>
            <a:r>
              <a:rPr sz="1800" spc="30" dirty="0">
                <a:latin typeface="Calibri"/>
                <a:cs typeface="Calibri"/>
              </a:rPr>
              <a:t> </a:t>
            </a:r>
            <a:r>
              <a:rPr sz="1800" spc="5" dirty="0">
                <a:latin typeface="Calibri"/>
                <a:cs typeface="Calibri"/>
              </a:rPr>
              <a:t>Polyp</a:t>
            </a:r>
            <a:r>
              <a:rPr sz="1800" spc="-85" dirty="0">
                <a:latin typeface="Calibri"/>
                <a:cs typeface="Calibri"/>
              </a:rPr>
              <a:t> </a:t>
            </a:r>
            <a:r>
              <a:rPr sz="1800" dirty="0">
                <a:latin typeface="Calibri"/>
                <a:cs typeface="Calibri"/>
              </a:rPr>
              <a:t>,</a:t>
            </a:r>
            <a:r>
              <a:rPr sz="1800" spc="-45" dirty="0">
                <a:latin typeface="Calibri"/>
                <a:cs typeface="Calibri"/>
              </a:rPr>
              <a:t> </a:t>
            </a:r>
            <a:r>
              <a:rPr sz="1800" spc="10" dirty="0">
                <a:latin typeface="Calibri"/>
                <a:cs typeface="Calibri"/>
              </a:rPr>
              <a:t>motion</a:t>
            </a:r>
            <a:r>
              <a:rPr sz="1800" spc="-85" dirty="0">
                <a:latin typeface="Calibri"/>
                <a:cs typeface="Calibri"/>
              </a:rPr>
              <a:t> </a:t>
            </a:r>
            <a:r>
              <a:rPr sz="1800" spc="-10" dirty="0">
                <a:latin typeface="Calibri"/>
                <a:cs typeface="Calibri"/>
              </a:rPr>
              <a:t>Tenderness</a:t>
            </a:r>
            <a:r>
              <a:rPr sz="1800" spc="-70" dirty="0">
                <a:latin typeface="Calibri"/>
                <a:cs typeface="Calibri"/>
              </a:rPr>
              <a:t> </a:t>
            </a:r>
            <a:r>
              <a:rPr sz="1800" dirty="0">
                <a:latin typeface="Calibri"/>
                <a:cs typeface="Calibri"/>
              </a:rPr>
              <a:t>.</a:t>
            </a:r>
            <a:endParaRPr sz="1800">
              <a:latin typeface="Calibri"/>
              <a:cs typeface="Calibri"/>
            </a:endParaRPr>
          </a:p>
          <a:p>
            <a:pPr marL="165100">
              <a:lnSpc>
                <a:spcPct val="100000"/>
              </a:lnSpc>
              <a:spcBef>
                <a:spcPts val="20"/>
              </a:spcBef>
            </a:pPr>
            <a:r>
              <a:rPr sz="1800" spc="5" dirty="0">
                <a:latin typeface="Calibri"/>
                <a:cs typeface="Calibri"/>
              </a:rPr>
              <a:t>A</a:t>
            </a:r>
            <a:r>
              <a:rPr sz="1800" spc="-30" dirty="0">
                <a:latin typeface="Calibri"/>
                <a:cs typeface="Calibri"/>
              </a:rPr>
              <a:t>f</a:t>
            </a:r>
            <a:r>
              <a:rPr sz="1800" dirty="0">
                <a:latin typeface="Calibri"/>
                <a:cs typeface="Calibri"/>
              </a:rPr>
              <a:t>ter</a:t>
            </a:r>
            <a:r>
              <a:rPr sz="1800" spc="10" dirty="0">
                <a:latin typeface="Calibri"/>
                <a:cs typeface="Calibri"/>
              </a:rPr>
              <a:t> </a:t>
            </a:r>
            <a:r>
              <a:rPr sz="1800" dirty="0">
                <a:latin typeface="Calibri"/>
                <a:cs typeface="Calibri"/>
              </a:rPr>
              <a:t>t</a:t>
            </a:r>
            <a:r>
              <a:rPr sz="1800" spc="25" dirty="0">
                <a:latin typeface="Calibri"/>
                <a:cs typeface="Calibri"/>
              </a:rPr>
              <a:t>h</a:t>
            </a:r>
            <a:r>
              <a:rPr sz="1800" spc="35" dirty="0">
                <a:latin typeface="Calibri"/>
                <a:cs typeface="Calibri"/>
              </a:rPr>
              <a:t>a</a:t>
            </a:r>
            <a:r>
              <a:rPr sz="1800" dirty="0">
                <a:latin typeface="Calibri"/>
                <a:cs typeface="Calibri"/>
              </a:rPr>
              <a:t>t</a:t>
            </a:r>
            <a:r>
              <a:rPr sz="1800" spc="-114" dirty="0">
                <a:latin typeface="Calibri"/>
                <a:cs typeface="Calibri"/>
              </a:rPr>
              <a:t> </a:t>
            </a:r>
            <a:r>
              <a:rPr sz="1800" spc="35" dirty="0">
                <a:latin typeface="Calibri"/>
                <a:cs typeface="Calibri"/>
              </a:rPr>
              <a:t>i</a:t>
            </a:r>
            <a:r>
              <a:rPr sz="1800" spc="25" dirty="0">
                <a:latin typeface="Calibri"/>
                <a:cs typeface="Calibri"/>
              </a:rPr>
              <a:t>n</a:t>
            </a:r>
            <a:r>
              <a:rPr sz="1800" spc="-35" dirty="0">
                <a:latin typeface="Calibri"/>
                <a:cs typeface="Calibri"/>
              </a:rPr>
              <a:t>s</a:t>
            </a:r>
            <a:r>
              <a:rPr sz="1800" spc="25" dirty="0">
                <a:latin typeface="Calibri"/>
                <a:cs typeface="Calibri"/>
              </a:rPr>
              <a:t>p</a:t>
            </a:r>
            <a:r>
              <a:rPr sz="1800" dirty="0">
                <a:latin typeface="Calibri"/>
                <a:cs typeface="Calibri"/>
              </a:rPr>
              <a:t>ect</a:t>
            </a:r>
            <a:r>
              <a:rPr sz="1800" spc="-45" dirty="0">
                <a:latin typeface="Calibri"/>
                <a:cs typeface="Calibri"/>
              </a:rPr>
              <a:t> </a:t>
            </a:r>
            <a:r>
              <a:rPr sz="1800" spc="5" dirty="0">
                <a:latin typeface="Calibri"/>
                <a:cs typeface="Calibri"/>
              </a:rPr>
              <a:t>y</a:t>
            </a:r>
            <a:r>
              <a:rPr sz="1800" spc="20" dirty="0">
                <a:latin typeface="Calibri"/>
                <a:cs typeface="Calibri"/>
              </a:rPr>
              <a:t>o</a:t>
            </a:r>
            <a:r>
              <a:rPr sz="1800" spc="25" dirty="0">
                <a:latin typeface="Calibri"/>
                <a:cs typeface="Calibri"/>
              </a:rPr>
              <a:t>u</a:t>
            </a:r>
            <a:r>
              <a:rPr sz="1800" dirty="0">
                <a:latin typeface="Calibri"/>
                <a:cs typeface="Calibri"/>
              </a:rPr>
              <a:t>r</a:t>
            </a:r>
            <a:r>
              <a:rPr sz="1800" spc="-65" dirty="0">
                <a:latin typeface="Calibri"/>
                <a:cs typeface="Calibri"/>
              </a:rPr>
              <a:t> </a:t>
            </a:r>
            <a:r>
              <a:rPr sz="1800" spc="-25" dirty="0">
                <a:latin typeface="Calibri"/>
                <a:cs typeface="Calibri"/>
              </a:rPr>
              <a:t>g</a:t>
            </a:r>
            <a:r>
              <a:rPr sz="1800" spc="35" dirty="0">
                <a:latin typeface="Calibri"/>
                <a:cs typeface="Calibri"/>
              </a:rPr>
              <a:t>l</a:t>
            </a:r>
            <a:r>
              <a:rPr sz="1800" spc="20" dirty="0">
                <a:latin typeface="Calibri"/>
                <a:cs typeface="Calibri"/>
              </a:rPr>
              <a:t>o</a:t>
            </a:r>
            <a:r>
              <a:rPr sz="1800" spc="10" dirty="0">
                <a:latin typeface="Calibri"/>
                <a:cs typeface="Calibri"/>
              </a:rPr>
              <a:t>v</a:t>
            </a:r>
            <a:r>
              <a:rPr sz="1800" dirty="0">
                <a:latin typeface="Calibri"/>
                <a:cs typeface="Calibri"/>
              </a:rPr>
              <a:t>es</a:t>
            </a:r>
            <a:r>
              <a:rPr sz="1800" spc="-60" dirty="0">
                <a:latin typeface="Calibri"/>
                <a:cs typeface="Calibri"/>
              </a:rPr>
              <a:t> </a:t>
            </a:r>
            <a:r>
              <a:rPr sz="1800" dirty="0">
                <a:latin typeface="Calibri"/>
                <a:cs typeface="Calibri"/>
              </a:rPr>
              <a:t>.</a:t>
            </a:r>
            <a:endParaRPr sz="1800">
              <a:latin typeface="Calibri"/>
              <a:cs typeface="Calibri"/>
            </a:endParaRPr>
          </a:p>
          <a:p>
            <a:pPr marL="165100" marR="208279">
              <a:lnSpc>
                <a:spcPct val="100800"/>
              </a:lnSpc>
            </a:pPr>
            <a:r>
              <a:rPr sz="1800" spc="-15" dirty="0">
                <a:latin typeface="Calibri"/>
                <a:cs typeface="Calibri"/>
              </a:rPr>
              <a:t>4-A</a:t>
            </a:r>
            <a:r>
              <a:rPr sz="1800" spc="55" dirty="0">
                <a:latin typeface="Calibri"/>
                <a:cs typeface="Calibri"/>
              </a:rPr>
              <a:t> </a:t>
            </a:r>
            <a:r>
              <a:rPr sz="1800" spc="5" dirty="0">
                <a:latin typeface="Calibri"/>
                <a:cs typeface="Calibri"/>
              </a:rPr>
              <a:t>:purulent</a:t>
            </a:r>
            <a:r>
              <a:rPr sz="1800" spc="-110" dirty="0">
                <a:latin typeface="Calibri"/>
                <a:cs typeface="Calibri"/>
              </a:rPr>
              <a:t> </a:t>
            </a:r>
            <a:r>
              <a:rPr sz="1800" spc="5" dirty="0">
                <a:latin typeface="Calibri"/>
                <a:cs typeface="Calibri"/>
              </a:rPr>
              <a:t>endocervical</a:t>
            </a:r>
            <a:r>
              <a:rPr sz="1800" spc="-65" dirty="0">
                <a:latin typeface="Calibri"/>
                <a:cs typeface="Calibri"/>
              </a:rPr>
              <a:t> </a:t>
            </a:r>
            <a:r>
              <a:rPr sz="1800" dirty="0">
                <a:latin typeface="Calibri"/>
                <a:cs typeface="Calibri"/>
              </a:rPr>
              <a:t>discharge</a:t>
            </a:r>
            <a:r>
              <a:rPr sz="1800" spc="-50" dirty="0">
                <a:latin typeface="Calibri"/>
                <a:cs typeface="Calibri"/>
              </a:rPr>
              <a:t> </a:t>
            </a:r>
            <a:r>
              <a:rPr sz="1800" spc="10" dirty="0">
                <a:latin typeface="Calibri"/>
                <a:cs typeface="Calibri"/>
              </a:rPr>
              <a:t>and/or</a:t>
            </a:r>
            <a:r>
              <a:rPr sz="1800" spc="-120" dirty="0">
                <a:latin typeface="Calibri"/>
                <a:cs typeface="Calibri"/>
              </a:rPr>
              <a:t> </a:t>
            </a:r>
            <a:r>
              <a:rPr sz="1800" spc="10" dirty="0">
                <a:latin typeface="Calibri"/>
                <a:cs typeface="Calibri"/>
              </a:rPr>
              <a:t>acute</a:t>
            </a:r>
            <a:r>
              <a:rPr sz="1800" spc="-20" dirty="0">
                <a:latin typeface="Calibri"/>
                <a:cs typeface="Calibri"/>
              </a:rPr>
              <a:t> </a:t>
            </a:r>
            <a:r>
              <a:rPr sz="1800" dirty="0">
                <a:latin typeface="Calibri"/>
                <a:cs typeface="Calibri"/>
              </a:rPr>
              <a:t>cervical</a:t>
            </a:r>
            <a:r>
              <a:rPr sz="1800" spc="-65" dirty="0">
                <a:latin typeface="Calibri"/>
                <a:cs typeface="Calibri"/>
              </a:rPr>
              <a:t> </a:t>
            </a:r>
            <a:r>
              <a:rPr sz="1800" spc="10" dirty="0">
                <a:latin typeface="Calibri"/>
                <a:cs typeface="Calibri"/>
              </a:rPr>
              <a:t>motion</a:t>
            </a:r>
            <a:r>
              <a:rPr sz="1800" spc="5" dirty="0">
                <a:latin typeface="Calibri"/>
                <a:cs typeface="Calibri"/>
              </a:rPr>
              <a:t> </a:t>
            </a:r>
            <a:r>
              <a:rPr sz="1800" spc="20" dirty="0">
                <a:latin typeface="Calibri"/>
                <a:cs typeface="Calibri"/>
              </a:rPr>
              <a:t>and</a:t>
            </a:r>
            <a:r>
              <a:rPr sz="1800" spc="-70" dirty="0">
                <a:latin typeface="Calibri"/>
                <a:cs typeface="Calibri"/>
              </a:rPr>
              <a:t> </a:t>
            </a:r>
            <a:r>
              <a:rPr sz="1800" spc="10" dirty="0">
                <a:latin typeface="Calibri"/>
                <a:cs typeface="Calibri"/>
              </a:rPr>
              <a:t>adnexal </a:t>
            </a:r>
            <a:r>
              <a:rPr sz="1800" spc="-395" dirty="0">
                <a:latin typeface="Calibri"/>
                <a:cs typeface="Calibri"/>
              </a:rPr>
              <a:t> </a:t>
            </a:r>
            <a:r>
              <a:rPr sz="1800" dirty="0">
                <a:latin typeface="Calibri"/>
                <a:cs typeface="Calibri"/>
              </a:rPr>
              <a:t>tenderness,</a:t>
            </a:r>
            <a:r>
              <a:rPr sz="1800" spc="-40" dirty="0">
                <a:latin typeface="Calibri"/>
                <a:cs typeface="Calibri"/>
              </a:rPr>
              <a:t> </a:t>
            </a:r>
            <a:r>
              <a:rPr sz="1800" spc="10" dirty="0">
                <a:latin typeface="Calibri"/>
                <a:cs typeface="Calibri"/>
              </a:rPr>
              <a:t>Adnexal</a:t>
            </a:r>
            <a:r>
              <a:rPr sz="1800" spc="-150" dirty="0">
                <a:latin typeface="Calibri"/>
                <a:cs typeface="Calibri"/>
              </a:rPr>
              <a:t> </a:t>
            </a:r>
            <a:r>
              <a:rPr sz="1800" spc="-10" dirty="0">
                <a:latin typeface="Calibri"/>
                <a:cs typeface="Calibri"/>
              </a:rPr>
              <a:t>masses</a:t>
            </a:r>
            <a:endParaRPr sz="1800">
              <a:latin typeface="Calibri"/>
              <a:cs typeface="Calibri"/>
            </a:endParaRPr>
          </a:p>
          <a:p>
            <a:pPr marL="165100">
              <a:lnSpc>
                <a:spcPct val="100000"/>
              </a:lnSpc>
              <a:spcBef>
                <a:spcPts val="15"/>
              </a:spcBef>
            </a:pPr>
            <a:r>
              <a:rPr sz="1800" spc="10" dirty="0">
                <a:latin typeface="Calibri"/>
                <a:cs typeface="Calibri"/>
              </a:rPr>
              <a:t>B-dilated</a:t>
            </a:r>
            <a:r>
              <a:rPr sz="1800" spc="-160" dirty="0">
                <a:latin typeface="Calibri"/>
                <a:cs typeface="Calibri"/>
              </a:rPr>
              <a:t> </a:t>
            </a:r>
            <a:r>
              <a:rPr sz="1800" dirty="0">
                <a:latin typeface="Calibri"/>
                <a:cs typeface="Calibri"/>
              </a:rPr>
              <a:t>cervix</a:t>
            </a:r>
            <a:r>
              <a:rPr sz="1800" spc="10" dirty="0">
                <a:latin typeface="Calibri"/>
                <a:cs typeface="Calibri"/>
              </a:rPr>
              <a:t> </a:t>
            </a:r>
            <a:r>
              <a:rPr sz="1800" dirty="0">
                <a:latin typeface="Calibri"/>
                <a:cs typeface="Calibri"/>
              </a:rPr>
              <a:t>,</a:t>
            </a:r>
            <a:r>
              <a:rPr sz="1800" spc="40" dirty="0">
                <a:latin typeface="Calibri"/>
                <a:cs typeface="Calibri"/>
              </a:rPr>
              <a:t> </a:t>
            </a:r>
            <a:r>
              <a:rPr sz="1800" dirty="0">
                <a:latin typeface="Calibri"/>
                <a:cs typeface="Calibri"/>
              </a:rPr>
              <a:t>small</a:t>
            </a:r>
            <a:r>
              <a:rPr sz="1800" spc="-75" dirty="0">
                <a:latin typeface="Calibri"/>
                <a:cs typeface="Calibri"/>
              </a:rPr>
              <a:t> </a:t>
            </a:r>
            <a:r>
              <a:rPr sz="1800" dirty="0">
                <a:latin typeface="Calibri"/>
                <a:cs typeface="Calibri"/>
              </a:rPr>
              <a:t>uterus</a:t>
            </a:r>
            <a:r>
              <a:rPr sz="1800" spc="-65" dirty="0">
                <a:latin typeface="Calibri"/>
                <a:cs typeface="Calibri"/>
              </a:rPr>
              <a:t> </a:t>
            </a:r>
            <a:r>
              <a:rPr sz="1800" spc="15" dirty="0">
                <a:latin typeface="Calibri"/>
                <a:cs typeface="Calibri"/>
              </a:rPr>
              <a:t>not</a:t>
            </a:r>
            <a:r>
              <a:rPr sz="1800" spc="-35" dirty="0">
                <a:latin typeface="Calibri"/>
                <a:cs typeface="Calibri"/>
              </a:rPr>
              <a:t> </a:t>
            </a:r>
            <a:r>
              <a:rPr sz="1800" spc="5" dirty="0">
                <a:latin typeface="Calibri"/>
                <a:cs typeface="Calibri"/>
              </a:rPr>
              <a:t>well</a:t>
            </a:r>
            <a:r>
              <a:rPr sz="1800" dirty="0">
                <a:latin typeface="Calibri"/>
                <a:cs typeface="Calibri"/>
              </a:rPr>
              <a:t> contracted</a:t>
            </a:r>
            <a:r>
              <a:rPr sz="1800" spc="-160" dirty="0">
                <a:latin typeface="Calibri"/>
                <a:cs typeface="Calibri"/>
              </a:rPr>
              <a:t> </a:t>
            </a:r>
            <a:r>
              <a:rPr sz="1800" dirty="0">
                <a:latin typeface="Calibri"/>
                <a:cs typeface="Calibri"/>
              </a:rPr>
              <a:t>,</a:t>
            </a:r>
            <a:r>
              <a:rPr sz="1800" spc="40" dirty="0">
                <a:latin typeface="Calibri"/>
                <a:cs typeface="Calibri"/>
              </a:rPr>
              <a:t> </a:t>
            </a:r>
            <a:r>
              <a:rPr sz="1800" spc="10" dirty="0">
                <a:latin typeface="Calibri"/>
                <a:cs typeface="Calibri"/>
              </a:rPr>
              <a:t>conception</a:t>
            </a:r>
            <a:r>
              <a:rPr sz="1800" spc="-160" dirty="0">
                <a:latin typeface="Calibri"/>
                <a:cs typeface="Calibri"/>
              </a:rPr>
              <a:t> </a:t>
            </a:r>
            <a:r>
              <a:rPr sz="1800" spc="-5" dirty="0">
                <a:latin typeface="Calibri"/>
                <a:cs typeface="Calibri"/>
              </a:rPr>
              <a:t>tissues</a:t>
            </a:r>
            <a:r>
              <a:rPr sz="1800" spc="15" dirty="0">
                <a:latin typeface="Calibri"/>
                <a:cs typeface="Calibri"/>
              </a:rPr>
              <a:t> </a:t>
            </a:r>
            <a:r>
              <a:rPr sz="1800" dirty="0">
                <a:latin typeface="Calibri"/>
                <a:cs typeface="Calibri"/>
              </a:rPr>
              <a:t>.</a:t>
            </a:r>
            <a:endParaRPr sz="1800">
              <a:latin typeface="Calibri"/>
              <a:cs typeface="Calibri"/>
            </a:endParaRPr>
          </a:p>
          <a:p>
            <a:pPr marL="165100">
              <a:lnSpc>
                <a:spcPct val="100000"/>
              </a:lnSpc>
              <a:spcBef>
                <a:spcPts val="20"/>
              </a:spcBef>
            </a:pPr>
            <a:r>
              <a:rPr sz="1800" spc="5" dirty="0">
                <a:latin typeface="Calibri"/>
                <a:cs typeface="Calibri"/>
              </a:rPr>
              <a:t>C-</a:t>
            </a:r>
            <a:r>
              <a:rPr sz="1800" spc="15" dirty="0">
                <a:latin typeface="Calibri"/>
                <a:cs typeface="Calibri"/>
              </a:rPr>
              <a:t> </a:t>
            </a:r>
            <a:r>
              <a:rPr sz="1800" spc="5" dirty="0">
                <a:latin typeface="Calibri"/>
                <a:cs typeface="Calibri"/>
              </a:rPr>
              <a:t>Regular</a:t>
            </a:r>
            <a:r>
              <a:rPr sz="1800" spc="-140" dirty="0">
                <a:latin typeface="Calibri"/>
                <a:cs typeface="Calibri"/>
              </a:rPr>
              <a:t> </a:t>
            </a:r>
            <a:r>
              <a:rPr sz="1800" spc="5" dirty="0">
                <a:latin typeface="Calibri"/>
                <a:cs typeface="Calibri"/>
              </a:rPr>
              <a:t>enlarged</a:t>
            </a:r>
            <a:r>
              <a:rPr sz="1800" spc="-80" dirty="0">
                <a:latin typeface="Calibri"/>
                <a:cs typeface="Calibri"/>
              </a:rPr>
              <a:t> </a:t>
            </a:r>
            <a:r>
              <a:rPr sz="1800" dirty="0">
                <a:latin typeface="Calibri"/>
                <a:cs typeface="Calibri"/>
              </a:rPr>
              <a:t>uterus</a:t>
            </a:r>
            <a:r>
              <a:rPr sz="1800" spc="-60" dirty="0">
                <a:latin typeface="Calibri"/>
                <a:cs typeface="Calibri"/>
              </a:rPr>
              <a:t> </a:t>
            </a:r>
            <a:r>
              <a:rPr sz="1800" dirty="0">
                <a:latin typeface="Calibri"/>
                <a:cs typeface="Calibri"/>
              </a:rPr>
              <a:t>,</a:t>
            </a:r>
            <a:r>
              <a:rPr sz="1800" spc="15" dirty="0">
                <a:latin typeface="Calibri"/>
                <a:cs typeface="Calibri"/>
              </a:rPr>
              <a:t> </a:t>
            </a:r>
            <a:r>
              <a:rPr sz="1800" dirty="0">
                <a:latin typeface="Calibri"/>
                <a:cs typeface="Calibri"/>
              </a:rPr>
              <a:t>boggy</a:t>
            </a:r>
            <a:r>
              <a:rPr sz="1800" spc="45" dirty="0">
                <a:latin typeface="Calibri"/>
                <a:cs typeface="Calibri"/>
              </a:rPr>
              <a:t> </a:t>
            </a:r>
            <a:r>
              <a:rPr sz="1800" spc="5" dirty="0">
                <a:latin typeface="Calibri"/>
                <a:cs typeface="Calibri"/>
              </a:rPr>
              <a:t>tender</a:t>
            </a:r>
            <a:r>
              <a:rPr sz="1800" spc="-60" dirty="0">
                <a:latin typeface="Calibri"/>
                <a:cs typeface="Calibri"/>
              </a:rPr>
              <a:t> </a:t>
            </a:r>
            <a:r>
              <a:rPr sz="1800" dirty="0">
                <a:latin typeface="Calibri"/>
                <a:cs typeface="Calibri"/>
              </a:rPr>
              <a:t>uterus</a:t>
            </a:r>
            <a:r>
              <a:rPr sz="1800" spc="-60" dirty="0">
                <a:latin typeface="Calibri"/>
                <a:cs typeface="Calibri"/>
              </a:rPr>
              <a:t> </a:t>
            </a:r>
            <a:r>
              <a:rPr sz="1800" dirty="0">
                <a:latin typeface="Calibri"/>
                <a:cs typeface="Calibri"/>
              </a:rPr>
              <a:t>,</a:t>
            </a:r>
            <a:r>
              <a:rPr sz="1800" spc="-35" dirty="0">
                <a:latin typeface="Calibri"/>
                <a:cs typeface="Calibri"/>
              </a:rPr>
              <a:t> </a:t>
            </a:r>
            <a:r>
              <a:rPr sz="1800" spc="25" dirty="0">
                <a:latin typeface="Calibri"/>
                <a:cs typeface="Calibri"/>
              </a:rPr>
              <a:t>Mobile</a:t>
            </a:r>
            <a:r>
              <a:rPr sz="1800" spc="-105" dirty="0">
                <a:latin typeface="Calibri"/>
                <a:cs typeface="Calibri"/>
              </a:rPr>
              <a:t> </a:t>
            </a:r>
            <a:r>
              <a:rPr sz="1800" dirty="0">
                <a:latin typeface="Calibri"/>
                <a:cs typeface="Calibri"/>
              </a:rPr>
              <a:t>.</a:t>
            </a:r>
            <a:endParaRPr sz="1800">
              <a:latin typeface="Calibri"/>
              <a:cs typeface="Calibri"/>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4009" y="170497"/>
            <a:ext cx="2823211" cy="693780"/>
          </a:xfrm>
          <a:prstGeom prst="rect">
            <a:avLst/>
          </a:prstGeom>
        </p:spPr>
        <p:txBody>
          <a:bodyPr vert="horz" wrap="square" lIns="0" tIns="16510" rIns="0" bIns="0" rtlCol="0">
            <a:spAutoFit/>
          </a:bodyPr>
          <a:lstStyle/>
          <a:p>
            <a:pPr marL="12700">
              <a:lnSpc>
                <a:spcPct val="100000"/>
              </a:lnSpc>
              <a:spcBef>
                <a:spcPts val="130"/>
              </a:spcBef>
            </a:pPr>
            <a:r>
              <a:rPr sz="4400" b="0" spc="20" dirty="0">
                <a:solidFill>
                  <a:srgbClr val="FF0000"/>
                </a:solidFill>
                <a:latin typeface="Calibri Light"/>
                <a:cs typeface="Calibri Light"/>
              </a:rPr>
              <a:t>S</a:t>
            </a:r>
            <a:r>
              <a:rPr sz="4400" b="0" spc="-25" dirty="0">
                <a:solidFill>
                  <a:srgbClr val="FF0000"/>
                </a:solidFill>
                <a:latin typeface="Calibri Light"/>
                <a:cs typeface="Calibri Light"/>
              </a:rPr>
              <a:t>t</a:t>
            </a:r>
            <a:r>
              <a:rPr sz="4400" b="0" spc="-50" dirty="0">
                <a:solidFill>
                  <a:srgbClr val="FF0000"/>
                </a:solidFill>
                <a:latin typeface="Calibri Light"/>
                <a:cs typeface="Calibri Light"/>
              </a:rPr>
              <a:t>a</a:t>
            </a:r>
            <a:r>
              <a:rPr sz="4400" b="0" spc="-25" dirty="0">
                <a:solidFill>
                  <a:srgbClr val="FF0000"/>
                </a:solidFill>
                <a:latin typeface="Calibri Light"/>
                <a:cs typeface="Calibri Light"/>
              </a:rPr>
              <a:t>t</a:t>
            </a:r>
            <a:r>
              <a:rPr sz="4400" b="0" spc="5" dirty="0">
                <a:solidFill>
                  <a:srgbClr val="FF0000"/>
                </a:solidFill>
                <a:latin typeface="Calibri Light"/>
                <a:cs typeface="Calibri Light"/>
              </a:rPr>
              <a:t>i</a:t>
            </a:r>
            <a:r>
              <a:rPr sz="4400" b="0" spc="-50" dirty="0">
                <a:solidFill>
                  <a:srgbClr val="FF0000"/>
                </a:solidFill>
                <a:latin typeface="Calibri Light"/>
                <a:cs typeface="Calibri Light"/>
              </a:rPr>
              <a:t>o</a:t>
            </a:r>
            <a:r>
              <a:rPr sz="4400" b="0" spc="15" dirty="0">
                <a:solidFill>
                  <a:srgbClr val="FF0000"/>
                </a:solidFill>
                <a:latin typeface="Calibri Light"/>
                <a:cs typeface="Calibri Light"/>
              </a:rPr>
              <a:t>n</a:t>
            </a:r>
            <a:r>
              <a:rPr sz="4400" b="0" spc="-300" dirty="0">
                <a:solidFill>
                  <a:srgbClr val="FF0000"/>
                </a:solidFill>
                <a:latin typeface="Calibri Light"/>
                <a:cs typeface="Calibri Light"/>
              </a:rPr>
              <a:t> </a:t>
            </a:r>
            <a:r>
              <a:rPr sz="4400" b="0" spc="40" dirty="0">
                <a:solidFill>
                  <a:srgbClr val="FF0000"/>
                </a:solidFill>
                <a:latin typeface="Calibri Light"/>
                <a:cs typeface="Calibri Light"/>
              </a:rPr>
              <a:t>T</a:t>
            </a:r>
            <a:r>
              <a:rPr sz="4400" b="0" spc="-50" dirty="0">
                <a:solidFill>
                  <a:srgbClr val="FF0000"/>
                </a:solidFill>
                <a:latin typeface="Calibri Light"/>
                <a:cs typeface="Calibri Light"/>
              </a:rPr>
              <a:t>W</a:t>
            </a:r>
            <a:r>
              <a:rPr sz="4400" b="0" spc="20" dirty="0">
                <a:solidFill>
                  <a:srgbClr val="FF0000"/>
                </a:solidFill>
                <a:latin typeface="Calibri Light"/>
                <a:cs typeface="Calibri Light"/>
              </a:rPr>
              <a:t>O</a:t>
            </a:r>
            <a:endParaRPr sz="4400">
              <a:latin typeface="Calibri Light"/>
              <a:cs typeface="Calibri Light"/>
            </a:endParaRPr>
          </a:p>
        </p:txBody>
      </p:sp>
      <p:pic>
        <p:nvPicPr>
          <p:cNvPr id="3" name="object 3"/>
          <p:cNvPicPr/>
          <p:nvPr/>
        </p:nvPicPr>
        <p:blipFill>
          <a:blip r:embed="rId2" cstate="print"/>
          <a:stretch>
            <a:fillRect/>
          </a:stretch>
        </p:blipFill>
        <p:spPr>
          <a:xfrm>
            <a:off x="5426795" y="218440"/>
            <a:ext cx="5123772" cy="2493644"/>
          </a:xfrm>
          <a:prstGeom prst="rect">
            <a:avLst/>
          </a:prstGeom>
        </p:spPr>
      </p:pic>
      <p:sp>
        <p:nvSpPr>
          <p:cNvPr id="4" name="object 4"/>
          <p:cNvSpPr txBox="1"/>
          <p:nvPr/>
        </p:nvSpPr>
        <p:spPr>
          <a:xfrm>
            <a:off x="1635760" y="1005908"/>
            <a:ext cx="5633720" cy="4194225"/>
          </a:xfrm>
          <a:prstGeom prst="rect">
            <a:avLst/>
          </a:prstGeom>
        </p:spPr>
        <p:txBody>
          <a:bodyPr vert="horz" wrap="square" lIns="0" tIns="10160" rIns="0" bIns="0" rtlCol="0">
            <a:spAutoFit/>
          </a:bodyPr>
          <a:lstStyle/>
          <a:p>
            <a:pPr marL="12700" marR="1984375">
              <a:lnSpc>
                <a:spcPct val="100899"/>
              </a:lnSpc>
              <a:spcBef>
                <a:spcPts val="80"/>
              </a:spcBef>
            </a:pPr>
            <a:r>
              <a:rPr sz="1800" spc="-15" dirty="0">
                <a:latin typeface="Calibri"/>
                <a:cs typeface="Calibri"/>
              </a:rPr>
              <a:t>1</a:t>
            </a:r>
            <a:r>
              <a:rPr sz="1800" spc="-30" dirty="0">
                <a:latin typeface="Calibri"/>
                <a:cs typeface="Calibri"/>
              </a:rPr>
              <a:t>-W</a:t>
            </a:r>
            <a:r>
              <a:rPr sz="1800" spc="25" dirty="0">
                <a:latin typeface="Calibri"/>
                <a:cs typeface="Calibri"/>
              </a:rPr>
              <a:t>h</a:t>
            </a:r>
            <a:r>
              <a:rPr sz="1800" spc="30" dirty="0">
                <a:latin typeface="Calibri"/>
                <a:cs typeface="Calibri"/>
              </a:rPr>
              <a:t>a</a:t>
            </a:r>
            <a:r>
              <a:rPr sz="1800" dirty="0">
                <a:latin typeface="Calibri"/>
                <a:cs typeface="Calibri"/>
              </a:rPr>
              <a:t>t</a:t>
            </a:r>
            <a:r>
              <a:rPr sz="1800" spc="-40" dirty="0">
                <a:latin typeface="Calibri"/>
                <a:cs typeface="Calibri"/>
              </a:rPr>
              <a:t> </a:t>
            </a:r>
            <a:r>
              <a:rPr sz="1800" spc="35" dirty="0">
                <a:latin typeface="Calibri"/>
                <a:cs typeface="Calibri"/>
              </a:rPr>
              <a:t>i</a:t>
            </a:r>
            <a:r>
              <a:rPr sz="1800" dirty="0">
                <a:latin typeface="Calibri"/>
                <a:cs typeface="Calibri"/>
              </a:rPr>
              <a:t>s</a:t>
            </a:r>
            <a:r>
              <a:rPr sz="1800" spc="10" dirty="0">
                <a:latin typeface="Calibri"/>
                <a:cs typeface="Calibri"/>
              </a:rPr>
              <a:t> </a:t>
            </a:r>
            <a:r>
              <a:rPr sz="1800" dirty="0">
                <a:latin typeface="Calibri"/>
                <a:cs typeface="Calibri"/>
              </a:rPr>
              <a:t>t</a:t>
            </a:r>
            <a:r>
              <a:rPr sz="1800" spc="20" dirty="0">
                <a:latin typeface="Calibri"/>
                <a:cs typeface="Calibri"/>
              </a:rPr>
              <a:t>h</a:t>
            </a:r>
            <a:r>
              <a:rPr sz="1800" dirty="0">
                <a:latin typeface="Calibri"/>
                <a:cs typeface="Calibri"/>
              </a:rPr>
              <a:t>e</a:t>
            </a:r>
            <a:r>
              <a:rPr sz="1800" spc="-30" dirty="0">
                <a:latin typeface="Calibri"/>
                <a:cs typeface="Calibri"/>
              </a:rPr>
              <a:t> </a:t>
            </a:r>
            <a:r>
              <a:rPr sz="1800" spc="25" dirty="0">
                <a:latin typeface="Calibri"/>
                <a:cs typeface="Calibri"/>
              </a:rPr>
              <a:t>n</a:t>
            </a:r>
            <a:r>
              <a:rPr sz="1800" spc="30" dirty="0">
                <a:latin typeface="Calibri"/>
                <a:cs typeface="Calibri"/>
              </a:rPr>
              <a:t>a</a:t>
            </a:r>
            <a:r>
              <a:rPr sz="1800" spc="-15" dirty="0">
                <a:latin typeface="Calibri"/>
                <a:cs typeface="Calibri"/>
              </a:rPr>
              <a:t>m</a:t>
            </a:r>
            <a:r>
              <a:rPr sz="1800" dirty="0">
                <a:latin typeface="Calibri"/>
                <a:cs typeface="Calibri"/>
              </a:rPr>
              <a:t>e</a:t>
            </a:r>
            <a:r>
              <a:rPr sz="1800" spc="-30" dirty="0">
                <a:latin typeface="Calibri"/>
                <a:cs typeface="Calibri"/>
              </a:rPr>
              <a:t> </a:t>
            </a:r>
            <a:r>
              <a:rPr sz="1800" spc="20" dirty="0">
                <a:latin typeface="Calibri"/>
                <a:cs typeface="Calibri"/>
              </a:rPr>
              <a:t>o</a:t>
            </a:r>
            <a:r>
              <a:rPr sz="1800" dirty="0">
                <a:latin typeface="Calibri"/>
                <a:cs typeface="Calibri"/>
              </a:rPr>
              <a:t>f</a:t>
            </a:r>
            <a:r>
              <a:rPr sz="1800" spc="-60" dirty="0">
                <a:latin typeface="Calibri"/>
                <a:cs typeface="Calibri"/>
              </a:rPr>
              <a:t> </a:t>
            </a:r>
            <a:r>
              <a:rPr sz="1800" dirty="0">
                <a:latin typeface="Calibri"/>
                <a:cs typeface="Calibri"/>
              </a:rPr>
              <a:t>t</a:t>
            </a:r>
            <a:r>
              <a:rPr sz="1800" spc="20" dirty="0">
                <a:latin typeface="Calibri"/>
                <a:cs typeface="Calibri"/>
              </a:rPr>
              <a:t>h</a:t>
            </a:r>
            <a:r>
              <a:rPr sz="1800" spc="35" dirty="0">
                <a:latin typeface="Calibri"/>
                <a:cs typeface="Calibri"/>
              </a:rPr>
              <a:t>i</a:t>
            </a:r>
            <a:r>
              <a:rPr sz="1800" dirty="0">
                <a:latin typeface="Calibri"/>
                <a:cs typeface="Calibri"/>
              </a:rPr>
              <a:t>s</a:t>
            </a:r>
            <a:r>
              <a:rPr sz="1800" spc="-65" dirty="0">
                <a:latin typeface="Calibri"/>
                <a:cs typeface="Calibri"/>
              </a:rPr>
              <a:t> </a:t>
            </a:r>
            <a:r>
              <a:rPr sz="1800" spc="25" dirty="0">
                <a:latin typeface="Calibri"/>
                <a:cs typeface="Calibri"/>
              </a:rPr>
              <a:t>p</a:t>
            </a:r>
            <a:r>
              <a:rPr sz="1800" spc="-30" dirty="0">
                <a:latin typeface="Calibri"/>
                <a:cs typeface="Calibri"/>
              </a:rPr>
              <a:t>r</a:t>
            </a:r>
            <a:r>
              <a:rPr sz="1800" spc="20" dirty="0">
                <a:latin typeface="Calibri"/>
                <a:cs typeface="Calibri"/>
              </a:rPr>
              <a:t>o</a:t>
            </a:r>
            <a:r>
              <a:rPr sz="1800" spc="-15" dirty="0">
                <a:latin typeface="Calibri"/>
                <a:cs typeface="Calibri"/>
              </a:rPr>
              <a:t>c</a:t>
            </a:r>
            <a:r>
              <a:rPr sz="1800" dirty="0">
                <a:latin typeface="Calibri"/>
                <a:cs typeface="Calibri"/>
              </a:rPr>
              <a:t>e</a:t>
            </a:r>
            <a:r>
              <a:rPr sz="1800" spc="25" dirty="0">
                <a:latin typeface="Calibri"/>
                <a:cs typeface="Calibri"/>
              </a:rPr>
              <a:t>du</a:t>
            </a:r>
            <a:r>
              <a:rPr sz="1800" spc="-30" dirty="0">
                <a:latin typeface="Calibri"/>
                <a:cs typeface="Calibri"/>
              </a:rPr>
              <a:t>r</a:t>
            </a:r>
            <a:r>
              <a:rPr sz="1800" dirty="0">
                <a:latin typeface="Calibri"/>
                <a:cs typeface="Calibri"/>
              </a:rPr>
              <a:t>e</a:t>
            </a:r>
            <a:r>
              <a:rPr sz="1800" spc="-105" dirty="0">
                <a:latin typeface="Calibri"/>
                <a:cs typeface="Calibri"/>
              </a:rPr>
              <a:t> </a:t>
            </a:r>
            <a:r>
              <a:rPr sz="1800" dirty="0">
                <a:latin typeface="Calibri"/>
                <a:cs typeface="Calibri"/>
              </a:rPr>
              <a:t>?  </a:t>
            </a:r>
            <a:r>
              <a:rPr sz="1800" spc="-15" dirty="0">
                <a:latin typeface="Calibri"/>
                <a:cs typeface="Calibri"/>
              </a:rPr>
              <a:t>2</a:t>
            </a:r>
            <a:r>
              <a:rPr sz="1800" spc="-30" dirty="0">
                <a:latin typeface="Calibri"/>
                <a:cs typeface="Calibri"/>
              </a:rPr>
              <a:t>-W</a:t>
            </a:r>
            <a:r>
              <a:rPr sz="1800" spc="25" dirty="0">
                <a:latin typeface="Calibri"/>
                <a:cs typeface="Calibri"/>
              </a:rPr>
              <a:t>h</a:t>
            </a:r>
            <a:r>
              <a:rPr sz="1800" spc="30" dirty="0">
                <a:latin typeface="Calibri"/>
                <a:cs typeface="Calibri"/>
              </a:rPr>
              <a:t>a</a:t>
            </a:r>
            <a:r>
              <a:rPr sz="1800" dirty="0">
                <a:latin typeface="Calibri"/>
                <a:cs typeface="Calibri"/>
              </a:rPr>
              <a:t>t</a:t>
            </a:r>
            <a:r>
              <a:rPr sz="1800" spc="-40" dirty="0">
                <a:latin typeface="Calibri"/>
                <a:cs typeface="Calibri"/>
              </a:rPr>
              <a:t> </a:t>
            </a:r>
            <a:r>
              <a:rPr sz="1800" spc="35" dirty="0">
                <a:latin typeface="Calibri"/>
                <a:cs typeface="Calibri"/>
              </a:rPr>
              <a:t>i</a:t>
            </a:r>
            <a:r>
              <a:rPr sz="1800" dirty="0">
                <a:latin typeface="Calibri"/>
                <a:cs typeface="Calibri"/>
              </a:rPr>
              <a:t>s</a:t>
            </a:r>
            <a:r>
              <a:rPr sz="1800" spc="10" dirty="0">
                <a:latin typeface="Calibri"/>
                <a:cs typeface="Calibri"/>
              </a:rPr>
              <a:t> </a:t>
            </a:r>
            <a:r>
              <a:rPr sz="1800" dirty="0">
                <a:latin typeface="Calibri"/>
                <a:cs typeface="Calibri"/>
              </a:rPr>
              <a:t>t</a:t>
            </a:r>
            <a:r>
              <a:rPr sz="1800" spc="20" dirty="0">
                <a:latin typeface="Calibri"/>
                <a:cs typeface="Calibri"/>
              </a:rPr>
              <a:t>h</a:t>
            </a:r>
            <a:r>
              <a:rPr sz="1800" dirty="0">
                <a:latin typeface="Calibri"/>
                <a:cs typeface="Calibri"/>
              </a:rPr>
              <a:t>e</a:t>
            </a:r>
            <a:r>
              <a:rPr sz="1800" spc="-30" dirty="0">
                <a:latin typeface="Calibri"/>
                <a:cs typeface="Calibri"/>
              </a:rPr>
              <a:t> </a:t>
            </a:r>
            <a:r>
              <a:rPr sz="1800" spc="-15" dirty="0">
                <a:latin typeface="Calibri"/>
                <a:cs typeface="Calibri"/>
              </a:rPr>
              <a:t>m</a:t>
            </a:r>
            <a:r>
              <a:rPr sz="1800" dirty="0">
                <a:latin typeface="Calibri"/>
                <a:cs typeface="Calibri"/>
              </a:rPr>
              <a:t>e</a:t>
            </a:r>
            <a:r>
              <a:rPr sz="1800" spc="-10" dirty="0">
                <a:latin typeface="Calibri"/>
                <a:cs typeface="Calibri"/>
              </a:rPr>
              <a:t>c</a:t>
            </a:r>
            <a:r>
              <a:rPr sz="1800" spc="25" dirty="0">
                <a:latin typeface="Calibri"/>
                <a:cs typeface="Calibri"/>
              </a:rPr>
              <a:t>h</a:t>
            </a:r>
            <a:r>
              <a:rPr sz="1800" spc="30" dirty="0">
                <a:latin typeface="Calibri"/>
                <a:cs typeface="Calibri"/>
              </a:rPr>
              <a:t>a</a:t>
            </a:r>
            <a:r>
              <a:rPr sz="1800" spc="25" dirty="0">
                <a:latin typeface="Calibri"/>
                <a:cs typeface="Calibri"/>
              </a:rPr>
              <a:t>n</a:t>
            </a:r>
            <a:r>
              <a:rPr sz="1800" spc="35" dirty="0">
                <a:latin typeface="Calibri"/>
                <a:cs typeface="Calibri"/>
              </a:rPr>
              <a:t>i</a:t>
            </a:r>
            <a:r>
              <a:rPr sz="1800" spc="-35" dirty="0">
                <a:latin typeface="Calibri"/>
                <a:cs typeface="Calibri"/>
              </a:rPr>
              <a:t>s</a:t>
            </a:r>
            <a:r>
              <a:rPr sz="1800" dirty="0">
                <a:latin typeface="Calibri"/>
                <a:cs typeface="Calibri"/>
              </a:rPr>
              <a:t>m</a:t>
            </a:r>
            <a:r>
              <a:rPr sz="1800" spc="-125" dirty="0">
                <a:latin typeface="Calibri"/>
                <a:cs typeface="Calibri"/>
              </a:rPr>
              <a:t> </a:t>
            </a:r>
            <a:r>
              <a:rPr sz="1800" dirty="0">
                <a:latin typeface="Calibri"/>
                <a:cs typeface="Calibri"/>
              </a:rPr>
              <a:t>?</a:t>
            </a:r>
            <a:endParaRPr sz="1800">
              <a:latin typeface="Calibri"/>
              <a:cs typeface="Calibri"/>
            </a:endParaRPr>
          </a:p>
          <a:p>
            <a:pPr marL="197485" indent="-185420">
              <a:lnSpc>
                <a:spcPct val="100000"/>
              </a:lnSpc>
              <a:spcBef>
                <a:spcPts val="20"/>
              </a:spcBef>
              <a:buSzPct val="94444"/>
              <a:buAutoNum type="arabicPlain" startAt="3"/>
              <a:tabLst>
                <a:tab pos="198120" algn="l"/>
              </a:tabLst>
            </a:pPr>
            <a:r>
              <a:rPr sz="1800" spc="-5" dirty="0">
                <a:latin typeface="Calibri"/>
                <a:cs typeface="Calibri"/>
              </a:rPr>
              <a:t>H</a:t>
            </a:r>
            <a:r>
              <a:rPr sz="1800" spc="25" dirty="0">
                <a:latin typeface="Calibri"/>
                <a:cs typeface="Calibri"/>
              </a:rPr>
              <a:t>o</a:t>
            </a:r>
            <a:r>
              <a:rPr sz="1800" dirty="0">
                <a:latin typeface="Calibri"/>
                <a:cs typeface="Calibri"/>
              </a:rPr>
              <a:t>w</a:t>
            </a:r>
            <a:r>
              <a:rPr sz="1800" spc="25" dirty="0">
                <a:latin typeface="Calibri"/>
                <a:cs typeface="Calibri"/>
              </a:rPr>
              <a:t> </a:t>
            </a:r>
            <a:r>
              <a:rPr sz="1800" spc="35" dirty="0">
                <a:latin typeface="Calibri"/>
                <a:cs typeface="Calibri"/>
              </a:rPr>
              <a:t>l</a:t>
            </a:r>
            <a:r>
              <a:rPr sz="1800" spc="20" dirty="0">
                <a:latin typeface="Calibri"/>
                <a:cs typeface="Calibri"/>
              </a:rPr>
              <a:t>o</a:t>
            </a:r>
            <a:r>
              <a:rPr sz="1800" spc="25" dirty="0">
                <a:latin typeface="Calibri"/>
                <a:cs typeface="Calibri"/>
              </a:rPr>
              <a:t>n</a:t>
            </a:r>
            <a:r>
              <a:rPr sz="1800" dirty="0">
                <a:latin typeface="Calibri"/>
                <a:cs typeface="Calibri"/>
              </a:rPr>
              <a:t>g</a:t>
            </a:r>
            <a:r>
              <a:rPr sz="1800" spc="-135" dirty="0">
                <a:latin typeface="Calibri"/>
                <a:cs typeface="Calibri"/>
              </a:rPr>
              <a:t> </a:t>
            </a:r>
            <a:r>
              <a:rPr sz="1800" spc="-15" dirty="0">
                <a:latin typeface="Calibri"/>
                <a:cs typeface="Calibri"/>
              </a:rPr>
              <a:t>w</a:t>
            </a:r>
            <a:r>
              <a:rPr sz="1800" dirty="0">
                <a:latin typeface="Calibri"/>
                <a:cs typeface="Calibri"/>
              </a:rPr>
              <a:t>e</a:t>
            </a:r>
            <a:r>
              <a:rPr sz="1800" spc="45" dirty="0">
                <a:latin typeface="Calibri"/>
                <a:cs typeface="Calibri"/>
              </a:rPr>
              <a:t> </a:t>
            </a:r>
            <a:r>
              <a:rPr sz="1800" spc="25" dirty="0">
                <a:latin typeface="Calibri"/>
                <a:cs typeface="Calibri"/>
              </a:rPr>
              <a:t>u</a:t>
            </a:r>
            <a:r>
              <a:rPr sz="1800" spc="-35" dirty="0">
                <a:latin typeface="Calibri"/>
                <a:cs typeface="Calibri"/>
              </a:rPr>
              <a:t>s</a:t>
            </a:r>
            <a:r>
              <a:rPr sz="1800" dirty="0">
                <a:latin typeface="Calibri"/>
                <a:cs typeface="Calibri"/>
              </a:rPr>
              <a:t>e</a:t>
            </a:r>
            <a:r>
              <a:rPr sz="1800" spc="-30" dirty="0">
                <a:latin typeface="Calibri"/>
                <a:cs typeface="Calibri"/>
              </a:rPr>
              <a:t> </a:t>
            </a:r>
            <a:r>
              <a:rPr sz="1800" spc="35" dirty="0">
                <a:latin typeface="Calibri"/>
                <a:cs typeface="Calibri"/>
              </a:rPr>
              <a:t>i</a:t>
            </a:r>
            <a:r>
              <a:rPr sz="1800" dirty="0">
                <a:latin typeface="Calibri"/>
                <a:cs typeface="Calibri"/>
              </a:rPr>
              <a:t>t</a:t>
            </a:r>
            <a:r>
              <a:rPr sz="1800" spc="-40" dirty="0">
                <a:latin typeface="Calibri"/>
                <a:cs typeface="Calibri"/>
              </a:rPr>
              <a:t> </a:t>
            </a:r>
            <a:r>
              <a:rPr sz="1800" dirty="0">
                <a:latin typeface="Calibri"/>
                <a:cs typeface="Calibri"/>
              </a:rPr>
              <a:t>?</a:t>
            </a:r>
            <a:endParaRPr sz="1800">
              <a:latin typeface="Calibri"/>
              <a:cs typeface="Calibri"/>
            </a:endParaRPr>
          </a:p>
          <a:p>
            <a:pPr marL="197485" indent="-185420">
              <a:lnSpc>
                <a:spcPct val="100000"/>
              </a:lnSpc>
              <a:spcBef>
                <a:spcPts val="20"/>
              </a:spcBef>
              <a:buSzPct val="94444"/>
              <a:buAutoNum type="arabicPlain" startAt="3"/>
              <a:tabLst>
                <a:tab pos="198120" algn="l"/>
              </a:tabLst>
            </a:pPr>
            <a:r>
              <a:rPr sz="1800" dirty="0">
                <a:latin typeface="Calibri"/>
                <a:cs typeface="Calibri"/>
              </a:rPr>
              <a:t>If</a:t>
            </a:r>
            <a:r>
              <a:rPr sz="1800" spc="10" dirty="0">
                <a:latin typeface="Calibri"/>
                <a:cs typeface="Calibri"/>
              </a:rPr>
              <a:t> </a:t>
            </a:r>
            <a:r>
              <a:rPr sz="1800" spc="35" dirty="0">
                <a:latin typeface="Calibri"/>
                <a:cs typeface="Calibri"/>
              </a:rPr>
              <a:t>i</a:t>
            </a:r>
            <a:r>
              <a:rPr sz="1800" dirty="0">
                <a:latin typeface="Calibri"/>
                <a:cs typeface="Calibri"/>
              </a:rPr>
              <a:t>t</a:t>
            </a:r>
            <a:r>
              <a:rPr sz="1800" spc="-40" dirty="0">
                <a:latin typeface="Calibri"/>
                <a:cs typeface="Calibri"/>
              </a:rPr>
              <a:t> </a:t>
            </a:r>
            <a:r>
              <a:rPr sz="1800" spc="-30" dirty="0">
                <a:latin typeface="Calibri"/>
                <a:cs typeface="Calibri"/>
              </a:rPr>
              <a:t>f</a:t>
            </a:r>
            <a:r>
              <a:rPr sz="1800" spc="30" dirty="0">
                <a:latin typeface="Calibri"/>
                <a:cs typeface="Calibri"/>
              </a:rPr>
              <a:t>a</a:t>
            </a:r>
            <a:r>
              <a:rPr sz="1800" spc="35" dirty="0">
                <a:latin typeface="Calibri"/>
                <a:cs typeface="Calibri"/>
              </a:rPr>
              <a:t>il</a:t>
            </a:r>
            <a:r>
              <a:rPr sz="1800" dirty="0">
                <a:latin typeface="Calibri"/>
                <a:cs typeface="Calibri"/>
              </a:rPr>
              <a:t>ed</a:t>
            </a:r>
            <a:r>
              <a:rPr sz="1800" spc="-80" dirty="0">
                <a:latin typeface="Calibri"/>
                <a:cs typeface="Calibri"/>
              </a:rPr>
              <a:t> </a:t>
            </a:r>
            <a:r>
              <a:rPr sz="1800" dirty="0">
                <a:latin typeface="Calibri"/>
                <a:cs typeface="Calibri"/>
              </a:rPr>
              <a:t>,</a:t>
            </a:r>
            <a:r>
              <a:rPr sz="1800" spc="-35" dirty="0">
                <a:latin typeface="Calibri"/>
                <a:cs typeface="Calibri"/>
              </a:rPr>
              <a:t> </a:t>
            </a:r>
            <a:r>
              <a:rPr sz="1800" spc="-15" dirty="0">
                <a:latin typeface="Calibri"/>
                <a:cs typeface="Calibri"/>
              </a:rPr>
              <a:t>w</a:t>
            </a:r>
            <a:r>
              <a:rPr sz="1800" spc="25" dirty="0">
                <a:latin typeface="Calibri"/>
                <a:cs typeface="Calibri"/>
              </a:rPr>
              <a:t>h</a:t>
            </a:r>
            <a:r>
              <a:rPr sz="1800" spc="30" dirty="0">
                <a:latin typeface="Calibri"/>
                <a:cs typeface="Calibri"/>
              </a:rPr>
              <a:t>a</a:t>
            </a:r>
            <a:r>
              <a:rPr sz="1800" dirty="0">
                <a:latin typeface="Calibri"/>
                <a:cs typeface="Calibri"/>
              </a:rPr>
              <a:t>t</a:t>
            </a:r>
            <a:r>
              <a:rPr sz="1800" spc="-40" dirty="0">
                <a:latin typeface="Calibri"/>
                <a:cs typeface="Calibri"/>
              </a:rPr>
              <a:t> </a:t>
            </a:r>
            <a:r>
              <a:rPr sz="1800" spc="30" dirty="0">
                <a:latin typeface="Calibri"/>
                <a:cs typeface="Calibri"/>
              </a:rPr>
              <a:t>a</a:t>
            </a:r>
            <a:r>
              <a:rPr sz="1800" spc="-30" dirty="0">
                <a:latin typeface="Calibri"/>
                <a:cs typeface="Calibri"/>
              </a:rPr>
              <a:t>r</a:t>
            </a:r>
            <a:r>
              <a:rPr sz="1800" dirty="0">
                <a:latin typeface="Calibri"/>
                <a:cs typeface="Calibri"/>
              </a:rPr>
              <a:t>e</a:t>
            </a:r>
            <a:r>
              <a:rPr sz="1800" spc="-30" dirty="0">
                <a:latin typeface="Calibri"/>
                <a:cs typeface="Calibri"/>
              </a:rPr>
              <a:t> </a:t>
            </a:r>
            <a:r>
              <a:rPr sz="1800" spc="20" dirty="0">
                <a:latin typeface="Calibri"/>
                <a:cs typeface="Calibri"/>
              </a:rPr>
              <a:t>o</a:t>
            </a:r>
            <a:r>
              <a:rPr sz="1800" dirty="0">
                <a:latin typeface="Calibri"/>
                <a:cs typeface="Calibri"/>
              </a:rPr>
              <a:t>t</a:t>
            </a:r>
            <a:r>
              <a:rPr sz="1800" spc="20" dirty="0">
                <a:latin typeface="Calibri"/>
                <a:cs typeface="Calibri"/>
              </a:rPr>
              <a:t>h</a:t>
            </a:r>
            <a:r>
              <a:rPr sz="1800" dirty="0">
                <a:latin typeface="Calibri"/>
                <a:cs typeface="Calibri"/>
              </a:rPr>
              <a:t>er</a:t>
            </a:r>
            <a:r>
              <a:rPr sz="1800" spc="-60" dirty="0">
                <a:latin typeface="Calibri"/>
                <a:cs typeface="Calibri"/>
              </a:rPr>
              <a:t> </a:t>
            </a:r>
            <a:r>
              <a:rPr sz="1800" spc="20" dirty="0">
                <a:latin typeface="Calibri"/>
                <a:cs typeface="Calibri"/>
              </a:rPr>
              <a:t>o</a:t>
            </a:r>
            <a:r>
              <a:rPr sz="1800" spc="25" dirty="0">
                <a:latin typeface="Calibri"/>
                <a:cs typeface="Calibri"/>
              </a:rPr>
              <a:t>p</a:t>
            </a:r>
            <a:r>
              <a:rPr sz="1800" dirty="0">
                <a:latin typeface="Calibri"/>
                <a:cs typeface="Calibri"/>
              </a:rPr>
              <a:t>t</a:t>
            </a:r>
            <a:r>
              <a:rPr sz="1800" spc="30" dirty="0">
                <a:latin typeface="Calibri"/>
                <a:cs typeface="Calibri"/>
              </a:rPr>
              <a:t>i</a:t>
            </a:r>
            <a:r>
              <a:rPr sz="1800" spc="20" dirty="0">
                <a:latin typeface="Calibri"/>
                <a:cs typeface="Calibri"/>
              </a:rPr>
              <a:t>o</a:t>
            </a:r>
            <a:r>
              <a:rPr sz="1800" spc="25" dirty="0">
                <a:latin typeface="Calibri"/>
                <a:cs typeface="Calibri"/>
              </a:rPr>
              <a:t>n</a:t>
            </a:r>
            <a:r>
              <a:rPr sz="1800" dirty="0">
                <a:latin typeface="Calibri"/>
                <a:cs typeface="Calibri"/>
              </a:rPr>
              <a:t>s</a:t>
            </a:r>
            <a:r>
              <a:rPr sz="1800" spc="-140" dirty="0">
                <a:latin typeface="Calibri"/>
                <a:cs typeface="Calibri"/>
              </a:rPr>
              <a:t> </a:t>
            </a:r>
            <a:r>
              <a:rPr sz="1800" dirty="0">
                <a:latin typeface="Calibri"/>
                <a:cs typeface="Calibri"/>
              </a:rPr>
              <a:t>?</a:t>
            </a:r>
            <a:endParaRPr sz="1800">
              <a:latin typeface="Calibri"/>
              <a:cs typeface="Calibri"/>
            </a:endParaRPr>
          </a:p>
          <a:p>
            <a:pPr marL="12700">
              <a:lnSpc>
                <a:spcPct val="100000"/>
              </a:lnSpc>
              <a:spcBef>
                <a:spcPts val="15"/>
              </a:spcBef>
              <a:tabLst>
                <a:tab pos="3827779" algn="l"/>
              </a:tabLst>
            </a:pPr>
            <a:r>
              <a:rPr sz="1800" u="heavy" dirty="0">
                <a:uFill>
                  <a:solidFill>
                    <a:srgbClr val="000000"/>
                  </a:solidFill>
                </a:uFill>
                <a:latin typeface="Calibri"/>
                <a:cs typeface="Calibri"/>
              </a:rPr>
              <a:t> 	</a:t>
            </a:r>
            <a:r>
              <a:rPr sz="1800" dirty="0">
                <a:latin typeface="Calibri"/>
                <a:cs typeface="Calibri"/>
              </a:rPr>
              <a:t>-</a:t>
            </a:r>
            <a:endParaRPr sz="1800">
              <a:latin typeface="Calibri"/>
              <a:cs typeface="Calibri"/>
            </a:endParaRPr>
          </a:p>
          <a:p>
            <a:pPr marL="33655">
              <a:lnSpc>
                <a:spcPct val="100000"/>
              </a:lnSpc>
              <a:spcBef>
                <a:spcPts val="50"/>
              </a:spcBef>
            </a:pPr>
            <a:r>
              <a:rPr sz="1800" b="1" spc="-45" dirty="0">
                <a:solidFill>
                  <a:srgbClr val="FF0000"/>
                </a:solidFill>
                <a:latin typeface="Calibri"/>
                <a:cs typeface="Calibri"/>
              </a:rPr>
              <a:t>Your</a:t>
            </a:r>
            <a:r>
              <a:rPr sz="1800" b="1" spc="-20" dirty="0">
                <a:solidFill>
                  <a:srgbClr val="FF0000"/>
                </a:solidFill>
                <a:latin typeface="Calibri"/>
                <a:cs typeface="Calibri"/>
              </a:rPr>
              <a:t> </a:t>
            </a:r>
            <a:r>
              <a:rPr sz="1800" b="1" spc="10" dirty="0">
                <a:solidFill>
                  <a:srgbClr val="FF0000"/>
                </a:solidFill>
                <a:latin typeface="Calibri"/>
                <a:cs typeface="Calibri"/>
              </a:rPr>
              <a:t>Answer</a:t>
            </a:r>
            <a:r>
              <a:rPr sz="1800" b="1" spc="-100" dirty="0">
                <a:solidFill>
                  <a:srgbClr val="FF0000"/>
                </a:solidFill>
                <a:latin typeface="Calibri"/>
                <a:cs typeface="Calibri"/>
              </a:rPr>
              <a:t> </a:t>
            </a:r>
            <a:r>
              <a:rPr sz="1800" b="1" dirty="0">
                <a:solidFill>
                  <a:srgbClr val="FF0000"/>
                </a:solidFill>
                <a:latin typeface="Calibri"/>
                <a:cs typeface="Calibri"/>
              </a:rPr>
              <a:t>:</a:t>
            </a:r>
            <a:endParaRPr sz="1800">
              <a:latin typeface="Calibri"/>
              <a:cs typeface="Calibri"/>
            </a:endParaRPr>
          </a:p>
          <a:p>
            <a:pPr marL="33655" marR="4168140">
              <a:lnSpc>
                <a:spcPct val="100800"/>
              </a:lnSpc>
            </a:pPr>
            <a:r>
              <a:rPr sz="1800" spc="-10" dirty="0">
                <a:solidFill>
                  <a:srgbClr val="0D0D0D"/>
                </a:solidFill>
                <a:latin typeface="Calibri"/>
                <a:cs typeface="Calibri"/>
              </a:rPr>
              <a:t>1-Bakri </a:t>
            </a:r>
            <a:r>
              <a:rPr sz="1800" spc="15" dirty="0">
                <a:solidFill>
                  <a:srgbClr val="0D0D0D"/>
                </a:solidFill>
                <a:latin typeface="Calibri"/>
                <a:cs typeface="Calibri"/>
              </a:rPr>
              <a:t>Balloon </a:t>
            </a:r>
            <a:r>
              <a:rPr sz="1800" spc="-395" dirty="0">
                <a:solidFill>
                  <a:srgbClr val="0D0D0D"/>
                </a:solidFill>
                <a:latin typeface="Calibri"/>
                <a:cs typeface="Calibri"/>
              </a:rPr>
              <a:t> </a:t>
            </a:r>
            <a:r>
              <a:rPr sz="1800" spc="-10" dirty="0">
                <a:solidFill>
                  <a:srgbClr val="0D0D0D"/>
                </a:solidFill>
                <a:latin typeface="Calibri"/>
                <a:cs typeface="Calibri"/>
              </a:rPr>
              <a:t>2-</a:t>
            </a:r>
            <a:r>
              <a:rPr sz="1800" spc="10" dirty="0">
                <a:solidFill>
                  <a:srgbClr val="0D0D0D"/>
                </a:solidFill>
                <a:latin typeface="Calibri"/>
                <a:cs typeface="Calibri"/>
              </a:rPr>
              <a:t> </a:t>
            </a:r>
            <a:r>
              <a:rPr sz="1800" spc="-10" dirty="0">
                <a:solidFill>
                  <a:srgbClr val="0D0D0D"/>
                </a:solidFill>
                <a:latin typeface="Calibri"/>
                <a:cs typeface="Calibri"/>
              </a:rPr>
              <a:t>1.</a:t>
            </a:r>
            <a:endParaRPr sz="1800">
              <a:latin typeface="Calibri"/>
              <a:cs typeface="Calibri"/>
            </a:endParaRPr>
          </a:p>
          <a:p>
            <a:pPr marL="33655">
              <a:lnSpc>
                <a:spcPct val="100000"/>
              </a:lnSpc>
              <a:spcBef>
                <a:spcPts val="15"/>
              </a:spcBef>
            </a:pPr>
            <a:r>
              <a:rPr sz="1800" spc="-10" dirty="0">
                <a:solidFill>
                  <a:srgbClr val="0D0D0D"/>
                </a:solidFill>
                <a:latin typeface="Calibri"/>
                <a:cs typeface="Calibri"/>
              </a:rPr>
              <a:t>2.</a:t>
            </a:r>
            <a:endParaRPr sz="1800">
              <a:latin typeface="Calibri"/>
              <a:cs typeface="Calibri"/>
            </a:endParaRPr>
          </a:p>
          <a:p>
            <a:pPr marL="33655" marR="5080">
              <a:lnSpc>
                <a:spcPts val="2110"/>
              </a:lnSpc>
              <a:spcBef>
                <a:spcPts val="130"/>
              </a:spcBef>
              <a:buSzPct val="94444"/>
              <a:buAutoNum type="arabicPlain" startAt="3"/>
              <a:tabLst>
                <a:tab pos="219710" algn="l"/>
              </a:tabLst>
            </a:pPr>
            <a:r>
              <a:rPr sz="1800" spc="10" dirty="0">
                <a:solidFill>
                  <a:srgbClr val="0D0D0D"/>
                </a:solidFill>
                <a:latin typeface="Calibri"/>
                <a:cs typeface="Calibri"/>
              </a:rPr>
              <a:t>The</a:t>
            </a:r>
            <a:r>
              <a:rPr sz="1800" spc="-30" dirty="0">
                <a:solidFill>
                  <a:srgbClr val="0D0D0D"/>
                </a:solidFill>
                <a:latin typeface="Calibri"/>
                <a:cs typeface="Calibri"/>
              </a:rPr>
              <a:t> </a:t>
            </a:r>
            <a:r>
              <a:rPr sz="1800" dirty="0">
                <a:solidFill>
                  <a:srgbClr val="0D0D0D"/>
                </a:solidFill>
                <a:latin typeface="Calibri"/>
                <a:cs typeface="Calibri"/>
              </a:rPr>
              <a:t>Bakri </a:t>
            </a:r>
            <a:r>
              <a:rPr sz="1800" spc="20" dirty="0">
                <a:solidFill>
                  <a:srgbClr val="0D0D0D"/>
                </a:solidFill>
                <a:latin typeface="Calibri"/>
                <a:cs typeface="Calibri"/>
              </a:rPr>
              <a:t>balloon</a:t>
            </a:r>
            <a:r>
              <a:rPr sz="1800" spc="-155" dirty="0">
                <a:solidFill>
                  <a:srgbClr val="0D0D0D"/>
                </a:solidFill>
                <a:latin typeface="Calibri"/>
                <a:cs typeface="Calibri"/>
              </a:rPr>
              <a:t> </a:t>
            </a:r>
            <a:r>
              <a:rPr sz="1800" spc="15" dirty="0">
                <a:solidFill>
                  <a:srgbClr val="0D0D0D"/>
                </a:solidFill>
                <a:latin typeface="Calibri"/>
                <a:cs typeface="Calibri"/>
              </a:rPr>
              <a:t>is</a:t>
            </a:r>
            <a:r>
              <a:rPr sz="1800" spc="-65" dirty="0">
                <a:solidFill>
                  <a:srgbClr val="0D0D0D"/>
                </a:solidFill>
                <a:latin typeface="Calibri"/>
                <a:cs typeface="Calibri"/>
              </a:rPr>
              <a:t> </a:t>
            </a:r>
            <a:r>
              <a:rPr sz="1800" dirty="0">
                <a:solidFill>
                  <a:srgbClr val="0D0D0D"/>
                </a:solidFill>
                <a:latin typeface="Calibri"/>
                <a:cs typeface="Calibri"/>
              </a:rPr>
              <a:t>left</a:t>
            </a:r>
            <a:r>
              <a:rPr sz="1800" spc="-40" dirty="0">
                <a:solidFill>
                  <a:srgbClr val="0D0D0D"/>
                </a:solidFill>
                <a:latin typeface="Calibri"/>
                <a:cs typeface="Calibri"/>
              </a:rPr>
              <a:t> </a:t>
            </a:r>
            <a:r>
              <a:rPr sz="1800" spc="15" dirty="0">
                <a:solidFill>
                  <a:srgbClr val="0D0D0D"/>
                </a:solidFill>
                <a:latin typeface="Calibri"/>
                <a:cs typeface="Calibri"/>
              </a:rPr>
              <a:t>in</a:t>
            </a:r>
            <a:r>
              <a:rPr sz="1800" spc="-5" dirty="0">
                <a:solidFill>
                  <a:srgbClr val="0D0D0D"/>
                </a:solidFill>
                <a:latin typeface="Calibri"/>
                <a:cs typeface="Calibri"/>
              </a:rPr>
              <a:t> </a:t>
            </a:r>
            <a:r>
              <a:rPr sz="1800" spc="5" dirty="0">
                <a:solidFill>
                  <a:srgbClr val="0D0D0D"/>
                </a:solidFill>
                <a:latin typeface="Calibri"/>
                <a:cs typeface="Calibri"/>
              </a:rPr>
              <a:t>the</a:t>
            </a:r>
            <a:r>
              <a:rPr sz="1800" spc="-30" dirty="0">
                <a:solidFill>
                  <a:srgbClr val="0D0D0D"/>
                </a:solidFill>
                <a:latin typeface="Calibri"/>
                <a:cs typeface="Calibri"/>
              </a:rPr>
              <a:t> </a:t>
            </a:r>
            <a:r>
              <a:rPr sz="1800" dirty="0">
                <a:solidFill>
                  <a:srgbClr val="0D0D0D"/>
                </a:solidFill>
                <a:latin typeface="Calibri"/>
                <a:cs typeface="Calibri"/>
              </a:rPr>
              <a:t>uterus</a:t>
            </a:r>
            <a:r>
              <a:rPr sz="1800" spc="-65" dirty="0">
                <a:solidFill>
                  <a:srgbClr val="0D0D0D"/>
                </a:solidFill>
                <a:latin typeface="Calibri"/>
                <a:cs typeface="Calibri"/>
              </a:rPr>
              <a:t> </a:t>
            </a:r>
            <a:r>
              <a:rPr sz="1800" spc="-30" dirty="0">
                <a:solidFill>
                  <a:srgbClr val="0D0D0D"/>
                </a:solidFill>
                <a:latin typeface="Calibri"/>
                <a:cs typeface="Calibri"/>
              </a:rPr>
              <a:t>for</a:t>
            </a:r>
            <a:r>
              <a:rPr sz="1800" spc="90" dirty="0">
                <a:solidFill>
                  <a:srgbClr val="0D0D0D"/>
                </a:solidFill>
                <a:latin typeface="Calibri"/>
                <a:cs typeface="Calibri"/>
              </a:rPr>
              <a:t> </a:t>
            </a:r>
            <a:r>
              <a:rPr sz="1800" dirty="0">
                <a:solidFill>
                  <a:srgbClr val="0D0D0D"/>
                </a:solidFill>
                <a:latin typeface="Calibri"/>
                <a:cs typeface="Calibri"/>
              </a:rPr>
              <a:t>a </a:t>
            </a:r>
            <a:r>
              <a:rPr sz="1800" spc="5" dirty="0">
                <a:solidFill>
                  <a:srgbClr val="0D0D0D"/>
                </a:solidFill>
                <a:latin typeface="Calibri"/>
                <a:cs typeface="Calibri"/>
              </a:rPr>
              <a:t>maximum</a:t>
            </a:r>
            <a:r>
              <a:rPr sz="1800" spc="-125" dirty="0">
                <a:solidFill>
                  <a:srgbClr val="0D0D0D"/>
                </a:solidFill>
                <a:latin typeface="Calibri"/>
                <a:cs typeface="Calibri"/>
              </a:rPr>
              <a:t> </a:t>
            </a:r>
            <a:r>
              <a:rPr sz="1800" spc="10" dirty="0">
                <a:solidFill>
                  <a:srgbClr val="0D0D0D"/>
                </a:solidFill>
                <a:latin typeface="Calibri"/>
                <a:cs typeface="Calibri"/>
              </a:rPr>
              <a:t>of</a:t>
            </a:r>
            <a:r>
              <a:rPr sz="1800" spc="90" dirty="0">
                <a:solidFill>
                  <a:srgbClr val="0D0D0D"/>
                </a:solidFill>
                <a:latin typeface="Calibri"/>
                <a:cs typeface="Calibri"/>
              </a:rPr>
              <a:t> </a:t>
            </a:r>
            <a:r>
              <a:rPr sz="1800" spc="-15" dirty="0">
                <a:solidFill>
                  <a:srgbClr val="0D0D0D"/>
                </a:solidFill>
                <a:latin typeface="Calibri"/>
                <a:cs typeface="Calibri"/>
              </a:rPr>
              <a:t>24 </a:t>
            </a:r>
            <a:r>
              <a:rPr sz="1800" spc="-395" dirty="0">
                <a:solidFill>
                  <a:srgbClr val="0D0D0D"/>
                </a:solidFill>
                <a:latin typeface="Calibri"/>
                <a:cs typeface="Calibri"/>
              </a:rPr>
              <a:t> </a:t>
            </a:r>
            <a:r>
              <a:rPr sz="1800" spc="5" dirty="0">
                <a:solidFill>
                  <a:srgbClr val="0D0D0D"/>
                </a:solidFill>
                <a:latin typeface="Calibri"/>
                <a:cs typeface="Calibri"/>
              </a:rPr>
              <a:t>hours</a:t>
            </a:r>
            <a:endParaRPr sz="1800">
              <a:latin typeface="Calibri"/>
              <a:cs typeface="Calibri"/>
            </a:endParaRPr>
          </a:p>
          <a:p>
            <a:pPr marL="291465" marR="3244215" indent="-257810">
              <a:lnSpc>
                <a:spcPts val="2180"/>
              </a:lnSpc>
              <a:spcBef>
                <a:spcPts val="10"/>
              </a:spcBef>
              <a:buSzPct val="94444"/>
              <a:buAutoNum type="arabicPlain" startAt="3"/>
              <a:tabLst>
                <a:tab pos="273050" algn="l"/>
              </a:tabLst>
            </a:pPr>
            <a:r>
              <a:rPr sz="1800" spc="-5" dirty="0">
                <a:solidFill>
                  <a:srgbClr val="0D0D0D"/>
                </a:solidFill>
                <a:latin typeface="Calibri"/>
                <a:cs typeface="Calibri"/>
              </a:rPr>
              <a:t>Uterine</a:t>
            </a:r>
            <a:r>
              <a:rPr sz="1800" spc="-60" dirty="0">
                <a:solidFill>
                  <a:srgbClr val="0D0D0D"/>
                </a:solidFill>
                <a:latin typeface="Calibri"/>
                <a:cs typeface="Calibri"/>
              </a:rPr>
              <a:t> </a:t>
            </a:r>
            <a:r>
              <a:rPr sz="1800" spc="-5" dirty="0">
                <a:solidFill>
                  <a:srgbClr val="0D0D0D"/>
                </a:solidFill>
                <a:latin typeface="Calibri"/>
                <a:cs typeface="Calibri"/>
              </a:rPr>
              <a:t>artery</a:t>
            </a:r>
            <a:r>
              <a:rPr sz="1800" spc="-50" dirty="0">
                <a:solidFill>
                  <a:srgbClr val="0D0D0D"/>
                </a:solidFill>
                <a:latin typeface="Calibri"/>
                <a:cs typeface="Calibri"/>
              </a:rPr>
              <a:t> </a:t>
            </a:r>
            <a:r>
              <a:rPr sz="1800" spc="10" dirty="0">
                <a:solidFill>
                  <a:srgbClr val="0D0D0D"/>
                </a:solidFill>
                <a:latin typeface="Calibri"/>
                <a:cs typeface="Calibri"/>
              </a:rPr>
              <a:t>Ligation </a:t>
            </a:r>
            <a:r>
              <a:rPr sz="1800" spc="-395" dirty="0">
                <a:solidFill>
                  <a:srgbClr val="0D0D0D"/>
                </a:solidFill>
                <a:latin typeface="Calibri"/>
                <a:cs typeface="Calibri"/>
              </a:rPr>
              <a:t> </a:t>
            </a:r>
            <a:r>
              <a:rPr sz="1800" spc="-10" dirty="0">
                <a:solidFill>
                  <a:srgbClr val="0D0D0D"/>
                </a:solidFill>
                <a:latin typeface="Calibri"/>
                <a:cs typeface="Calibri"/>
              </a:rPr>
              <a:t>Hysterectomy </a:t>
            </a:r>
            <a:r>
              <a:rPr sz="1800" spc="-5" dirty="0">
                <a:solidFill>
                  <a:srgbClr val="0D0D0D"/>
                </a:solidFill>
                <a:latin typeface="Calibri"/>
                <a:cs typeface="Calibri"/>
              </a:rPr>
              <a:t> </a:t>
            </a:r>
            <a:r>
              <a:rPr sz="1800" spc="-35" dirty="0">
                <a:solidFill>
                  <a:srgbClr val="0D0D0D"/>
                </a:solidFill>
                <a:latin typeface="Calibri"/>
                <a:cs typeface="Calibri"/>
              </a:rPr>
              <a:t>U</a:t>
            </a:r>
            <a:r>
              <a:rPr sz="1800" dirty="0">
                <a:solidFill>
                  <a:srgbClr val="0D0D0D"/>
                </a:solidFill>
                <a:latin typeface="Calibri"/>
                <a:cs typeface="Calibri"/>
              </a:rPr>
              <a:t>te</a:t>
            </a:r>
            <a:r>
              <a:rPr sz="1800" spc="-35" dirty="0">
                <a:solidFill>
                  <a:srgbClr val="0D0D0D"/>
                </a:solidFill>
                <a:latin typeface="Calibri"/>
                <a:cs typeface="Calibri"/>
              </a:rPr>
              <a:t>r</a:t>
            </a:r>
            <a:r>
              <a:rPr sz="1800" spc="20" dirty="0">
                <a:solidFill>
                  <a:srgbClr val="0D0D0D"/>
                </a:solidFill>
                <a:latin typeface="Calibri"/>
                <a:cs typeface="Calibri"/>
              </a:rPr>
              <a:t>o</a:t>
            </a:r>
            <a:r>
              <a:rPr sz="1800" dirty="0">
                <a:solidFill>
                  <a:srgbClr val="0D0D0D"/>
                </a:solidFill>
                <a:latin typeface="Calibri"/>
                <a:cs typeface="Calibri"/>
              </a:rPr>
              <a:t>t</a:t>
            </a:r>
            <a:r>
              <a:rPr sz="1800" spc="15" dirty="0">
                <a:solidFill>
                  <a:srgbClr val="0D0D0D"/>
                </a:solidFill>
                <a:latin typeface="Calibri"/>
                <a:cs typeface="Calibri"/>
              </a:rPr>
              <a:t>o</a:t>
            </a:r>
            <a:r>
              <a:rPr sz="1800" spc="25" dirty="0">
                <a:solidFill>
                  <a:srgbClr val="0D0D0D"/>
                </a:solidFill>
                <a:latin typeface="Calibri"/>
                <a:cs typeface="Calibri"/>
              </a:rPr>
              <a:t>n</a:t>
            </a:r>
            <a:r>
              <a:rPr sz="1800" spc="35" dirty="0">
                <a:solidFill>
                  <a:srgbClr val="0D0D0D"/>
                </a:solidFill>
                <a:latin typeface="Calibri"/>
                <a:cs typeface="Calibri"/>
              </a:rPr>
              <a:t>i</a:t>
            </a:r>
            <a:r>
              <a:rPr sz="1800" dirty="0">
                <a:solidFill>
                  <a:srgbClr val="0D0D0D"/>
                </a:solidFill>
                <a:latin typeface="Calibri"/>
                <a:cs typeface="Calibri"/>
              </a:rPr>
              <a:t>c</a:t>
            </a:r>
            <a:r>
              <a:rPr sz="1800" spc="-125" dirty="0">
                <a:solidFill>
                  <a:srgbClr val="0D0D0D"/>
                </a:solidFill>
                <a:latin typeface="Calibri"/>
                <a:cs typeface="Calibri"/>
              </a:rPr>
              <a:t> </a:t>
            </a:r>
            <a:r>
              <a:rPr sz="1800" spc="30" dirty="0">
                <a:solidFill>
                  <a:srgbClr val="0D0D0D"/>
                </a:solidFill>
                <a:latin typeface="Calibri"/>
                <a:cs typeface="Calibri"/>
              </a:rPr>
              <a:t>a</a:t>
            </a:r>
            <a:r>
              <a:rPr sz="1800" spc="-25" dirty="0">
                <a:solidFill>
                  <a:srgbClr val="0D0D0D"/>
                </a:solidFill>
                <a:latin typeface="Calibri"/>
                <a:cs typeface="Calibri"/>
              </a:rPr>
              <a:t>g</a:t>
            </a:r>
            <a:r>
              <a:rPr sz="1800" dirty="0">
                <a:solidFill>
                  <a:srgbClr val="0D0D0D"/>
                </a:solidFill>
                <a:latin typeface="Calibri"/>
                <a:cs typeface="Calibri"/>
              </a:rPr>
              <a:t>e</a:t>
            </a:r>
            <a:r>
              <a:rPr sz="1800" spc="25" dirty="0">
                <a:solidFill>
                  <a:srgbClr val="0D0D0D"/>
                </a:solidFill>
                <a:latin typeface="Calibri"/>
                <a:cs typeface="Calibri"/>
              </a:rPr>
              <a:t>n</a:t>
            </a:r>
            <a:r>
              <a:rPr sz="1800" dirty="0">
                <a:solidFill>
                  <a:srgbClr val="0D0D0D"/>
                </a:solidFill>
                <a:latin typeface="Calibri"/>
                <a:cs typeface="Calibri"/>
              </a:rPr>
              <a:t>t</a:t>
            </a:r>
            <a:endParaRPr sz="1800">
              <a:latin typeface="Calibri"/>
              <a:cs typeface="Calibri"/>
            </a:endParaRPr>
          </a:p>
          <a:p>
            <a:pPr marL="291465">
              <a:lnSpc>
                <a:spcPts val="2095"/>
              </a:lnSpc>
            </a:pPr>
            <a:r>
              <a:rPr sz="1800" dirty="0">
                <a:solidFill>
                  <a:srgbClr val="0D0D0D"/>
                </a:solidFill>
                <a:latin typeface="Calibri"/>
                <a:cs typeface="Calibri"/>
              </a:rPr>
              <a:t>I</a:t>
            </a:r>
            <a:r>
              <a:rPr sz="1800" spc="20" dirty="0">
                <a:solidFill>
                  <a:srgbClr val="0D0D0D"/>
                </a:solidFill>
                <a:latin typeface="Calibri"/>
                <a:cs typeface="Calibri"/>
              </a:rPr>
              <a:t>n</a:t>
            </a:r>
            <a:r>
              <a:rPr sz="1800" dirty="0">
                <a:solidFill>
                  <a:srgbClr val="0D0D0D"/>
                </a:solidFill>
                <a:latin typeface="Calibri"/>
                <a:cs typeface="Calibri"/>
              </a:rPr>
              <a:t>te</a:t>
            </a:r>
            <a:r>
              <a:rPr sz="1800" spc="-35" dirty="0">
                <a:solidFill>
                  <a:srgbClr val="0D0D0D"/>
                </a:solidFill>
                <a:latin typeface="Calibri"/>
                <a:cs typeface="Calibri"/>
              </a:rPr>
              <a:t>r</a:t>
            </a:r>
            <a:r>
              <a:rPr sz="1800" spc="25" dirty="0">
                <a:solidFill>
                  <a:srgbClr val="0D0D0D"/>
                </a:solidFill>
                <a:latin typeface="Calibri"/>
                <a:cs typeface="Calibri"/>
              </a:rPr>
              <a:t>n</a:t>
            </a:r>
            <a:r>
              <a:rPr sz="1800" spc="30" dirty="0">
                <a:solidFill>
                  <a:srgbClr val="0D0D0D"/>
                </a:solidFill>
                <a:latin typeface="Calibri"/>
                <a:cs typeface="Calibri"/>
              </a:rPr>
              <a:t>a</a:t>
            </a:r>
            <a:r>
              <a:rPr sz="1800" dirty="0">
                <a:solidFill>
                  <a:srgbClr val="0D0D0D"/>
                </a:solidFill>
                <a:latin typeface="Calibri"/>
                <a:cs typeface="Calibri"/>
              </a:rPr>
              <a:t>l</a:t>
            </a:r>
            <a:r>
              <a:rPr sz="1800" spc="-75" dirty="0">
                <a:solidFill>
                  <a:srgbClr val="0D0D0D"/>
                </a:solidFill>
                <a:latin typeface="Calibri"/>
                <a:cs typeface="Calibri"/>
              </a:rPr>
              <a:t> </a:t>
            </a:r>
            <a:r>
              <a:rPr sz="1800" spc="35" dirty="0">
                <a:solidFill>
                  <a:srgbClr val="0D0D0D"/>
                </a:solidFill>
                <a:latin typeface="Calibri"/>
                <a:cs typeface="Calibri"/>
              </a:rPr>
              <a:t>ili</a:t>
            </a:r>
            <a:r>
              <a:rPr sz="1800" spc="30" dirty="0">
                <a:solidFill>
                  <a:srgbClr val="0D0D0D"/>
                </a:solidFill>
                <a:latin typeface="Calibri"/>
                <a:cs typeface="Calibri"/>
              </a:rPr>
              <a:t>a</a:t>
            </a:r>
            <a:r>
              <a:rPr sz="1800" dirty="0">
                <a:solidFill>
                  <a:srgbClr val="0D0D0D"/>
                </a:solidFill>
                <a:latin typeface="Calibri"/>
                <a:cs typeface="Calibri"/>
              </a:rPr>
              <a:t>c</a:t>
            </a:r>
            <a:r>
              <a:rPr sz="1800" spc="-125" dirty="0">
                <a:solidFill>
                  <a:srgbClr val="0D0D0D"/>
                </a:solidFill>
                <a:latin typeface="Calibri"/>
                <a:cs typeface="Calibri"/>
              </a:rPr>
              <a:t> </a:t>
            </a:r>
            <a:r>
              <a:rPr sz="1800" spc="30" dirty="0">
                <a:solidFill>
                  <a:srgbClr val="0D0D0D"/>
                </a:solidFill>
                <a:latin typeface="Calibri"/>
                <a:cs typeface="Calibri"/>
              </a:rPr>
              <a:t>a</a:t>
            </a:r>
            <a:r>
              <a:rPr sz="1800" spc="-30" dirty="0">
                <a:solidFill>
                  <a:srgbClr val="0D0D0D"/>
                </a:solidFill>
                <a:latin typeface="Calibri"/>
                <a:cs typeface="Calibri"/>
              </a:rPr>
              <a:t>r</a:t>
            </a:r>
            <a:r>
              <a:rPr sz="1800" dirty="0">
                <a:solidFill>
                  <a:srgbClr val="0D0D0D"/>
                </a:solidFill>
                <a:latin typeface="Calibri"/>
                <a:cs typeface="Calibri"/>
              </a:rPr>
              <a:t>te</a:t>
            </a:r>
            <a:r>
              <a:rPr sz="1800" spc="-35" dirty="0">
                <a:solidFill>
                  <a:srgbClr val="0D0D0D"/>
                </a:solidFill>
                <a:latin typeface="Calibri"/>
                <a:cs typeface="Calibri"/>
              </a:rPr>
              <a:t>r</a:t>
            </a:r>
            <a:r>
              <a:rPr sz="1800" dirty="0">
                <a:solidFill>
                  <a:srgbClr val="0D0D0D"/>
                </a:solidFill>
                <a:latin typeface="Calibri"/>
                <a:cs typeface="Calibri"/>
              </a:rPr>
              <a:t>y</a:t>
            </a:r>
            <a:r>
              <a:rPr sz="1800" spc="-25" dirty="0">
                <a:solidFill>
                  <a:srgbClr val="0D0D0D"/>
                </a:solidFill>
                <a:latin typeface="Calibri"/>
                <a:cs typeface="Calibri"/>
              </a:rPr>
              <a:t> </a:t>
            </a:r>
            <a:r>
              <a:rPr sz="1800" dirty="0">
                <a:solidFill>
                  <a:srgbClr val="0D0D0D"/>
                </a:solidFill>
                <a:latin typeface="Calibri"/>
                <a:cs typeface="Calibri"/>
              </a:rPr>
              <a:t>e</a:t>
            </a:r>
            <a:r>
              <a:rPr sz="1800" spc="-15" dirty="0">
                <a:solidFill>
                  <a:srgbClr val="0D0D0D"/>
                </a:solidFill>
                <a:latin typeface="Calibri"/>
                <a:cs typeface="Calibri"/>
              </a:rPr>
              <a:t>m</a:t>
            </a:r>
            <a:r>
              <a:rPr sz="1800" spc="25" dirty="0">
                <a:solidFill>
                  <a:srgbClr val="0D0D0D"/>
                </a:solidFill>
                <a:latin typeface="Calibri"/>
                <a:cs typeface="Calibri"/>
              </a:rPr>
              <a:t>b</a:t>
            </a:r>
            <a:r>
              <a:rPr sz="1800" spc="20" dirty="0">
                <a:solidFill>
                  <a:srgbClr val="0D0D0D"/>
                </a:solidFill>
                <a:latin typeface="Calibri"/>
                <a:cs typeface="Calibri"/>
              </a:rPr>
              <a:t>o</a:t>
            </a:r>
            <a:r>
              <a:rPr sz="1800" spc="35" dirty="0">
                <a:solidFill>
                  <a:srgbClr val="0D0D0D"/>
                </a:solidFill>
                <a:latin typeface="Calibri"/>
                <a:cs typeface="Calibri"/>
              </a:rPr>
              <a:t>li</a:t>
            </a:r>
            <a:r>
              <a:rPr sz="1800" spc="-40" dirty="0">
                <a:solidFill>
                  <a:srgbClr val="0D0D0D"/>
                </a:solidFill>
                <a:latin typeface="Calibri"/>
                <a:cs typeface="Calibri"/>
              </a:rPr>
              <a:t>z</a:t>
            </a:r>
            <a:r>
              <a:rPr sz="1800" spc="30" dirty="0">
                <a:solidFill>
                  <a:srgbClr val="0D0D0D"/>
                </a:solidFill>
                <a:latin typeface="Calibri"/>
                <a:cs typeface="Calibri"/>
              </a:rPr>
              <a:t>a</a:t>
            </a:r>
            <a:r>
              <a:rPr sz="1800" dirty="0">
                <a:solidFill>
                  <a:srgbClr val="0D0D0D"/>
                </a:solidFill>
                <a:latin typeface="Calibri"/>
                <a:cs typeface="Calibri"/>
              </a:rPr>
              <a:t>t</a:t>
            </a:r>
            <a:r>
              <a:rPr sz="1800" spc="30" dirty="0">
                <a:solidFill>
                  <a:srgbClr val="0D0D0D"/>
                </a:solidFill>
                <a:latin typeface="Calibri"/>
                <a:cs typeface="Calibri"/>
              </a:rPr>
              <a:t>i</a:t>
            </a:r>
            <a:r>
              <a:rPr sz="1800" spc="20" dirty="0">
                <a:solidFill>
                  <a:srgbClr val="0D0D0D"/>
                </a:solidFill>
                <a:latin typeface="Calibri"/>
                <a:cs typeface="Calibri"/>
              </a:rPr>
              <a:t>o</a:t>
            </a:r>
            <a:r>
              <a:rPr sz="1800" dirty="0">
                <a:solidFill>
                  <a:srgbClr val="0D0D0D"/>
                </a:solidFill>
                <a:latin typeface="Calibri"/>
                <a:cs typeface="Calibri"/>
              </a:rPr>
              <a:t>n</a:t>
            </a:r>
            <a:endParaRPr sz="1800">
              <a:latin typeface="Calibri"/>
              <a:cs typeface="Calibri"/>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4017" y="0"/>
            <a:ext cx="3168015" cy="693780"/>
          </a:xfrm>
          <a:prstGeom prst="rect">
            <a:avLst/>
          </a:prstGeom>
        </p:spPr>
        <p:txBody>
          <a:bodyPr vert="horz" wrap="square" lIns="0" tIns="16510" rIns="0" bIns="0" rtlCol="0">
            <a:spAutoFit/>
          </a:bodyPr>
          <a:lstStyle/>
          <a:p>
            <a:pPr marL="12700">
              <a:lnSpc>
                <a:spcPct val="100000"/>
              </a:lnSpc>
              <a:spcBef>
                <a:spcPts val="130"/>
              </a:spcBef>
            </a:pPr>
            <a:r>
              <a:rPr sz="4400" b="0" spc="25" dirty="0">
                <a:solidFill>
                  <a:srgbClr val="FF0000"/>
                </a:solidFill>
                <a:latin typeface="Calibri Light"/>
                <a:cs typeface="Calibri Light"/>
              </a:rPr>
              <a:t>S</a:t>
            </a:r>
            <a:r>
              <a:rPr sz="4400" b="0" spc="-25" dirty="0">
                <a:solidFill>
                  <a:srgbClr val="FF0000"/>
                </a:solidFill>
                <a:latin typeface="Calibri Light"/>
                <a:cs typeface="Calibri Light"/>
              </a:rPr>
              <a:t>t</a:t>
            </a:r>
            <a:r>
              <a:rPr sz="4400" b="0" spc="-50" dirty="0">
                <a:solidFill>
                  <a:srgbClr val="FF0000"/>
                </a:solidFill>
                <a:latin typeface="Calibri Light"/>
                <a:cs typeface="Calibri Light"/>
              </a:rPr>
              <a:t>a</a:t>
            </a:r>
            <a:r>
              <a:rPr sz="4400" b="0" spc="-25" dirty="0">
                <a:solidFill>
                  <a:srgbClr val="FF0000"/>
                </a:solidFill>
                <a:latin typeface="Calibri Light"/>
                <a:cs typeface="Calibri Light"/>
              </a:rPr>
              <a:t>t</a:t>
            </a:r>
            <a:r>
              <a:rPr sz="4400" b="0" spc="5" dirty="0">
                <a:solidFill>
                  <a:srgbClr val="FF0000"/>
                </a:solidFill>
                <a:latin typeface="Calibri Light"/>
                <a:cs typeface="Calibri Light"/>
              </a:rPr>
              <a:t>i</a:t>
            </a:r>
            <a:r>
              <a:rPr sz="4400" b="0" spc="-45" dirty="0">
                <a:solidFill>
                  <a:srgbClr val="FF0000"/>
                </a:solidFill>
                <a:latin typeface="Calibri Light"/>
                <a:cs typeface="Calibri Light"/>
              </a:rPr>
              <a:t>o</a:t>
            </a:r>
            <a:r>
              <a:rPr sz="4400" b="0" spc="15" dirty="0">
                <a:solidFill>
                  <a:srgbClr val="FF0000"/>
                </a:solidFill>
                <a:latin typeface="Calibri Light"/>
                <a:cs typeface="Calibri Light"/>
              </a:rPr>
              <a:t>n</a:t>
            </a:r>
            <a:r>
              <a:rPr sz="4400" b="0" spc="-300" dirty="0">
                <a:solidFill>
                  <a:srgbClr val="FF0000"/>
                </a:solidFill>
                <a:latin typeface="Calibri Light"/>
                <a:cs typeface="Calibri Light"/>
              </a:rPr>
              <a:t> </a:t>
            </a:r>
            <a:r>
              <a:rPr sz="4400" b="0" spc="45" dirty="0">
                <a:solidFill>
                  <a:srgbClr val="FF0000"/>
                </a:solidFill>
                <a:latin typeface="Calibri Light"/>
                <a:cs typeface="Calibri Light"/>
              </a:rPr>
              <a:t>TH</a:t>
            </a:r>
            <a:r>
              <a:rPr sz="4400" b="0" spc="-20" dirty="0">
                <a:solidFill>
                  <a:srgbClr val="FF0000"/>
                </a:solidFill>
                <a:latin typeface="Calibri Light"/>
                <a:cs typeface="Calibri Light"/>
              </a:rPr>
              <a:t>R</a:t>
            </a:r>
            <a:r>
              <a:rPr sz="4400" b="0" spc="10" dirty="0">
                <a:solidFill>
                  <a:srgbClr val="FF0000"/>
                </a:solidFill>
                <a:latin typeface="Calibri Light"/>
                <a:cs typeface="Calibri Light"/>
              </a:rPr>
              <a:t>EE</a:t>
            </a:r>
            <a:endParaRPr sz="4400">
              <a:latin typeface="Calibri Light"/>
              <a:cs typeface="Calibri Light"/>
            </a:endParaRPr>
          </a:p>
        </p:txBody>
      </p:sp>
      <p:pic>
        <p:nvPicPr>
          <p:cNvPr id="3" name="object 3"/>
          <p:cNvPicPr/>
          <p:nvPr/>
        </p:nvPicPr>
        <p:blipFill>
          <a:blip r:embed="rId2" cstate="print"/>
          <a:stretch>
            <a:fillRect/>
          </a:stretch>
        </p:blipFill>
        <p:spPr>
          <a:xfrm>
            <a:off x="7543800" y="152402"/>
            <a:ext cx="2971800" cy="3762375"/>
          </a:xfrm>
          <a:prstGeom prst="rect">
            <a:avLst/>
          </a:prstGeom>
        </p:spPr>
      </p:pic>
      <p:grpSp>
        <p:nvGrpSpPr>
          <p:cNvPr id="4" name="object 4"/>
          <p:cNvGrpSpPr/>
          <p:nvPr/>
        </p:nvGrpSpPr>
        <p:grpSpPr>
          <a:xfrm>
            <a:off x="1616711" y="3417029"/>
            <a:ext cx="3914140" cy="17780"/>
            <a:chOff x="1616710" y="3417029"/>
            <a:chExt cx="3914140" cy="17780"/>
          </a:xfrm>
        </p:grpSpPr>
        <p:sp>
          <p:nvSpPr>
            <p:cNvPr id="5" name="object 5"/>
            <p:cNvSpPr/>
            <p:nvPr/>
          </p:nvSpPr>
          <p:spPr>
            <a:xfrm>
              <a:off x="1616710" y="3425641"/>
              <a:ext cx="2515235" cy="0"/>
            </a:xfrm>
            <a:custGeom>
              <a:avLst/>
              <a:gdLst/>
              <a:ahLst/>
              <a:cxnLst/>
              <a:rect l="l" t="t" r="r" b="b"/>
              <a:pathLst>
                <a:path w="2515235">
                  <a:moveTo>
                    <a:pt x="0" y="0"/>
                  </a:moveTo>
                  <a:lnTo>
                    <a:pt x="2514662" y="0"/>
                  </a:lnTo>
                </a:path>
              </a:pathLst>
            </a:custGeom>
            <a:ln w="17223">
              <a:solidFill>
                <a:srgbClr val="000000"/>
              </a:solidFill>
              <a:prstDash val="dash"/>
            </a:ln>
          </p:spPr>
          <p:txBody>
            <a:bodyPr wrap="square" lIns="0" tIns="0" rIns="0" bIns="0" rtlCol="0"/>
            <a:lstStyle/>
            <a:p>
              <a:endParaRPr/>
            </a:p>
          </p:txBody>
        </p:sp>
        <p:sp>
          <p:nvSpPr>
            <p:cNvPr id="6" name="object 6"/>
            <p:cNvSpPr/>
            <p:nvPr/>
          </p:nvSpPr>
          <p:spPr>
            <a:xfrm>
              <a:off x="4140642" y="3425641"/>
              <a:ext cx="1390650" cy="0"/>
            </a:xfrm>
            <a:custGeom>
              <a:avLst/>
              <a:gdLst/>
              <a:ahLst/>
              <a:cxnLst/>
              <a:rect l="l" t="t" r="r" b="b"/>
              <a:pathLst>
                <a:path w="1390650">
                  <a:moveTo>
                    <a:pt x="0" y="0"/>
                  </a:moveTo>
                  <a:lnTo>
                    <a:pt x="457211" y="0"/>
                  </a:lnTo>
                </a:path>
                <a:path w="1390650">
                  <a:moveTo>
                    <a:pt x="466481" y="0"/>
                  </a:moveTo>
                  <a:lnTo>
                    <a:pt x="923692" y="0"/>
                  </a:lnTo>
                </a:path>
                <a:path w="1390650">
                  <a:moveTo>
                    <a:pt x="932962" y="0"/>
                  </a:moveTo>
                  <a:lnTo>
                    <a:pt x="1390173" y="0"/>
                  </a:lnTo>
                </a:path>
              </a:pathLst>
            </a:custGeom>
            <a:ln w="17223">
              <a:solidFill>
                <a:srgbClr val="000000"/>
              </a:solidFill>
              <a:prstDash val="dash"/>
            </a:ln>
          </p:spPr>
          <p:txBody>
            <a:bodyPr wrap="square" lIns="0" tIns="0" rIns="0" bIns="0" rtlCol="0"/>
            <a:lstStyle/>
            <a:p>
              <a:endParaRPr/>
            </a:p>
          </p:txBody>
        </p:sp>
      </p:grpSp>
      <p:sp>
        <p:nvSpPr>
          <p:cNvPr id="7" name="object 7"/>
          <p:cNvSpPr txBox="1"/>
          <p:nvPr/>
        </p:nvSpPr>
        <p:spPr>
          <a:xfrm>
            <a:off x="1604009" y="777303"/>
            <a:ext cx="5850891" cy="5920210"/>
          </a:xfrm>
          <a:prstGeom prst="rect">
            <a:avLst/>
          </a:prstGeom>
        </p:spPr>
        <p:txBody>
          <a:bodyPr vert="horz" wrap="square" lIns="0" tIns="15875" rIns="0" bIns="0" rtlCol="0">
            <a:spAutoFit/>
          </a:bodyPr>
          <a:lstStyle/>
          <a:p>
            <a:pPr marL="12700" marR="805180">
              <a:lnSpc>
                <a:spcPct val="100000"/>
              </a:lnSpc>
              <a:spcBef>
                <a:spcPts val="125"/>
              </a:spcBef>
            </a:pPr>
            <a:r>
              <a:rPr sz="2000" spc="-5" dirty="0">
                <a:latin typeface="Calibri"/>
                <a:cs typeface="Calibri"/>
              </a:rPr>
              <a:t>Couple</a:t>
            </a:r>
            <a:r>
              <a:rPr sz="2000" spc="35" dirty="0">
                <a:latin typeface="Calibri"/>
                <a:cs typeface="Calibri"/>
              </a:rPr>
              <a:t> </a:t>
            </a:r>
            <a:r>
              <a:rPr sz="2000" spc="10" dirty="0">
                <a:latin typeface="Calibri"/>
                <a:cs typeface="Calibri"/>
              </a:rPr>
              <a:t>came</a:t>
            </a:r>
            <a:r>
              <a:rPr sz="2000" spc="-114" dirty="0">
                <a:latin typeface="Calibri"/>
                <a:cs typeface="Calibri"/>
              </a:rPr>
              <a:t> </a:t>
            </a:r>
            <a:r>
              <a:rPr sz="2000" spc="10" dirty="0">
                <a:latin typeface="Calibri"/>
                <a:cs typeface="Calibri"/>
              </a:rPr>
              <a:t>to</a:t>
            </a:r>
            <a:r>
              <a:rPr sz="2000" spc="-25" dirty="0">
                <a:latin typeface="Calibri"/>
                <a:cs typeface="Calibri"/>
              </a:rPr>
              <a:t> </a:t>
            </a:r>
            <a:r>
              <a:rPr sz="2000" spc="-5" dirty="0">
                <a:latin typeface="Calibri"/>
                <a:cs typeface="Calibri"/>
              </a:rPr>
              <a:t>your</a:t>
            </a:r>
            <a:r>
              <a:rPr sz="2000" spc="-35" dirty="0">
                <a:latin typeface="Calibri"/>
                <a:cs typeface="Calibri"/>
              </a:rPr>
              <a:t> </a:t>
            </a:r>
            <a:r>
              <a:rPr sz="2000" spc="-10" dirty="0">
                <a:latin typeface="Calibri"/>
                <a:cs typeface="Calibri"/>
              </a:rPr>
              <a:t>clinical</a:t>
            </a:r>
            <a:r>
              <a:rPr sz="2000" spc="55" dirty="0">
                <a:latin typeface="Calibri"/>
                <a:cs typeface="Calibri"/>
              </a:rPr>
              <a:t> </a:t>
            </a:r>
            <a:r>
              <a:rPr sz="2000" spc="5" dirty="0">
                <a:latin typeface="Calibri"/>
                <a:cs typeface="Calibri"/>
              </a:rPr>
              <a:t>,</a:t>
            </a:r>
            <a:r>
              <a:rPr sz="2000" spc="15" dirty="0">
                <a:latin typeface="Calibri"/>
                <a:cs typeface="Calibri"/>
              </a:rPr>
              <a:t> </a:t>
            </a:r>
            <a:r>
              <a:rPr sz="2000" spc="5" dirty="0">
                <a:latin typeface="Calibri"/>
                <a:cs typeface="Calibri"/>
              </a:rPr>
              <a:t>and</a:t>
            </a:r>
            <a:r>
              <a:rPr sz="2000" spc="-95" dirty="0">
                <a:latin typeface="Calibri"/>
                <a:cs typeface="Calibri"/>
              </a:rPr>
              <a:t> </a:t>
            </a:r>
            <a:r>
              <a:rPr sz="2000" spc="5" dirty="0">
                <a:latin typeface="Calibri"/>
                <a:cs typeface="Calibri"/>
              </a:rPr>
              <a:t>the</a:t>
            </a:r>
            <a:r>
              <a:rPr sz="2000" spc="35" dirty="0">
                <a:latin typeface="Calibri"/>
                <a:cs typeface="Calibri"/>
              </a:rPr>
              <a:t> </a:t>
            </a:r>
            <a:r>
              <a:rPr sz="2000" spc="5" dirty="0">
                <a:latin typeface="Calibri"/>
                <a:cs typeface="Calibri"/>
              </a:rPr>
              <a:t>husband</a:t>
            </a:r>
            <a:r>
              <a:rPr sz="2000" spc="-95" dirty="0">
                <a:latin typeface="Calibri"/>
                <a:cs typeface="Calibri"/>
              </a:rPr>
              <a:t> </a:t>
            </a:r>
            <a:r>
              <a:rPr sz="2000" spc="-5" dirty="0">
                <a:latin typeface="Calibri"/>
                <a:cs typeface="Calibri"/>
              </a:rPr>
              <a:t>is </a:t>
            </a:r>
            <a:r>
              <a:rPr sz="2000" spc="-434" dirty="0">
                <a:latin typeface="Calibri"/>
                <a:cs typeface="Calibri"/>
              </a:rPr>
              <a:t> </a:t>
            </a:r>
            <a:r>
              <a:rPr sz="2000" spc="5" dirty="0">
                <a:latin typeface="Calibri"/>
                <a:cs typeface="Calibri"/>
              </a:rPr>
              <a:t>diagnosed</a:t>
            </a:r>
            <a:r>
              <a:rPr sz="2000" spc="-100" dirty="0">
                <a:latin typeface="Calibri"/>
                <a:cs typeface="Calibri"/>
              </a:rPr>
              <a:t> </a:t>
            </a:r>
            <a:r>
              <a:rPr sz="2000" dirty="0">
                <a:latin typeface="Calibri"/>
                <a:cs typeface="Calibri"/>
              </a:rPr>
              <a:t>with</a:t>
            </a:r>
            <a:r>
              <a:rPr sz="2000" spc="-25" dirty="0">
                <a:latin typeface="Calibri"/>
                <a:cs typeface="Calibri"/>
              </a:rPr>
              <a:t> </a:t>
            </a:r>
            <a:r>
              <a:rPr sz="2000" dirty="0">
                <a:latin typeface="Calibri"/>
                <a:cs typeface="Calibri"/>
              </a:rPr>
              <a:t>Azospermia</a:t>
            </a:r>
            <a:r>
              <a:rPr sz="2000" spc="-75" dirty="0">
                <a:latin typeface="Calibri"/>
                <a:cs typeface="Calibri"/>
              </a:rPr>
              <a:t> </a:t>
            </a:r>
            <a:r>
              <a:rPr sz="2000" spc="5" dirty="0">
                <a:latin typeface="Calibri"/>
                <a:cs typeface="Calibri"/>
              </a:rPr>
              <a:t>:</a:t>
            </a:r>
            <a:endParaRPr sz="2000">
              <a:latin typeface="Calibri"/>
              <a:cs typeface="Calibri"/>
            </a:endParaRPr>
          </a:p>
          <a:p>
            <a:pPr marL="12700" marR="1730375">
              <a:lnSpc>
                <a:spcPct val="100000"/>
              </a:lnSpc>
              <a:spcBef>
                <a:spcPts val="5"/>
              </a:spcBef>
            </a:pPr>
            <a:r>
              <a:rPr sz="2000" spc="30" dirty="0">
                <a:latin typeface="Calibri"/>
                <a:cs typeface="Calibri"/>
              </a:rPr>
              <a:t>1</a:t>
            </a:r>
            <a:r>
              <a:rPr sz="2000" spc="-20" dirty="0">
                <a:latin typeface="Calibri"/>
                <a:cs typeface="Calibri"/>
              </a:rPr>
              <a:t>-</a:t>
            </a:r>
            <a:r>
              <a:rPr sz="2000" spc="20" dirty="0">
                <a:latin typeface="Calibri"/>
                <a:cs typeface="Calibri"/>
              </a:rPr>
              <a:t>W</a:t>
            </a:r>
            <a:r>
              <a:rPr sz="2000" spc="-5" dirty="0">
                <a:latin typeface="Calibri"/>
                <a:cs typeface="Calibri"/>
              </a:rPr>
              <a:t>h</a:t>
            </a:r>
            <a:r>
              <a:rPr sz="2000" spc="10" dirty="0">
                <a:latin typeface="Calibri"/>
                <a:cs typeface="Calibri"/>
              </a:rPr>
              <a:t>at</a:t>
            </a:r>
            <a:r>
              <a:rPr sz="2000" spc="-80" dirty="0">
                <a:latin typeface="Calibri"/>
                <a:cs typeface="Calibri"/>
              </a:rPr>
              <a:t> </a:t>
            </a:r>
            <a:r>
              <a:rPr sz="2000" spc="-10" dirty="0">
                <a:latin typeface="Calibri"/>
                <a:cs typeface="Calibri"/>
              </a:rPr>
              <a:t>i</a:t>
            </a:r>
            <a:r>
              <a:rPr sz="2000" spc="10" dirty="0">
                <a:latin typeface="Calibri"/>
                <a:cs typeface="Calibri"/>
              </a:rPr>
              <a:t>s</a:t>
            </a:r>
            <a:r>
              <a:rPr sz="2000" spc="35" dirty="0">
                <a:latin typeface="Calibri"/>
                <a:cs typeface="Calibri"/>
              </a:rPr>
              <a:t> </a:t>
            </a:r>
            <a:r>
              <a:rPr sz="2000" spc="-5" dirty="0">
                <a:latin typeface="Calibri"/>
                <a:cs typeface="Calibri"/>
              </a:rPr>
              <a:t>th</a:t>
            </a:r>
            <a:r>
              <a:rPr sz="2000" spc="10" dirty="0">
                <a:latin typeface="Calibri"/>
                <a:cs typeface="Calibri"/>
              </a:rPr>
              <a:t>e</a:t>
            </a:r>
            <a:r>
              <a:rPr sz="2000" spc="-30" dirty="0">
                <a:latin typeface="Calibri"/>
                <a:cs typeface="Calibri"/>
              </a:rPr>
              <a:t> </a:t>
            </a:r>
            <a:r>
              <a:rPr sz="2000" spc="-10" dirty="0">
                <a:latin typeface="Calibri"/>
                <a:cs typeface="Calibri"/>
              </a:rPr>
              <a:t>n</a:t>
            </a:r>
            <a:r>
              <a:rPr sz="2000" spc="10" dirty="0">
                <a:latin typeface="Calibri"/>
                <a:cs typeface="Calibri"/>
              </a:rPr>
              <a:t>a</a:t>
            </a:r>
            <a:r>
              <a:rPr sz="2000" spc="50" dirty="0">
                <a:latin typeface="Calibri"/>
                <a:cs typeface="Calibri"/>
              </a:rPr>
              <a:t>m</a:t>
            </a:r>
            <a:r>
              <a:rPr sz="2000" spc="10" dirty="0">
                <a:latin typeface="Calibri"/>
                <a:cs typeface="Calibri"/>
              </a:rPr>
              <a:t>e</a:t>
            </a:r>
            <a:r>
              <a:rPr sz="2000" spc="-110" dirty="0">
                <a:latin typeface="Calibri"/>
                <a:cs typeface="Calibri"/>
              </a:rPr>
              <a:t> </a:t>
            </a:r>
            <a:r>
              <a:rPr sz="2000" spc="-10" dirty="0">
                <a:latin typeface="Calibri"/>
                <a:cs typeface="Calibri"/>
              </a:rPr>
              <a:t>o</a:t>
            </a:r>
            <a:r>
              <a:rPr sz="2000" spc="5" dirty="0">
                <a:latin typeface="Calibri"/>
                <a:cs typeface="Calibri"/>
              </a:rPr>
              <a:t>f</a:t>
            </a:r>
            <a:r>
              <a:rPr sz="2000" spc="55" dirty="0">
                <a:latin typeface="Calibri"/>
                <a:cs typeface="Calibri"/>
              </a:rPr>
              <a:t> </a:t>
            </a:r>
            <a:r>
              <a:rPr sz="2000" spc="5" dirty="0">
                <a:latin typeface="Calibri"/>
                <a:cs typeface="Calibri"/>
              </a:rPr>
              <a:t>t</a:t>
            </a:r>
            <a:r>
              <a:rPr sz="2000" spc="-5" dirty="0">
                <a:latin typeface="Calibri"/>
                <a:cs typeface="Calibri"/>
              </a:rPr>
              <a:t>hi</a:t>
            </a:r>
            <a:r>
              <a:rPr sz="2000" spc="10" dirty="0">
                <a:latin typeface="Calibri"/>
                <a:cs typeface="Calibri"/>
              </a:rPr>
              <a:t>s</a:t>
            </a:r>
            <a:r>
              <a:rPr sz="2000" dirty="0">
                <a:latin typeface="Calibri"/>
                <a:cs typeface="Calibri"/>
              </a:rPr>
              <a:t> </a:t>
            </a:r>
            <a:r>
              <a:rPr sz="2000" spc="-40" dirty="0">
                <a:latin typeface="Calibri"/>
                <a:cs typeface="Calibri"/>
              </a:rPr>
              <a:t> </a:t>
            </a:r>
            <a:r>
              <a:rPr sz="2000" spc="-10" dirty="0">
                <a:latin typeface="Calibri"/>
                <a:cs typeface="Calibri"/>
              </a:rPr>
              <a:t>p</a:t>
            </a:r>
            <a:r>
              <a:rPr sz="2000" spc="-25" dirty="0">
                <a:latin typeface="Calibri"/>
                <a:cs typeface="Calibri"/>
              </a:rPr>
              <a:t>r</a:t>
            </a:r>
            <a:r>
              <a:rPr sz="2000" spc="-10" dirty="0">
                <a:latin typeface="Calibri"/>
                <a:cs typeface="Calibri"/>
              </a:rPr>
              <a:t>o</a:t>
            </a:r>
            <a:r>
              <a:rPr sz="2000" spc="-25" dirty="0">
                <a:latin typeface="Calibri"/>
                <a:cs typeface="Calibri"/>
              </a:rPr>
              <a:t>ce</a:t>
            </a:r>
            <a:r>
              <a:rPr sz="2000" spc="-5" dirty="0">
                <a:latin typeface="Calibri"/>
                <a:cs typeface="Calibri"/>
              </a:rPr>
              <a:t>du</a:t>
            </a:r>
            <a:r>
              <a:rPr sz="2000" spc="-25" dirty="0">
                <a:latin typeface="Calibri"/>
                <a:cs typeface="Calibri"/>
              </a:rPr>
              <a:t>r</a:t>
            </a:r>
            <a:r>
              <a:rPr sz="2000" spc="10" dirty="0">
                <a:latin typeface="Calibri"/>
                <a:cs typeface="Calibri"/>
              </a:rPr>
              <a:t>e</a:t>
            </a:r>
            <a:r>
              <a:rPr sz="2000" spc="40" dirty="0">
                <a:latin typeface="Calibri"/>
                <a:cs typeface="Calibri"/>
              </a:rPr>
              <a:t> </a:t>
            </a:r>
            <a:r>
              <a:rPr sz="2000" spc="5" dirty="0">
                <a:latin typeface="Calibri"/>
                <a:cs typeface="Calibri"/>
              </a:rPr>
              <a:t>?  </a:t>
            </a:r>
            <a:r>
              <a:rPr sz="2000" spc="20" dirty="0">
                <a:latin typeface="Calibri"/>
                <a:cs typeface="Calibri"/>
              </a:rPr>
              <a:t>2-</a:t>
            </a:r>
            <a:r>
              <a:rPr sz="2000" spc="-25" dirty="0">
                <a:latin typeface="Calibri"/>
                <a:cs typeface="Calibri"/>
              </a:rPr>
              <a:t> </a:t>
            </a:r>
            <a:r>
              <a:rPr sz="2000" spc="10" dirty="0">
                <a:latin typeface="Calibri"/>
                <a:cs typeface="Calibri"/>
              </a:rPr>
              <a:t>What</a:t>
            </a:r>
            <a:r>
              <a:rPr sz="2000" spc="-80" dirty="0">
                <a:latin typeface="Calibri"/>
                <a:cs typeface="Calibri"/>
              </a:rPr>
              <a:t> </a:t>
            </a:r>
            <a:r>
              <a:rPr sz="2000" spc="-5" dirty="0">
                <a:latin typeface="Calibri"/>
                <a:cs typeface="Calibri"/>
              </a:rPr>
              <a:t>is</a:t>
            </a:r>
            <a:r>
              <a:rPr sz="2000" spc="20" dirty="0">
                <a:latin typeface="Calibri"/>
                <a:cs typeface="Calibri"/>
              </a:rPr>
              <a:t> </a:t>
            </a:r>
            <a:r>
              <a:rPr sz="2000" spc="5" dirty="0">
                <a:latin typeface="Calibri"/>
                <a:cs typeface="Calibri"/>
              </a:rPr>
              <a:t>the</a:t>
            </a:r>
            <a:r>
              <a:rPr sz="2000" spc="-40" dirty="0">
                <a:latin typeface="Calibri"/>
                <a:cs typeface="Calibri"/>
              </a:rPr>
              <a:t> </a:t>
            </a:r>
            <a:r>
              <a:rPr sz="2000" spc="-15" dirty="0">
                <a:latin typeface="Calibri"/>
                <a:cs typeface="Calibri"/>
              </a:rPr>
              <a:t>Source</a:t>
            </a:r>
            <a:r>
              <a:rPr sz="2000" spc="35" dirty="0">
                <a:latin typeface="Calibri"/>
                <a:cs typeface="Calibri"/>
              </a:rPr>
              <a:t> </a:t>
            </a:r>
            <a:r>
              <a:rPr sz="2000" dirty="0">
                <a:latin typeface="Calibri"/>
                <a:cs typeface="Calibri"/>
              </a:rPr>
              <a:t>of</a:t>
            </a:r>
            <a:r>
              <a:rPr sz="2000" spc="-30" dirty="0">
                <a:latin typeface="Calibri"/>
                <a:cs typeface="Calibri"/>
              </a:rPr>
              <a:t> </a:t>
            </a:r>
            <a:r>
              <a:rPr sz="2000" spc="-5" dirty="0">
                <a:latin typeface="Calibri"/>
                <a:cs typeface="Calibri"/>
              </a:rPr>
              <a:t>Sperms</a:t>
            </a:r>
            <a:r>
              <a:rPr sz="2000" spc="25" dirty="0">
                <a:latin typeface="Calibri"/>
                <a:cs typeface="Calibri"/>
              </a:rPr>
              <a:t> </a:t>
            </a:r>
            <a:r>
              <a:rPr sz="2000" spc="10" dirty="0">
                <a:latin typeface="Calibri"/>
                <a:cs typeface="Calibri"/>
              </a:rPr>
              <a:t>?</a:t>
            </a:r>
            <a:endParaRPr sz="2000">
              <a:latin typeface="Calibri"/>
              <a:cs typeface="Calibri"/>
            </a:endParaRPr>
          </a:p>
          <a:p>
            <a:pPr marL="12700" marR="5080">
              <a:lnSpc>
                <a:spcPct val="100000"/>
              </a:lnSpc>
              <a:spcBef>
                <a:spcPts val="10"/>
              </a:spcBef>
            </a:pPr>
            <a:r>
              <a:rPr sz="2000" spc="20" dirty="0">
                <a:latin typeface="Calibri"/>
                <a:cs typeface="Calibri"/>
              </a:rPr>
              <a:t>3- </a:t>
            </a:r>
            <a:r>
              <a:rPr sz="2000" spc="15" dirty="0">
                <a:latin typeface="Calibri"/>
                <a:cs typeface="Calibri"/>
              </a:rPr>
              <a:t>In </a:t>
            </a:r>
            <a:r>
              <a:rPr sz="2000" spc="-5" dirty="0">
                <a:latin typeface="Calibri"/>
                <a:cs typeface="Calibri"/>
              </a:rPr>
              <a:t>long </a:t>
            </a:r>
            <a:r>
              <a:rPr sz="2000" spc="-10" dirty="0">
                <a:latin typeface="Calibri"/>
                <a:cs typeface="Calibri"/>
              </a:rPr>
              <a:t>protocol </a:t>
            </a:r>
            <a:r>
              <a:rPr sz="2000" spc="-20" dirty="0">
                <a:latin typeface="Calibri"/>
                <a:cs typeface="Calibri"/>
              </a:rPr>
              <a:t>,What </a:t>
            </a:r>
            <a:r>
              <a:rPr sz="2000" spc="-5" dirty="0">
                <a:latin typeface="Calibri"/>
                <a:cs typeface="Calibri"/>
              </a:rPr>
              <a:t>is </a:t>
            </a:r>
            <a:r>
              <a:rPr sz="2000" spc="5" dirty="0">
                <a:latin typeface="Calibri"/>
                <a:cs typeface="Calibri"/>
              </a:rPr>
              <a:t>the </a:t>
            </a:r>
            <a:r>
              <a:rPr sz="2000" dirty="0">
                <a:latin typeface="Calibri"/>
                <a:cs typeface="Calibri"/>
              </a:rPr>
              <a:t>medication </a:t>
            </a:r>
            <a:r>
              <a:rPr sz="2000" spc="5" dirty="0">
                <a:latin typeface="Calibri"/>
                <a:cs typeface="Calibri"/>
              </a:rPr>
              <a:t>that </a:t>
            </a:r>
            <a:r>
              <a:rPr sz="2000" dirty="0">
                <a:latin typeface="Calibri"/>
                <a:cs typeface="Calibri"/>
              </a:rPr>
              <a:t>you ‘ll </a:t>
            </a:r>
            <a:r>
              <a:rPr sz="2000" spc="5" dirty="0">
                <a:latin typeface="Calibri"/>
                <a:cs typeface="Calibri"/>
              </a:rPr>
              <a:t> give</a:t>
            </a:r>
            <a:r>
              <a:rPr sz="2000" spc="-40" dirty="0">
                <a:latin typeface="Calibri"/>
                <a:cs typeface="Calibri"/>
              </a:rPr>
              <a:t> </a:t>
            </a:r>
            <a:r>
              <a:rPr sz="2000" spc="-5" dirty="0">
                <a:latin typeface="Calibri"/>
                <a:cs typeface="Calibri"/>
              </a:rPr>
              <a:t>it </a:t>
            </a:r>
            <a:r>
              <a:rPr sz="2000" spc="10" dirty="0">
                <a:latin typeface="Calibri"/>
                <a:cs typeface="Calibri"/>
              </a:rPr>
              <a:t>to</a:t>
            </a:r>
            <a:r>
              <a:rPr sz="2000" spc="-20" dirty="0">
                <a:latin typeface="Calibri"/>
                <a:cs typeface="Calibri"/>
              </a:rPr>
              <a:t> </a:t>
            </a:r>
            <a:r>
              <a:rPr sz="2000" spc="-5" dirty="0">
                <a:latin typeface="Calibri"/>
                <a:cs typeface="Calibri"/>
              </a:rPr>
              <a:t>your</a:t>
            </a:r>
            <a:r>
              <a:rPr sz="2000" spc="-30" dirty="0">
                <a:latin typeface="Calibri"/>
                <a:cs typeface="Calibri"/>
              </a:rPr>
              <a:t> </a:t>
            </a:r>
            <a:r>
              <a:rPr sz="2000" spc="-5" dirty="0">
                <a:latin typeface="Calibri"/>
                <a:cs typeface="Calibri"/>
              </a:rPr>
              <a:t>patient </a:t>
            </a:r>
            <a:r>
              <a:rPr sz="2000" spc="-25" dirty="0">
                <a:latin typeface="Calibri"/>
                <a:cs typeface="Calibri"/>
              </a:rPr>
              <a:t>before</a:t>
            </a:r>
            <a:r>
              <a:rPr sz="2000" spc="40" dirty="0">
                <a:latin typeface="Calibri"/>
                <a:cs typeface="Calibri"/>
              </a:rPr>
              <a:t> </a:t>
            </a:r>
            <a:r>
              <a:rPr sz="2000" spc="5" dirty="0">
                <a:latin typeface="Calibri"/>
                <a:cs typeface="Calibri"/>
              </a:rPr>
              <a:t>the</a:t>
            </a:r>
            <a:r>
              <a:rPr sz="2000" spc="-40" dirty="0">
                <a:latin typeface="Calibri"/>
                <a:cs typeface="Calibri"/>
              </a:rPr>
              <a:t> </a:t>
            </a:r>
            <a:r>
              <a:rPr sz="2000" spc="5" dirty="0">
                <a:latin typeface="Calibri"/>
                <a:cs typeface="Calibri"/>
              </a:rPr>
              <a:t>start</a:t>
            </a:r>
            <a:r>
              <a:rPr sz="2000" spc="-80" dirty="0">
                <a:latin typeface="Calibri"/>
                <a:cs typeface="Calibri"/>
              </a:rPr>
              <a:t> </a:t>
            </a:r>
            <a:r>
              <a:rPr sz="2000" dirty="0">
                <a:latin typeface="Calibri"/>
                <a:cs typeface="Calibri"/>
              </a:rPr>
              <a:t>of</a:t>
            </a:r>
            <a:r>
              <a:rPr sz="2000" spc="-20" dirty="0">
                <a:latin typeface="Calibri"/>
                <a:cs typeface="Calibri"/>
              </a:rPr>
              <a:t> </a:t>
            </a:r>
            <a:r>
              <a:rPr sz="2000" spc="-15" dirty="0">
                <a:latin typeface="Calibri"/>
                <a:cs typeface="Calibri"/>
              </a:rPr>
              <a:t>cycle</a:t>
            </a:r>
            <a:r>
              <a:rPr sz="2000" spc="40" dirty="0">
                <a:latin typeface="Calibri"/>
                <a:cs typeface="Calibri"/>
              </a:rPr>
              <a:t> </a:t>
            </a:r>
            <a:r>
              <a:rPr sz="2000" spc="5" dirty="0">
                <a:latin typeface="Calibri"/>
                <a:cs typeface="Calibri"/>
              </a:rPr>
              <a:t>and</a:t>
            </a:r>
            <a:r>
              <a:rPr sz="2000" spc="-15" dirty="0">
                <a:latin typeface="Calibri"/>
                <a:cs typeface="Calibri"/>
              </a:rPr>
              <a:t> </a:t>
            </a:r>
            <a:r>
              <a:rPr sz="2000" dirty="0">
                <a:latin typeface="Calibri"/>
                <a:cs typeface="Calibri"/>
              </a:rPr>
              <a:t>why</a:t>
            </a:r>
            <a:r>
              <a:rPr sz="2000" spc="-95" dirty="0">
                <a:latin typeface="Calibri"/>
                <a:cs typeface="Calibri"/>
              </a:rPr>
              <a:t> </a:t>
            </a:r>
            <a:r>
              <a:rPr sz="2000" spc="10" dirty="0">
                <a:latin typeface="Calibri"/>
                <a:cs typeface="Calibri"/>
              </a:rPr>
              <a:t>? </a:t>
            </a:r>
            <a:r>
              <a:rPr sz="2000" spc="-434" dirty="0">
                <a:latin typeface="Calibri"/>
                <a:cs typeface="Calibri"/>
              </a:rPr>
              <a:t> </a:t>
            </a:r>
            <a:r>
              <a:rPr sz="2000" spc="5" dirty="0">
                <a:latin typeface="Calibri"/>
                <a:cs typeface="Calibri"/>
              </a:rPr>
              <a:t>4-When</a:t>
            </a:r>
            <a:r>
              <a:rPr sz="2000" spc="-15" dirty="0">
                <a:latin typeface="Calibri"/>
                <a:cs typeface="Calibri"/>
              </a:rPr>
              <a:t> </a:t>
            </a:r>
            <a:r>
              <a:rPr sz="2000" spc="5" dirty="0">
                <a:latin typeface="Calibri"/>
                <a:cs typeface="Calibri"/>
              </a:rPr>
              <a:t>to</a:t>
            </a:r>
            <a:r>
              <a:rPr sz="2000" spc="-95" dirty="0">
                <a:latin typeface="Calibri"/>
                <a:cs typeface="Calibri"/>
              </a:rPr>
              <a:t> </a:t>
            </a:r>
            <a:r>
              <a:rPr sz="2000" spc="-10" dirty="0">
                <a:latin typeface="Calibri"/>
                <a:cs typeface="Calibri"/>
              </a:rPr>
              <a:t>retrieval</a:t>
            </a:r>
            <a:r>
              <a:rPr sz="2000" spc="55" dirty="0">
                <a:latin typeface="Calibri"/>
                <a:cs typeface="Calibri"/>
              </a:rPr>
              <a:t> </a:t>
            </a:r>
            <a:r>
              <a:rPr sz="2000" spc="5" dirty="0">
                <a:latin typeface="Calibri"/>
                <a:cs typeface="Calibri"/>
              </a:rPr>
              <a:t>the</a:t>
            </a:r>
            <a:r>
              <a:rPr sz="2000" spc="-30" dirty="0">
                <a:latin typeface="Calibri"/>
                <a:cs typeface="Calibri"/>
              </a:rPr>
              <a:t> </a:t>
            </a:r>
            <a:r>
              <a:rPr sz="2000" spc="10" dirty="0">
                <a:latin typeface="Calibri"/>
                <a:cs typeface="Calibri"/>
              </a:rPr>
              <a:t>zygote</a:t>
            </a:r>
            <a:r>
              <a:rPr sz="2000" spc="-114" dirty="0">
                <a:latin typeface="Calibri"/>
                <a:cs typeface="Calibri"/>
              </a:rPr>
              <a:t> </a:t>
            </a:r>
            <a:r>
              <a:rPr sz="2000" spc="10" dirty="0">
                <a:latin typeface="Calibri"/>
                <a:cs typeface="Calibri"/>
              </a:rPr>
              <a:t>?</a:t>
            </a:r>
            <a:endParaRPr sz="2000">
              <a:latin typeface="Calibri"/>
              <a:cs typeface="Calibri"/>
            </a:endParaRPr>
          </a:p>
          <a:p>
            <a:pPr marL="12700">
              <a:lnSpc>
                <a:spcPct val="100000"/>
              </a:lnSpc>
              <a:spcBef>
                <a:spcPts val="10"/>
              </a:spcBef>
            </a:pPr>
            <a:r>
              <a:rPr sz="2000" spc="20" dirty="0">
                <a:latin typeface="Calibri"/>
                <a:cs typeface="Calibri"/>
              </a:rPr>
              <a:t>5-</a:t>
            </a:r>
            <a:r>
              <a:rPr sz="2000" spc="409" dirty="0">
                <a:latin typeface="Calibri"/>
                <a:cs typeface="Calibri"/>
              </a:rPr>
              <a:t> </a:t>
            </a:r>
            <a:r>
              <a:rPr sz="2000" spc="-5" dirty="0">
                <a:latin typeface="Calibri"/>
                <a:cs typeface="Calibri"/>
              </a:rPr>
              <a:t>Luteal</a:t>
            </a:r>
            <a:r>
              <a:rPr sz="2000" spc="-25" dirty="0">
                <a:latin typeface="Calibri"/>
                <a:cs typeface="Calibri"/>
              </a:rPr>
              <a:t> </a:t>
            </a:r>
            <a:r>
              <a:rPr sz="2000" spc="10" dirty="0">
                <a:latin typeface="Calibri"/>
                <a:cs typeface="Calibri"/>
              </a:rPr>
              <a:t>phase</a:t>
            </a:r>
            <a:r>
              <a:rPr sz="2000" spc="-45" dirty="0">
                <a:latin typeface="Calibri"/>
                <a:cs typeface="Calibri"/>
              </a:rPr>
              <a:t> </a:t>
            </a:r>
            <a:r>
              <a:rPr sz="2000" dirty="0">
                <a:latin typeface="Calibri"/>
                <a:cs typeface="Calibri"/>
              </a:rPr>
              <a:t>support</a:t>
            </a:r>
            <a:r>
              <a:rPr sz="2000" spc="-90" dirty="0">
                <a:latin typeface="Calibri"/>
                <a:cs typeface="Calibri"/>
              </a:rPr>
              <a:t> </a:t>
            </a:r>
            <a:r>
              <a:rPr sz="2000" spc="10" dirty="0">
                <a:latin typeface="Calibri"/>
                <a:cs typeface="Calibri"/>
              </a:rPr>
              <a:t>?</a:t>
            </a:r>
            <a:endParaRPr sz="2000">
              <a:latin typeface="Calibri"/>
              <a:cs typeface="Calibri"/>
            </a:endParaRPr>
          </a:p>
          <a:p>
            <a:pPr>
              <a:lnSpc>
                <a:spcPct val="100000"/>
              </a:lnSpc>
            </a:pPr>
            <a:endParaRPr sz="1950">
              <a:latin typeface="Calibri"/>
              <a:cs typeface="Calibri"/>
            </a:endParaRPr>
          </a:p>
          <a:p>
            <a:pPr marL="12700">
              <a:lnSpc>
                <a:spcPts val="2880"/>
              </a:lnSpc>
            </a:pPr>
            <a:r>
              <a:rPr sz="2400" b="1" spc="-60" dirty="0">
                <a:solidFill>
                  <a:srgbClr val="FF0000"/>
                </a:solidFill>
                <a:latin typeface="Calibri"/>
                <a:cs typeface="Calibri"/>
              </a:rPr>
              <a:t>Your</a:t>
            </a:r>
            <a:r>
              <a:rPr sz="2400" b="1" dirty="0">
                <a:solidFill>
                  <a:srgbClr val="FF0000"/>
                </a:solidFill>
                <a:latin typeface="Calibri"/>
                <a:cs typeface="Calibri"/>
              </a:rPr>
              <a:t> </a:t>
            </a:r>
            <a:r>
              <a:rPr sz="2400" b="1" spc="-10" dirty="0">
                <a:solidFill>
                  <a:srgbClr val="FF0000"/>
                </a:solidFill>
                <a:latin typeface="Calibri"/>
                <a:cs typeface="Calibri"/>
              </a:rPr>
              <a:t>Answer</a:t>
            </a:r>
            <a:r>
              <a:rPr sz="2400" b="1" spc="-70" dirty="0">
                <a:solidFill>
                  <a:srgbClr val="FF0000"/>
                </a:solidFill>
                <a:latin typeface="Calibri"/>
                <a:cs typeface="Calibri"/>
              </a:rPr>
              <a:t> </a:t>
            </a:r>
            <a:r>
              <a:rPr sz="2400" b="1" dirty="0">
                <a:solidFill>
                  <a:srgbClr val="FF0000"/>
                </a:solidFill>
                <a:latin typeface="Calibri"/>
                <a:cs typeface="Calibri"/>
              </a:rPr>
              <a:t>:</a:t>
            </a:r>
            <a:endParaRPr sz="2400">
              <a:latin typeface="Calibri"/>
              <a:cs typeface="Calibri"/>
            </a:endParaRPr>
          </a:p>
          <a:p>
            <a:pPr marL="225425" indent="-213360">
              <a:lnSpc>
                <a:spcPts val="2400"/>
              </a:lnSpc>
              <a:buSzPct val="95000"/>
              <a:buAutoNum type="arabicPlain"/>
              <a:tabLst>
                <a:tab pos="226060" algn="l"/>
              </a:tabLst>
            </a:pPr>
            <a:r>
              <a:rPr sz="2000" spc="40" dirty="0">
                <a:latin typeface="Calibri"/>
                <a:cs typeface="Calibri"/>
              </a:rPr>
              <a:t>Ass</a:t>
            </a:r>
            <a:r>
              <a:rPr sz="2000" spc="-10" dirty="0">
                <a:latin typeface="Calibri"/>
                <a:cs typeface="Calibri"/>
              </a:rPr>
              <a:t>i</a:t>
            </a:r>
            <a:r>
              <a:rPr sz="2000" spc="40" dirty="0">
                <a:latin typeface="Calibri"/>
                <a:cs typeface="Calibri"/>
              </a:rPr>
              <a:t>ss</a:t>
            </a:r>
            <a:r>
              <a:rPr sz="2000" spc="5" dirty="0">
                <a:latin typeface="Calibri"/>
                <a:cs typeface="Calibri"/>
              </a:rPr>
              <a:t>t</a:t>
            </a:r>
            <a:r>
              <a:rPr sz="2000" spc="-25" dirty="0">
                <a:latin typeface="Calibri"/>
                <a:cs typeface="Calibri"/>
              </a:rPr>
              <a:t>e</a:t>
            </a:r>
            <a:r>
              <a:rPr sz="2000" spc="10" dirty="0">
                <a:latin typeface="Calibri"/>
                <a:cs typeface="Calibri"/>
              </a:rPr>
              <a:t>d</a:t>
            </a:r>
            <a:r>
              <a:rPr sz="2000" spc="-165" dirty="0">
                <a:latin typeface="Calibri"/>
                <a:cs typeface="Calibri"/>
              </a:rPr>
              <a:t> </a:t>
            </a:r>
            <a:r>
              <a:rPr sz="2000" spc="-25" dirty="0">
                <a:latin typeface="Calibri"/>
                <a:cs typeface="Calibri"/>
              </a:rPr>
              <a:t>re</a:t>
            </a:r>
            <a:r>
              <a:rPr sz="2000" spc="-5" dirty="0">
                <a:latin typeface="Calibri"/>
                <a:cs typeface="Calibri"/>
              </a:rPr>
              <a:t>p</a:t>
            </a:r>
            <a:r>
              <a:rPr sz="2000" spc="-25" dirty="0">
                <a:latin typeface="Calibri"/>
                <a:cs typeface="Calibri"/>
              </a:rPr>
              <a:t>r</a:t>
            </a:r>
            <a:r>
              <a:rPr sz="2000" spc="-10" dirty="0">
                <a:latin typeface="Calibri"/>
                <a:cs typeface="Calibri"/>
              </a:rPr>
              <a:t>o</a:t>
            </a:r>
            <a:r>
              <a:rPr sz="2000" spc="-5" dirty="0">
                <a:latin typeface="Calibri"/>
                <a:cs typeface="Calibri"/>
              </a:rPr>
              <a:t>du</a:t>
            </a:r>
            <a:r>
              <a:rPr sz="2000" spc="-25" dirty="0">
                <a:latin typeface="Calibri"/>
                <a:cs typeface="Calibri"/>
              </a:rPr>
              <a:t>c</a:t>
            </a:r>
            <a:r>
              <a:rPr sz="2000" spc="5" dirty="0">
                <a:latin typeface="Calibri"/>
                <a:cs typeface="Calibri"/>
              </a:rPr>
              <a:t>t</a:t>
            </a:r>
            <a:r>
              <a:rPr sz="2000" spc="-15" dirty="0">
                <a:latin typeface="Calibri"/>
                <a:cs typeface="Calibri"/>
              </a:rPr>
              <a:t>i</a:t>
            </a:r>
            <a:r>
              <a:rPr sz="2000" spc="-5" dirty="0">
                <a:latin typeface="Calibri"/>
                <a:cs typeface="Calibri"/>
              </a:rPr>
              <a:t>v</a:t>
            </a:r>
            <a:r>
              <a:rPr sz="2000" spc="10" dirty="0">
                <a:latin typeface="Calibri"/>
                <a:cs typeface="Calibri"/>
              </a:rPr>
              <a:t>e</a:t>
            </a:r>
            <a:r>
              <a:rPr sz="2000" spc="-30" dirty="0">
                <a:latin typeface="Calibri"/>
                <a:cs typeface="Calibri"/>
              </a:rPr>
              <a:t> </a:t>
            </a:r>
            <a:r>
              <a:rPr sz="2000" spc="-5" dirty="0">
                <a:latin typeface="Calibri"/>
                <a:cs typeface="Calibri"/>
              </a:rPr>
              <a:t>t</a:t>
            </a:r>
            <a:r>
              <a:rPr sz="2000" spc="-25" dirty="0">
                <a:latin typeface="Calibri"/>
                <a:cs typeface="Calibri"/>
              </a:rPr>
              <a:t>ec</a:t>
            </a:r>
            <a:r>
              <a:rPr sz="2000" spc="-5" dirty="0">
                <a:latin typeface="Calibri"/>
                <a:cs typeface="Calibri"/>
              </a:rPr>
              <a:t>hn</a:t>
            </a:r>
            <a:r>
              <a:rPr sz="2000" spc="-10" dirty="0">
                <a:latin typeface="Calibri"/>
                <a:cs typeface="Calibri"/>
              </a:rPr>
              <a:t>olo</a:t>
            </a:r>
            <a:r>
              <a:rPr sz="2000" spc="30" dirty="0">
                <a:latin typeface="Calibri"/>
                <a:cs typeface="Calibri"/>
              </a:rPr>
              <a:t>g</a:t>
            </a:r>
            <a:r>
              <a:rPr sz="2000" spc="-10" dirty="0">
                <a:latin typeface="Calibri"/>
                <a:cs typeface="Calibri"/>
              </a:rPr>
              <a:t>i</a:t>
            </a:r>
            <a:r>
              <a:rPr sz="2000" spc="-25" dirty="0">
                <a:latin typeface="Calibri"/>
                <a:cs typeface="Calibri"/>
              </a:rPr>
              <a:t>e</a:t>
            </a:r>
            <a:r>
              <a:rPr sz="2000" spc="10" dirty="0">
                <a:latin typeface="Calibri"/>
                <a:cs typeface="Calibri"/>
              </a:rPr>
              <a:t>s</a:t>
            </a:r>
            <a:r>
              <a:rPr sz="2000" spc="35" dirty="0">
                <a:latin typeface="Calibri"/>
                <a:cs typeface="Calibri"/>
              </a:rPr>
              <a:t> </a:t>
            </a:r>
            <a:r>
              <a:rPr sz="2000" spc="5" dirty="0">
                <a:latin typeface="Calibri"/>
                <a:cs typeface="Calibri"/>
              </a:rPr>
              <a:t>,</a:t>
            </a:r>
            <a:r>
              <a:rPr sz="2000" spc="15" dirty="0">
                <a:latin typeface="Calibri"/>
                <a:cs typeface="Calibri"/>
              </a:rPr>
              <a:t> </a:t>
            </a:r>
            <a:r>
              <a:rPr sz="2000" spc="10" dirty="0">
                <a:latin typeface="Calibri"/>
                <a:cs typeface="Calibri"/>
              </a:rPr>
              <a:t>I</a:t>
            </a:r>
            <a:r>
              <a:rPr sz="2000" spc="-5" dirty="0">
                <a:latin typeface="Calibri"/>
                <a:cs typeface="Calibri"/>
              </a:rPr>
              <a:t>n</a:t>
            </a:r>
            <a:r>
              <a:rPr sz="2000" spc="5" dirty="0">
                <a:latin typeface="Calibri"/>
                <a:cs typeface="Calibri"/>
              </a:rPr>
              <a:t>t</a:t>
            </a:r>
            <a:r>
              <a:rPr sz="2000" spc="-105" dirty="0">
                <a:latin typeface="Calibri"/>
                <a:cs typeface="Calibri"/>
              </a:rPr>
              <a:t>r</a:t>
            </a:r>
            <a:r>
              <a:rPr sz="2000" spc="10" dirty="0">
                <a:latin typeface="Calibri"/>
                <a:cs typeface="Calibri"/>
              </a:rPr>
              <a:t>a</a:t>
            </a:r>
            <a:endParaRPr sz="2000">
              <a:latin typeface="Calibri"/>
              <a:cs typeface="Calibri"/>
            </a:endParaRPr>
          </a:p>
          <a:p>
            <a:pPr marL="12700">
              <a:lnSpc>
                <a:spcPct val="100000"/>
              </a:lnSpc>
            </a:pPr>
            <a:r>
              <a:rPr sz="2000" spc="-20" dirty="0">
                <a:latin typeface="Calibri"/>
                <a:cs typeface="Calibri"/>
              </a:rPr>
              <a:t>C</a:t>
            </a:r>
            <a:r>
              <a:rPr sz="2000" spc="-10" dirty="0">
                <a:latin typeface="Calibri"/>
                <a:cs typeface="Calibri"/>
              </a:rPr>
              <a:t>y</a:t>
            </a:r>
            <a:r>
              <a:rPr sz="2000" spc="10" dirty="0">
                <a:latin typeface="Calibri"/>
                <a:cs typeface="Calibri"/>
              </a:rPr>
              <a:t>t</a:t>
            </a:r>
            <a:r>
              <a:rPr sz="2000" spc="-10" dirty="0">
                <a:latin typeface="Calibri"/>
                <a:cs typeface="Calibri"/>
              </a:rPr>
              <a:t>opl</a:t>
            </a:r>
            <a:r>
              <a:rPr sz="2000" spc="10" dirty="0">
                <a:latin typeface="Calibri"/>
                <a:cs typeface="Calibri"/>
              </a:rPr>
              <a:t>a</a:t>
            </a:r>
            <a:r>
              <a:rPr sz="2000" spc="40" dirty="0">
                <a:latin typeface="Calibri"/>
                <a:cs typeface="Calibri"/>
              </a:rPr>
              <a:t>s</a:t>
            </a:r>
            <a:r>
              <a:rPr sz="2000" spc="45" dirty="0">
                <a:latin typeface="Calibri"/>
                <a:cs typeface="Calibri"/>
              </a:rPr>
              <a:t>m</a:t>
            </a:r>
            <a:r>
              <a:rPr sz="2000" spc="-15" dirty="0">
                <a:latin typeface="Calibri"/>
                <a:cs typeface="Calibri"/>
              </a:rPr>
              <a:t>i</a:t>
            </a:r>
            <a:r>
              <a:rPr sz="2000" spc="10" dirty="0">
                <a:latin typeface="Calibri"/>
                <a:cs typeface="Calibri"/>
              </a:rPr>
              <a:t>c</a:t>
            </a:r>
            <a:r>
              <a:rPr sz="2000" spc="-114" dirty="0">
                <a:latin typeface="Calibri"/>
                <a:cs typeface="Calibri"/>
              </a:rPr>
              <a:t> </a:t>
            </a:r>
            <a:r>
              <a:rPr sz="2000" spc="35" dirty="0">
                <a:latin typeface="Calibri"/>
                <a:cs typeface="Calibri"/>
              </a:rPr>
              <a:t>s</a:t>
            </a:r>
            <a:r>
              <a:rPr sz="2000" spc="-5" dirty="0">
                <a:latin typeface="Calibri"/>
                <a:cs typeface="Calibri"/>
              </a:rPr>
              <a:t>p</a:t>
            </a:r>
            <a:r>
              <a:rPr sz="2000" spc="-30" dirty="0">
                <a:latin typeface="Calibri"/>
                <a:cs typeface="Calibri"/>
              </a:rPr>
              <a:t>e</a:t>
            </a:r>
            <a:r>
              <a:rPr sz="2000" spc="-25" dirty="0">
                <a:latin typeface="Calibri"/>
                <a:cs typeface="Calibri"/>
              </a:rPr>
              <a:t>r</a:t>
            </a:r>
            <a:r>
              <a:rPr sz="2000" spc="20" dirty="0">
                <a:latin typeface="Calibri"/>
                <a:cs typeface="Calibri"/>
              </a:rPr>
              <a:t>m</a:t>
            </a:r>
            <a:r>
              <a:rPr sz="2000" spc="25" dirty="0">
                <a:latin typeface="Calibri"/>
                <a:cs typeface="Calibri"/>
              </a:rPr>
              <a:t> </a:t>
            </a:r>
            <a:r>
              <a:rPr sz="2000" spc="-10" dirty="0">
                <a:latin typeface="Calibri"/>
                <a:cs typeface="Calibri"/>
              </a:rPr>
              <a:t>in</a:t>
            </a:r>
            <a:r>
              <a:rPr sz="2000" spc="-30" dirty="0">
                <a:latin typeface="Calibri"/>
                <a:cs typeface="Calibri"/>
              </a:rPr>
              <a:t>je</a:t>
            </a:r>
            <a:r>
              <a:rPr sz="2000" spc="-25" dirty="0">
                <a:latin typeface="Calibri"/>
                <a:cs typeface="Calibri"/>
              </a:rPr>
              <a:t>c</a:t>
            </a:r>
            <a:r>
              <a:rPr sz="2000" spc="10" dirty="0">
                <a:latin typeface="Calibri"/>
                <a:cs typeface="Calibri"/>
              </a:rPr>
              <a:t>t</a:t>
            </a:r>
            <a:r>
              <a:rPr sz="2000" spc="-15" dirty="0">
                <a:latin typeface="Calibri"/>
                <a:cs typeface="Calibri"/>
              </a:rPr>
              <a:t>io</a:t>
            </a:r>
            <a:r>
              <a:rPr sz="2000" spc="15" dirty="0">
                <a:latin typeface="Calibri"/>
                <a:cs typeface="Calibri"/>
              </a:rPr>
              <a:t>n</a:t>
            </a:r>
            <a:r>
              <a:rPr sz="2000" spc="50" dirty="0">
                <a:latin typeface="Calibri"/>
                <a:cs typeface="Calibri"/>
              </a:rPr>
              <a:t> </a:t>
            </a:r>
            <a:r>
              <a:rPr sz="2000" spc="5" dirty="0">
                <a:latin typeface="Calibri"/>
                <a:cs typeface="Calibri"/>
              </a:rPr>
              <a:t>(</a:t>
            </a:r>
            <a:r>
              <a:rPr sz="2000" spc="-20" dirty="0">
                <a:latin typeface="Calibri"/>
                <a:cs typeface="Calibri"/>
              </a:rPr>
              <a:t> </a:t>
            </a:r>
            <a:r>
              <a:rPr sz="2000" spc="15" dirty="0">
                <a:latin typeface="Calibri"/>
                <a:cs typeface="Calibri"/>
              </a:rPr>
              <a:t>I</a:t>
            </a:r>
            <a:r>
              <a:rPr sz="2000" spc="-25" dirty="0">
                <a:latin typeface="Calibri"/>
                <a:cs typeface="Calibri"/>
              </a:rPr>
              <a:t>CS</a:t>
            </a:r>
            <a:r>
              <a:rPr sz="2000" spc="15" dirty="0">
                <a:latin typeface="Calibri"/>
                <a:cs typeface="Calibri"/>
              </a:rPr>
              <a:t>I</a:t>
            </a:r>
            <a:r>
              <a:rPr sz="2000" spc="5" dirty="0">
                <a:latin typeface="Calibri"/>
                <a:cs typeface="Calibri"/>
              </a:rPr>
              <a:t>)</a:t>
            </a:r>
            <a:endParaRPr sz="2000">
              <a:latin typeface="Calibri"/>
              <a:cs typeface="Calibri"/>
            </a:endParaRPr>
          </a:p>
          <a:p>
            <a:pPr marL="279400" indent="-267335">
              <a:lnSpc>
                <a:spcPct val="100000"/>
              </a:lnSpc>
              <a:spcBef>
                <a:spcPts val="5"/>
              </a:spcBef>
              <a:buSzPct val="95000"/>
              <a:buAutoNum type="arabicPlain" startAt="2"/>
              <a:tabLst>
                <a:tab pos="280035" algn="l"/>
              </a:tabLst>
            </a:pPr>
            <a:r>
              <a:rPr sz="2000" spc="5" dirty="0">
                <a:latin typeface="Calibri"/>
                <a:cs typeface="Calibri"/>
              </a:rPr>
              <a:t>Donor</a:t>
            </a:r>
            <a:r>
              <a:rPr sz="2000" spc="-110" dirty="0">
                <a:latin typeface="Calibri"/>
                <a:cs typeface="Calibri"/>
              </a:rPr>
              <a:t> </a:t>
            </a:r>
            <a:r>
              <a:rPr sz="2000" dirty="0">
                <a:latin typeface="Calibri"/>
                <a:cs typeface="Calibri"/>
              </a:rPr>
              <a:t>or</a:t>
            </a:r>
            <a:r>
              <a:rPr sz="2000" spc="35" dirty="0">
                <a:latin typeface="Calibri"/>
                <a:cs typeface="Calibri"/>
              </a:rPr>
              <a:t> </a:t>
            </a:r>
            <a:r>
              <a:rPr sz="2000" spc="-10" dirty="0">
                <a:latin typeface="Calibri"/>
                <a:cs typeface="Calibri"/>
              </a:rPr>
              <a:t>Freezing</a:t>
            </a:r>
            <a:r>
              <a:rPr sz="2000" spc="15" dirty="0">
                <a:latin typeface="Calibri"/>
                <a:cs typeface="Calibri"/>
              </a:rPr>
              <a:t> </a:t>
            </a:r>
            <a:r>
              <a:rPr sz="2000" dirty="0">
                <a:latin typeface="Calibri"/>
                <a:cs typeface="Calibri"/>
              </a:rPr>
              <a:t>sperm</a:t>
            </a:r>
            <a:r>
              <a:rPr sz="2000" spc="-50" dirty="0">
                <a:latin typeface="Calibri"/>
                <a:cs typeface="Calibri"/>
              </a:rPr>
              <a:t> </a:t>
            </a:r>
            <a:r>
              <a:rPr sz="2000" spc="-10" dirty="0">
                <a:latin typeface="Calibri"/>
                <a:cs typeface="Calibri"/>
              </a:rPr>
              <a:t>from</a:t>
            </a:r>
            <a:r>
              <a:rPr sz="2000" spc="-50" dirty="0">
                <a:latin typeface="Calibri"/>
                <a:cs typeface="Calibri"/>
              </a:rPr>
              <a:t> </a:t>
            </a:r>
            <a:r>
              <a:rPr sz="2000" spc="5" dirty="0">
                <a:latin typeface="Calibri"/>
                <a:cs typeface="Calibri"/>
              </a:rPr>
              <a:t>husband</a:t>
            </a:r>
            <a:endParaRPr sz="2000">
              <a:latin typeface="Calibri"/>
              <a:cs typeface="Calibri"/>
            </a:endParaRPr>
          </a:p>
          <a:p>
            <a:pPr marL="225425" indent="-213360">
              <a:lnSpc>
                <a:spcPct val="100000"/>
              </a:lnSpc>
              <a:spcBef>
                <a:spcPts val="5"/>
              </a:spcBef>
              <a:buSzPct val="95000"/>
              <a:buAutoNum type="arabicPlain" startAt="2"/>
              <a:tabLst>
                <a:tab pos="226060" algn="l"/>
              </a:tabLst>
            </a:pPr>
            <a:r>
              <a:rPr sz="2000" spc="15" dirty="0">
                <a:latin typeface="Calibri"/>
                <a:cs typeface="Calibri"/>
              </a:rPr>
              <a:t>G</a:t>
            </a:r>
            <a:r>
              <a:rPr sz="2000" spc="-5" dirty="0">
                <a:latin typeface="Calibri"/>
                <a:cs typeface="Calibri"/>
              </a:rPr>
              <a:t>n</a:t>
            </a:r>
            <a:r>
              <a:rPr sz="2000" spc="30" dirty="0">
                <a:latin typeface="Calibri"/>
                <a:cs typeface="Calibri"/>
              </a:rPr>
              <a:t>R</a:t>
            </a:r>
            <a:r>
              <a:rPr sz="2000" spc="15" dirty="0">
                <a:latin typeface="Calibri"/>
                <a:cs typeface="Calibri"/>
              </a:rPr>
              <a:t>H</a:t>
            </a:r>
            <a:r>
              <a:rPr sz="2000" spc="-65" dirty="0">
                <a:latin typeface="Calibri"/>
                <a:cs typeface="Calibri"/>
              </a:rPr>
              <a:t> </a:t>
            </a:r>
            <a:r>
              <a:rPr sz="2000" spc="10" dirty="0">
                <a:latin typeface="Calibri"/>
                <a:cs typeface="Calibri"/>
              </a:rPr>
              <a:t>a</a:t>
            </a:r>
            <a:r>
              <a:rPr sz="2000" spc="30" dirty="0">
                <a:latin typeface="Calibri"/>
                <a:cs typeface="Calibri"/>
              </a:rPr>
              <a:t>g</a:t>
            </a:r>
            <a:r>
              <a:rPr sz="2000" spc="-10" dirty="0">
                <a:latin typeface="Calibri"/>
                <a:cs typeface="Calibri"/>
              </a:rPr>
              <a:t>o</a:t>
            </a:r>
            <a:r>
              <a:rPr sz="2000" spc="-5" dirty="0">
                <a:latin typeface="Calibri"/>
                <a:cs typeface="Calibri"/>
              </a:rPr>
              <a:t>ni</a:t>
            </a:r>
            <a:r>
              <a:rPr sz="2000" spc="40" dirty="0">
                <a:latin typeface="Calibri"/>
                <a:cs typeface="Calibri"/>
              </a:rPr>
              <a:t>s</a:t>
            </a:r>
            <a:r>
              <a:rPr sz="2000" spc="5" dirty="0">
                <a:latin typeface="Calibri"/>
                <a:cs typeface="Calibri"/>
              </a:rPr>
              <a:t>t</a:t>
            </a:r>
            <a:r>
              <a:rPr sz="2000" spc="-155" dirty="0">
                <a:latin typeface="Calibri"/>
                <a:cs typeface="Calibri"/>
              </a:rPr>
              <a:t> </a:t>
            </a:r>
            <a:r>
              <a:rPr sz="2000" spc="5" dirty="0">
                <a:latin typeface="Calibri"/>
                <a:cs typeface="Calibri"/>
              </a:rPr>
              <a:t>,</a:t>
            </a:r>
            <a:r>
              <a:rPr sz="2000" spc="25" dirty="0">
                <a:latin typeface="Calibri"/>
                <a:cs typeface="Calibri"/>
              </a:rPr>
              <a:t> </a:t>
            </a:r>
            <a:r>
              <a:rPr sz="2000" spc="-5" dirty="0">
                <a:latin typeface="Calibri"/>
                <a:cs typeface="Calibri"/>
              </a:rPr>
              <a:t>t</a:t>
            </a:r>
            <a:r>
              <a:rPr sz="2000" spc="10" dirty="0">
                <a:latin typeface="Calibri"/>
                <a:cs typeface="Calibri"/>
              </a:rPr>
              <a:t>o</a:t>
            </a:r>
            <a:r>
              <a:rPr sz="2000" spc="-15" dirty="0">
                <a:latin typeface="Calibri"/>
                <a:cs typeface="Calibri"/>
              </a:rPr>
              <a:t> </a:t>
            </a:r>
            <a:r>
              <a:rPr sz="2000" spc="35" dirty="0">
                <a:latin typeface="Calibri"/>
                <a:cs typeface="Calibri"/>
              </a:rPr>
              <a:t>D</a:t>
            </a:r>
            <a:r>
              <a:rPr sz="2000" spc="-10" dirty="0">
                <a:latin typeface="Calibri"/>
                <a:cs typeface="Calibri"/>
              </a:rPr>
              <a:t>ow</a:t>
            </a:r>
            <a:r>
              <a:rPr sz="2000" spc="10" dirty="0">
                <a:latin typeface="Calibri"/>
                <a:cs typeface="Calibri"/>
              </a:rPr>
              <a:t>n</a:t>
            </a:r>
            <a:r>
              <a:rPr sz="2000" spc="-90" dirty="0">
                <a:latin typeface="Calibri"/>
                <a:cs typeface="Calibri"/>
              </a:rPr>
              <a:t> </a:t>
            </a:r>
            <a:r>
              <a:rPr sz="2000" spc="-25" dirty="0">
                <a:latin typeface="Calibri"/>
                <a:cs typeface="Calibri"/>
              </a:rPr>
              <a:t>re</a:t>
            </a:r>
            <a:r>
              <a:rPr sz="2000" spc="30" dirty="0">
                <a:latin typeface="Calibri"/>
                <a:cs typeface="Calibri"/>
              </a:rPr>
              <a:t>g</a:t>
            </a:r>
            <a:r>
              <a:rPr sz="2000" spc="-5" dirty="0">
                <a:latin typeface="Calibri"/>
                <a:cs typeface="Calibri"/>
              </a:rPr>
              <a:t>ul</a:t>
            </a:r>
            <a:r>
              <a:rPr sz="2000" spc="10" dirty="0">
                <a:latin typeface="Calibri"/>
                <a:cs typeface="Calibri"/>
              </a:rPr>
              <a:t>ate</a:t>
            </a:r>
            <a:r>
              <a:rPr sz="2000" spc="-110" dirty="0">
                <a:latin typeface="Calibri"/>
                <a:cs typeface="Calibri"/>
              </a:rPr>
              <a:t> </a:t>
            </a:r>
            <a:r>
              <a:rPr sz="2000" spc="5" dirty="0">
                <a:latin typeface="Calibri"/>
                <a:cs typeface="Calibri"/>
              </a:rPr>
              <a:t>t</a:t>
            </a:r>
            <a:r>
              <a:rPr sz="2000" spc="-5" dirty="0">
                <a:latin typeface="Calibri"/>
                <a:cs typeface="Calibri"/>
              </a:rPr>
              <a:t>h</a:t>
            </a:r>
            <a:r>
              <a:rPr sz="2000" spc="10" dirty="0">
                <a:latin typeface="Calibri"/>
                <a:cs typeface="Calibri"/>
              </a:rPr>
              <a:t>e</a:t>
            </a:r>
            <a:r>
              <a:rPr sz="2000" spc="40" dirty="0">
                <a:latin typeface="Calibri"/>
                <a:cs typeface="Calibri"/>
              </a:rPr>
              <a:t> </a:t>
            </a:r>
            <a:r>
              <a:rPr sz="2000" spc="-20" dirty="0">
                <a:latin typeface="Calibri"/>
                <a:cs typeface="Calibri"/>
              </a:rPr>
              <a:t>L</a:t>
            </a:r>
            <a:r>
              <a:rPr sz="2000" spc="15" dirty="0">
                <a:latin typeface="Calibri"/>
                <a:cs typeface="Calibri"/>
              </a:rPr>
              <a:t>H </a:t>
            </a:r>
            <a:r>
              <a:rPr sz="2000" spc="35" dirty="0">
                <a:latin typeface="Calibri"/>
                <a:cs typeface="Calibri"/>
              </a:rPr>
              <a:t>s</a:t>
            </a:r>
            <a:r>
              <a:rPr sz="2000" spc="-5" dirty="0">
                <a:latin typeface="Calibri"/>
                <a:cs typeface="Calibri"/>
              </a:rPr>
              <a:t>u</a:t>
            </a:r>
            <a:r>
              <a:rPr sz="2000" spc="-25" dirty="0">
                <a:latin typeface="Calibri"/>
                <a:cs typeface="Calibri"/>
              </a:rPr>
              <a:t>r</a:t>
            </a:r>
            <a:r>
              <a:rPr sz="2000" spc="30" dirty="0">
                <a:latin typeface="Calibri"/>
                <a:cs typeface="Calibri"/>
              </a:rPr>
              <a:t>g</a:t>
            </a:r>
            <a:r>
              <a:rPr sz="2000" spc="10" dirty="0">
                <a:latin typeface="Calibri"/>
                <a:cs typeface="Calibri"/>
              </a:rPr>
              <a:t>e</a:t>
            </a:r>
            <a:r>
              <a:rPr sz="2000" spc="-110" dirty="0">
                <a:latin typeface="Calibri"/>
                <a:cs typeface="Calibri"/>
              </a:rPr>
              <a:t> </a:t>
            </a:r>
            <a:r>
              <a:rPr sz="2000" spc="10" dirty="0">
                <a:latin typeface="Calibri"/>
                <a:cs typeface="Calibri"/>
              </a:rPr>
              <a:t>to</a:t>
            </a:r>
            <a:endParaRPr sz="2000">
              <a:latin typeface="Calibri"/>
              <a:cs typeface="Calibri"/>
            </a:endParaRPr>
          </a:p>
          <a:p>
            <a:pPr marL="12700">
              <a:lnSpc>
                <a:spcPct val="100000"/>
              </a:lnSpc>
            </a:pPr>
            <a:r>
              <a:rPr sz="2000" spc="-10" dirty="0">
                <a:latin typeface="Calibri"/>
                <a:cs typeface="Calibri"/>
              </a:rPr>
              <a:t>inhibit</a:t>
            </a:r>
            <a:r>
              <a:rPr sz="2000" spc="-30" dirty="0">
                <a:latin typeface="Calibri"/>
                <a:cs typeface="Calibri"/>
              </a:rPr>
              <a:t> </a:t>
            </a:r>
            <a:r>
              <a:rPr sz="2000" spc="-5" dirty="0">
                <a:latin typeface="Calibri"/>
                <a:cs typeface="Calibri"/>
              </a:rPr>
              <a:t>ovulation</a:t>
            </a:r>
            <a:endParaRPr sz="2000">
              <a:latin typeface="Calibri"/>
              <a:cs typeface="Calibri"/>
            </a:endParaRPr>
          </a:p>
          <a:p>
            <a:pPr marL="12700" marR="437515">
              <a:lnSpc>
                <a:spcPct val="100000"/>
              </a:lnSpc>
              <a:spcBef>
                <a:spcPts val="5"/>
              </a:spcBef>
              <a:buSzPct val="95000"/>
              <a:buAutoNum type="arabicPlain" startAt="4"/>
              <a:tabLst>
                <a:tab pos="280035" algn="l"/>
              </a:tabLst>
            </a:pPr>
            <a:r>
              <a:rPr sz="2000" spc="-15" dirty="0">
                <a:latin typeface="Calibri"/>
                <a:cs typeface="Calibri"/>
              </a:rPr>
              <a:t>i</a:t>
            </a:r>
            <a:r>
              <a:rPr sz="2000" spc="10" dirty="0">
                <a:latin typeface="Calibri"/>
                <a:cs typeface="Calibri"/>
              </a:rPr>
              <a:t>n</a:t>
            </a:r>
            <a:r>
              <a:rPr sz="2000" spc="-20" dirty="0">
                <a:latin typeface="Calibri"/>
                <a:cs typeface="Calibri"/>
              </a:rPr>
              <a:t> </a:t>
            </a:r>
            <a:r>
              <a:rPr sz="2000" spc="10" dirty="0">
                <a:latin typeface="Calibri"/>
                <a:cs typeface="Calibri"/>
              </a:rPr>
              <a:t>3</a:t>
            </a:r>
            <a:r>
              <a:rPr sz="2000" spc="-55" dirty="0">
                <a:latin typeface="Calibri"/>
                <a:cs typeface="Calibri"/>
              </a:rPr>
              <a:t> </a:t>
            </a:r>
            <a:r>
              <a:rPr sz="2000" spc="-5" dirty="0">
                <a:latin typeface="Calibri"/>
                <a:cs typeface="Calibri"/>
              </a:rPr>
              <a:t>d</a:t>
            </a:r>
            <a:r>
              <a:rPr sz="2000" spc="10" dirty="0">
                <a:latin typeface="Calibri"/>
                <a:cs typeface="Calibri"/>
              </a:rPr>
              <a:t>a</a:t>
            </a:r>
            <a:r>
              <a:rPr sz="2000" spc="-5" dirty="0">
                <a:latin typeface="Calibri"/>
                <a:cs typeface="Calibri"/>
              </a:rPr>
              <a:t>y</a:t>
            </a:r>
            <a:r>
              <a:rPr sz="2000" spc="10" dirty="0">
                <a:latin typeface="Calibri"/>
                <a:cs typeface="Calibri"/>
              </a:rPr>
              <a:t>s</a:t>
            </a:r>
            <a:r>
              <a:rPr sz="2000" spc="-50" dirty="0">
                <a:latin typeface="Calibri"/>
                <a:cs typeface="Calibri"/>
              </a:rPr>
              <a:t> </a:t>
            </a:r>
            <a:r>
              <a:rPr sz="2000" spc="5" dirty="0">
                <a:latin typeface="Calibri"/>
                <a:cs typeface="Calibri"/>
              </a:rPr>
              <a:t>(</a:t>
            </a:r>
            <a:r>
              <a:rPr sz="2000" spc="-20" dirty="0">
                <a:latin typeface="Calibri"/>
                <a:cs typeface="Calibri"/>
              </a:rPr>
              <a:t> </a:t>
            </a:r>
            <a:r>
              <a:rPr sz="2000" spc="10" dirty="0">
                <a:latin typeface="Calibri"/>
                <a:cs typeface="Calibri"/>
              </a:rPr>
              <a:t>M</a:t>
            </a:r>
            <a:r>
              <a:rPr sz="2000" spc="-10" dirty="0">
                <a:latin typeface="Calibri"/>
                <a:cs typeface="Calibri"/>
              </a:rPr>
              <a:t>o</a:t>
            </a:r>
            <a:r>
              <a:rPr sz="2000" spc="-30" dirty="0">
                <a:latin typeface="Calibri"/>
                <a:cs typeface="Calibri"/>
              </a:rPr>
              <a:t>r</a:t>
            </a:r>
            <a:r>
              <a:rPr sz="2000" spc="-5" dirty="0">
                <a:latin typeface="Calibri"/>
                <a:cs typeface="Calibri"/>
              </a:rPr>
              <a:t>u</a:t>
            </a:r>
            <a:r>
              <a:rPr sz="2000" spc="-15" dirty="0">
                <a:latin typeface="Calibri"/>
                <a:cs typeface="Calibri"/>
              </a:rPr>
              <a:t>l</a:t>
            </a:r>
            <a:r>
              <a:rPr sz="2000" spc="10" dirty="0">
                <a:latin typeface="Calibri"/>
                <a:cs typeface="Calibri"/>
              </a:rPr>
              <a:t>a</a:t>
            </a:r>
            <a:r>
              <a:rPr sz="2000" spc="5" dirty="0">
                <a:latin typeface="Calibri"/>
                <a:cs typeface="Calibri"/>
              </a:rPr>
              <a:t> </a:t>
            </a:r>
            <a:r>
              <a:rPr sz="2000" spc="-10" dirty="0">
                <a:latin typeface="Calibri"/>
                <a:cs typeface="Calibri"/>
              </a:rPr>
              <a:t>p</a:t>
            </a:r>
            <a:r>
              <a:rPr sz="2000" spc="-5" dirty="0">
                <a:latin typeface="Calibri"/>
                <a:cs typeface="Calibri"/>
              </a:rPr>
              <a:t>h</a:t>
            </a:r>
            <a:r>
              <a:rPr sz="2000" spc="10" dirty="0">
                <a:latin typeface="Calibri"/>
                <a:cs typeface="Calibri"/>
              </a:rPr>
              <a:t>a</a:t>
            </a:r>
            <a:r>
              <a:rPr sz="2000" spc="40" dirty="0">
                <a:latin typeface="Calibri"/>
                <a:cs typeface="Calibri"/>
              </a:rPr>
              <a:t>s</a:t>
            </a:r>
            <a:r>
              <a:rPr sz="2000" spc="10" dirty="0">
                <a:latin typeface="Calibri"/>
                <a:cs typeface="Calibri"/>
              </a:rPr>
              <a:t>e</a:t>
            </a:r>
            <a:r>
              <a:rPr sz="2000" spc="-40" dirty="0">
                <a:latin typeface="Calibri"/>
                <a:cs typeface="Calibri"/>
              </a:rPr>
              <a:t> </a:t>
            </a:r>
            <a:r>
              <a:rPr sz="2000" spc="5" dirty="0">
                <a:latin typeface="Calibri"/>
                <a:cs typeface="Calibri"/>
              </a:rPr>
              <a:t>)</a:t>
            </a:r>
            <a:r>
              <a:rPr sz="2000" spc="-5" dirty="0">
                <a:latin typeface="Calibri"/>
                <a:cs typeface="Calibri"/>
              </a:rPr>
              <a:t> </a:t>
            </a:r>
            <a:r>
              <a:rPr sz="2000" spc="30" dirty="0">
                <a:latin typeface="Calibri"/>
                <a:cs typeface="Calibri"/>
              </a:rPr>
              <a:t>6</a:t>
            </a:r>
            <a:r>
              <a:rPr sz="2000" spc="-15" dirty="0">
                <a:latin typeface="Calibri"/>
                <a:cs typeface="Calibri"/>
              </a:rPr>
              <a:t>-</a:t>
            </a:r>
            <a:r>
              <a:rPr sz="2000" spc="10" dirty="0">
                <a:latin typeface="Calibri"/>
                <a:cs typeface="Calibri"/>
              </a:rPr>
              <a:t>8</a:t>
            </a:r>
            <a:r>
              <a:rPr sz="2000" spc="-55" dirty="0">
                <a:latin typeface="Calibri"/>
                <a:cs typeface="Calibri"/>
              </a:rPr>
              <a:t> </a:t>
            </a:r>
            <a:r>
              <a:rPr sz="2000" spc="-25" dirty="0">
                <a:latin typeface="Calibri"/>
                <a:cs typeface="Calibri"/>
              </a:rPr>
              <a:t>ce</a:t>
            </a:r>
            <a:r>
              <a:rPr sz="2000" spc="-15" dirty="0">
                <a:latin typeface="Calibri"/>
                <a:cs typeface="Calibri"/>
              </a:rPr>
              <a:t>ll</a:t>
            </a:r>
            <a:r>
              <a:rPr sz="2000" spc="10" dirty="0">
                <a:latin typeface="Calibri"/>
                <a:cs typeface="Calibri"/>
              </a:rPr>
              <a:t>s</a:t>
            </a:r>
            <a:r>
              <a:rPr sz="2000" spc="100" dirty="0">
                <a:latin typeface="Calibri"/>
                <a:cs typeface="Calibri"/>
              </a:rPr>
              <a:t> </a:t>
            </a:r>
            <a:r>
              <a:rPr sz="2000" spc="-5" dirty="0">
                <a:latin typeface="Calibri"/>
                <a:cs typeface="Calibri"/>
              </a:rPr>
              <a:t>ph</a:t>
            </a:r>
            <a:r>
              <a:rPr sz="2000" spc="10" dirty="0">
                <a:latin typeface="Calibri"/>
                <a:cs typeface="Calibri"/>
              </a:rPr>
              <a:t>a</a:t>
            </a:r>
            <a:r>
              <a:rPr sz="2000" spc="40" dirty="0">
                <a:latin typeface="Calibri"/>
                <a:cs typeface="Calibri"/>
              </a:rPr>
              <a:t>s</a:t>
            </a:r>
            <a:r>
              <a:rPr sz="2000" spc="10" dirty="0">
                <a:latin typeface="Calibri"/>
                <a:cs typeface="Calibri"/>
              </a:rPr>
              <a:t>e</a:t>
            </a:r>
            <a:r>
              <a:rPr sz="2000" spc="-114" dirty="0">
                <a:latin typeface="Calibri"/>
                <a:cs typeface="Calibri"/>
              </a:rPr>
              <a:t> </a:t>
            </a:r>
            <a:r>
              <a:rPr sz="2000" spc="10" dirty="0">
                <a:latin typeface="Calibri"/>
                <a:cs typeface="Calibri"/>
              </a:rPr>
              <a:t>a</a:t>
            </a:r>
            <a:r>
              <a:rPr sz="2000" spc="-5" dirty="0">
                <a:latin typeface="Calibri"/>
                <a:cs typeface="Calibri"/>
              </a:rPr>
              <a:t>n</a:t>
            </a:r>
            <a:r>
              <a:rPr sz="2000" spc="10" dirty="0">
                <a:latin typeface="Calibri"/>
                <a:cs typeface="Calibri"/>
              </a:rPr>
              <a:t>d</a:t>
            </a:r>
            <a:r>
              <a:rPr sz="2000" spc="-20" dirty="0">
                <a:latin typeface="Calibri"/>
                <a:cs typeface="Calibri"/>
              </a:rPr>
              <a:t> </a:t>
            </a:r>
            <a:r>
              <a:rPr sz="2000" spc="10" dirty="0">
                <a:latin typeface="Calibri"/>
                <a:cs typeface="Calibri"/>
              </a:rPr>
              <a:t>at </a:t>
            </a:r>
            <a:r>
              <a:rPr sz="2000" spc="5" dirty="0">
                <a:latin typeface="Calibri"/>
                <a:cs typeface="Calibri"/>
              </a:rPr>
              <a:t>5  </a:t>
            </a:r>
            <a:r>
              <a:rPr sz="2000" spc="-5" dirty="0">
                <a:latin typeface="Calibri"/>
                <a:cs typeface="Calibri"/>
              </a:rPr>
              <a:t>d</a:t>
            </a:r>
            <a:r>
              <a:rPr sz="2000" spc="10" dirty="0">
                <a:latin typeface="Calibri"/>
                <a:cs typeface="Calibri"/>
              </a:rPr>
              <a:t>a</a:t>
            </a:r>
            <a:r>
              <a:rPr sz="2000" spc="-5" dirty="0">
                <a:latin typeface="Calibri"/>
                <a:cs typeface="Calibri"/>
              </a:rPr>
              <a:t>y</a:t>
            </a:r>
            <a:r>
              <a:rPr sz="2000" spc="10" dirty="0">
                <a:latin typeface="Calibri"/>
                <a:cs typeface="Calibri"/>
              </a:rPr>
              <a:t>s</a:t>
            </a:r>
            <a:r>
              <a:rPr sz="2000" spc="-50" dirty="0">
                <a:latin typeface="Calibri"/>
                <a:cs typeface="Calibri"/>
              </a:rPr>
              <a:t> </a:t>
            </a:r>
            <a:r>
              <a:rPr sz="2000" spc="5" dirty="0">
                <a:latin typeface="Calibri"/>
                <a:cs typeface="Calibri"/>
              </a:rPr>
              <a:t>(</a:t>
            </a:r>
            <a:r>
              <a:rPr sz="2000" spc="-20" dirty="0">
                <a:latin typeface="Calibri"/>
                <a:cs typeface="Calibri"/>
              </a:rPr>
              <a:t> </a:t>
            </a:r>
            <a:r>
              <a:rPr sz="2000" spc="-5" dirty="0">
                <a:latin typeface="Calibri"/>
                <a:cs typeface="Calibri"/>
              </a:rPr>
              <a:t>b</a:t>
            </a:r>
            <a:r>
              <a:rPr sz="2000" spc="-15" dirty="0">
                <a:latin typeface="Calibri"/>
                <a:cs typeface="Calibri"/>
              </a:rPr>
              <a:t>l</a:t>
            </a:r>
            <a:r>
              <a:rPr sz="2000" spc="10" dirty="0">
                <a:latin typeface="Calibri"/>
                <a:cs typeface="Calibri"/>
              </a:rPr>
              <a:t>a</a:t>
            </a:r>
            <a:r>
              <a:rPr sz="2000" spc="40" dirty="0">
                <a:latin typeface="Calibri"/>
                <a:cs typeface="Calibri"/>
              </a:rPr>
              <a:t>s</a:t>
            </a:r>
            <a:r>
              <a:rPr sz="2000" spc="5" dirty="0">
                <a:latin typeface="Calibri"/>
                <a:cs typeface="Calibri"/>
              </a:rPr>
              <a:t>t</a:t>
            </a:r>
            <a:r>
              <a:rPr sz="2000" spc="-15" dirty="0">
                <a:latin typeface="Calibri"/>
                <a:cs typeface="Calibri"/>
              </a:rPr>
              <a:t>o</a:t>
            </a:r>
            <a:r>
              <a:rPr sz="2000" spc="-25" dirty="0">
                <a:latin typeface="Calibri"/>
                <a:cs typeface="Calibri"/>
              </a:rPr>
              <a:t>c</a:t>
            </a:r>
            <a:r>
              <a:rPr sz="2000" spc="-10" dirty="0">
                <a:latin typeface="Calibri"/>
                <a:cs typeface="Calibri"/>
              </a:rPr>
              <a:t>y</a:t>
            </a:r>
            <a:r>
              <a:rPr sz="2000" spc="40" dirty="0">
                <a:latin typeface="Calibri"/>
                <a:cs typeface="Calibri"/>
              </a:rPr>
              <a:t>s</a:t>
            </a:r>
            <a:r>
              <a:rPr sz="2000" spc="10" dirty="0">
                <a:latin typeface="Calibri"/>
                <a:cs typeface="Calibri"/>
              </a:rPr>
              <a:t>ts</a:t>
            </a:r>
            <a:r>
              <a:rPr sz="2000" spc="-130" dirty="0">
                <a:latin typeface="Calibri"/>
                <a:cs typeface="Calibri"/>
              </a:rPr>
              <a:t> </a:t>
            </a:r>
            <a:r>
              <a:rPr sz="2000" spc="5" dirty="0">
                <a:latin typeface="Calibri"/>
                <a:cs typeface="Calibri"/>
              </a:rPr>
              <a:t>)</a:t>
            </a:r>
            <a:r>
              <a:rPr sz="2000" spc="-20" dirty="0">
                <a:latin typeface="Calibri"/>
                <a:cs typeface="Calibri"/>
              </a:rPr>
              <a:t> </a:t>
            </a:r>
            <a:r>
              <a:rPr sz="2000" spc="-10" dirty="0">
                <a:latin typeface="Calibri"/>
                <a:cs typeface="Calibri"/>
              </a:rPr>
              <a:t>w</a:t>
            </a:r>
            <a:r>
              <a:rPr sz="2000" spc="-5" dirty="0">
                <a:latin typeface="Calibri"/>
                <a:cs typeface="Calibri"/>
              </a:rPr>
              <a:t>h</a:t>
            </a:r>
            <a:r>
              <a:rPr sz="2000" spc="-15" dirty="0">
                <a:latin typeface="Calibri"/>
                <a:cs typeface="Calibri"/>
              </a:rPr>
              <a:t>i</a:t>
            </a:r>
            <a:r>
              <a:rPr sz="2000" spc="-25" dirty="0">
                <a:latin typeface="Calibri"/>
                <a:cs typeface="Calibri"/>
              </a:rPr>
              <a:t>c</a:t>
            </a:r>
            <a:r>
              <a:rPr sz="2000" spc="10" dirty="0">
                <a:latin typeface="Calibri"/>
                <a:cs typeface="Calibri"/>
              </a:rPr>
              <a:t>h</a:t>
            </a:r>
            <a:r>
              <a:rPr sz="2000" spc="-20" dirty="0">
                <a:latin typeface="Calibri"/>
                <a:cs typeface="Calibri"/>
              </a:rPr>
              <a:t> </a:t>
            </a:r>
            <a:r>
              <a:rPr sz="2000" spc="-15" dirty="0">
                <a:latin typeface="Calibri"/>
                <a:cs typeface="Calibri"/>
              </a:rPr>
              <a:t>i</a:t>
            </a:r>
            <a:r>
              <a:rPr sz="2000" spc="10" dirty="0">
                <a:latin typeface="Calibri"/>
                <a:cs typeface="Calibri"/>
              </a:rPr>
              <a:t>s</a:t>
            </a:r>
            <a:r>
              <a:rPr sz="2000" spc="25" dirty="0">
                <a:latin typeface="Calibri"/>
                <a:cs typeface="Calibri"/>
              </a:rPr>
              <a:t> </a:t>
            </a:r>
            <a:r>
              <a:rPr sz="2000" spc="-5" dirty="0">
                <a:latin typeface="Calibri"/>
                <a:cs typeface="Calibri"/>
              </a:rPr>
              <a:t>b</a:t>
            </a:r>
            <a:r>
              <a:rPr sz="2000" spc="-25" dirty="0">
                <a:latin typeface="Calibri"/>
                <a:cs typeface="Calibri"/>
              </a:rPr>
              <a:t>e</a:t>
            </a:r>
            <a:r>
              <a:rPr sz="2000" spc="5" dirty="0">
                <a:latin typeface="Calibri"/>
                <a:cs typeface="Calibri"/>
              </a:rPr>
              <a:t>t</a:t>
            </a:r>
            <a:r>
              <a:rPr sz="2000" spc="-5" dirty="0">
                <a:latin typeface="Calibri"/>
                <a:cs typeface="Calibri"/>
              </a:rPr>
              <a:t>t</a:t>
            </a:r>
            <a:r>
              <a:rPr sz="2000" spc="-25" dirty="0">
                <a:latin typeface="Calibri"/>
                <a:cs typeface="Calibri"/>
              </a:rPr>
              <a:t>e</a:t>
            </a:r>
            <a:r>
              <a:rPr sz="2000" spc="5" dirty="0">
                <a:latin typeface="Calibri"/>
                <a:cs typeface="Calibri"/>
              </a:rPr>
              <a:t>r</a:t>
            </a:r>
            <a:endParaRPr sz="2000">
              <a:latin typeface="Calibri"/>
              <a:cs typeface="Calibri"/>
            </a:endParaRPr>
          </a:p>
          <a:p>
            <a:pPr marL="12700" marR="284480">
              <a:lnSpc>
                <a:spcPct val="100000"/>
              </a:lnSpc>
              <a:spcBef>
                <a:spcPts val="5"/>
              </a:spcBef>
              <a:buSzPct val="95000"/>
              <a:buAutoNum type="arabicPlain" startAt="4"/>
              <a:tabLst>
                <a:tab pos="280035" algn="l"/>
              </a:tabLst>
            </a:pPr>
            <a:r>
              <a:rPr sz="2000" spc="-25" dirty="0">
                <a:latin typeface="Calibri"/>
                <a:cs typeface="Calibri"/>
              </a:rPr>
              <a:t>c</a:t>
            </a:r>
            <a:r>
              <a:rPr sz="2000" spc="10" dirty="0">
                <a:latin typeface="Calibri"/>
                <a:cs typeface="Calibri"/>
              </a:rPr>
              <a:t>an</a:t>
            </a:r>
            <a:r>
              <a:rPr sz="2000" spc="-15" dirty="0">
                <a:latin typeface="Calibri"/>
                <a:cs typeface="Calibri"/>
              </a:rPr>
              <a:t> </a:t>
            </a:r>
            <a:r>
              <a:rPr sz="2000" spc="-5" dirty="0">
                <a:latin typeface="Calibri"/>
                <a:cs typeface="Calibri"/>
              </a:rPr>
              <a:t>b</a:t>
            </a:r>
            <a:r>
              <a:rPr sz="2000" spc="10" dirty="0">
                <a:latin typeface="Calibri"/>
                <a:cs typeface="Calibri"/>
              </a:rPr>
              <a:t>e</a:t>
            </a:r>
            <a:r>
              <a:rPr sz="2000" spc="-40" dirty="0">
                <a:latin typeface="Calibri"/>
                <a:cs typeface="Calibri"/>
              </a:rPr>
              <a:t> </a:t>
            </a:r>
            <a:r>
              <a:rPr sz="2000" spc="-5" dirty="0">
                <a:latin typeface="Calibri"/>
                <a:cs typeface="Calibri"/>
              </a:rPr>
              <a:t>d</a:t>
            </a:r>
            <a:r>
              <a:rPr sz="2000" spc="-10" dirty="0">
                <a:latin typeface="Calibri"/>
                <a:cs typeface="Calibri"/>
              </a:rPr>
              <a:t>o</a:t>
            </a:r>
            <a:r>
              <a:rPr sz="2000" spc="-5" dirty="0">
                <a:latin typeface="Calibri"/>
                <a:cs typeface="Calibri"/>
              </a:rPr>
              <a:t>n</a:t>
            </a:r>
            <a:r>
              <a:rPr sz="2000" spc="10" dirty="0">
                <a:latin typeface="Calibri"/>
                <a:cs typeface="Calibri"/>
              </a:rPr>
              <a:t>e</a:t>
            </a:r>
            <a:r>
              <a:rPr sz="2000" spc="-40" dirty="0">
                <a:latin typeface="Calibri"/>
                <a:cs typeface="Calibri"/>
              </a:rPr>
              <a:t> </a:t>
            </a:r>
            <a:r>
              <a:rPr sz="2000" spc="-5" dirty="0">
                <a:latin typeface="Calibri"/>
                <a:cs typeface="Calibri"/>
              </a:rPr>
              <a:t>b</a:t>
            </a:r>
            <a:r>
              <a:rPr sz="2000" spc="10" dirty="0">
                <a:latin typeface="Calibri"/>
                <a:cs typeface="Calibri"/>
              </a:rPr>
              <a:t>y</a:t>
            </a:r>
            <a:r>
              <a:rPr sz="2000" spc="-20" dirty="0">
                <a:latin typeface="Calibri"/>
                <a:cs typeface="Calibri"/>
              </a:rPr>
              <a:t> </a:t>
            </a:r>
            <a:r>
              <a:rPr sz="2000" spc="5" dirty="0">
                <a:latin typeface="Calibri"/>
                <a:cs typeface="Calibri"/>
              </a:rPr>
              <a:t>:</a:t>
            </a:r>
            <a:r>
              <a:rPr sz="2000" spc="-20" dirty="0">
                <a:latin typeface="Calibri"/>
                <a:cs typeface="Calibri"/>
              </a:rPr>
              <a:t> </a:t>
            </a:r>
            <a:r>
              <a:rPr sz="2000" spc="10" dirty="0">
                <a:latin typeface="Calibri"/>
                <a:cs typeface="Calibri"/>
              </a:rPr>
              <a:t>P</a:t>
            </a:r>
            <a:r>
              <a:rPr sz="2000" spc="-25" dirty="0">
                <a:latin typeface="Calibri"/>
                <a:cs typeface="Calibri"/>
              </a:rPr>
              <a:t>r</a:t>
            </a:r>
            <a:r>
              <a:rPr sz="2000" spc="-10" dirty="0">
                <a:latin typeface="Calibri"/>
                <a:cs typeface="Calibri"/>
              </a:rPr>
              <a:t>o</a:t>
            </a:r>
            <a:r>
              <a:rPr sz="2000" spc="25" dirty="0">
                <a:latin typeface="Calibri"/>
                <a:cs typeface="Calibri"/>
              </a:rPr>
              <a:t>g</a:t>
            </a:r>
            <a:r>
              <a:rPr sz="2000" spc="-25" dirty="0">
                <a:latin typeface="Calibri"/>
                <a:cs typeface="Calibri"/>
              </a:rPr>
              <a:t>e</a:t>
            </a:r>
            <a:r>
              <a:rPr sz="2000" spc="40" dirty="0">
                <a:latin typeface="Calibri"/>
                <a:cs typeface="Calibri"/>
              </a:rPr>
              <a:t>s</a:t>
            </a:r>
            <a:r>
              <a:rPr sz="2000" spc="5" dirty="0">
                <a:latin typeface="Calibri"/>
                <a:cs typeface="Calibri"/>
              </a:rPr>
              <a:t>t</a:t>
            </a:r>
            <a:r>
              <a:rPr sz="2000" spc="-30" dirty="0">
                <a:latin typeface="Calibri"/>
                <a:cs typeface="Calibri"/>
              </a:rPr>
              <a:t>er</a:t>
            </a:r>
            <a:r>
              <a:rPr sz="2000" spc="-10" dirty="0">
                <a:latin typeface="Calibri"/>
                <a:cs typeface="Calibri"/>
              </a:rPr>
              <a:t>o</a:t>
            </a:r>
            <a:r>
              <a:rPr sz="2000" spc="-5" dirty="0">
                <a:latin typeface="Calibri"/>
                <a:cs typeface="Calibri"/>
              </a:rPr>
              <a:t>n</a:t>
            </a:r>
            <a:r>
              <a:rPr sz="2000" spc="10" dirty="0">
                <a:latin typeface="Calibri"/>
                <a:cs typeface="Calibri"/>
              </a:rPr>
              <a:t>e</a:t>
            </a:r>
            <a:r>
              <a:rPr sz="2000" spc="-114" dirty="0">
                <a:latin typeface="Calibri"/>
                <a:cs typeface="Calibri"/>
              </a:rPr>
              <a:t> </a:t>
            </a:r>
            <a:r>
              <a:rPr sz="2000" spc="-10" dirty="0">
                <a:latin typeface="Calibri"/>
                <a:cs typeface="Calibri"/>
              </a:rPr>
              <a:t>w</a:t>
            </a:r>
            <a:r>
              <a:rPr sz="2000" spc="-5" dirty="0">
                <a:latin typeface="Calibri"/>
                <a:cs typeface="Calibri"/>
              </a:rPr>
              <a:t>h</a:t>
            </a:r>
            <a:r>
              <a:rPr sz="2000" spc="-15" dirty="0">
                <a:latin typeface="Calibri"/>
                <a:cs typeface="Calibri"/>
              </a:rPr>
              <a:t>i</a:t>
            </a:r>
            <a:r>
              <a:rPr sz="2000" spc="-25" dirty="0">
                <a:latin typeface="Calibri"/>
                <a:cs typeface="Calibri"/>
              </a:rPr>
              <a:t>c</a:t>
            </a:r>
            <a:r>
              <a:rPr sz="2000" spc="10" dirty="0">
                <a:latin typeface="Calibri"/>
                <a:cs typeface="Calibri"/>
              </a:rPr>
              <a:t>h</a:t>
            </a:r>
            <a:r>
              <a:rPr sz="2000" spc="55" dirty="0">
                <a:latin typeface="Calibri"/>
                <a:cs typeface="Calibri"/>
              </a:rPr>
              <a:t> </a:t>
            </a:r>
            <a:r>
              <a:rPr sz="2000" spc="-15" dirty="0">
                <a:latin typeface="Calibri"/>
                <a:cs typeface="Calibri"/>
              </a:rPr>
              <a:t>i</a:t>
            </a:r>
            <a:r>
              <a:rPr sz="2000" spc="10" dirty="0">
                <a:latin typeface="Calibri"/>
                <a:cs typeface="Calibri"/>
              </a:rPr>
              <a:t>s</a:t>
            </a:r>
            <a:r>
              <a:rPr sz="2000" spc="-50" dirty="0">
                <a:latin typeface="Calibri"/>
                <a:cs typeface="Calibri"/>
              </a:rPr>
              <a:t> </a:t>
            </a:r>
            <a:r>
              <a:rPr sz="2000" spc="-5" dirty="0">
                <a:latin typeface="Calibri"/>
                <a:cs typeface="Calibri"/>
              </a:rPr>
              <a:t>b</a:t>
            </a:r>
            <a:r>
              <a:rPr sz="2000" spc="-25" dirty="0">
                <a:latin typeface="Calibri"/>
                <a:cs typeface="Calibri"/>
              </a:rPr>
              <a:t>e</a:t>
            </a:r>
            <a:r>
              <a:rPr sz="2000" spc="5" dirty="0">
                <a:latin typeface="Calibri"/>
                <a:cs typeface="Calibri"/>
              </a:rPr>
              <a:t>t</a:t>
            </a:r>
            <a:r>
              <a:rPr sz="2000" spc="-5" dirty="0">
                <a:latin typeface="Calibri"/>
                <a:cs typeface="Calibri"/>
              </a:rPr>
              <a:t>t</a:t>
            </a:r>
            <a:r>
              <a:rPr sz="2000" spc="-25" dirty="0">
                <a:latin typeface="Calibri"/>
                <a:cs typeface="Calibri"/>
              </a:rPr>
              <a:t>e</a:t>
            </a:r>
            <a:r>
              <a:rPr sz="2000" spc="5" dirty="0">
                <a:latin typeface="Calibri"/>
                <a:cs typeface="Calibri"/>
              </a:rPr>
              <a:t>r</a:t>
            </a:r>
            <a:r>
              <a:rPr sz="2000" spc="35" dirty="0">
                <a:latin typeface="Calibri"/>
                <a:cs typeface="Calibri"/>
              </a:rPr>
              <a:t> </a:t>
            </a:r>
            <a:r>
              <a:rPr sz="2000" spc="5" dirty="0">
                <a:latin typeface="Calibri"/>
                <a:cs typeface="Calibri"/>
              </a:rPr>
              <a:t>,</a:t>
            </a:r>
            <a:r>
              <a:rPr sz="2000" spc="-60" dirty="0">
                <a:latin typeface="Calibri"/>
                <a:cs typeface="Calibri"/>
              </a:rPr>
              <a:t> </a:t>
            </a:r>
            <a:r>
              <a:rPr sz="2000" spc="10" dirty="0">
                <a:latin typeface="Calibri"/>
                <a:cs typeface="Calibri"/>
              </a:rPr>
              <a:t>a</a:t>
            </a:r>
            <a:r>
              <a:rPr sz="2000" spc="-5" dirty="0">
                <a:latin typeface="Calibri"/>
                <a:cs typeface="Calibri"/>
              </a:rPr>
              <a:t>n</a:t>
            </a:r>
            <a:r>
              <a:rPr sz="2000" spc="5" dirty="0">
                <a:latin typeface="Calibri"/>
                <a:cs typeface="Calibri"/>
              </a:rPr>
              <a:t>d  </a:t>
            </a:r>
            <a:r>
              <a:rPr sz="2000" spc="-10" dirty="0">
                <a:latin typeface="Calibri"/>
                <a:cs typeface="Calibri"/>
              </a:rPr>
              <a:t>injection</a:t>
            </a:r>
            <a:r>
              <a:rPr sz="2000" spc="50" dirty="0">
                <a:latin typeface="Calibri"/>
                <a:cs typeface="Calibri"/>
              </a:rPr>
              <a:t> </a:t>
            </a:r>
            <a:r>
              <a:rPr sz="2000" dirty="0">
                <a:latin typeface="Calibri"/>
                <a:cs typeface="Calibri"/>
              </a:rPr>
              <a:t>of</a:t>
            </a:r>
            <a:r>
              <a:rPr sz="2000" spc="-25" dirty="0">
                <a:latin typeface="Calibri"/>
                <a:cs typeface="Calibri"/>
              </a:rPr>
              <a:t> </a:t>
            </a:r>
            <a:r>
              <a:rPr sz="2000" spc="15" dirty="0">
                <a:latin typeface="Calibri"/>
                <a:cs typeface="Calibri"/>
              </a:rPr>
              <a:t>HMG</a:t>
            </a:r>
            <a:r>
              <a:rPr sz="2000" spc="-10" dirty="0">
                <a:latin typeface="Calibri"/>
                <a:cs typeface="Calibri"/>
              </a:rPr>
              <a:t> </a:t>
            </a:r>
            <a:r>
              <a:rPr sz="2000" spc="-5" dirty="0">
                <a:latin typeface="Calibri"/>
                <a:cs typeface="Calibri"/>
              </a:rPr>
              <a:t>(FSH)</a:t>
            </a:r>
            <a:endParaRPr sz="2000">
              <a:latin typeface="Calibri"/>
              <a:cs typeface="Calibri"/>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4009" y="0"/>
            <a:ext cx="2975611" cy="693780"/>
          </a:xfrm>
          <a:prstGeom prst="rect">
            <a:avLst/>
          </a:prstGeom>
        </p:spPr>
        <p:txBody>
          <a:bodyPr vert="horz" wrap="square" lIns="0" tIns="16510" rIns="0" bIns="0" rtlCol="0">
            <a:spAutoFit/>
          </a:bodyPr>
          <a:lstStyle/>
          <a:p>
            <a:pPr marL="12700">
              <a:lnSpc>
                <a:spcPct val="100000"/>
              </a:lnSpc>
              <a:spcBef>
                <a:spcPts val="130"/>
              </a:spcBef>
            </a:pPr>
            <a:r>
              <a:rPr sz="4400" b="0" spc="25" dirty="0">
                <a:solidFill>
                  <a:srgbClr val="FF0000"/>
                </a:solidFill>
                <a:latin typeface="Calibri Light"/>
                <a:cs typeface="Calibri Light"/>
              </a:rPr>
              <a:t>S</a:t>
            </a:r>
            <a:r>
              <a:rPr sz="4400" b="0" spc="-25" dirty="0">
                <a:solidFill>
                  <a:srgbClr val="FF0000"/>
                </a:solidFill>
                <a:latin typeface="Calibri Light"/>
                <a:cs typeface="Calibri Light"/>
              </a:rPr>
              <a:t>t</a:t>
            </a:r>
            <a:r>
              <a:rPr sz="4400" b="0" spc="-50" dirty="0">
                <a:solidFill>
                  <a:srgbClr val="FF0000"/>
                </a:solidFill>
                <a:latin typeface="Calibri Light"/>
                <a:cs typeface="Calibri Light"/>
              </a:rPr>
              <a:t>a</a:t>
            </a:r>
            <a:r>
              <a:rPr sz="4400" b="0" spc="-25" dirty="0">
                <a:solidFill>
                  <a:srgbClr val="FF0000"/>
                </a:solidFill>
                <a:latin typeface="Calibri Light"/>
                <a:cs typeface="Calibri Light"/>
              </a:rPr>
              <a:t>t</a:t>
            </a:r>
            <a:r>
              <a:rPr sz="4400" b="0" spc="5" dirty="0">
                <a:solidFill>
                  <a:srgbClr val="FF0000"/>
                </a:solidFill>
                <a:latin typeface="Calibri Light"/>
                <a:cs typeface="Calibri Light"/>
              </a:rPr>
              <a:t>i</a:t>
            </a:r>
            <a:r>
              <a:rPr sz="4400" b="0" spc="-45" dirty="0">
                <a:solidFill>
                  <a:srgbClr val="FF0000"/>
                </a:solidFill>
                <a:latin typeface="Calibri Light"/>
                <a:cs typeface="Calibri Light"/>
              </a:rPr>
              <a:t>o</a:t>
            </a:r>
            <a:r>
              <a:rPr sz="4400" b="0" spc="15" dirty="0">
                <a:solidFill>
                  <a:srgbClr val="FF0000"/>
                </a:solidFill>
                <a:latin typeface="Calibri Light"/>
                <a:cs typeface="Calibri Light"/>
              </a:rPr>
              <a:t>n</a:t>
            </a:r>
            <a:r>
              <a:rPr sz="4400" b="0" spc="-300" dirty="0">
                <a:solidFill>
                  <a:srgbClr val="FF0000"/>
                </a:solidFill>
                <a:latin typeface="Calibri Light"/>
                <a:cs typeface="Calibri Light"/>
              </a:rPr>
              <a:t> </a:t>
            </a:r>
            <a:r>
              <a:rPr sz="4400" b="0" spc="10" dirty="0">
                <a:solidFill>
                  <a:srgbClr val="FF0000"/>
                </a:solidFill>
                <a:latin typeface="Calibri Light"/>
                <a:cs typeface="Calibri Light"/>
              </a:rPr>
              <a:t>F</a:t>
            </a:r>
            <a:r>
              <a:rPr sz="4400" b="0" spc="30" dirty="0">
                <a:solidFill>
                  <a:srgbClr val="FF0000"/>
                </a:solidFill>
                <a:latin typeface="Calibri Light"/>
                <a:cs typeface="Calibri Light"/>
              </a:rPr>
              <a:t>O</a:t>
            </a:r>
            <a:r>
              <a:rPr sz="4400" b="0" spc="-25" dirty="0">
                <a:solidFill>
                  <a:srgbClr val="FF0000"/>
                </a:solidFill>
                <a:latin typeface="Calibri Light"/>
                <a:cs typeface="Calibri Light"/>
              </a:rPr>
              <a:t>U</a:t>
            </a:r>
            <a:r>
              <a:rPr sz="4400" b="0" spc="15" dirty="0">
                <a:solidFill>
                  <a:srgbClr val="FF0000"/>
                </a:solidFill>
                <a:latin typeface="Calibri Light"/>
                <a:cs typeface="Calibri Light"/>
              </a:rPr>
              <a:t>R</a:t>
            </a:r>
            <a:endParaRPr sz="4400">
              <a:latin typeface="Calibri Light"/>
              <a:cs typeface="Calibri Light"/>
            </a:endParaRPr>
          </a:p>
        </p:txBody>
      </p:sp>
      <p:pic>
        <p:nvPicPr>
          <p:cNvPr id="3" name="object 3"/>
          <p:cNvPicPr/>
          <p:nvPr/>
        </p:nvPicPr>
        <p:blipFill>
          <a:blip r:embed="rId2" cstate="print"/>
          <a:stretch>
            <a:fillRect/>
          </a:stretch>
        </p:blipFill>
        <p:spPr>
          <a:xfrm>
            <a:off x="7391400" y="0"/>
            <a:ext cx="3276600" cy="1752600"/>
          </a:xfrm>
          <a:prstGeom prst="rect">
            <a:avLst/>
          </a:prstGeom>
        </p:spPr>
      </p:pic>
      <p:grpSp>
        <p:nvGrpSpPr>
          <p:cNvPr id="4" name="object 4"/>
          <p:cNvGrpSpPr/>
          <p:nvPr/>
        </p:nvGrpSpPr>
        <p:grpSpPr>
          <a:xfrm>
            <a:off x="1620265" y="3169128"/>
            <a:ext cx="5607051" cy="15875"/>
            <a:chOff x="1620266" y="3169118"/>
            <a:chExt cx="5607050" cy="15875"/>
          </a:xfrm>
        </p:grpSpPr>
        <p:sp>
          <p:nvSpPr>
            <p:cNvPr id="5" name="object 5"/>
            <p:cNvSpPr/>
            <p:nvPr/>
          </p:nvSpPr>
          <p:spPr>
            <a:xfrm>
              <a:off x="1620266" y="3176775"/>
              <a:ext cx="1066800" cy="0"/>
            </a:xfrm>
            <a:custGeom>
              <a:avLst/>
              <a:gdLst/>
              <a:ahLst/>
              <a:cxnLst/>
              <a:rect l="l" t="t" r="r" b="b"/>
              <a:pathLst>
                <a:path w="1066800">
                  <a:moveTo>
                    <a:pt x="0" y="0"/>
                  </a:moveTo>
                  <a:lnTo>
                    <a:pt x="1066728" y="0"/>
                  </a:lnTo>
                </a:path>
              </a:pathLst>
            </a:custGeom>
            <a:ln w="15312">
              <a:solidFill>
                <a:srgbClr val="000000"/>
              </a:solidFill>
              <a:prstDash val="dash"/>
            </a:ln>
          </p:spPr>
          <p:txBody>
            <a:bodyPr wrap="square" lIns="0" tIns="0" rIns="0" bIns="0" rtlCol="0"/>
            <a:lstStyle/>
            <a:p>
              <a:endParaRPr/>
            </a:p>
          </p:txBody>
        </p:sp>
        <p:sp>
          <p:nvSpPr>
            <p:cNvPr id="6" name="object 6"/>
            <p:cNvSpPr/>
            <p:nvPr/>
          </p:nvSpPr>
          <p:spPr>
            <a:xfrm>
              <a:off x="2696380" y="3176775"/>
              <a:ext cx="409575" cy="0"/>
            </a:xfrm>
            <a:custGeom>
              <a:avLst/>
              <a:gdLst/>
              <a:ahLst/>
              <a:cxnLst/>
              <a:rect l="l" t="t" r="r" b="b"/>
              <a:pathLst>
                <a:path w="409575">
                  <a:moveTo>
                    <a:pt x="0" y="0"/>
                  </a:moveTo>
                  <a:lnTo>
                    <a:pt x="200011" y="0"/>
                  </a:lnTo>
                </a:path>
                <a:path w="409575">
                  <a:moveTo>
                    <a:pt x="209397" y="0"/>
                  </a:moveTo>
                  <a:lnTo>
                    <a:pt x="409408" y="0"/>
                  </a:lnTo>
                </a:path>
              </a:pathLst>
            </a:custGeom>
            <a:ln w="15312">
              <a:solidFill>
                <a:srgbClr val="000000"/>
              </a:solidFill>
              <a:prstDash val="dash"/>
            </a:ln>
          </p:spPr>
          <p:txBody>
            <a:bodyPr wrap="square" lIns="0" tIns="0" rIns="0" bIns="0" rtlCol="0"/>
            <a:lstStyle/>
            <a:p>
              <a:endParaRPr/>
            </a:p>
          </p:txBody>
        </p:sp>
        <p:sp>
          <p:nvSpPr>
            <p:cNvPr id="7" name="object 7"/>
            <p:cNvSpPr/>
            <p:nvPr/>
          </p:nvSpPr>
          <p:spPr>
            <a:xfrm>
              <a:off x="3115175" y="3176775"/>
              <a:ext cx="200025" cy="0"/>
            </a:xfrm>
            <a:custGeom>
              <a:avLst/>
              <a:gdLst/>
              <a:ahLst/>
              <a:cxnLst/>
              <a:rect l="l" t="t" r="r" b="b"/>
              <a:pathLst>
                <a:path w="200025">
                  <a:moveTo>
                    <a:pt x="0" y="0"/>
                  </a:moveTo>
                  <a:lnTo>
                    <a:pt x="200011" y="0"/>
                  </a:lnTo>
                </a:path>
              </a:pathLst>
            </a:custGeom>
            <a:ln w="15312">
              <a:solidFill>
                <a:srgbClr val="000000"/>
              </a:solidFill>
              <a:prstDash val="dash"/>
            </a:ln>
          </p:spPr>
          <p:txBody>
            <a:bodyPr wrap="square" lIns="0" tIns="0" rIns="0" bIns="0" rtlCol="0"/>
            <a:lstStyle/>
            <a:p>
              <a:endParaRPr/>
            </a:p>
          </p:txBody>
        </p:sp>
        <p:sp>
          <p:nvSpPr>
            <p:cNvPr id="8" name="object 8"/>
            <p:cNvSpPr/>
            <p:nvPr/>
          </p:nvSpPr>
          <p:spPr>
            <a:xfrm>
              <a:off x="3324572" y="3176775"/>
              <a:ext cx="3131820" cy="0"/>
            </a:xfrm>
            <a:custGeom>
              <a:avLst/>
              <a:gdLst/>
              <a:ahLst/>
              <a:cxnLst/>
              <a:rect l="l" t="t" r="r" b="b"/>
              <a:pathLst>
                <a:path w="3131820">
                  <a:moveTo>
                    <a:pt x="0" y="0"/>
                  </a:moveTo>
                  <a:lnTo>
                    <a:pt x="200011" y="0"/>
                  </a:lnTo>
                </a:path>
                <a:path w="3131820">
                  <a:moveTo>
                    <a:pt x="209397" y="0"/>
                  </a:moveTo>
                  <a:lnTo>
                    <a:pt x="409408" y="0"/>
                  </a:lnTo>
                </a:path>
                <a:path w="3131820">
                  <a:moveTo>
                    <a:pt x="418794" y="0"/>
                  </a:moveTo>
                  <a:lnTo>
                    <a:pt x="618806" y="0"/>
                  </a:lnTo>
                </a:path>
                <a:path w="3131820">
                  <a:moveTo>
                    <a:pt x="628191" y="0"/>
                  </a:moveTo>
                  <a:lnTo>
                    <a:pt x="828203" y="0"/>
                  </a:lnTo>
                </a:path>
                <a:path w="3131820">
                  <a:moveTo>
                    <a:pt x="837589" y="0"/>
                  </a:moveTo>
                  <a:lnTo>
                    <a:pt x="1037600" y="0"/>
                  </a:lnTo>
                </a:path>
                <a:path w="3131820">
                  <a:moveTo>
                    <a:pt x="1046986" y="0"/>
                  </a:moveTo>
                  <a:lnTo>
                    <a:pt x="1246998" y="0"/>
                  </a:lnTo>
                </a:path>
                <a:path w="3131820">
                  <a:moveTo>
                    <a:pt x="1256383" y="0"/>
                  </a:moveTo>
                  <a:lnTo>
                    <a:pt x="1456395" y="0"/>
                  </a:lnTo>
                </a:path>
                <a:path w="3131820">
                  <a:moveTo>
                    <a:pt x="1465781" y="0"/>
                  </a:moveTo>
                  <a:lnTo>
                    <a:pt x="1665792" y="0"/>
                  </a:lnTo>
                </a:path>
                <a:path w="3131820">
                  <a:moveTo>
                    <a:pt x="1675178" y="0"/>
                  </a:moveTo>
                  <a:lnTo>
                    <a:pt x="1875190" y="0"/>
                  </a:lnTo>
                </a:path>
                <a:path w="3131820">
                  <a:moveTo>
                    <a:pt x="1884575" y="0"/>
                  </a:moveTo>
                  <a:lnTo>
                    <a:pt x="2084587" y="0"/>
                  </a:lnTo>
                </a:path>
                <a:path w="3131820">
                  <a:moveTo>
                    <a:pt x="2093972" y="0"/>
                  </a:moveTo>
                  <a:lnTo>
                    <a:pt x="2293984" y="0"/>
                  </a:lnTo>
                </a:path>
                <a:path w="3131820">
                  <a:moveTo>
                    <a:pt x="2303370" y="0"/>
                  </a:moveTo>
                  <a:lnTo>
                    <a:pt x="2503381" y="0"/>
                  </a:lnTo>
                </a:path>
                <a:path w="3131820">
                  <a:moveTo>
                    <a:pt x="2512767" y="0"/>
                  </a:moveTo>
                  <a:lnTo>
                    <a:pt x="2712779" y="0"/>
                  </a:lnTo>
                </a:path>
                <a:path w="3131820">
                  <a:moveTo>
                    <a:pt x="2722164" y="0"/>
                  </a:moveTo>
                  <a:lnTo>
                    <a:pt x="2922176" y="0"/>
                  </a:lnTo>
                </a:path>
                <a:path w="3131820">
                  <a:moveTo>
                    <a:pt x="2931562" y="0"/>
                  </a:moveTo>
                  <a:lnTo>
                    <a:pt x="3131573" y="0"/>
                  </a:lnTo>
                </a:path>
              </a:pathLst>
            </a:custGeom>
            <a:ln w="15312">
              <a:solidFill>
                <a:srgbClr val="000000"/>
              </a:solidFill>
              <a:prstDash val="dash"/>
            </a:ln>
          </p:spPr>
          <p:txBody>
            <a:bodyPr wrap="square" lIns="0" tIns="0" rIns="0" bIns="0" rtlCol="0"/>
            <a:lstStyle/>
            <a:p>
              <a:endParaRPr/>
            </a:p>
          </p:txBody>
        </p:sp>
        <p:sp>
          <p:nvSpPr>
            <p:cNvPr id="9" name="object 9"/>
            <p:cNvSpPr/>
            <p:nvPr/>
          </p:nvSpPr>
          <p:spPr>
            <a:xfrm>
              <a:off x="6465531" y="3176775"/>
              <a:ext cx="200025" cy="0"/>
            </a:xfrm>
            <a:custGeom>
              <a:avLst/>
              <a:gdLst/>
              <a:ahLst/>
              <a:cxnLst/>
              <a:rect l="l" t="t" r="r" b="b"/>
              <a:pathLst>
                <a:path w="200025">
                  <a:moveTo>
                    <a:pt x="0" y="0"/>
                  </a:moveTo>
                  <a:lnTo>
                    <a:pt x="200011" y="0"/>
                  </a:lnTo>
                </a:path>
              </a:pathLst>
            </a:custGeom>
            <a:ln w="15312">
              <a:solidFill>
                <a:srgbClr val="000000"/>
              </a:solidFill>
              <a:prstDash val="dash"/>
            </a:ln>
          </p:spPr>
          <p:txBody>
            <a:bodyPr wrap="square" lIns="0" tIns="0" rIns="0" bIns="0" rtlCol="0"/>
            <a:lstStyle/>
            <a:p>
              <a:endParaRPr/>
            </a:p>
          </p:txBody>
        </p:sp>
        <p:sp>
          <p:nvSpPr>
            <p:cNvPr id="10" name="object 10"/>
            <p:cNvSpPr/>
            <p:nvPr/>
          </p:nvSpPr>
          <p:spPr>
            <a:xfrm>
              <a:off x="6674929" y="3176775"/>
              <a:ext cx="409575" cy="0"/>
            </a:xfrm>
            <a:custGeom>
              <a:avLst/>
              <a:gdLst/>
              <a:ahLst/>
              <a:cxnLst/>
              <a:rect l="l" t="t" r="r" b="b"/>
              <a:pathLst>
                <a:path w="409575">
                  <a:moveTo>
                    <a:pt x="0" y="0"/>
                  </a:moveTo>
                  <a:lnTo>
                    <a:pt x="200011" y="0"/>
                  </a:lnTo>
                </a:path>
                <a:path w="409575">
                  <a:moveTo>
                    <a:pt x="209397" y="0"/>
                  </a:moveTo>
                  <a:lnTo>
                    <a:pt x="409408" y="0"/>
                  </a:lnTo>
                </a:path>
              </a:pathLst>
            </a:custGeom>
            <a:ln w="15312">
              <a:solidFill>
                <a:srgbClr val="000000"/>
              </a:solidFill>
              <a:prstDash val="dash"/>
            </a:ln>
          </p:spPr>
          <p:txBody>
            <a:bodyPr wrap="square" lIns="0" tIns="0" rIns="0" bIns="0" rtlCol="0"/>
            <a:lstStyle/>
            <a:p>
              <a:endParaRPr/>
            </a:p>
          </p:txBody>
        </p:sp>
        <p:sp>
          <p:nvSpPr>
            <p:cNvPr id="11" name="object 11"/>
            <p:cNvSpPr/>
            <p:nvPr/>
          </p:nvSpPr>
          <p:spPr>
            <a:xfrm>
              <a:off x="7093723" y="3176775"/>
              <a:ext cx="133350" cy="0"/>
            </a:xfrm>
            <a:custGeom>
              <a:avLst/>
              <a:gdLst/>
              <a:ahLst/>
              <a:cxnLst/>
              <a:rect l="l" t="t" r="r" b="b"/>
              <a:pathLst>
                <a:path w="133350">
                  <a:moveTo>
                    <a:pt x="0" y="0"/>
                  </a:moveTo>
                  <a:lnTo>
                    <a:pt x="133341" y="0"/>
                  </a:lnTo>
                </a:path>
              </a:pathLst>
            </a:custGeom>
            <a:ln w="15312">
              <a:solidFill>
                <a:srgbClr val="000000"/>
              </a:solidFill>
              <a:prstDash val="dash"/>
            </a:ln>
          </p:spPr>
          <p:txBody>
            <a:bodyPr wrap="square" lIns="0" tIns="0" rIns="0" bIns="0" rtlCol="0"/>
            <a:lstStyle/>
            <a:p>
              <a:endParaRPr/>
            </a:p>
          </p:txBody>
        </p:sp>
      </p:grpSp>
      <p:sp>
        <p:nvSpPr>
          <p:cNvPr id="12" name="object 12"/>
          <p:cNvSpPr txBox="1"/>
          <p:nvPr/>
        </p:nvSpPr>
        <p:spPr>
          <a:xfrm>
            <a:off x="1607565" y="788352"/>
            <a:ext cx="7157720" cy="4609980"/>
          </a:xfrm>
          <a:prstGeom prst="rect">
            <a:avLst/>
          </a:prstGeom>
        </p:spPr>
        <p:txBody>
          <a:bodyPr vert="horz" wrap="square" lIns="0" tIns="10795" rIns="0" bIns="0" rtlCol="0">
            <a:spAutoFit/>
          </a:bodyPr>
          <a:lstStyle/>
          <a:p>
            <a:pPr marL="12700" marR="1624965">
              <a:lnSpc>
                <a:spcPct val="100800"/>
              </a:lnSpc>
              <a:spcBef>
                <a:spcPts val="85"/>
              </a:spcBef>
            </a:pPr>
            <a:r>
              <a:rPr sz="1800" spc="-5" dirty="0">
                <a:latin typeface="Calibri"/>
                <a:cs typeface="Calibri"/>
              </a:rPr>
              <a:t>1-Which</a:t>
            </a:r>
            <a:r>
              <a:rPr sz="1800" spc="-10" dirty="0">
                <a:latin typeface="Calibri"/>
                <a:cs typeface="Calibri"/>
              </a:rPr>
              <a:t> </a:t>
            </a:r>
            <a:r>
              <a:rPr sz="1800" spc="5" dirty="0">
                <a:latin typeface="Calibri"/>
                <a:cs typeface="Calibri"/>
              </a:rPr>
              <a:t>type</a:t>
            </a:r>
            <a:r>
              <a:rPr sz="1800" spc="-25" dirty="0">
                <a:latin typeface="Calibri"/>
                <a:cs typeface="Calibri"/>
              </a:rPr>
              <a:t> </a:t>
            </a:r>
            <a:r>
              <a:rPr sz="1800" spc="10" dirty="0">
                <a:latin typeface="Calibri"/>
                <a:cs typeface="Calibri"/>
              </a:rPr>
              <a:t>of</a:t>
            </a:r>
            <a:r>
              <a:rPr sz="1800" spc="20" dirty="0">
                <a:latin typeface="Calibri"/>
                <a:cs typeface="Calibri"/>
              </a:rPr>
              <a:t> </a:t>
            </a:r>
            <a:r>
              <a:rPr sz="1800" spc="5" dirty="0">
                <a:latin typeface="Calibri"/>
                <a:cs typeface="Calibri"/>
              </a:rPr>
              <a:t>the</a:t>
            </a:r>
            <a:r>
              <a:rPr sz="1800" spc="-30" dirty="0">
                <a:latin typeface="Calibri"/>
                <a:cs typeface="Calibri"/>
              </a:rPr>
              <a:t> </a:t>
            </a:r>
            <a:r>
              <a:rPr sz="1800" spc="5" dirty="0">
                <a:latin typeface="Calibri"/>
                <a:cs typeface="Calibri"/>
              </a:rPr>
              <a:t>contraception</a:t>
            </a:r>
            <a:r>
              <a:rPr sz="1800" spc="-155" dirty="0">
                <a:latin typeface="Calibri"/>
                <a:cs typeface="Calibri"/>
              </a:rPr>
              <a:t> </a:t>
            </a:r>
            <a:r>
              <a:rPr sz="1800" dirty="0">
                <a:latin typeface="Calibri"/>
                <a:cs typeface="Calibri"/>
              </a:rPr>
              <a:t>?</a:t>
            </a:r>
            <a:r>
              <a:rPr sz="1800" spc="-45" dirty="0">
                <a:latin typeface="Calibri"/>
                <a:cs typeface="Calibri"/>
              </a:rPr>
              <a:t> </a:t>
            </a:r>
            <a:r>
              <a:rPr sz="1800" spc="5" dirty="0">
                <a:latin typeface="Calibri"/>
                <a:cs typeface="Calibri"/>
              </a:rPr>
              <a:t>Support</a:t>
            </a:r>
            <a:r>
              <a:rPr sz="1800" spc="-35" dirty="0">
                <a:latin typeface="Calibri"/>
                <a:cs typeface="Calibri"/>
              </a:rPr>
              <a:t> </a:t>
            </a:r>
            <a:r>
              <a:rPr sz="1800" spc="10" dirty="0">
                <a:latin typeface="Calibri"/>
                <a:cs typeface="Calibri"/>
              </a:rPr>
              <a:t>your</a:t>
            </a:r>
            <a:r>
              <a:rPr sz="1800" spc="-135" dirty="0">
                <a:latin typeface="Calibri"/>
                <a:cs typeface="Calibri"/>
              </a:rPr>
              <a:t> </a:t>
            </a:r>
            <a:r>
              <a:rPr sz="1800" dirty="0">
                <a:latin typeface="Calibri"/>
                <a:cs typeface="Calibri"/>
              </a:rPr>
              <a:t>answer</a:t>
            </a:r>
            <a:r>
              <a:rPr sz="1800" spc="15" dirty="0">
                <a:latin typeface="Calibri"/>
                <a:cs typeface="Calibri"/>
              </a:rPr>
              <a:t> </a:t>
            </a:r>
            <a:r>
              <a:rPr sz="1800" dirty="0">
                <a:latin typeface="Calibri"/>
                <a:cs typeface="Calibri"/>
              </a:rPr>
              <a:t>? </a:t>
            </a:r>
            <a:r>
              <a:rPr sz="1800" spc="-390" dirty="0">
                <a:latin typeface="Calibri"/>
                <a:cs typeface="Calibri"/>
              </a:rPr>
              <a:t> </a:t>
            </a:r>
            <a:r>
              <a:rPr sz="1800" spc="-5" dirty="0">
                <a:latin typeface="Calibri"/>
                <a:cs typeface="Calibri"/>
              </a:rPr>
              <a:t>2-Other</a:t>
            </a:r>
            <a:r>
              <a:rPr sz="1800" spc="10" dirty="0">
                <a:latin typeface="Calibri"/>
                <a:cs typeface="Calibri"/>
              </a:rPr>
              <a:t> </a:t>
            </a:r>
            <a:r>
              <a:rPr sz="1800" spc="15" dirty="0">
                <a:latin typeface="Calibri"/>
                <a:cs typeface="Calibri"/>
              </a:rPr>
              <a:t>modalities</a:t>
            </a:r>
            <a:endParaRPr sz="1800">
              <a:latin typeface="Calibri"/>
              <a:cs typeface="Calibri"/>
            </a:endParaRPr>
          </a:p>
          <a:p>
            <a:pPr marL="250825" indent="-238125">
              <a:lnSpc>
                <a:spcPct val="100000"/>
              </a:lnSpc>
              <a:spcBef>
                <a:spcPts val="15"/>
              </a:spcBef>
              <a:buAutoNum type="arabicPlain" startAt="3"/>
              <a:tabLst>
                <a:tab pos="250825" algn="l"/>
              </a:tabLst>
            </a:pPr>
            <a:r>
              <a:rPr sz="1800" spc="5" dirty="0">
                <a:latin typeface="Calibri"/>
                <a:cs typeface="Calibri"/>
              </a:rPr>
              <a:t>How</a:t>
            </a:r>
            <a:r>
              <a:rPr sz="1800" spc="-60" dirty="0">
                <a:latin typeface="Calibri"/>
                <a:cs typeface="Calibri"/>
              </a:rPr>
              <a:t> </a:t>
            </a:r>
            <a:r>
              <a:rPr sz="1800" spc="15" dirty="0">
                <a:latin typeface="Calibri"/>
                <a:cs typeface="Calibri"/>
              </a:rPr>
              <a:t>it</a:t>
            </a:r>
            <a:r>
              <a:rPr sz="1800" spc="-55" dirty="0">
                <a:latin typeface="Calibri"/>
                <a:cs typeface="Calibri"/>
              </a:rPr>
              <a:t> </a:t>
            </a:r>
            <a:r>
              <a:rPr sz="1800" spc="-5" dirty="0">
                <a:latin typeface="Calibri"/>
                <a:cs typeface="Calibri"/>
              </a:rPr>
              <a:t>works </a:t>
            </a:r>
            <a:r>
              <a:rPr sz="1800" dirty="0">
                <a:latin typeface="Calibri"/>
                <a:cs typeface="Calibri"/>
              </a:rPr>
              <a:t>?</a:t>
            </a:r>
            <a:endParaRPr sz="1800">
              <a:latin typeface="Calibri"/>
              <a:cs typeface="Calibri"/>
            </a:endParaRPr>
          </a:p>
          <a:p>
            <a:pPr marL="197485" indent="-185420">
              <a:lnSpc>
                <a:spcPct val="100000"/>
              </a:lnSpc>
              <a:spcBef>
                <a:spcPts val="20"/>
              </a:spcBef>
              <a:buAutoNum type="arabicPlain" startAt="3"/>
              <a:tabLst>
                <a:tab pos="198120" algn="l"/>
              </a:tabLst>
            </a:pPr>
            <a:r>
              <a:rPr sz="1800" spc="10" dirty="0">
                <a:latin typeface="Calibri"/>
                <a:cs typeface="Calibri"/>
              </a:rPr>
              <a:t>The</a:t>
            </a:r>
            <a:r>
              <a:rPr sz="1800" spc="-30" dirty="0">
                <a:latin typeface="Calibri"/>
                <a:cs typeface="Calibri"/>
              </a:rPr>
              <a:t> </a:t>
            </a:r>
            <a:r>
              <a:rPr sz="1800" spc="-10" dirty="0">
                <a:latin typeface="Calibri"/>
                <a:cs typeface="Calibri"/>
              </a:rPr>
              <a:t>effectiveness</a:t>
            </a:r>
            <a:r>
              <a:rPr sz="1800" spc="15" dirty="0">
                <a:latin typeface="Calibri"/>
                <a:cs typeface="Calibri"/>
              </a:rPr>
              <a:t> </a:t>
            </a:r>
            <a:r>
              <a:rPr sz="1800" spc="5" dirty="0">
                <a:latin typeface="Calibri"/>
                <a:cs typeface="Calibri"/>
              </a:rPr>
              <a:t>with</a:t>
            </a:r>
            <a:r>
              <a:rPr sz="1800" spc="-5" dirty="0">
                <a:latin typeface="Calibri"/>
                <a:cs typeface="Calibri"/>
              </a:rPr>
              <a:t> </a:t>
            </a:r>
            <a:r>
              <a:rPr sz="1800" spc="10" dirty="0">
                <a:latin typeface="Calibri"/>
                <a:cs typeface="Calibri"/>
              </a:rPr>
              <a:t>typical</a:t>
            </a:r>
            <a:r>
              <a:rPr sz="1800" spc="-150" dirty="0">
                <a:latin typeface="Calibri"/>
                <a:cs typeface="Calibri"/>
              </a:rPr>
              <a:t> </a:t>
            </a:r>
            <a:r>
              <a:rPr sz="1800" spc="-5" dirty="0">
                <a:latin typeface="Calibri"/>
                <a:cs typeface="Calibri"/>
              </a:rPr>
              <a:t>use</a:t>
            </a:r>
            <a:r>
              <a:rPr sz="1800" spc="50" dirty="0">
                <a:latin typeface="Calibri"/>
                <a:cs typeface="Calibri"/>
              </a:rPr>
              <a:t> </a:t>
            </a:r>
            <a:r>
              <a:rPr sz="1800" spc="15" dirty="0">
                <a:latin typeface="Calibri"/>
                <a:cs typeface="Calibri"/>
              </a:rPr>
              <a:t>and</a:t>
            </a:r>
            <a:r>
              <a:rPr sz="1800" spc="-80" dirty="0">
                <a:latin typeface="Calibri"/>
                <a:cs typeface="Calibri"/>
              </a:rPr>
              <a:t> </a:t>
            </a:r>
            <a:r>
              <a:rPr sz="1800" spc="-20" dirty="0">
                <a:latin typeface="Calibri"/>
                <a:cs typeface="Calibri"/>
              </a:rPr>
              <a:t>perfect</a:t>
            </a:r>
            <a:r>
              <a:rPr sz="1800" spc="114" dirty="0">
                <a:latin typeface="Calibri"/>
                <a:cs typeface="Calibri"/>
              </a:rPr>
              <a:t> </a:t>
            </a:r>
            <a:r>
              <a:rPr sz="1800" spc="-5" dirty="0">
                <a:latin typeface="Calibri"/>
                <a:cs typeface="Calibri"/>
              </a:rPr>
              <a:t>use</a:t>
            </a:r>
            <a:r>
              <a:rPr sz="1800" spc="-25" dirty="0">
                <a:latin typeface="Calibri"/>
                <a:cs typeface="Calibri"/>
              </a:rPr>
              <a:t> </a:t>
            </a:r>
            <a:r>
              <a:rPr sz="1800" dirty="0">
                <a:latin typeface="Calibri"/>
                <a:cs typeface="Calibri"/>
              </a:rPr>
              <a:t>?</a:t>
            </a:r>
            <a:endParaRPr sz="1800">
              <a:latin typeface="Calibri"/>
              <a:cs typeface="Calibri"/>
            </a:endParaRPr>
          </a:p>
          <a:p>
            <a:pPr marL="12700" marR="1544955">
              <a:lnSpc>
                <a:spcPts val="2100"/>
              </a:lnSpc>
              <a:spcBef>
                <a:spcPts val="140"/>
              </a:spcBef>
              <a:buAutoNum type="arabicPlain" startAt="3"/>
              <a:tabLst>
                <a:tab pos="250825" algn="l"/>
              </a:tabLst>
            </a:pPr>
            <a:r>
              <a:rPr sz="1800" spc="10" dirty="0">
                <a:latin typeface="Calibri"/>
                <a:cs typeface="Calibri"/>
              </a:rPr>
              <a:t>mention</a:t>
            </a:r>
            <a:r>
              <a:rPr sz="1800" spc="-75" dirty="0">
                <a:latin typeface="Calibri"/>
                <a:cs typeface="Calibri"/>
              </a:rPr>
              <a:t> </a:t>
            </a:r>
            <a:r>
              <a:rPr sz="1800" spc="15" dirty="0">
                <a:latin typeface="Calibri"/>
                <a:cs typeface="Calibri"/>
              </a:rPr>
              <a:t>liver</a:t>
            </a:r>
            <a:r>
              <a:rPr sz="1800" spc="-135" dirty="0">
                <a:latin typeface="Calibri"/>
                <a:cs typeface="Calibri"/>
              </a:rPr>
              <a:t> </a:t>
            </a:r>
            <a:r>
              <a:rPr sz="1800" spc="-5" dirty="0">
                <a:latin typeface="Calibri"/>
                <a:cs typeface="Calibri"/>
              </a:rPr>
              <a:t>enzyme</a:t>
            </a:r>
            <a:r>
              <a:rPr sz="1800" spc="55" dirty="0">
                <a:latin typeface="Calibri"/>
                <a:cs typeface="Calibri"/>
              </a:rPr>
              <a:t> </a:t>
            </a:r>
            <a:r>
              <a:rPr sz="1800" spc="5" dirty="0">
                <a:latin typeface="Calibri"/>
                <a:cs typeface="Calibri"/>
              </a:rPr>
              <a:t>inducers</a:t>
            </a:r>
            <a:r>
              <a:rPr sz="1800" spc="-135" dirty="0">
                <a:latin typeface="Calibri"/>
                <a:cs typeface="Calibri"/>
              </a:rPr>
              <a:t> </a:t>
            </a:r>
            <a:r>
              <a:rPr sz="1800" spc="5" dirty="0">
                <a:latin typeface="Calibri"/>
                <a:cs typeface="Calibri"/>
              </a:rPr>
              <a:t>which</a:t>
            </a:r>
            <a:r>
              <a:rPr sz="1800" dirty="0">
                <a:latin typeface="Calibri"/>
                <a:cs typeface="Calibri"/>
              </a:rPr>
              <a:t> are</a:t>
            </a:r>
            <a:r>
              <a:rPr sz="1800" spc="-20" dirty="0">
                <a:latin typeface="Calibri"/>
                <a:cs typeface="Calibri"/>
              </a:rPr>
              <a:t> </a:t>
            </a:r>
            <a:r>
              <a:rPr sz="1800" spc="5" dirty="0">
                <a:latin typeface="Calibri"/>
                <a:cs typeface="Calibri"/>
              </a:rPr>
              <a:t>contraindicated </a:t>
            </a:r>
            <a:r>
              <a:rPr sz="1800" spc="-390" dirty="0">
                <a:latin typeface="Calibri"/>
                <a:cs typeface="Calibri"/>
              </a:rPr>
              <a:t> </a:t>
            </a:r>
            <a:r>
              <a:rPr sz="1800" spc="5" dirty="0">
                <a:latin typeface="Calibri"/>
                <a:cs typeface="Calibri"/>
              </a:rPr>
              <a:t>with</a:t>
            </a:r>
            <a:r>
              <a:rPr sz="1800" spc="-15" dirty="0">
                <a:latin typeface="Calibri"/>
                <a:cs typeface="Calibri"/>
              </a:rPr>
              <a:t> </a:t>
            </a:r>
            <a:r>
              <a:rPr sz="1800" spc="5" dirty="0">
                <a:latin typeface="Calibri"/>
                <a:cs typeface="Calibri"/>
              </a:rPr>
              <a:t>them</a:t>
            </a:r>
            <a:r>
              <a:rPr sz="1800" spc="-45" dirty="0">
                <a:latin typeface="Calibri"/>
                <a:cs typeface="Calibri"/>
              </a:rPr>
              <a:t> </a:t>
            </a:r>
            <a:r>
              <a:rPr sz="1800" dirty="0">
                <a:latin typeface="Calibri"/>
                <a:cs typeface="Calibri"/>
              </a:rPr>
              <a:t>?</a:t>
            </a:r>
            <a:endParaRPr sz="1800">
              <a:latin typeface="Calibri"/>
              <a:cs typeface="Calibri"/>
            </a:endParaRPr>
          </a:p>
          <a:p>
            <a:pPr marL="12700" marR="1575435">
              <a:lnSpc>
                <a:spcPts val="2180"/>
              </a:lnSpc>
              <a:spcBef>
                <a:spcPts val="15"/>
              </a:spcBef>
              <a:buAutoNum type="arabicPlain" startAt="3"/>
              <a:tabLst>
                <a:tab pos="198120" algn="l"/>
              </a:tabLst>
            </a:pPr>
            <a:r>
              <a:rPr sz="1800" spc="15" dirty="0">
                <a:latin typeface="Calibri"/>
                <a:cs typeface="Calibri"/>
              </a:rPr>
              <a:t>in</a:t>
            </a:r>
            <a:r>
              <a:rPr sz="1800" spc="-10" dirty="0">
                <a:latin typeface="Calibri"/>
                <a:cs typeface="Calibri"/>
              </a:rPr>
              <a:t> </a:t>
            </a:r>
            <a:r>
              <a:rPr sz="1800" spc="-5" dirty="0">
                <a:latin typeface="Calibri"/>
                <a:cs typeface="Calibri"/>
              </a:rPr>
              <a:t>case</a:t>
            </a:r>
            <a:r>
              <a:rPr sz="1800" spc="-25" dirty="0">
                <a:latin typeface="Calibri"/>
                <a:cs typeface="Calibri"/>
              </a:rPr>
              <a:t> </a:t>
            </a:r>
            <a:r>
              <a:rPr sz="1800" spc="10" dirty="0">
                <a:latin typeface="Calibri"/>
                <a:cs typeface="Calibri"/>
              </a:rPr>
              <a:t>of</a:t>
            </a:r>
            <a:r>
              <a:rPr sz="1800" spc="15" dirty="0">
                <a:latin typeface="Calibri"/>
                <a:cs typeface="Calibri"/>
              </a:rPr>
              <a:t> </a:t>
            </a:r>
            <a:r>
              <a:rPr sz="1800" spc="-10" dirty="0">
                <a:latin typeface="Calibri"/>
                <a:cs typeface="Calibri"/>
              </a:rPr>
              <a:t>severe</a:t>
            </a:r>
            <a:r>
              <a:rPr sz="1800" spc="-25" dirty="0">
                <a:latin typeface="Calibri"/>
                <a:cs typeface="Calibri"/>
              </a:rPr>
              <a:t> </a:t>
            </a:r>
            <a:r>
              <a:rPr sz="1800" spc="15" dirty="0">
                <a:latin typeface="Calibri"/>
                <a:cs typeface="Calibri"/>
              </a:rPr>
              <a:t>bleeding</a:t>
            </a:r>
            <a:r>
              <a:rPr sz="1800" spc="-135" dirty="0">
                <a:latin typeface="Calibri"/>
                <a:cs typeface="Calibri"/>
              </a:rPr>
              <a:t> </a:t>
            </a:r>
            <a:r>
              <a:rPr sz="1800" spc="10" dirty="0">
                <a:latin typeface="Calibri"/>
                <a:cs typeface="Calibri"/>
              </a:rPr>
              <a:t>during</a:t>
            </a:r>
            <a:r>
              <a:rPr sz="1800" spc="-55" dirty="0">
                <a:latin typeface="Calibri"/>
                <a:cs typeface="Calibri"/>
              </a:rPr>
              <a:t> </a:t>
            </a:r>
            <a:r>
              <a:rPr sz="1800" spc="5" dirty="0">
                <a:latin typeface="Calibri"/>
                <a:cs typeface="Calibri"/>
              </a:rPr>
              <a:t>the</a:t>
            </a:r>
            <a:r>
              <a:rPr sz="1800" spc="-25" dirty="0">
                <a:latin typeface="Calibri"/>
                <a:cs typeface="Calibri"/>
              </a:rPr>
              <a:t> </a:t>
            </a:r>
            <a:r>
              <a:rPr sz="1800" spc="-5" dirty="0">
                <a:latin typeface="Calibri"/>
                <a:cs typeface="Calibri"/>
              </a:rPr>
              <a:t>course</a:t>
            </a:r>
            <a:r>
              <a:rPr sz="1800" spc="-30" dirty="0">
                <a:latin typeface="Calibri"/>
                <a:cs typeface="Calibri"/>
              </a:rPr>
              <a:t> </a:t>
            </a:r>
            <a:r>
              <a:rPr sz="1800" dirty="0">
                <a:latin typeface="Calibri"/>
                <a:cs typeface="Calibri"/>
              </a:rPr>
              <a:t>,</a:t>
            </a:r>
            <a:r>
              <a:rPr sz="1800" spc="45" dirty="0">
                <a:latin typeface="Calibri"/>
                <a:cs typeface="Calibri"/>
              </a:rPr>
              <a:t> </a:t>
            </a:r>
            <a:r>
              <a:rPr sz="1800" spc="10" dirty="0">
                <a:latin typeface="Calibri"/>
                <a:cs typeface="Calibri"/>
              </a:rPr>
              <a:t>what</a:t>
            </a:r>
            <a:r>
              <a:rPr sz="1800" spc="-114" dirty="0">
                <a:latin typeface="Calibri"/>
                <a:cs typeface="Calibri"/>
              </a:rPr>
              <a:t> </a:t>
            </a:r>
            <a:r>
              <a:rPr sz="1800" spc="15" dirty="0">
                <a:latin typeface="Calibri"/>
                <a:cs typeface="Calibri"/>
              </a:rPr>
              <a:t>is</a:t>
            </a:r>
            <a:r>
              <a:rPr sz="1800" spc="-60" dirty="0">
                <a:latin typeface="Calibri"/>
                <a:cs typeface="Calibri"/>
              </a:rPr>
              <a:t> </a:t>
            </a:r>
            <a:r>
              <a:rPr sz="1800" spc="10" dirty="0">
                <a:latin typeface="Calibri"/>
                <a:cs typeface="Calibri"/>
              </a:rPr>
              <a:t>your </a:t>
            </a:r>
            <a:r>
              <a:rPr sz="1800" spc="-390" dirty="0">
                <a:latin typeface="Calibri"/>
                <a:cs typeface="Calibri"/>
              </a:rPr>
              <a:t> </a:t>
            </a:r>
            <a:r>
              <a:rPr sz="1800" spc="5" dirty="0">
                <a:latin typeface="Calibri"/>
                <a:cs typeface="Calibri"/>
              </a:rPr>
              <a:t>management</a:t>
            </a:r>
            <a:r>
              <a:rPr sz="1800" spc="-120" dirty="0">
                <a:latin typeface="Calibri"/>
                <a:cs typeface="Calibri"/>
              </a:rPr>
              <a:t> </a:t>
            </a:r>
            <a:r>
              <a:rPr sz="1800" dirty="0">
                <a:latin typeface="Calibri"/>
                <a:cs typeface="Calibri"/>
              </a:rPr>
              <a:t>?</a:t>
            </a:r>
            <a:endParaRPr sz="1800">
              <a:latin typeface="Calibri"/>
              <a:cs typeface="Calibri"/>
            </a:endParaRPr>
          </a:p>
          <a:p>
            <a:pPr>
              <a:lnSpc>
                <a:spcPct val="100000"/>
              </a:lnSpc>
              <a:spcBef>
                <a:spcPts val="45"/>
              </a:spcBef>
            </a:pPr>
            <a:endParaRPr sz="1400">
              <a:latin typeface="Calibri"/>
              <a:cs typeface="Calibri"/>
            </a:endParaRPr>
          </a:p>
          <a:p>
            <a:pPr marL="12700">
              <a:lnSpc>
                <a:spcPct val="100000"/>
              </a:lnSpc>
            </a:pPr>
            <a:r>
              <a:rPr sz="2000" b="1" spc="-30" dirty="0">
                <a:solidFill>
                  <a:srgbClr val="FF0000"/>
                </a:solidFill>
                <a:latin typeface="Calibri"/>
                <a:cs typeface="Calibri"/>
              </a:rPr>
              <a:t>Your</a:t>
            </a:r>
            <a:r>
              <a:rPr sz="2000" b="1" spc="-75" dirty="0">
                <a:solidFill>
                  <a:srgbClr val="FF0000"/>
                </a:solidFill>
                <a:latin typeface="Calibri"/>
                <a:cs typeface="Calibri"/>
              </a:rPr>
              <a:t> </a:t>
            </a:r>
            <a:r>
              <a:rPr sz="2000" b="1" spc="5" dirty="0">
                <a:solidFill>
                  <a:srgbClr val="FF0000"/>
                </a:solidFill>
                <a:latin typeface="Calibri"/>
                <a:cs typeface="Calibri"/>
              </a:rPr>
              <a:t>Answer</a:t>
            </a:r>
            <a:r>
              <a:rPr sz="2000" b="1" spc="-70" dirty="0">
                <a:solidFill>
                  <a:srgbClr val="FF0000"/>
                </a:solidFill>
                <a:latin typeface="Calibri"/>
                <a:cs typeface="Calibri"/>
              </a:rPr>
              <a:t> </a:t>
            </a:r>
            <a:r>
              <a:rPr sz="2000" b="1" spc="5" dirty="0">
                <a:solidFill>
                  <a:srgbClr val="FF0000"/>
                </a:solidFill>
                <a:latin typeface="Calibri"/>
                <a:cs typeface="Calibri"/>
              </a:rPr>
              <a:t>:</a:t>
            </a:r>
            <a:endParaRPr sz="2000">
              <a:latin typeface="Calibri"/>
              <a:cs typeface="Calibri"/>
            </a:endParaRPr>
          </a:p>
          <a:p>
            <a:pPr marL="12700" marR="1261745">
              <a:lnSpc>
                <a:spcPct val="100000"/>
              </a:lnSpc>
              <a:spcBef>
                <a:spcPts val="5"/>
              </a:spcBef>
            </a:pPr>
            <a:r>
              <a:rPr sz="2000" spc="20" dirty="0">
                <a:solidFill>
                  <a:srgbClr val="0D0D0D"/>
                </a:solidFill>
                <a:latin typeface="Calibri"/>
                <a:cs typeface="Calibri"/>
              </a:rPr>
              <a:t>1-</a:t>
            </a:r>
            <a:r>
              <a:rPr sz="2000" spc="-25" dirty="0">
                <a:solidFill>
                  <a:srgbClr val="0D0D0D"/>
                </a:solidFill>
                <a:latin typeface="Calibri"/>
                <a:cs typeface="Calibri"/>
              </a:rPr>
              <a:t> </a:t>
            </a:r>
            <a:r>
              <a:rPr sz="2000" dirty="0">
                <a:solidFill>
                  <a:srgbClr val="0D0D0D"/>
                </a:solidFill>
                <a:latin typeface="Calibri"/>
                <a:cs typeface="Calibri"/>
              </a:rPr>
              <a:t>Combined</a:t>
            </a:r>
            <a:r>
              <a:rPr sz="2000" spc="-10" dirty="0">
                <a:solidFill>
                  <a:srgbClr val="0D0D0D"/>
                </a:solidFill>
                <a:latin typeface="Calibri"/>
                <a:cs typeface="Calibri"/>
              </a:rPr>
              <a:t> </a:t>
            </a:r>
            <a:r>
              <a:rPr sz="2000" spc="-25" dirty="0">
                <a:solidFill>
                  <a:srgbClr val="0D0D0D"/>
                </a:solidFill>
                <a:latin typeface="Calibri"/>
                <a:cs typeface="Calibri"/>
              </a:rPr>
              <a:t>oral</a:t>
            </a:r>
            <a:r>
              <a:rPr sz="2000" spc="-20" dirty="0">
                <a:solidFill>
                  <a:srgbClr val="0D0D0D"/>
                </a:solidFill>
                <a:latin typeface="Calibri"/>
                <a:cs typeface="Calibri"/>
              </a:rPr>
              <a:t> </a:t>
            </a:r>
            <a:r>
              <a:rPr sz="2000" spc="-15" dirty="0">
                <a:solidFill>
                  <a:srgbClr val="0D0D0D"/>
                </a:solidFill>
                <a:latin typeface="Calibri"/>
                <a:cs typeface="Calibri"/>
              </a:rPr>
              <a:t>contraceptive</a:t>
            </a:r>
            <a:r>
              <a:rPr sz="2000" spc="120" dirty="0">
                <a:solidFill>
                  <a:srgbClr val="0D0D0D"/>
                </a:solidFill>
                <a:latin typeface="Calibri"/>
                <a:cs typeface="Calibri"/>
              </a:rPr>
              <a:t> </a:t>
            </a:r>
            <a:r>
              <a:rPr sz="2000" spc="-10" dirty="0">
                <a:solidFill>
                  <a:srgbClr val="0D0D0D"/>
                </a:solidFill>
                <a:latin typeface="Calibri"/>
                <a:cs typeface="Calibri"/>
              </a:rPr>
              <a:t>pills</a:t>
            </a:r>
            <a:r>
              <a:rPr sz="2000" spc="30" dirty="0">
                <a:solidFill>
                  <a:srgbClr val="0D0D0D"/>
                </a:solidFill>
                <a:latin typeface="Calibri"/>
                <a:cs typeface="Calibri"/>
              </a:rPr>
              <a:t> </a:t>
            </a:r>
            <a:r>
              <a:rPr sz="2000" spc="5" dirty="0">
                <a:solidFill>
                  <a:srgbClr val="0D0D0D"/>
                </a:solidFill>
                <a:latin typeface="Calibri"/>
                <a:cs typeface="Calibri"/>
              </a:rPr>
              <a:t>,</a:t>
            </a:r>
            <a:r>
              <a:rPr sz="2000" spc="-55" dirty="0">
                <a:solidFill>
                  <a:srgbClr val="0D0D0D"/>
                </a:solidFill>
                <a:latin typeface="Calibri"/>
                <a:cs typeface="Calibri"/>
              </a:rPr>
              <a:t> </a:t>
            </a:r>
            <a:r>
              <a:rPr sz="2000" spc="5" dirty="0">
                <a:solidFill>
                  <a:srgbClr val="0D0D0D"/>
                </a:solidFill>
                <a:latin typeface="Calibri"/>
                <a:cs typeface="Calibri"/>
              </a:rPr>
              <a:t>number</a:t>
            </a:r>
            <a:r>
              <a:rPr sz="2000" spc="-35" dirty="0">
                <a:solidFill>
                  <a:srgbClr val="0D0D0D"/>
                </a:solidFill>
                <a:latin typeface="Calibri"/>
                <a:cs typeface="Calibri"/>
              </a:rPr>
              <a:t> </a:t>
            </a:r>
            <a:r>
              <a:rPr sz="2000" dirty="0">
                <a:solidFill>
                  <a:srgbClr val="0D0D0D"/>
                </a:solidFill>
                <a:latin typeface="Calibri"/>
                <a:cs typeface="Calibri"/>
              </a:rPr>
              <a:t>of</a:t>
            </a:r>
            <a:r>
              <a:rPr sz="2000" spc="60" dirty="0">
                <a:solidFill>
                  <a:srgbClr val="0D0D0D"/>
                </a:solidFill>
                <a:latin typeface="Calibri"/>
                <a:cs typeface="Calibri"/>
              </a:rPr>
              <a:t> </a:t>
            </a:r>
            <a:r>
              <a:rPr sz="2000" dirty="0">
                <a:solidFill>
                  <a:srgbClr val="0D0D0D"/>
                </a:solidFill>
                <a:latin typeface="Calibri"/>
                <a:cs typeface="Calibri"/>
              </a:rPr>
              <a:t>tablets</a:t>
            </a:r>
            <a:r>
              <a:rPr sz="2000" spc="-50" dirty="0">
                <a:solidFill>
                  <a:srgbClr val="0D0D0D"/>
                </a:solidFill>
                <a:latin typeface="Calibri"/>
                <a:cs typeface="Calibri"/>
              </a:rPr>
              <a:t> </a:t>
            </a:r>
            <a:r>
              <a:rPr sz="2000" spc="5" dirty="0">
                <a:solidFill>
                  <a:srgbClr val="0D0D0D"/>
                </a:solidFill>
                <a:latin typeface="Calibri"/>
                <a:cs typeface="Calibri"/>
              </a:rPr>
              <a:t>. </a:t>
            </a:r>
            <a:r>
              <a:rPr sz="2000" spc="-434" dirty="0">
                <a:solidFill>
                  <a:srgbClr val="0D0D0D"/>
                </a:solidFill>
                <a:latin typeface="Calibri"/>
                <a:cs typeface="Calibri"/>
              </a:rPr>
              <a:t> </a:t>
            </a:r>
            <a:r>
              <a:rPr sz="2000" spc="20" dirty="0">
                <a:solidFill>
                  <a:srgbClr val="0D0D0D"/>
                </a:solidFill>
                <a:latin typeface="Calibri"/>
                <a:cs typeface="Calibri"/>
              </a:rPr>
              <a:t>2-</a:t>
            </a:r>
            <a:r>
              <a:rPr sz="2000" spc="-30" dirty="0">
                <a:solidFill>
                  <a:srgbClr val="0D0D0D"/>
                </a:solidFill>
                <a:latin typeface="Calibri"/>
                <a:cs typeface="Calibri"/>
              </a:rPr>
              <a:t> </a:t>
            </a:r>
            <a:r>
              <a:rPr sz="2000" spc="-15" dirty="0">
                <a:solidFill>
                  <a:srgbClr val="0D0D0D"/>
                </a:solidFill>
                <a:latin typeface="Calibri"/>
                <a:cs typeface="Calibri"/>
              </a:rPr>
              <a:t>Transdermal</a:t>
            </a:r>
            <a:r>
              <a:rPr sz="2000" spc="-20" dirty="0">
                <a:solidFill>
                  <a:srgbClr val="0D0D0D"/>
                </a:solidFill>
                <a:latin typeface="Calibri"/>
                <a:cs typeface="Calibri"/>
              </a:rPr>
              <a:t> </a:t>
            </a:r>
            <a:r>
              <a:rPr sz="2000" dirty="0">
                <a:solidFill>
                  <a:srgbClr val="0D0D0D"/>
                </a:solidFill>
                <a:latin typeface="Calibri"/>
                <a:cs typeface="Calibri"/>
              </a:rPr>
              <a:t>patch</a:t>
            </a:r>
            <a:r>
              <a:rPr sz="2000" spc="-20" dirty="0">
                <a:solidFill>
                  <a:srgbClr val="0D0D0D"/>
                </a:solidFill>
                <a:latin typeface="Calibri"/>
                <a:cs typeface="Calibri"/>
              </a:rPr>
              <a:t> </a:t>
            </a:r>
            <a:r>
              <a:rPr sz="2000" spc="5" dirty="0">
                <a:solidFill>
                  <a:srgbClr val="0D0D0D"/>
                </a:solidFill>
                <a:latin typeface="Calibri"/>
                <a:cs typeface="Calibri"/>
              </a:rPr>
              <a:t>,</a:t>
            </a:r>
            <a:r>
              <a:rPr sz="2000" spc="-60" dirty="0">
                <a:solidFill>
                  <a:srgbClr val="0D0D0D"/>
                </a:solidFill>
                <a:latin typeface="Calibri"/>
                <a:cs typeface="Calibri"/>
              </a:rPr>
              <a:t> </a:t>
            </a:r>
            <a:r>
              <a:rPr sz="2000" spc="-5" dirty="0">
                <a:solidFill>
                  <a:srgbClr val="0D0D0D"/>
                </a:solidFill>
                <a:latin typeface="Calibri"/>
                <a:cs typeface="Calibri"/>
              </a:rPr>
              <a:t>Vaginal</a:t>
            </a:r>
            <a:r>
              <a:rPr sz="2000" spc="-25" dirty="0">
                <a:solidFill>
                  <a:srgbClr val="0D0D0D"/>
                </a:solidFill>
                <a:latin typeface="Calibri"/>
                <a:cs typeface="Calibri"/>
              </a:rPr>
              <a:t> </a:t>
            </a:r>
            <a:r>
              <a:rPr sz="2000" spc="-10" dirty="0">
                <a:solidFill>
                  <a:srgbClr val="0D0D0D"/>
                </a:solidFill>
                <a:latin typeface="Calibri"/>
                <a:cs typeface="Calibri"/>
              </a:rPr>
              <a:t>ring</a:t>
            </a:r>
            <a:r>
              <a:rPr sz="2000" spc="15" dirty="0">
                <a:solidFill>
                  <a:srgbClr val="0D0D0D"/>
                </a:solidFill>
                <a:latin typeface="Calibri"/>
                <a:cs typeface="Calibri"/>
              </a:rPr>
              <a:t> </a:t>
            </a:r>
            <a:r>
              <a:rPr sz="2000" spc="5" dirty="0">
                <a:solidFill>
                  <a:srgbClr val="0D0D0D"/>
                </a:solidFill>
                <a:latin typeface="Calibri"/>
                <a:cs typeface="Calibri"/>
              </a:rPr>
              <a:t>,</a:t>
            </a:r>
            <a:r>
              <a:rPr sz="2000" spc="-65" dirty="0">
                <a:solidFill>
                  <a:srgbClr val="0D0D0D"/>
                </a:solidFill>
                <a:latin typeface="Calibri"/>
                <a:cs typeface="Calibri"/>
              </a:rPr>
              <a:t> </a:t>
            </a:r>
            <a:r>
              <a:rPr sz="2000" dirty="0">
                <a:solidFill>
                  <a:srgbClr val="0D0D0D"/>
                </a:solidFill>
                <a:latin typeface="Calibri"/>
                <a:cs typeface="Calibri"/>
              </a:rPr>
              <a:t>Monthly</a:t>
            </a:r>
            <a:r>
              <a:rPr sz="2000" spc="-20" dirty="0">
                <a:solidFill>
                  <a:srgbClr val="0D0D0D"/>
                </a:solidFill>
                <a:latin typeface="Calibri"/>
                <a:cs typeface="Calibri"/>
              </a:rPr>
              <a:t> </a:t>
            </a:r>
            <a:r>
              <a:rPr sz="2000" spc="-10" dirty="0">
                <a:solidFill>
                  <a:srgbClr val="0D0D0D"/>
                </a:solidFill>
                <a:latin typeface="Calibri"/>
                <a:cs typeface="Calibri"/>
              </a:rPr>
              <a:t>injection</a:t>
            </a:r>
            <a:r>
              <a:rPr sz="2000" spc="55" dirty="0">
                <a:solidFill>
                  <a:srgbClr val="0D0D0D"/>
                </a:solidFill>
                <a:latin typeface="Calibri"/>
                <a:cs typeface="Calibri"/>
              </a:rPr>
              <a:t> </a:t>
            </a:r>
            <a:r>
              <a:rPr sz="2000" spc="5" dirty="0">
                <a:solidFill>
                  <a:srgbClr val="0D0D0D"/>
                </a:solidFill>
                <a:latin typeface="Calibri"/>
                <a:cs typeface="Calibri"/>
              </a:rPr>
              <a:t>.</a:t>
            </a:r>
            <a:endParaRPr sz="2000">
              <a:latin typeface="Calibri"/>
              <a:cs typeface="Calibri"/>
            </a:endParaRPr>
          </a:p>
          <a:p>
            <a:pPr marL="225425" indent="-213360">
              <a:lnSpc>
                <a:spcPct val="100000"/>
              </a:lnSpc>
              <a:spcBef>
                <a:spcPts val="5"/>
              </a:spcBef>
              <a:buSzPct val="95000"/>
              <a:buAutoNum type="arabicPlain" startAt="3"/>
              <a:tabLst>
                <a:tab pos="226060" algn="l"/>
              </a:tabLst>
            </a:pPr>
            <a:r>
              <a:rPr sz="2000" spc="-5" dirty="0">
                <a:solidFill>
                  <a:srgbClr val="0D0D0D"/>
                </a:solidFill>
                <a:latin typeface="Calibri"/>
                <a:cs typeface="Calibri"/>
              </a:rPr>
              <a:t>Inhibit</a:t>
            </a:r>
            <a:r>
              <a:rPr sz="2000" spc="-25" dirty="0">
                <a:solidFill>
                  <a:srgbClr val="0D0D0D"/>
                </a:solidFill>
                <a:latin typeface="Calibri"/>
                <a:cs typeface="Calibri"/>
              </a:rPr>
              <a:t> </a:t>
            </a:r>
            <a:r>
              <a:rPr sz="2000" spc="-5" dirty="0">
                <a:solidFill>
                  <a:srgbClr val="0D0D0D"/>
                </a:solidFill>
                <a:latin typeface="Calibri"/>
                <a:cs typeface="Calibri"/>
              </a:rPr>
              <a:t>ovulation</a:t>
            </a:r>
            <a:endParaRPr sz="2000">
              <a:latin typeface="Calibri"/>
              <a:cs typeface="Calibri"/>
            </a:endParaRPr>
          </a:p>
          <a:p>
            <a:pPr marL="225425" indent="-213360">
              <a:lnSpc>
                <a:spcPct val="100000"/>
              </a:lnSpc>
              <a:spcBef>
                <a:spcPts val="5"/>
              </a:spcBef>
              <a:buSzPct val="95000"/>
              <a:buAutoNum type="arabicPlain" startAt="3"/>
              <a:tabLst>
                <a:tab pos="226060" algn="l"/>
              </a:tabLst>
            </a:pPr>
            <a:r>
              <a:rPr sz="2000" spc="-80" dirty="0">
                <a:solidFill>
                  <a:srgbClr val="0D0D0D"/>
                </a:solidFill>
                <a:latin typeface="Calibri"/>
                <a:cs typeface="Calibri"/>
              </a:rPr>
              <a:t>T</a:t>
            </a:r>
            <a:r>
              <a:rPr sz="2000" spc="-10" dirty="0">
                <a:solidFill>
                  <a:srgbClr val="0D0D0D"/>
                </a:solidFill>
                <a:latin typeface="Calibri"/>
                <a:cs typeface="Calibri"/>
              </a:rPr>
              <a:t>y</a:t>
            </a:r>
            <a:r>
              <a:rPr sz="2000" dirty="0">
                <a:solidFill>
                  <a:srgbClr val="0D0D0D"/>
                </a:solidFill>
                <a:latin typeface="Calibri"/>
                <a:cs typeface="Calibri"/>
              </a:rPr>
              <a:t>p</a:t>
            </a:r>
            <a:r>
              <a:rPr sz="2000" spc="-15" dirty="0">
                <a:solidFill>
                  <a:srgbClr val="0D0D0D"/>
                </a:solidFill>
                <a:latin typeface="Calibri"/>
                <a:cs typeface="Calibri"/>
              </a:rPr>
              <a:t>i</a:t>
            </a:r>
            <a:r>
              <a:rPr sz="2000" spc="-25" dirty="0">
                <a:solidFill>
                  <a:srgbClr val="0D0D0D"/>
                </a:solidFill>
                <a:latin typeface="Calibri"/>
                <a:cs typeface="Calibri"/>
              </a:rPr>
              <a:t>c</a:t>
            </a:r>
            <a:r>
              <a:rPr sz="2000" spc="10" dirty="0">
                <a:solidFill>
                  <a:srgbClr val="0D0D0D"/>
                </a:solidFill>
                <a:latin typeface="Calibri"/>
                <a:cs typeface="Calibri"/>
              </a:rPr>
              <a:t>al</a:t>
            </a:r>
            <a:r>
              <a:rPr sz="2000" spc="-15" dirty="0">
                <a:solidFill>
                  <a:srgbClr val="0D0D0D"/>
                </a:solidFill>
                <a:latin typeface="Calibri"/>
                <a:cs typeface="Calibri"/>
              </a:rPr>
              <a:t> </a:t>
            </a:r>
            <a:r>
              <a:rPr sz="2000" spc="35" dirty="0">
                <a:solidFill>
                  <a:srgbClr val="0D0D0D"/>
                </a:solidFill>
                <a:latin typeface="Calibri"/>
                <a:cs typeface="Calibri"/>
              </a:rPr>
              <a:t>92</a:t>
            </a:r>
            <a:r>
              <a:rPr sz="2000" spc="20" dirty="0">
                <a:solidFill>
                  <a:srgbClr val="0D0D0D"/>
                </a:solidFill>
                <a:latin typeface="Calibri"/>
                <a:cs typeface="Calibri"/>
              </a:rPr>
              <a:t>%</a:t>
            </a:r>
            <a:r>
              <a:rPr sz="2000" spc="-105" dirty="0">
                <a:solidFill>
                  <a:srgbClr val="0D0D0D"/>
                </a:solidFill>
                <a:latin typeface="Calibri"/>
                <a:cs typeface="Calibri"/>
              </a:rPr>
              <a:t> </a:t>
            </a:r>
            <a:r>
              <a:rPr sz="2000" spc="5" dirty="0">
                <a:solidFill>
                  <a:srgbClr val="0D0D0D"/>
                </a:solidFill>
                <a:latin typeface="Calibri"/>
                <a:cs typeface="Calibri"/>
              </a:rPr>
              <a:t>,</a:t>
            </a:r>
            <a:r>
              <a:rPr sz="2000" spc="-60" dirty="0">
                <a:solidFill>
                  <a:srgbClr val="0D0D0D"/>
                </a:solidFill>
                <a:latin typeface="Calibri"/>
                <a:cs typeface="Calibri"/>
              </a:rPr>
              <a:t> P</a:t>
            </a:r>
            <a:r>
              <a:rPr sz="2000" spc="-30" dirty="0">
                <a:solidFill>
                  <a:srgbClr val="0D0D0D"/>
                </a:solidFill>
                <a:latin typeface="Calibri"/>
                <a:cs typeface="Calibri"/>
              </a:rPr>
              <a:t>e</a:t>
            </a:r>
            <a:r>
              <a:rPr sz="2000" spc="-25" dirty="0">
                <a:solidFill>
                  <a:srgbClr val="0D0D0D"/>
                </a:solidFill>
                <a:latin typeface="Calibri"/>
                <a:cs typeface="Calibri"/>
              </a:rPr>
              <a:t>r</a:t>
            </a:r>
            <a:r>
              <a:rPr sz="2000" spc="-90" dirty="0">
                <a:solidFill>
                  <a:srgbClr val="0D0D0D"/>
                </a:solidFill>
                <a:latin typeface="Calibri"/>
                <a:cs typeface="Calibri"/>
              </a:rPr>
              <a:t>f</a:t>
            </a:r>
            <a:r>
              <a:rPr sz="2000" spc="-30" dirty="0">
                <a:solidFill>
                  <a:srgbClr val="0D0D0D"/>
                </a:solidFill>
                <a:latin typeface="Calibri"/>
                <a:cs typeface="Calibri"/>
              </a:rPr>
              <a:t>e</a:t>
            </a:r>
            <a:r>
              <a:rPr sz="2000" spc="-25" dirty="0">
                <a:solidFill>
                  <a:srgbClr val="0D0D0D"/>
                </a:solidFill>
                <a:latin typeface="Calibri"/>
                <a:cs typeface="Calibri"/>
              </a:rPr>
              <a:t>c</a:t>
            </a:r>
            <a:r>
              <a:rPr sz="2000" spc="10" dirty="0">
                <a:solidFill>
                  <a:srgbClr val="0D0D0D"/>
                </a:solidFill>
                <a:latin typeface="Calibri"/>
                <a:cs typeface="Calibri"/>
              </a:rPr>
              <a:t>t</a:t>
            </a:r>
            <a:r>
              <a:rPr sz="2000" spc="220" dirty="0">
                <a:solidFill>
                  <a:srgbClr val="0D0D0D"/>
                </a:solidFill>
                <a:latin typeface="Calibri"/>
                <a:cs typeface="Calibri"/>
              </a:rPr>
              <a:t> </a:t>
            </a:r>
            <a:r>
              <a:rPr sz="2000" spc="35" dirty="0">
                <a:solidFill>
                  <a:srgbClr val="0D0D0D"/>
                </a:solidFill>
                <a:latin typeface="Calibri"/>
                <a:cs typeface="Calibri"/>
              </a:rPr>
              <a:t>99</a:t>
            </a:r>
            <a:r>
              <a:rPr sz="2000" spc="20" dirty="0">
                <a:solidFill>
                  <a:srgbClr val="0D0D0D"/>
                </a:solidFill>
                <a:latin typeface="Calibri"/>
                <a:cs typeface="Calibri"/>
              </a:rPr>
              <a:t>%</a:t>
            </a:r>
            <a:endParaRPr sz="2000">
              <a:latin typeface="Calibri"/>
              <a:cs typeface="Calibri"/>
            </a:endParaRPr>
          </a:p>
          <a:p>
            <a:pPr marL="12700" marR="5080">
              <a:lnSpc>
                <a:spcPct val="100000"/>
              </a:lnSpc>
              <a:spcBef>
                <a:spcPts val="5"/>
              </a:spcBef>
              <a:buSzPct val="95000"/>
              <a:buAutoNum type="arabicPlain" startAt="3"/>
              <a:tabLst>
                <a:tab pos="336550" algn="l"/>
              </a:tabLst>
            </a:pPr>
            <a:r>
              <a:rPr sz="2000" dirty="0">
                <a:solidFill>
                  <a:srgbClr val="0D0D0D"/>
                </a:solidFill>
                <a:latin typeface="Calibri"/>
                <a:cs typeface="Calibri"/>
              </a:rPr>
              <a:t>antibiotic </a:t>
            </a:r>
            <a:r>
              <a:rPr sz="2000" spc="10" dirty="0">
                <a:solidFill>
                  <a:srgbClr val="0D0D0D"/>
                </a:solidFill>
                <a:latin typeface="Calibri"/>
                <a:cs typeface="Calibri"/>
              </a:rPr>
              <a:t>as </a:t>
            </a:r>
            <a:r>
              <a:rPr sz="2000" spc="-5" dirty="0">
                <a:solidFill>
                  <a:srgbClr val="0D0D0D"/>
                </a:solidFill>
                <a:latin typeface="Calibri"/>
                <a:cs typeface="Calibri"/>
              </a:rPr>
              <a:t>Rifampicin </a:t>
            </a:r>
            <a:r>
              <a:rPr sz="2000" spc="5" dirty="0">
                <a:solidFill>
                  <a:srgbClr val="0D0D0D"/>
                </a:solidFill>
                <a:latin typeface="Calibri"/>
                <a:cs typeface="Calibri"/>
              </a:rPr>
              <a:t>, </a:t>
            </a:r>
            <a:r>
              <a:rPr sz="2000" spc="-5" dirty="0">
                <a:solidFill>
                  <a:srgbClr val="0D0D0D"/>
                </a:solidFill>
                <a:latin typeface="Calibri"/>
                <a:cs typeface="Calibri"/>
              </a:rPr>
              <a:t>antiepileptic </a:t>
            </a:r>
            <a:r>
              <a:rPr sz="2000" spc="10" dirty="0">
                <a:solidFill>
                  <a:srgbClr val="0D0D0D"/>
                </a:solidFill>
                <a:latin typeface="Calibri"/>
                <a:cs typeface="Calibri"/>
              </a:rPr>
              <a:t>as</a:t>
            </a:r>
            <a:r>
              <a:rPr sz="2000" spc="15" dirty="0">
                <a:solidFill>
                  <a:srgbClr val="0D0D0D"/>
                </a:solidFill>
                <a:latin typeface="Calibri"/>
                <a:cs typeface="Calibri"/>
              </a:rPr>
              <a:t> </a:t>
            </a:r>
            <a:r>
              <a:rPr sz="2000" spc="-5" dirty="0">
                <a:solidFill>
                  <a:srgbClr val="0D0D0D"/>
                </a:solidFill>
                <a:latin typeface="Calibri"/>
                <a:cs typeface="Calibri"/>
              </a:rPr>
              <a:t>Na </a:t>
            </a:r>
            <a:r>
              <a:rPr sz="2000" spc="-10" dirty="0">
                <a:solidFill>
                  <a:srgbClr val="0D0D0D"/>
                </a:solidFill>
                <a:latin typeface="Calibri"/>
                <a:cs typeface="Calibri"/>
              </a:rPr>
              <a:t>valporate </a:t>
            </a:r>
            <a:r>
              <a:rPr sz="2000" spc="5" dirty="0">
                <a:solidFill>
                  <a:srgbClr val="0D0D0D"/>
                </a:solidFill>
                <a:latin typeface="Calibri"/>
                <a:cs typeface="Calibri"/>
              </a:rPr>
              <a:t>, </a:t>
            </a:r>
            <a:r>
              <a:rPr sz="2000" spc="-5" dirty="0">
                <a:solidFill>
                  <a:srgbClr val="0D0D0D"/>
                </a:solidFill>
                <a:latin typeface="Calibri"/>
                <a:cs typeface="Calibri"/>
              </a:rPr>
              <a:t>Phenytoin </a:t>
            </a:r>
            <a:r>
              <a:rPr sz="2000" spc="-440" dirty="0">
                <a:solidFill>
                  <a:srgbClr val="0D0D0D"/>
                </a:solidFill>
                <a:latin typeface="Calibri"/>
                <a:cs typeface="Calibri"/>
              </a:rPr>
              <a:t> </a:t>
            </a:r>
            <a:r>
              <a:rPr sz="2000" spc="20" dirty="0">
                <a:solidFill>
                  <a:srgbClr val="0D0D0D"/>
                </a:solidFill>
                <a:latin typeface="Calibri"/>
                <a:cs typeface="Calibri"/>
              </a:rPr>
              <a:t>6-</a:t>
            </a:r>
            <a:r>
              <a:rPr sz="2000" spc="-25" dirty="0">
                <a:solidFill>
                  <a:srgbClr val="0D0D0D"/>
                </a:solidFill>
                <a:latin typeface="Calibri"/>
                <a:cs typeface="Calibri"/>
              </a:rPr>
              <a:t> </a:t>
            </a:r>
            <a:r>
              <a:rPr sz="2000" spc="-5" dirty="0">
                <a:solidFill>
                  <a:srgbClr val="0D0D0D"/>
                </a:solidFill>
                <a:latin typeface="Calibri"/>
                <a:cs typeface="Calibri"/>
              </a:rPr>
              <a:t>continue</a:t>
            </a:r>
            <a:r>
              <a:rPr sz="2000" spc="-30" dirty="0">
                <a:solidFill>
                  <a:srgbClr val="0D0D0D"/>
                </a:solidFill>
                <a:latin typeface="Calibri"/>
                <a:cs typeface="Calibri"/>
              </a:rPr>
              <a:t> </a:t>
            </a:r>
            <a:r>
              <a:rPr sz="2000" dirty="0">
                <a:solidFill>
                  <a:srgbClr val="0D0D0D"/>
                </a:solidFill>
                <a:latin typeface="Calibri"/>
                <a:cs typeface="Calibri"/>
              </a:rPr>
              <a:t>with</a:t>
            </a:r>
            <a:r>
              <a:rPr sz="2000" spc="-20" dirty="0">
                <a:solidFill>
                  <a:srgbClr val="0D0D0D"/>
                </a:solidFill>
                <a:latin typeface="Calibri"/>
                <a:cs typeface="Calibri"/>
              </a:rPr>
              <a:t> </a:t>
            </a:r>
            <a:r>
              <a:rPr sz="2000" dirty="0">
                <a:solidFill>
                  <a:srgbClr val="0D0D0D"/>
                </a:solidFill>
                <a:latin typeface="Calibri"/>
                <a:cs typeface="Calibri"/>
              </a:rPr>
              <a:t>this</a:t>
            </a:r>
            <a:r>
              <a:rPr sz="2000" spc="35" dirty="0">
                <a:solidFill>
                  <a:srgbClr val="0D0D0D"/>
                </a:solidFill>
                <a:latin typeface="Calibri"/>
                <a:cs typeface="Calibri"/>
              </a:rPr>
              <a:t> </a:t>
            </a:r>
            <a:r>
              <a:rPr sz="2000" dirty="0">
                <a:solidFill>
                  <a:srgbClr val="0D0D0D"/>
                </a:solidFill>
                <a:latin typeface="Calibri"/>
                <a:cs typeface="Calibri"/>
              </a:rPr>
              <a:t>course</a:t>
            </a:r>
            <a:r>
              <a:rPr sz="2000" spc="-30" dirty="0">
                <a:solidFill>
                  <a:srgbClr val="0D0D0D"/>
                </a:solidFill>
                <a:latin typeface="Calibri"/>
                <a:cs typeface="Calibri"/>
              </a:rPr>
              <a:t> </a:t>
            </a:r>
            <a:r>
              <a:rPr sz="2000" spc="5" dirty="0">
                <a:solidFill>
                  <a:srgbClr val="0D0D0D"/>
                </a:solidFill>
                <a:latin typeface="Calibri"/>
                <a:cs typeface="Calibri"/>
              </a:rPr>
              <a:t>and</a:t>
            </a:r>
            <a:r>
              <a:rPr sz="2000" spc="-15" dirty="0">
                <a:solidFill>
                  <a:srgbClr val="0D0D0D"/>
                </a:solidFill>
                <a:latin typeface="Calibri"/>
                <a:cs typeface="Calibri"/>
              </a:rPr>
              <a:t> </a:t>
            </a:r>
            <a:r>
              <a:rPr sz="2000" spc="5" dirty="0">
                <a:solidFill>
                  <a:srgbClr val="0D0D0D"/>
                </a:solidFill>
                <a:latin typeface="Calibri"/>
                <a:cs typeface="Calibri"/>
              </a:rPr>
              <a:t>add</a:t>
            </a:r>
            <a:r>
              <a:rPr sz="2000" spc="-85" dirty="0">
                <a:solidFill>
                  <a:srgbClr val="0D0D0D"/>
                </a:solidFill>
                <a:latin typeface="Calibri"/>
                <a:cs typeface="Calibri"/>
              </a:rPr>
              <a:t> </a:t>
            </a:r>
            <a:r>
              <a:rPr sz="2000" spc="-15" dirty="0">
                <a:solidFill>
                  <a:srgbClr val="0D0D0D"/>
                </a:solidFill>
                <a:latin typeface="Calibri"/>
                <a:cs typeface="Calibri"/>
              </a:rPr>
              <a:t>extra</a:t>
            </a:r>
            <a:r>
              <a:rPr sz="2000" dirty="0">
                <a:solidFill>
                  <a:srgbClr val="0D0D0D"/>
                </a:solidFill>
                <a:latin typeface="Calibri"/>
                <a:cs typeface="Calibri"/>
              </a:rPr>
              <a:t> </a:t>
            </a:r>
            <a:r>
              <a:rPr sz="2000" spc="-10" dirty="0">
                <a:solidFill>
                  <a:srgbClr val="0D0D0D"/>
                </a:solidFill>
                <a:latin typeface="Calibri"/>
                <a:cs typeface="Calibri"/>
              </a:rPr>
              <a:t>exogenous</a:t>
            </a:r>
            <a:r>
              <a:rPr sz="2000" spc="-40" dirty="0">
                <a:solidFill>
                  <a:srgbClr val="0D0D0D"/>
                </a:solidFill>
                <a:latin typeface="Calibri"/>
                <a:cs typeface="Calibri"/>
              </a:rPr>
              <a:t> </a:t>
            </a:r>
            <a:r>
              <a:rPr sz="2000" dirty="0">
                <a:solidFill>
                  <a:srgbClr val="0D0D0D"/>
                </a:solidFill>
                <a:latin typeface="Calibri"/>
                <a:cs typeface="Calibri"/>
              </a:rPr>
              <a:t>estrogen</a:t>
            </a:r>
            <a:r>
              <a:rPr sz="2000" spc="-90" dirty="0">
                <a:solidFill>
                  <a:srgbClr val="0D0D0D"/>
                </a:solidFill>
                <a:latin typeface="Calibri"/>
                <a:cs typeface="Calibri"/>
              </a:rPr>
              <a:t> </a:t>
            </a:r>
            <a:r>
              <a:rPr sz="2000" spc="10" dirty="0">
                <a:solidFill>
                  <a:srgbClr val="0D0D0D"/>
                </a:solidFill>
                <a:latin typeface="Calibri"/>
                <a:cs typeface="Calibri"/>
              </a:rPr>
              <a:t>dose</a:t>
            </a:r>
            <a:endParaRPr sz="2000">
              <a:latin typeface="Calibri"/>
              <a:cs typeface="Calibri"/>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73149" y="23494"/>
            <a:ext cx="2693035" cy="693780"/>
          </a:xfrm>
          <a:prstGeom prst="rect">
            <a:avLst/>
          </a:prstGeom>
        </p:spPr>
        <p:txBody>
          <a:bodyPr vert="horz" wrap="square" lIns="0" tIns="16510" rIns="0" bIns="0" rtlCol="0">
            <a:spAutoFit/>
          </a:bodyPr>
          <a:lstStyle/>
          <a:p>
            <a:pPr marL="12700">
              <a:lnSpc>
                <a:spcPct val="100000"/>
              </a:lnSpc>
              <a:spcBef>
                <a:spcPts val="130"/>
              </a:spcBef>
            </a:pPr>
            <a:r>
              <a:rPr sz="4400" b="0" spc="25" dirty="0">
                <a:solidFill>
                  <a:srgbClr val="FF0000"/>
                </a:solidFill>
                <a:latin typeface="Calibri Light"/>
                <a:cs typeface="Calibri Light"/>
              </a:rPr>
              <a:t>S</a:t>
            </a:r>
            <a:r>
              <a:rPr sz="4400" b="0" spc="-25" dirty="0">
                <a:solidFill>
                  <a:srgbClr val="FF0000"/>
                </a:solidFill>
                <a:latin typeface="Calibri Light"/>
                <a:cs typeface="Calibri Light"/>
              </a:rPr>
              <a:t>t</a:t>
            </a:r>
            <a:r>
              <a:rPr sz="4400" b="0" spc="-50" dirty="0">
                <a:solidFill>
                  <a:srgbClr val="FF0000"/>
                </a:solidFill>
                <a:latin typeface="Calibri Light"/>
                <a:cs typeface="Calibri Light"/>
              </a:rPr>
              <a:t>a</a:t>
            </a:r>
            <a:r>
              <a:rPr sz="4400" b="0" spc="-25" dirty="0">
                <a:solidFill>
                  <a:srgbClr val="FF0000"/>
                </a:solidFill>
                <a:latin typeface="Calibri Light"/>
                <a:cs typeface="Calibri Light"/>
              </a:rPr>
              <a:t>t</a:t>
            </a:r>
            <a:r>
              <a:rPr sz="4400" b="0" spc="5" dirty="0">
                <a:solidFill>
                  <a:srgbClr val="FF0000"/>
                </a:solidFill>
                <a:latin typeface="Calibri Light"/>
                <a:cs typeface="Calibri Light"/>
              </a:rPr>
              <a:t>i</a:t>
            </a:r>
            <a:r>
              <a:rPr sz="4400" b="0" spc="-45" dirty="0">
                <a:solidFill>
                  <a:srgbClr val="FF0000"/>
                </a:solidFill>
                <a:latin typeface="Calibri Light"/>
                <a:cs typeface="Calibri Light"/>
              </a:rPr>
              <a:t>o</a:t>
            </a:r>
            <a:r>
              <a:rPr sz="4400" b="0" spc="15" dirty="0">
                <a:solidFill>
                  <a:srgbClr val="FF0000"/>
                </a:solidFill>
                <a:latin typeface="Calibri Light"/>
                <a:cs typeface="Calibri Light"/>
              </a:rPr>
              <a:t>n</a:t>
            </a:r>
            <a:r>
              <a:rPr sz="4400" b="0" spc="-300" dirty="0">
                <a:solidFill>
                  <a:srgbClr val="FF0000"/>
                </a:solidFill>
                <a:latin typeface="Calibri Light"/>
                <a:cs typeface="Calibri Light"/>
              </a:rPr>
              <a:t> </a:t>
            </a:r>
            <a:r>
              <a:rPr sz="4400" b="0" spc="70" dirty="0">
                <a:solidFill>
                  <a:srgbClr val="FF0000"/>
                </a:solidFill>
                <a:latin typeface="Calibri Light"/>
                <a:cs typeface="Calibri Light"/>
              </a:rPr>
              <a:t>F</a:t>
            </a:r>
            <a:r>
              <a:rPr sz="4400" b="0" spc="45" dirty="0">
                <a:solidFill>
                  <a:srgbClr val="FF0000"/>
                </a:solidFill>
                <a:latin typeface="Calibri Light"/>
                <a:cs typeface="Calibri Light"/>
              </a:rPr>
              <a:t>I</a:t>
            </a:r>
            <a:r>
              <a:rPr sz="4400" b="0" spc="30" dirty="0">
                <a:solidFill>
                  <a:srgbClr val="FF0000"/>
                </a:solidFill>
                <a:latin typeface="Calibri Light"/>
                <a:cs typeface="Calibri Light"/>
              </a:rPr>
              <a:t>V</a:t>
            </a:r>
            <a:r>
              <a:rPr sz="4400" b="0" spc="10" dirty="0">
                <a:solidFill>
                  <a:srgbClr val="FF0000"/>
                </a:solidFill>
                <a:latin typeface="Calibri Light"/>
                <a:cs typeface="Calibri Light"/>
              </a:rPr>
              <a:t>E</a:t>
            </a:r>
            <a:endParaRPr sz="4400">
              <a:latin typeface="Calibri Light"/>
              <a:cs typeface="Calibri Light"/>
            </a:endParaRPr>
          </a:p>
        </p:txBody>
      </p:sp>
      <p:pic>
        <p:nvPicPr>
          <p:cNvPr id="3" name="object 3"/>
          <p:cNvPicPr/>
          <p:nvPr/>
        </p:nvPicPr>
        <p:blipFill>
          <a:blip r:embed="rId2" cstate="print"/>
          <a:stretch>
            <a:fillRect/>
          </a:stretch>
        </p:blipFill>
        <p:spPr>
          <a:xfrm>
            <a:off x="5105400" y="0"/>
            <a:ext cx="5562600" cy="3352800"/>
          </a:xfrm>
          <a:prstGeom prst="rect">
            <a:avLst/>
          </a:prstGeom>
        </p:spPr>
      </p:pic>
      <p:sp>
        <p:nvSpPr>
          <p:cNvPr id="4" name="object 4"/>
          <p:cNvSpPr txBox="1"/>
          <p:nvPr/>
        </p:nvSpPr>
        <p:spPr>
          <a:xfrm>
            <a:off x="7247257" y="2379344"/>
            <a:ext cx="239395" cy="449580"/>
          </a:xfrm>
          <a:prstGeom prst="rect">
            <a:avLst/>
          </a:prstGeom>
        </p:spPr>
        <p:txBody>
          <a:bodyPr vert="horz" wrap="square" lIns="0" tIns="16510" rIns="0" bIns="0" rtlCol="0">
            <a:spAutoFit/>
          </a:bodyPr>
          <a:lstStyle/>
          <a:p>
            <a:pPr marL="12700">
              <a:lnSpc>
                <a:spcPct val="100000"/>
              </a:lnSpc>
              <a:spcBef>
                <a:spcPts val="130"/>
              </a:spcBef>
            </a:pPr>
            <a:r>
              <a:rPr sz="2750" b="1" spc="15" dirty="0">
                <a:solidFill>
                  <a:srgbClr val="FF0000"/>
                </a:solidFill>
                <a:latin typeface="Calibri"/>
                <a:cs typeface="Calibri"/>
              </a:rPr>
              <a:t>A</a:t>
            </a:r>
            <a:endParaRPr sz="2750">
              <a:latin typeface="Calibri"/>
              <a:cs typeface="Calibri"/>
            </a:endParaRPr>
          </a:p>
        </p:txBody>
      </p:sp>
      <p:sp>
        <p:nvSpPr>
          <p:cNvPr id="5" name="object 5"/>
          <p:cNvSpPr txBox="1"/>
          <p:nvPr/>
        </p:nvSpPr>
        <p:spPr>
          <a:xfrm>
            <a:off x="8487156" y="2776229"/>
            <a:ext cx="255904" cy="518159"/>
          </a:xfrm>
          <a:prstGeom prst="rect">
            <a:avLst/>
          </a:prstGeom>
        </p:spPr>
        <p:txBody>
          <a:bodyPr vert="horz" wrap="square" lIns="0" tIns="16510" rIns="0" bIns="0" rtlCol="0">
            <a:spAutoFit/>
          </a:bodyPr>
          <a:lstStyle/>
          <a:p>
            <a:pPr marL="12700">
              <a:lnSpc>
                <a:spcPct val="100000"/>
              </a:lnSpc>
              <a:spcBef>
                <a:spcPts val="130"/>
              </a:spcBef>
            </a:pPr>
            <a:r>
              <a:rPr sz="3200" b="1" spc="15" dirty="0">
                <a:solidFill>
                  <a:srgbClr val="FF0000"/>
                </a:solidFill>
                <a:latin typeface="Calibri"/>
                <a:cs typeface="Calibri"/>
              </a:rPr>
              <a:t>B</a:t>
            </a:r>
            <a:endParaRPr sz="3200">
              <a:latin typeface="Calibri"/>
              <a:cs typeface="Calibri"/>
            </a:endParaRPr>
          </a:p>
        </p:txBody>
      </p:sp>
      <p:sp>
        <p:nvSpPr>
          <p:cNvPr id="6" name="object 6"/>
          <p:cNvSpPr txBox="1"/>
          <p:nvPr/>
        </p:nvSpPr>
        <p:spPr>
          <a:xfrm>
            <a:off x="1604015" y="900112"/>
            <a:ext cx="3333751" cy="2793842"/>
          </a:xfrm>
          <a:prstGeom prst="rect">
            <a:avLst/>
          </a:prstGeom>
        </p:spPr>
        <p:txBody>
          <a:bodyPr vert="horz" wrap="square" lIns="0" tIns="12700" rIns="0" bIns="0" rtlCol="0">
            <a:spAutoFit/>
          </a:bodyPr>
          <a:lstStyle/>
          <a:p>
            <a:pPr marL="250825" indent="-238760">
              <a:lnSpc>
                <a:spcPct val="100000"/>
              </a:lnSpc>
              <a:spcBef>
                <a:spcPts val="100"/>
              </a:spcBef>
              <a:buAutoNum type="arabicPlain"/>
              <a:tabLst>
                <a:tab pos="251460" algn="l"/>
              </a:tabLst>
            </a:pPr>
            <a:r>
              <a:rPr sz="1800" dirty="0">
                <a:latin typeface="Calibri"/>
                <a:cs typeface="Calibri"/>
              </a:rPr>
              <a:t>A,</a:t>
            </a:r>
            <a:r>
              <a:rPr sz="1800" spc="10" dirty="0">
                <a:latin typeface="Calibri"/>
                <a:cs typeface="Calibri"/>
              </a:rPr>
              <a:t> </a:t>
            </a:r>
            <a:r>
              <a:rPr sz="1800" dirty="0">
                <a:latin typeface="Calibri"/>
                <a:cs typeface="Calibri"/>
              </a:rPr>
              <a:t>B</a:t>
            </a:r>
            <a:r>
              <a:rPr sz="1800" spc="-65" dirty="0">
                <a:latin typeface="Calibri"/>
                <a:cs typeface="Calibri"/>
              </a:rPr>
              <a:t> </a:t>
            </a:r>
            <a:r>
              <a:rPr sz="1800" dirty="0">
                <a:latin typeface="Calibri"/>
                <a:cs typeface="Calibri"/>
              </a:rPr>
              <a:t>?</a:t>
            </a:r>
            <a:endParaRPr sz="1800">
              <a:latin typeface="Calibri"/>
              <a:cs typeface="Calibri"/>
            </a:endParaRPr>
          </a:p>
          <a:p>
            <a:pPr marL="12700" marR="975360">
              <a:lnSpc>
                <a:spcPct val="100800"/>
              </a:lnSpc>
              <a:buAutoNum type="arabicPlain"/>
              <a:tabLst>
                <a:tab pos="299085" algn="l"/>
              </a:tabLst>
            </a:pPr>
            <a:r>
              <a:rPr sz="1800" spc="-10" dirty="0">
                <a:latin typeface="Calibri"/>
                <a:cs typeface="Calibri"/>
              </a:rPr>
              <a:t>most </a:t>
            </a:r>
            <a:r>
              <a:rPr sz="1800" dirty="0">
                <a:latin typeface="Calibri"/>
                <a:cs typeface="Calibri"/>
              </a:rPr>
              <a:t>common </a:t>
            </a:r>
            <a:r>
              <a:rPr sz="1800" spc="15" dirty="0">
                <a:latin typeface="Calibri"/>
                <a:cs typeface="Calibri"/>
              </a:rPr>
              <a:t>clinical </a:t>
            </a:r>
            <a:r>
              <a:rPr sz="1800" spc="-395" dirty="0">
                <a:latin typeface="Calibri"/>
                <a:cs typeface="Calibri"/>
              </a:rPr>
              <a:t> </a:t>
            </a:r>
            <a:r>
              <a:rPr sz="1800" spc="25" dirty="0">
                <a:latin typeface="Calibri"/>
                <a:cs typeface="Calibri"/>
              </a:rPr>
              <a:t>p</a:t>
            </a:r>
            <a:r>
              <a:rPr sz="1800" spc="-30" dirty="0">
                <a:latin typeface="Calibri"/>
                <a:cs typeface="Calibri"/>
              </a:rPr>
              <a:t>r</a:t>
            </a:r>
            <a:r>
              <a:rPr sz="1800" dirty="0">
                <a:latin typeface="Calibri"/>
                <a:cs typeface="Calibri"/>
              </a:rPr>
              <a:t>e</a:t>
            </a:r>
            <a:r>
              <a:rPr sz="1800" spc="-30" dirty="0">
                <a:latin typeface="Calibri"/>
                <a:cs typeface="Calibri"/>
              </a:rPr>
              <a:t>s</a:t>
            </a:r>
            <a:r>
              <a:rPr sz="1800" dirty="0">
                <a:latin typeface="Calibri"/>
                <a:cs typeface="Calibri"/>
              </a:rPr>
              <a:t>e</a:t>
            </a:r>
            <a:r>
              <a:rPr sz="1800" spc="25" dirty="0">
                <a:latin typeface="Calibri"/>
                <a:cs typeface="Calibri"/>
              </a:rPr>
              <a:t>n</a:t>
            </a:r>
            <a:r>
              <a:rPr sz="1800" dirty="0">
                <a:latin typeface="Calibri"/>
                <a:cs typeface="Calibri"/>
              </a:rPr>
              <a:t>t</a:t>
            </a:r>
            <a:r>
              <a:rPr sz="1800" spc="30" dirty="0">
                <a:latin typeface="Calibri"/>
                <a:cs typeface="Calibri"/>
              </a:rPr>
              <a:t>a</a:t>
            </a:r>
            <a:r>
              <a:rPr sz="1800" dirty="0">
                <a:latin typeface="Calibri"/>
                <a:cs typeface="Calibri"/>
              </a:rPr>
              <a:t>t</a:t>
            </a:r>
            <a:r>
              <a:rPr sz="1800" spc="30" dirty="0">
                <a:latin typeface="Calibri"/>
                <a:cs typeface="Calibri"/>
              </a:rPr>
              <a:t>i</a:t>
            </a:r>
            <a:r>
              <a:rPr sz="1800" spc="20" dirty="0">
                <a:latin typeface="Calibri"/>
                <a:cs typeface="Calibri"/>
              </a:rPr>
              <a:t>o</a:t>
            </a:r>
            <a:r>
              <a:rPr sz="1800" dirty="0">
                <a:latin typeface="Calibri"/>
                <a:cs typeface="Calibri"/>
              </a:rPr>
              <a:t>n</a:t>
            </a:r>
            <a:r>
              <a:rPr sz="1800" spc="-160" dirty="0">
                <a:latin typeface="Calibri"/>
                <a:cs typeface="Calibri"/>
              </a:rPr>
              <a:t> </a:t>
            </a:r>
            <a:r>
              <a:rPr sz="1800" spc="-15" dirty="0">
                <a:latin typeface="Calibri"/>
                <a:cs typeface="Calibri"/>
              </a:rPr>
              <a:t>w</a:t>
            </a:r>
            <a:r>
              <a:rPr sz="1800" spc="35" dirty="0">
                <a:latin typeface="Calibri"/>
                <a:cs typeface="Calibri"/>
              </a:rPr>
              <a:t>i</a:t>
            </a:r>
            <a:r>
              <a:rPr sz="1800" dirty="0">
                <a:latin typeface="Calibri"/>
                <a:cs typeface="Calibri"/>
              </a:rPr>
              <a:t>th</a:t>
            </a:r>
            <a:r>
              <a:rPr sz="1800" spc="-10" dirty="0">
                <a:latin typeface="Calibri"/>
                <a:cs typeface="Calibri"/>
              </a:rPr>
              <a:t> </a:t>
            </a:r>
            <a:r>
              <a:rPr sz="1800" spc="-70" dirty="0">
                <a:latin typeface="Calibri"/>
                <a:cs typeface="Calibri"/>
              </a:rPr>
              <a:t>A</a:t>
            </a:r>
            <a:r>
              <a:rPr sz="1800" dirty="0">
                <a:latin typeface="Calibri"/>
                <a:cs typeface="Calibri"/>
              </a:rPr>
              <a:t>?</a:t>
            </a:r>
            <a:endParaRPr sz="1800">
              <a:latin typeface="Calibri"/>
              <a:cs typeface="Calibri"/>
            </a:endParaRPr>
          </a:p>
          <a:p>
            <a:pPr marL="12700" marR="34290">
              <a:lnSpc>
                <a:spcPct val="99700"/>
              </a:lnSpc>
              <a:spcBef>
                <a:spcPts val="25"/>
              </a:spcBef>
              <a:buAutoNum type="arabicPlain"/>
              <a:tabLst>
                <a:tab pos="198120" algn="l"/>
              </a:tabLst>
            </a:pPr>
            <a:r>
              <a:rPr sz="1800" spc="35" dirty="0">
                <a:latin typeface="Calibri"/>
                <a:cs typeface="Calibri"/>
              </a:rPr>
              <a:t>a</a:t>
            </a:r>
            <a:r>
              <a:rPr sz="1800" spc="25" dirty="0">
                <a:latin typeface="Calibri"/>
                <a:cs typeface="Calibri"/>
              </a:rPr>
              <a:t>n</a:t>
            </a:r>
            <a:r>
              <a:rPr sz="1800" dirty="0">
                <a:latin typeface="Calibri"/>
                <a:cs typeface="Calibri"/>
              </a:rPr>
              <a:t>te</a:t>
            </a:r>
            <a:r>
              <a:rPr sz="1800" spc="30" dirty="0">
                <a:latin typeface="Calibri"/>
                <a:cs typeface="Calibri"/>
              </a:rPr>
              <a:t>n</a:t>
            </a:r>
            <a:r>
              <a:rPr sz="1800" spc="35" dirty="0">
                <a:latin typeface="Calibri"/>
                <a:cs typeface="Calibri"/>
              </a:rPr>
              <a:t>a</a:t>
            </a:r>
            <a:r>
              <a:rPr sz="1800" dirty="0">
                <a:latin typeface="Calibri"/>
                <a:cs typeface="Calibri"/>
              </a:rPr>
              <a:t>t</a:t>
            </a:r>
            <a:r>
              <a:rPr sz="1800" spc="35" dirty="0">
                <a:latin typeface="Calibri"/>
                <a:cs typeface="Calibri"/>
              </a:rPr>
              <a:t>a</a:t>
            </a:r>
            <a:r>
              <a:rPr sz="1800" dirty="0">
                <a:latin typeface="Calibri"/>
                <a:cs typeface="Calibri"/>
              </a:rPr>
              <a:t>l</a:t>
            </a:r>
            <a:r>
              <a:rPr sz="1800" spc="-145" dirty="0">
                <a:latin typeface="Calibri"/>
                <a:cs typeface="Calibri"/>
              </a:rPr>
              <a:t> </a:t>
            </a:r>
            <a:r>
              <a:rPr sz="1800" spc="25" dirty="0">
                <a:latin typeface="Calibri"/>
                <a:cs typeface="Calibri"/>
              </a:rPr>
              <a:t>d</a:t>
            </a:r>
            <a:r>
              <a:rPr sz="1800" spc="35" dirty="0">
                <a:latin typeface="Calibri"/>
                <a:cs typeface="Calibri"/>
              </a:rPr>
              <a:t>ia</a:t>
            </a:r>
            <a:r>
              <a:rPr sz="1800" spc="-25" dirty="0">
                <a:latin typeface="Calibri"/>
                <a:cs typeface="Calibri"/>
              </a:rPr>
              <a:t>g</a:t>
            </a:r>
            <a:r>
              <a:rPr sz="1800" spc="25" dirty="0">
                <a:latin typeface="Calibri"/>
                <a:cs typeface="Calibri"/>
              </a:rPr>
              <a:t>n</a:t>
            </a:r>
            <a:r>
              <a:rPr sz="1800" spc="20" dirty="0">
                <a:latin typeface="Calibri"/>
                <a:cs typeface="Calibri"/>
              </a:rPr>
              <a:t>o</a:t>
            </a:r>
            <a:r>
              <a:rPr sz="1800" spc="-30" dirty="0">
                <a:latin typeface="Calibri"/>
                <a:cs typeface="Calibri"/>
              </a:rPr>
              <a:t>s</a:t>
            </a:r>
            <a:r>
              <a:rPr sz="1800" dirty="0">
                <a:latin typeface="Calibri"/>
                <a:cs typeface="Calibri"/>
              </a:rPr>
              <a:t>t</a:t>
            </a:r>
            <a:r>
              <a:rPr sz="1800" spc="30" dirty="0">
                <a:latin typeface="Calibri"/>
                <a:cs typeface="Calibri"/>
              </a:rPr>
              <a:t>i</a:t>
            </a:r>
            <a:r>
              <a:rPr sz="1800" dirty="0">
                <a:latin typeface="Calibri"/>
                <a:cs typeface="Calibri"/>
              </a:rPr>
              <a:t>c</a:t>
            </a:r>
            <a:r>
              <a:rPr sz="1800" spc="-195" dirty="0">
                <a:latin typeface="Calibri"/>
                <a:cs typeface="Calibri"/>
              </a:rPr>
              <a:t> </a:t>
            </a:r>
            <a:r>
              <a:rPr sz="1800" dirty="0">
                <a:latin typeface="Calibri"/>
                <a:cs typeface="Calibri"/>
              </a:rPr>
              <a:t>te</a:t>
            </a:r>
            <a:r>
              <a:rPr sz="1800" spc="-25" dirty="0">
                <a:latin typeface="Calibri"/>
                <a:cs typeface="Calibri"/>
              </a:rPr>
              <a:t>s</a:t>
            </a:r>
            <a:r>
              <a:rPr sz="1800" dirty="0">
                <a:latin typeface="Calibri"/>
                <a:cs typeface="Calibri"/>
              </a:rPr>
              <a:t>t</a:t>
            </a:r>
            <a:r>
              <a:rPr sz="1800" spc="-35" dirty="0">
                <a:latin typeface="Calibri"/>
                <a:cs typeface="Calibri"/>
              </a:rPr>
              <a:t> </a:t>
            </a:r>
            <a:r>
              <a:rPr sz="1800" spc="-100" dirty="0">
                <a:latin typeface="Calibri"/>
                <a:cs typeface="Calibri"/>
              </a:rPr>
              <a:t>f</a:t>
            </a:r>
            <a:r>
              <a:rPr sz="1800" spc="20" dirty="0">
                <a:latin typeface="Calibri"/>
                <a:cs typeface="Calibri"/>
              </a:rPr>
              <a:t>o</a:t>
            </a:r>
            <a:r>
              <a:rPr sz="1800" dirty="0">
                <a:latin typeface="Calibri"/>
                <a:cs typeface="Calibri"/>
              </a:rPr>
              <a:t>r</a:t>
            </a:r>
            <a:r>
              <a:rPr sz="1800" spc="90" dirty="0">
                <a:latin typeface="Calibri"/>
                <a:cs typeface="Calibri"/>
              </a:rPr>
              <a:t> </a:t>
            </a:r>
            <a:r>
              <a:rPr sz="1800" dirty="0">
                <a:latin typeface="Calibri"/>
                <a:cs typeface="Calibri"/>
              </a:rPr>
              <a:t>A</a:t>
            </a:r>
            <a:r>
              <a:rPr sz="1800" spc="-25" dirty="0">
                <a:latin typeface="Calibri"/>
                <a:cs typeface="Calibri"/>
              </a:rPr>
              <a:t> </a:t>
            </a:r>
            <a:r>
              <a:rPr sz="1800" dirty="0">
                <a:latin typeface="Calibri"/>
                <a:cs typeface="Calibri"/>
              </a:rPr>
              <a:t>?  </a:t>
            </a:r>
            <a:r>
              <a:rPr sz="1800" spc="-15" dirty="0">
                <a:latin typeface="Calibri"/>
                <a:cs typeface="Calibri"/>
              </a:rPr>
              <a:t>4</a:t>
            </a:r>
            <a:r>
              <a:rPr sz="1800" spc="-30" dirty="0">
                <a:latin typeface="Calibri"/>
                <a:cs typeface="Calibri"/>
              </a:rPr>
              <a:t>-</a:t>
            </a:r>
            <a:r>
              <a:rPr sz="1800" spc="-15" dirty="0">
                <a:latin typeface="Calibri"/>
                <a:cs typeface="Calibri"/>
              </a:rPr>
              <a:t>m</a:t>
            </a:r>
            <a:r>
              <a:rPr sz="1800" spc="20" dirty="0">
                <a:latin typeface="Calibri"/>
                <a:cs typeface="Calibri"/>
              </a:rPr>
              <a:t>o</a:t>
            </a:r>
            <a:r>
              <a:rPr sz="1800" spc="-30" dirty="0">
                <a:latin typeface="Calibri"/>
                <a:cs typeface="Calibri"/>
              </a:rPr>
              <a:t>s</a:t>
            </a:r>
            <a:r>
              <a:rPr sz="1800" dirty="0">
                <a:latin typeface="Calibri"/>
                <a:cs typeface="Calibri"/>
              </a:rPr>
              <a:t>t</a:t>
            </a:r>
            <a:r>
              <a:rPr sz="1800" spc="40" dirty="0">
                <a:latin typeface="Calibri"/>
                <a:cs typeface="Calibri"/>
              </a:rPr>
              <a:t> </a:t>
            </a:r>
            <a:r>
              <a:rPr sz="1800" spc="35" dirty="0">
                <a:latin typeface="Calibri"/>
                <a:cs typeface="Calibri"/>
              </a:rPr>
              <a:t>i</a:t>
            </a:r>
            <a:r>
              <a:rPr sz="1800" spc="-15" dirty="0">
                <a:latin typeface="Calibri"/>
                <a:cs typeface="Calibri"/>
              </a:rPr>
              <a:t>m</a:t>
            </a:r>
            <a:r>
              <a:rPr sz="1800" spc="25" dirty="0">
                <a:latin typeface="Calibri"/>
                <a:cs typeface="Calibri"/>
              </a:rPr>
              <a:t>p</a:t>
            </a:r>
            <a:r>
              <a:rPr sz="1800" spc="20" dirty="0">
                <a:latin typeface="Calibri"/>
                <a:cs typeface="Calibri"/>
              </a:rPr>
              <a:t>o</a:t>
            </a:r>
            <a:r>
              <a:rPr sz="1800" spc="-30" dirty="0">
                <a:latin typeface="Calibri"/>
                <a:cs typeface="Calibri"/>
              </a:rPr>
              <a:t>r</a:t>
            </a:r>
            <a:r>
              <a:rPr sz="1800" dirty="0">
                <a:latin typeface="Calibri"/>
                <a:cs typeface="Calibri"/>
              </a:rPr>
              <a:t>t</a:t>
            </a:r>
            <a:r>
              <a:rPr sz="1800" spc="35" dirty="0">
                <a:latin typeface="Calibri"/>
                <a:cs typeface="Calibri"/>
              </a:rPr>
              <a:t>a</a:t>
            </a:r>
            <a:r>
              <a:rPr sz="1800" spc="25" dirty="0">
                <a:latin typeface="Calibri"/>
                <a:cs typeface="Calibri"/>
              </a:rPr>
              <a:t>n</a:t>
            </a:r>
            <a:r>
              <a:rPr sz="1800" dirty="0">
                <a:latin typeface="Calibri"/>
                <a:cs typeface="Calibri"/>
              </a:rPr>
              <a:t>t</a:t>
            </a:r>
            <a:r>
              <a:rPr sz="1800" spc="-185" dirty="0">
                <a:latin typeface="Calibri"/>
                <a:cs typeface="Calibri"/>
              </a:rPr>
              <a:t> </a:t>
            </a:r>
            <a:r>
              <a:rPr sz="1800" spc="15" dirty="0">
                <a:latin typeface="Calibri"/>
                <a:cs typeface="Calibri"/>
              </a:rPr>
              <a:t>D</a:t>
            </a:r>
            <a:r>
              <a:rPr sz="1800" spc="35" dirty="0">
                <a:latin typeface="Calibri"/>
                <a:cs typeface="Calibri"/>
              </a:rPr>
              <a:t>i</a:t>
            </a:r>
            <a:r>
              <a:rPr sz="1800" spc="-25" dirty="0">
                <a:latin typeface="Calibri"/>
                <a:cs typeface="Calibri"/>
              </a:rPr>
              <a:t>f</a:t>
            </a:r>
            <a:r>
              <a:rPr sz="1800" spc="-100" dirty="0">
                <a:latin typeface="Calibri"/>
                <a:cs typeface="Calibri"/>
              </a:rPr>
              <a:t>f</a:t>
            </a:r>
            <a:r>
              <a:rPr sz="1800" dirty="0">
                <a:latin typeface="Calibri"/>
                <a:cs typeface="Calibri"/>
              </a:rPr>
              <a:t>e</a:t>
            </a:r>
            <a:r>
              <a:rPr sz="1800" spc="-25" dirty="0">
                <a:latin typeface="Calibri"/>
                <a:cs typeface="Calibri"/>
              </a:rPr>
              <a:t>r</a:t>
            </a:r>
            <a:r>
              <a:rPr sz="1800" dirty="0">
                <a:latin typeface="Calibri"/>
                <a:cs typeface="Calibri"/>
              </a:rPr>
              <a:t>e</a:t>
            </a:r>
            <a:r>
              <a:rPr sz="1800" spc="35" dirty="0">
                <a:latin typeface="Calibri"/>
                <a:cs typeface="Calibri"/>
              </a:rPr>
              <a:t>n</a:t>
            </a:r>
            <a:r>
              <a:rPr sz="1800" dirty="0">
                <a:latin typeface="Calibri"/>
                <a:cs typeface="Calibri"/>
              </a:rPr>
              <a:t>t</a:t>
            </a:r>
            <a:r>
              <a:rPr sz="1800" spc="30" dirty="0">
                <a:latin typeface="Calibri"/>
                <a:cs typeface="Calibri"/>
              </a:rPr>
              <a:t>i</a:t>
            </a:r>
            <a:r>
              <a:rPr sz="1800" spc="35" dirty="0">
                <a:latin typeface="Calibri"/>
                <a:cs typeface="Calibri"/>
              </a:rPr>
              <a:t>a</a:t>
            </a:r>
            <a:r>
              <a:rPr sz="1800" dirty="0">
                <a:latin typeface="Calibri"/>
                <a:cs typeface="Calibri"/>
              </a:rPr>
              <a:t>l  </a:t>
            </a:r>
            <a:r>
              <a:rPr sz="1800" spc="25" dirty="0">
                <a:latin typeface="Calibri"/>
                <a:cs typeface="Calibri"/>
              </a:rPr>
              <a:t>d</a:t>
            </a:r>
            <a:r>
              <a:rPr sz="1800" spc="35" dirty="0">
                <a:latin typeface="Calibri"/>
                <a:cs typeface="Calibri"/>
              </a:rPr>
              <a:t>i</a:t>
            </a:r>
            <a:r>
              <a:rPr sz="1800" spc="30" dirty="0">
                <a:latin typeface="Calibri"/>
                <a:cs typeface="Calibri"/>
              </a:rPr>
              <a:t>a</a:t>
            </a:r>
            <a:r>
              <a:rPr sz="1800" spc="-25" dirty="0">
                <a:latin typeface="Calibri"/>
                <a:cs typeface="Calibri"/>
              </a:rPr>
              <a:t>g</a:t>
            </a:r>
            <a:r>
              <a:rPr sz="1800" spc="25" dirty="0">
                <a:latin typeface="Calibri"/>
                <a:cs typeface="Calibri"/>
              </a:rPr>
              <a:t>n</a:t>
            </a:r>
            <a:r>
              <a:rPr sz="1800" spc="20" dirty="0">
                <a:latin typeface="Calibri"/>
                <a:cs typeface="Calibri"/>
              </a:rPr>
              <a:t>o</a:t>
            </a:r>
            <a:r>
              <a:rPr sz="1800" spc="-35" dirty="0">
                <a:latin typeface="Calibri"/>
                <a:cs typeface="Calibri"/>
              </a:rPr>
              <a:t>s</a:t>
            </a:r>
            <a:r>
              <a:rPr sz="1800" spc="35" dirty="0">
                <a:latin typeface="Calibri"/>
                <a:cs typeface="Calibri"/>
              </a:rPr>
              <a:t>i</a:t>
            </a:r>
            <a:r>
              <a:rPr sz="1800" dirty="0">
                <a:latin typeface="Calibri"/>
                <a:cs typeface="Calibri"/>
              </a:rPr>
              <a:t>s</a:t>
            </a:r>
            <a:r>
              <a:rPr sz="1800" spc="-140" dirty="0">
                <a:latin typeface="Calibri"/>
                <a:cs typeface="Calibri"/>
              </a:rPr>
              <a:t> </a:t>
            </a:r>
            <a:r>
              <a:rPr sz="1800" spc="-35" dirty="0">
                <a:latin typeface="Calibri"/>
                <a:cs typeface="Calibri"/>
              </a:rPr>
              <a:t>s</a:t>
            </a:r>
            <a:r>
              <a:rPr sz="1800" spc="25" dirty="0">
                <a:latin typeface="Calibri"/>
                <a:cs typeface="Calibri"/>
              </a:rPr>
              <a:t>h</a:t>
            </a:r>
            <a:r>
              <a:rPr sz="1800" spc="20" dirty="0">
                <a:latin typeface="Calibri"/>
                <a:cs typeface="Calibri"/>
              </a:rPr>
              <a:t>o</a:t>
            </a:r>
            <a:r>
              <a:rPr sz="1800" spc="25" dirty="0">
                <a:latin typeface="Calibri"/>
                <a:cs typeface="Calibri"/>
              </a:rPr>
              <a:t>u</a:t>
            </a:r>
            <a:r>
              <a:rPr sz="1800" spc="35" dirty="0">
                <a:latin typeface="Calibri"/>
                <a:cs typeface="Calibri"/>
              </a:rPr>
              <a:t>l</a:t>
            </a:r>
            <a:r>
              <a:rPr sz="1800" dirty="0">
                <a:latin typeface="Calibri"/>
                <a:cs typeface="Calibri"/>
              </a:rPr>
              <a:t>d</a:t>
            </a:r>
            <a:r>
              <a:rPr sz="1800" spc="-85" dirty="0">
                <a:latin typeface="Calibri"/>
                <a:cs typeface="Calibri"/>
              </a:rPr>
              <a:t> </a:t>
            </a:r>
            <a:r>
              <a:rPr sz="1800" spc="25" dirty="0">
                <a:latin typeface="Calibri"/>
                <a:cs typeface="Calibri"/>
              </a:rPr>
              <a:t>b</a:t>
            </a:r>
            <a:r>
              <a:rPr sz="1800" dirty="0">
                <a:latin typeface="Calibri"/>
                <a:cs typeface="Calibri"/>
              </a:rPr>
              <a:t>e</a:t>
            </a:r>
            <a:r>
              <a:rPr sz="1800" spc="-30" dirty="0">
                <a:latin typeface="Calibri"/>
                <a:cs typeface="Calibri"/>
              </a:rPr>
              <a:t> </a:t>
            </a:r>
            <a:r>
              <a:rPr sz="1800" dirty="0">
                <a:latin typeface="Calibri"/>
                <a:cs typeface="Calibri"/>
              </a:rPr>
              <a:t>e</a:t>
            </a:r>
            <a:r>
              <a:rPr sz="1800" spc="-105" dirty="0">
                <a:latin typeface="Calibri"/>
                <a:cs typeface="Calibri"/>
              </a:rPr>
              <a:t>x</a:t>
            </a:r>
            <a:r>
              <a:rPr sz="1800" spc="-15" dirty="0">
                <a:latin typeface="Calibri"/>
                <a:cs typeface="Calibri"/>
              </a:rPr>
              <a:t>c</a:t>
            </a:r>
            <a:r>
              <a:rPr sz="1800" spc="35" dirty="0">
                <a:latin typeface="Calibri"/>
                <a:cs typeface="Calibri"/>
              </a:rPr>
              <a:t>l</a:t>
            </a:r>
            <a:r>
              <a:rPr sz="1800" spc="25" dirty="0">
                <a:latin typeface="Calibri"/>
                <a:cs typeface="Calibri"/>
              </a:rPr>
              <a:t>ud</a:t>
            </a:r>
            <a:r>
              <a:rPr sz="1800" dirty="0">
                <a:latin typeface="Calibri"/>
                <a:cs typeface="Calibri"/>
              </a:rPr>
              <a:t>ed</a:t>
            </a:r>
            <a:r>
              <a:rPr sz="1800" spc="-5" dirty="0">
                <a:latin typeface="Calibri"/>
                <a:cs typeface="Calibri"/>
              </a:rPr>
              <a:t> </a:t>
            </a:r>
            <a:r>
              <a:rPr sz="1800" spc="-15" dirty="0">
                <a:latin typeface="Calibri"/>
                <a:cs typeface="Calibri"/>
              </a:rPr>
              <a:t>w</a:t>
            </a:r>
            <a:r>
              <a:rPr sz="1800" spc="25" dirty="0">
                <a:latin typeface="Calibri"/>
                <a:cs typeface="Calibri"/>
              </a:rPr>
              <a:t>h</a:t>
            </a:r>
            <a:r>
              <a:rPr sz="1800" dirty="0">
                <a:latin typeface="Calibri"/>
                <a:cs typeface="Calibri"/>
              </a:rPr>
              <a:t>en  </a:t>
            </a:r>
            <a:r>
              <a:rPr sz="1800" spc="5" dirty="0">
                <a:latin typeface="Calibri"/>
                <a:cs typeface="Calibri"/>
              </a:rPr>
              <a:t>you</a:t>
            </a:r>
            <a:r>
              <a:rPr sz="1800" spc="-90" dirty="0">
                <a:latin typeface="Calibri"/>
                <a:cs typeface="Calibri"/>
              </a:rPr>
              <a:t> </a:t>
            </a:r>
            <a:r>
              <a:rPr sz="1800" spc="5" dirty="0">
                <a:latin typeface="Calibri"/>
                <a:cs typeface="Calibri"/>
              </a:rPr>
              <a:t>diagnosed</a:t>
            </a:r>
            <a:r>
              <a:rPr sz="1800" spc="-80" dirty="0">
                <a:latin typeface="Calibri"/>
                <a:cs typeface="Calibri"/>
              </a:rPr>
              <a:t> </a:t>
            </a:r>
            <a:r>
              <a:rPr sz="1800" dirty="0">
                <a:latin typeface="Calibri"/>
                <a:cs typeface="Calibri"/>
              </a:rPr>
              <a:t>A</a:t>
            </a:r>
            <a:r>
              <a:rPr sz="1800" spc="45" dirty="0">
                <a:latin typeface="Calibri"/>
                <a:cs typeface="Calibri"/>
              </a:rPr>
              <a:t> </a:t>
            </a:r>
            <a:r>
              <a:rPr sz="1800" dirty="0">
                <a:latin typeface="Calibri"/>
                <a:cs typeface="Calibri"/>
              </a:rPr>
              <a:t>?</a:t>
            </a:r>
            <a:endParaRPr sz="1800">
              <a:latin typeface="Calibri"/>
              <a:cs typeface="Calibri"/>
            </a:endParaRPr>
          </a:p>
          <a:p>
            <a:pPr marL="12700">
              <a:lnSpc>
                <a:spcPct val="100000"/>
              </a:lnSpc>
              <a:spcBef>
                <a:spcPts val="20"/>
              </a:spcBef>
            </a:pPr>
            <a:r>
              <a:rPr sz="1800" spc="-5" dirty="0">
                <a:latin typeface="Calibri"/>
                <a:cs typeface="Calibri"/>
              </a:rPr>
              <a:t>5-in</a:t>
            </a:r>
            <a:r>
              <a:rPr sz="1800" spc="-10" dirty="0">
                <a:latin typeface="Calibri"/>
                <a:cs typeface="Calibri"/>
              </a:rPr>
              <a:t> </a:t>
            </a:r>
            <a:r>
              <a:rPr sz="1800" spc="5" dirty="0">
                <a:latin typeface="Calibri"/>
                <a:cs typeface="Calibri"/>
              </a:rPr>
              <a:t>the</a:t>
            </a:r>
            <a:r>
              <a:rPr sz="1800" spc="-30" dirty="0">
                <a:latin typeface="Calibri"/>
                <a:cs typeface="Calibri"/>
              </a:rPr>
              <a:t> </a:t>
            </a:r>
            <a:r>
              <a:rPr sz="1800" spc="5" dirty="0">
                <a:latin typeface="Calibri"/>
                <a:cs typeface="Calibri"/>
              </a:rPr>
              <a:t>absence</a:t>
            </a:r>
            <a:r>
              <a:rPr sz="1800" spc="-25" dirty="0">
                <a:latin typeface="Calibri"/>
                <a:cs typeface="Calibri"/>
              </a:rPr>
              <a:t> </a:t>
            </a:r>
            <a:r>
              <a:rPr sz="1800" spc="10" dirty="0">
                <a:latin typeface="Calibri"/>
                <a:cs typeface="Calibri"/>
              </a:rPr>
              <a:t>of</a:t>
            </a:r>
            <a:r>
              <a:rPr sz="1800" spc="15" dirty="0">
                <a:latin typeface="Calibri"/>
                <a:cs typeface="Calibri"/>
              </a:rPr>
              <a:t> </a:t>
            </a:r>
            <a:r>
              <a:rPr sz="1800" spc="10" dirty="0">
                <a:latin typeface="Calibri"/>
                <a:cs typeface="Calibri"/>
              </a:rPr>
              <a:t>prenatal</a:t>
            </a:r>
            <a:endParaRPr sz="1800">
              <a:latin typeface="Calibri"/>
              <a:cs typeface="Calibri"/>
            </a:endParaRPr>
          </a:p>
          <a:p>
            <a:pPr marL="12700" marR="5080">
              <a:lnSpc>
                <a:spcPct val="100800"/>
              </a:lnSpc>
            </a:pPr>
            <a:r>
              <a:rPr sz="1800" spc="25" dirty="0">
                <a:latin typeface="Calibri"/>
                <a:cs typeface="Calibri"/>
              </a:rPr>
              <a:t>d</a:t>
            </a:r>
            <a:r>
              <a:rPr sz="1800" spc="35" dirty="0">
                <a:latin typeface="Calibri"/>
                <a:cs typeface="Calibri"/>
              </a:rPr>
              <a:t>i</a:t>
            </a:r>
            <a:r>
              <a:rPr sz="1800" spc="30" dirty="0">
                <a:latin typeface="Calibri"/>
                <a:cs typeface="Calibri"/>
              </a:rPr>
              <a:t>a</a:t>
            </a:r>
            <a:r>
              <a:rPr sz="1800" spc="-25" dirty="0">
                <a:latin typeface="Calibri"/>
                <a:cs typeface="Calibri"/>
              </a:rPr>
              <a:t>g</a:t>
            </a:r>
            <a:r>
              <a:rPr sz="1800" spc="25" dirty="0">
                <a:latin typeface="Calibri"/>
                <a:cs typeface="Calibri"/>
              </a:rPr>
              <a:t>n</a:t>
            </a:r>
            <a:r>
              <a:rPr sz="1800" spc="20" dirty="0">
                <a:latin typeface="Calibri"/>
                <a:cs typeface="Calibri"/>
              </a:rPr>
              <a:t>o</a:t>
            </a:r>
            <a:r>
              <a:rPr sz="1800" spc="-35" dirty="0">
                <a:latin typeface="Calibri"/>
                <a:cs typeface="Calibri"/>
              </a:rPr>
              <a:t>s</a:t>
            </a:r>
            <a:r>
              <a:rPr sz="1800" spc="35" dirty="0">
                <a:latin typeface="Calibri"/>
                <a:cs typeface="Calibri"/>
              </a:rPr>
              <a:t>i</a:t>
            </a:r>
            <a:r>
              <a:rPr sz="1800" dirty="0">
                <a:latin typeface="Calibri"/>
                <a:cs typeface="Calibri"/>
              </a:rPr>
              <a:t>s</a:t>
            </a:r>
            <a:r>
              <a:rPr sz="1800" spc="-140" dirty="0">
                <a:latin typeface="Calibri"/>
                <a:cs typeface="Calibri"/>
              </a:rPr>
              <a:t> </a:t>
            </a:r>
            <a:r>
              <a:rPr sz="1800" dirty="0">
                <a:latin typeface="Calibri"/>
                <a:cs typeface="Calibri"/>
              </a:rPr>
              <a:t>,</a:t>
            </a:r>
            <a:r>
              <a:rPr sz="1800" spc="-35" dirty="0">
                <a:latin typeface="Calibri"/>
                <a:cs typeface="Calibri"/>
              </a:rPr>
              <a:t> </a:t>
            </a:r>
            <a:r>
              <a:rPr sz="1800" spc="-15" dirty="0">
                <a:latin typeface="Calibri"/>
                <a:cs typeface="Calibri"/>
              </a:rPr>
              <a:t>w</a:t>
            </a:r>
            <a:r>
              <a:rPr sz="1800" spc="25" dirty="0">
                <a:latin typeface="Calibri"/>
                <a:cs typeface="Calibri"/>
              </a:rPr>
              <a:t>h</a:t>
            </a:r>
            <a:r>
              <a:rPr sz="1800" spc="30" dirty="0">
                <a:latin typeface="Calibri"/>
                <a:cs typeface="Calibri"/>
              </a:rPr>
              <a:t>a</a:t>
            </a:r>
            <a:r>
              <a:rPr sz="1800" dirty="0">
                <a:latin typeface="Calibri"/>
                <a:cs typeface="Calibri"/>
              </a:rPr>
              <a:t>t</a:t>
            </a:r>
            <a:r>
              <a:rPr sz="1800" spc="-40" dirty="0">
                <a:latin typeface="Calibri"/>
                <a:cs typeface="Calibri"/>
              </a:rPr>
              <a:t> </a:t>
            </a:r>
            <a:r>
              <a:rPr sz="1800" spc="35" dirty="0">
                <a:latin typeface="Calibri"/>
                <a:cs typeface="Calibri"/>
              </a:rPr>
              <a:t>i</a:t>
            </a:r>
            <a:r>
              <a:rPr sz="1800" dirty="0">
                <a:latin typeface="Calibri"/>
                <a:cs typeface="Calibri"/>
              </a:rPr>
              <a:t>s</a:t>
            </a:r>
            <a:r>
              <a:rPr sz="1800" spc="-65" dirty="0">
                <a:latin typeface="Calibri"/>
                <a:cs typeface="Calibri"/>
              </a:rPr>
              <a:t> </a:t>
            </a:r>
            <a:r>
              <a:rPr sz="1800" dirty="0">
                <a:latin typeface="Calibri"/>
                <a:cs typeface="Calibri"/>
              </a:rPr>
              <a:t>t</a:t>
            </a:r>
            <a:r>
              <a:rPr sz="1800" spc="20" dirty="0">
                <a:latin typeface="Calibri"/>
                <a:cs typeface="Calibri"/>
              </a:rPr>
              <a:t>h</a:t>
            </a:r>
            <a:r>
              <a:rPr sz="1800" dirty="0">
                <a:latin typeface="Calibri"/>
                <a:cs typeface="Calibri"/>
              </a:rPr>
              <a:t>e</a:t>
            </a:r>
            <a:r>
              <a:rPr sz="1800" spc="45" dirty="0">
                <a:latin typeface="Calibri"/>
                <a:cs typeface="Calibri"/>
              </a:rPr>
              <a:t> </a:t>
            </a:r>
            <a:r>
              <a:rPr sz="1800" spc="25" dirty="0">
                <a:latin typeface="Calibri"/>
                <a:cs typeface="Calibri"/>
              </a:rPr>
              <a:t>p</a:t>
            </a:r>
            <a:r>
              <a:rPr sz="1800" spc="-30" dirty="0">
                <a:latin typeface="Calibri"/>
                <a:cs typeface="Calibri"/>
              </a:rPr>
              <a:t>r</a:t>
            </a:r>
            <a:r>
              <a:rPr sz="1800" dirty="0">
                <a:latin typeface="Calibri"/>
                <a:cs typeface="Calibri"/>
              </a:rPr>
              <a:t>e</a:t>
            </a:r>
            <a:r>
              <a:rPr sz="1800" spc="-30" dirty="0">
                <a:latin typeface="Calibri"/>
                <a:cs typeface="Calibri"/>
              </a:rPr>
              <a:t>s</a:t>
            </a:r>
            <a:r>
              <a:rPr sz="1800" dirty="0">
                <a:latin typeface="Calibri"/>
                <a:cs typeface="Calibri"/>
              </a:rPr>
              <a:t>e</a:t>
            </a:r>
            <a:r>
              <a:rPr sz="1800" spc="25" dirty="0">
                <a:latin typeface="Calibri"/>
                <a:cs typeface="Calibri"/>
              </a:rPr>
              <a:t>n</a:t>
            </a:r>
            <a:r>
              <a:rPr sz="1800" dirty="0">
                <a:latin typeface="Calibri"/>
                <a:cs typeface="Calibri"/>
              </a:rPr>
              <a:t>t</a:t>
            </a:r>
            <a:r>
              <a:rPr sz="1800" spc="30" dirty="0">
                <a:latin typeface="Calibri"/>
                <a:cs typeface="Calibri"/>
              </a:rPr>
              <a:t>a</a:t>
            </a:r>
            <a:r>
              <a:rPr sz="1800" dirty="0">
                <a:latin typeface="Calibri"/>
                <a:cs typeface="Calibri"/>
              </a:rPr>
              <a:t>t</a:t>
            </a:r>
            <a:r>
              <a:rPr sz="1800" spc="30" dirty="0">
                <a:latin typeface="Calibri"/>
                <a:cs typeface="Calibri"/>
              </a:rPr>
              <a:t>i</a:t>
            </a:r>
            <a:r>
              <a:rPr sz="1800" spc="20" dirty="0">
                <a:latin typeface="Calibri"/>
                <a:cs typeface="Calibri"/>
              </a:rPr>
              <a:t>o</a:t>
            </a:r>
            <a:r>
              <a:rPr sz="1800" dirty="0">
                <a:latin typeface="Calibri"/>
                <a:cs typeface="Calibri"/>
              </a:rPr>
              <a:t>n  </a:t>
            </a:r>
            <a:r>
              <a:rPr sz="1800" spc="-15" dirty="0">
                <a:latin typeface="Calibri"/>
                <a:cs typeface="Calibri"/>
              </a:rPr>
              <a:t>6</a:t>
            </a:r>
            <a:r>
              <a:rPr sz="1800" spc="-30" dirty="0">
                <a:latin typeface="Calibri"/>
                <a:cs typeface="Calibri"/>
              </a:rPr>
              <a:t>-</a:t>
            </a:r>
            <a:r>
              <a:rPr sz="1800" spc="30" dirty="0">
                <a:latin typeface="Calibri"/>
                <a:cs typeface="Calibri"/>
              </a:rPr>
              <a:t>M</a:t>
            </a:r>
            <a:r>
              <a:rPr sz="1800" spc="20" dirty="0">
                <a:latin typeface="Calibri"/>
                <a:cs typeface="Calibri"/>
              </a:rPr>
              <a:t>o</a:t>
            </a:r>
            <a:r>
              <a:rPr sz="1800" spc="25" dirty="0">
                <a:latin typeface="Calibri"/>
                <a:cs typeface="Calibri"/>
              </a:rPr>
              <a:t>d</a:t>
            </a:r>
            <a:r>
              <a:rPr sz="1800" dirty="0">
                <a:latin typeface="Calibri"/>
                <a:cs typeface="Calibri"/>
              </a:rPr>
              <a:t>e</a:t>
            </a:r>
            <a:r>
              <a:rPr sz="1800" spc="-25" dirty="0">
                <a:latin typeface="Calibri"/>
                <a:cs typeface="Calibri"/>
              </a:rPr>
              <a:t> </a:t>
            </a:r>
            <a:r>
              <a:rPr sz="1800" spc="20" dirty="0">
                <a:latin typeface="Calibri"/>
                <a:cs typeface="Calibri"/>
              </a:rPr>
              <a:t>o</a:t>
            </a:r>
            <a:r>
              <a:rPr sz="1800" dirty="0">
                <a:latin typeface="Calibri"/>
                <a:cs typeface="Calibri"/>
              </a:rPr>
              <a:t>f</a:t>
            </a:r>
            <a:r>
              <a:rPr sz="1800" spc="-55" dirty="0">
                <a:latin typeface="Calibri"/>
                <a:cs typeface="Calibri"/>
              </a:rPr>
              <a:t> </a:t>
            </a:r>
            <a:r>
              <a:rPr sz="1800" spc="25" dirty="0">
                <a:latin typeface="Calibri"/>
                <a:cs typeface="Calibri"/>
              </a:rPr>
              <a:t>d</a:t>
            </a:r>
            <a:r>
              <a:rPr sz="1800" dirty="0">
                <a:latin typeface="Calibri"/>
                <a:cs typeface="Calibri"/>
              </a:rPr>
              <a:t>e</a:t>
            </a:r>
            <a:r>
              <a:rPr sz="1800" spc="40" dirty="0">
                <a:latin typeface="Calibri"/>
                <a:cs typeface="Calibri"/>
              </a:rPr>
              <a:t>l</a:t>
            </a:r>
            <a:r>
              <a:rPr sz="1800" spc="35" dirty="0">
                <a:latin typeface="Calibri"/>
                <a:cs typeface="Calibri"/>
              </a:rPr>
              <a:t>i</a:t>
            </a:r>
            <a:r>
              <a:rPr sz="1800" spc="10" dirty="0">
                <a:latin typeface="Calibri"/>
                <a:cs typeface="Calibri"/>
              </a:rPr>
              <a:t>v</a:t>
            </a:r>
            <a:r>
              <a:rPr sz="1800" dirty="0">
                <a:latin typeface="Calibri"/>
                <a:cs typeface="Calibri"/>
              </a:rPr>
              <a:t>e</a:t>
            </a:r>
            <a:r>
              <a:rPr sz="1800" spc="-25" dirty="0">
                <a:latin typeface="Calibri"/>
                <a:cs typeface="Calibri"/>
              </a:rPr>
              <a:t>r</a:t>
            </a:r>
            <a:r>
              <a:rPr sz="1800" dirty="0">
                <a:latin typeface="Calibri"/>
                <a:cs typeface="Calibri"/>
              </a:rPr>
              <a:t>y</a:t>
            </a:r>
            <a:r>
              <a:rPr sz="1800" spc="-100" dirty="0">
                <a:latin typeface="Calibri"/>
                <a:cs typeface="Calibri"/>
              </a:rPr>
              <a:t> </a:t>
            </a:r>
            <a:r>
              <a:rPr sz="1800" dirty="0">
                <a:latin typeface="Calibri"/>
                <a:cs typeface="Calibri"/>
              </a:rPr>
              <a:t>?</a:t>
            </a:r>
            <a:endParaRPr sz="1800">
              <a:latin typeface="Calibri"/>
              <a:cs typeface="Calibri"/>
            </a:endParaRPr>
          </a:p>
        </p:txBody>
      </p:sp>
      <p:sp>
        <p:nvSpPr>
          <p:cNvPr id="7" name="object 7"/>
          <p:cNvSpPr txBox="1"/>
          <p:nvPr/>
        </p:nvSpPr>
        <p:spPr>
          <a:xfrm>
            <a:off x="1604011" y="3656650"/>
            <a:ext cx="3265804" cy="300355"/>
          </a:xfrm>
          <a:prstGeom prst="rect">
            <a:avLst/>
          </a:prstGeom>
        </p:spPr>
        <p:txBody>
          <a:bodyPr vert="horz" wrap="square" lIns="0" tIns="12700" rIns="0" bIns="0" rtlCol="0">
            <a:spAutoFit/>
          </a:bodyPr>
          <a:lstStyle/>
          <a:p>
            <a:pPr marL="12700">
              <a:lnSpc>
                <a:spcPct val="100000"/>
              </a:lnSpc>
              <a:spcBef>
                <a:spcPts val="100"/>
              </a:spcBef>
              <a:tabLst>
                <a:tab pos="3182620" algn="l"/>
              </a:tabLst>
            </a:pPr>
            <a:r>
              <a:rPr sz="1800" u="heavy" dirty="0">
                <a:uFill>
                  <a:solidFill>
                    <a:srgbClr val="000000"/>
                  </a:solidFill>
                </a:uFill>
                <a:latin typeface="Calibri"/>
                <a:cs typeface="Calibri"/>
              </a:rPr>
              <a:t> 	</a:t>
            </a:r>
            <a:r>
              <a:rPr sz="1800" dirty="0">
                <a:latin typeface="Calibri"/>
                <a:cs typeface="Calibri"/>
              </a:rPr>
              <a:t>-</a:t>
            </a:r>
            <a:endParaRPr sz="1800">
              <a:latin typeface="Calibri"/>
              <a:cs typeface="Calibri"/>
            </a:endParaRPr>
          </a:p>
        </p:txBody>
      </p:sp>
      <p:sp>
        <p:nvSpPr>
          <p:cNvPr id="8" name="object 8"/>
          <p:cNvSpPr txBox="1"/>
          <p:nvPr/>
        </p:nvSpPr>
        <p:spPr>
          <a:xfrm>
            <a:off x="1604011" y="3766507"/>
            <a:ext cx="5821680" cy="631583"/>
          </a:xfrm>
          <a:prstGeom prst="rect">
            <a:avLst/>
          </a:prstGeom>
        </p:spPr>
        <p:txBody>
          <a:bodyPr vert="horz" wrap="square" lIns="0" tIns="15875" rIns="0" bIns="0" rtlCol="0">
            <a:spAutoFit/>
          </a:bodyPr>
          <a:lstStyle/>
          <a:p>
            <a:pPr marL="12700">
              <a:lnSpc>
                <a:spcPct val="100000"/>
              </a:lnSpc>
              <a:spcBef>
                <a:spcPts val="125"/>
              </a:spcBef>
            </a:pPr>
            <a:r>
              <a:rPr sz="2000" b="1" spc="-30" dirty="0">
                <a:solidFill>
                  <a:srgbClr val="FF0000"/>
                </a:solidFill>
                <a:latin typeface="Calibri"/>
                <a:cs typeface="Calibri"/>
              </a:rPr>
              <a:t>Your</a:t>
            </a:r>
            <a:r>
              <a:rPr sz="2000" b="1" spc="-75" dirty="0">
                <a:solidFill>
                  <a:srgbClr val="FF0000"/>
                </a:solidFill>
                <a:latin typeface="Calibri"/>
                <a:cs typeface="Calibri"/>
              </a:rPr>
              <a:t> </a:t>
            </a:r>
            <a:r>
              <a:rPr sz="2000" b="1" spc="5" dirty="0">
                <a:solidFill>
                  <a:srgbClr val="FF0000"/>
                </a:solidFill>
                <a:latin typeface="Calibri"/>
                <a:cs typeface="Calibri"/>
              </a:rPr>
              <a:t>Answer</a:t>
            </a:r>
            <a:r>
              <a:rPr sz="2000" b="1" spc="-70" dirty="0">
                <a:solidFill>
                  <a:srgbClr val="FF0000"/>
                </a:solidFill>
                <a:latin typeface="Calibri"/>
                <a:cs typeface="Calibri"/>
              </a:rPr>
              <a:t> </a:t>
            </a:r>
            <a:r>
              <a:rPr sz="2000" b="1" spc="5" dirty="0">
                <a:solidFill>
                  <a:srgbClr val="FF0000"/>
                </a:solidFill>
                <a:latin typeface="Calibri"/>
                <a:cs typeface="Calibri"/>
              </a:rPr>
              <a:t>:</a:t>
            </a:r>
            <a:endParaRPr sz="2000">
              <a:latin typeface="Calibri"/>
              <a:cs typeface="Calibri"/>
            </a:endParaRPr>
          </a:p>
          <a:p>
            <a:pPr marL="12700">
              <a:lnSpc>
                <a:spcPct val="100000"/>
              </a:lnSpc>
              <a:spcBef>
                <a:spcPts val="5"/>
              </a:spcBef>
              <a:tabLst>
                <a:tab pos="2689225" algn="l"/>
              </a:tabLst>
            </a:pPr>
            <a:r>
              <a:rPr sz="2000" spc="20" dirty="0">
                <a:solidFill>
                  <a:srgbClr val="0D0D0D"/>
                </a:solidFill>
                <a:latin typeface="Calibri"/>
                <a:cs typeface="Calibri"/>
              </a:rPr>
              <a:t>1-</a:t>
            </a:r>
            <a:r>
              <a:rPr sz="2000" spc="-15" dirty="0">
                <a:solidFill>
                  <a:srgbClr val="0D0D0D"/>
                </a:solidFill>
                <a:latin typeface="Calibri"/>
                <a:cs typeface="Calibri"/>
              </a:rPr>
              <a:t> </a:t>
            </a:r>
            <a:r>
              <a:rPr sz="2000" spc="15" dirty="0">
                <a:solidFill>
                  <a:srgbClr val="0D0D0D"/>
                </a:solidFill>
                <a:latin typeface="Calibri"/>
                <a:cs typeface="Calibri"/>
              </a:rPr>
              <a:t>A</a:t>
            </a:r>
            <a:r>
              <a:rPr sz="2000" spc="-50" dirty="0">
                <a:solidFill>
                  <a:srgbClr val="0D0D0D"/>
                </a:solidFill>
                <a:latin typeface="Calibri"/>
                <a:cs typeface="Calibri"/>
              </a:rPr>
              <a:t> </a:t>
            </a:r>
            <a:r>
              <a:rPr sz="2000" spc="5" dirty="0">
                <a:solidFill>
                  <a:srgbClr val="0D0D0D"/>
                </a:solidFill>
                <a:latin typeface="Calibri"/>
                <a:cs typeface="Calibri"/>
              </a:rPr>
              <a:t>:</a:t>
            </a:r>
            <a:r>
              <a:rPr sz="2000" spc="-10" dirty="0">
                <a:solidFill>
                  <a:srgbClr val="0D0D0D"/>
                </a:solidFill>
                <a:latin typeface="Calibri"/>
                <a:cs typeface="Calibri"/>
              </a:rPr>
              <a:t> Vasa</a:t>
            </a:r>
            <a:r>
              <a:rPr sz="2000" spc="-70" dirty="0">
                <a:solidFill>
                  <a:srgbClr val="0D0D0D"/>
                </a:solidFill>
                <a:latin typeface="Calibri"/>
                <a:cs typeface="Calibri"/>
              </a:rPr>
              <a:t> </a:t>
            </a:r>
            <a:r>
              <a:rPr sz="2000" spc="-10" dirty="0">
                <a:solidFill>
                  <a:srgbClr val="0D0D0D"/>
                </a:solidFill>
                <a:latin typeface="Calibri"/>
                <a:cs typeface="Calibri"/>
              </a:rPr>
              <a:t>Previa	</a:t>
            </a:r>
            <a:r>
              <a:rPr sz="2000" spc="25" dirty="0">
                <a:solidFill>
                  <a:srgbClr val="0D0D0D"/>
                </a:solidFill>
                <a:latin typeface="Calibri"/>
                <a:cs typeface="Calibri"/>
              </a:rPr>
              <a:t>B-</a:t>
            </a:r>
            <a:r>
              <a:rPr sz="2000" spc="-50" dirty="0">
                <a:solidFill>
                  <a:srgbClr val="0D0D0D"/>
                </a:solidFill>
                <a:latin typeface="Calibri"/>
                <a:cs typeface="Calibri"/>
              </a:rPr>
              <a:t> </a:t>
            </a:r>
            <a:r>
              <a:rPr sz="2000" dirty="0">
                <a:solidFill>
                  <a:srgbClr val="0D0D0D"/>
                </a:solidFill>
                <a:latin typeface="Calibri"/>
                <a:cs typeface="Calibri"/>
              </a:rPr>
              <a:t>velamentous</a:t>
            </a:r>
            <a:r>
              <a:rPr sz="2000" spc="-70" dirty="0">
                <a:solidFill>
                  <a:srgbClr val="0D0D0D"/>
                </a:solidFill>
                <a:latin typeface="Calibri"/>
                <a:cs typeface="Calibri"/>
              </a:rPr>
              <a:t> </a:t>
            </a:r>
            <a:r>
              <a:rPr sz="2000" dirty="0">
                <a:solidFill>
                  <a:srgbClr val="0D0D0D"/>
                </a:solidFill>
                <a:latin typeface="Calibri"/>
                <a:cs typeface="Calibri"/>
              </a:rPr>
              <a:t>umbilical</a:t>
            </a:r>
            <a:r>
              <a:rPr sz="2000" spc="-40" dirty="0">
                <a:solidFill>
                  <a:srgbClr val="0D0D0D"/>
                </a:solidFill>
                <a:latin typeface="Calibri"/>
                <a:cs typeface="Calibri"/>
              </a:rPr>
              <a:t> </a:t>
            </a:r>
            <a:r>
              <a:rPr sz="2000" spc="-10" dirty="0">
                <a:solidFill>
                  <a:srgbClr val="0D0D0D"/>
                </a:solidFill>
                <a:latin typeface="Calibri"/>
                <a:cs typeface="Calibri"/>
              </a:rPr>
              <a:t>cord</a:t>
            </a:r>
            <a:endParaRPr sz="2000">
              <a:latin typeface="Calibri"/>
              <a:cs typeface="Calibri"/>
            </a:endParaRPr>
          </a:p>
        </p:txBody>
      </p:sp>
      <p:sp>
        <p:nvSpPr>
          <p:cNvPr id="9" name="object 9"/>
          <p:cNvSpPr txBox="1"/>
          <p:nvPr/>
        </p:nvSpPr>
        <p:spPr>
          <a:xfrm>
            <a:off x="1604015" y="4376425"/>
            <a:ext cx="8230871" cy="1863331"/>
          </a:xfrm>
          <a:prstGeom prst="rect">
            <a:avLst/>
          </a:prstGeom>
        </p:spPr>
        <p:txBody>
          <a:bodyPr vert="horz" wrap="square" lIns="0" tIns="16510" rIns="0" bIns="0" rtlCol="0">
            <a:spAutoFit/>
          </a:bodyPr>
          <a:lstStyle/>
          <a:p>
            <a:pPr marL="225425" indent="-213360">
              <a:lnSpc>
                <a:spcPct val="100000"/>
              </a:lnSpc>
              <a:spcBef>
                <a:spcPts val="130"/>
              </a:spcBef>
              <a:buSzPct val="95000"/>
              <a:buAutoNum type="arabicPlain" startAt="2"/>
              <a:tabLst>
                <a:tab pos="226060" algn="l"/>
              </a:tabLst>
            </a:pPr>
            <a:r>
              <a:rPr sz="2000" spc="40" dirty="0">
                <a:solidFill>
                  <a:srgbClr val="0D0D0D"/>
                </a:solidFill>
                <a:latin typeface="Calibri"/>
                <a:cs typeface="Calibri"/>
              </a:rPr>
              <a:t>A</a:t>
            </a:r>
            <a:r>
              <a:rPr sz="2000" dirty="0">
                <a:solidFill>
                  <a:srgbClr val="0D0D0D"/>
                </a:solidFill>
                <a:latin typeface="Calibri"/>
                <a:cs typeface="Calibri"/>
              </a:rPr>
              <a:t>n</a:t>
            </a:r>
            <a:r>
              <a:rPr sz="2000" spc="10" dirty="0">
                <a:solidFill>
                  <a:srgbClr val="0D0D0D"/>
                </a:solidFill>
                <a:latin typeface="Calibri"/>
                <a:cs typeface="Calibri"/>
              </a:rPr>
              <a:t>t</a:t>
            </a:r>
            <a:r>
              <a:rPr sz="2000" spc="-30" dirty="0">
                <a:solidFill>
                  <a:srgbClr val="0D0D0D"/>
                </a:solidFill>
                <a:latin typeface="Calibri"/>
                <a:cs typeface="Calibri"/>
              </a:rPr>
              <a:t>e</a:t>
            </a:r>
            <a:r>
              <a:rPr sz="2000" dirty="0">
                <a:solidFill>
                  <a:srgbClr val="0D0D0D"/>
                </a:solidFill>
                <a:latin typeface="Calibri"/>
                <a:cs typeface="Calibri"/>
              </a:rPr>
              <a:t>p</a:t>
            </a:r>
            <a:r>
              <a:rPr sz="2000" spc="10" dirty="0">
                <a:solidFill>
                  <a:srgbClr val="0D0D0D"/>
                </a:solidFill>
                <a:latin typeface="Calibri"/>
                <a:cs typeface="Calibri"/>
              </a:rPr>
              <a:t>a</a:t>
            </a:r>
            <a:r>
              <a:rPr sz="2000" spc="-20" dirty="0">
                <a:solidFill>
                  <a:srgbClr val="0D0D0D"/>
                </a:solidFill>
                <a:latin typeface="Calibri"/>
                <a:cs typeface="Calibri"/>
              </a:rPr>
              <a:t>r</a:t>
            </a:r>
            <a:r>
              <a:rPr sz="2000" spc="10" dirty="0">
                <a:solidFill>
                  <a:srgbClr val="0D0D0D"/>
                </a:solidFill>
                <a:latin typeface="Calibri"/>
                <a:cs typeface="Calibri"/>
              </a:rPr>
              <a:t>t</a:t>
            </a:r>
            <a:r>
              <a:rPr sz="2000" spc="-5" dirty="0">
                <a:solidFill>
                  <a:srgbClr val="0D0D0D"/>
                </a:solidFill>
                <a:latin typeface="Calibri"/>
                <a:cs typeface="Calibri"/>
              </a:rPr>
              <a:t>u</a:t>
            </a:r>
            <a:r>
              <a:rPr sz="2000" spc="20" dirty="0">
                <a:solidFill>
                  <a:srgbClr val="0D0D0D"/>
                </a:solidFill>
                <a:latin typeface="Calibri"/>
                <a:cs typeface="Calibri"/>
              </a:rPr>
              <a:t>m</a:t>
            </a:r>
            <a:r>
              <a:rPr sz="2000" spc="-125" dirty="0">
                <a:solidFill>
                  <a:srgbClr val="0D0D0D"/>
                </a:solidFill>
                <a:latin typeface="Calibri"/>
                <a:cs typeface="Calibri"/>
              </a:rPr>
              <a:t> </a:t>
            </a:r>
            <a:r>
              <a:rPr sz="2000" spc="25" dirty="0">
                <a:solidFill>
                  <a:srgbClr val="0D0D0D"/>
                </a:solidFill>
                <a:latin typeface="Calibri"/>
                <a:cs typeface="Calibri"/>
              </a:rPr>
              <a:t>H</a:t>
            </a:r>
            <a:r>
              <a:rPr sz="2000" spc="-25" dirty="0">
                <a:solidFill>
                  <a:srgbClr val="0D0D0D"/>
                </a:solidFill>
                <a:latin typeface="Calibri"/>
                <a:cs typeface="Calibri"/>
              </a:rPr>
              <a:t>e</a:t>
            </a:r>
            <a:r>
              <a:rPr sz="2000" spc="45" dirty="0">
                <a:solidFill>
                  <a:srgbClr val="0D0D0D"/>
                </a:solidFill>
                <a:latin typeface="Calibri"/>
                <a:cs typeface="Calibri"/>
              </a:rPr>
              <a:t>m</a:t>
            </a:r>
            <a:r>
              <a:rPr sz="2000" spc="-5" dirty="0">
                <a:solidFill>
                  <a:srgbClr val="0D0D0D"/>
                </a:solidFill>
                <a:latin typeface="Calibri"/>
                <a:cs typeface="Calibri"/>
              </a:rPr>
              <a:t>o</a:t>
            </a:r>
            <a:r>
              <a:rPr sz="2000" spc="-20" dirty="0">
                <a:solidFill>
                  <a:srgbClr val="0D0D0D"/>
                </a:solidFill>
                <a:latin typeface="Calibri"/>
                <a:cs typeface="Calibri"/>
              </a:rPr>
              <a:t>rr</a:t>
            </a:r>
            <a:r>
              <a:rPr sz="2000" dirty="0">
                <a:solidFill>
                  <a:srgbClr val="0D0D0D"/>
                </a:solidFill>
                <a:latin typeface="Calibri"/>
                <a:cs typeface="Calibri"/>
              </a:rPr>
              <a:t>h</a:t>
            </a:r>
            <a:r>
              <a:rPr sz="2000" spc="10" dirty="0">
                <a:solidFill>
                  <a:srgbClr val="0D0D0D"/>
                </a:solidFill>
                <a:latin typeface="Calibri"/>
                <a:cs typeface="Calibri"/>
              </a:rPr>
              <a:t>a</a:t>
            </a:r>
            <a:r>
              <a:rPr sz="2000" spc="30" dirty="0">
                <a:solidFill>
                  <a:srgbClr val="0D0D0D"/>
                </a:solidFill>
                <a:latin typeface="Calibri"/>
                <a:cs typeface="Calibri"/>
              </a:rPr>
              <a:t>g</a:t>
            </a:r>
            <a:r>
              <a:rPr sz="2000" spc="10" dirty="0">
                <a:solidFill>
                  <a:srgbClr val="0D0D0D"/>
                </a:solidFill>
                <a:latin typeface="Calibri"/>
                <a:cs typeface="Calibri"/>
              </a:rPr>
              <a:t>e</a:t>
            </a:r>
            <a:endParaRPr sz="2000">
              <a:latin typeface="Calibri"/>
              <a:cs typeface="Calibri"/>
            </a:endParaRPr>
          </a:p>
          <a:p>
            <a:pPr marL="12700" marR="4152900">
              <a:lnSpc>
                <a:spcPct val="100000"/>
              </a:lnSpc>
              <a:spcBef>
                <a:spcPts val="5"/>
              </a:spcBef>
              <a:buSzPct val="95000"/>
              <a:buAutoNum type="arabicPlain" startAt="2"/>
              <a:tabLst>
                <a:tab pos="280035" algn="l"/>
              </a:tabLst>
            </a:pPr>
            <a:r>
              <a:rPr sz="2000" spc="5" dirty="0">
                <a:solidFill>
                  <a:srgbClr val="0D0D0D"/>
                </a:solidFill>
                <a:latin typeface="Calibri"/>
                <a:cs typeface="Calibri"/>
              </a:rPr>
              <a:t>by</a:t>
            </a:r>
            <a:r>
              <a:rPr sz="2000" spc="-30" dirty="0">
                <a:solidFill>
                  <a:srgbClr val="0D0D0D"/>
                </a:solidFill>
                <a:latin typeface="Calibri"/>
                <a:cs typeface="Calibri"/>
              </a:rPr>
              <a:t> </a:t>
            </a:r>
            <a:r>
              <a:rPr sz="2000" dirty="0">
                <a:solidFill>
                  <a:srgbClr val="0D0D0D"/>
                </a:solidFill>
                <a:latin typeface="Calibri"/>
                <a:cs typeface="Calibri"/>
              </a:rPr>
              <a:t>Doppler</a:t>
            </a:r>
            <a:r>
              <a:rPr sz="2000" spc="-45" dirty="0">
                <a:solidFill>
                  <a:srgbClr val="0D0D0D"/>
                </a:solidFill>
                <a:latin typeface="Calibri"/>
                <a:cs typeface="Calibri"/>
              </a:rPr>
              <a:t> </a:t>
            </a:r>
            <a:r>
              <a:rPr sz="2000" spc="-10" dirty="0">
                <a:solidFill>
                  <a:srgbClr val="0D0D0D"/>
                </a:solidFill>
                <a:latin typeface="Calibri"/>
                <a:cs typeface="Calibri"/>
              </a:rPr>
              <a:t>velocemetry</a:t>
            </a:r>
            <a:r>
              <a:rPr sz="2000" spc="40" dirty="0">
                <a:solidFill>
                  <a:srgbClr val="0D0D0D"/>
                </a:solidFill>
                <a:latin typeface="Calibri"/>
                <a:cs typeface="Calibri"/>
              </a:rPr>
              <a:t> </a:t>
            </a:r>
            <a:r>
              <a:rPr sz="2000" spc="10" dirty="0">
                <a:solidFill>
                  <a:srgbClr val="0D0D0D"/>
                </a:solidFill>
                <a:latin typeface="Calibri"/>
                <a:cs typeface="Calibri"/>
              </a:rPr>
              <a:t>at</a:t>
            </a:r>
            <a:r>
              <a:rPr sz="2000" spc="-75" dirty="0">
                <a:solidFill>
                  <a:srgbClr val="0D0D0D"/>
                </a:solidFill>
                <a:latin typeface="Calibri"/>
                <a:cs typeface="Calibri"/>
              </a:rPr>
              <a:t> </a:t>
            </a:r>
            <a:r>
              <a:rPr sz="2000" spc="25" dirty="0">
                <a:solidFill>
                  <a:srgbClr val="0D0D0D"/>
                </a:solidFill>
                <a:latin typeface="Calibri"/>
                <a:cs typeface="Calibri"/>
              </a:rPr>
              <a:t>16</a:t>
            </a:r>
            <a:r>
              <a:rPr sz="2000" spc="-65" dirty="0">
                <a:solidFill>
                  <a:srgbClr val="0D0D0D"/>
                </a:solidFill>
                <a:latin typeface="Calibri"/>
                <a:cs typeface="Calibri"/>
              </a:rPr>
              <a:t> </a:t>
            </a:r>
            <a:r>
              <a:rPr sz="2000" spc="-20" dirty="0">
                <a:solidFill>
                  <a:srgbClr val="0D0D0D"/>
                </a:solidFill>
                <a:latin typeface="Calibri"/>
                <a:cs typeface="Calibri"/>
              </a:rPr>
              <a:t>Weeks </a:t>
            </a:r>
            <a:r>
              <a:rPr sz="2000" spc="-434" dirty="0">
                <a:solidFill>
                  <a:srgbClr val="0D0D0D"/>
                </a:solidFill>
                <a:latin typeface="Calibri"/>
                <a:cs typeface="Calibri"/>
              </a:rPr>
              <a:t> </a:t>
            </a:r>
            <a:r>
              <a:rPr sz="2000" spc="-5" dirty="0">
                <a:solidFill>
                  <a:srgbClr val="0D0D0D"/>
                </a:solidFill>
                <a:latin typeface="Calibri"/>
                <a:cs typeface="Calibri"/>
              </a:rPr>
              <a:t>4-cord</a:t>
            </a:r>
            <a:r>
              <a:rPr sz="2000" spc="-15" dirty="0">
                <a:solidFill>
                  <a:srgbClr val="0D0D0D"/>
                </a:solidFill>
                <a:latin typeface="Calibri"/>
                <a:cs typeface="Calibri"/>
              </a:rPr>
              <a:t> </a:t>
            </a:r>
            <a:r>
              <a:rPr sz="2000" spc="-5" dirty="0">
                <a:solidFill>
                  <a:srgbClr val="0D0D0D"/>
                </a:solidFill>
                <a:latin typeface="Calibri"/>
                <a:cs typeface="Calibri"/>
              </a:rPr>
              <a:t>presenting</a:t>
            </a:r>
            <a:r>
              <a:rPr sz="2000" spc="400" dirty="0">
                <a:solidFill>
                  <a:srgbClr val="0D0D0D"/>
                </a:solidFill>
                <a:latin typeface="Calibri"/>
                <a:cs typeface="Calibri"/>
              </a:rPr>
              <a:t> </a:t>
            </a:r>
            <a:r>
              <a:rPr sz="2000" spc="-5" dirty="0">
                <a:solidFill>
                  <a:srgbClr val="0D0D0D"/>
                </a:solidFill>
                <a:latin typeface="Calibri"/>
                <a:cs typeface="Calibri"/>
              </a:rPr>
              <a:t>part</a:t>
            </a:r>
            <a:endParaRPr sz="2000">
              <a:latin typeface="Calibri"/>
              <a:cs typeface="Calibri"/>
            </a:endParaRPr>
          </a:p>
          <a:p>
            <a:pPr marL="12700">
              <a:lnSpc>
                <a:spcPct val="100000"/>
              </a:lnSpc>
              <a:spcBef>
                <a:spcPts val="5"/>
              </a:spcBef>
            </a:pPr>
            <a:r>
              <a:rPr sz="2000" spc="5" dirty="0">
                <a:solidFill>
                  <a:srgbClr val="0D0D0D"/>
                </a:solidFill>
                <a:latin typeface="Calibri"/>
                <a:cs typeface="Calibri"/>
              </a:rPr>
              <a:t>5-vaginal</a:t>
            </a:r>
            <a:r>
              <a:rPr sz="2000" spc="-80" dirty="0">
                <a:solidFill>
                  <a:srgbClr val="0D0D0D"/>
                </a:solidFill>
                <a:latin typeface="Calibri"/>
                <a:cs typeface="Calibri"/>
              </a:rPr>
              <a:t> </a:t>
            </a:r>
            <a:r>
              <a:rPr sz="2000" spc="-5" dirty="0">
                <a:solidFill>
                  <a:srgbClr val="0D0D0D"/>
                </a:solidFill>
                <a:latin typeface="Calibri"/>
                <a:cs typeface="Calibri"/>
              </a:rPr>
              <a:t>bleeding</a:t>
            </a:r>
            <a:r>
              <a:rPr sz="2000" spc="30" dirty="0">
                <a:solidFill>
                  <a:srgbClr val="0D0D0D"/>
                </a:solidFill>
                <a:latin typeface="Calibri"/>
                <a:cs typeface="Calibri"/>
              </a:rPr>
              <a:t> </a:t>
            </a:r>
            <a:r>
              <a:rPr sz="2000" spc="5" dirty="0">
                <a:solidFill>
                  <a:srgbClr val="0D0D0D"/>
                </a:solidFill>
                <a:latin typeface="Calibri"/>
                <a:cs typeface="Calibri"/>
              </a:rPr>
              <a:t>that</a:t>
            </a:r>
            <a:r>
              <a:rPr sz="2000" spc="10" dirty="0">
                <a:solidFill>
                  <a:srgbClr val="0D0D0D"/>
                </a:solidFill>
                <a:latin typeface="Calibri"/>
                <a:cs typeface="Calibri"/>
              </a:rPr>
              <a:t> </a:t>
            </a:r>
            <a:r>
              <a:rPr sz="2000" spc="-15" dirty="0">
                <a:solidFill>
                  <a:srgbClr val="0D0D0D"/>
                </a:solidFill>
                <a:latin typeface="Calibri"/>
                <a:cs typeface="Calibri"/>
              </a:rPr>
              <a:t>occurs</a:t>
            </a:r>
            <a:r>
              <a:rPr sz="2000" spc="40" dirty="0">
                <a:solidFill>
                  <a:srgbClr val="0D0D0D"/>
                </a:solidFill>
                <a:latin typeface="Calibri"/>
                <a:cs typeface="Calibri"/>
              </a:rPr>
              <a:t> </a:t>
            </a:r>
            <a:r>
              <a:rPr sz="2000" dirty="0">
                <a:solidFill>
                  <a:srgbClr val="0D0D0D"/>
                </a:solidFill>
                <a:latin typeface="Calibri"/>
                <a:cs typeface="Calibri"/>
              </a:rPr>
              <a:t>upon</a:t>
            </a:r>
            <a:r>
              <a:rPr sz="2000" spc="-5" dirty="0">
                <a:solidFill>
                  <a:srgbClr val="0D0D0D"/>
                </a:solidFill>
                <a:latin typeface="Calibri"/>
                <a:cs typeface="Calibri"/>
              </a:rPr>
              <a:t> rupture</a:t>
            </a:r>
            <a:r>
              <a:rPr sz="2000" spc="-25" dirty="0">
                <a:solidFill>
                  <a:srgbClr val="0D0D0D"/>
                </a:solidFill>
                <a:latin typeface="Calibri"/>
                <a:cs typeface="Calibri"/>
              </a:rPr>
              <a:t> </a:t>
            </a:r>
            <a:r>
              <a:rPr sz="2000" dirty="0">
                <a:solidFill>
                  <a:srgbClr val="0D0D0D"/>
                </a:solidFill>
                <a:latin typeface="Calibri"/>
                <a:cs typeface="Calibri"/>
              </a:rPr>
              <a:t>of</a:t>
            </a:r>
            <a:r>
              <a:rPr sz="2000" spc="65" dirty="0">
                <a:solidFill>
                  <a:srgbClr val="0D0D0D"/>
                </a:solidFill>
                <a:latin typeface="Calibri"/>
                <a:cs typeface="Calibri"/>
              </a:rPr>
              <a:t> </a:t>
            </a:r>
            <a:r>
              <a:rPr sz="2000" spc="-5" dirty="0">
                <a:solidFill>
                  <a:srgbClr val="0D0D0D"/>
                </a:solidFill>
                <a:latin typeface="Calibri"/>
                <a:cs typeface="Calibri"/>
              </a:rPr>
              <a:t>membranes</a:t>
            </a:r>
            <a:r>
              <a:rPr sz="2000" spc="-40" dirty="0">
                <a:solidFill>
                  <a:srgbClr val="0D0D0D"/>
                </a:solidFill>
                <a:latin typeface="Calibri"/>
                <a:cs typeface="Calibri"/>
              </a:rPr>
              <a:t> </a:t>
            </a:r>
            <a:r>
              <a:rPr sz="2000" spc="10" dirty="0">
                <a:solidFill>
                  <a:srgbClr val="0D0D0D"/>
                </a:solidFill>
                <a:latin typeface="Calibri"/>
                <a:cs typeface="Calibri"/>
              </a:rPr>
              <a:t>and</a:t>
            </a:r>
            <a:r>
              <a:rPr sz="2000" spc="-5" dirty="0">
                <a:solidFill>
                  <a:srgbClr val="0D0D0D"/>
                </a:solidFill>
                <a:latin typeface="Calibri"/>
                <a:cs typeface="Calibri"/>
              </a:rPr>
              <a:t> </a:t>
            </a:r>
            <a:r>
              <a:rPr sz="2000" dirty="0">
                <a:solidFill>
                  <a:srgbClr val="0D0D0D"/>
                </a:solidFill>
                <a:latin typeface="Calibri"/>
                <a:cs typeface="Calibri"/>
              </a:rPr>
              <a:t>is</a:t>
            </a:r>
            <a:r>
              <a:rPr sz="2000" spc="40" dirty="0">
                <a:solidFill>
                  <a:srgbClr val="0D0D0D"/>
                </a:solidFill>
                <a:latin typeface="Calibri"/>
                <a:cs typeface="Calibri"/>
              </a:rPr>
              <a:t> </a:t>
            </a:r>
            <a:r>
              <a:rPr sz="2000" dirty="0">
                <a:solidFill>
                  <a:srgbClr val="0D0D0D"/>
                </a:solidFill>
                <a:latin typeface="Calibri"/>
                <a:cs typeface="Calibri"/>
              </a:rPr>
              <a:t>accompanied</a:t>
            </a:r>
            <a:endParaRPr sz="2000">
              <a:latin typeface="Calibri"/>
              <a:cs typeface="Calibri"/>
            </a:endParaRPr>
          </a:p>
          <a:p>
            <a:pPr marL="12700" marR="1283970">
              <a:lnSpc>
                <a:spcPct val="100000"/>
              </a:lnSpc>
              <a:spcBef>
                <a:spcPts val="5"/>
              </a:spcBef>
            </a:pPr>
            <a:r>
              <a:rPr sz="2000" spc="5" dirty="0">
                <a:solidFill>
                  <a:srgbClr val="0D0D0D"/>
                </a:solidFill>
                <a:latin typeface="Calibri"/>
                <a:cs typeface="Calibri"/>
              </a:rPr>
              <a:t>by</a:t>
            </a:r>
            <a:r>
              <a:rPr sz="2000" spc="-10" dirty="0">
                <a:solidFill>
                  <a:srgbClr val="0D0D0D"/>
                </a:solidFill>
                <a:latin typeface="Calibri"/>
                <a:cs typeface="Calibri"/>
              </a:rPr>
              <a:t> </a:t>
            </a:r>
            <a:r>
              <a:rPr sz="2000" spc="-20" dirty="0">
                <a:solidFill>
                  <a:srgbClr val="0D0D0D"/>
                </a:solidFill>
                <a:latin typeface="Calibri"/>
                <a:cs typeface="Calibri"/>
              </a:rPr>
              <a:t>fetal</a:t>
            </a:r>
            <a:r>
              <a:rPr sz="2000" spc="-10" dirty="0">
                <a:solidFill>
                  <a:srgbClr val="0D0D0D"/>
                </a:solidFill>
                <a:latin typeface="Calibri"/>
                <a:cs typeface="Calibri"/>
              </a:rPr>
              <a:t> </a:t>
            </a:r>
            <a:r>
              <a:rPr sz="2000" spc="-5" dirty="0">
                <a:solidFill>
                  <a:srgbClr val="0D0D0D"/>
                </a:solidFill>
                <a:latin typeface="Calibri"/>
                <a:cs typeface="Calibri"/>
              </a:rPr>
              <a:t>heart</a:t>
            </a:r>
            <a:r>
              <a:rPr sz="2000" spc="75" dirty="0">
                <a:solidFill>
                  <a:srgbClr val="0D0D0D"/>
                </a:solidFill>
                <a:latin typeface="Calibri"/>
                <a:cs typeface="Calibri"/>
              </a:rPr>
              <a:t> </a:t>
            </a:r>
            <a:r>
              <a:rPr sz="2000" spc="-20" dirty="0">
                <a:solidFill>
                  <a:srgbClr val="0D0D0D"/>
                </a:solidFill>
                <a:latin typeface="Calibri"/>
                <a:cs typeface="Calibri"/>
              </a:rPr>
              <a:t>rate</a:t>
            </a:r>
            <a:r>
              <a:rPr sz="2000" spc="-30" dirty="0">
                <a:solidFill>
                  <a:srgbClr val="0D0D0D"/>
                </a:solidFill>
                <a:latin typeface="Calibri"/>
                <a:cs typeface="Calibri"/>
              </a:rPr>
              <a:t> </a:t>
            </a:r>
            <a:r>
              <a:rPr sz="2000" spc="-5" dirty="0">
                <a:solidFill>
                  <a:srgbClr val="0D0D0D"/>
                </a:solidFill>
                <a:latin typeface="Calibri"/>
                <a:cs typeface="Calibri"/>
              </a:rPr>
              <a:t>abnormalities</a:t>
            </a:r>
            <a:r>
              <a:rPr sz="2000" spc="40" dirty="0">
                <a:solidFill>
                  <a:srgbClr val="0D0D0D"/>
                </a:solidFill>
                <a:latin typeface="Calibri"/>
                <a:cs typeface="Calibri"/>
              </a:rPr>
              <a:t> </a:t>
            </a:r>
            <a:r>
              <a:rPr sz="2000" spc="5" dirty="0">
                <a:solidFill>
                  <a:srgbClr val="0D0D0D"/>
                </a:solidFill>
                <a:latin typeface="Calibri"/>
                <a:cs typeface="Calibri"/>
              </a:rPr>
              <a:t>:</a:t>
            </a:r>
            <a:r>
              <a:rPr sz="2000" spc="-10" dirty="0">
                <a:solidFill>
                  <a:srgbClr val="0D0D0D"/>
                </a:solidFill>
                <a:latin typeface="Calibri"/>
                <a:cs typeface="Calibri"/>
              </a:rPr>
              <a:t> </a:t>
            </a:r>
            <a:r>
              <a:rPr sz="2000" spc="-15" dirty="0">
                <a:solidFill>
                  <a:srgbClr val="0D0D0D"/>
                </a:solidFill>
                <a:latin typeface="Calibri"/>
                <a:cs typeface="Calibri"/>
              </a:rPr>
              <a:t>bradycardia</a:t>
            </a:r>
            <a:r>
              <a:rPr sz="2000" spc="15" dirty="0">
                <a:solidFill>
                  <a:srgbClr val="0D0D0D"/>
                </a:solidFill>
                <a:latin typeface="Calibri"/>
                <a:cs typeface="Calibri"/>
              </a:rPr>
              <a:t> </a:t>
            </a:r>
            <a:r>
              <a:rPr sz="2000" spc="-5" dirty="0">
                <a:solidFill>
                  <a:srgbClr val="0D0D0D"/>
                </a:solidFill>
                <a:latin typeface="Calibri"/>
                <a:cs typeface="Calibri"/>
              </a:rPr>
              <a:t>or</a:t>
            </a:r>
            <a:r>
              <a:rPr sz="2000" spc="45" dirty="0">
                <a:solidFill>
                  <a:srgbClr val="0D0D0D"/>
                </a:solidFill>
                <a:latin typeface="Calibri"/>
                <a:cs typeface="Calibri"/>
              </a:rPr>
              <a:t> </a:t>
            </a:r>
            <a:r>
              <a:rPr sz="2000" spc="5" dirty="0">
                <a:solidFill>
                  <a:srgbClr val="0D0D0D"/>
                </a:solidFill>
                <a:latin typeface="Calibri"/>
                <a:cs typeface="Calibri"/>
              </a:rPr>
              <a:t>sinusoidal</a:t>
            </a:r>
            <a:r>
              <a:rPr sz="2000" spc="-80" dirty="0">
                <a:solidFill>
                  <a:srgbClr val="0D0D0D"/>
                </a:solidFill>
                <a:latin typeface="Calibri"/>
                <a:cs typeface="Calibri"/>
              </a:rPr>
              <a:t> </a:t>
            </a:r>
            <a:r>
              <a:rPr sz="2000" spc="-5" dirty="0">
                <a:solidFill>
                  <a:srgbClr val="0D0D0D"/>
                </a:solidFill>
                <a:latin typeface="Calibri"/>
                <a:cs typeface="Calibri"/>
              </a:rPr>
              <a:t>pattern </a:t>
            </a:r>
            <a:r>
              <a:rPr sz="2000" spc="-434" dirty="0">
                <a:solidFill>
                  <a:srgbClr val="0D0D0D"/>
                </a:solidFill>
                <a:latin typeface="Calibri"/>
                <a:cs typeface="Calibri"/>
              </a:rPr>
              <a:t> </a:t>
            </a:r>
            <a:r>
              <a:rPr sz="2000" spc="20" dirty="0">
                <a:solidFill>
                  <a:srgbClr val="0D0D0D"/>
                </a:solidFill>
                <a:latin typeface="Calibri"/>
                <a:cs typeface="Calibri"/>
              </a:rPr>
              <a:t>6-</a:t>
            </a:r>
            <a:r>
              <a:rPr sz="2000" spc="-25" dirty="0">
                <a:solidFill>
                  <a:srgbClr val="0D0D0D"/>
                </a:solidFill>
                <a:latin typeface="Calibri"/>
                <a:cs typeface="Calibri"/>
              </a:rPr>
              <a:t> </a:t>
            </a:r>
            <a:r>
              <a:rPr sz="2000" spc="20" dirty="0">
                <a:solidFill>
                  <a:srgbClr val="0D0D0D"/>
                </a:solidFill>
                <a:latin typeface="Calibri"/>
                <a:cs typeface="Calibri"/>
              </a:rPr>
              <a:t>By</a:t>
            </a:r>
            <a:r>
              <a:rPr sz="2000" spc="-95" dirty="0">
                <a:solidFill>
                  <a:srgbClr val="0D0D0D"/>
                </a:solidFill>
                <a:latin typeface="Calibri"/>
                <a:cs typeface="Calibri"/>
              </a:rPr>
              <a:t> </a:t>
            </a:r>
            <a:r>
              <a:rPr sz="2000" spc="-5" dirty="0">
                <a:solidFill>
                  <a:srgbClr val="0D0D0D"/>
                </a:solidFill>
                <a:latin typeface="Calibri"/>
                <a:cs typeface="Calibri"/>
              </a:rPr>
              <a:t>cesarean</a:t>
            </a:r>
            <a:r>
              <a:rPr sz="2000" spc="-15" dirty="0">
                <a:solidFill>
                  <a:srgbClr val="0D0D0D"/>
                </a:solidFill>
                <a:latin typeface="Calibri"/>
                <a:cs typeface="Calibri"/>
              </a:rPr>
              <a:t> </a:t>
            </a:r>
            <a:r>
              <a:rPr sz="2000" spc="-5" dirty="0">
                <a:solidFill>
                  <a:srgbClr val="0D0D0D"/>
                </a:solidFill>
                <a:latin typeface="Calibri"/>
                <a:cs typeface="Calibri"/>
              </a:rPr>
              <a:t>section</a:t>
            </a:r>
            <a:endParaRPr sz="200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TotalTime>
  <Words>13257</Words>
  <Application>Microsoft Office PowerPoint</Application>
  <PresentationFormat>مخصص</PresentationFormat>
  <Paragraphs>2203</Paragraphs>
  <Slides>305</Slides>
  <Notes>0</Notes>
  <HiddenSlides>0</HiddenSlides>
  <MMClips>0</MMClips>
  <ScaleCrop>false</ScaleCrop>
  <HeadingPairs>
    <vt:vector size="4" baseType="variant">
      <vt:variant>
        <vt:lpstr>نسق</vt:lpstr>
      </vt:variant>
      <vt:variant>
        <vt:i4>2</vt:i4>
      </vt:variant>
      <vt:variant>
        <vt:lpstr>عناوين الشرائح</vt:lpstr>
      </vt:variant>
      <vt:variant>
        <vt:i4>305</vt:i4>
      </vt:variant>
    </vt:vector>
  </HeadingPairs>
  <TitlesOfParts>
    <vt:vector size="307" baseType="lpstr">
      <vt:lpstr>Office Theme</vt:lpstr>
      <vt:lpstr>1_Office Theme</vt:lpstr>
      <vt:lpstr>عرض تقديمي في PowerPoint</vt:lpstr>
      <vt:lpstr>Gynecology &amp; Obstetric</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Gynecology &amp; Obstetric</vt:lpstr>
      <vt:lpstr>Station 1 1- What is the name of the test?</vt:lpstr>
      <vt:lpstr>Answers</vt:lpstr>
      <vt:lpstr>Station 2 49 year old women para 5 complain of a mass  protruding from her genital opening, there is no  significant thing from the history except that she  had a bilateral tubal ligation 5 years ago</vt:lpstr>
      <vt:lpstr>Station 2 4- What is the urinary symptoms associated  with this case? (Mention 5)</vt:lpstr>
      <vt:lpstr>Answers 1- Procidentia</vt:lpstr>
      <vt:lpstr>Station 3 1- What is the signs shown in the picture?  (Mention 2)</vt:lpstr>
      <vt:lpstr>عرض تقديمي في PowerPoint</vt:lpstr>
      <vt:lpstr>Answers 1- a) Early diastolic notch b) low end-diastolic flow</vt:lpstr>
      <vt:lpstr>Answers 4- MAP / PlGF / sFlt-1 / PAPP-A</vt:lpstr>
      <vt:lpstr>Station 4 29 year old married women complain of  infertility for 3 years.</vt:lpstr>
      <vt:lpstr>Answers 1- Hysterosalpingogram (HSG)</vt:lpstr>
      <vt:lpstr>Station 5</vt:lpstr>
      <vt:lpstr>Station 5</vt:lpstr>
      <vt:lpstr>Answers</vt:lpstr>
      <vt:lpstr>Answers</vt:lpstr>
      <vt:lpstr>Station 1 29 year old female para 4</vt:lpstr>
      <vt:lpstr>Answers 1- Regularity / Frequency / Duration / Amount / Associated symptoms / AUB?</vt:lpstr>
      <vt:lpstr>Gynecology &amp; Obstetric OSCE Archive</vt:lpstr>
      <vt:lpstr>Case of polyhydramnios at 32nd week of gestation</vt:lpstr>
      <vt:lpstr>Case of oligohydramnios at 32nd week of gestation</vt:lpstr>
      <vt:lpstr>Case of heavy menstrual bleeding for the last 3 periods</vt:lpstr>
      <vt:lpstr>Case of postmenopausal woman complain of vaginal  spotting, U/S show endometrial thickness of 10 mm</vt:lpstr>
      <vt:lpstr>Obs &amp; Gyne Mini-OSCE  5th year 27/12/2022</vt:lpstr>
      <vt:lpstr>Station 1</vt:lpstr>
      <vt:lpstr>Station 1 ansewers</vt:lpstr>
      <vt:lpstr>Station 2</vt:lpstr>
      <vt:lpstr>Station 2 answers</vt:lpstr>
      <vt:lpstr>Station 3</vt:lpstr>
      <vt:lpstr>Station 3 answers</vt:lpstr>
      <vt:lpstr>Station 4</vt:lpstr>
      <vt:lpstr>Station 4 answers</vt:lpstr>
      <vt:lpstr>Station 5</vt:lpstr>
      <vt:lpstr>Station 5 answers</vt:lpstr>
      <vt:lpstr>Station 6</vt:lpstr>
      <vt:lpstr>Station 6 answers</vt:lpstr>
      <vt:lpstr>Osce stations</vt:lpstr>
      <vt:lpstr>Obs &amp; Gyne Mini-OSCE  5th year 1/11/2022</vt:lpstr>
      <vt:lpstr>Station 1</vt:lpstr>
      <vt:lpstr>Station 2</vt:lpstr>
      <vt:lpstr>Station 3</vt:lpstr>
      <vt:lpstr>Station 4</vt:lpstr>
      <vt:lpstr>Station 5</vt:lpstr>
      <vt:lpstr>Station 6</vt:lpstr>
      <vt:lpstr>OSCE: 2 stations</vt:lpstr>
      <vt:lpstr>OSCE</vt:lpstr>
      <vt:lpstr>Mini-osce exam group A 4TH YEAR</vt:lpstr>
      <vt:lpstr>Station one :</vt:lpstr>
      <vt:lpstr>Station two :</vt:lpstr>
      <vt:lpstr>Station three :</vt:lpstr>
      <vt:lpstr>Station four :</vt:lpstr>
      <vt:lpstr>Station five :</vt:lpstr>
      <vt:lpstr>Station six ( Portogram picture showing features of secondary arrest )  the patient was para 1 , no rupture of membrane</vt:lpstr>
      <vt:lpstr>عرض تقديمي في PowerPoint</vt:lpstr>
      <vt:lpstr>عرض تقديمي في PowerPoint</vt:lpstr>
      <vt:lpstr>Picture 1</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OBS &amp; GYN MINI OSCE</vt:lpstr>
      <vt:lpstr>A B C</vt:lpstr>
      <vt:lpstr>Write down steps of long protocol in ART  chronologically after the down regulation till the  retrieval of embryo and the goal for each step</vt:lpstr>
      <vt:lpstr>25 years old leady complaining from menstrual irregularity  U/S done for her:</vt:lpstr>
      <vt:lpstr>This CBC for pregnant previously healthy leady (92 gestational age) , she said that she has  no symptoms:</vt:lpstr>
      <vt:lpstr>Pregnant lady comes to the hospital with sudden gush of fluid , she  denays presence of abdominal pain (36 weeks gestational age) she  admitted to the hospital for induction:</vt:lpstr>
      <vt:lpstr>عرض تقديمي في PowerPoint</vt:lpstr>
      <vt:lpstr>35 years old female comes with hemoptysis after complete molar evacuation , B-HCG done for her was 100,000.</vt:lpstr>
      <vt:lpstr>عرض تقديمي في PowerPoint</vt:lpstr>
      <vt:lpstr>Station ONE</vt:lpstr>
      <vt:lpstr>Station TWO</vt:lpstr>
      <vt:lpstr>Station THREE</vt:lpstr>
      <vt:lpstr>Station FOUR</vt:lpstr>
      <vt:lpstr>Station FIVE</vt:lpstr>
      <vt:lpstr>Station SIX</vt:lpstr>
      <vt:lpstr>Station SEVEN</vt:lpstr>
      <vt:lpstr>Station Eight</vt:lpstr>
      <vt:lpstr>نافرعو ركش</vt:lpstr>
      <vt:lpstr>عرض تقديمي في PowerPoint</vt:lpstr>
      <vt:lpstr>عرض تقديمي في PowerPoint</vt:lpstr>
      <vt:lpstr>عرض تقديمي في PowerPoint</vt:lpstr>
      <vt:lpstr>palm coein</vt:lpstr>
      <vt:lpstr>عرض تقديمي في PowerPoint</vt:lpstr>
      <vt:lpstr>عرض تقديمي في PowerPoint</vt:lpstr>
      <vt:lpstr>عرض تقديمي في PowerPoint</vt:lpstr>
      <vt:lpstr>OGTT : 190/140/180</vt:lpstr>
      <vt:lpstr>عرض تقديمي في PowerPoint</vt:lpstr>
      <vt:lpstr>عرض تقديمي في PowerPoint</vt:lpstr>
      <vt:lpstr>عرض تقديمي في PowerPoint</vt:lpstr>
      <vt:lpstr>Mini-OSCE 6th year \ 2nd form  27-5-2021</vt:lpstr>
      <vt:lpstr>Case 1</vt:lpstr>
      <vt:lpstr>Case 2</vt:lpstr>
      <vt:lpstr>Case 3</vt:lpstr>
      <vt:lpstr>Case 4</vt:lpstr>
      <vt:lpstr>Case 5</vt:lpstr>
      <vt:lpstr>Case 6 ???????</vt:lpstr>
      <vt:lpstr>عرض تقديمي في PowerPoint</vt:lpstr>
      <vt:lpstr>Q1 pregnant women 8 w known case of sickle cell anemia  planned pregnancy</vt:lpstr>
      <vt:lpstr>Q2 pic for CVS and NT</vt:lpstr>
      <vt:lpstr>Q3 pic for depo provera</vt:lpstr>
      <vt:lpstr>Q4 pic for partogram</vt:lpstr>
      <vt:lpstr>Q5 pregnant women 33w came to emergency  with watery vaginal discharge</vt:lpstr>
      <vt:lpstr>Q6 8 weeks came to ER with vaginal bleeding</vt:lpstr>
      <vt:lpstr>Q7women with recurrent loss of pregnancy  first loss at 8w second 12w third 26w</vt:lpstr>
      <vt:lpstr>Q8 35 w pregnant women 31 Cm</vt:lpstr>
      <vt:lpstr>Mini osce gyne Sarah khirfan  Group 2</vt:lpstr>
      <vt:lpstr>Labor station</vt:lpstr>
      <vt:lpstr>Station ectopic us picture</vt:lpstr>
      <vt:lpstr>Adenomyosis MRI</vt:lpstr>
      <vt:lpstr>Station 4 picture from genital tract infection</vt:lpstr>
      <vt:lpstr>Station 5 is induction of labor with pic of  tachysystole</vt:lpstr>
      <vt:lpstr>Station 6 is concealed abruption with US  image</vt:lpstr>
      <vt:lpstr>Station 7 is woman sitting in hospital after cs with  monitor showing her BP 140/90 and lab finding of  elevated liver enzyme</vt:lpstr>
      <vt:lpstr>Station 8 was open question with multiple  possible answers (57 years woman on us with  increased endometrial thickness</vt:lpstr>
      <vt:lpstr>عرض تقديمي في PowerPoint</vt:lpstr>
      <vt:lpstr>Station 1</vt:lpstr>
      <vt:lpstr>عرض تقديمي في PowerPoint</vt:lpstr>
      <vt:lpstr>Station 2</vt:lpstr>
      <vt:lpstr>عرض تقديمي في PowerPoint</vt:lpstr>
      <vt:lpstr>Station 3</vt:lpstr>
      <vt:lpstr>عرض تقديمي في PowerPoint</vt:lpstr>
      <vt:lpstr>Station 4</vt:lpstr>
      <vt:lpstr>عرض تقديمي في PowerPoint</vt:lpstr>
      <vt:lpstr>Station 5</vt:lpstr>
      <vt:lpstr>عرض تقديمي في PowerPoint</vt:lpstr>
      <vt:lpstr>Station 6</vt:lpstr>
      <vt:lpstr>عرض تقديمي في PowerPoint</vt:lpstr>
      <vt:lpstr>Station 7</vt:lpstr>
      <vt:lpstr>عرض تقديمي في PowerPoint</vt:lpstr>
      <vt:lpstr>OBS and GYN  group 5 Done by : Saja saraireh</vt:lpstr>
      <vt:lpstr>Station 1</vt:lpstr>
      <vt:lpstr>Station 2</vt:lpstr>
      <vt:lpstr>Station 3</vt:lpstr>
      <vt:lpstr>Station 4</vt:lpstr>
      <vt:lpstr>Station 5</vt:lpstr>
      <vt:lpstr>Station 6</vt:lpstr>
      <vt:lpstr>Station 7</vt:lpstr>
      <vt:lpstr>Station 8</vt:lpstr>
      <vt:lpstr>عرض تقديمي في PowerPoint</vt:lpstr>
      <vt:lpstr>عرض تقديمي في PowerPoint</vt:lpstr>
      <vt:lpstr>OB.GYN mini OSCE</vt:lpstr>
      <vt:lpstr>Station 1</vt:lpstr>
      <vt:lpstr>Station 2</vt:lpstr>
      <vt:lpstr>Station 3</vt:lpstr>
      <vt:lpstr>Station 4</vt:lpstr>
      <vt:lpstr>Station 5</vt:lpstr>
      <vt:lpstr>Station 6</vt:lpstr>
      <vt:lpstr>OSCE station</vt:lpstr>
      <vt:lpstr>عرض تقديمي في PowerPoint</vt:lpstr>
      <vt:lpstr>( Female came to emergency after 2 week of 40w vaginal delivery  with Fever 38.5 …. ) :</vt:lpstr>
      <vt:lpstr>OBS &amp; GYN Mini-OSCE - 6th year  16/6/2020</vt:lpstr>
      <vt:lpstr>عرض تقديمي في PowerPoint</vt:lpstr>
      <vt:lpstr>2. A primigravida, presents to the antenatal clinic,  at 9 weeks of gestation for booking visit. Which of the following statements is correct?</vt:lpstr>
      <vt:lpstr>عرض تقديمي في PowerPoint</vt:lpstr>
      <vt:lpstr>a. Microcytic hypochromic anemia can be found in Complete blood count (CBC)for this  patient.</vt:lpstr>
      <vt:lpstr>عرض تقديمي في PowerPoint</vt:lpstr>
      <vt:lpstr>عرض تقديمي في PowerPoint</vt:lpstr>
      <vt:lpstr>complaining of a</vt:lpstr>
      <vt:lpstr>عرض تقديمي في PowerPoint</vt:lpstr>
      <vt:lpstr>Q2 what is in the pic  answer : levonogesrel</vt:lpstr>
      <vt:lpstr>Q3 what is this pic</vt:lpstr>
      <vt:lpstr>نيو ددحم ناكhead/ placenta/ cervix Q4  choose the correct statement</vt:lpstr>
      <vt:lpstr>Q5 colposcopic views where are the normal  areas</vt:lpstr>
      <vt:lpstr>Q6 which part of the mechanism of labor</vt:lpstr>
      <vt:lpstr>Q7 regarding this procedure select one</vt:lpstr>
      <vt:lpstr>Q8 this method is used for?</vt:lpstr>
      <vt:lpstr>Q9 regarding this photo choose the correct  answer</vt:lpstr>
      <vt:lpstr>Q10 a 33 y old G4P2+1 presents at 7 weeks of amenorrhea complaining  of vaginal spotting check her transvaginal IS image , what is your next  step of management ( given that both adenxia are free )</vt:lpstr>
      <vt:lpstr>Q11 what is true regarding this picture</vt:lpstr>
      <vt:lpstr>Q12 : what causes maternal mortality in this  case</vt:lpstr>
      <vt:lpstr>Q13 : 39 weeks primgravida , who has been in  labour for 8 hours , next step?</vt:lpstr>
      <vt:lpstr>Q14 causative organism of this lesion is</vt:lpstr>
      <vt:lpstr>Q15 regarding this photo what is your  interpretation</vt:lpstr>
      <vt:lpstr>عرض تقديمي في PowerPoint</vt:lpstr>
      <vt:lpstr>Q17 your managment</vt:lpstr>
      <vt:lpstr>Q18 : what is the patient excepted karyotype ( normal  pelvis anatomy on US)</vt:lpstr>
      <vt:lpstr>عرض تقديمي في PowerPoint</vt:lpstr>
      <vt:lpstr>عرض تقديمي في PowerPoint</vt:lpstr>
      <vt:lpstr>GYN &amp; OBS Mini-OSCE Exam  2019/2020 Group B 19/2/2020</vt:lpstr>
      <vt:lpstr>Q1</vt:lpstr>
      <vt:lpstr>عرض تقديمي في PowerPoint</vt:lpstr>
      <vt:lpstr>Q2</vt:lpstr>
      <vt:lpstr>عرض تقديمي في PowerPoint</vt:lpstr>
      <vt:lpstr>Q3</vt:lpstr>
      <vt:lpstr>عرض تقديمي في PowerPoint</vt:lpstr>
      <vt:lpstr>Q4</vt:lpstr>
      <vt:lpstr>عرض تقديمي في PowerPoint</vt:lpstr>
      <vt:lpstr>Q5 :cases scenario</vt:lpstr>
      <vt:lpstr>عرض تقديمي في PowerPoint</vt:lpstr>
      <vt:lpstr>OSCE stations  2019/2020 Group B</vt:lpstr>
      <vt:lpstr>OSCE stations1</vt:lpstr>
      <vt:lpstr>3-findind on examination</vt:lpstr>
      <vt:lpstr>OSCE Station 2</vt:lpstr>
      <vt:lpstr>OSCE Station 3</vt:lpstr>
      <vt:lpstr>Bishop score</vt:lpstr>
      <vt:lpstr>عرض تقديمي في PowerPoint</vt:lpstr>
      <vt:lpstr>Method for induction</vt:lpstr>
      <vt:lpstr>عرض تقديمي في PowerPoint</vt:lpstr>
      <vt:lpstr>Q1</vt:lpstr>
      <vt:lpstr>عرض تقديمي في PowerPoint</vt:lpstr>
      <vt:lpstr>Q2</vt:lpstr>
      <vt:lpstr>عرض تقديمي في PowerPoint</vt:lpstr>
      <vt:lpstr>Q3</vt:lpstr>
      <vt:lpstr>عرض تقديمي في PowerPoint</vt:lpstr>
      <vt:lpstr>Q4</vt:lpstr>
      <vt:lpstr>عرض تقديمي في PowerPoint</vt:lpstr>
      <vt:lpstr>pregnant woman complaining of erythema , pain and  hotness in her right leg</vt:lpstr>
      <vt:lpstr>عرض تقديمي في PowerPoint</vt:lpstr>
      <vt:lpstr>OSCE stations  2019/2020 Group A</vt:lpstr>
      <vt:lpstr>عرض تقديمي في PowerPoint</vt:lpstr>
      <vt:lpstr>ميحرلا نمحرلا الله مسب</vt:lpstr>
      <vt:lpstr>Q1</vt:lpstr>
      <vt:lpstr>عرض تقديمي في PowerPoint</vt:lpstr>
      <vt:lpstr>عرض تقديمي في PowerPoint</vt:lpstr>
      <vt:lpstr>Q2</vt:lpstr>
      <vt:lpstr>عرض تقديمي في PowerPoint</vt:lpstr>
      <vt:lpstr>Q3</vt:lpstr>
      <vt:lpstr>عرض تقديمي في PowerPoint</vt:lpstr>
      <vt:lpstr>Q4</vt:lpstr>
      <vt:lpstr>Q5</vt:lpstr>
      <vt:lpstr>OSCE stations  6/8/2019</vt:lpstr>
      <vt:lpstr>Obs &amp; Gyne mini-OSCE  sixth year 2019 هيف يرثك ةئيس تنكا انتاملاعو , مهصن فرعن انحاو عرفالا بلغ أب ةيرثك طاقن بولطم نكاو , )ةقيقد 40(يرصق هتقوو ليوط نكا ناحتمالا  اولءافت سب :P</vt:lpstr>
      <vt:lpstr>Q 1</vt:lpstr>
      <vt:lpstr>Q 2</vt:lpstr>
      <vt:lpstr>Q 3</vt:lpstr>
      <vt:lpstr>Q 4</vt:lpstr>
      <vt:lpstr>Q 5</vt:lpstr>
      <vt:lpstr>Q 6</vt:lpstr>
      <vt:lpstr>Q 7</vt:lpstr>
      <vt:lpstr>Q 8</vt:lpstr>
      <vt:lpstr>عرض تقديمي في PowerPoint</vt:lpstr>
      <vt:lpstr>Mini-OSCE Obs &amp; Gyn  14/4/2019</vt:lpstr>
      <vt:lpstr>Q1</vt:lpstr>
      <vt:lpstr>عرض تقديمي في PowerPoint</vt:lpstr>
      <vt:lpstr>Q2</vt:lpstr>
      <vt:lpstr>عرض تقديمي في PowerPoint</vt:lpstr>
      <vt:lpstr>Q3 22 years old female p2+ come with vaginal bleeding abd lower abdominal pain and amenorrhea 8 w :</vt:lpstr>
      <vt:lpstr>Q4</vt:lpstr>
      <vt:lpstr>4_Whats your managment?</vt:lpstr>
      <vt:lpstr>عرض تقديمي في PowerPoint</vt:lpstr>
      <vt:lpstr>عرض تقديمي في PowerPoint</vt:lpstr>
      <vt:lpstr>OSCE  15/4/2019</vt:lpstr>
      <vt:lpstr>Mini-OSCE Obs &amp; Gyn  19/2/2019</vt:lpstr>
      <vt:lpstr>Q1</vt:lpstr>
      <vt:lpstr>3) 2 maternal causes 2 fetal causes? 1 - Maternal : Maternal diabetes</vt:lpstr>
      <vt:lpstr>4 ) 2 treatment?</vt:lpstr>
      <vt:lpstr>Q2 Partogram</vt:lpstr>
      <vt:lpstr>Q3</vt:lpstr>
      <vt:lpstr>Q4</vt:lpstr>
      <vt:lpstr>Q5 A case about family planning</vt:lpstr>
      <vt:lpstr>عرض تقديمي في PowerPoint</vt:lpstr>
      <vt:lpstr>عرض تقديمي في PowerPoint</vt:lpstr>
      <vt:lpstr>OSCE Obs &amp; Gyn  20/2/2019</vt:lpstr>
      <vt:lpstr>OSCE Station1 Case 1: Recurrent miscarriage</vt:lpstr>
      <vt:lpstr>OSCE Station2 Case 2: premature rupture of membrane</vt:lpstr>
      <vt:lpstr>عرض تقديمي في PowerPoint</vt:lpstr>
      <vt:lpstr>OSCE Station3</vt:lpstr>
      <vt:lpstr>Premature ovarian failure</vt:lpstr>
      <vt:lpstr>Ovarian failure (premature menopause)</vt:lpstr>
      <vt:lpstr>Autoimmune related dysfunction</vt:lpstr>
      <vt:lpstr>عرض تقديمي في PowerPoint</vt:lpstr>
      <vt:lpstr>Mini-OSCE Obs &amp; Gyn  19/12/2018</vt:lpstr>
      <vt:lpstr>Q1</vt:lpstr>
      <vt:lpstr>Q2</vt:lpstr>
      <vt:lpstr>Q3</vt:lpstr>
      <vt:lpstr>Q4</vt:lpstr>
      <vt:lpstr>Q5 Hx of Heavy menstrual cycle :</vt:lpstr>
      <vt:lpstr>عرض تقديمي في PowerPoint</vt:lpstr>
      <vt:lpstr>OSCE Obs &amp; Gyn  20/12/2018</vt:lpstr>
      <vt:lpstr>OSCE</vt:lpstr>
      <vt:lpstr>عرض تقديمي في PowerPoint</vt:lpstr>
      <vt:lpstr>Mini-OSCE Obs &amp; Gyn  18/10/2018</vt:lpstr>
      <vt:lpstr>Q1</vt:lpstr>
      <vt:lpstr>Q2</vt:lpstr>
      <vt:lpstr>Q3</vt:lpstr>
      <vt:lpstr>Q4</vt:lpstr>
      <vt:lpstr>Q5: U/S of septated Ovarian cyst with solid component</vt:lpstr>
      <vt:lpstr>OSCE Obs &amp; Gyn  18/10/2018</vt:lpstr>
      <vt:lpstr>OSCE</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cp:lastModifiedBy>MCC</cp:lastModifiedBy>
  <cp:revision>2</cp:revision>
  <dcterms:created xsi:type="dcterms:W3CDTF">2023-03-14T19:24:47Z</dcterms:created>
  <dcterms:modified xsi:type="dcterms:W3CDTF">2023-09-08T12:55:54Z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2023-03-14T00:00:00Z</vt:filetime>
  </property>
  <property fmtid="{D5CDD505-2E9C-101B-9397-08002B2CF9AE}" pid="3" name="Creator">
    <vt:lpwstr>Samsung Electronics</vt:lpwstr>
  </property>
  <property fmtid="{D5CDD505-2E9C-101B-9397-08002B2CF9AE}" pid="4" name="LastSaved">
    <vt:filetime>2023-03-14T00:00:00Z</vt:filetime>
  </property>
</Properties>
</file>